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6"/>
  </p:notesMasterIdLst>
  <p:handoutMasterIdLst>
    <p:handoutMasterId r:id="rId37"/>
  </p:handoutMasterIdLst>
  <p:sldIdLst>
    <p:sldId id="461" r:id="rId2"/>
    <p:sldId id="462" r:id="rId3"/>
    <p:sldId id="463" r:id="rId4"/>
    <p:sldId id="478" r:id="rId5"/>
    <p:sldId id="470" r:id="rId6"/>
    <p:sldId id="471" r:id="rId7"/>
    <p:sldId id="472" r:id="rId8"/>
    <p:sldId id="479" r:id="rId9"/>
    <p:sldId id="480" r:id="rId10"/>
    <p:sldId id="481" r:id="rId11"/>
    <p:sldId id="482" r:id="rId12"/>
    <p:sldId id="483" r:id="rId13"/>
    <p:sldId id="484" r:id="rId14"/>
    <p:sldId id="485" r:id="rId15"/>
    <p:sldId id="486" r:id="rId16"/>
    <p:sldId id="487" r:id="rId17"/>
    <p:sldId id="488" r:id="rId18"/>
    <p:sldId id="489" r:id="rId19"/>
    <p:sldId id="490" r:id="rId20"/>
    <p:sldId id="491" r:id="rId21"/>
    <p:sldId id="495" r:id="rId22"/>
    <p:sldId id="496" r:id="rId23"/>
    <p:sldId id="497" r:id="rId24"/>
    <p:sldId id="498" r:id="rId25"/>
    <p:sldId id="499" r:id="rId26"/>
    <p:sldId id="500" r:id="rId27"/>
    <p:sldId id="501" r:id="rId28"/>
    <p:sldId id="502" r:id="rId29"/>
    <p:sldId id="503" r:id="rId30"/>
    <p:sldId id="504" r:id="rId31"/>
    <p:sldId id="505" r:id="rId32"/>
    <p:sldId id="506" r:id="rId33"/>
    <p:sldId id="507" r:id="rId34"/>
    <p:sldId id="508" r:id="rId35"/>
  </p:sldIdLst>
  <p:sldSz cx="9906000" cy="6858000" type="A4"/>
  <p:notesSz cx="9601200" cy="7313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E5"/>
    <a:srgbClr val="FFFFF7"/>
    <a:srgbClr val="D0E5FC"/>
    <a:srgbClr val="FFFFC9"/>
    <a:srgbClr val="C9FFC9"/>
    <a:srgbClr val="97FF97"/>
    <a:srgbClr val="4BFF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7" autoAdjust="0"/>
    <p:restoredTop sz="95283" autoAdjust="0"/>
  </p:normalViewPr>
  <p:slideViewPr>
    <p:cSldViewPr>
      <p:cViewPr varScale="1">
        <p:scale>
          <a:sx n="74" d="100"/>
          <a:sy n="74" d="100"/>
        </p:scale>
        <p:origin x="1108" y="31"/>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ACE878-AAED-46B2-B504-A96DB5CF4B86}" type="doc">
      <dgm:prSet loTypeId="urn:microsoft.com/office/officeart/2005/8/layout/vList2" loCatId="list" qsTypeId="urn:microsoft.com/office/officeart/2005/8/quickstyle/simple3" qsCatId="simple" csTypeId="urn:microsoft.com/office/officeart/2005/8/colors/accent6_1" csCatId="accent6"/>
      <dgm:spPr/>
      <dgm:t>
        <a:bodyPr/>
        <a:lstStyle/>
        <a:p>
          <a:endParaRPr lang="en-US"/>
        </a:p>
      </dgm:t>
    </dgm:pt>
    <dgm:pt modelId="{3E49EFD5-7D5E-45EC-86B8-C588D0B337F6}">
      <dgm:prSet/>
      <dgm:spPr/>
      <dgm:t>
        <a:bodyPr/>
        <a:lstStyle/>
        <a:p>
          <a:r>
            <a:rPr lang="en-US" dirty="0" err="1">
              <a:solidFill>
                <a:srgbClr val="FF0000"/>
              </a:solidFill>
              <a:latin typeface="Arial" panose="020B0604020202020204" pitchFamily="34" charset="0"/>
              <a:cs typeface="Arial" panose="020B0604020202020204" pitchFamily="34" charset="0"/>
            </a:rPr>
            <a:t>Khởi</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tạo</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danh</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sách</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liên</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kết</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kép</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rỗng</a:t>
          </a:r>
          <a:endParaRPr lang="en-US" dirty="0">
            <a:solidFill>
              <a:srgbClr val="FF0000"/>
            </a:solidFill>
            <a:latin typeface="Arial" panose="020B0604020202020204" pitchFamily="34" charset="0"/>
            <a:cs typeface="Arial" panose="020B0604020202020204" pitchFamily="34" charset="0"/>
          </a:endParaRPr>
        </a:p>
      </dgm:t>
    </dgm:pt>
    <dgm:pt modelId="{4604A5AB-7341-47E6-95C1-115058FF9734}" type="parTrans" cxnId="{2B7D879A-7EEF-48AC-9DE6-DF6EF670AA6D}">
      <dgm:prSet/>
      <dgm:spPr/>
      <dgm:t>
        <a:bodyPr/>
        <a:lstStyle/>
        <a:p>
          <a:endParaRPr lang="en-US"/>
        </a:p>
      </dgm:t>
    </dgm:pt>
    <dgm:pt modelId="{591E7026-3E7C-468A-A810-0739E8222D47}" type="sibTrans" cxnId="{2B7D879A-7EEF-48AC-9DE6-DF6EF670AA6D}">
      <dgm:prSet/>
      <dgm:spPr/>
      <dgm:t>
        <a:bodyPr/>
        <a:lstStyle/>
        <a:p>
          <a:endParaRPr lang="en-US"/>
        </a:p>
      </dgm:t>
    </dgm:pt>
    <dgm:pt modelId="{F58220F7-8750-46A3-99E8-5119B3E08D04}">
      <dgm:prSet/>
      <dgm:spPr/>
      <dgm:t>
        <a:bodyPr/>
        <a:lstStyle/>
        <a:p>
          <a:r>
            <a:rPr lang="en-US" dirty="0" err="1">
              <a:solidFill>
                <a:srgbClr val="00B0F0"/>
              </a:solidFill>
              <a:latin typeface="Arial" panose="020B0604020202020204" pitchFamily="34" charset="0"/>
              <a:cs typeface="Arial" panose="020B0604020202020204" pitchFamily="34" charset="0"/>
            </a:rPr>
            <a:t>Tạo</a:t>
          </a:r>
          <a:r>
            <a:rPr lang="en-US" dirty="0">
              <a:solidFill>
                <a:srgbClr val="00B0F0"/>
              </a:solidFill>
              <a:latin typeface="Arial" panose="020B0604020202020204" pitchFamily="34" charset="0"/>
              <a:cs typeface="Arial" panose="020B0604020202020204" pitchFamily="34" charset="0"/>
            </a:rPr>
            <a:t> 1 </a:t>
          </a:r>
          <a:r>
            <a:rPr lang="en-US" dirty="0" err="1">
              <a:solidFill>
                <a:srgbClr val="00B0F0"/>
              </a:solidFill>
              <a:latin typeface="Arial" panose="020B0604020202020204" pitchFamily="34" charset="0"/>
              <a:cs typeface="Arial" panose="020B0604020202020204" pitchFamily="34" charset="0"/>
            </a:rPr>
            <a:t>nút</a:t>
          </a:r>
          <a:r>
            <a:rPr lang="en-US" dirty="0">
              <a:solidFill>
                <a:srgbClr val="00B0F0"/>
              </a:solidFill>
              <a:latin typeface="Arial" panose="020B0604020202020204" pitchFamily="34" charset="0"/>
              <a:cs typeface="Arial" panose="020B0604020202020204" pitchFamily="34" charset="0"/>
            </a:rPr>
            <a:t> </a:t>
          </a:r>
          <a:r>
            <a:rPr lang="en-US" dirty="0" err="1">
              <a:solidFill>
                <a:srgbClr val="00B0F0"/>
              </a:solidFill>
              <a:latin typeface="Arial" panose="020B0604020202020204" pitchFamily="34" charset="0"/>
              <a:cs typeface="Arial" panose="020B0604020202020204" pitchFamily="34" charset="0"/>
            </a:rPr>
            <a:t>có</a:t>
          </a:r>
          <a:r>
            <a:rPr lang="en-US" dirty="0">
              <a:solidFill>
                <a:srgbClr val="00B0F0"/>
              </a:solidFill>
              <a:latin typeface="Arial" panose="020B0604020202020204" pitchFamily="34" charset="0"/>
              <a:cs typeface="Arial" panose="020B0604020202020204" pitchFamily="34" charset="0"/>
            </a:rPr>
            <a:t> </a:t>
          </a:r>
          <a:r>
            <a:rPr lang="en-US" dirty="0" err="1">
              <a:solidFill>
                <a:srgbClr val="00B0F0"/>
              </a:solidFill>
              <a:latin typeface="Arial" panose="020B0604020202020204" pitchFamily="34" charset="0"/>
              <a:cs typeface="Arial" panose="020B0604020202020204" pitchFamily="34" charset="0"/>
            </a:rPr>
            <a:t>thành</a:t>
          </a:r>
          <a:r>
            <a:rPr lang="en-US" dirty="0">
              <a:solidFill>
                <a:srgbClr val="00B0F0"/>
              </a:solidFill>
              <a:latin typeface="Arial" panose="020B0604020202020204" pitchFamily="34" charset="0"/>
              <a:cs typeface="Arial" panose="020B0604020202020204" pitchFamily="34" charset="0"/>
            </a:rPr>
            <a:t> </a:t>
          </a:r>
          <a:r>
            <a:rPr lang="en-US" dirty="0" err="1">
              <a:solidFill>
                <a:srgbClr val="00B0F0"/>
              </a:solidFill>
              <a:latin typeface="Arial" panose="020B0604020202020204" pitchFamily="34" charset="0"/>
              <a:cs typeface="Arial" panose="020B0604020202020204" pitchFamily="34" charset="0"/>
            </a:rPr>
            <a:t>phần</a:t>
          </a:r>
          <a:r>
            <a:rPr lang="en-US" dirty="0">
              <a:solidFill>
                <a:srgbClr val="00B0F0"/>
              </a:solidFill>
              <a:latin typeface="Arial" panose="020B0604020202020204" pitchFamily="34" charset="0"/>
              <a:cs typeface="Arial" panose="020B0604020202020204" pitchFamily="34" charset="0"/>
            </a:rPr>
            <a:t> </a:t>
          </a:r>
          <a:r>
            <a:rPr lang="en-US" dirty="0" err="1">
              <a:solidFill>
                <a:srgbClr val="00B0F0"/>
              </a:solidFill>
              <a:latin typeface="Arial" panose="020B0604020202020204" pitchFamily="34" charset="0"/>
              <a:cs typeface="Arial" panose="020B0604020202020204" pitchFamily="34" charset="0"/>
            </a:rPr>
            <a:t>dữ</a:t>
          </a:r>
          <a:r>
            <a:rPr lang="en-US" dirty="0">
              <a:solidFill>
                <a:srgbClr val="00B0F0"/>
              </a:solidFill>
              <a:latin typeface="Arial" panose="020B0604020202020204" pitchFamily="34" charset="0"/>
              <a:cs typeface="Arial" panose="020B0604020202020204" pitchFamily="34" charset="0"/>
            </a:rPr>
            <a:t> </a:t>
          </a:r>
          <a:r>
            <a:rPr lang="en-US" dirty="0" err="1">
              <a:solidFill>
                <a:srgbClr val="00B0F0"/>
              </a:solidFill>
              <a:latin typeface="Arial" panose="020B0604020202020204" pitchFamily="34" charset="0"/>
              <a:cs typeface="Arial" panose="020B0604020202020204" pitchFamily="34" charset="0"/>
            </a:rPr>
            <a:t>liệu</a:t>
          </a:r>
          <a:r>
            <a:rPr lang="en-US" dirty="0">
              <a:solidFill>
                <a:srgbClr val="00B0F0"/>
              </a:solidFill>
              <a:latin typeface="Arial" panose="020B0604020202020204" pitchFamily="34" charset="0"/>
              <a:cs typeface="Arial" panose="020B0604020202020204" pitchFamily="34" charset="0"/>
            </a:rPr>
            <a:t> = x</a:t>
          </a:r>
        </a:p>
      </dgm:t>
    </dgm:pt>
    <dgm:pt modelId="{EDCB3D0E-B87E-47ED-A336-835BA0DD9767}" type="parTrans" cxnId="{0271AF2D-898A-460E-9BE8-C05E979F0645}">
      <dgm:prSet/>
      <dgm:spPr/>
      <dgm:t>
        <a:bodyPr/>
        <a:lstStyle/>
        <a:p>
          <a:endParaRPr lang="en-US"/>
        </a:p>
      </dgm:t>
    </dgm:pt>
    <dgm:pt modelId="{A869A49D-14D4-4F4F-BC5A-E2CC412E901A}" type="sibTrans" cxnId="{0271AF2D-898A-460E-9BE8-C05E979F0645}">
      <dgm:prSet/>
      <dgm:spPr/>
      <dgm:t>
        <a:bodyPr/>
        <a:lstStyle/>
        <a:p>
          <a:endParaRPr lang="en-US"/>
        </a:p>
      </dgm:t>
    </dgm:pt>
    <dgm:pt modelId="{3A94E9AB-4B17-4DCF-B1A5-A86AF250EBA1}">
      <dgm:prSet/>
      <dgm:spPr/>
      <dgm:t>
        <a:bodyPr/>
        <a:lstStyle/>
        <a:p>
          <a:r>
            <a:rPr lang="en-US" dirty="0" err="1">
              <a:solidFill>
                <a:schemeClr val="accent6">
                  <a:lumMod val="75000"/>
                </a:schemeClr>
              </a:solidFill>
              <a:latin typeface="Arial" panose="020B0604020202020204" pitchFamily="34" charset="0"/>
              <a:cs typeface="Arial" panose="020B0604020202020204" pitchFamily="34" charset="0"/>
            </a:rPr>
            <a:t>Chèn</a:t>
          </a:r>
          <a:r>
            <a:rPr lang="en-US" dirty="0">
              <a:solidFill>
                <a:schemeClr val="accent6">
                  <a:lumMod val="75000"/>
                </a:schemeClr>
              </a:solidFill>
              <a:latin typeface="Arial" panose="020B0604020202020204" pitchFamily="34" charset="0"/>
              <a:cs typeface="Arial" panose="020B0604020202020204" pitchFamily="34" charset="0"/>
            </a:rPr>
            <a:t> 1 </a:t>
          </a:r>
          <a:r>
            <a:rPr lang="en-US" dirty="0" err="1">
              <a:solidFill>
                <a:schemeClr val="accent6">
                  <a:lumMod val="75000"/>
                </a:schemeClr>
              </a:solidFill>
              <a:latin typeface="Arial" panose="020B0604020202020204" pitchFamily="34" charset="0"/>
              <a:cs typeface="Arial" panose="020B0604020202020204" pitchFamily="34" charset="0"/>
            </a:rPr>
            <a:t>phần</a:t>
          </a:r>
          <a:r>
            <a:rPr lang="en-US" dirty="0">
              <a:solidFill>
                <a:schemeClr val="accent6">
                  <a:lumMod val="75000"/>
                </a:schemeClr>
              </a:solidFill>
              <a:latin typeface="Arial" panose="020B0604020202020204" pitchFamily="34" charset="0"/>
              <a:cs typeface="Arial" panose="020B0604020202020204" pitchFamily="34" charset="0"/>
            </a:rPr>
            <a:t> </a:t>
          </a:r>
          <a:r>
            <a:rPr lang="en-US" dirty="0" err="1">
              <a:solidFill>
                <a:schemeClr val="accent6">
                  <a:lumMod val="75000"/>
                </a:schemeClr>
              </a:solidFill>
              <a:latin typeface="Arial" panose="020B0604020202020204" pitchFamily="34" charset="0"/>
              <a:cs typeface="Arial" panose="020B0604020202020204" pitchFamily="34" charset="0"/>
            </a:rPr>
            <a:t>tử</a:t>
          </a:r>
          <a:r>
            <a:rPr lang="en-US" dirty="0">
              <a:solidFill>
                <a:schemeClr val="accent6">
                  <a:lumMod val="75000"/>
                </a:schemeClr>
              </a:solidFill>
              <a:latin typeface="Arial" panose="020B0604020202020204" pitchFamily="34" charset="0"/>
              <a:cs typeface="Arial" panose="020B0604020202020204" pitchFamily="34" charset="0"/>
            </a:rPr>
            <a:t> </a:t>
          </a:r>
          <a:r>
            <a:rPr lang="en-US" dirty="0" err="1">
              <a:solidFill>
                <a:schemeClr val="accent6">
                  <a:lumMod val="75000"/>
                </a:schemeClr>
              </a:solidFill>
              <a:latin typeface="Arial" panose="020B0604020202020204" pitchFamily="34" charset="0"/>
              <a:cs typeface="Arial" panose="020B0604020202020204" pitchFamily="34" charset="0"/>
            </a:rPr>
            <a:t>vào</a:t>
          </a:r>
          <a:r>
            <a:rPr lang="en-US" dirty="0">
              <a:solidFill>
                <a:schemeClr val="accent6">
                  <a:lumMod val="75000"/>
                </a:schemeClr>
              </a:solidFill>
              <a:latin typeface="Arial" panose="020B0604020202020204" pitchFamily="34" charset="0"/>
              <a:cs typeface="Arial" panose="020B0604020202020204" pitchFamily="34" charset="0"/>
            </a:rPr>
            <a:t> </a:t>
          </a:r>
          <a:r>
            <a:rPr lang="en-US" dirty="0" err="1">
              <a:solidFill>
                <a:schemeClr val="accent6">
                  <a:lumMod val="75000"/>
                </a:schemeClr>
              </a:solidFill>
              <a:latin typeface="Arial" panose="020B0604020202020204" pitchFamily="34" charset="0"/>
              <a:cs typeface="Arial" panose="020B0604020202020204" pitchFamily="34" charset="0"/>
            </a:rPr>
            <a:t>danh</a:t>
          </a:r>
          <a:r>
            <a:rPr lang="en-US" dirty="0">
              <a:solidFill>
                <a:schemeClr val="accent6">
                  <a:lumMod val="75000"/>
                </a:schemeClr>
              </a:solidFill>
              <a:latin typeface="Arial" panose="020B0604020202020204" pitchFamily="34" charset="0"/>
              <a:cs typeface="Arial" panose="020B0604020202020204" pitchFamily="34" charset="0"/>
            </a:rPr>
            <a:t> </a:t>
          </a:r>
          <a:r>
            <a:rPr lang="en-US" dirty="0" err="1">
              <a:solidFill>
                <a:schemeClr val="accent6">
                  <a:lumMod val="75000"/>
                </a:schemeClr>
              </a:solidFill>
              <a:latin typeface="Arial" panose="020B0604020202020204" pitchFamily="34" charset="0"/>
              <a:cs typeface="Arial" panose="020B0604020202020204" pitchFamily="34" charset="0"/>
            </a:rPr>
            <a:t>sách</a:t>
          </a:r>
          <a:endParaRPr lang="en-US" dirty="0">
            <a:solidFill>
              <a:schemeClr val="accent6">
                <a:lumMod val="75000"/>
              </a:schemeClr>
            </a:solidFill>
            <a:latin typeface="Arial" panose="020B0604020202020204" pitchFamily="34" charset="0"/>
            <a:cs typeface="Arial" panose="020B0604020202020204" pitchFamily="34" charset="0"/>
          </a:endParaRPr>
        </a:p>
      </dgm:t>
    </dgm:pt>
    <dgm:pt modelId="{90C2C70B-2238-43D7-AEFE-1A4E81F7EE2A}" type="parTrans" cxnId="{74175CFA-7931-4156-BBFD-05973008461B}">
      <dgm:prSet/>
      <dgm:spPr/>
      <dgm:t>
        <a:bodyPr/>
        <a:lstStyle/>
        <a:p>
          <a:endParaRPr lang="en-US"/>
        </a:p>
      </dgm:t>
    </dgm:pt>
    <dgm:pt modelId="{B996FE5B-EA70-4D40-A8B9-D175814AE266}" type="sibTrans" cxnId="{74175CFA-7931-4156-BBFD-05973008461B}">
      <dgm:prSet/>
      <dgm:spPr/>
      <dgm:t>
        <a:bodyPr/>
        <a:lstStyle/>
        <a:p>
          <a:endParaRPr lang="en-US"/>
        </a:p>
      </dgm:t>
    </dgm:pt>
    <dgm:pt modelId="{90896420-6B70-44BD-8C6C-52C4BBFFBB7E}">
      <dgm:prSet/>
      <dgm:spPr/>
      <dgm:t>
        <a:bodyPr/>
        <a:lstStyle/>
        <a:p>
          <a:r>
            <a:rPr lang="en-US" dirty="0" err="1"/>
            <a:t>Chèn</a:t>
          </a:r>
          <a:r>
            <a:rPr lang="en-US" dirty="0"/>
            <a:t> </a:t>
          </a:r>
          <a:r>
            <a:rPr lang="en-US" dirty="0" err="1"/>
            <a:t>vào</a:t>
          </a:r>
          <a:r>
            <a:rPr lang="en-US" dirty="0"/>
            <a:t> </a:t>
          </a:r>
          <a:r>
            <a:rPr lang="en-US" dirty="0" err="1"/>
            <a:t>đầu</a:t>
          </a:r>
          <a:endParaRPr lang="en-US" dirty="0"/>
        </a:p>
      </dgm:t>
    </dgm:pt>
    <dgm:pt modelId="{2FDCC399-ABDF-4468-9FEA-BFC06A34B336}" type="parTrans" cxnId="{F5FB36DF-EFA1-4161-8D92-0D6348AE43A2}">
      <dgm:prSet/>
      <dgm:spPr/>
      <dgm:t>
        <a:bodyPr/>
        <a:lstStyle/>
        <a:p>
          <a:endParaRPr lang="en-US"/>
        </a:p>
      </dgm:t>
    </dgm:pt>
    <dgm:pt modelId="{BCB2949E-637B-4B4A-80A5-F7782C3DC764}" type="sibTrans" cxnId="{F5FB36DF-EFA1-4161-8D92-0D6348AE43A2}">
      <dgm:prSet/>
      <dgm:spPr/>
      <dgm:t>
        <a:bodyPr/>
        <a:lstStyle/>
        <a:p>
          <a:endParaRPr lang="en-US"/>
        </a:p>
      </dgm:t>
    </dgm:pt>
    <dgm:pt modelId="{6AB1AACF-0E82-4B4A-A8F1-27E63F395F85}">
      <dgm:prSet/>
      <dgm:spPr/>
      <dgm:t>
        <a:bodyPr/>
        <a:lstStyle/>
        <a:p>
          <a:r>
            <a:rPr lang="en-US" dirty="0" err="1"/>
            <a:t>Chèn</a:t>
          </a:r>
          <a:r>
            <a:rPr lang="en-US" dirty="0"/>
            <a:t> </a:t>
          </a:r>
          <a:r>
            <a:rPr lang="en-US" dirty="0" err="1"/>
            <a:t>sau</a:t>
          </a:r>
          <a:r>
            <a:rPr lang="en-US" dirty="0"/>
            <a:t> </a:t>
          </a:r>
          <a:r>
            <a:rPr lang="en-US" dirty="0" err="1"/>
            <a:t>phần</a:t>
          </a:r>
          <a:r>
            <a:rPr lang="en-US" dirty="0"/>
            <a:t> </a:t>
          </a:r>
          <a:r>
            <a:rPr lang="en-US" dirty="0" err="1"/>
            <a:t>tử</a:t>
          </a:r>
          <a:r>
            <a:rPr lang="en-US" dirty="0"/>
            <a:t> Q</a:t>
          </a:r>
        </a:p>
      </dgm:t>
    </dgm:pt>
    <dgm:pt modelId="{7D5C2E53-D6DC-4E73-8673-E57D12C49EB2}" type="parTrans" cxnId="{843AF334-9425-4781-A3DC-08D6B4A93306}">
      <dgm:prSet/>
      <dgm:spPr/>
      <dgm:t>
        <a:bodyPr/>
        <a:lstStyle/>
        <a:p>
          <a:endParaRPr lang="en-US"/>
        </a:p>
      </dgm:t>
    </dgm:pt>
    <dgm:pt modelId="{365C91F8-6992-4509-9005-AAB2E538B20A}" type="sibTrans" cxnId="{843AF334-9425-4781-A3DC-08D6B4A93306}">
      <dgm:prSet/>
      <dgm:spPr/>
      <dgm:t>
        <a:bodyPr/>
        <a:lstStyle/>
        <a:p>
          <a:endParaRPr lang="en-US"/>
        </a:p>
      </dgm:t>
    </dgm:pt>
    <dgm:pt modelId="{72F46219-91D0-4C77-AA91-3014895B9990}">
      <dgm:prSet/>
      <dgm:spPr/>
      <dgm:t>
        <a:bodyPr/>
        <a:lstStyle/>
        <a:p>
          <a:r>
            <a:rPr lang="en-US" dirty="0" err="1"/>
            <a:t>Chèn</a:t>
          </a:r>
          <a:r>
            <a:rPr lang="en-US" dirty="0"/>
            <a:t> </a:t>
          </a:r>
          <a:r>
            <a:rPr lang="en-US" dirty="0" err="1"/>
            <a:t>vào</a:t>
          </a:r>
          <a:r>
            <a:rPr lang="en-US" dirty="0"/>
            <a:t> </a:t>
          </a:r>
          <a:r>
            <a:rPr lang="en-US" dirty="0" err="1"/>
            <a:t>trước</a:t>
          </a:r>
          <a:r>
            <a:rPr lang="en-US" dirty="0"/>
            <a:t> </a:t>
          </a:r>
          <a:r>
            <a:rPr lang="en-US" dirty="0" err="1"/>
            <a:t>phần</a:t>
          </a:r>
          <a:r>
            <a:rPr lang="en-US" dirty="0"/>
            <a:t> </a:t>
          </a:r>
          <a:r>
            <a:rPr lang="en-US" dirty="0" err="1"/>
            <a:t>tử</a:t>
          </a:r>
          <a:r>
            <a:rPr lang="en-US" dirty="0"/>
            <a:t> Q</a:t>
          </a:r>
        </a:p>
      </dgm:t>
    </dgm:pt>
    <dgm:pt modelId="{7715C3C6-B23D-4B01-BE49-05EC131B87C2}" type="parTrans" cxnId="{C09F454C-75B2-4705-9DB4-197342EFB4B0}">
      <dgm:prSet/>
      <dgm:spPr/>
      <dgm:t>
        <a:bodyPr/>
        <a:lstStyle/>
        <a:p>
          <a:endParaRPr lang="en-US"/>
        </a:p>
      </dgm:t>
    </dgm:pt>
    <dgm:pt modelId="{307FE96E-AECC-44DC-B2FB-622682846D74}" type="sibTrans" cxnId="{C09F454C-75B2-4705-9DB4-197342EFB4B0}">
      <dgm:prSet/>
      <dgm:spPr/>
      <dgm:t>
        <a:bodyPr/>
        <a:lstStyle/>
        <a:p>
          <a:endParaRPr lang="en-US"/>
        </a:p>
      </dgm:t>
    </dgm:pt>
    <dgm:pt modelId="{A41B7748-3BDA-4674-B751-A335D07B1CA8}">
      <dgm:prSet/>
      <dgm:spPr/>
      <dgm:t>
        <a:bodyPr/>
        <a:lstStyle/>
        <a:p>
          <a:r>
            <a:rPr lang="en-US" dirty="0" err="1"/>
            <a:t>Chèn</a:t>
          </a:r>
          <a:r>
            <a:rPr lang="en-US" dirty="0"/>
            <a:t> </a:t>
          </a:r>
          <a:r>
            <a:rPr lang="en-US" dirty="0" err="1"/>
            <a:t>vào</a:t>
          </a:r>
          <a:r>
            <a:rPr lang="en-US" dirty="0"/>
            <a:t> </a:t>
          </a:r>
          <a:r>
            <a:rPr lang="en-US" dirty="0" err="1"/>
            <a:t>cuối</a:t>
          </a:r>
          <a:r>
            <a:rPr lang="en-US" dirty="0"/>
            <a:t> </a:t>
          </a:r>
          <a:r>
            <a:rPr lang="en-US" dirty="0" err="1"/>
            <a:t>danh</a:t>
          </a:r>
          <a:r>
            <a:rPr lang="en-US" dirty="0"/>
            <a:t> </a:t>
          </a:r>
          <a:r>
            <a:rPr lang="en-US" dirty="0" err="1"/>
            <a:t>sách</a:t>
          </a:r>
          <a:endParaRPr lang="en-US" dirty="0"/>
        </a:p>
      </dgm:t>
    </dgm:pt>
    <dgm:pt modelId="{D1826EED-FE50-4A26-9D24-972353443746}" type="parTrans" cxnId="{A32E9ABF-D33A-4944-85D7-7A4349DBB646}">
      <dgm:prSet/>
      <dgm:spPr/>
      <dgm:t>
        <a:bodyPr/>
        <a:lstStyle/>
        <a:p>
          <a:endParaRPr lang="en-US"/>
        </a:p>
      </dgm:t>
    </dgm:pt>
    <dgm:pt modelId="{A2ACDB5E-1687-4023-A572-A5EB5C0A65D0}" type="sibTrans" cxnId="{A32E9ABF-D33A-4944-85D7-7A4349DBB646}">
      <dgm:prSet/>
      <dgm:spPr/>
      <dgm:t>
        <a:bodyPr/>
        <a:lstStyle/>
        <a:p>
          <a:endParaRPr lang="en-US"/>
        </a:p>
      </dgm:t>
    </dgm:pt>
    <dgm:pt modelId="{336732DB-6C1F-4043-807B-10A3D73DBD5C}">
      <dgm:prSet/>
      <dgm:spPr/>
      <dgm:t>
        <a:bodyPr/>
        <a:lstStyle/>
        <a:p>
          <a:r>
            <a:rPr lang="en-US" dirty="0" err="1">
              <a:solidFill>
                <a:srgbClr val="7030A0"/>
              </a:solidFill>
            </a:rPr>
            <a:t>Huỷ</a:t>
          </a:r>
          <a:r>
            <a:rPr lang="en-US" dirty="0">
              <a:solidFill>
                <a:srgbClr val="7030A0"/>
              </a:solidFill>
            </a:rPr>
            <a:t> 1 </a:t>
          </a:r>
          <a:r>
            <a:rPr lang="en-US" dirty="0" err="1">
              <a:solidFill>
                <a:srgbClr val="7030A0"/>
              </a:solidFill>
            </a:rPr>
            <a:t>phần</a:t>
          </a:r>
          <a:r>
            <a:rPr lang="en-US" dirty="0">
              <a:solidFill>
                <a:srgbClr val="7030A0"/>
              </a:solidFill>
            </a:rPr>
            <a:t> </a:t>
          </a:r>
          <a:r>
            <a:rPr lang="en-US" dirty="0" err="1">
              <a:solidFill>
                <a:srgbClr val="7030A0"/>
              </a:solidFill>
            </a:rPr>
            <a:t>tử</a:t>
          </a:r>
          <a:r>
            <a:rPr lang="en-US" dirty="0">
              <a:solidFill>
                <a:srgbClr val="7030A0"/>
              </a:solidFill>
            </a:rPr>
            <a:t> </a:t>
          </a:r>
          <a:r>
            <a:rPr lang="en-US" dirty="0" err="1">
              <a:solidFill>
                <a:srgbClr val="7030A0"/>
              </a:solidFill>
            </a:rPr>
            <a:t>trong</a:t>
          </a:r>
          <a:r>
            <a:rPr lang="en-US" dirty="0">
              <a:solidFill>
                <a:srgbClr val="7030A0"/>
              </a:solidFill>
            </a:rPr>
            <a:t> </a:t>
          </a:r>
          <a:r>
            <a:rPr lang="en-US" dirty="0" err="1">
              <a:solidFill>
                <a:srgbClr val="7030A0"/>
              </a:solidFill>
            </a:rPr>
            <a:t>danh</a:t>
          </a:r>
          <a:r>
            <a:rPr lang="en-US" dirty="0">
              <a:solidFill>
                <a:srgbClr val="7030A0"/>
              </a:solidFill>
            </a:rPr>
            <a:t> </a:t>
          </a:r>
          <a:r>
            <a:rPr lang="en-US" dirty="0" err="1">
              <a:solidFill>
                <a:srgbClr val="7030A0"/>
              </a:solidFill>
            </a:rPr>
            <a:t>sách</a:t>
          </a:r>
          <a:endParaRPr lang="en-US" dirty="0">
            <a:solidFill>
              <a:srgbClr val="7030A0"/>
            </a:solidFill>
          </a:endParaRPr>
        </a:p>
      </dgm:t>
    </dgm:pt>
    <dgm:pt modelId="{964F7C36-49E2-41D2-BC90-17B98F0AB787}" type="parTrans" cxnId="{DBD0E20F-4C4E-4508-8F11-3D22F7EFDB8E}">
      <dgm:prSet/>
      <dgm:spPr/>
      <dgm:t>
        <a:bodyPr/>
        <a:lstStyle/>
        <a:p>
          <a:endParaRPr lang="en-US"/>
        </a:p>
      </dgm:t>
    </dgm:pt>
    <dgm:pt modelId="{0771359E-E323-4179-B543-1C1B1B4A99AB}" type="sibTrans" cxnId="{DBD0E20F-4C4E-4508-8F11-3D22F7EFDB8E}">
      <dgm:prSet/>
      <dgm:spPr/>
      <dgm:t>
        <a:bodyPr/>
        <a:lstStyle/>
        <a:p>
          <a:endParaRPr lang="en-US"/>
        </a:p>
      </dgm:t>
    </dgm:pt>
    <dgm:pt modelId="{0393771E-55E9-4230-81FE-5C5BF8EDB73F}">
      <dgm:prSet/>
      <dgm:spPr/>
      <dgm:t>
        <a:bodyPr/>
        <a:lstStyle/>
        <a:p>
          <a:r>
            <a:rPr lang="en-US"/>
            <a:t>Hủy phần tử đầu danh sách</a:t>
          </a:r>
        </a:p>
      </dgm:t>
    </dgm:pt>
    <dgm:pt modelId="{87040535-70E8-48D0-9926-D54F0FE8FD83}" type="parTrans" cxnId="{FAE76AAE-090B-42AB-8311-3754E65B3124}">
      <dgm:prSet/>
      <dgm:spPr/>
      <dgm:t>
        <a:bodyPr/>
        <a:lstStyle/>
        <a:p>
          <a:endParaRPr lang="en-US"/>
        </a:p>
      </dgm:t>
    </dgm:pt>
    <dgm:pt modelId="{99DA2281-8476-44C7-8241-17E368DC9B5C}" type="sibTrans" cxnId="{FAE76AAE-090B-42AB-8311-3754E65B3124}">
      <dgm:prSet/>
      <dgm:spPr/>
      <dgm:t>
        <a:bodyPr/>
        <a:lstStyle/>
        <a:p>
          <a:endParaRPr lang="en-US"/>
        </a:p>
      </dgm:t>
    </dgm:pt>
    <dgm:pt modelId="{C3B3A35C-3CA1-4B81-9412-75CCB6988F2F}">
      <dgm:prSet/>
      <dgm:spPr/>
      <dgm:t>
        <a:bodyPr/>
        <a:lstStyle/>
        <a:p>
          <a:r>
            <a:rPr lang="en-US"/>
            <a:t>Hủy phần tử cuối danh sách</a:t>
          </a:r>
        </a:p>
      </dgm:t>
    </dgm:pt>
    <dgm:pt modelId="{B89599C6-1DDC-4253-906D-98358E798A48}" type="parTrans" cxnId="{D67A5760-A278-45F3-BEFE-A814BF80041C}">
      <dgm:prSet/>
      <dgm:spPr/>
      <dgm:t>
        <a:bodyPr/>
        <a:lstStyle/>
        <a:p>
          <a:endParaRPr lang="en-US"/>
        </a:p>
      </dgm:t>
    </dgm:pt>
    <dgm:pt modelId="{FB2EAAF1-8D00-400B-BE62-09BA8E3AFA55}" type="sibTrans" cxnId="{D67A5760-A278-45F3-BEFE-A814BF80041C}">
      <dgm:prSet/>
      <dgm:spPr/>
      <dgm:t>
        <a:bodyPr/>
        <a:lstStyle/>
        <a:p>
          <a:endParaRPr lang="en-US"/>
        </a:p>
      </dgm:t>
    </dgm:pt>
    <dgm:pt modelId="{96AF557C-E9D7-4FFA-A24A-E80CEFD9A1A6}">
      <dgm:prSet/>
      <dgm:spPr/>
      <dgm:t>
        <a:bodyPr/>
        <a:lstStyle/>
        <a:p>
          <a:r>
            <a:rPr lang="en-US"/>
            <a:t>Hủy 1 phần tử có khoá bằng x</a:t>
          </a:r>
        </a:p>
      </dgm:t>
    </dgm:pt>
    <dgm:pt modelId="{CA78E322-565B-4C98-A647-8858B604C0BF}" type="parTrans" cxnId="{82AF0F9B-636E-4DBD-B261-75B0E9709797}">
      <dgm:prSet/>
      <dgm:spPr/>
      <dgm:t>
        <a:bodyPr/>
        <a:lstStyle/>
        <a:p>
          <a:endParaRPr lang="en-US"/>
        </a:p>
      </dgm:t>
    </dgm:pt>
    <dgm:pt modelId="{6C674E5A-5C55-450B-927B-B353CCCC49D3}" type="sibTrans" cxnId="{82AF0F9B-636E-4DBD-B261-75B0E9709797}">
      <dgm:prSet/>
      <dgm:spPr/>
      <dgm:t>
        <a:bodyPr/>
        <a:lstStyle/>
        <a:p>
          <a:endParaRPr lang="en-US"/>
        </a:p>
      </dgm:t>
    </dgm:pt>
    <dgm:pt modelId="{8CAD43B0-1D07-4252-AC0A-75B07132CAFD}">
      <dgm:prSet/>
      <dgm:spPr/>
      <dgm:t>
        <a:bodyPr/>
        <a:lstStyle/>
        <a:p>
          <a:r>
            <a:rPr lang="en-US" dirty="0" err="1">
              <a:solidFill>
                <a:schemeClr val="tx1">
                  <a:lumMod val="75000"/>
                  <a:lumOff val="25000"/>
                </a:schemeClr>
              </a:solidFill>
            </a:rPr>
            <a:t>Tìm</a:t>
          </a:r>
          <a:r>
            <a:rPr lang="en-US" dirty="0">
              <a:solidFill>
                <a:schemeClr val="tx1">
                  <a:lumMod val="75000"/>
                  <a:lumOff val="25000"/>
                </a:schemeClr>
              </a:solidFill>
            </a:rPr>
            <a:t> 1 </a:t>
          </a:r>
          <a:r>
            <a:rPr lang="en-US" dirty="0" err="1">
              <a:solidFill>
                <a:schemeClr val="tx1">
                  <a:lumMod val="75000"/>
                  <a:lumOff val="25000"/>
                </a:schemeClr>
              </a:solidFill>
            </a:rPr>
            <a:t>phần</a:t>
          </a:r>
          <a:r>
            <a:rPr lang="en-US" dirty="0">
              <a:solidFill>
                <a:schemeClr val="tx1">
                  <a:lumMod val="75000"/>
                  <a:lumOff val="25000"/>
                </a:schemeClr>
              </a:solidFill>
            </a:rPr>
            <a:t> </a:t>
          </a:r>
          <a:r>
            <a:rPr lang="en-US" dirty="0" err="1">
              <a:solidFill>
                <a:schemeClr val="tx1">
                  <a:lumMod val="75000"/>
                  <a:lumOff val="25000"/>
                </a:schemeClr>
              </a:solidFill>
            </a:rPr>
            <a:t>tử</a:t>
          </a:r>
          <a:r>
            <a:rPr lang="en-US" dirty="0">
              <a:solidFill>
                <a:schemeClr val="tx1">
                  <a:lumMod val="75000"/>
                  <a:lumOff val="25000"/>
                </a:schemeClr>
              </a:solidFill>
            </a:rPr>
            <a:t> </a:t>
          </a:r>
          <a:r>
            <a:rPr lang="en-US" dirty="0" err="1">
              <a:solidFill>
                <a:schemeClr val="tx1">
                  <a:lumMod val="75000"/>
                  <a:lumOff val="25000"/>
                </a:schemeClr>
              </a:solidFill>
            </a:rPr>
            <a:t>trong</a:t>
          </a:r>
          <a:r>
            <a:rPr lang="en-US" dirty="0">
              <a:solidFill>
                <a:schemeClr val="tx1">
                  <a:lumMod val="75000"/>
                  <a:lumOff val="25000"/>
                </a:schemeClr>
              </a:solidFill>
            </a:rPr>
            <a:t> </a:t>
          </a:r>
          <a:r>
            <a:rPr lang="en-US" dirty="0" err="1">
              <a:solidFill>
                <a:schemeClr val="tx1">
                  <a:lumMod val="75000"/>
                  <a:lumOff val="25000"/>
                </a:schemeClr>
              </a:solidFill>
            </a:rPr>
            <a:t>danh</a:t>
          </a:r>
          <a:r>
            <a:rPr lang="en-US" dirty="0">
              <a:solidFill>
                <a:schemeClr val="tx1">
                  <a:lumMod val="75000"/>
                  <a:lumOff val="25000"/>
                </a:schemeClr>
              </a:solidFill>
            </a:rPr>
            <a:t> </a:t>
          </a:r>
          <a:r>
            <a:rPr lang="en-US" dirty="0" err="1">
              <a:solidFill>
                <a:schemeClr val="tx1">
                  <a:lumMod val="75000"/>
                  <a:lumOff val="25000"/>
                </a:schemeClr>
              </a:solidFill>
            </a:rPr>
            <a:t>sách</a:t>
          </a:r>
          <a:endParaRPr lang="en-US" dirty="0">
            <a:solidFill>
              <a:schemeClr val="tx1">
                <a:lumMod val="75000"/>
                <a:lumOff val="25000"/>
              </a:schemeClr>
            </a:solidFill>
          </a:endParaRPr>
        </a:p>
      </dgm:t>
    </dgm:pt>
    <dgm:pt modelId="{30DD3C8E-CDE1-46EF-9E70-C1EB9DC25F0E}" type="parTrans" cxnId="{9E342D9D-61B4-4D41-B614-960DE672A8AD}">
      <dgm:prSet/>
      <dgm:spPr/>
      <dgm:t>
        <a:bodyPr/>
        <a:lstStyle/>
        <a:p>
          <a:endParaRPr lang="en-US"/>
        </a:p>
      </dgm:t>
    </dgm:pt>
    <dgm:pt modelId="{0FE70A21-A013-4D3A-84F6-6749AAECF74C}" type="sibTrans" cxnId="{9E342D9D-61B4-4D41-B614-960DE672A8AD}">
      <dgm:prSet/>
      <dgm:spPr/>
      <dgm:t>
        <a:bodyPr/>
        <a:lstStyle/>
        <a:p>
          <a:endParaRPr lang="en-US"/>
        </a:p>
      </dgm:t>
    </dgm:pt>
    <dgm:pt modelId="{03301450-FA9A-425E-8FDA-F5FA068C807E}">
      <dgm:prSet/>
      <dgm:spPr/>
      <dgm:t>
        <a:bodyPr/>
        <a:lstStyle/>
        <a:p>
          <a:r>
            <a:rPr lang="en-US" dirty="0" err="1">
              <a:solidFill>
                <a:srgbClr val="00B0F0"/>
              </a:solidFill>
            </a:rPr>
            <a:t>Sắp</a:t>
          </a:r>
          <a:r>
            <a:rPr lang="en-US" dirty="0">
              <a:solidFill>
                <a:srgbClr val="00B0F0"/>
              </a:solidFill>
            </a:rPr>
            <a:t> </a:t>
          </a:r>
          <a:r>
            <a:rPr lang="en-US" dirty="0" err="1">
              <a:solidFill>
                <a:srgbClr val="00B0F0"/>
              </a:solidFill>
            </a:rPr>
            <a:t>xếp</a:t>
          </a:r>
          <a:r>
            <a:rPr lang="en-US" dirty="0">
              <a:solidFill>
                <a:srgbClr val="00B0F0"/>
              </a:solidFill>
            </a:rPr>
            <a:t> </a:t>
          </a:r>
          <a:r>
            <a:rPr lang="en-US" dirty="0" err="1">
              <a:solidFill>
                <a:srgbClr val="00B0F0"/>
              </a:solidFill>
            </a:rPr>
            <a:t>danh</a:t>
          </a:r>
          <a:r>
            <a:rPr lang="en-US" dirty="0">
              <a:solidFill>
                <a:srgbClr val="00B0F0"/>
              </a:solidFill>
            </a:rPr>
            <a:t> </a:t>
          </a:r>
          <a:r>
            <a:rPr lang="en-US" dirty="0" err="1">
              <a:solidFill>
                <a:srgbClr val="00B0F0"/>
              </a:solidFill>
            </a:rPr>
            <a:t>sách</a:t>
          </a:r>
          <a:r>
            <a:rPr lang="en-US" dirty="0">
              <a:solidFill>
                <a:srgbClr val="00B0F0"/>
              </a:solidFill>
            </a:rPr>
            <a:t> </a:t>
          </a:r>
        </a:p>
      </dgm:t>
    </dgm:pt>
    <dgm:pt modelId="{C0506DE6-F6F0-4E90-9474-910D1F073C3E}" type="parTrans" cxnId="{ACC30B83-0F2D-4D49-B0C2-4DBAAD1C20BC}">
      <dgm:prSet/>
      <dgm:spPr/>
      <dgm:t>
        <a:bodyPr/>
        <a:lstStyle/>
        <a:p>
          <a:endParaRPr lang="en-US"/>
        </a:p>
      </dgm:t>
    </dgm:pt>
    <dgm:pt modelId="{AAC0E92B-816B-4489-BC3D-6AC449552A2F}" type="sibTrans" cxnId="{ACC30B83-0F2D-4D49-B0C2-4DBAAD1C20BC}">
      <dgm:prSet/>
      <dgm:spPr/>
      <dgm:t>
        <a:bodyPr/>
        <a:lstStyle/>
        <a:p>
          <a:endParaRPr lang="en-US"/>
        </a:p>
      </dgm:t>
    </dgm:pt>
    <dgm:pt modelId="{12BB4586-C4F4-4D9B-A83A-F43E12FCE37C}" type="pres">
      <dgm:prSet presAssocID="{88ACE878-AAED-46B2-B504-A96DB5CF4B86}" presName="linear" presStyleCnt="0">
        <dgm:presLayoutVars>
          <dgm:animLvl val="lvl"/>
          <dgm:resizeHandles val="exact"/>
        </dgm:presLayoutVars>
      </dgm:prSet>
      <dgm:spPr/>
    </dgm:pt>
    <dgm:pt modelId="{37222FAC-5FDE-4F23-9A56-3CB068CD6491}" type="pres">
      <dgm:prSet presAssocID="{3E49EFD5-7D5E-45EC-86B8-C588D0B337F6}" presName="parentText" presStyleLbl="node1" presStyleIdx="0" presStyleCnt="6">
        <dgm:presLayoutVars>
          <dgm:chMax val="0"/>
          <dgm:bulletEnabled val="1"/>
        </dgm:presLayoutVars>
      </dgm:prSet>
      <dgm:spPr/>
    </dgm:pt>
    <dgm:pt modelId="{32771874-4DB7-4371-B656-B80CD3B3D6CB}" type="pres">
      <dgm:prSet presAssocID="{591E7026-3E7C-468A-A810-0739E8222D47}" presName="spacer" presStyleCnt="0"/>
      <dgm:spPr/>
    </dgm:pt>
    <dgm:pt modelId="{6CB4B56D-89ED-4679-B149-8ABDEABBA742}" type="pres">
      <dgm:prSet presAssocID="{F58220F7-8750-46A3-99E8-5119B3E08D04}" presName="parentText" presStyleLbl="node1" presStyleIdx="1" presStyleCnt="6">
        <dgm:presLayoutVars>
          <dgm:chMax val="0"/>
          <dgm:bulletEnabled val="1"/>
        </dgm:presLayoutVars>
      </dgm:prSet>
      <dgm:spPr/>
    </dgm:pt>
    <dgm:pt modelId="{ADCBD35A-3B20-4A8C-A684-0484F5EA7AB2}" type="pres">
      <dgm:prSet presAssocID="{A869A49D-14D4-4F4F-BC5A-E2CC412E901A}" presName="spacer" presStyleCnt="0"/>
      <dgm:spPr/>
    </dgm:pt>
    <dgm:pt modelId="{B59DB6DE-4BB4-459E-A8DD-589C86D82B6B}" type="pres">
      <dgm:prSet presAssocID="{3A94E9AB-4B17-4DCF-B1A5-A86AF250EBA1}" presName="parentText" presStyleLbl="node1" presStyleIdx="2" presStyleCnt="6" custLinFactNeighborX="1407" custLinFactNeighborY="682">
        <dgm:presLayoutVars>
          <dgm:chMax val="0"/>
          <dgm:bulletEnabled val="1"/>
        </dgm:presLayoutVars>
      </dgm:prSet>
      <dgm:spPr/>
    </dgm:pt>
    <dgm:pt modelId="{02DBF418-4D9F-4246-A730-2DC9CBE8D152}" type="pres">
      <dgm:prSet presAssocID="{3A94E9AB-4B17-4DCF-B1A5-A86AF250EBA1}" presName="childText" presStyleLbl="revTx" presStyleIdx="0" presStyleCnt="2">
        <dgm:presLayoutVars>
          <dgm:bulletEnabled val="1"/>
        </dgm:presLayoutVars>
      </dgm:prSet>
      <dgm:spPr/>
    </dgm:pt>
    <dgm:pt modelId="{F08CBE0C-4FBE-4A78-B2F6-BDD5E634C905}" type="pres">
      <dgm:prSet presAssocID="{336732DB-6C1F-4043-807B-10A3D73DBD5C}" presName="parentText" presStyleLbl="node1" presStyleIdx="3" presStyleCnt="6">
        <dgm:presLayoutVars>
          <dgm:chMax val="0"/>
          <dgm:bulletEnabled val="1"/>
        </dgm:presLayoutVars>
      </dgm:prSet>
      <dgm:spPr/>
    </dgm:pt>
    <dgm:pt modelId="{DFC42C96-A2B5-439B-A558-11B002889D28}" type="pres">
      <dgm:prSet presAssocID="{336732DB-6C1F-4043-807B-10A3D73DBD5C}" presName="childText" presStyleLbl="revTx" presStyleIdx="1" presStyleCnt="2">
        <dgm:presLayoutVars>
          <dgm:bulletEnabled val="1"/>
        </dgm:presLayoutVars>
      </dgm:prSet>
      <dgm:spPr/>
    </dgm:pt>
    <dgm:pt modelId="{0D989B51-61FC-4567-B27A-965C04C80C8E}" type="pres">
      <dgm:prSet presAssocID="{8CAD43B0-1D07-4252-AC0A-75B07132CAFD}" presName="parentText" presStyleLbl="node1" presStyleIdx="4" presStyleCnt="6" custLinFactNeighborX="665" custLinFactNeighborY="36175">
        <dgm:presLayoutVars>
          <dgm:chMax val="0"/>
          <dgm:bulletEnabled val="1"/>
        </dgm:presLayoutVars>
      </dgm:prSet>
      <dgm:spPr/>
    </dgm:pt>
    <dgm:pt modelId="{C6B428FE-D564-454F-8F0E-AE5A06844D17}" type="pres">
      <dgm:prSet presAssocID="{0FE70A21-A013-4D3A-84F6-6749AAECF74C}" presName="spacer" presStyleCnt="0"/>
      <dgm:spPr/>
    </dgm:pt>
    <dgm:pt modelId="{06693F21-28AF-480F-BFB9-B3697C3EA86C}" type="pres">
      <dgm:prSet presAssocID="{03301450-FA9A-425E-8FDA-F5FA068C807E}" presName="parentText" presStyleLbl="node1" presStyleIdx="5" presStyleCnt="6">
        <dgm:presLayoutVars>
          <dgm:chMax val="0"/>
          <dgm:bulletEnabled val="1"/>
        </dgm:presLayoutVars>
      </dgm:prSet>
      <dgm:spPr/>
    </dgm:pt>
  </dgm:ptLst>
  <dgm:cxnLst>
    <dgm:cxn modelId="{DBD0E20F-4C4E-4508-8F11-3D22F7EFDB8E}" srcId="{88ACE878-AAED-46B2-B504-A96DB5CF4B86}" destId="{336732DB-6C1F-4043-807B-10A3D73DBD5C}" srcOrd="3" destOrd="0" parTransId="{964F7C36-49E2-41D2-BC90-17B98F0AB787}" sibTransId="{0771359E-E323-4179-B543-1C1B1B4A99AB}"/>
    <dgm:cxn modelId="{5E1D9E16-6DE7-4EF9-81CC-3C441A1295F7}" type="presOf" srcId="{3E49EFD5-7D5E-45EC-86B8-C588D0B337F6}" destId="{37222FAC-5FDE-4F23-9A56-3CB068CD6491}" srcOrd="0" destOrd="0" presId="urn:microsoft.com/office/officeart/2005/8/layout/vList2"/>
    <dgm:cxn modelId="{0271AF2D-898A-460E-9BE8-C05E979F0645}" srcId="{88ACE878-AAED-46B2-B504-A96DB5CF4B86}" destId="{F58220F7-8750-46A3-99E8-5119B3E08D04}" srcOrd="1" destOrd="0" parTransId="{EDCB3D0E-B87E-47ED-A336-835BA0DD9767}" sibTransId="{A869A49D-14D4-4F4F-BC5A-E2CC412E901A}"/>
    <dgm:cxn modelId="{843AF334-9425-4781-A3DC-08D6B4A93306}" srcId="{3A94E9AB-4B17-4DCF-B1A5-A86AF250EBA1}" destId="{6AB1AACF-0E82-4B4A-A8F1-27E63F395F85}" srcOrd="1" destOrd="0" parTransId="{7D5C2E53-D6DC-4E73-8673-E57D12C49EB2}" sibTransId="{365C91F8-6992-4509-9005-AAB2E538B20A}"/>
    <dgm:cxn modelId="{D67A5760-A278-45F3-BEFE-A814BF80041C}" srcId="{336732DB-6C1F-4043-807B-10A3D73DBD5C}" destId="{C3B3A35C-3CA1-4B81-9412-75CCB6988F2F}" srcOrd="1" destOrd="0" parTransId="{B89599C6-1DDC-4253-906D-98358E798A48}" sibTransId="{FB2EAAF1-8D00-400B-BE62-09BA8E3AFA55}"/>
    <dgm:cxn modelId="{C09F454C-75B2-4705-9DB4-197342EFB4B0}" srcId="{3A94E9AB-4B17-4DCF-B1A5-A86AF250EBA1}" destId="{72F46219-91D0-4C77-AA91-3014895B9990}" srcOrd="2" destOrd="0" parTransId="{7715C3C6-B23D-4B01-BE49-05EC131B87C2}" sibTransId="{307FE96E-AECC-44DC-B2FB-622682846D74}"/>
    <dgm:cxn modelId="{ACC30B83-0F2D-4D49-B0C2-4DBAAD1C20BC}" srcId="{88ACE878-AAED-46B2-B504-A96DB5CF4B86}" destId="{03301450-FA9A-425E-8FDA-F5FA068C807E}" srcOrd="5" destOrd="0" parTransId="{C0506DE6-F6F0-4E90-9474-910D1F073C3E}" sibTransId="{AAC0E92B-816B-4489-BC3D-6AC449552A2F}"/>
    <dgm:cxn modelId="{AD8C308A-2BBF-4F94-A38B-996B9AF4E6CF}" type="presOf" srcId="{3A94E9AB-4B17-4DCF-B1A5-A86AF250EBA1}" destId="{B59DB6DE-4BB4-459E-A8DD-589C86D82B6B}" srcOrd="0" destOrd="0" presId="urn:microsoft.com/office/officeart/2005/8/layout/vList2"/>
    <dgm:cxn modelId="{2B7D879A-7EEF-48AC-9DE6-DF6EF670AA6D}" srcId="{88ACE878-AAED-46B2-B504-A96DB5CF4B86}" destId="{3E49EFD5-7D5E-45EC-86B8-C588D0B337F6}" srcOrd="0" destOrd="0" parTransId="{4604A5AB-7341-47E6-95C1-115058FF9734}" sibTransId="{591E7026-3E7C-468A-A810-0739E8222D47}"/>
    <dgm:cxn modelId="{82AF0F9B-636E-4DBD-B261-75B0E9709797}" srcId="{336732DB-6C1F-4043-807B-10A3D73DBD5C}" destId="{96AF557C-E9D7-4FFA-A24A-E80CEFD9A1A6}" srcOrd="2" destOrd="0" parTransId="{CA78E322-565B-4C98-A647-8858B604C0BF}" sibTransId="{6C674E5A-5C55-450B-927B-B353CCCC49D3}"/>
    <dgm:cxn modelId="{50455E9C-04DB-4613-8BD9-5D4C8FB8AE24}" type="presOf" srcId="{A41B7748-3BDA-4674-B751-A335D07B1CA8}" destId="{02DBF418-4D9F-4246-A730-2DC9CBE8D152}" srcOrd="0" destOrd="3" presId="urn:microsoft.com/office/officeart/2005/8/layout/vList2"/>
    <dgm:cxn modelId="{9E342D9D-61B4-4D41-B614-960DE672A8AD}" srcId="{88ACE878-AAED-46B2-B504-A96DB5CF4B86}" destId="{8CAD43B0-1D07-4252-AC0A-75B07132CAFD}" srcOrd="4" destOrd="0" parTransId="{30DD3C8E-CDE1-46EF-9E70-C1EB9DC25F0E}" sibTransId="{0FE70A21-A013-4D3A-84F6-6749AAECF74C}"/>
    <dgm:cxn modelId="{FAE76AAE-090B-42AB-8311-3754E65B3124}" srcId="{336732DB-6C1F-4043-807B-10A3D73DBD5C}" destId="{0393771E-55E9-4230-81FE-5C5BF8EDB73F}" srcOrd="0" destOrd="0" parTransId="{87040535-70E8-48D0-9926-D54F0FE8FD83}" sibTransId="{99DA2281-8476-44C7-8241-17E368DC9B5C}"/>
    <dgm:cxn modelId="{7EE694B1-C237-4C7B-849B-31D13C0CD1BB}" type="presOf" srcId="{336732DB-6C1F-4043-807B-10A3D73DBD5C}" destId="{F08CBE0C-4FBE-4A78-B2F6-BDD5E634C905}" srcOrd="0" destOrd="0" presId="urn:microsoft.com/office/officeart/2005/8/layout/vList2"/>
    <dgm:cxn modelId="{E357BDB1-C63A-4266-A724-4E0A877F7BBE}" type="presOf" srcId="{96AF557C-E9D7-4FFA-A24A-E80CEFD9A1A6}" destId="{DFC42C96-A2B5-439B-A558-11B002889D28}" srcOrd="0" destOrd="2" presId="urn:microsoft.com/office/officeart/2005/8/layout/vList2"/>
    <dgm:cxn modelId="{47921FBC-1F06-4AAA-9C3F-C954A48E31E7}" type="presOf" srcId="{90896420-6B70-44BD-8C6C-52C4BBFFBB7E}" destId="{02DBF418-4D9F-4246-A730-2DC9CBE8D152}" srcOrd="0" destOrd="0" presId="urn:microsoft.com/office/officeart/2005/8/layout/vList2"/>
    <dgm:cxn modelId="{9B53D0BC-C1D6-4A0C-A238-6EFBF8147E98}" type="presOf" srcId="{88ACE878-AAED-46B2-B504-A96DB5CF4B86}" destId="{12BB4586-C4F4-4D9B-A83A-F43E12FCE37C}" srcOrd="0" destOrd="0" presId="urn:microsoft.com/office/officeart/2005/8/layout/vList2"/>
    <dgm:cxn modelId="{A32E9ABF-D33A-4944-85D7-7A4349DBB646}" srcId="{3A94E9AB-4B17-4DCF-B1A5-A86AF250EBA1}" destId="{A41B7748-3BDA-4674-B751-A335D07B1CA8}" srcOrd="3" destOrd="0" parTransId="{D1826EED-FE50-4A26-9D24-972353443746}" sibTransId="{A2ACDB5E-1687-4023-A572-A5EB5C0A65D0}"/>
    <dgm:cxn modelId="{001D48C0-BE75-46CF-94B5-1F193FD64CFD}" type="presOf" srcId="{72F46219-91D0-4C77-AA91-3014895B9990}" destId="{02DBF418-4D9F-4246-A730-2DC9CBE8D152}" srcOrd="0" destOrd="2" presId="urn:microsoft.com/office/officeart/2005/8/layout/vList2"/>
    <dgm:cxn modelId="{1F936CC3-E9CB-4E73-81B3-6D9891390D86}" type="presOf" srcId="{6AB1AACF-0E82-4B4A-A8F1-27E63F395F85}" destId="{02DBF418-4D9F-4246-A730-2DC9CBE8D152}" srcOrd="0" destOrd="1" presId="urn:microsoft.com/office/officeart/2005/8/layout/vList2"/>
    <dgm:cxn modelId="{50AB9CC4-06F2-4AC7-9DC9-A9A0707307C6}" type="presOf" srcId="{8CAD43B0-1D07-4252-AC0A-75B07132CAFD}" destId="{0D989B51-61FC-4567-B27A-965C04C80C8E}" srcOrd="0" destOrd="0" presId="urn:microsoft.com/office/officeart/2005/8/layout/vList2"/>
    <dgm:cxn modelId="{E4080CCC-5A82-4E87-966A-B9A30F8A11FE}" type="presOf" srcId="{03301450-FA9A-425E-8FDA-F5FA068C807E}" destId="{06693F21-28AF-480F-BFB9-B3697C3EA86C}" srcOrd="0" destOrd="0" presId="urn:microsoft.com/office/officeart/2005/8/layout/vList2"/>
    <dgm:cxn modelId="{4054CED4-A7CB-4698-B6F7-82AD6A0BD665}" type="presOf" srcId="{0393771E-55E9-4230-81FE-5C5BF8EDB73F}" destId="{DFC42C96-A2B5-439B-A558-11B002889D28}" srcOrd="0" destOrd="0" presId="urn:microsoft.com/office/officeart/2005/8/layout/vList2"/>
    <dgm:cxn modelId="{F5FB36DF-EFA1-4161-8D92-0D6348AE43A2}" srcId="{3A94E9AB-4B17-4DCF-B1A5-A86AF250EBA1}" destId="{90896420-6B70-44BD-8C6C-52C4BBFFBB7E}" srcOrd="0" destOrd="0" parTransId="{2FDCC399-ABDF-4468-9FEA-BFC06A34B336}" sibTransId="{BCB2949E-637B-4B4A-80A5-F7782C3DC764}"/>
    <dgm:cxn modelId="{49AE7BE2-8A76-434D-8671-2E4F1767D420}" type="presOf" srcId="{F58220F7-8750-46A3-99E8-5119B3E08D04}" destId="{6CB4B56D-89ED-4679-B149-8ABDEABBA742}" srcOrd="0" destOrd="0" presId="urn:microsoft.com/office/officeart/2005/8/layout/vList2"/>
    <dgm:cxn modelId="{793EA1E6-232F-4863-92DE-9E7D264532BA}" type="presOf" srcId="{C3B3A35C-3CA1-4B81-9412-75CCB6988F2F}" destId="{DFC42C96-A2B5-439B-A558-11B002889D28}" srcOrd="0" destOrd="1" presId="urn:microsoft.com/office/officeart/2005/8/layout/vList2"/>
    <dgm:cxn modelId="{74175CFA-7931-4156-BBFD-05973008461B}" srcId="{88ACE878-AAED-46B2-B504-A96DB5CF4B86}" destId="{3A94E9AB-4B17-4DCF-B1A5-A86AF250EBA1}" srcOrd="2" destOrd="0" parTransId="{90C2C70B-2238-43D7-AEFE-1A4E81F7EE2A}" sibTransId="{B996FE5B-EA70-4D40-A8B9-D175814AE266}"/>
    <dgm:cxn modelId="{BECB6793-6800-43CC-992A-3FDB3586F92C}" type="presParOf" srcId="{12BB4586-C4F4-4D9B-A83A-F43E12FCE37C}" destId="{37222FAC-5FDE-4F23-9A56-3CB068CD6491}" srcOrd="0" destOrd="0" presId="urn:microsoft.com/office/officeart/2005/8/layout/vList2"/>
    <dgm:cxn modelId="{C4633EB0-9A1A-4A1E-91EE-004E73CEE96E}" type="presParOf" srcId="{12BB4586-C4F4-4D9B-A83A-F43E12FCE37C}" destId="{32771874-4DB7-4371-B656-B80CD3B3D6CB}" srcOrd="1" destOrd="0" presId="urn:microsoft.com/office/officeart/2005/8/layout/vList2"/>
    <dgm:cxn modelId="{45BDE99F-7533-4ECB-BDEE-F439D6050119}" type="presParOf" srcId="{12BB4586-C4F4-4D9B-A83A-F43E12FCE37C}" destId="{6CB4B56D-89ED-4679-B149-8ABDEABBA742}" srcOrd="2" destOrd="0" presId="urn:microsoft.com/office/officeart/2005/8/layout/vList2"/>
    <dgm:cxn modelId="{1A474348-A70A-4966-A4A0-48833855E822}" type="presParOf" srcId="{12BB4586-C4F4-4D9B-A83A-F43E12FCE37C}" destId="{ADCBD35A-3B20-4A8C-A684-0484F5EA7AB2}" srcOrd="3" destOrd="0" presId="urn:microsoft.com/office/officeart/2005/8/layout/vList2"/>
    <dgm:cxn modelId="{517657E0-6685-4BA2-A7F6-E7A1880068CA}" type="presParOf" srcId="{12BB4586-C4F4-4D9B-A83A-F43E12FCE37C}" destId="{B59DB6DE-4BB4-459E-A8DD-589C86D82B6B}" srcOrd="4" destOrd="0" presId="urn:microsoft.com/office/officeart/2005/8/layout/vList2"/>
    <dgm:cxn modelId="{7B886210-7876-4DB7-A0BF-75869EA4901D}" type="presParOf" srcId="{12BB4586-C4F4-4D9B-A83A-F43E12FCE37C}" destId="{02DBF418-4D9F-4246-A730-2DC9CBE8D152}" srcOrd="5" destOrd="0" presId="urn:microsoft.com/office/officeart/2005/8/layout/vList2"/>
    <dgm:cxn modelId="{95838480-FF98-4DF1-81F9-7E874650E0D3}" type="presParOf" srcId="{12BB4586-C4F4-4D9B-A83A-F43E12FCE37C}" destId="{F08CBE0C-4FBE-4A78-B2F6-BDD5E634C905}" srcOrd="6" destOrd="0" presId="urn:microsoft.com/office/officeart/2005/8/layout/vList2"/>
    <dgm:cxn modelId="{B2F64292-EF0F-43A6-AF52-45DA79649211}" type="presParOf" srcId="{12BB4586-C4F4-4D9B-A83A-F43E12FCE37C}" destId="{DFC42C96-A2B5-439B-A558-11B002889D28}" srcOrd="7" destOrd="0" presId="urn:microsoft.com/office/officeart/2005/8/layout/vList2"/>
    <dgm:cxn modelId="{187CB732-1370-422C-A535-197FEF1B1644}" type="presParOf" srcId="{12BB4586-C4F4-4D9B-A83A-F43E12FCE37C}" destId="{0D989B51-61FC-4567-B27A-965C04C80C8E}" srcOrd="8" destOrd="0" presId="urn:microsoft.com/office/officeart/2005/8/layout/vList2"/>
    <dgm:cxn modelId="{4DCCF164-49E2-4264-B5F8-35D6C9046492}" type="presParOf" srcId="{12BB4586-C4F4-4D9B-A83A-F43E12FCE37C}" destId="{C6B428FE-D564-454F-8F0E-AE5A06844D17}" srcOrd="9" destOrd="0" presId="urn:microsoft.com/office/officeart/2005/8/layout/vList2"/>
    <dgm:cxn modelId="{57212392-F764-4BE1-B8CF-2FCC32520166}" type="presParOf" srcId="{12BB4586-C4F4-4D9B-A83A-F43E12FCE37C}" destId="{06693F21-28AF-480F-BFB9-B3697C3EA86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22FAC-5FDE-4F23-9A56-3CB068CD6491}">
      <dsp:nvSpPr>
        <dsp:cNvPr id="0" name=""/>
        <dsp:cNvSpPr/>
      </dsp:nvSpPr>
      <dsp:spPr>
        <a:xfrm>
          <a:off x="0" y="128827"/>
          <a:ext cx="5385903" cy="561599"/>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rgbClr val="FF0000"/>
              </a:solidFill>
              <a:latin typeface="Arial" panose="020B0604020202020204" pitchFamily="34" charset="0"/>
              <a:cs typeface="Arial" panose="020B0604020202020204" pitchFamily="34" charset="0"/>
            </a:rPr>
            <a:t>Khởi</a:t>
          </a:r>
          <a:r>
            <a:rPr lang="en-US" sz="2400" kern="1200" dirty="0">
              <a:solidFill>
                <a:srgbClr val="FF0000"/>
              </a:solidFill>
              <a:latin typeface="Arial" panose="020B0604020202020204" pitchFamily="34" charset="0"/>
              <a:cs typeface="Arial" panose="020B0604020202020204" pitchFamily="34" charset="0"/>
            </a:rPr>
            <a:t> </a:t>
          </a:r>
          <a:r>
            <a:rPr lang="en-US" sz="2400" kern="1200" dirty="0" err="1">
              <a:solidFill>
                <a:srgbClr val="FF0000"/>
              </a:solidFill>
              <a:latin typeface="Arial" panose="020B0604020202020204" pitchFamily="34" charset="0"/>
              <a:cs typeface="Arial" panose="020B0604020202020204" pitchFamily="34" charset="0"/>
            </a:rPr>
            <a:t>tạo</a:t>
          </a:r>
          <a:r>
            <a:rPr lang="en-US" sz="2400" kern="1200" dirty="0">
              <a:solidFill>
                <a:srgbClr val="FF0000"/>
              </a:solidFill>
              <a:latin typeface="Arial" panose="020B0604020202020204" pitchFamily="34" charset="0"/>
              <a:cs typeface="Arial" panose="020B0604020202020204" pitchFamily="34" charset="0"/>
            </a:rPr>
            <a:t> </a:t>
          </a:r>
          <a:r>
            <a:rPr lang="en-US" sz="2400" kern="1200" dirty="0" err="1">
              <a:solidFill>
                <a:srgbClr val="FF0000"/>
              </a:solidFill>
              <a:latin typeface="Arial" panose="020B0604020202020204" pitchFamily="34" charset="0"/>
              <a:cs typeface="Arial" panose="020B0604020202020204" pitchFamily="34" charset="0"/>
            </a:rPr>
            <a:t>danh</a:t>
          </a:r>
          <a:r>
            <a:rPr lang="en-US" sz="2400" kern="1200" dirty="0">
              <a:solidFill>
                <a:srgbClr val="FF0000"/>
              </a:solidFill>
              <a:latin typeface="Arial" panose="020B0604020202020204" pitchFamily="34" charset="0"/>
              <a:cs typeface="Arial" panose="020B0604020202020204" pitchFamily="34" charset="0"/>
            </a:rPr>
            <a:t> </a:t>
          </a:r>
          <a:r>
            <a:rPr lang="en-US" sz="2400" kern="1200" dirty="0" err="1">
              <a:solidFill>
                <a:srgbClr val="FF0000"/>
              </a:solidFill>
              <a:latin typeface="Arial" panose="020B0604020202020204" pitchFamily="34" charset="0"/>
              <a:cs typeface="Arial" panose="020B0604020202020204" pitchFamily="34" charset="0"/>
            </a:rPr>
            <a:t>sách</a:t>
          </a:r>
          <a:r>
            <a:rPr lang="en-US" sz="2400" kern="1200" dirty="0">
              <a:solidFill>
                <a:srgbClr val="FF0000"/>
              </a:solidFill>
              <a:latin typeface="Arial" panose="020B0604020202020204" pitchFamily="34" charset="0"/>
              <a:cs typeface="Arial" panose="020B0604020202020204" pitchFamily="34" charset="0"/>
            </a:rPr>
            <a:t> </a:t>
          </a:r>
          <a:r>
            <a:rPr lang="en-US" sz="2400" kern="1200" dirty="0" err="1">
              <a:solidFill>
                <a:srgbClr val="FF0000"/>
              </a:solidFill>
              <a:latin typeface="Arial" panose="020B0604020202020204" pitchFamily="34" charset="0"/>
              <a:cs typeface="Arial" panose="020B0604020202020204" pitchFamily="34" charset="0"/>
            </a:rPr>
            <a:t>liên</a:t>
          </a:r>
          <a:r>
            <a:rPr lang="en-US" sz="2400" kern="1200" dirty="0">
              <a:solidFill>
                <a:srgbClr val="FF0000"/>
              </a:solidFill>
              <a:latin typeface="Arial" panose="020B0604020202020204" pitchFamily="34" charset="0"/>
              <a:cs typeface="Arial" panose="020B0604020202020204" pitchFamily="34" charset="0"/>
            </a:rPr>
            <a:t> </a:t>
          </a:r>
          <a:r>
            <a:rPr lang="en-US" sz="2400" kern="1200" dirty="0" err="1">
              <a:solidFill>
                <a:srgbClr val="FF0000"/>
              </a:solidFill>
              <a:latin typeface="Arial" panose="020B0604020202020204" pitchFamily="34" charset="0"/>
              <a:cs typeface="Arial" panose="020B0604020202020204" pitchFamily="34" charset="0"/>
            </a:rPr>
            <a:t>kết</a:t>
          </a:r>
          <a:r>
            <a:rPr lang="en-US" sz="2400" kern="1200" dirty="0">
              <a:solidFill>
                <a:srgbClr val="FF0000"/>
              </a:solidFill>
              <a:latin typeface="Arial" panose="020B0604020202020204" pitchFamily="34" charset="0"/>
              <a:cs typeface="Arial" panose="020B0604020202020204" pitchFamily="34" charset="0"/>
            </a:rPr>
            <a:t> </a:t>
          </a:r>
          <a:r>
            <a:rPr lang="en-US" sz="2400" kern="1200" dirty="0" err="1">
              <a:solidFill>
                <a:srgbClr val="FF0000"/>
              </a:solidFill>
              <a:latin typeface="Arial" panose="020B0604020202020204" pitchFamily="34" charset="0"/>
              <a:cs typeface="Arial" panose="020B0604020202020204" pitchFamily="34" charset="0"/>
            </a:rPr>
            <a:t>kép</a:t>
          </a:r>
          <a:r>
            <a:rPr lang="en-US" sz="2400" kern="1200" dirty="0">
              <a:solidFill>
                <a:srgbClr val="FF0000"/>
              </a:solidFill>
              <a:latin typeface="Arial" panose="020B0604020202020204" pitchFamily="34" charset="0"/>
              <a:cs typeface="Arial" panose="020B0604020202020204" pitchFamily="34" charset="0"/>
            </a:rPr>
            <a:t> </a:t>
          </a:r>
          <a:r>
            <a:rPr lang="en-US" sz="2400" kern="1200" dirty="0" err="1">
              <a:solidFill>
                <a:srgbClr val="FF0000"/>
              </a:solidFill>
              <a:latin typeface="Arial" panose="020B0604020202020204" pitchFamily="34" charset="0"/>
              <a:cs typeface="Arial" panose="020B0604020202020204" pitchFamily="34" charset="0"/>
            </a:rPr>
            <a:t>rỗng</a:t>
          </a:r>
          <a:endParaRPr lang="en-US" sz="2400" kern="1200" dirty="0">
            <a:solidFill>
              <a:srgbClr val="FF0000"/>
            </a:solidFill>
            <a:latin typeface="Arial" panose="020B0604020202020204" pitchFamily="34" charset="0"/>
            <a:cs typeface="Arial" panose="020B0604020202020204" pitchFamily="34" charset="0"/>
          </a:endParaRPr>
        </a:p>
      </dsp:txBody>
      <dsp:txXfrm>
        <a:off x="27415" y="156242"/>
        <a:ext cx="5331073" cy="506769"/>
      </dsp:txXfrm>
    </dsp:sp>
    <dsp:sp modelId="{6CB4B56D-89ED-4679-B149-8ABDEABBA742}">
      <dsp:nvSpPr>
        <dsp:cNvPr id="0" name=""/>
        <dsp:cNvSpPr/>
      </dsp:nvSpPr>
      <dsp:spPr>
        <a:xfrm>
          <a:off x="0" y="759547"/>
          <a:ext cx="5385903" cy="561599"/>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rgbClr val="00B0F0"/>
              </a:solidFill>
              <a:latin typeface="Arial" panose="020B0604020202020204" pitchFamily="34" charset="0"/>
              <a:cs typeface="Arial" panose="020B0604020202020204" pitchFamily="34" charset="0"/>
            </a:rPr>
            <a:t>Tạo</a:t>
          </a:r>
          <a:r>
            <a:rPr lang="en-US" sz="2400" kern="1200" dirty="0">
              <a:solidFill>
                <a:srgbClr val="00B0F0"/>
              </a:solidFill>
              <a:latin typeface="Arial" panose="020B0604020202020204" pitchFamily="34" charset="0"/>
              <a:cs typeface="Arial" panose="020B0604020202020204" pitchFamily="34" charset="0"/>
            </a:rPr>
            <a:t> 1 </a:t>
          </a:r>
          <a:r>
            <a:rPr lang="en-US" sz="2400" kern="1200" dirty="0" err="1">
              <a:solidFill>
                <a:srgbClr val="00B0F0"/>
              </a:solidFill>
              <a:latin typeface="Arial" panose="020B0604020202020204" pitchFamily="34" charset="0"/>
              <a:cs typeface="Arial" panose="020B0604020202020204" pitchFamily="34" charset="0"/>
            </a:rPr>
            <a:t>nút</a:t>
          </a:r>
          <a:r>
            <a:rPr lang="en-US" sz="2400" kern="1200" dirty="0">
              <a:solidFill>
                <a:srgbClr val="00B0F0"/>
              </a:solidFill>
              <a:latin typeface="Arial" panose="020B0604020202020204" pitchFamily="34" charset="0"/>
              <a:cs typeface="Arial" panose="020B0604020202020204" pitchFamily="34" charset="0"/>
            </a:rPr>
            <a:t> </a:t>
          </a:r>
          <a:r>
            <a:rPr lang="en-US" sz="2400" kern="1200" dirty="0" err="1">
              <a:solidFill>
                <a:srgbClr val="00B0F0"/>
              </a:solidFill>
              <a:latin typeface="Arial" panose="020B0604020202020204" pitchFamily="34" charset="0"/>
              <a:cs typeface="Arial" panose="020B0604020202020204" pitchFamily="34" charset="0"/>
            </a:rPr>
            <a:t>có</a:t>
          </a:r>
          <a:r>
            <a:rPr lang="en-US" sz="2400" kern="1200" dirty="0">
              <a:solidFill>
                <a:srgbClr val="00B0F0"/>
              </a:solidFill>
              <a:latin typeface="Arial" panose="020B0604020202020204" pitchFamily="34" charset="0"/>
              <a:cs typeface="Arial" panose="020B0604020202020204" pitchFamily="34" charset="0"/>
            </a:rPr>
            <a:t> </a:t>
          </a:r>
          <a:r>
            <a:rPr lang="en-US" sz="2400" kern="1200" dirty="0" err="1">
              <a:solidFill>
                <a:srgbClr val="00B0F0"/>
              </a:solidFill>
              <a:latin typeface="Arial" panose="020B0604020202020204" pitchFamily="34" charset="0"/>
              <a:cs typeface="Arial" panose="020B0604020202020204" pitchFamily="34" charset="0"/>
            </a:rPr>
            <a:t>thành</a:t>
          </a:r>
          <a:r>
            <a:rPr lang="en-US" sz="2400" kern="1200" dirty="0">
              <a:solidFill>
                <a:srgbClr val="00B0F0"/>
              </a:solidFill>
              <a:latin typeface="Arial" panose="020B0604020202020204" pitchFamily="34" charset="0"/>
              <a:cs typeface="Arial" panose="020B0604020202020204" pitchFamily="34" charset="0"/>
            </a:rPr>
            <a:t> </a:t>
          </a:r>
          <a:r>
            <a:rPr lang="en-US" sz="2400" kern="1200" dirty="0" err="1">
              <a:solidFill>
                <a:srgbClr val="00B0F0"/>
              </a:solidFill>
              <a:latin typeface="Arial" panose="020B0604020202020204" pitchFamily="34" charset="0"/>
              <a:cs typeface="Arial" panose="020B0604020202020204" pitchFamily="34" charset="0"/>
            </a:rPr>
            <a:t>phần</a:t>
          </a:r>
          <a:r>
            <a:rPr lang="en-US" sz="2400" kern="1200" dirty="0">
              <a:solidFill>
                <a:srgbClr val="00B0F0"/>
              </a:solidFill>
              <a:latin typeface="Arial" panose="020B0604020202020204" pitchFamily="34" charset="0"/>
              <a:cs typeface="Arial" panose="020B0604020202020204" pitchFamily="34" charset="0"/>
            </a:rPr>
            <a:t> </a:t>
          </a:r>
          <a:r>
            <a:rPr lang="en-US" sz="2400" kern="1200" dirty="0" err="1">
              <a:solidFill>
                <a:srgbClr val="00B0F0"/>
              </a:solidFill>
              <a:latin typeface="Arial" panose="020B0604020202020204" pitchFamily="34" charset="0"/>
              <a:cs typeface="Arial" panose="020B0604020202020204" pitchFamily="34" charset="0"/>
            </a:rPr>
            <a:t>dữ</a:t>
          </a:r>
          <a:r>
            <a:rPr lang="en-US" sz="2400" kern="1200" dirty="0">
              <a:solidFill>
                <a:srgbClr val="00B0F0"/>
              </a:solidFill>
              <a:latin typeface="Arial" panose="020B0604020202020204" pitchFamily="34" charset="0"/>
              <a:cs typeface="Arial" panose="020B0604020202020204" pitchFamily="34" charset="0"/>
            </a:rPr>
            <a:t> </a:t>
          </a:r>
          <a:r>
            <a:rPr lang="en-US" sz="2400" kern="1200" dirty="0" err="1">
              <a:solidFill>
                <a:srgbClr val="00B0F0"/>
              </a:solidFill>
              <a:latin typeface="Arial" panose="020B0604020202020204" pitchFamily="34" charset="0"/>
              <a:cs typeface="Arial" panose="020B0604020202020204" pitchFamily="34" charset="0"/>
            </a:rPr>
            <a:t>liệu</a:t>
          </a:r>
          <a:r>
            <a:rPr lang="en-US" sz="2400" kern="1200" dirty="0">
              <a:solidFill>
                <a:srgbClr val="00B0F0"/>
              </a:solidFill>
              <a:latin typeface="Arial" panose="020B0604020202020204" pitchFamily="34" charset="0"/>
              <a:cs typeface="Arial" panose="020B0604020202020204" pitchFamily="34" charset="0"/>
            </a:rPr>
            <a:t> = x</a:t>
          </a:r>
        </a:p>
      </dsp:txBody>
      <dsp:txXfrm>
        <a:off x="27415" y="786962"/>
        <a:ext cx="5331073" cy="506769"/>
      </dsp:txXfrm>
    </dsp:sp>
    <dsp:sp modelId="{B59DB6DE-4BB4-459E-A8DD-589C86D82B6B}">
      <dsp:nvSpPr>
        <dsp:cNvPr id="0" name=""/>
        <dsp:cNvSpPr/>
      </dsp:nvSpPr>
      <dsp:spPr>
        <a:xfrm>
          <a:off x="0" y="1398737"/>
          <a:ext cx="5385903" cy="561599"/>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chemeClr val="accent6">
                  <a:lumMod val="75000"/>
                </a:schemeClr>
              </a:solidFill>
              <a:latin typeface="Arial" panose="020B0604020202020204" pitchFamily="34" charset="0"/>
              <a:cs typeface="Arial" panose="020B0604020202020204" pitchFamily="34" charset="0"/>
            </a:rPr>
            <a:t>Chèn</a:t>
          </a:r>
          <a:r>
            <a:rPr lang="en-US" sz="2400" kern="1200" dirty="0">
              <a:solidFill>
                <a:schemeClr val="accent6">
                  <a:lumMod val="75000"/>
                </a:schemeClr>
              </a:solidFill>
              <a:latin typeface="Arial" panose="020B0604020202020204" pitchFamily="34" charset="0"/>
              <a:cs typeface="Arial" panose="020B0604020202020204" pitchFamily="34" charset="0"/>
            </a:rPr>
            <a:t> 1 </a:t>
          </a:r>
          <a:r>
            <a:rPr lang="en-US" sz="2400" kern="1200" dirty="0" err="1">
              <a:solidFill>
                <a:schemeClr val="accent6">
                  <a:lumMod val="75000"/>
                </a:schemeClr>
              </a:solidFill>
              <a:latin typeface="Arial" panose="020B0604020202020204" pitchFamily="34" charset="0"/>
              <a:cs typeface="Arial" panose="020B0604020202020204" pitchFamily="34" charset="0"/>
            </a:rPr>
            <a:t>phần</a:t>
          </a:r>
          <a:r>
            <a:rPr lang="en-US" sz="2400" kern="1200" dirty="0">
              <a:solidFill>
                <a:schemeClr val="accent6">
                  <a:lumMod val="75000"/>
                </a:schemeClr>
              </a:solidFill>
              <a:latin typeface="Arial" panose="020B0604020202020204" pitchFamily="34" charset="0"/>
              <a:cs typeface="Arial" panose="020B0604020202020204" pitchFamily="34" charset="0"/>
            </a:rPr>
            <a:t> </a:t>
          </a:r>
          <a:r>
            <a:rPr lang="en-US" sz="2400" kern="1200" dirty="0" err="1">
              <a:solidFill>
                <a:schemeClr val="accent6">
                  <a:lumMod val="75000"/>
                </a:schemeClr>
              </a:solidFill>
              <a:latin typeface="Arial" panose="020B0604020202020204" pitchFamily="34" charset="0"/>
              <a:cs typeface="Arial" panose="020B0604020202020204" pitchFamily="34" charset="0"/>
            </a:rPr>
            <a:t>tử</a:t>
          </a:r>
          <a:r>
            <a:rPr lang="en-US" sz="2400" kern="1200" dirty="0">
              <a:solidFill>
                <a:schemeClr val="accent6">
                  <a:lumMod val="75000"/>
                </a:schemeClr>
              </a:solidFill>
              <a:latin typeface="Arial" panose="020B0604020202020204" pitchFamily="34" charset="0"/>
              <a:cs typeface="Arial" panose="020B0604020202020204" pitchFamily="34" charset="0"/>
            </a:rPr>
            <a:t> </a:t>
          </a:r>
          <a:r>
            <a:rPr lang="en-US" sz="2400" kern="1200" dirty="0" err="1">
              <a:solidFill>
                <a:schemeClr val="accent6">
                  <a:lumMod val="75000"/>
                </a:schemeClr>
              </a:solidFill>
              <a:latin typeface="Arial" panose="020B0604020202020204" pitchFamily="34" charset="0"/>
              <a:cs typeface="Arial" panose="020B0604020202020204" pitchFamily="34" charset="0"/>
            </a:rPr>
            <a:t>vào</a:t>
          </a:r>
          <a:r>
            <a:rPr lang="en-US" sz="2400" kern="1200" dirty="0">
              <a:solidFill>
                <a:schemeClr val="accent6">
                  <a:lumMod val="75000"/>
                </a:schemeClr>
              </a:solidFill>
              <a:latin typeface="Arial" panose="020B0604020202020204" pitchFamily="34" charset="0"/>
              <a:cs typeface="Arial" panose="020B0604020202020204" pitchFamily="34" charset="0"/>
            </a:rPr>
            <a:t> </a:t>
          </a:r>
          <a:r>
            <a:rPr lang="en-US" sz="2400" kern="1200" dirty="0" err="1">
              <a:solidFill>
                <a:schemeClr val="accent6">
                  <a:lumMod val="75000"/>
                </a:schemeClr>
              </a:solidFill>
              <a:latin typeface="Arial" panose="020B0604020202020204" pitchFamily="34" charset="0"/>
              <a:cs typeface="Arial" panose="020B0604020202020204" pitchFamily="34" charset="0"/>
            </a:rPr>
            <a:t>danh</a:t>
          </a:r>
          <a:r>
            <a:rPr lang="en-US" sz="2400" kern="1200" dirty="0">
              <a:solidFill>
                <a:schemeClr val="accent6">
                  <a:lumMod val="75000"/>
                </a:schemeClr>
              </a:solidFill>
              <a:latin typeface="Arial" panose="020B0604020202020204" pitchFamily="34" charset="0"/>
              <a:cs typeface="Arial" panose="020B0604020202020204" pitchFamily="34" charset="0"/>
            </a:rPr>
            <a:t> </a:t>
          </a:r>
          <a:r>
            <a:rPr lang="en-US" sz="2400" kern="1200" dirty="0" err="1">
              <a:solidFill>
                <a:schemeClr val="accent6">
                  <a:lumMod val="75000"/>
                </a:schemeClr>
              </a:solidFill>
              <a:latin typeface="Arial" panose="020B0604020202020204" pitchFamily="34" charset="0"/>
              <a:cs typeface="Arial" panose="020B0604020202020204" pitchFamily="34" charset="0"/>
            </a:rPr>
            <a:t>sách</a:t>
          </a:r>
          <a:endParaRPr lang="en-US" sz="2400" kern="1200" dirty="0">
            <a:solidFill>
              <a:schemeClr val="accent6">
                <a:lumMod val="75000"/>
              </a:schemeClr>
            </a:solidFill>
            <a:latin typeface="Arial" panose="020B0604020202020204" pitchFamily="34" charset="0"/>
            <a:cs typeface="Arial" panose="020B0604020202020204" pitchFamily="34" charset="0"/>
          </a:endParaRPr>
        </a:p>
      </dsp:txBody>
      <dsp:txXfrm>
        <a:off x="27415" y="1426152"/>
        <a:ext cx="5331073" cy="506769"/>
      </dsp:txXfrm>
    </dsp:sp>
    <dsp:sp modelId="{02DBF418-4D9F-4246-A730-2DC9CBE8D152}">
      <dsp:nvSpPr>
        <dsp:cNvPr id="0" name=""/>
        <dsp:cNvSpPr/>
      </dsp:nvSpPr>
      <dsp:spPr>
        <a:xfrm>
          <a:off x="0" y="1951867"/>
          <a:ext cx="5385903"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00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a:t>Chèn</a:t>
          </a:r>
          <a:r>
            <a:rPr lang="en-US" sz="1900" kern="1200" dirty="0"/>
            <a:t> </a:t>
          </a:r>
          <a:r>
            <a:rPr lang="en-US" sz="1900" kern="1200" dirty="0" err="1"/>
            <a:t>vào</a:t>
          </a:r>
          <a:r>
            <a:rPr lang="en-US" sz="1900" kern="1200" dirty="0"/>
            <a:t> </a:t>
          </a:r>
          <a:r>
            <a:rPr lang="en-US" sz="1900" kern="1200" dirty="0" err="1"/>
            <a:t>đầu</a:t>
          </a:r>
          <a:endParaRPr lang="en-US" sz="1900" kern="1200" dirty="0"/>
        </a:p>
        <a:p>
          <a:pPr marL="171450" lvl="1" indent="-171450" algn="l" defTabSz="844550">
            <a:lnSpc>
              <a:spcPct val="90000"/>
            </a:lnSpc>
            <a:spcBef>
              <a:spcPct val="0"/>
            </a:spcBef>
            <a:spcAft>
              <a:spcPct val="20000"/>
            </a:spcAft>
            <a:buChar char="•"/>
          </a:pPr>
          <a:r>
            <a:rPr lang="en-US" sz="1900" kern="1200" dirty="0" err="1"/>
            <a:t>Chèn</a:t>
          </a:r>
          <a:r>
            <a:rPr lang="en-US" sz="1900" kern="1200" dirty="0"/>
            <a:t> </a:t>
          </a:r>
          <a:r>
            <a:rPr lang="en-US" sz="1900" kern="1200" dirty="0" err="1"/>
            <a:t>sau</a:t>
          </a:r>
          <a:r>
            <a:rPr lang="en-US" sz="1900" kern="1200" dirty="0"/>
            <a:t> </a:t>
          </a:r>
          <a:r>
            <a:rPr lang="en-US" sz="1900" kern="1200" dirty="0" err="1"/>
            <a:t>phần</a:t>
          </a:r>
          <a:r>
            <a:rPr lang="en-US" sz="1900" kern="1200" dirty="0"/>
            <a:t> </a:t>
          </a:r>
          <a:r>
            <a:rPr lang="en-US" sz="1900" kern="1200" dirty="0" err="1"/>
            <a:t>tử</a:t>
          </a:r>
          <a:r>
            <a:rPr lang="en-US" sz="1900" kern="1200" dirty="0"/>
            <a:t> Q</a:t>
          </a:r>
        </a:p>
        <a:p>
          <a:pPr marL="171450" lvl="1" indent="-171450" algn="l" defTabSz="844550">
            <a:lnSpc>
              <a:spcPct val="90000"/>
            </a:lnSpc>
            <a:spcBef>
              <a:spcPct val="0"/>
            </a:spcBef>
            <a:spcAft>
              <a:spcPct val="20000"/>
            </a:spcAft>
            <a:buChar char="•"/>
          </a:pPr>
          <a:r>
            <a:rPr lang="en-US" sz="1900" kern="1200" dirty="0" err="1"/>
            <a:t>Chèn</a:t>
          </a:r>
          <a:r>
            <a:rPr lang="en-US" sz="1900" kern="1200" dirty="0"/>
            <a:t> </a:t>
          </a:r>
          <a:r>
            <a:rPr lang="en-US" sz="1900" kern="1200" dirty="0" err="1"/>
            <a:t>vào</a:t>
          </a:r>
          <a:r>
            <a:rPr lang="en-US" sz="1900" kern="1200" dirty="0"/>
            <a:t> </a:t>
          </a:r>
          <a:r>
            <a:rPr lang="en-US" sz="1900" kern="1200" dirty="0" err="1"/>
            <a:t>trước</a:t>
          </a:r>
          <a:r>
            <a:rPr lang="en-US" sz="1900" kern="1200" dirty="0"/>
            <a:t> </a:t>
          </a:r>
          <a:r>
            <a:rPr lang="en-US" sz="1900" kern="1200" dirty="0" err="1"/>
            <a:t>phần</a:t>
          </a:r>
          <a:r>
            <a:rPr lang="en-US" sz="1900" kern="1200" dirty="0"/>
            <a:t> </a:t>
          </a:r>
          <a:r>
            <a:rPr lang="en-US" sz="1900" kern="1200" dirty="0" err="1"/>
            <a:t>tử</a:t>
          </a:r>
          <a:r>
            <a:rPr lang="en-US" sz="1900" kern="1200" dirty="0"/>
            <a:t> Q</a:t>
          </a:r>
        </a:p>
        <a:p>
          <a:pPr marL="171450" lvl="1" indent="-171450" algn="l" defTabSz="844550">
            <a:lnSpc>
              <a:spcPct val="90000"/>
            </a:lnSpc>
            <a:spcBef>
              <a:spcPct val="0"/>
            </a:spcBef>
            <a:spcAft>
              <a:spcPct val="20000"/>
            </a:spcAft>
            <a:buChar char="•"/>
          </a:pPr>
          <a:r>
            <a:rPr lang="en-US" sz="1900" kern="1200" dirty="0" err="1"/>
            <a:t>Chèn</a:t>
          </a:r>
          <a:r>
            <a:rPr lang="en-US" sz="1900" kern="1200" dirty="0"/>
            <a:t> </a:t>
          </a:r>
          <a:r>
            <a:rPr lang="en-US" sz="1900" kern="1200" dirty="0" err="1"/>
            <a:t>vào</a:t>
          </a:r>
          <a:r>
            <a:rPr lang="en-US" sz="1900" kern="1200" dirty="0"/>
            <a:t> </a:t>
          </a:r>
          <a:r>
            <a:rPr lang="en-US" sz="1900" kern="1200" dirty="0" err="1"/>
            <a:t>cuối</a:t>
          </a:r>
          <a:r>
            <a:rPr lang="en-US" sz="1900" kern="1200" dirty="0"/>
            <a:t> </a:t>
          </a:r>
          <a:r>
            <a:rPr lang="en-US" sz="1900" kern="1200" dirty="0" err="1"/>
            <a:t>danh</a:t>
          </a:r>
          <a:r>
            <a:rPr lang="en-US" sz="1900" kern="1200" dirty="0"/>
            <a:t> </a:t>
          </a:r>
          <a:r>
            <a:rPr lang="en-US" sz="1900" kern="1200" dirty="0" err="1"/>
            <a:t>sách</a:t>
          </a:r>
          <a:endParaRPr lang="en-US" sz="1900" kern="1200" dirty="0"/>
        </a:p>
      </dsp:txBody>
      <dsp:txXfrm>
        <a:off x="0" y="1951867"/>
        <a:ext cx="5385903" cy="1242000"/>
      </dsp:txXfrm>
    </dsp:sp>
    <dsp:sp modelId="{F08CBE0C-4FBE-4A78-B2F6-BDD5E634C905}">
      <dsp:nvSpPr>
        <dsp:cNvPr id="0" name=""/>
        <dsp:cNvSpPr/>
      </dsp:nvSpPr>
      <dsp:spPr>
        <a:xfrm>
          <a:off x="0" y="3193867"/>
          <a:ext cx="5385903" cy="561599"/>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rgbClr val="7030A0"/>
              </a:solidFill>
            </a:rPr>
            <a:t>Huỷ</a:t>
          </a:r>
          <a:r>
            <a:rPr lang="en-US" sz="2400" kern="1200" dirty="0">
              <a:solidFill>
                <a:srgbClr val="7030A0"/>
              </a:solidFill>
            </a:rPr>
            <a:t> 1 </a:t>
          </a:r>
          <a:r>
            <a:rPr lang="en-US" sz="2400" kern="1200" dirty="0" err="1">
              <a:solidFill>
                <a:srgbClr val="7030A0"/>
              </a:solidFill>
            </a:rPr>
            <a:t>phần</a:t>
          </a:r>
          <a:r>
            <a:rPr lang="en-US" sz="2400" kern="1200" dirty="0">
              <a:solidFill>
                <a:srgbClr val="7030A0"/>
              </a:solidFill>
            </a:rPr>
            <a:t> </a:t>
          </a:r>
          <a:r>
            <a:rPr lang="en-US" sz="2400" kern="1200" dirty="0" err="1">
              <a:solidFill>
                <a:srgbClr val="7030A0"/>
              </a:solidFill>
            </a:rPr>
            <a:t>tử</a:t>
          </a:r>
          <a:r>
            <a:rPr lang="en-US" sz="2400" kern="1200" dirty="0">
              <a:solidFill>
                <a:srgbClr val="7030A0"/>
              </a:solidFill>
            </a:rPr>
            <a:t> </a:t>
          </a:r>
          <a:r>
            <a:rPr lang="en-US" sz="2400" kern="1200" dirty="0" err="1">
              <a:solidFill>
                <a:srgbClr val="7030A0"/>
              </a:solidFill>
            </a:rPr>
            <a:t>trong</a:t>
          </a:r>
          <a:r>
            <a:rPr lang="en-US" sz="2400" kern="1200" dirty="0">
              <a:solidFill>
                <a:srgbClr val="7030A0"/>
              </a:solidFill>
            </a:rPr>
            <a:t> </a:t>
          </a:r>
          <a:r>
            <a:rPr lang="en-US" sz="2400" kern="1200" dirty="0" err="1">
              <a:solidFill>
                <a:srgbClr val="7030A0"/>
              </a:solidFill>
            </a:rPr>
            <a:t>danh</a:t>
          </a:r>
          <a:r>
            <a:rPr lang="en-US" sz="2400" kern="1200" dirty="0">
              <a:solidFill>
                <a:srgbClr val="7030A0"/>
              </a:solidFill>
            </a:rPr>
            <a:t> </a:t>
          </a:r>
          <a:r>
            <a:rPr lang="en-US" sz="2400" kern="1200" dirty="0" err="1">
              <a:solidFill>
                <a:srgbClr val="7030A0"/>
              </a:solidFill>
            </a:rPr>
            <a:t>sách</a:t>
          </a:r>
          <a:endParaRPr lang="en-US" sz="2400" kern="1200" dirty="0">
            <a:solidFill>
              <a:srgbClr val="7030A0"/>
            </a:solidFill>
          </a:endParaRPr>
        </a:p>
      </dsp:txBody>
      <dsp:txXfrm>
        <a:off x="27415" y="3221282"/>
        <a:ext cx="5331073" cy="506769"/>
      </dsp:txXfrm>
    </dsp:sp>
    <dsp:sp modelId="{DFC42C96-A2B5-439B-A558-11B002889D28}">
      <dsp:nvSpPr>
        <dsp:cNvPr id="0" name=""/>
        <dsp:cNvSpPr/>
      </dsp:nvSpPr>
      <dsp:spPr>
        <a:xfrm>
          <a:off x="0" y="3755467"/>
          <a:ext cx="5385903"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00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Hủy phần tử đầu danh sách</a:t>
          </a:r>
        </a:p>
        <a:p>
          <a:pPr marL="171450" lvl="1" indent="-171450" algn="l" defTabSz="844550">
            <a:lnSpc>
              <a:spcPct val="90000"/>
            </a:lnSpc>
            <a:spcBef>
              <a:spcPct val="0"/>
            </a:spcBef>
            <a:spcAft>
              <a:spcPct val="20000"/>
            </a:spcAft>
            <a:buChar char="•"/>
          </a:pPr>
          <a:r>
            <a:rPr lang="en-US" sz="1900" kern="1200"/>
            <a:t>Hủy phần tử cuối danh sách</a:t>
          </a:r>
        </a:p>
        <a:p>
          <a:pPr marL="171450" lvl="1" indent="-171450" algn="l" defTabSz="844550">
            <a:lnSpc>
              <a:spcPct val="90000"/>
            </a:lnSpc>
            <a:spcBef>
              <a:spcPct val="0"/>
            </a:spcBef>
            <a:spcAft>
              <a:spcPct val="20000"/>
            </a:spcAft>
            <a:buChar char="•"/>
          </a:pPr>
          <a:r>
            <a:rPr lang="en-US" sz="1900" kern="1200"/>
            <a:t>Hủy 1 phần tử có khoá bằng x</a:t>
          </a:r>
        </a:p>
      </dsp:txBody>
      <dsp:txXfrm>
        <a:off x="0" y="3755467"/>
        <a:ext cx="5385903" cy="943920"/>
      </dsp:txXfrm>
    </dsp:sp>
    <dsp:sp modelId="{0D989B51-61FC-4567-B27A-965C04C80C8E}">
      <dsp:nvSpPr>
        <dsp:cNvPr id="0" name=""/>
        <dsp:cNvSpPr/>
      </dsp:nvSpPr>
      <dsp:spPr>
        <a:xfrm>
          <a:off x="0" y="4724391"/>
          <a:ext cx="5385903" cy="561599"/>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chemeClr val="tx1">
                  <a:lumMod val="75000"/>
                  <a:lumOff val="25000"/>
                </a:schemeClr>
              </a:solidFill>
            </a:rPr>
            <a:t>Tìm</a:t>
          </a:r>
          <a:r>
            <a:rPr lang="en-US" sz="2400" kern="1200" dirty="0">
              <a:solidFill>
                <a:schemeClr val="tx1">
                  <a:lumMod val="75000"/>
                  <a:lumOff val="25000"/>
                </a:schemeClr>
              </a:solidFill>
            </a:rPr>
            <a:t> 1 </a:t>
          </a:r>
          <a:r>
            <a:rPr lang="en-US" sz="2400" kern="1200" dirty="0" err="1">
              <a:solidFill>
                <a:schemeClr val="tx1">
                  <a:lumMod val="75000"/>
                  <a:lumOff val="25000"/>
                </a:schemeClr>
              </a:solidFill>
            </a:rPr>
            <a:t>phần</a:t>
          </a:r>
          <a:r>
            <a:rPr lang="en-US" sz="2400" kern="1200" dirty="0">
              <a:solidFill>
                <a:schemeClr val="tx1">
                  <a:lumMod val="75000"/>
                  <a:lumOff val="25000"/>
                </a:schemeClr>
              </a:solidFill>
            </a:rPr>
            <a:t> </a:t>
          </a:r>
          <a:r>
            <a:rPr lang="en-US" sz="2400" kern="1200" dirty="0" err="1">
              <a:solidFill>
                <a:schemeClr val="tx1">
                  <a:lumMod val="75000"/>
                  <a:lumOff val="25000"/>
                </a:schemeClr>
              </a:solidFill>
            </a:rPr>
            <a:t>tử</a:t>
          </a:r>
          <a:r>
            <a:rPr lang="en-US" sz="2400" kern="1200" dirty="0">
              <a:solidFill>
                <a:schemeClr val="tx1">
                  <a:lumMod val="75000"/>
                  <a:lumOff val="25000"/>
                </a:schemeClr>
              </a:solidFill>
            </a:rPr>
            <a:t> </a:t>
          </a:r>
          <a:r>
            <a:rPr lang="en-US" sz="2400" kern="1200" dirty="0" err="1">
              <a:solidFill>
                <a:schemeClr val="tx1">
                  <a:lumMod val="75000"/>
                  <a:lumOff val="25000"/>
                </a:schemeClr>
              </a:solidFill>
            </a:rPr>
            <a:t>trong</a:t>
          </a:r>
          <a:r>
            <a:rPr lang="en-US" sz="2400" kern="1200" dirty="0">
              <a:solidFill>
                <a:schemeClr val="tx1">
                  <a:lumMod val="75000"/>
                  <a:lumOff val="25000"/>
                </a:schemeClr>
              </a:solidFill>
            </a:rPr>
            <a:t> </a:t>
          </a:r>
          <a:r>
            <a:rPr lang="en-US" sz="2400" kern="1200" dirty="0" err="1">
              <a:solidFill>
                <a:schemeClr val="tx1">
                  <a:lumMod val="75000"/>
                  <a:lumOff val="25000"/>
                </a:schemeClr>
              </a:solidFill>
            </a:rPr>
            <a:t>danh</a:t>
          </a:r>
          <a:r>
            <a:rPr lang="en-US" sz="2400" kern="1200" dirty="0">
              <a:solidFill>
                <a:schemeClr val="tx1">
                  <a:lumMod val="75000"/>
                  <a:lumOff val="25000"/>
                </a:schemeClr>
              </a:solidFill>
            </a:rPr>
            <a:t> </a:t>
          </a:r>
          <a:r>
            <a:rPr lang="en-US" sz="2400" kern="1200" dirty="0" err="1">
              <a:solidFill>
                <a:schemeClr val="tx1">
                  <a:lumMod val="75000"/>
                  <a:lumOff val="25000"/>
                </a:schemeClr>
              </a:solidFill>
            </a:rPr>
            <a:t>sách</a:t>
          </a:r>
          <a:endParaRPr lang="en-US" sz="2400" kern="1200" dirty="0">
            <a:solidFill>
              <a:schemeClr val="tx1">
                <a:lumMod val="75000"/>
                <a:lumOff val="25000"/>
              </a:schemeClr>
            </a:solidFill>
          </a:endParaRPr>
        </a:p>
      </dsp:txBody>
      <dsp:txXfrm>
        <a:off x="27415" y="4751806"/>
        <a:ext cx="5331073" cy="506769"/>
      </dsp:txXfrm>
    </dsp:sp>
    <dsp:sp modelId="{06693F21-28AF-480F-BFB9-B3697C3EA86C}">
      <dsp:nvSpPr>
        <dsp:cNvPr id="0" name=""/>
        <dsp:cNvSpPr/>
      </dsp:nvSpPr>
      <dsp:spPr>
        <a:xfrm>
          <a:off x="0" y="5330107"/>
          <a:ext cx="5385903" cy="561599"/>
        </a:xfrm>
        <a:prstGeom prst="roundRect">
          <a:avLst/>
        </a:prstGeom>
        <a:gradFill rotWithShape="0">
          <a:gsLst>
            <a:gs pos="0">
              <a:schemeClr val="lt1">
                <a:hueOff val="0"/>
                <a:satOff val="0"/>
                <a:lumOff val="0"/>
                <a:alphaOff val="0"/>
                <a:tint val="65000"/>
                <a:lumMod val="110000"/>
              </a:schemeClr>
            </a:gs>
            <a:gs pos="88000">
              <a:schemeClr val="l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rgbClr val="00B0F0"/>
              </a:solidFill>
            </a:rPr>
            <a:t>Sắp</a:t>
          </a:r>
          <a:r>
            <a:rPr lang="en-US" sz="2400" kern="1200" dirty="0">
              <a:solidFill>
                <a:srgbClr val="00B0F0"/>
              </a:solidFill>
            </a:rPr>
            <a:t> </a:t>
          </a:r>
          <a:r>
            <a:rPr lang="en-US" sz="2400" kern="1200" dirty="0" err="1">
              <a:solidFill>
                <a:srgbClr val="00B0F0"/>
              </a:solidFill>
            </a:rPr>
            <a:t>xếp</a:t>
          </a:r>
          <a:r>
            <a:rPr lang="en-US" sz="2400" kern="1200" dirty="0">
              <a:solidFill>
                <a:srgbClr val="00B0F0"/>
              </a:solidFill>
            </a:rPr>
            <a:t> </a:t>
          </a:r>
          <a:r>
            <a:rPr lang="en-US" sz="2400" kern="1200" dirty="0" err="1">
              <a:solidFill>
                <a:srgbClr val="00B0F0"/>
              </a:solidFill>
            </a:rPr>
            <a:t>danh</a:t>
          </a:r>
          <a:r>
            <a:rPr lang="en-US" sz="2400" kern="1200" dirty="0">
              <a:solidFill>
                <a:srgbClr val="00B0F0"/>
              </a:solidFill>
            </a:rPr>
            <a:t> </a:t>
          </a:r>
          <a:r>
            <a:rPr lang="en-US" sz="2400" kern="1200" dirty="0" err="1">
              <a:solidFill>
                <a:srgbClr val="00B0F0"/>
              </a:solidFill>
            </a:rPr>
            <a:t>sách</a:t>
          </a:r>
          <a:r>
            <a:rPr lang="en-US" sz="2400" kern="1200" dirty="0">
              <a:solidFill>
                <a:srgbClr val="00B0F0"/>
              </a:solidFill>
            </a:rPr>
            <a:t> </a:t>
          </a:r>
        </a:p>
      </dsp:txBody>
      <dsp:txXfrm>
        <a:off x="27415" y="5357522"/>
        <a:ext cx="5331073" cy="5067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defTabSz="966788">
              <a:defRPr sz="1200"/>
            </a:lvl1pPr>
          </a:lstStyle>
          <a:p>
            <a:pPr>
              <a:defRPr/>
            </a:pPr>
            <a:endParaRPr lang="en-US"/>
          </a:p>
        </p:txBody>
      </p:sp>
      <p:sp>
        <p:nvSpPr>
          <p:cNvPr id="23555" name="Rectangle 3"/>
          <p:cNvSpPr>
            <a:spLocks noGrp="1" noChangeArrowheads="1"/>
          </p:cNvSpPr>
          <p:nvPr>
            <p:ph type="dt" sz="quarter" idx="1"/>
          </p:nvPr>
        </p:nvSpPr>
        <p:spPr bwMode="auto">
          <a:xfrm>
            <a:off x="5438775"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algn="r" defTabSz="966788">
              <a:defRPr sz="1200"/>
            </a:lvl1pPr>
          </a:lstStyle>
          <a:p>
            <a:pPr>
              <a:defRPr/>
            </a:pPr>
            <a:r>
              <a:rPr lang="en-US"/>
              <a:t>hung</a:t>
            </a:r>
          </a:p>
        </p:txBody>
      </p:sp>
      <p:sp>
        <p:nvSpPr>
          <p:cNvPr id="23556" name="Rectangle 4"/>
          <p:cNvSpPr>
            <a:spLocks noGrp="1" noChangeArrowheads="1"/>
          </p:cNvSpPr>
          <p:nvPr>
            <p:ph type="ftr" sz="quarter" idx="2"/>
          </p:nvPr>
        </p:nvSpPr>
        <p:spPr bwMode="auto">
          <a:xfrm>
            <a:off x="0"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defTabSz="966788">
              <a:defRPr sz="1200"/>
            </a:lvl1pPr>
          </a:lstStyle>
          <a:p>
            <a:pPr>
              <a:defRPr/>
            </a:pPr>
            <a:endParaRPr lang="en-US"/>
          </a:p>
        </p:txBody>
      </p:sp>
      <p:sp>
        <p:nvSpPr>
          <p:cNvPr id="23557" name="Rectangle 5"/>
          <p:cNvSpPr>
            <a:spLocks noGrp="1" noChangeArrowheads="1"/>
          </p:cNvSpPr>
          <p:nvPr>
            <p:ph type="sldNum" sz="quarter" idx="3"/>
          </p:nvPr>
        </p:nvSpPr>
        <p:spPr bwMode="auto">
          <a:xfrm>
            <a:off x="5438775"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algn="r" defTabSz="966788">
              <a:defRPr sz="1200"/>
            </a:lvl1pPr>
          </a:lstStyle>
          <a:p>
            <a:pPr>
              <a:defRPr/>
            </a:pPr>
            <a:fld id="{B46B4E3E-88ED-44E6-A322-937525FEB531}" type="slidenum">
              <a:rPr lang="en-US"/>
              <a:pPr>
                <a:defRPr/>
              </a:pPr>
              <a:t>‹#›</a:t>
            </a:fld>
            <a:endParaRPr lang="en-US"/>
          </a:p>
        </p:txBody>
      </p:sp>
    </p:spTree>
    <p:extLst>
      <p:ext uri="{BB962C8B-B14F-4D97-AF65-F5344CB8AC3E}">
        <p14:creationId xmlns:p14="http://schemas.microsoft.com/office/powerpoint/2010/main" val="23432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defTabSz="966788">
              <a:defRPr sz="1200"/>
            </a:lvl1pPr>
          </a:lstStyle>
          <a:p>
            <a:pPr>
              <a:defRPr/>
            </a:pPr>
            <a:endParaRPr lang="en-US"/>
          </a:p>
        </p:txBody>
      </p:sp>
      <p:sp>
        <p:nvSpPr>
          <p:cNvPr id="7171" name="Rectangle 3"/>
          <p:cNvSpPr>
            <a:spLocks noGrp="1" noChangeArrowheads="1"/>
          </p:cNvSpPr>
          <p:nvPr>
            <p:ph type="dt" idx="1"/>
          </p:nvPr>
        </p:nvSpPr>
        <p:spPr bwMode="auto">
          <a:xfrm>
            <a:off x="5438775"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algn="r" defTabSz="966788">
              <a:defRPr sz="1200"/>
            </a:lvl1pPr>
          </a:lstStyle>
          <a:p>
            <a:pPr>
              <a:defRPr/>
            </a:pPr>
            <a:r>
              <a:rPr lang="en-US"/>
              <a:t>hung</a:t>
            </a:r>
          </a:p>
        </p:txBody>
      </p:sp>
      <p:sp>
        <p:nvSpPr>
          <p:cNvPr id="40964" name="Rectangle 4"/>
          <p:cNvSpPr>
            <a:spLocks noGrp="1" noRot="1" noChangeAspect="1" noChangeArrowheads="1" noTextEdit="1"/>
          </p:cNvSpPr>
          <p:nvPr>
            <p:ph type="sldImg" idx="2"/>
          </p:nvPr>
        </p:nvSpPr>
        <p:spPr bwMode="auto">
          <a:xfrm>
            <a:off x="2819400" y="547688"/>
            <a:ext cx="39624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60438" y="3475038"/>
            <a:ext cx="7680325"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defTabSz="966788">
              <a:defRPr sz="1200"/>
            </a:lvl1pPr>
          </a:lstStyle>
          <a:p>
            <a:pPr>
              <a:defRPr/>
            </a:pPr>
            <a:endParaRPr lang="en-US"/>
          </a:p>
        </p:txBody>
      </p:sp>
      <p:sp>
        <p:nvSpPr>
          <p:cNvPr id="7175" name="Rectangle 7"/>
          <p:cNvSpPr>
            <a:spLocks noGrp="1" noChangeArrowheads="1"/>
          </p:cNvSpPr>
          <p:nvPr>
            <p:ph type="sldNum" sz="quarter" idx="5"/>
          </p:nvPr>
        </p:nvSpPr>
        <p:spPr bwMode="auto">
          <a:xfrm>
            <a:off x="5438775"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algn="r" defTabSz="966788">
              <a:defRPr sz="1200"/>
            </a:lvl1pPr>
          </a:lstStyle>
          <a:p>
            <a:pPr>
              <a:defRPr/>
            </a:pPr>
            <a:fld id="{6885100A-B0C0-4F4B-8E7F-AC6768882A1E}" type="slidenum">
              <a:rPr lang="en-US"/>
              <a:pPr>
                <a:defRPr/>
              </a:pPr>
              <a:t>‹#›</a:t>
            </a:fld>
            <a:endParaRPr lang="en-US"/>
          </a:p>
        </p:txBody>
      </p:sp>
    </p:spTree>
    <p:extLst>
      <p:ext uri="{BB962C8B-B14F-4D97-AF65-F5344CB8AC3E}">
        <p14:creationId xmlns:p14="http://schemas.microsoft.com/office/powerpoint/2010/main" val="16815512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9171" y="-8468"/>
            <a:ext cx="993395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224812" y="4050835"/>
            <a:ext cx="631227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584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312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0188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227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758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Chỉnh sửa kiểu văn bản của Bản cái</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5748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7623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060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567919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60399" y="4527448"/>
            <a:ext cx="687669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374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190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324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031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911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70DDF080-5E8C-48AD-84E5-6C08B304C14E}" type="datetimeFigureOut">
              <a:rPr lang="en-US" dirty="0"/>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06413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60399" y="609600"/>
            <a:ext cx="6876690"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5/18/2018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429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172" y="-8468"/>
            <a:ext cx="993395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0400" y="609600"/>
            <a:ext cx="6876689"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60399" y="2160590"/>
            <a:ext cx="6876690" cy="3880773"/>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5855696" y="6041364"/>
            <a:ext cx="74114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5/18/2018</a:t>
            </a:fld>
            <a:endParaRPr lang="en-US" dirty="0"/>
          </a:p>
        </p:txBody>
      </p:sp>
      <p:sp>
        <p:nvSpPr>
          <p:cNvPr id="5" name="Footer Placeholder 4"/>
          <p:cNvSpPr>
            <a:spLocks noGrp="1"/>
          </p:cNvSpPr>
          <p:nvPr>
            <p:ph type="ftr" sz="quarter" idx="3"/>
          </p:nvPr>
        </p:nvSpPr>
        <p:spPr>
          <a:xfrm>
            <a:off x="660399" y="6041364"/>
            <a:ext cx="5008221"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981732" y="6041364"/>
            <a:ext cx="55535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18" name="Picture 7" descr="logo">
            <a:extLst>
              <a:ext uri="{FF2B5EF4-FFF2-40B4-BE49-F238E27FC236}">
                <a16:creationId xmlns:a16="http://schemas.microsoft.com/office/drawing/2014/main" id="{2BAD3A22-B5F0-48AE-A7F5-F9728F1CABD1}"/>
              </a:ext>
            </a:extLst>
          </p:cNvPr>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0" y="0"/>
            <a:ext cx="7048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8">
            <a:extLst>
              <a:ext uri="{FF2B5EF4-FFF2-40B4-BE49-F238E27FC236}">
                <a16:creationId xmlns:a16="http://schemas.microsoft.com/office/drawing/2014/main" id="{68B1EF09-D4D0-4159-9B39-37930FEA2AF0}"/>
              </a:ext>
            </a:extLst>
          </p:cNvPr>
          <p:cNvSpPr txBox="1">
            <a:spLocks noChangeArrowheads="1"/>
          </p:cNvSpPr>
          <p:nvPr userDrawn="1"/>
        </p:nvSpPr>
        <p:spPr bwMode="auto">
          <a:xfrm>
            <a:off x="0" y="908050"/>
            <a:ext cx="41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endParaRPr lang="en-US"/>
          </a:p>
        </p:txBody>
      </p:sp>
      <p:sp>
        <p:nvSpPr>
          <p:cNvPr id="20" name="Rectangle 9">
            <a:extLst>
              <a:ext uri="{FF2B5EF4-FFF2-40B4-BE49-F238E27FC236}">
                <a16:creationId xmlns:a16="http://schemas.microsoft.com/office/drawing/2014/main" id="{B0AC9B0A-D467-421F-8ED2-577B1002756A}"/>
              </a:ext>
            </a:extLst>
          </p:cNvPr>
          <p:cNvSpPr>
            <a:spLocks noChangeArrowheads="1"/>
          </p:cNvSpPr>
          <p:nvPr userDrawn="1"/>
        </p:nvSpPr>
        <p:spPr bwMode="gray">
          <a:xfrm>
            <a:off x="0" y="762000"/>
            <a:ext cx="704850" cy="6096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11">
            <a:extLst>
              <a:ext uri="{FF2B5EF4-FFF2-40B4-BE49-F238E27FC236}">
                <a16:creationId xmlns:a16="http://schemas.microsoft.com/office/drawing/2014/main" id="{5E1A0BA7-8B66-44B7-B721-1F56659616AF}"/>
              </a:ext>
            </a:extLst>
          </p:cNvPr>
          <p:cNvSpPr txBox="1">
            <a:spLocks noChangeArrowheads="1"/>
          </p:cNvSpPr>
          <p:nvPr userDrawn="1"/>
        </p:nvSpPr>
        <p:spPr bwMode="auto">
          <a:xfrm rot="-5400000">
            <a:off x="-1262856" y="4728369"/>
            <a:ext cx="358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b="1">
                <a:solidFill>
                  <a:srgbClr val="FFF3F3"/>
                </a:solidFill>
              </a:rPr>
              <a:t>Cấu  trúc dữ liệu 1 vá thuật giải</a:t>
            </a:r>
          </a:p>
        </p:txBody>
      </p:sp>
      <p:pic>
        <p:nvPicPr>
          <p:cNvPr id="22" name="Picture 12" descr="logo">
            <a:extLst>
              <a:ext uri="{FF2B5EF4-FFF2-40B4-BE49-F238E27FC236}">
                <a16:creationId xmlns:a16="http://schemas.microsoft.com/office/drawing/2014/main" id="{97522723-A635-47D0-911B-D4362177BF25}"/>
              </a:ext>
            </a:extLst>
          </p:cNvPr>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9194800" y="6121400"/>
            <a:ext cx="438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13">
            <a:extLst>
              <a:ext uri="{FF2B5EF4-FFF2-40B4-BE49-F238E27FC236}">
                <a16:creationId xmlns:a16="http://schemas.microsoft.com/office/drawing/2014/main" id="{3149E4D3-8174-4E33-ADE9-63A49748DFE1}"/>
              </a:ext>
            </a:extLst>
          </p:cNvPr>
          <p:cNvSpPr>
            <a:spLocks noChangeArrowheads="1"/>
          </p:cNvSpPr>
          <p:nvPr userDrawn="1"/>
        </p:nvSpPr>
        <p:spPr bwMode="gray">
          <a:xfrm>
            <a:off x="0" y="762000"/>
            <a:ext cx="704850" cy="609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14">
            <a:extLst>
              <a:ext uri="{FF2B5EF4-FFF2-40B4-BE49-F238E27FC236}">
                <a16:creationId xmlns:a16="http://schemas.microsoft.com/office/drawing/2014/main" id="{A8483BA6-FB18-441F-BAFD-4BFE21A07902}"/>
              </a:ext>
            </a:extLst>
          </p:cNvPr>
          <p:cNvSpPr txBox="1">
            <a:spLocks noChangeArrowheads="1"/>
          </p:cNvSpPr>
          <p:nvPr userDrawn="1"/>
        </p:nvSpPr>
        <p:spPr bwMode="auto">
          <a:xfrm rot="-5400000">
            <a:off x="-1248569" y="4888707"/>
            <a:ext cx="3402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400" b="1">
                <a:solidFill>
                  <a:srgbClr val="003366"/>
                </a:solidFill>
              </a:rPr>
              <a:t>CẤU TRÚC DỮ LIỆU VÀ GIẢI THUẬT 1</a:t>
            </a:r>
          </a:p>
        </p:txBody>
      </p:sp>
      <p:pic>
        <p:nvPicPr>
          <p:cNvPr id="25" name="Picture 15">
            <a:extLst>
              <a:ext uri="{FF2B5EF4-FFF2-40B4-BE49-F238E27FC236}">
                <a16:creationId xmlns:a16="http://schemas.microsoft.com/office/drawing/2014/main" id="{D5F6EF52-4DC6-4A06-B30E-1530D88F675E}"/>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0" y="0"/>
            <a:ext cx="7048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17">
            <a:extLst>
              <a:ext uri="{FF2B5EF4-FFF2-40B4-BE49-F238E27FC236}">
                <a16:creationId xmlns:a16="http://schemas.microsoft.com/office/drawing/2014/main" id="{24376ED4-6C9E-4A7A-B2DD-D340A38A927B}"/>
              </a:ext>
            </a:extLst>
          </p:cNvPr>
          <p:cNvSpPr txBox="1">
            <a:spLocks noChangeArrowheads="1"/>
          </p:cNvSpPr>
          <p:nvPr userDrawn="1"/>
        </p:nvSpPr>
        <p:spPr bwMode="auto">
          <a:xfrm>
            <a:off x="4648200" y="6597650"/>
            <a:ext cx="762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B7F955FB-9CFA-4A90-B86C-BBAA07B6CB87}" type="slidenum">
              <a:rPr lang="en-US" sz="1200" b="1" smtClean="0">
                <a:solidFill>
                  <a:schemeClr val="tx2"/>
                </a:solidFill>
              </a:rPr>
              <a:pPr eaLnBrk="1" hangingPunct="1">
                <a:defRPr/>
              </a:pPr>
              <a:t>‹#›</a:t>
            </a:fld>
            <a:endParaRPr lang="en-US" sz="1200" b="1">
              <a:solidFill>
                <a:schemeClr val="tx2"/>
              </a:solidFill>
            </a:endParaRPr>
          </a:p>
        </p:txBody>
      </p:sp>
    </p:spTree>
    <p:extLst>
      <p:ext uri="{BB962C8B-B14F-4D97-AF65-F5344CB8AC3E}">
        <p14:creationId xmlns:p14="http://schemas.microsoft.com/office/powerpoint/2010/main" val="24510166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4"/>
          <p:cNvGrpSpPr>
            <a:grpSpLocks/>
          </p:cNvGrpSpPr>
          <p:nvPr/>
        </p:nvGrpSpPr>
        <p:grpSpPr bwMode="auto">
          <a:xfrm>
            <a:off x="1065213" y="2708275"/>
            <a:ext cx="8496300" cy="1482725"/>
            <a:chOff x="960" y="2256"/>
            <a:chExt cx="4320" cy="624"/>
          </a:xfrm>
        </p:grpSpPr>
        <p:sp>
          <p:nvSpPr>
            <p:cNvPr id="2052" name="AutoShape 5"/>
            <p:cNvSpPr>
              <a:spLocks noChangeArrowheads="1"/>
            </p:cNvSpPr>
            <p:nvPr/>
          </p:nvSpPr>
          <p:spPr bwMode="gray">
            <a:xfrm>
              <a:off x="1320" y="2364"/>
              <a:ext cx="3960" cy="41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ctr"/>
              <a:endParaRPr lang="de-DE">
                <a:solidFill>
                  <a:schemeClr val="bg1"/>
                </a:solidFill>
              </a:endParaRPr>
            </a:p>
          </p:txBody>
        </p:sp>
        <p:sp>
          <p:nvSpPr>
            <p:cNvPr id="2053" name="AutoShape 6"/>
            <p:cNvSpPr>
              <a:spLocks noChangeArrowheads="1"/>
            </p:cNvSpPr>
            <p:nvPr/>
          </p:nvSpPr>
          <p:spPr bwMode="gray">
            <a:xfrm>
              <a:off x="960" y="2256"/>
              <a:ext cx="648" cy="624"/>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054" name="Text Box 7"/>
            <p:cNvSpPr txBox="1">
              <a:spLocks noChangeArrowheads="1"/>
            </p:cNvSpPr>
            <p:nvPr/>
          </p:nvSpPr>
          <p:spPr bwMode="gray">
            <a:xfrm>
              <a:off x="1560" y="2457"/>
              <a:ext cx="3240" cy="27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3600">
                  <a:solidFill>
                    <a:schemeClr val="bg1"/>
                  </a:solidFill>
                </a:rPr>
                <a:t>DANH SÁCH LIÊN KẾT kép</a:t>
              </a:r>
            </a:p>
          </p:txBody>
        </p:sp>
        <p:sp>
          <p:nvSpPr>
            <p:cNvPr id="2055" name="Text Box 8"/>
            <p:cNvSpPr txBox="1">
              <a:spLocks noChangeArrowheads="1"/>
            </p:cNvSpPr>
            <p:nvPr/>
          </p:nvSpPr>
          <p:spPr bwMode="gray">
            <a:xfrm>
              <a:off x="1226" y="2400"/>
              <a:ext cx="93" cy="19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endParaRPr lang="en-US" sz="2400">
                <a:solidFill>
                  <a:schemeClr val="bg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Cài Đặt Thêm 1 Nút Vào Cuối Danh Sách</a:t>
            </a:r>
          </a:p>
        </p:txBody>
      </p:sp>
      <p:sp>
        <p:nvSpPr>
          <p:cNvPr id="11267" name="Rectangle 3"/>
          <p:cNvSpPr>
            <a:spLocks noGrp="1" noChangeArrowheads="1"/>
          </p:cNvSpPr>
          <p:nvPr>
            <p:ph idx="1"/>
          </p:nvPr>
        </p:nvSpPr>
        <p:spPr>
          <a:xfrm>
            <a:off x="660399" y="908720"/>
            <a:ext cx="6876690" cy="5616624"/>
          </a:xfrm>
        </p:spPr>
        <p:txBody>
          <a:bodyPr>
            <a:normAutofit fontScale="92500" lnSpcReduction="20000"/>
          </a:bodyPr>
          <a:lstStyle/>
          <a:p>
            <a:pPr eaLnBrk="1" hangingPunct="1">
              <a:lnSpc>
                <a:spcPct val="80000"/>
              </a:lnSpc>
              <a:buFontTx/>
              <a:buNone/>
            </a:pPr>
            <a:r>
              <a:rPr lang="en-US" sz="2800" dirty="0"/>
              <a:t>void </a:t>
            </a:r>
            <a:r>
              <a:rPr lang="en-US" sz="2800" dirty="0" err="1"/>
              <a:t>AddEnd</a:t>
            </a:r>
            <a:r>
              <a:rPr lang="en-US" sz="2800" dirty="0"/>
              <a:t>(</a:t>
            </a:r>
            <a:r>
              <a:rPr lang="en-US" sz="2800" dirty="0" err="1"/>
              <a:t>DList</a:t>
            </a:r>
            <a:r>
              <a:rPr lang="en-US" sz="2800" dirty="0"/>
              <a:t> &amp;</a:t>
            </a:r>
            <a:r>
              <a:rPr lang="en-US" sz="2800" dirty="0" err="1"/>
              <a:t>l,DNode</a:t>
            </a:r>
            <a:r>
              <a:rPr lang="en-US" sz="2800" dirty="0"/>
              <a:t> *tam)</a:t>
            </a:r>
          </a:p>
          <a:p>
            <a:pPr eaLnBrk="1" hangingPunct="1">
              <a:lnSpc>
                <a:spcPct val="80000"/>
              </a:lnSpc>
              <a:buFontTx/>
              <a:buNone/>
            </a:pPr>
            <a:r>
              <a:rPr lang="en-US" sz="2800" dirty="0"/>
              <a:t>{</a:t>
            </a:r>
          </a:p>
          <a:p>
            <a:pPr eaLnBrk="1" hangingPunct="1">
              <a:lnSpc>
                <a:spcPct val="80000"/>
              </a:lnSpc>
              <a:buFontTx/>
              <a:buNone/>
            </a:pPr>
            <a:r>
              <a:rPr lang="en-US" sz="2800" dirty="0"/>
              <a:t>	if(</a:t>
            </a:r>
            <a:r>
              <a:rPr lang="en-US" sz="2800" dirty="0" err="1"/>
              <a:t>l.pHead</a:t>
            </a:r>
            <a:r>
              <a:rPr lang="en-US" sz="2800" dirty="0"/>
              <a:t>==NULL)</a:t>
            </a:r>
          </a:p>
          <a:p>
            <a:pPr eaLnBrk="1" hangingPunct="1">
              <a:lnSpc>
                <a:spcPct val="80000"/>
              </a:lnSpc>
              <a:buFontTx/>
              <a:buNone/>
            </a:pPr>
            <a:r>
              <a:rPr lang="en-US" sz="2800" dirty="0"/>
              <a:t>	{</a:t>
            </a:r>
          </a:p>
          <a:p>
            <a:pPr eaLnBrk="1" hangingPunct="1">
              <a:lnSpc>
                <a:spcPct val="80000"/>
              </a:lnSpc>
              <a:buFontTx/>
              <a:buNone/>
            </a:pPr>
            <a:r>
              <a:rPr lang="en-US" sz="2800" dirty="0"/>
              <a:t>		</a:t>
            </a:r>
            <a:r>
              <a:rPr lang="en-US" sz="2800" dirty="0" err="1"/>
              <a:t>l.pHead</a:t>
            </a:r>
            <a:r>
              <a:rPr lang="en-US" sz="2800" dirty="0"/>
              <a:t>=tam;</a:t>
            </a:r>
          </a:p>
          <a:p>
            <a:pPr eaLnBrk="1" hangingPunct="1">
              <a:lnSpc>
                <a:spcPct val="80000"/>
              </a:lnSpc>
              <a:buFontTx/>
              <a:buNone/>
            </a:pPr>
            <a:r>
              <a:rPr lang="en-US" sz="2800" dirty="0"/>
              <a:t>		</a:t>
            </a:r>
            <a:r>
              <a:rPr lang="en-US" sz="2800" dirty="0" err="1"/>
              <a:t>l.pTail</a:t>
            </a:r>
            <a:r>
              <a:rPr lang="en-US" sz="2800" dirty="0"/>
              <a:t>=</a:t>
            </a:r>
            <a:r>
              <a:rPr lang="en-US" sz="2800" dirty="0" err="1"/>
              <a:t>l.pHead</a:t>
            </a:r>
            <a:r>
              <a:rPr lang="en-US" sz="2800" dirty="0"/>
              <a:t>;</a:t>
            </a:r>
          </a:p>
          <a:p>
            <a:pPr eaLnBrk="1" hangingPunct="1">
              <a:lnSpc>
                <a:spcPct val="80000"/>
              </a:lnSpc>
              <a:buFontTx/>
              <a:buNone/>
            </a:pPr>
            <a:r>
              <a:rPr lang="en-US" sz="2800" dirty="0"/>
              <a:t>	}</a:t>
            </a:r>
          </a:p>
          <a:p>
            <a:pPr eaLnBrk="1" hangingPunct="1">
              <a:lnSpc>
                <a:spcPct val="80000"/>
              </a:lnSpc>
              <a:buFontTx/>
              <a:buNone/>
            </a:pPr>
            <a:r>
              <a:rPr lang="en-US" sz="2800" dirty="0"/>
              <a:t>	else</a:t>
            </a:r>
          </a:p>
          <a:p>
            <a:pPr eaLnBrk="1" hangingPunct="1">
              <a:lnSpc>
                <a:spcPct val="80000"/>
              </a:lnSpc>
              <a:buFontTx/>
              <a:buNone/>
            </a:pPr>
            <a:r>
              <a:rPr lang="en-US" sz="2800" dirty="0"/>
              <a:t>	{</a:t>
            </a:r>
          </a:p>
          <a:p>
            <a:pPr eaLnBrk="1" hangingPunct="1">
              <a:lnSpc>
                <a:spcPct val="80000"/>
              </a:lnSpc>
              <a:buFontTx/>
              <a:buNone/>
            </a:pPr>
            <a:r>
              <a:rPr lang="en-US" sz="2800" dirty="0"/>
              <a:t>		tam-&gt;</a:t>
            </a:r>
            <a:r>
              <a:rPr lang="en-US" sz="2800" dirty="0" err="1"/>
              <a:t>pPre</a:t>
            </a:r>
            <a:r>
              <a:rPr lang="en-US" sz="2800" dirty="0"/>
              <a:t>=</a:t>
            </a:r>
            <a:r>
              <a:rPr lang="en-US" sz="2800" dirty="0" err="1"/>
              <a:t>l.pTail</a:t>
            </a:r>
            <a:r>
              <a:rPr lang="en-US" sz="2800" dirty="0"/>
              <a:t>;</a:t>
            </a:r>
          </a:p>
          <a:p>
            <a:pPr eaLnBrk="1" hangingPunct="1">
              <a:lnSpc>
                <a:spcPct val="80000"/>
              </a:lnSpc>
              <a:buFontTx/>
              <a:buNone/>
            </a:pPr>
            <a:r>
              <a:rPr lang="en-US" sz="2800" dirty="0"/>
              <a:t>		</a:t>
            </a:r>
            <a:r>
              <a:rPr lang="en-US" sz="2800" dirty="0" err="1"/>
              <a:t>l.pTail</a:t>
            </a:r>
            <a:r>
              <a:rPr lang="en-US" sz="2800" dirty="0"/>
              <a:t>-&gt;</a:t>
            </a:r>
            <a:r>
              <a:rPr lang="en-US" sz="2800" dirty="0" err="1"/>
              <a:t>pNext</a:t>
            </a:r>
            <a:r>
              <a:rPr lang="en-US" sz="2800" dirty="0"/>
              <a:t>=tam;</a:t>
            </a:r>
          </a:p>
          <a:p>
            <a:pPr eaLnBrk="1" hangingPunct="1">
              <a:lnSpc>
                <a:spcPct val="80000"/>
              </a:lnSpc>
              <a:buFontTx/>
              <a:buNone/>
            </a:pPr>
            <a:r>
              <a:rPr lang="en-US" sz="2800" dirty="0"/>
              <a:t>		</a:t>
            </a:r>
            <a:r>
              <a:rPr lang="en-US" sz="2800" dirty="0" err="1"/>
              <a:t>l.pTail</a:t>
            </a:r>
            <a:r>
              <a:rPr lang="en-US" sz="2800" dirty="0"/>
              <a:t>=tam;</a:t>
            </a:r>
          </a:p>
          <a:p>
            <a:pPr eaLnBrk="1" hangingPunct="1">
              <a:lnSpc>
                <a:spcPct val="80000"/>
              </a:lnSpc>
              <a:buFontTx/>
              <a:buNone/>
            </a:pPr>
            <a:r>
              <a:rPr lang="en-US" sz="2800" dirty="0"/>
              <a:t>	}</a:t>
            </a:r>
          </a:p>
          <a:p>
            <a:pPr eaLnBrk="1" hangingPunct="1">
              <a:lnSpc>
                <a:spcPct val="80000"/>
              </a:lnSpc>
              <a:buFontTx/>
              <a:buNone/>
            </a:pPr>
            <a:r>
              <a:rPr lang="en-US" sz="28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Thêm Vào Sau Nút Q</a:t>
            </a:r>
          </a:p>
        </p:txBody>
      </p:sp>
      <p:sp>
        <p:nvSpPr>
          <p:cNvPr id="12291" name="Rectangle 3"/>
          <p:cNvSpPr>
            <a:spLocks noGrp="1" noChangeArrowheads="1"/>
          </p:cNvSpPr>
          <p:nvPr>
            <p:ph idx="1"/>
          </p:nvPr>
        </p:nvSpPr>
        <p:spPr>
          <a:xfrm>
            <a:off x="992188" y="969963"/>
            <a:ext cx="8713787" cy="808037"/>
          </a:xfrm>
        </p:spPr>
        <p:txBody>
          <a:bodyPr>
            <a:normAutofit/>
          </a:bodyPr>
          <a:lstStyle/>
          <a:p>
            <a:pPr eaLnBrk="1" hangingPunct="1"/>
            <a:r>
              <a:rPr lang="en-US" sz="2800" dirty="0"/>
              <a:t>Minh </a:t>
            </a:r>
            <a:r>
              <a:rPr lang="en-US" sz="2800" dirty="0" err="1"/>
              <a:t>họa</a:t>
            </a:r>
            <a:r>
              <a:rPr lang="en-US" sz="2800" dirty="0"/>
              <a:t> </a:t>
            </a:r>
            <a:r>
              <a:rPr lang="en-US" sz="2800" dirty="0" err="1"/>
              <a:t>thêm</a:t>
            </a:r>
            <a:r>
              <a:rPr lang="en-US" sz="2800" dirty="0"/>
              <a:t> </a:t>
            </a:r>
            <a:r>
              <a:rPr lang="en-US" sz="2800" dirty="0" err="1"/>
              <a:t>nút</a:t>
            </a:r>
            <a:r>
              <a:rPr lang="en-US" sz="2800" dirty="0"/>
              <a:t> X </a:t>
            </a:r>
            <a:r>
              <a:rPr lang="en-US" sz="2800" dirty="0" err="1"/>
              <a:t>vào</a:t>
            </a:r>
            <a:r>
              <a:rPr lang="en-US" sz="2800" dirty="0"/>
              <a:t> </a:t>
            </a:r>
            <a:r>
              <a:rPr lang="en-US" sz="2800" dirty="0" err="1"/>
              <a:t>sau</a:t>
            </a:r>
            <a:r>
              <a:rPr lang="en-US" sz="2800" dirty="0"/>
              <a:t> </a:t>
            </a:r>
            <a:r>
              <a:rPr lang="en-US" sz="2800" dirty="0" err="1"/>
              <a:t>nút</a:t>
            </a:r>
            <a:r>
              <a:rPr lang="en-US" sz="2800" dirty="0"/>
              <a:t> q</a:t>
            </a:r>
          </a:p>
        </p:txBody>
      </p:sp>
      <p:sp>
        <p:nvSpPr>
          <p:cNvPr id="12292" name="Rectangle 4"/>
          <p:cNvSpPr>
            <a:spLocks noChangeArrowheads="1"/>
          </p:cNvSpPr>
          <p:nvPr/>
        </p:nvSpPr>
        <p:spPr bwMode="auto">
          <a:xfrm>
            <a:off x="993775" y="3322638"/>
            <a:ext cx="1079500"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A</a:t>
            </a:r>
          </a:p>
        </p:txBody>
      </p:sp>
      <p:sp>
        <p:nvSpPr>
          <p:cNvPr id="12293" name="Rectangle 5"/>
          <p:cNvSpPr>
            <a:spLocks noChangeArrowheads="1"/>
          </p:cNvSpPr>
          <p:nvPr/>
        </p:nvSpPr>
        <p:spPr bwMode="auto">
          <a:xfrm>
            <a:off x="2794000" y="3322638"/>
            <a:ext cx="1150938"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12294" name="Rectangle 6"/>
          <p:cNvSpPr>
            <a:spLocks noChangeArrowheads="1"/>
          </p:cNvSpPr>
          <p:nvPr/>
        </p:nvSpPr>
        <p:spPr bwMode="auto">
          <a:xfrm>
            <a:off x="5311775" y="3322638"/>
            <a:ext cx="1296988"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12295" name="Rectangle 7"/>
          <p:cNvSpPr>
            <a:spLocks noChangeArrowheads="1"/>
          </p:cNvSpPr>
          <p:nvPr/>
        </p:nvSpPr>
        <p:spPr bwMode="auto">
          <a:xfrm>
            <a:off x="7186613" y="3322638"/>
            <a:ext cx="1150937"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12296" name="Line 8"/>
          <p:cNvSpPr>
            <a:spLocks noChangeShapeType="1"/>
          </p:cNvSpPr>
          <p:nvPr/>
        </p:nvSpPr>
        <p:spPr bwMode="auto">
          <a:xfrm>
            <a:off x="1785938" y="33226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Line 9"/>
          <p:cNvSpPr>
            <a:spLocks noChangeShapeType="1"/>
          </p:cNvSpPr>
          <p:nvPr/>
        </p:nvSpPr>
        <p:spPr bwMode="auto">
          <a:xfrm>
            <a:off x="3657600" y="33226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0"/>
          <p:cNvSpPr>
            <a:spLocks noChangeShapeType="1"/>
          </p:cNvSpPr>
          <p:nvPr/>
        </p:nvSpPr>
        <p:spPr bwMode="auto">
          <a:xfrm>
            <a:off x="6249988" y="33226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1"/>
          <p:cNvSpPr>
            <a:spLocks noChangeShapeType="1"/>
          </p:cNvSpPr>
          <p:nvPr/>
        </p:nvSpPr>
        <p:spPr bwMode="auto">
          <a:xfrm>
            <a:off x="8050213" y="33226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2"/>
          <p:cNvSpPr>
            <a:spLocks noChangeShapeType="1"/>
          </p:cNvSpPr>
          <p:nvPr/>
        </p:nvSpPr>
        <p:spPr bwMode="auto">
          <a:xfrm>
            <a:off x="1928813" y="3502025"/>
            <a:ext cx="865187"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45" name="Line 13"/>
          <p:cNvSpPr>
            <a:spLocks noChangeShapeType="1"/>
          </p:cNvSpPr>
          <p:nvPr/>
        </p:nvSpPr>
        <p:spPr bwMode="auto">
          <a:xfrm>
            <a:off x="3802063" y="3500438"/>
            <a:ext cx="1438275" cy="39687"/>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Line 14"/>
          <p:cNvSpPr>
            <a:spLocks noChangeShapeType="1"/>
          </p:cNvSpPr>
          <p:nvPr/>
        </p:nvSpPr>
        <p:spPr bwMode="auto">
          <a:xfrm>
            <a:off x="2033588" y="3660775"/>
            <a:ext cx="865187"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5"/>
          <p:cNvSpPr>
            <a:spLocks noChangeShapeType="1"/>
          </p:cNvSpPr>
          <p:nvPr/>
        </p:nvSpPr>
        <p:spPr bwMode="auto">
          <a:xfrm>
            <a:off x="3028950" y="33242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Line 16"/>
          <p:cNvSpPr>
            <a:spLocks noChangeShapeType="1"/>
          </p:cNvSpPr>
          <p:nvPr/>
        </p:nvSpPr>
        <p:spPr bwMode="auto">
          <a:xfrm>
            <a:off x="5575300" y="333851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Line 17"/>
          <p:cNvSpPr>
            <a:spLocks noChangeShapeType="1"/>
          </p:cNvSpPr>
          <p:nvPr/>
        </p:nvSpPr>
        <p:spPr bwMode="auto">
          <a:xfrm>
            <a:off x="7400925" y="333851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50" name="Line 18"/>
          <p:cNvSpPr>
            <a:spLocks noChangeShapeType="1"/>
          </p:cNvSpPr>
          <p:nvPr/>
        </p:nvSpPr>
        <p:spPr bwMode="auto">
          <a:xfrm>
            <a:off x="3930650" y="3660775"/>
            <a:ext cx="1382713" cy="22225"/>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7" name="Line 19"/>
          <p:cNvSpPr>
            <a:spLocks noChangeShapeType="1"/>
          </p:cNvSpPr>
          <p:nvPr/>
        </p:nvSpPr>
        <p:spPr bwMode="auto">
          <a:xfrm>
            <a:off x="6608763" y="3646488"/>
            <a:ext cx="684212" cy="14287"/>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20"/>
          <p:cNvSpPr>
            <a:spLocks noChangeShapeType="1"/>
          </p:cNvSpPr>
          <p:nvPr/>
        </p:nvSpPr>
        <p:spPr bwMode="auto">
          <a:xfrm>
            <a:off x="6375400" y="3465513"/>
            <a:ext cx="865188"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Line 21"/>
          <p:cNvSpPr>
            <a:spLocks noChangeShapeType="1"/>
          </p:cNvSpPr>
          <p:nvPr/>
        </p:nvSpPr>
        <p:spPr bwMode="auto">
          <a:xfrm>
            <a:off x="1209675" y="33226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0" name="Text Box 22"/>
          <p:cNvSpPr txBox="1">
            <a:spLocks noChangeArrowheads="1"/>
          </p:cNvSpPr>
          <p:nvPr/>
        </p:nvSpPr>
        <p:spPr bwMode="auto">
          <a:xfrm>
            <a:off x="923925" y="2314575"/>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pHead</a:t>
            </a:r>
          </a:p>
        </p:txBody>
      </p:sp>
      <p:sp>
        <p:nvSpPr>
          <p:cNvPr id="12311" name="Line 23"/>
          <p:cNvSpPr>
            <a:spLocks noChangeShapeType="1"/>
          </p:cNvSpPr>
          <p:nvPr/>
        </p:nvSpPr>
        <p:spPr bwMode="auto">
          <a:xfrm>
            <a:off x="1497013" y="2747963"/>
            <a:ext cx="0" cy="57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2" name="Text Box 24"/>
          <p:cNvSpPr txBox="1">
            <a:spLocks noChangeArrowheads="1"/>
          </p:cNvSpPr>
          <p:nvPr/>
        </p:nvSpPr>
        <p:spPr bwMode="auto">
          <a:xfrm>
            <a:off x="7185025" y="2243138"/>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pTail</a:t>
            </a:r>
          </a:p>
        </p:txBody>
      </p:sp>
      <p:sp>
        <p:nvSpPr>
          <p:cNvPr id="12313" name="Line 25"/>
          <p:cNvSpPr>
            <a:spLocks noChangeShapeType="1"/>
          </p:cNvSpPr>
          <p:nvPr/>
        </p:nvSpPr>
        <p:spPr bwMode="auto">
          <a:xfrm>
            <a:off x="7758113" y="2676525"/>
            <a:ext cx="0" cy="57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4458" name="Group 26"/>
          <p:cNvGrpSpPr>
            <a:grpSpLocks/>
          </p:cNvGrpSpPr>
          <p:nvPr/>
        </p:nvGrpSpPr>
        <p:grpSpPr bwMode="auto">
          <a:xfrm>
            <a:off x="4016375" y="4691063"/>
            <a:ext cx="1079500" cy="466725"/>
            <a:chOff x="761" y="2501"/>
            <a:chExt cx="680" cy="294"/>
          </a:xfrm>
        </p:grpSpPr>
        <p:sp>
          <p:nvSpPr>
            <p:cNvPr id="12323" name="Rectangle 27"/>
            <p:cNvSpPr>
              <a:spLocks noChangeArrowheads="1"/>
            </p:cNvSpPr>
            <p:nvPr/>
          </p:nvSpPr>
          <p:spPr bwMode="auto">
            <a:xfrm>
              <a:off x="761" y="2501"/>
              <a:ext cx="680"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a:t>
              </a:r>
            </a:p>
          </p:txBody>
        </p:sp>
        <p:sp>
          <p:nvSpPr>
            <p:cNvPr id="12324" name="Line 28"/>
            <p:cNvSpPr>
              <a:spLocks noChangeShapeType="1"/>
            </p:cNvSpPr>
            <p:nvPr/>
          </p:nvSpPr>
          <p:spPr bwMode="auto">
            <a:xfrm>
              <a:off x="1272" y="250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5" name="Line 29"/>
            <p:cNvSpPr>
              <a:spLocks noChangeShapeType="1"/>
            </p:cNvSpPr>
            <p:nvPr/>
          </p:nvSpPr>
          <p:spPr bwMode="auto">
            <a:xfrm>
              <a:off x="921" y="250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315" name="Arc 30"/>
          <p:cNvSpPr>
            <a:spLocks/>
          </p:cNvSpPr>
          <p:nvPr/>
        </p:nvSpPr>
        <p:spPr bwMode="auto">
          <a:xfrm>
            <a:off x="3224213" y="2747963"/>
            <a:ext cx="215900" cy="574675"/>
          </a:xfrm>
          <a:custGeom>
            <a:avLst/>
            <a:gdLst>
              <a:gd name="T0" fmla="*/ 0 w 21600"/>
              <a:gd name="T1" fmla="*/ 0 h 21600"/>
              <a:gd name="T2" fmla="*/ 2158000 w 21600"/>
              <a:gd name="T3" fmla="*/ 15289415 h 21600"/>
              <a:gd name="T4" fmla="*/ 0 w 21600"/>
              <a:gd name="T5" fmla="*/ 1528941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6" name="Text Box 31"/>
          <p:cNvSpPr txBox="1">
            <a:spLocks noChangeArrowheads="1"/>
          </p:cNvSpPr>
          <p:nvPr/>
        </p:nvSpPr>
        <p:spPr bwMode="auto">
          <a:xfrm>
            <a:off x="2865438" y="23876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q</a:t>
            </a:r>
          </a:p>
        </p:txBody>
      </p:sp>
      <p:sp>
        <p:nvSpPr>
          <p:cNvPr id="274464" name="Arc 32"/>
          <p:cNvSpPr>
            <a:spLocks/>
          </p:cNvSpPr>
          <p:nvPr/>
        </p:nvSpPr>
        <p:spPr bwMode="auto">
          <a:xfrm flipV="1">
            <a:off x="5024438" y="3756025"/>
            <a:ext cx="504825" cy="1223963"/>
          </a:xfrm>
          <a:custGeom>
            <a:avLst/>
            <a:gdLst>
              <a:gd name="T0" fmla="*/ 0 w 21600"/>
              <a:gd name="T1" fmla="*/ 0 h 21600"/>
              <a:gd name="T2" fmla="*/ 11798532 w 21600"/>
              <a:gd name="T3" fmla="*/ 69355807 h 21600"/>
              <a:gd name="T4" fmla="*/ 0 w 21600"/>
              <a:gd name="T5" fmla="*/ 6935580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oval"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65" name="Freeform 33"/>
          <p:cNvSpPr>
            <a:spLocks/>
          </p:cNvSpPr>
          <p:nvPr/>
        </p:nvSpPr>
        <p:spPr bwMode="auto">
          <a:xfrm>
            <a:off x="4881563" y="3540125"/>
            <a:ext cx="503237" cy="1223963"/>
          </a:xfrm>
          <a:custGeom>
            <a:avLst/>
            <a:gdLst>
              <a:gd name="T0" fmla="*/ 798887944 w 317"/>
              <a:gd name="T1" fmla="*/ 0 h 771"/>
              <a:gd name="T2" fmla="*/ 113406125 w 317"/>
              <a:gd name="T3" fmla="*/ 685482780 h 771"/>
              <a:gd name="T4" fmla="*/ 113406125 w 317"/>
              <a:gd name="T5" fmla="*/ 1943042056 h 771"/>
              <a:gd name="T6" fmla="*/ 0 60000 65536"/>
              <a:gd name="T7" fmla="*/ 0 60000 65536"/>
              <a:gd name="T8" fmla="*/ 0 60000 65536"/>
            </a:gdLst>
            <a:ahLst/>
            <a:cxnLst>
              <a:cxn ang="T6">
                <a:pos x="T0" y="T1"/>
              </a:cxn>
              <a:cxn ang="T7">
                <a:pos x="T2" y="T3"/>
              </a:cxn>
              <a:cxn ang="T8">
                <a:pos x="T4" y="T5"/>
              </a:cxn>
            </a:cxnLst>
            <a:rect l="0" t="0" r="r" b="b"/>
            <a:pathLst>
              <a:path w="317" h="771">
                <a:moveTo>
                  <a:pt x="317" y="0"/>
                </a:moveTo>
                <a:cubicBezTo>
                  <a:pt x="203" y="72"/>
                  <a:pt x="90" y="144"/>
                  <a:pt x="45" y="272"/>
                </a:cubicBezTo>
                <a:cubicBezTo>
                  <a:pt x="0" y="400"/>
                  <a:pt x="22" y="585"/>
                  <a:pt x="45" y="771"/>
                </a:cubicBezTo>
              </a:path>
            </a:pathLst>
          </a:custGeom>
          <a:noFill/>
          <a:ln w="50800" cap="flat" cmpd="sng">
            <a:solidFill>
              <a:schemeClr val="tx1"/>
            </a:solidFill>
            <a:prstDash val="solid"/>
            <a:round/>
            <a:headEnd type="oval"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4466" name="Arc 34"/>
          <p:cNvSpPr>
            <a:spLocks/>
          </p:cNvSpPr>
          <p:nvPr/>
        </p:nvSpPr>
        <p:spPr bwMode="auto">
          <a:xfrm flipH="1" flipV="1">
            <a:off x="3224213" y="3756025"/>
            <a:ext cx="936625" cy="1150938"/>
          </a:xfrm>
          <a:custGeom>
            <a:avLst/>
            <a:gdLst>
              <a:gd name="T0" fmla="*/ 0 w 21600"/>
              <a:gd name="T1" fmla="*/ 0 h 21600"/>
              <a:gd name="T2" fmla="*/ 40614185 w 21600"/>
              <a:gd name="T3" fmla="*/ 61326772 h 21600"/>
              <a:gd name="T4" fmla="*/ 0 w 21600"/>
              <a:gd name="T5" fmla="*/ 613267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chemeClr val="tx1"/>
            </a:solidFill>
            <a:round/>
            <a:headEnd type="oval"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467" name="Freeform 35"/>
          <p:cNvSpPr>
            <a:spLocks/>
          </p:cNvSpPr>
          <p:nvPr/>
        </p:nvSpPr>
        <p:spPr bwMode="auto">
          <a:xfrm>
            <a:off x="3705225" y="3611563"/>
            <a:ext cx="311150" cy="1152525"/>
          </a:xfrm>
          <a:custGeom>
            <a:avLst/>
            <a:gdLst>
              <a:gd name="T0" fmla="*/ 254763850 w 151"/>
              <a:gd name="T1" fmla="*/ 0 h 680"/>
              <a:gd name="T2" fmla="*/ 63690963 w 151"/>
              <a:gd name="T3" fmla="*/ 1042772417 h 680"/>
              <a:gd name="T4" fmla="*/ 641154454 w 151"/>
              <a:gd name="T5" fmla="*/ 1953402758 h 680"/>
              <a:gd name="T6" fmla="*/ 0 60000 65536"/>
              <a:gd name="T7" fmla="*/ 0 60000 65536"/>
              <a:gd name="T8" fmla="*/ 0 60000 65536"/>
            </a:gdLst>
            <a:ahLst/>
            <a:cxnLst>
              <a:cxn ang="T6">
                <a:pos x="T0" y="T1"/>
              </a:cxn>
              <a:cxn ang="T7">
                <a:pos x="T2" y="T3"/>
              </a:cxn>
              <a:cxn ang="T8">
                <a:pos x="T4" y="T5"/>
              </a:cxn>
            </a:cxnLst>
            <a:rect l="0" t="0" r="r" b="b"/>
            <a:pathLst>
              <a:path w="151" h="680">
                <a:moveTo>
                  <a:pt x="60" y="0"/>
                </a:moveTo>
                <a:cubicBezTo>
                  <a:pt x="30" y="125"/>
                  <a:pt x="0" y="250"/>
                  <a:pt x="15" y="363"/>
                </a:cubicBezTo>
                <a:cubicBezTo>
                  <a:pt x="30" y="476"/>
                  <a:pt x="90" y="578"/>
                  <a:pt x="151" y="680"/>
                </a:cubicBezTo>
              </a:path>
            </a:pathLst>
          </a:custGeom>
          <a:noFill/>
          <a:ln w="50800" cap="flat" cmpd="sng">
            <a:solidFill>
              <a:schemeClr val="tx1"/>
            </a:solidFill>
            <a:prstDash val="solid"/>
            <a:round/>
            <a:headEnd type="oval"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1" name="Rectangle 36"/>
          <p:cNvSpPr>
            <a:spLocks noChangeArrowheads="1"/>
          </p:cNvSpPr>
          <p:nvPr/>
        </p:nvSpPr>
        <p:spPr bwMode="auto">
          <a:xfrm>
            <a:off x="9345613" y="3429000"/>
            <a:ext cx="288925" cy="360363"/>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2" name="Line 37"/>
          <p:cNvSpPr>
            <a:spLocks noChangeShapeType="1"/>
          </p:cNvSpPr>
          <p:nvPr/>
        </p:nvSpPr>
        <p:spPr bwMode="auto">
          <a:xfrm>
            <a:off x="8193088" y="3573463"/>
            <a:ext cx="1152525" cy="0"/>
          </a:xfrm>
          <a:prstGeom prst="line">
            <a:avLst/>
          </a:prstGeom>
          <a:noFill/>
          <a:ln w="508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4458"/>
                                        </p:tgtEl>
                                        <p:attrNameLst>
                                          <p:attrName>style.visibility</p:attrName>
                                        </p:attrNameLst>
                                      </p:cBhvr>
                                      <p:to>
                                        <p:strVal val="visible"/>
                                      </p:to>
                                    </p:set>
                                    <p:animEffect transition="in" filter="blinds(horizontal)">
                                      <p:cBhvr>
                                        <p:cTn id="7" dur="500"/>
                                        <p:tgtEl>
                                          <p:spTgt spid="274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74464"/>
                                        </p:tgtEl>
                                        <p:attrNameLst>
                                          <p:attrName>style.visibility</p:attrName>
                                        </p:attrNameLst>
                                      </p:cBhvr>
                                      <p:to>
                                        <p:strVal val="visible"/>
                                      </p:to>
                                    </p:set>
                                    <p:animEffect transition="in" filter="diamond(in)">
                                      <p:cBhvr>
                                        <p:cTn id="12" dur="2000"/>
                                        <p:tgtEl>
                                          <p:spTgt spid="2744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74466"/>
                                        </p:tgtEl>
                                        <p:attrNameLst>
                                          <p:attrName>style.visibility</p:attrName>
                                        </p:attrNameLst>
                                      </p:cBhvr>
                                      <p:to>
                                        <p:strVal val="visible"/>
                                      </p:to>
                                    </p:set>
                                    <p:animEffect transition="in" filter="diamond(in)">
                                      <p:cBhvr>
                                        <p:cTn id="17" dur="2000"/>
                                        <p:tgtEl>
                                          <p:spTgt spid="2744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74467"/>
                                        </p:tgtEl>
                                        <p:attrNameLst>
                                          <p:attrName>style.visibility</p:attrName>
                                        </p:attrNameLst>
                                      </p:cBhvr>
                                      <p:to>
                                        <p:strVal val="visible"/>
                                      </p:to>
                                    </p:set>
                                    <p:animEffect transition="in" filter="diamond(in)">
                                      <p:cBhvr>
                                        <p:cTn id="22" dur="2000"/>
                                        <p:tgtEl>
                                          <p:spTgt spid="2744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74465"/>
                                        </p:tgtEl>
                                        <p:attrNameLst>
                                          <p:attrName>style.visibility</p:attrName>
                                        </p:attrNameLst>
                                      </p:cBhvr>
                                      <p:to>
                                        <p:strVal val="visible"/>
                                      </p:to>
                                    </p:set>
                                    <p:animEffect transition="in" filter="diamond(in)">
                                      <p:cBhvr>
                                        <p:cTn id="27" dur="2000"/>
                                        <p:tgtEl>
                                          <p:spTgt spid="274465"/>
                                        </p:tgtEl>
                                      </p:cBhvr>
                                    </p:animEffect>
                                  </p:childTnLst>
                                </p:cTn>
                              </p:par>
                              <p:par>
                                <p:cTn id="28" presetID="3" presetClass="exit" presetSubtype="10" fill="hold" grpId="0" nodeType="withEffect">
                                  <p:stCondLst>
                                    <p:cond delay="0"/>
                                  </p:stCondLst>
                                  <p:childTnLst>
                                    <p:animEffect transition="out" filter="blinds(horizontal)">
                                      <p:cBhvr>
                                        <p:cTn id="29" dur="2000"/>
                                        <p:tgtEl>
                                          <p:spTgt spid="274445"/>
                                        </p:tgtEl>
                                      </p:cBhvr>
                                    </p:animEffect>
                                    <p:set>
                                      <p:cBhvr>
                                        <p:cTn id="30" dur="1" fill="hold">
                                          <p:stCondLst>
                                            <p:cond delay="1999"/>
                                          </p:stCondLst>
                                        </p:cTn>
                                        <p:tgtEl>
                                          <p:spTgt spid="274445"/>
                                        </p:tgtEl>
                                        <p:attrNameLst>
                                          <p:attrName>style.visibility</p:attrName>
                                        </p:attrNameLst>
                                      </p:cBhvr>
                                      <p:to>
                                        <p:strVal val="hidden"/>
                                      </p:to>
                                    </p:set>
                                  </p:childTnLst>
                                </p:cTn>
                              </p:par>
                            </p:childTnLst>
                          </p:cTn>
                        </p:par>
                        <p:par>
                          <p:cTn id="31" fill="hold" nodeType="afterGroup">
                            <p:stCondLst>
                              <p:cond delay="2000"/>
                            </p:stCondLst>
                            <p:childTnLst>
                              <p:par>
                                <p:cTn id="32" presetID="3" presetClass="exit" presetSubtype="10" fill="hold" grpId="0" nodeType="afterEffect">
                                  <p:stCondLst>
                                    <p:cond delay="0"/>
                                  </p:stCondLst>
                                  <p:childTnLst>
                                    <p:animEffect transition="out" filter="blinds(horizontal)">
                                      <p:cBhvr>
                                        <p:cTn id="33" dur="2000"/>
                                        <p:tgtEl>
                                          <p:spTgt spid="274450"/>
                                        </p:tgtEl>
                                      </p:cBhvr>
                                    </p:animEffect>
                                    <p:set>
                                      <p:cBhvr>
                                        <p:cTn id="34" dur="1" fill="hold">
                                          <p:stCondLst>
                                            <p:cond delay="1999"/>
                                          </p:stCondLst>
                                        </p:cTn>
                                        <p:tgtEl>
                                          <p:spTgt spid="2744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5" grpId="0" animBg="1"/>
      <p:bldP spid="274450" grpId="0" animBg="1"/>
      <p:bldP spid="274464" grpId="0" animBg="1"/>
      <p:bldP spid="274465" grpId="0" animBg="1"/>
      <p:bldP spid="274466" grpId="0" animBg="1"/>
      <p:bldP spid="27446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Cài Đặt Thêm 1 Nút Vào Sau Nút Q</a:t>
            </a:r>
          </a:p>
        </p:txBody>
      </p:sp>
      <p:sp>
        <p:nvSpPr>
          <p:cNvPr id="13315" name="Rectangle 3"/>
          <p:cNvSpPr>
            <a:spLocks noGrp="1" noChangeArrowheads="1"/>
          </p:cNvSpPr>
          <p:nvPr>
            <p:ph idx="1"/>
          </p:nvPr>
        </p:nvSpPr>
        <p:spPr>
          <a:xfrm>
            <a:off x="660398" y="765175"/>
            <a:ext cx="7316937" cy="5832177"/>
          </a:xfrm>
        </p:spPr>
        <p:txBody>
          <a:bodyPr>
            <a:normAutofit fontScale="92500" lnSpcReduction="10000"/>
          </a:bodyPr>
          <a:lstStyle/>
          <a:p>
            <a:pPr eaLnBrk="1" hangingPunct="1">
              <a:lnSpc>
                <a:spcPct val="80000"/>
              </a:lnSpc>
              <a:buFontTx/>
              <a:buNone/>
            </a:pPr>
            <a:r>
              <a:rPr lang="en-US" sz="2000" dirty="0"/>
              <a:t>void </a:t>
            </a:r>
            <a:r>
              <a:rPr lang="en-US" sz="2000" dirty="0" err="1"/>
              <a:t>AddLastQ</a:t>
            </a:r>
            <a:r>
              <a:rPr lang="en-US" sz="2000" dirty="0"/>
              <a:t>(</a:t>
            </a:r>
            <a:r>
              <a:rPr lang="en-US" sz="2000" dirty="0" err="1"/>
              <a:t>DList</a:t>
            </a:r>
            <a:r>
              <a:rPr lang="en-US" sz="2000" dirty="0"/>
              <a:t> &amp;</a:t>
            </a:r>
            <a:r>
              <a:rPr lang="en-US" sz="2000" dirty="0" err="1"/>
              <a:t>l,DNode</a:t>
            </a:r>
            <a:r>
              <a:rPr lang="en-US" sz="2000" dirty="0"/>
              <a:t> *tam, </a:t>
            </a:r>
            <a:r>
              <a:rPr lang="en-US" sz="2000" dirty="0" err="1"/>
              <a:t>DNode</a:t>
            </a:r>
            <a:r>
              <a:rPr lang="en-US" sz="2000" dirty="0"/>
              <a:t> *q)</a:t>
            </a:r>
          </a:p>
          <a:p>
            <a:pPr eaLnBrk="1" hangingPunct="1">
              <a:lnSpc>
                <a:spcPct val="80000"/>
              </a:lnSpc>
              <a:buFontTx/>
              <a:buNone/>
            </a:pPr>
            <a:r>
              <a:rPr lang="en-US" sz="2000" dirty="0"/>
              <a:t>{</a:t>
            </a:r>
          </a:p>
          <a:p>
            <a:pPr eaLnBrk="1" hangingPunct="1">
              <a:lnSpc>
                <a:spcPct val="80000"/>
              </a:lnSpc>
              <a:buFontTx/>
              <a:buNone/>
            </a:pPr>
            <a:r>
              <a:rPr lang="en-US" sz="2000" dirty="0"/>
              <a:t>	</a:t>
            </a:r>
            <a:r>
              <a:rPr lang="en-US" sz="2000" dirty="0" err="1"/>
              <a:t>DNode</a:t>
            </a:r>
            <a:r>
              <a:rPr lang="en-US" sz="2000" dirty="0"/>
              <a:t> *p;</a:t>
            </a:r>
          </a:p>
          <a:p>
            <a:pPr eaLnBrk="1" hangingPunct="1">
              <a:lnSpc>
                <a:spcPct val="80000"/>
              </a:lnSpc>
              <a:buFontTx/>
              <a:buNone/>
            </a:pPr>
            <a:r>
              <a:rPr lang="en-US" sz="2000" dirty="0"/>
              <a:t>	p=q-&gt;</a:t>
            </a:r>
            <a:r>
              <a:rPr lang="en-US" sz="2000" dirty="0" err="1"/>
              <a:t>pNext</a:t>
            </a:r>
            <a:r>
              <a:rPr lang="en-US" sz="2000" dirty="0"/>
              <a:t>;</a:t>
            </a:r>
          </a:p>
          <a:p>
            <a:pPr eaLnBrk="1" hangingPunct="1">
              <a:lnSpc>
                <a:spcPct val="80000"/>
              </a:lnSpc>
              <a:buFontTx/>
              <a:buNone/>
            </a:pPr>
            <a:r>
              <a:rPr lang="en-US" sz="2000" dirty="0"/>
              <a:t>	if(q!=NULL)//them </a:t>
            </a:r>
            <a:r>
              <a:rPr lang="en-US" sz="2000" dirty="0" err="1"/>
              <a:t>vao</a:t>
            </a:r>
            <a:r>
              <a:rPr lang="en-US" sz="2000" dirty="0"/>
              <a:t> </a:t>
            </a:r>
            <a:r>
              <a:rPr lang="en-US" sz="2000" dirty="0" err="1"/>
              <a:t>duoc</a:t>
            </a:r>
            <a:r>
              <a:rPr lang="en-US" sz="2000" dirty="0"/>
              <a:t>  </a:t>
            </a:r>
          </a:p>
          <a:p>
            <a:pPr eaLnBrk="1" hangingPunct="1">
              <a:lnSpc>
                <a:spcPct val="80000"/>
              </a:lnSpc>
              <a:buFontTx/>
              <a:buNone/>
            </a:pPr>
            <a:r>
              <a:rPr lang="en-US" sz="2000" dirty="0"/>
              <a:t>	{</a:t>
            </a:r>
          </a:p>
          <a:p>
            <a:pPr eaLnBrk="1" hangingPunct="1">
              <a:lnSpc>
                <a:spcPct val="80000"/>
              </a:lnSpc>
              <a:buFontTx/>
              <a:buNone/>
            </a:pPr>
            <a:r>
              <a:rPr lang="en-US" sz="2000" dirty="0"/>
              <a:t>		tam-&gt;</a:t>
            </a:r>
            <a:r>
              <a:rPr lang="en-US" sz="2000" dirty="0" err="1"/>
              <a:t>pNext</a:t>
            </a:r>
            <a:r>
              <a:rPr lang="en-US" sz="2000" dirty="0"/>
              <a:t>=p;</a:t>
            </a:r>
          </a:p>
          <a:p>
            <a:pPr eaLnBrk="1" hangingPunct="1">
              <a:lnSpc>
                <a:spcPct val="80000"/>
              </a:lnSpc>
              <a:buFontTx/>
              <a:buNone/>
            </a:pPr>
            <a:r>
              <a:rPr lang="en-US" sz="2000" dirty="0"/>
              <a:t>		tam-&gt;</a:t>
            </a:r>
            <a:r>
              <a:rPr lang="en-US" sz="2000" dirty="0" err="1"/>
              <a:t>pPre</a:t>
            </a:r>
            <a:r>
              <a:rPr lang="en-US" sz="2000" dirty="0"/>
              <a:t>=q;</a:t>
            </a:r>
          </a:p>
          <a:p>
            <a:pPr eaLnBrk="1" hangingPunct="1">
              <a:lnSpc>
                <a:spcPct val="80000"/>
              </a:lnSpc>
              <a:buFontTx/>
              <a:buNone/>
            </a:pPr>
            <a:r>
              <a:rPr lang="en-US" sz="2000" dirty="0"/>
              <a:t>		q-&gt;</a:t>
            </a:r>
            <a:r>
              <a:rPr lang="en-US" sz="2000" dirty="0" err="1"/>
              <a:t>pNext</a:t>
            </a:r>
            <a:r>
              <a:rPr lang="en-US" sz="2000" dirty="0"/>
              <a:t>=tam;</a:t>
            </a:r>
          </a:p>
          <a:p>
            <a:pPr eaLnBrk="1" hangingPunct="1">
              <a:lnSpc>
                <a:spcPct val="80000"/>
              </a:lnSpc>
              <a:buFontTx/>
              <a:buNone/>
            </a:pPr>
            <a:r>
              <a:rPr lang="en-US" sz="2000" dirty="0"/>
              <a:t>		if(p!=NULL)</a:t>
            </a:r>
          </a:p>
          <a:p>
            <a:pPr eaLnBrk="1" hangingPunct="1">
              <a:lnSpc>
                <a:spcPct val="80000"/>
              </a:lnSpc>
              <a:buFontTx/>
              <a:buNone/>
            </a:pPr>
            <a:r>
              <a:rPr lang="en-US" sz="2000" dirty="0"/>
              <a:t>			p-&gt;</a:t>
            </a:r>
            <a:r>
              <a:rPr lang="en-US" sz="2000" dirty="0" err="1"/>
              <a:t>pPre</a:t>
            </a:r>
            <a:r>
              <a:rPr lang="en-US" sz="2000" dirty="0"/>
              <a:t>=tam;</a:t>
            </a:r>
          </a:p>
          <a:p>
            <a:pPr eaLnBrk="1" hangingPunct="1">
              <a:lnSpc>
                <a:spcPct val="80000"/>
              </a:lnSpc>
              <a:buFontTx/>
              <a:buNone/>
            </a:pPr>
            <a:r>
              <a:rPr lang="en-US" sz="2000" dirty="0"/>
              <a:t>		if(q==</a:t>
            </a:r>
            <a:r>
              <a:rPr lang="en-US" sz="2000" dirty="0" err="1"/>
              <a:t>l.pTail</a:t>
            </a:r>
            <a:r>
              <a:rPr lang="en-US" sz="2000" dirty="0"/>
              <a:t>) //them </a:t>
            </a:r>
            <a:r>
              <a:rPr lang="en-US" sz="2000" dirty="0" err="1"/>
              <a:t>vao</a:t>
            </a:r>
            <a:r>
              <a:rPr lang="en-US" sz="2000" dirty="0"/>
              <a:t> </a:t>
            </a:r>
            <a:r>
              <a:rPr lang="en-US" sz="2000" dirty="0" err="1"/>
              <a:t>sau</a:t>
            </a:r>
            <a:r>
              <a:rPr lang="en-US" sz="2000" dirty="0"/>
              <a:t> </a:t>
            </a:r>
            <a:r>
              <a:rPr lang="en-US" sz="2000" dirty="0" err="1"/>
              <a:t>danh</a:t>
            </a:r>
            <a:r>
              <a:rPr lang="en-US" sz="2000" dirty="0"/>
              <a:t> </a:t>
            </a:r>
            <a:r>
              <a:rPr lang="en-US" sz="2000" dirty="0" err="1"/>
              <a:t>sach</a:t>
            </a:r>
            <a:r>
              <a:rPr lang="en-US" sz="2000" dirty="0"/>
              <a:t> lien </a:t>
            </a:r>
            <a:r>
              <a:rPr lang="en-US" sz="2000" dirty="0" err="1"/>
              <a:t>ket</a:t>
            </a:r>
            <a:r>
              <a:rPr lang="en-US" sz="2000" dirty="0"/>
              <a:t>. </a:t>
            </a:r>
          </a:p>
          <a:p>
            <a:pPr eaLnBrk="1" hangingPunct="1">
              <a:lnSpc>
                <a:spcPct val="80000"/>
              </a:lnSpc>
              <a:buFontTx/>
              <a:buNone/>
            </a:pPr>
            <a:r>
              <a:rPr lang="en-US" sz="2000" dirty="0"/>
              <a:t>			</a:t>
            </a:r>
            <a:r>
              <a:rPr lang="en-US" sz="2000" dirty="0" err="1"/>
              <a:t>l.pTail</a:t>
            </a:r>
            <a:r>
              <a:rPr lang="en-US" sz="2000" dirty="0"/>
              <a:t>=tam;</a:t>
            </a:r>
          </a:p>
          <a:p>
            <a:pPr eaLnBrk="1" hangingPunct="1">
              <a:lnSpc>
                <a:spcPct val="80000"/>
              </a:lnSpc>
              <a:buFontTx/>
              <a:buNone/>
            </a:pPr>
            <a:r>
              <a:rPr lang="en-US" sz="2000" dirty="0"/>
              <a:t>	}</a:t>
            </a:r>
          </a:p>
          <a:p>
            <a:pPr eaLnBrk="1" hangingPunct="1">
              <a:lnSpc>
                <a:spcPct val="80000"/>
              </a:lnSpc>
              <a:buFontTx/>
              <a:buNone/>
            </a:pPr>
            <a:r>
              <a:rPr lang="en-US" sz="2000" dirty="0"/>
              <a:t>	else</a:t>
            </a:r>
          </a:p>
          <a:p>
            <a:pPr eaLnBrk="1" hangingPunct="1">
              <a:lnSpc>
                <a:spcPct val="80000"/>
              </a:lnSpc>
              <a:buFontTx/>
              <a:buNone/>
            </a:pPr>
            <a:r>
              <a:rPr lang="en-US" sz="2000" dirty="0"/>
              <a:t>		</a:t>
            </a:r>
            <a:r>
              <a:rPr lang="en-US" sz="2000" dirty="0" err="1"/>
              <a:t>AddFirst</a:t>
            </a:r>
            <a:r>
              <a:rPr lang="en-US" sz="2000" dirty="0"/>
              <a:t>(</a:t>
            </a:r>
            <a:r>
              <a:rPr lang="en-US" sz="2000" dirty="0" err="1"/>
              <a:t>l,tam</a:t>
            </a:r>
            <a:r>
              <a:rPr lang="en-US" sz="2000" dirty="0"/>
              <a:t>);</a:t>
            </a:r>
          </a:p>
          <a:p>
            <a:pPr eaLnBrk="1" hangingPunct="1">
              <a:lnSpc>
                <a:spcPct val="80000"/>
              </a:lnSpc>
              <a:buFontTx/>
              <a:buNone/>
            </a:pPr>
            <a:r>
              <a:rPr lang="en-US" sz="20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Thêm 1 Nút Vào Trước Nút Q</a:t>
            </a:r>
          </a:p>
        </p:txBody>
      </p:sp>
      <p:sp>
        <p:nvSpPr>
          <p:cNvPr id="14339" name="Rectangle 3"/>
          <p:cNvSpPr>
            <a:spLocks noGrp="1" noChangeArrowheads="1"/>
          </p:cNvSpPr>
          <p:nvPr>
            <p:ph idx="1"/>
          </p:nvPr>
        </p:nvSpPr>
        <p:spPr>
          <a:xfrm>
            <a:off x="992188" y="1038225"/>
            <a:ext cx="8713787" cy="1006475"/>
          </a:xfrm>
        </p:spPr>
        <p:txBody>
          <a:bodyPr>
            <a:normAutofit/>
          </a:bodyPr>
          <a:lstStyle/>
          <a:p>
            <a:pPr eaLnBrk="1" hangingPunct="1"/>
            <a:r>
              <a:rPr lang="en-US" sz="2800" dirty="0"/>
              <a:t>Minh </a:t>
            </a:r>
            <a:r>
              <a:rPr lang="en-US" sz="2800" dirty="0" err="1"/>
              <a:t>hoạ</a:t>
            </a:r>
            <a:r>
              <a:rPr lang="en-US" sz="2800" dirty="0"/>
              <a:t> </a:t>
            </a:r>
            <a:r>
              <a:rPr lang="en-US" sz="2800" dirty="0" err="1"/>
              <a:t>thêm</a:t>
            </a:r>
            <a:r>
              <a:rPr lang="en-US" sz="2800" dirty="0"/>
              <a:t> 1 </a:t>
            </a:r>
            <a:r>
              <a:rPr lang="en-US" sz="2800" dirty="0" err="1"/>
              <a:t>nút</a:t>
            </a:r>
            <a:r>
              <a:rPr lang="en-US" sz="2800" dirty="0"/>
              <a:t> </a:t>
            </a:r>
            <a:r>
              <a:rPr lang="en-US" sz="2800" dirty="0" err="1"/>
              <a:t>vào</a:t>
            </a:r>
            <a:r>
              <a:rPr lang="en-US" sz="2800" dirty="0"/>
              <a:t> </a:t>
            </a:r>
            <a:r>
              <a:rPr lang="en-US" sz="2800" dirty="0" err="1"/>
              <a:t>trước</a:t>
            </a:r>
            <a:r>
              <a:rPr lang="en-US" sz="2800" dirty="0"/>
              <a:t> </a:t>
            </a:r>
            <a:r>
              <a:rPr lang="en-US" sz="2800" dirty="0" err="1"/>
              <a:t>nút</a:t>
            </a:r>
            <a:r>
              <a:rPr lang="en-US" sz="2800" dirty="0"/>
              <a:t> q</a:t>
            </a:r>
          </a:p>
        </p:txBody>
      </p:sp>
      <p:sp>
        <p:nvSpPr>
          <p:cNvPr id="14340" name="Rectangle 4"/>
          <p:cNvSpPr>
            <a:spLocks noChangeArrowheads="1"/>
          </p:cNvSpPr>
          <p:nvPr/>
        </p:nvSpPr>
        <p:spPr bwMode="auto">
          <a:xfrm>
            <a:off x="993775" y="3322638"/>
            <a:ext cx="1079500"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A</a:t>
            </a:r>
          </a:p>
        </p:txBody>
      </p:sp>
      <p:sp>
        <p:nvSpPr>
          <p:cNvPr id="14341" name="Rectangle 5"/>
          <p:cNvSpPr>
            <a:spLocks noChangeArrowheads="1"/>
          </p:cNvSpPr>
          <p:nvPr/>
        </p:nvSpPr>
        <p:spPr bwMode="auto">
          <a:xfrm>
            <a:off x="2794000" y="3322638"/>
            <a:ext cx="1150938"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14342" name="Rectangle 6"/>
          <p:cNvSpPr>
            <a:spLocks noChangeArrowheads="1"/>
          </p:cNvSpPr>
          <p:nvPr/>
        </p:nvSpPr>
        <p:spPr bwMode="auto">
          <a:xfrm>
            <a:off x="5311775" y="3322638"/>
            <a:ext cx="1296988"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14343" name="Rectangle 7"/>
          <p:cNvSpPr>
            <a:spLocks noChangeArrowheads="1"/>
          </p:cNvSpPr>
          <p:nvPr/>
        </p:nvSpPr>
        <p:spPr bwMode="auto">
          <a:xfrm>
            <a:off x="7186613" y="3322638"/>
            <a:ext cx="1150937"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14344" name="Line 8"/>
          <p:cNvSpPr>
            <a:spLocks noChangeShapeType="1"/>
          </p:cNvSpPr>
          <p:nvPr/>
        </p:nvSpPr>
        <p:spPr bwMode="auto">
          <a:xfrm>
            <a:off x="1785938" y="33226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5" name="Line 9"/>
          <p:cNvSpPr>
            <a:spLocks noChangeShapeType="1"/>
          </p:cNvSpPr>
          <p:nvPr/>
        </p:nvSpPr>
        <p:spPr bwMode="auto">
          <a:xfrm>
            <a:off x="3657600" y="33226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0"/>
          <p:cNvSpPr>
            <a:spLocks noChangeShapeType="1"/>
          </p:cNvSpPr>
          <p:nvPr/>
        </p:nvSpPr>
        <p:spPr bwMode="auto">
          <a:xfrm>
            <a:off x="6249988" y="33226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Line 11"/>
          <p:cNvSpPr>
            <a:spLocks noChangeShapeType="1"/>
          </p:cNvSpPr>
          <p:nvPr/>
        </p:nvSpPr>
        <p:spPr bwMode="auto">
          <a:xfrm>
            <a:off x="8050213" y="33226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Line 12"/>
          <p:cNvSpPr>
            <a:spLocks noChangeShapeType="1"/>
          </p:cNvSpPr>
          <p:nvPr/>
        </p:nvSpPr>
        <p:spPr bwMode="auto">
          <a:xfrm>
            <a:off x="1928813" y="3502025"/>
            <a:ext cx="865187"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493" name="Line 13"/>
          <p:cNvSpPr>
            <a:spLocks noChangeShapeType="1"/>
          </p:cNvSpPr>
          <p:nvPr/>
        </p:nvSpPr>
        <p:spPr bwMode="auto">
          <a:xfrm>
            <a:off x="3802063" y="3500438"/>
            <a:ext cx="1438275" cy="39687"/>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Line 14"/>
          <p:cNvSpPr>
            <a:spLocks noChangeShapeType="1"/>
          </p:cNvSpPr>
          <p:nvPr/>
        </p:nvSpPr>
        <p:spPr bwMode="auto">
          <a:xfrm>
            <a:off x="2033588" y="3660775"/>
            <a:ext cx="865187"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15"/>
          <p:cNvSpPr>
            <a:spLocks noChangeShapeType="1"/>
          </p:cNvSpPr>
          <p:nvPr/>
        </p:nvSpPr>
        <p:spPr bwMode="auto">
          <a:xfrm>
            <a:off x="3028950" y="33242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6"/>
          <p:cNvSpPr>
            <a:spLocks noChangeShapeType="1"/>
          </p:cNvSpPr>
          <p:nvPr/>
        </p:nvSpPr>
        <p:spPr bwMode="auto">
          <a:xfrm>
            <a:off x="5575300" y="333851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3" name="Line 17"/>
          <p:cNvSpPr>
            <a:spLocks noChangeShapeType="1"/>
          </p:cNvSpPr>
          <p:nvPr/>
        </p:nvSpPr>
        <p:spPr bwMode="auto">
          <a:xfrm>
            <a:off x="7400925" y="333851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498" name="Line 18"/>
          <p:cNvSpPr>
            <a:spLocks noChangeShapeType="1"/>
          </p:cNvSpPr>
          <p:nvPr/>
        </p:nvSpPr>
        <p:spPr bwMode="auto">
          <a:xfrm>
            <a:off x="3930650" y="3660775"/>
            <a:ext cx="1382713" cy="22225"/>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19"/>
          <p:cNvSpPr>
            <a:spLocks noChangeShapeType="1"/>
          </p:cNvSpPr>
          <p:nvPr/>
        </p:nvSpPr>
        <p:spPr bwMode="auto">
          <a:xfrm>
            <a:off x="6608763" y="3646488"/>
            <a:ext cx="684212" cy="14287"/>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20"/>
          <p:cNvSpPr>
            <a:spLocks noChangeShapeType="1"/>
          </p:cNvSpPr>
          <p:nvPr/>
        </p:nvSpPr>
        <p:spPr bwMode="auto">
          <a:xfrm>
            <a:off x="6375400" y="3465513"/>
            <a:ext cx="865188"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7" name="Line 21"/>
          <p:cNvSpPr>
            <a:spLocks noChangeShapeType="1"/>
          </p:cNvSpPr>
          <p:nvPr/>
        </p:nvSpPr>
        <p:spPr bwMode="auto">
          <a:xfrm>
            <a:off x="1209675" y="332263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8" name="Text Box 22"/>
          <p:cNvSpPr txBox="1">
            <a:spLocks noChangeArrowheads="1"/>
          </p:cNvSpPr>
          <p:nvPr/>
        </p:nvSpPr>
        <p:spPr bwMode="auto">
          <a:xfrm>
            <a:off x="923925" y="2314575"/>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pHead</a:t>
            </a:r>
          </a:p>
        </p:txBody>
      </p:sp>
      <p:sp>
        <p:nvSpPr>
          <p:cNvPr id="14359" name="Line 23"/>
          <p:cNvSpPr>
            <a:spLocks noChangeShapeType="1"/>
          </p:cNvSpPr>
          <p:nvPr/>
        </p:nvSpPr>
        <p:spPr bwMode="auto">
          <a:xfrm>
            <a:off x="1497013" y="2747963"/>
            <a:ext cx="0" cy="57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0" name="Text Box 24"/>
          <p:cNvSpPr txBox="1">
            <a:spLocks noChangeArrowheads="1"/>
          </p:cNvSpPr>
          <p:nvPr/>
        </p:nvSpPr>
        <p:spPr bwMode="auto">
          <a:xfrm>
            <a:off x="7185025" y="2243138"/>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pTail</a:t>
            </a:r>
          </a:p>
        </p:txBody>
      </p:sp>
      <p:sp>
        <p:nvSpPr>
          <p:cNvPr id="14361" name="Line 25"/>
          <p:cNvSpPr>
            <a:spLocks noChangeShapeType="1"/>
          </p:cNvSpPr>
          <p:nvPr/>
        </p:nvSpPr>
        <p:spPr bwMode="auto">
          <a:xfrm>
            <a:off x="7758113" y="2676525"/>
            <a:ext cx="0" cy="574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6506" name="Group 26"/>
          <p:cNvGrpSpPr>
            <a:grpSpLocks/>
          </p:cNvGrpSpPr>
          <p:nvPr/>
        </p:nvGrpSpPr>
        <p:grpSpPr bwMode="auto">
          <a:xfrm>
            <a:off x="4016375" y="4691063"/>
            <a:ext cx="1079500" cy="466725"/>
            <a:chOff x="761" y="2501"/>
            <a:chExt cx="680" cy="294"/>
          </a:xfrm>
        </p:grpSpPr>
        <p:sp>
          <p:nvSpPr>
            <p:cNvPr id="14371" name="Rectangle 27"/>
            <p:cNvSpPr>
              <a:spLocks noChangeArrowheads="1"/>
            </p:cNvSpPr>
            <p:nvPr/>
          </p:nvSpPr>
          <p:spPr bwMode="auto">
            <a:xfrm>
              <a:off x="761" y="2501"/>
              <a:ext cx="680"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a:t>
              </a:r>
            </a:p>
          </p:txBody>
        </p:sp>
        <p:sp>
          <p:nvSpPr>
            <p:cNvPr id="14372" name="Line 28"/>
            <p:cNvSpPr>
              <a:spLocks noChangeShapeType="1"/>
            </p:cNvSpPr>
            <p:nvPr/>
          </p:nvSpPr>
          <p:spPr bwMode="auto">
            <a:xfrm>
              <a:off x="1272" y="250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73" name="Line 29"/>
            <p:cNvSpPr>
              <a:spLocks noChangeShapeType="1"/>
            </p:cNvSpPr>
            <p:nvPr/>
          </p:nvSpPr>
          <p:spPr bwMode="auto">
            <a:xfrm>
              <a:off x="921" y="250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363" name="Arc 30"/>
          <p:cNvSpPr>
            <a:spLocks/>
          </p:cNvSpPr>
          <p:nvPr/>
        </p:nvSpPr>
        <p:spPr bwMode="auto">
          <a:xfrm flipH="1">
            <a:off x="5457825" y="2747963"/>
            <a:ext cx="215900" cy="574675"/>
          </a:xfrm>
          <a:custGeom>
            <a:avLst/>
            <a:gdLst>
              <a:gd name="T0" fmla="*/ 0 w 21600"/>
              <a:gd name="T1" fmla="*/ 0 h 21600"/>
              <a:gd name="T2" fmla="*/ 2158000 w 21600"/>
              <a:gd name="T3" fmla="*/ 15289415 h 21600"/>
              <a:gd name="T4" fmla="*/ 0 w 21600"/>
              <a:gd name="T5" fmla="*/ 1528941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4" name="Text Box 31"/>
          <p:cNvSpPr txBox="1">
            <a:spLocks noChangeArrowheads="1"/>
          </p:cNvSpPr>
          <p:nvPr/>
        </p:nvSpPr>
        <p:spPr bwMode="auto">
          <a:xfrm>
            <a:off x="5529263" y="23876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q</a:t>
            </a:r>
          </a:p>
        </p:txBody>
      </p:sp>
      <p:sp>
        <p:nvSpPr>
          <p:cNvPr id="276512" name="Arc 32"/>
          <p:cNvSpPr>
            <a:spLocks/>
          </p:cNvSpPr>
          <p:nvPr/>
        </p:nvSpPr>
        <p:spPr bwMode="auto">
          <a:xfrm flipV="1">
            <a:off x="5024438" y="3756025"/>
            <a:ext cx="504825" cy="1223963"/>
          </a:xfrm>
          <a:custGeom>
            <a:avLst/>
            <a:gdLst>
              <a:gd name="T0" fmla="*/ 0 w 21600"/>
              <a:gd name="T1" fmla="*/ 0 h 21600"/>
              <a:gd name="T2" fmla="*/ 11798532 w 21600"/>
              <a:gd name="T3" fmla="*/ 69355807 h 21600"/>
              <a:gd name="T4" fmla="*/ 0 w 21600"/>
              <a:gd name="T5" fmla="*/ 6935580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oval"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3" name="Freeform 33"/>
          <p:cNvSpPr>
            <a:spLocks/>
          </p:cNvSpPr>
          <p:nvPr/>
        </p:nvSpPr>
        <p:spPr bwMode="auto">
          <a:xfrm>
            <a:off x="4881563" y="3540125"/>
            <a:ext cx="503237" cy="1223963"/>
          </a:xfrm>
          <a:custGeom>
            <a:avLst/>
            <a:gdLst>
              <a:gd name="T0" fmla="*/ 798887944 w 317"/>
              <a:gd name="T1" fmla="*/ 0 h 771"/>
              <a:gd name="T2" fmla="*/ 113406125 w 317"/>
              <a:gd name="T3" fmla="*/ 685482780 h 771"/>
              <a:gd name="T4" fmla="*/ 113406125 w 317"/>
              <a:gd name="T5" fmla="*/ 1943042056 h 771"/>
              <a:gd name="T6" fmla="*/ 0 60000 65536"/>
              <a:gd name="T7" fmla="*/ 0 60000 65536"/>
              <a:gd name="T8" fmla="*/ 0 60000 65536"/>
            </a:gdLst>
            <a:ahLst/>
            <a:cxnLst>
              <a:cxn ang="T6">
                <a:pos x="T0" y="T1"/>
              </a:cxn>
              <a:cxn ang="T7">
                <a:pos x="T2" y="T3"/>
              </a:cxn>
              <a:cxn ang="T8">
                <a:pos x="T4" y="T5"/>
              </a:cxn>
            </a:cxnLst>
            <a:rect l="0" t="0" r="r" b="b"/>
            <a:pathLst>
              <a:path w="317" h="771">
                <a:moveTo>
                  <a:pt x="317" y="0"/>
                </a:moveTo>
                <a:cubicBezTo>
                  <a:pt x="203" y="72"/>
                  <a:pt x="90" y="144"/>
                  <a:pt x="45" y="272"/>
                </a:cubicBezTo>
                <a:cubicBezTo>
                  <a:pt x="0" y="400"/>
                  <a:pt x="22" y="585"/>
                  <a:pt x="45" y="771"/>
                </a:cubicBezTo>
              </a:path>
            </a:pathLst>
          </a:custGeom>
          <a:noFill/>
          <a:ln w="50800" cap="flat" cmpd="sng">
            <a:solidFill>
              <a:schemeClr val="tx1"/>
            </a:solidFill>
            <a:prstDash val="solid"/>
            <a:round/>
            <a:headEnd type="oval"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14" name="Arc 34"/>
          <p:cNvSpPr>
            <a:spLocks/>
          </p:cNvSpPr>
          <p:nvPr/>
        </p:nvSpPr>
        <p:spPr bwMode="auto">
          <a:xfrm flipH="1" flipV="1">
            <a:off x="3224213" y="3756025"/>
            <a:ext cx="936625" cy="1150938"/>
          </a:xfrm>
          <a:custGeom>
            <a:avLst/>
            <a:gdLst>
              <a:gd name="T0" fmla="*/ 0 w 21600"/>
              <a:gd name="T1" fmla="*/ 0 h 21600"/>
              <a:gd name="T2" fmla="*/ 40614185 w 21600"/>
              <a:gd name="T3" fmla="*/ 61326772 h 21600"/>
              <a:gd name="T4" fmla="*/ 0 w 21600"/>
              <a:gd name="T5" fmla="*/ 613267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chemeClr val="tx1"/>
            </a:solidFill>
            <a:round/>
            <a:headEnd type="oval"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5" name="Freeform 35"/>
          <p:cNvSpPr>
            <a:spLocks/>
          </p:cNvSpPr>
          <p:nvPr/>
        </p:nvSpPr>
        <p:spPr bwMode="auto">
          <a:xfrm>
            <a:off x="3705225" y="3611563"/>
            <a:ext cx="311150" cy="1152525"/>
          </a:xfrm>
          <a:custGeom>
            <a:avLst/>
            <a:gdLst>
              <a:gd name="T0" fmla="*/ 254763850 w 151"/>
              <a:gd name="T1" fmla="*/ 0 h 680"/>
              <a:gd name="T2" fmla="*/ 63690963 w 151"/>
              <a:gd name="T3" fmla="*/ 1042772417 h 680"/>
              <a:gd name="T4" fmla="*/ 641154454 w 151"/>
              <a:gd name="T5" fmla="*/ 1953402758 h 680"/>
              <a:gd name="T6" fmla="*/ 0 60000 65536"/>
              <a:gd name="T7" fmla="*/ 0 60000 65536"/>
              <a:gd name="T8" fmla="*/ 0 60000 65536"/>
            </a:gdLst>
            <a:ahLst/>
            <a:cxnLst>
              <a:cxn ang="T6">
                <a:pos x="T0" y="T1"/>
              </a:cxn>
              <a:cxn ang="T7">
                <a:pos x="T2" y="T3"/>
              </a:cxn>
              <a:cxn ang="T8">
                <a:pos x="T4" y="T5"/>
              </a:cxn>
            </a:cxnLst>
            <a:rect l="0" t="0" r="r" b="b"/>
            <a:pathLst>
              <a:path w="151" h="680">
                <a:moveTo>
                  <a:pt x="60" y="0"/>
                </a:moveTo>
                <a:cubicBezTo>
                  <a:pt x="30" y="125"/>
                  <a:pt x="0" y="250"/>
                  <a:pt x="15" y="363"/>
                </a:cubicBezTo>
                <a:cubicBezTo>
                  <a:pt x="30" y="476"/>
                  <a:pt x="90" y="578"/>
                  <a:pt x="151" y="680"/>
                </a:cubicBezTo>
              </a:path>
            </a:pathLst>
          </a:custGeom>
          <a:noFill/>
          <a:ln w="50800" cap="flat" cmpd="sng">
            <a:solidFill>
              <a:schemeClr val="tx1"/>
            </a:solidFill>
            <a:prstDash val="solid"/>
            <a:round/>
            <a:headEnd type="oval"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69" name="Rectangle 36"/>
          <p:cNvSpPr>
            <a:spLocks noChangeArrowheads="1"/>
          </p:cNvSpPr>
          <p:nvPr/>
        </p:nvSpPr>
        <p:spPr bwMode="auto">
          <a:xfrm>
            <a:off x="9345613" y="3429000"/>
            <a:ext cx="288925" cy="360363"/>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0" name="Line 37"/>
          <p:cNvSpPr>
            <a:spLocks noChangeShapeType="1"/>
          </p:cNvSpPr>
          <p:nvPr/>
        </p:nvSpPr>
        <p:spPr bwMode="auto">
          <a:xfrm>
            <a:off x="8193088" y="3573463"/>
            <a:ext cx="1152525" cy="0"/>
          </a:xfrm>
          <a:prstGeom prst="line">
            <a:avLst/>
          </a:prstGeom>
          <a:noFill/>
          <a:ln w="508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06"/>
                                        </p:tgtEl>
                                        <p:attrNameLst>
                                          <p:attrName>style.visibility</p:attrName>
                                        </p:attrNameLst>
                                      </p:cBhvr>
                                      <p:to>
                                        <p:strVal val="visible"/>
                                      </p:to>
                                    </p:set>
                                    <p:animEffect transition="in" filter="blinds(horizontal)">
                                      <p:cBhvr>
                                        <p:cTn id="7" dur="500"/>
                                        <p:tgtEl>
                                          <p:spTgt spid="276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76512"/>
                                        </p:tgtEl>
                                        <p:attrNameLst>
                                          <p:attrName>style.visibility</p:attrName>
                                        </p:attrNameLst>
                                      </p:cBhvr>
                                      <p:to>
                                        <p:strVal val="visible"/>
                                      </p:to>
                                    </p:set>
                                    <p:animEffect transition="in" filter="diamond(in)">
                                      <p:cBhvr>
                                        <p:cTn id="12" dur="2000"/>
                                        <p:tgtEl>
                                          <p:spTgt spid="2765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76514"/>
                                        </p:tgtEl>
                                        <p:attrNameLst>
                                          <p:attrName>style.visibility</p:attrName>
                                        </p:attrNameLst>
                                      </p:cBhvr>
                                      <p:to>
                                        <p:strVal val="visible"/>
                                      </p:to>
                                    </p:set>
                                    <p:animEffect transition="in" filter="diamond(in)">
                                      <p:cBhvr>
                                        <p:cTn id="17" dur="2000"/>
                                        <p:tgtEl>
                                          <p:spTgt spid="2765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76515"/>
                                        </p:tgtEl>
                                        <p:attrNameLst>
                                          <p:attrName>style.visibility</p:attrName>
                                        </p:attrNameLst>
                                      </p:cBhvr>
                                      <p:to>
                                        <p:strVal val="visible"/>
                                      </p:to>
                                    </p:set>
                                    <p:animEffect transition="in" filter="diamond(in)">
                                      <p:cBhvr>
                                        <p:cTn id="22" dur="2000"/>
                                        <p:tgtEl>
                                          <p:spTgt spid="2765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76513"/>
                                        </p:tgtEl>
                                        <p:attrNameLst>
                                          <p:attrName>style.visibility</p:attrName>
                                        </p:attrNameLst>
                                      </p:cBhvr>
                                      <p:to>
                                        <p:strVal val="visible"/>
                                      </p:to>
                                    </p:set>
                                    <p:animEffect transition="in" filter="diamond(in)">
                                      <p:cBhvr>
                                        <p:cTn id="27" dur="2000"/>
                                        <p:tgtEl>
                                          <p:spTgt spid="276513"/>
                                        </p:tgtEl>
                                      </p:cBhvr>
                                    </p:animEffect>
                                  </p:childTnLst>
                                </p:cTn>
                              </p:par>
                              <p:par>
                                <p:cTn id="28" presetID="3" presetClass="exit" presetSubtype="10" fill="hold" grpId="0" nodeType="withEffect">
                                  <p:stCondLst>
                                    <p:cond delay="0"/>
                                  </p:stCondLst>
                                  <p:childTnLst>
                                    <p:animEffect transition="out" filter="blinds(horizontal)">
                                      <p:cBhvr>
                                        <p:cTn id="29" dur="2000"/>
                                        <p:tgtEl>
                                          <p:spTgt spid="276493"/>
                                        </p:tgtEl>
                                      </p:cBhvr>
                                    </p:animEffect>
                                    <p:set>
                                      <p:cBhvr>
                                        <p:cTn id="30" dur="1" fill="hold">
                                          <p:stCondLst>
                                            <p:cond delay="1999"/>
                                          </p:stCondLst>
                                        </p:cTn>
                                        <p:tgtEl>
                                          <p:spTgt spid="276493"/>
                                        </p:tgtEl>
                                        <p:attrNameLst>
                                          <p:attrName>style.visibility</p:attrName>
                                        </p:attrNameLst>
                                      </p:cBhvr>
                                      <p:to>
                                        <p:strVal val="hidden"/>
                                      </p:to>
                                    </p:set>
                                  </p:childTnLst>
                                </p:cTn>
                              </p:par>
                            </p:childTnLst>
                          </p:cTn>
                        </p:par>
                        <p:par>
                          <p:cTn id="31" fill="hold" nodeType="afterGroup">
                            <p:stCondLst>
                              <p:cond delay="2000"/>
                            </p:stCondLst>
                            <p:childTnLst>
                              <p:par>
                                <p:cTn id="32" presetID="3" presetClass="exit" presetSubtype="10" fill="hold" grpId="0" nodeType="afterEffect">
                                  <p:stCondLst>
                                    <p:cond delay="0"/>
                                  </p:stCondLst>
                                  <p:childTnLst>
                                    <p:animEffect transition="out" filter="blinds(horizontal)">
                                      <p:cBhvr>
                                        <p:cTn id="33" dur="2000"/>
                                        <p:tgtEl>
                                          <p:spTgt spid="276498"/>
                                        </p:tgtEl>
                                      </p:cBhvr>
                                    </p:animEffect>
                                    <p:set>
                                      <p:cBhvr>
                                        <p:cTn id="34" dur="1" fill="hold">
                                          <p:stCondLst>
                                            <p:cond delay="1999"/>
                                          </p:stCondLst>
                                        </p:cTn>
                                        <p:tgtEl>
                                          <p:spTgt spid="2764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3" grpId="0" animBg="1"/>
      <p:bldP spid="276498" grpId="0" animBg="1"/>
      <p:bldP spid="276512" grpId="0" animBg="1"/>
      <p:bldP spid="276513" grpId="0" animBg="1"/>
      <p:bldP spid="276514" grpId="0" animBg="1"/>
      <p:bldP spid="2765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Cài Đặt Thêm 1 Nút Vào Trước Nút Q</a:t>
            </a:r>
          </a:p>
        </p:txBody>
      </p:sp>
      <p:sp>
        <p:nvSpPr>
          <p:cNvPr id="15363" name="Rectangle 3"/>
          <p:cNvSpPr>
            <a:spLocks noGrp="1" noChangeArrowheads="1"/>
          </p:cNvSpPr>
          <p:nvPr>
            <p:ph idx="1"/>
          </p:nvPr>
        </p:nvSpPr>
        <p:spPr>
          <a:xfrm>
            <a:off x="660399" y="1052736"/>
            <a:ext cx="6876690" cy="4988627"/>
          </a:xfrm>
        </p:spPr>
        <p:txBody>
          <a:bodyPr>
            <a:normAutofit fontScale="85000" lnSpcReduction="20000"/>
          </a:bodyPr>
          <a:lstStyle/>
          <a:p>
            <a:pPr eaLnBrk="1" hangingPunct="1">
              <a:lnSpc>
                <a:spcPct val="80000"/>
              </a:lnSpc>
              <a:buFontTx/>
              <a:buNone/>
            </a:pPr>
            <a:r>
              <a:rPr lang="en-US" sz="2400" dirty="0"/>
              <a:t>void </a:t>
            </a:r>
            <a:r>
              <a:rPr lang="en-US" sz="2400" dirty="0" err="1"/>
              <a:t>AddBeforeQ</a:t>
            </a:r>
            <a:r>
              <a:rPr lang="en-US" sz="2400" dirty="0"/>
              <a:t>(</a:t>
            </a:r>
            <a:r>
              <a:rPr lang="en-US" sz="2400" dirty="0" err="1"/>
              <a:t>DList</a:t>
            </a:r>
            <a:r>
              <a:rPr lang="en-US" sz="2400" dirty="0"/>
              <a:t> &amp;</a:t>
            </a:r>
            <a:r>
              <a:rPr lang="en-US" sz="2400" dirty="0" err="1"/>
              <a:t>l,DNode</a:t>
            </a:r>
            <a:r>
              <a:rPr lang="en-US" sz="2400" dirty="0"/>
              <a:t> *</a:t>
            </a:r>
            <a:r>
              <a:rPr lang="en-US" sz="2400" dirty="0" err="1"/>
              <a:t>tam,DNode</a:t>
            </a:r>
            <a:r>
              <a:rPr lang="en-US" sz="2400" dirty="0"/>
              <a:t> *q)</a:t>
            </a:r>
          </a:p>
          <a:p>
            <a:pPr eaLnBrk="1" hangingPunct="1">
              <a:lnSpc>
                <a:spcPct val="80000"/>
              </a:lnSpc>
              <a:buFontTx/>
              <a:buNone/>
            </a:pPr>
            <a:r>
              <a:rPr lang="en-US" sz="2400" dirty="0"/>
              <a:t>{	</a:t>
            </a:r>
            <a:r>
              <a:rPr lang="en-US" sz="2400" dirty="0" err="1"/>
              <a:t>DNode</a:t>
            </a:r>
            <a:r>
              <a:rPr lang="en-US" sz="2400" dirty="0"/>
              <a:t> *p;</a:t>
            </a:r>
          </a:p>
          <a:p>
            <a:pPr eaLnBrk="1" hangingPunct="1">
              <a:lnSpc>
                <a:spcPct val="80000"/>
              </a:lnSpc>
              <a:buFontTx/>
              <a:buNone/>
            </a:pPr>
            <a:r>
              <a:rPr lang="en-US" sz="2400" dirty="0"/>
              <a:t>	p=q-&gt;</a:t>
            </a:r>
            <a:r>
              <a:rPr lang="en-US" sz="2400" dirty="0" err="1"/>
              <a:t>pPre</a:t>
            </a:r>
            <a:r>
              <a:rPr lang="en-US" sz="2400" dirty="0"/>
              <a:t>;</a:t>
            </a:r>
          </a:p>
          <a:p>
            <a:pPr eaLnBrk="1" hangingPunct="1">
              <a:lnSpc>
                <a:spcPct val="80000"/>
              </a:lnSpc>
              <a:buFontTx/>
              <a:buNone/>
            </a:pPr>
            <a:r>
              <a:rPr lang="en-US" sz="2400" dirty="0"/>
              <a:t>	if(q!=NULL)</a:t>
            </a:r>
          </a:p>
          <a:p>
            <a:pPr eaLnBrk="1" hangingPunct="1">
              <a:lnSpc>
                <a:spcPct val="80000"/>
              </a:lnSpc>
              <a:buFontTx/>
              <a:buNone/>
            </a:pPr>
            <a:r>
              <a:rPr lang="en-US" sz="2400" dirty="0"/>
              <a:t>	{</a:t>
            </a:r>
          </a:p>
          <a:p>
            <a:pPr eaLnBrk="1" hangingPunct="1">
              <a:lnSpc>
                <a:spcPct val="80000"/>
              </a:lnSpc>
              <a:buFontTx/>
              <a:buNone/>
            </a:pPr>
            <a:r>
              <a:rPr lang="en-US" sz="2400" dirty="0"/>
              <a:t>		tam-&gt;</a:t>
            </a:r>
            <a:r>
              <a:rPr lang="en-US" sz="2400" dirty="0" err="1"/>
              <a:t>pNext</a:t>
            </a:r>
            <a:r>
              <a:rPr lang="en-US" sz="2400" dirty="0"/>
              <a:t>=q;</a:t>
            </a:r>
          </a:p>
          <a:p>
            <a:pPr eaLnBrk="1" hangingPunct="1">
              <a:lnSpc>
                <a:spcPct val="80000"/>
              </a:lnSpc>
              <a:buFontTx/>
              <a:buNone/>
            </a:pPr>
            <a:r>
              <a:rPr lang="en-US" sz="2400" dirty="0"/>
              <a:t>		q-&gt;</a:t>
            </a:r>
            <a:r>
              <a:rPr lang="en-US" sz="2400" dirty="0" err="1"/>
              <a:t>pPre</a:t>
            </a:r>
            <a:r>
              <a:rPr lang="en-US" sz="2400" dirty="0"/>
              <a:t>=tam;</a:t>
            </a:r>
          </a:p>
          <a:p>
            <a:pPr eaLnBrk="1" hangingPunct="1">
              <a:lnSpc>
                <a:spcPct val="80000"/>
              </a:lnSpc>
              <a:buFontTx/>
              <a:buNone/>
            </a:pPr>
            <a:r>
              <a:rPr lang="en-US" sz="2400" dirty="0"/>
              <a:t>		tam-&gt;</a:t>
            </a:r>
            <a:r>
              <a:rPr lang="en-US" sz="2400" dirty="0" err="1"/>
              <a:t>pPre</a:t>
            </a:r>
            <a:r>
              <a:rPr lang="en-US" sz="2400" dirty="0"/>
              <a:t>=p;</a:t>
            </a:r>
          </a:p>
          <a:p>
            <a:pPr eaLnBrk="1" hangingPunct="1">
              <a:lnSpc>
                <a:spcPct val="80000"/>
              </a:lnSpc>
              <a:buFontTx/>
              <a:buNone/>
            </a:pPr>
            <a:r>
              <a:rPr lang="en-US" sz="2400" dirty="0"/>
              <a:t>		if(p!=NULL)</a:t>
            </a:r>
          </a:p>
          <a:p>
            <a:pPr eaLnBrk="1" hangingPunct="1">
              <a:lnSpc>
                <a:spcPct val="80000"/>
              </a:lnSpc>
              <a:buFontTx/>
              <a:buNone/>
            </a:pPr>
            <a:r>
              <a:rPr lang="en-US" sz="2400" dirty="0"/>
              <a:t>			p-&gt;</a:t>
            </a:r>
            <a:r>
              <a:rPr lang="en-US" sz="2400" dirty="0" err="1"/>
              <a:t>pNext</a:t>
            </a:r>
            <a:r>
              <a:rPr lang="en-US" sz="2400" dirty="0"/>
              <a:t>=tam;</a:t>
            </a:r>
          </a:p>
          <a:p>
            <a:pPr eaLnBrk="1" hangingPunct="1">
              <a:lnSpc>
                <a:spcPct val="80000"/>
              </a:lnSpc>
              <a:buFontTx/>
              <a:buNone/>
            </a:pPr>
            <a:r>
              <a:rPr lang="en-US" sz="2400" dirty="0"/>
              <a:t>		if(q==</a:t>
            </a:r>
            <a:r>
              <a:rPr lang="en-US" sz="2400" dirty="0" err="1"/>
              <a:t>l.pHead</a:t>
            </a:r>
            <a:r>
              <a:rPr lang="en-US" sz="2400" dirty="0"/>
              <a:t>)</a:t>
            </a:r>
          </a:p>
          <a:p>
            <a:pPr eaLnBrk="1" hangingPunct="1">
              <a:lnSpc>
                <a:spcPct val="80000"/>
              </a:lnSpc>
              <a:buFontTx/>
              <a:buNone/>
            </a:pPr>
            <a:r>
              <a:rPr lang="en-US" sz="2400" dirty="0"/>
              <a:t>			</a:t>
            </a:r>
            <a:r>
              <a:rPr lang="en-US" sz="2400" dirty="0" err="1"/>
              <a:t>l.pHead</a:t>
            </a:r>
            <a:r>
              <a:rPr lang="en-US" sz="2400" dirty="0"/>
              <a:t> = tam;</a:t>
            </a:r>
          </a:p>
          <a:p>
            <a:pPr eaLnBrk="1" hangingPunct="1">
              <a:lnSpc>
                <a:spcPct val="80000"/>
              </a:lnSpc>
              <a:buFontTx/>
              <a:buNone/>
            </a:pPr>
            <a:r>
              <a:rPr lang="en-US" sz="2400" dirty="0"/>
              <a:t>	}</a:t>
            </a:r>
          </a:p>
          <a:p>
            <a:pPr eaLnBrk="1" hangingPunct="1">
              <a:lnSpc>
                <a:spcPct val="80000"/>
              </a:lnSpc>
              <a:buFontTx/>
              <a:buNone/>
            </a:pPr>
            <a:r>
              <a:rPr lang="en-US" sz="2400" dirty="0"/>
              <a:t>	else</a:t>
            </a:r>
          </a:p>
          <a:p>
            <a:pPr eaLnBrk="1" hangingPunct="1">
              <a:lnSpc>
                <a:spcPct val="80000"/>
              </a:lnSpc>
              <a:buFontTx/>
              <a:buNone/>
            </a:pPr>
            <a:r>
              <a:rPr lang="en-US" sz="2400" dirty="0"/>
              <a:t>		</a:t>
            </a:r>
            <a:r>
              <a:rPr lang="en-US" sz="2400" dirty="0" err="1"/>
              <a:t>AddEnd</a:t>
            </a:r>
            <a:r>
              <a:rPr lang="en-US" sz="2400" dirty="0"/>
              <a:t>(</a:t>
            </a:r>
            <a:r>
              <a:rPr lang="en-US" sz="2400" dirty="0" err="1"/>
              <a:t>l,tam</a:t>
            </a:r>
            <a:r>
              <a:rPr lang="en-US" sz="2400" dirty="0"/>
              <a:t>);</a:t>
            </a:r>
          </a:p>
          <a:p>
            <a:pPr eaLnBrk="1" hangingPunct="1">
              <a:lnSpc>
                <a:spcPct val="80000"/>
              </a:lnSpc>
              <a:buFontTx/>
              <a:buNone/>
            </a:pPr>
            <a:r>
              <a:rPr lang="en-US"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Xoá Phần Tử Đầu Danh Sách</a:t>
            </a:r>
          </a:p>
        </p:txBody>
      </p:sp>
      <p:sp>
        <p:nvSpPr>
          <p:cNvPr id="16387" name="Rectangle 3"/>
          <p:cNvSpPr>
            <a:spLocks noGrp="1" noChangeArrowheads="1"/>
          </p:cNvSpPr>
          <p:nvPr>
            <p:ph idx="1"/>
          </p:nvPr>
        </p:nvSpPr>
        <p:spPr>
          <a:xfrm>
            <a:off x="660399" y="1124744"/>
            <a:ext cx="6876690" cy="4916619"/>
          </a:xfrm>
        </p:spPr>
        <p:txBody>
          <a:bodyPr>
            <a:normAutofit fontScale="85000" lnSpcReduction="20000"/>
          </a:bodyPr>
          <a:lstStyle/>
          <a:p>
            <a:pPr eaLnBrk="1" hangingPunct="1">
              <a:lnSpc>
                <a:spcPct val="80000"/>
              </a:lnSpc>
              <a:buFontTx/>
              <a:buNone/>
            </a:pPr>
            <a:r>
              <a:rPr lang="en-US" sz="2800" dirty="0"/>
              <a:t>void </a:t>
            </a:r>
            <a:r>
              <a:rPr lang="en-US" sz="2800" dirty="0" err="1"/>
              <a:t>DeleteFirst</a:t>
            </a:r>
            <a:r>
              <a:rPr lang="en-US" sz="2800" dirty="0"/>
              <a:t>(</a:t>
            </a:r>
            <a:r>
              <a:rPr lang="en-US" sz="2800" dirty="0" err="1"/>
              <a:t>DList</a:t>
            </a:r>
            <a:r>
              <a:rPr lang="en-US" sz="2800" dirty="0"/>
              <a:t> &amp;l)</a:t>
            </a:r>
          </a:p>
          <a:p>
            <a:pPr eaLnBrk="1" hangingPunct="1">
              <a:lnSpc>
                <a:spcPct val="80000"/>
              </a:lnSpc>
              <a:buFontTx/>
              <a:buNone/>
            </a:pPr>
            <a:r>
              <a:rPr lang="en-US" sz="2800" dirty="0"/>
              <a:t>{</a:t>
            </a:r>
          </a:p>
          <a:p>
            <a:pPr eaLnBrk="1" hangingPunct="1">
              <a:lnSpc>
                <a:spcPct val="80000"/>
              </a:lnSpc>
              <a:buFontTx/>
              <a:buNone/>
            </a:pPr>
            <a:r>
              <a:rPr lang="en-US" sz="2800" dirty="0"/>
              <a:t>	</a:t>
            </a:r>
            <a:r>
              <a:rPr lang="en-US" sz="2800" dirty="0" err="1"/>
              <a:t>DNode</a:t>
            </a:r>
            <a:r>
              <a:rPr lang="en-US" sz="2800" dirty="0"/>
              <a:t> *p;</a:t>
            </a:r>
          </a:p>
          <a:p>
            <a:pPr eaLnBrk="1" hangingPunct="1">
              <a:lnSpc>
                <a:spcPct val="80000"/>
              </a:lnSpc>
              <a:buFontTx/>
              <a:buNone/>
            </a:pPr>
            <a:r>
              <a:rPr lang="en-US" sz="2800" dirty="0"/>
              <a:t>	if(</a:t>
            </a:r>
            <a:r>
              <a:rPr lang="en-US" sz="2800" dirty="0" err="1"/>
              <a:t>l.pHead</a:t>
            </a:r>
            <a:r>
              <a:rPr lang="en-US" sz="2800" dirty="0"/>
              <a:t>!=NULL)</a:t>
            </a:r>
          </a:p>
          <a:p>
            <a:pPr eaLnBrk="1" hangingPunct="1">
              <a:lnSpc>
                <a:spcPct val="80000"/>
              </a:lnSpc>
              <a:buFontTx/>
              <a:buNone/>
            </a:pPr>
            <a:r>
              <a:rPr lang="en-US" sz="2800" dirty="0"/>
              <a:t>	{</a:t>
            </a:r>
          </a:p>
          <a:p>
            <a:pPr eaLnBrk="1" hangingPunct="1">
              <a:lnSpc>
                <a:spcPct val="80000"/>
              </a:lnSpc>
              <a:buFontTx/>
              <a:buNone/>
            </a:pPr>
            <a:r>
              <a:rPr lang="en-US" sz="2800" dirty="0"/>
              <a:t>		p=</a:t>
            </a:r>
            <a:r>
              <a:rPr lang="en-US" sz="2800" dirty="0" err="1"/>
              <a:t>l.pHead</a:t>
            </a:r>
            <a:r>
              <a:rPr lang="en-US" sz="2800" dirty="0"/>
              <a:t>;</a:t>
            </a:r>
          </a:p>
          <a:p>
            <a:pPr eaLnBrk="1" hangingPunct="1">
              <a:lnSpc>
                <a:spcPct val="80000"/>
              </a:lnSpc>
              <a:buFontTx/>
              <a:buNone/>
            </a:pPr>
            <a:r>
              <a:rPr lang="en-US" sz="2800" dirty="0"/>
              <a:t>		</a:t>
            </a:r>
            <a:r>
              <a:rPr lang="en-US" sz="2800" dirty="0" err="1"/>
              <a:t>l.pHead</a:t>
            </a:r>
            <a:r>
              <a:rPr lang="en-US" sz="2800" dirty="0"/>
              <a:t>=</a:t>
            </a:r>
            <a:r>
              <a:rPr lang="en-US" sz="2800" dirty="0" err="1"/>
              <a:t>l.pHead</a:t>
            </a:r>
            <a:r>
              <a:rPr lang="en-US" sz="2800" dirty="0"/>
              <a:t>-&gt;</a:t>
            </a:r>
            <a:r>
              <a:rPr lang="en-US" sz="2800" dirty="0" err="1"/>
              <a:t>pNext</a:t>
            </a:r>
            <a:r>
              <a:rPr lang="en-US" sz="2800" dirty="0"/>
              <a:t>;</a:t>
            </a:r>
          </a:p>
          <a:p>
            <a:pPr eaLnBrk="1" hangingPunct="1">
              <a:lnSpc>
                <a:spcPct val="80000"/>
              </a:lnSpc>
              <a:buFontTx/>
              <a:buNone/>
            </a:pPr>
            <a:r>
              <a:rPr lang="en-US" sz="2800" dirty="0"/>
              <a:t>		</a:t>
            </a:r>
            <a:r>
              <a:rPr lang="en-US" sz="2800" dirty="0" err="1"/>
              <a:t>l.pHead</a:t>
            </a:r>
            <a:r>
              <a:rPr lang="en-US" sz="2800" dirty="0"/>
              <a:t>-&gt;</a:t>
            </a:r>
            <a:r>
              <a:rPr lang="en-US" sz="2800" dirty="0" err="1"/>
              <a:t>pPre</a:t>
            </a:r>
            <a:r>
              <a:rPr lang="en-US" sz="2800" dirty="0"/>
              <a:t>=NULL;</a:t>
            </a:r>
          </a:p>
          <a:p>
            <a:pPr eaLnBrk="1" hangingPunct="1">
              <a:lnSpc>
                <a:spcPct val="80000"/>
              </a:lnSpc>
              <a:buFontTx/>
              <a:buNone/>
            </a:pPr>
            <a:r>
              <a:rPr lang="en-US" sz="2800" dirty="0"/>
              <a:t>		delete p;</a:t>
            </a:r>
          </a:p>
          <a:p>
            <a:pPr eaLnBrk="1" hangingPunct="1">
              <a:lnSpc>
                <a:spcPct val="80000"/>
              </a:lnSpc>
              <a:buFontTx/>
              <a:buNone/>
            </a:pPr>
            <a:r>
              <a:rPr lang="en-US" sz="2800" dirty="0"/>
              <a:t>		if(</a:t>
            </a:r>
            <a:r>
              <a:rPr lang="en-US" sz="2800" dirty="0" err="1"/>
              <a:t>l.pHead</a:t>
            </a:r>
            <a:r>
              <a:rPr lang="en-US" sz="2800" dirty="0"/>
              <a:t>==NULL)</a:t>
            </a:r>
          </a:p>
          <a:p>
            <a:pPr eaLnBrk="1" hangingPunct="1">
              <a:lnSpc>
                <a:spcPct val="80000"/>
              </a:lnSpc>
              <a:buFontTx/>
              <a:buNone/>
            </a:pPr>
            <a:r>
              <a:rPr lang="en-US" sz="2800" dirty="0"/>
              <a:t>			</a:t>
            </a:r>
            <a:r>
              <a:rPr lang="en-US" sz="2800" dirty="0" err="1"/>
              <a:t>l.pTail</a:t>
            </a:r>
            <a:r>
              <a:rPr lang="en-US" sz="2800" dirty="0"/>
              <a:t>=NULL;</a:t>
            </a:r>
          </a:p>
          <a:p>
            <a:pPr eaLnBrk="1" hangingPunct="1">
              <a:lnSpc>
                <a:spcPct val="80000"/>
              </a:lnSpc>
              <a:buFontTx/>
              <a:buNone/>
            </a:pPr>
            <a:r>
              <a:rPr lang="en-US" sz="2800" dirty="0"/>
              <a:t>	}</a:t>
            </a:r>
          </a:p>
          <a:p>
            <a:pPr eaLnBrk="1" hangingPunct="1">
              <a:lnSpc>
                <a:spcPct val="80000"/>
              </a:lnSpc>
              <a:buFontTx/>
              <a:buNone/>
            </a:pPr>
            <a:r>
              <a:rPr lang="en-US" sz="28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Xoá 1 Phần Tử Cuối Danh Sách</a:t>
            </a:r>
          </a:p>
        </p:txBody>
      </p:sp>
      <p:sp>
        <p:nvSpPr>
          <p:cNvPr id="17411" name="Rectangle 3"/>
          <p:cNvSpPr>
            <a:spLocks noGrp="1" noChangeArrowheads="1"/>
          </p:cNvSpPr>
          <p:nvPr>
            <p:ph idx="1"/>
          </p:nvPr>
        </p:nvSpPr>
        <p:spPr>
          <a:xfrm>
            <a:off x="660399" y="980728"/>
            <a:ext cx="6876690" cy="5060635"/>
          </a:xfrm>
        </p:spPr>
        <p:txBody>
          <a:bodyPr>
            <a:normAutofit fontScale="92500" lnSpcReduction="10000"/>
          </a:bodyPr>
          <a:lstStyle/>
          <a:p>
            <a:pPr eaLnBrk="1" hangingPunct="1">
              <a:lnSpc>
                <a:spcPct val="80000"/>
              </a:lnSpc>
              <a:buFontTx/>
              <a:buNone/>
            </a:pPr>
            <a:r>
              <a:rPr lang="en-US" sz="2400" dirty="0"/>
              <a:t>void </a:t>
            </a:r>
            <a:r>
              <a:rPr lang="en-US" sz="2400" dirty="0" err="1"/>
              <a:t>DeleteEnd</a:t>
            </a:r>
            <a:r>
              <a:rPr lang="en-US" sz="2400" dirty="0"/>
              <a:t>(</a:t>
            </a:r>
            <a:r>
              <a:rPr lang="en-US" sz="2400" dirty="0" err="1"/>
              <a:t>DList</a:t>
            </a:r>
            <a:r>
              <a:rPr lang="en-US" sz="2400" dirty="0"/>
              <a:t> &amp;l )</a:t>
            </a:r>
          </a:p>
          <a:p>
            <a:pPr eaLnBrk="1" hangingPunct="1">
              <a:lnSpc>
                <a:spcPct val="80000"/>
              </a:lnSpc>
              <a:buFontTx/>
              <a:buNone/>
            </a:pPr>
            <a:r>
              <a:rPr lang="en-US" sz="2400" dirty="0"/>
              <a:t>{</a:t>
            </a:r>
          </a:p>
          <a:p>
            <a:pPr eaLnBrk="1" hangingPunct="1">
              <a:lnSpc>
                <a:spcPct val="80000"/>
              </a:lnSpc>
              <a:buFontTx/>
              <a:buNone/>
            </a:pPr>
            <a:r>
              <a:rPr lang="en-US" sz="2400" dirty="0"/>
              <a:t>	</a:t>
            </a:r>
            <a:r>
              <a:rPr lang="en-US" sz="2400" dirty="0" err="1"/>
              <a:t>DNode</a:t>
            </a:r>
            <a:r>
              <a:rPr lang="en-US" sz="2400" dirty="0"/>
              <a:t> *p;</a:t>
            </a:r>
          </a:p>
          <a:p>
            <a:pPr eaLnBrk="1" hangingPunct="1">
              <a:lnSpc>
                <a:spcPct val="80000"/>
              </a:lnSpc>
              <a:buFontTx/>
              <a:buNone/>
            </a:pPr>
            <a:r>
              <a:rPr lang="en-US" sz="2400" dirty="0"/>
              <a:t>	if(</a:t>
            </a:r>
            <a:r>
              <a:rPr lang="en-US" sz="2400" dirty="0" err="1"/>
              <a:t>l.pHead</a:t>
            </a:r>
            <a:r>
              <a:rPr lang="en-US" sz="2400" dirty="0"/>
              <a:t>!=NULL) //</a:t>
            </a:r>
            <a:r>
              <a:rPr lang="en-US" sz="2400" dirty="0" err="1"/>
              <a:t>tuc</a:t>
            </a:r>
            <a:r>
              <a:rPr lang="en-US" sz="2400" dirty="0"/>
              <a:t> </a:t>
            </a:r>
            <a:r>
              <a:rPr lang="en-US" sz="2400" dirty="0" err="1"/>
              <a:t>xau</a:t>
            </a:r>
            <a:r>
              <a:rPr lang="en-US" sz="2400" dirty="0"/>
              <a:t> co hon mot phan </a:t>
            </a:r>
            <a:r>
              <a:rPr lang="en-US" sz="2400" dirty="0" err="1"/>
              <a:t>tu</a:t>
            </a:r>
            <a:r>
              <a:rPr lang="en-US" sz="2400" dirty="0"/>
              <a:t>  </a:t>
            </a:r>
          </a:p>
          <a:p>
            <a:pPr eaLnBrk="1" hangingPunct="1">
              <a:lnSpc>
                <a:spcPct val="80000"/>
              </a:lnSpc>
              <a:buFontTx/>
              <a:buNone/>
            </a:pPr>
            <a:r>
              <a:rPr lang="en-US" sz="2400" dirty="0"/>
              <a:t>	{</a:t>
            </a:r>
          </a:p>
          <a:p>
            <a:pPr eaLnBrk="1" hangingPunct="1">
              <a:lnSpc>
                <a:spcPct val="80000"/>
              </a:lnSpc>
              <a:buFontTx/>
              <a:buNone/>
            </a:pPr>
            <a:r>
              <a:rPr lang="en-US" sz="2400" dirty="0"/>
              <a:t>		p=</a:t>
            </a:r>
            <a:r>
              <a:rPr lang="en-US" sz="2400" dirty="0" err="1"/>
              <a:t>l.pTail</a:t>
            </a:r>
            <a:r>
              <a:rPr lang="en-US" sz="2400" dirty="0"/>
              <a:t>;</a:t>
            </a:r>
          </a:p>
          <a:p>
            <a:pPr eaLnBrk="1" hangingPunct="1">
              <a:lnSpc>
                <a:spcPct val="80000"/>
              </a:lnSpc>
              <a:buFontTx/>
              <a:buNone/>
            </a:pPr>
            <a:r>
              <a:rPr lang="en-US" sz="2400" dirty="0"/>
              <a:t>		</a:t>
            </a:r>
            <a:r>
              <a:rPr lang="en-US" sz="2400" dirty="0" err="1"/>
              <a:t>l.pTail</a:t>
            </a:r>
            <a:r>
              <a:rPr lang="en-US" sz="2400" dirty="0"/>
              <a:t>=</a:t>
            </a:r>
            <a:r>
              <a:rPr lang="en-US" sz="2400" dirty="0" err="1"/>
              <a:t>l.pTail</a:t>
            </a:r>
            <a:r>
              <a:rPr lang="en-US" sz="2400" dirty="0"/>
              <a:t>-&gt;Pre;</a:t>
            </a:r>
          </a:p>
          <a:p>
            <a:pPr eaLnBrk="1" hangingPunct="1">
              <a:lnSpc>
                <a:spcPct val="80000"/>
              </a:lnSpc>
              <a:buFontTx/>
              <a:buNone/>
            </a:pPr>
            <a:r>
              <a:rPr lang="en-US" sz="2400" dirty="0"/>
              <a:t>		</a:t>
            </a:r>
            <a:r>
              <a:rPr lang="en-US" sz="2400" dirty="0" err="1"/>
              <a:t>l.pTail</a:t>
            </a:r>
            <a:r>
              <a:rPr lang="en-US" sz="2400" dirty="0"/>
              <a:t>-&gt;</a:t>
            </a:r>
            <a:r>
              <a:rPr lang="en-US" sz="2400" dirty="0" err="1"/>
              <a:t>pNext</a:t>
            </a:r>
            <a:r>
              <a:rPr lang="en-US" sz="2400" dirty="0"/>
              <a:t>=NULL;</a:t>
            </a:r>
          </a:p>
          <a:p>
            <a:pPr eaLnBrk="1" hangingPunct="1">
              <a:lnSpc>
                <a:spcPct val="80000"/>
              </a:lnSpc>
              <a:buFontTx/>
              <a:buNone/>
            </a:pPr>
            <a:r>
              <a:rPr lang="en-US" sz="2400" dirty="0"/>
              <a:t>		delete p;</a:t>
            </a:r>
          </a:p>
          <a:p>
            <a:pPr eaLnBrk="1" hangingPunct="1">
              <a:lnSpc>
                <a:spcPct val="80000"/>
              </a:lnSpc>
              <a:buFontTx/>
              <a:buNone/>
            </a:pPr>
            <a:r>
              <a:rPr lang="en-US" sz="2400" dirty="0"/>
              <a:t>		if(</a:t>
            </a:r>
            <a:r>
              <a:rPr lang="en-US" sz="2400" dirty="0" err="1"/>
              <a:t>l.pTail</a:t>
            </a:r>
            <a:r>
              <a:rPr lang="en-US" sz="2400" dirty="0"/>
              <a:t>==NULL)</a:t>
            </a:r>
          </a:p>
          <a:p>
            <a:pPr eaLnBrk="1" hangingPunct="1">
              <a:lnSpc>
                <a:spcPct val="80000"/>
              </a:lnSpc>
              <a:buFontTx/>
              <a:buNone/>
            </a:pPr>
            <a:r>
              <a:rPr lang="en-US" sz="2400" dirty="0"/>
              <a:t>			</a:t>
            </a:r>
            <a:r>
              <a:rPr lang="en-US" sz="2400" dirty="0" err="1"/>
              <a:t>l.pHead</a:t>
            </a:r>
            <a:r>
              <a:rPr lang="en-US" sz="2400" dirty="0"/>
              <a:t>=NULL;</a:t>
            </a:r>
          </a:p>
          <a:p>
            <a:pPr eaLnBrk="1" hangingPunct="1">
              <a:lnSpc>
                <a:spcPct val="80000"/>
              </a:lnSpc>
              <a:buFontTx/>
              <a:buNone/>
            </a:pPr>
            <a:r>
              <a:rPr lang="en-US" sz="2400" dirty="0"/>
              <a:t>	}</a:t>
            </a:r>
          </a:p>
          <a:p>
            <a:pPr eaLnBrk="1" hangingPunct="1">
              <a:lnSpc>
                <a:spcPct val="80000"/>
              </a:lnSpc>
              <a:buFontTx/>
              <a:buNone/>
            </a:pPr>
            <a:r>
              <a:rPr lang="en-US" sz="24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Hủy 1 Nút Sau Nút Q</a:t>
            </a:r>
          </a:p>
        </p:txBody>
      </p:sp>
      <p:sp>
        <p:nvSpPr>
          <p:cNvPr id="18435" name="Rectangle 3"/>
          <p:cNvSpPr>
            <a:spLocks noGrp="1" noChangeArrowheads="1"/>
          </p:cNvSpPr>
          <p:nvPr>
            <p:ph idx="1"/>
          </p:nvPr>
        </p:nvSpPr>
        <p:spPr>
          <a:xfrm>
            <a:off x="660399" y="1052736"/>
            <a:ext cx="6876690" cy="5400600"/>
          </a:xfrm>
        </p:spPr>
        <p:txBody>
          <a:bodyPr>
            <a:normAutofit fontScale="85000" lnSpcReduction="20000"/>
          </a:bodyPr>
          <a:lstStyle/>
          <a:p>
            <a:pPr eaLnBrk="1" hangingPunct="1">
              <a:lnSpc>
                <a:spcPct val="80000"/>
              </a:lnSpc>
              <a:buFontTx/>
              <a:buNone/>
            </a:pPr>
            <a:r>
              <a:rPr lang="en-US" sz="2000" dirty="0"/>
              <a:t>void </a:t>
            </a:r>
            <a:r>
              <a:rPr lang="en-US" sz="2000" dirty="0" err="1"/>
              <a:t>DeleteLastQ</a:t>
            </a:r>
            <a:r>
              <a:rPr lang="en-US" sz="2000" dirty="0"/>
              <a:t>(</a:t>
            </a:r>
            <a:r>
              <a:rPr lang="en-US" sz="2000" dirty="0" err="1"/>
              <a:t>DList</a:t>
            </a:r>
            <a:r>
              <a:rPr lang="en-US" sz="2000" dirty="0"/>
              <a:t> &amp;</a:t>
            </a:r>
            <a:r>
              <a:rPr lang="en-US" sz="2000" dirty="0" err="1"/>
              <a:t>l,DNode</a:t>
            </a:r>
            <a:r>
              <a:rPr lang="en-US" sz="2000" dirty="0"/>
              <a:t> *q)</a:t>
            </a:r>
          </a:p>
          <a:p>
            <a:pPr eaLnBrk="1" hangingPunct="1">
              <a:lnSpc>
                <a:spcPct val="80000"/>
              </a:lnSpc>
              <a:buFontTx/>
              <a:buNone/>
            </a:pPr>
            <a:r>
              <a:rPr lang="en-US" sz="2000" dirty="0"/>
              <a:t>{</a:t>
            </a:r>
          </a:p>
          <a:p>
            <a:pPr eaLnBrk="1" hangingPunct="1">
              <a:lnSpc>
                <a:spcPct val="80000"/>
              </a:lnSpc>
              <a:buFontTx/>
              <a:buNone/>
            </a:pPr>
            <a:r>
              <a:rPr lang="en-US" sz="2000" dirty="0"/>
              <a:t>	</a:t>
            </a:r>
            <a:r>
              <a:rPr lang="en-US" sz="2000" dirty="0" err="1"/>
              <a:t>DNode</a:t>
            </a:r>
            <a:r>
              <a:rPr lang="en-US" sz="2000" dirty="0"/>
              <a:t> *p;//</a:t>
            </a:r>
            <a:r>
              <a:rPr lang="en-US" sz="2000" dirty="0" err="1"/>
              <a:t>luu</a:t>
            </a:r>
            <a:r>
              <a:rPr lang="en-US" sz="2000" dirty="0"/>
              <a:t> node dung </a:t>
            </a:r>
            <a:r>
              <a:rPr lang="en-US" sz="2000" dirty="0" err="1"/>
              <a:t>sau</a:t>
            </a:r>
            <a:r>
              <a:rPr lang="en-US" sz="2000" dirty="0"/>
              <a:t> node q</a:t>
            </a:r>
          </a:p>
          <a:p>
            <a:pPr eaLnBrk="1" hangingPunct="1">
              <a:lnSpc>
                <a:spcPct val="80000"/>
              </a:lnSpc>
              <a:buFontTx/>
              <a:buNone/>
            </a:pPr>
            <a:r>
              <a:rPr lang="en-US" sz="2000" dirty="0"/>
              <a:t>	if(q!=NULL)	</a:t>
            </a:r>
          </a:p>
          <a:p>
            <a:pPr eaLnBrk="1" hangingPunct="1">
              <a:lnSpc>
                <a:spcPct val="80000"/>
              </a:lnSpc>
              <a:buFontTx/>
              <a:buNone/>
            </a:pPr>
            <a:r>
              <a:rPr lang="en-US" sz="2000" dirty="0"/>
              <a:t>	{</a:t>
            </a:r>
          </a:p>
          <a:p>
            <a:pPr eaLnBrk="1" hangingPunct="1">
              <a:lnSpc>
                <a:spcPct val="80000"/>
              </a:lnSpc>
              <a:buFontTx/>
              <a:buNone/>
            </a:pPr>
            <a:r>
              <a:rPr lang="en-US" sz="2000" dirty="0"/>
              <a:t>		p=q-&gt;</a:t>
            </a:r>
            <a:r>
              <a:rPr lang="en-US" sz="2000" dirty="0" err="1"/>
              <a:t>pNext</a:t>
            </a:r>
            <a:r>
              <a:rPr lang="en-US" sz="2000" dirty="0"/>
              <a:t>;</a:t>
            </a:r>
          </a:p>
          <a:p>
            <a:pPr eaLnBrk="1" hangingPunct="1">
              <a:lnSpc>
                <a:spcPct val="80000"/>
              </a:lnSpc>
              <a:buFontTx/>
              <a:buNone/>
            </a:pPr>
            <a:r>
              <a:rPr lang="en-US" sz="2000" dirty="0"/>
              <a:t>		if(p!=NULL)</a:t>
            </a:r>
          </a:p>
          <a:p>
            <a:pPr eaLnBrk="1" hangingPunct="1">
              <a:lnSpc>
                <a:spcPct val="80000"/>
              </a:lnSpc>
              <a:buFontTx/>
              <a:buNone/>
            </a:pPr>
            <a:r>
              <a:rPr lang="en-US" sz="2000" dirty="0"/>
              <a:t>		{</a:t>
            </a:r>
          </a:p>
          <a:p>
            <a:pPr eaLnBrk="1" hangingPunct="1">
              <a:lnSpc>
                <a:spcPct val="80000"/>
              </a:lnSpc>
              <a:buFontTx/>
              <a:buNone/>
            </a:pPr>
            <a:r>
              <a:rPr lang="en-US" sz="2000" dirty="0"/>
              <a:t>			q-&gt;</a:t>
            </a:r>
            <a:r>
              <a:rPr lang="en-US" sz="2000" dirty="0" err="1"/>
              <a:t>pNext</a:t>
            </a:r>
            <a:r>
              <a:rPr lang="en-US" sz="2000" dirty="0"/>
              <a:t>=p-&gt;</a:t>
            </a:r>
            <a:r>
              <a:rPr lang="en-US" sz="2000" dirty="0" err="1"/>
              <a:t>pNext</a:t>
            </a:r>
            <a:r>
              <a:rPr lang="en-US" sz="2000" dirty="0"/>
              <a:t>;</a:t>
            </a:r>
          </a:p>
          <a:p>
            <a:pPr eaLnBrk="1" hangingPunct="1">
              <a:lnSpc>
                <a:spcPct val="80000"/>
              </a:lnSpc>
              <a:buFontTx/>
              <a:buNone/>
            </a:pPr>
            <a:r>
              <a:rPr lang="en-US" sz="2000" dirty="0"/>
              <a:t>			if(p==</a:t>
            </a:r>
            <a:r>
              <a:rPr lang="en-US" sz="2000" dirty="0" err="1"/>
              <a:t>l.pTail</a:t>
            </a:r>
            <a:r>
              <a:rPr lang="en-US" sz="2000" dirty="0"/>
              <a:t>)//</a:t>
            </a:r>
            <a:r>
              <a:rPr lang="en-US" sz="2000" dirty="0" err="1"/>
              <a:t>xoa</a:t>
            </a:r>
            <a:r>
              <a:rPr lang="en-US" sz="2000" dirty="0"/>
              <a:t> dung </a:t>
            </a:r>
            <a:r>
              <a:rPr lang="en-US" sz="2000" dirty="0" err="1"/>
              <a:t>nu't</a:t>
            </a:r>
            <a:r>
              <a:rPr lang="en-US" sz="2000" dirty="0"/>
              <a:t> </a:t>
            </a:r>
            <a:r>
              <a:rPr lang="en-US" sz="2000" dirty="0" err="1"/>
              <a:t>cuoi</a:t>
            </a:r>
            <a:r>
              <a:rPr lang="en-US" sz="2000" dirty="0"/>
              <a:t> </a:t>
            </a:r>
          </a:p>
          <a:p>
            <a:pPr eaLnBrk="1" hangingPunct="1">
              <a:lnSpc>
                <a:spcPct val="80000"/>
              </a:lnSpc>
              <a:buFontTx/>
              <a:buNone/>
            </a:pPr>
            <a:r>
              <a:rPr lang="en-US" sz="2000" dirty="0"/>
              <a:t>				</a:t>
            </a:r>
            <a:r>
              <a:rPr lang="en-US" sz="2000" dirty="0" err="1"/>
              <a:t>l.pTail</a:t>
            </a:r>
            <a:r>
              <a:rPr lang="en-US" sz="2000" dirty="0"/>
              <a:t>=q;</a:t>
            </a:r>
          </a:p>
          <a:p>
            <a:pPr eaLnBrk="1" hangingPunct="1">
              <a:lnSpc>
                <a:spcPct val="80000"/>
              </a:lnSpc>
              <a:buFontTx/>
              <a:buNone/>
            </a:pPr>
            <a:r>
              <a:rPr lang="en-US" sz="2000" dirty="0"/>
              <a:t>			else	//Nut </a:t>
            </a:r>
            <a:r>
              <a:rPr lang="en-US" sz="2000" dirty="0" err="1"/>
              <a:t>xoa</a:t>
            </a:r>
            <a:r>
              <a:rPr lang="en-US" sz="2000" dirty="0"/>
              <a:t> </a:t>
            </a:r>
            <a:r>
              <a:rPr lang="en-US" sz="2000" dirty="0" err="1"/>
              <a:t>khong</a:t>
            </a:r>
            <a:r>
              <a:rPr lang="en-US" sz="2000" dirty="0"/>
              <a:t> </a:t>
            </a:r>
            <a:r>
              <a:rPr lang="en-US" sz="2000" dirty="0" err="1"/>
              <a:t>phai</a:t>
            </a:r>
            <a:r>
              <a:rPr lang="en-US" sz="2000" dirty="0"/>
              <a:t> nut </a:t>
            </a:r>
            <a:r>
              <a:rPr lang="en-US" sz="2000" dirty="0" err="1"/>
              <a:t>cuoi</a:t>
            </a:r>
            <a:endParaRPr lang="en-US" sz="2000" dirty="0"/>
          </a:p>
          <a:p>
            <a:pPr eaLnBrk="1" hangingPunct="1">
              <a:lnSpc>
                <a:spcPct val="80000"/>
              </a:lnSpc>
              <a:buFontTx/>
              <a:buNone/>
            </a:pPr>
            <a:r>
              <a:rPr lang="en-US" sz="2000" dirty="0"/>
              <a:t>				p-&gt;</a:t>
            </a:r>
            <a:r>
              <a:rPr lang="en-US" sz="2000" dirty="0" err="1"/>
              <a:t>pNext</a:t>
            </a:r>
            <a:r>
              <a:rPr lang="en-US" sz="2000" dirty="0"/>
              <a:t>-&gt;</a:t>
            </a:r>
            <a:r>
              <a:rPr lang="en-US" sz="2000" dirty="0" err="1"/>
              <a:t>pPre</a:t>
            </a:r>
            <a:r>
              <a:rPr lang="en-US" sz="2000" dirty="0"/>
              <a:t>=q;</a:t>
            </a:r>
          </a:p>
          <a:p>
            <a:pPr eaLnBrk="1" hangingPunct="1">
              <a:lnSpc>
                <a:spcPct val="80000"/>
              </a:lnSpc>
              <a:buFontTx/>
              <a:buNone/>
            </a:pPr>
            <a:r>
              <a:rPr lang="en-US" sz="2000" dirty="0"/>
              <a:t>			delete p;</a:t>
            </a:r>
          </a:p>
          <a:p>
            <a:pPr eaLnBrk="1" hangingPunct="1">
              <a:lnSpc>
                <a:spcPct val="80000"/>
              </a:lnSpc>
              <a:buFontTx/>
              <a:buNone/>
            </a:pPr>
            <a:r>
              <a:rPr lang="en-US" sz="2000" dirty="0"/>
              <a:t>		}</a:t>
            </a:r>
          </a:p>
          <a:p>
            <a:pPr eaLnBrk="1" hangingPunct="1">
              <a:lnSpc>
                <a:spcPct val="80000"/>
              </a:lnSpc>
              <a:buFontTx/>
              <a:buNone/>
            </a:pPr>
            <a:r>
              <a:rPr lang="en-US" sz="2000" dirty="0"/>
              <a:t>	}</a:t>
            </a:r>
          </a:p>
          <a:p>
            <a:pPr eaLnBrk="1" hangingPunct="1">
              <a:lnSpc>
                <a:spcPct val="80000"/>
              </a:lnSpc>
              <a:buFontTx/>
              <a:buNone/>
            </a:pPr>
            <a:r>
              <a:rPr lang="en-US" sz="2000" dirty="0"/>
              <a:t>	else</a:t>
            </a:r>
          </a:p>
          <a:p>
            <a:pPr eaLnBrk="1" hangingPunct="1">
              <a:lnSpc>
                <a:spcPct val="80000"/>
              </a:lnSpc>
              <a:buFontTx/>
              <a:buNone/>
            </a:pPr>
            <a:r>
              <a:rPr lang="en-US" sz="2000" dirty="0"/>
              <a:t>		</a:t>
            </a:r>
            <a:r>
              <a:rPr lang="en-US" sz="2000" dirty="0" err="1"/>
              <a:t>DeleteFirst</a:t>
            </a:r>
            <a:r>
              <a:rPr lang="en-US" sz="2000" dirty="0"/>
              <a:t>(l);</a:t>
            </a:r>
          </a:p>
          <a:p>
            <a:pPr eaLnBrk="1" hangingPunct="1">
              <a:lnSpc>
                <a:spcPct val="80000"/>
              </a:lnSpc>
              <a:buFontTx/>
              <a:buNone/>
            </a:pPr>
            <a:r>
              <a:rPr lang="en-US" sz="20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Huỷ 1 Nút Đứng Trước Nút Q</a:t>
            </a:r>
          </a:p>
        </p:txBody>
      </p:sp>
      <p:sp>
        <p:nvSpPr>
          <p:cNvPr id="19459" name="Rectangle 3"/>
          <p:cNvSpPr>
            <a:spLocks noGrp="1" noChangeArrowheads="1"/>
          </p:cNvSpPr>
          <p:nvPr>
            <p:ph idx="1"/>
          </p:nvPr>
        </p:nvSpPr>
        <p:spPr>
          <a:xfrm>
            <a:off x="660399" y="765176"/>
            <a:ext cx="6876690" cy="5904184"/>
          </a:xfrm>
        </p:spPr>
        <p:txBody>
          <a:bodyPr>
            <a:normAutofit fontScale="92500" lnSpcReduction="10000"/>
          </a:bodyPr>
          <a:lstStyle/>
          <a:p>
            <a:pPr eaLnBrk="1" hangingPunct="1">
              <a:lnSpc>
                <a:spcPct val="80000"/>
              </a:lnSpc>
              <a:buFontTx/>
              <a:buNone/>
            </a:pPr>
            <a:r>
              <a:rPr lang="en-US" dirty="0"/>
              <a:t>void </a:t>
            </a:r>
            <a:r>
              <a:rPr lang="en-US" dirty="0" err="1"/>
              <a:t>DeleteBeforeQ</a:t>
            </a:r>
            <a:r>
              <a:rPr lang="en-US" dirty="0"/>
              <a:t>(</a:t>
            </a:r>
            <a:r>
              <a:rPr lang="en-US" dirty="0" err="1"/>
              <a:t>DList</a:t>
            </a:r>
            <a:r>
              <a:rPr lang="en-US" dirty="0"/>
              <a:t> &amp;</a:t>
            </a:r>
            <a:r>
              <a:rPr lang="en-US" dirty="0" err="1"/>
              <a:t>l,DNode</a:t>
            </a:r>
            <a:r>
              <a:rPr lang="en-US" dirty="0"/>
              <a:t> *q)</a:t>
            </a:r>
          </a:p>
          <a:p>
            <a:pPr eaLnBrk="1" hangingPunct="1">
              <a:lnSpc>
                <a:spcPct val="80000"/>
              </a:lnSpc>
              <a:buFontTx/>
              <a:buNone/>
            </a:pPr>
            <a:r>
              <a:rPr lang="en-US" dirty="0"/>
              <a:t>{</a:t>
            </a:r>
          </a:p>
          <a:p>
            <a:pPr eaLnBrk="1" hangingPunct="1">
              <a:lnSpc>
                <a:spcPct val="80000"/>
              </a:lnSpc>
              <a:buFontTx/>
              <a:buNone/>
            </a:pPr>
            <a:r>
              <a:rPr lang="en-US" dirty="0"/>
              <a:t>	</a:t>
            </a:r>
            <a:r>
              <a:rPr lang="en-US" dirty="0" err="1"/>
              <a:t>DNode</a:t>
            </a:r>
            <a:r>
              <a:rPr lang="en-US" dirty="0"/>
              <a:t> *p;</a:t>
            </a:r>
          </a:p>
          <a:p>
            <a:pPr eaLnBrk="1" hangingPunct="1">
              <a:lnSpc>
                <a:spcPct val="80000"/>
              </a:lnSpc>
              <a:buFontTx/>
              <a:buNone/>
            </a:pPr>
            <a:r>
              <a:rPr lang="en-US" dirty="0"/>
              <a:t>	if(q!=NULL) //</a:t>
            </a:r>
            <a:r>
              <a:rPr lang="en-US" dirty="0" err="1"/>
              <a:t>tuc</a:t>
            </a:r>
            <a:r>
              <a:rPr lang="en-US" dirty="0"/>
              <a:t> ton tai node q</a:t>
            </a:r>
          </a:p>
          <a:p>
            <a:pPr eaLnBrk="1" hangingPunct="1">
              <a:lnSpc>
                <a:spcPct val="80000"/>
              </a:lnSpc>
              <a:buFontTx/>
              <a:buNone/>
            </a:pPr>
            <a:r>
              <a:rPr lang="en-US" dirty="0"/>
              <a:t>	{</a:t>
            </a:r>
          </a:p>
          <a:p>
            <a:pPr eaLnBrk="1" hangingPunct="1">
              <a:lnSpc>
                <a:spcPct val="80000"/>
              </a:lnSpc>
              <a:buFontTx/>
              <a:buNone/>
            </a:pPr>
            <a:r>
              <a:rPr lang="en-US" dirty="0"/>
              <a:t>		p=q-&gt;</a:t>
            </a:r>
            <a:r>
              <a:rPr lang="en-US" dirty="0" err="1"/>
              <a:t>pPre</a:t>
            </a:r>
            <a:r>
              <a:rPr lang="en-US" dirty="0"/>
              <a:t>;</a:t>
            </a:r>
          </a:p>
          <a:p>
            <a:pPr eaLnBrk="1" hangingPunct="1">
              <a:lnSpc>
                <a:spcPct val="80000"/>
              </a:lnSpc>
              <a:buFontTx/>
              <a:buNone/>
            </a:pPr>
            <a:r>
              <a:rPr lang="en-US" dirty="0"/>
              <a:t>		if(p!=NULL)</a:t>
            </a:r>
          </a:p>
          <a:p>
            <a:pPr eaLnBrk="1" hangingPunct="1">
              <a:lnSpc>
                <a:spcPct val="80000"/>
              </a:lnSpc>
              <a:buFontTx/>
              <a:buNone/>
            </a:pPr>
            <a:r>
              <a:rPr lang="en-US" dirty="0"/>
              <a:t>		{</a:t>
            </a:r>
          </a:p>
          <a:p>
            <a:pPr eaLnBrk="1" hangingPunct="1">
              <a:lnSpc>
                <a:spcPct val="80000"/>
              </a:lnSpc>
              <a:buFontTx/>
              <a:buNone/>
            </a:pPr>
            <a:r>
              <a:rPr lang="en-US" dirty="0"/>
              <a:t>			q-&gt;</a:t>
            </a:r>
            <a:r>
              <a:rPr lang="en-US" dirty="0" err="1"/>
              <a:t>pPre</a:t>
            </a:r>
            <a:r>
              <a:rPr lang="en-US" dirty="0"/>
              <a:t>=p-&gt;</a:t>
            </a:r>
            <a:r>
              <a:rPr lang="en-US" dirty="0" err="1"/>
              <a:t>pPre</a:t>
            </a:r>
            <a:r>
              <a:rPr lang="en-US" dirty="0"/>
              <a:t>;</a:t>
            </a:r>
          </a:p>
          <a:p>
            <a:pPr eaLnBrk="1" hangingPunct="1">
              <a:lnSpc>
                <a:spcPct val="80000"/>
              </a:lnSpc>
              <a:buFontTx/>
              <a:buNone/>
            </a:pPr>
            <a:r>
              <a:rPr lang="en-US" dirty="0"/>
              <a:t>			if(p==</a:t>
            </a:r>
            <a:r>
              <a:rPr lang="en-US" dirty="0" err="1"/>
              <a:t>l.pHead</a:t>
            </a:r>
            <a:r>
              <a:rPr lang="en-US" dirty="0"/>
              <a:t>)//p la Node </a:t>
            </a:r>
            <a:r>
              <a:rPr lang="en-US" dirty="0" err="1"/>
              <a:t>dau</a:t>
            </a:r>
            <a:r>
              <a:rPr lang="en-US" dirty="0"/>
              <a:t> </a:t>
            </a:r>
            <a:r>
              <a:rPr lang="en-US" dirty="0" err="1"/>
              <a:t>cua</a:t>
            </a:r>
            <a:r>
              <a:rPr lang="en-US" dirty="0"/>
              <a:t> </a:t>
            </a:r>
            <a:r>
              <a:rPr lang="en-US" dirty="0" err="1"/>
              <a:t>danh</a:t>
            </a:r>
            <a:r>
              <a:rPr lang="en-US" dirty="0"/>
              <a:t> </a:t>
            </a:r>
            <a:r>
              <a:rPr lang="en-US" dirty="0" err="1"/>
              <a:t>sach</a:t>
            </a:r>
            <a:endParaRPr lang="en-US" dirty="0"/>
          </a:p>
          <a:p>
            <a:pPr eaLnBrk="1" hangingPunct="1">
              <a:lnSpc>
                <a:spcPct val="80000"/>
              </a:lnSpc>
              <a:buFontTx/>
              <a:buNone/>
            </a:pPr>
            <a:r>
              <a:rPr lang="en-US" dirty="0"/>
              <a:t>				</a:t>
            </a:r>
            <a:r>
              <a:rPr lang="en-US" dirty="0" err="1"/>
              <a:t>l.pHead</a:t>
            </a:r>
            <a:r>
              <a:rPr lang="en-US" dirty="0"/>
              <a:t>=q;</a:t>
            </a:r>
          </a:p>
          <a:p>
            <a:pPr eaLnBrk="1" hangingPunct="1">
              <a:lnSpc>
                <a:spcPct val="80000"/>
              </a:lnSpc>
              <a:buFontTx/>
              <a:buNone/>
            </a:pPr>
            <a:r>
              <a:rPr lang="en-US" dirty="0"/>
              <a:t>			else //p </a:t>
            </a:r>
            <a:r>
              <a:rPr lang="en-US" dirty="0" err="1"/>
              <a:t>khong</a:t>
            </a:r>
            <a:r>
              <a:rPr lang="en-US" dirty="0"/>
              <a:t> </a:t>
            </a:r>
            <a:r>
              <a:rPr lang="en-US" dirty="0" err="1"/>
              <a:t>phai</a:t>
            </a:r>
            <a:r>
              <a:rPr lang="en-US" dirty="0"/>
              <a:t> la node </a:t>
            </a:r>
            <a:r>
              <a:rPr lang="en-US" dirty="0" err="1"/>
              <a:t>dau</a:t>
            </a:r>
            <a:endParaRPr lang="en-US" dirty="0"/>
          </a:p>
          <a:p>
            <a:pPr eaLnBrk="1" hangingPunct="1">
              <a:lnSpc>
                <a:spcPct val="80000"/>
              </a:lnSpc>
              <a:buFontTx/>
              <a:buNone/>
            </a:pPr>
            <a:r>
              <a:rPr lang="en-US" dirty="0"/>
              <a:t>				p-&gt;</a:t>
            </a:r>
            <a:r>
              <a:rPr lang="en-US" dirty="0" err="1"/>
              <a:t>pPre</a:t>
            </a:r>
            <a:r>
              <a:rPr lang="en-US" dirty="0"/>
              <a:t>-&gt;</a:t>
            </a:r>
            <a:r>
              <a:rPr lang="en-US" dirty="0" err="1"/>
              <a:t>pNext</a:t>
            </a:r>
            <a:r>
              <a:rPr lang="en-US" dirty="0"/>
              <a:t>=q;</a:t>
            </a:r>
          </a:p>
          <a:p>
            <a:pPr eaLnBrk="1" hangingPunct="1">
              <a:lnSpc>
                <a:spcPct val="80000"/>
              </a:lnSpc>
              <a:buFontTx/>
              <a:buNone/>
            </a:pPr>
            <a:r>
              <a:rPr lang="en-US" dirty="0"/>
              <a:t>			delete p;</a:t>
            </a:r>
          </a:p>
          <a:p>
            <a:pPr eaLnBrk="1" hangingPunct="1">
              <a:lnSpc>
                <a:spcPct val="80000"/>
              </a:lnSpc>
              <a:buFontTx/>
              <a:buNone/>
            </a:pPr>
            <a:r>
              <a:rPr lang="en-US" dirty="0"/>
              <a:t>		}</a:t>
            </a:r>
          </a:p>
          <a:p>
            <a:pPr eaLnBrk="1" hangingPunct="1">
              <a:lnSpc>
                <a:spcPct val="80000"/>
              </a:lnSpc>
              <a:buFontTx/>
              <a:buNone/>
            </a:pPr>
            <a:r>
              <a:rPr lang="en-US" dirty="0"/>
              <a:t>	}</a:t>
            </a:r>
          </a:p>
          <a:p>
            <a:pPr eaLnBrk="1" hangingPunct="1">
              <a:lnSpc>
                <a:spcPct val="80000"/>
              </a:lnSpc>
              <a:buFontTx/>
              <a:buNone/>
            </a:pPr>
            <a:r>
              <a:rPr lang="en-US" dirty="0"/>
              <a:t>	else</a:t>
            </a:r>
          </a:p>
          <a:p>
            <a:pPr eaLnBrk="1" hangingPunct="1">
              <a:lnSpc>
                <a:spcPct val="80000"/>
              </a:lnSpc>
              <a:buFontTx/>
              <a:buNone/>
            </a:pPr>
            <a:r>
              <a:rPr lang="en-US" dirty="0"/>
              <a:t>		</a:t>
            </a:r>
            <a:r>
              <a:rPr lang="en-US" dirty="0" err="1"/>
              <a:t>DeleteEnd</a:t>
            </a:r>
            <a:r>
              <a:rPr lang="en-US" dirty="0"/>
              <a:t>(l);</a:t>
            </a:r>
          </a:p>
          <a:p>
            <a:pPr eaLnBrk="1" hangingPunct="1">
              <a:lnSpc>
                <a:spcPct val="80000"/>
              </a:lnSpc>
              <a:buFontTx/>
              <a:buNone/>
            </a:pP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Xoá 1 Phần Tử Có Khoá = X</a:t>
            </a:r>
          </a:p>
        </p:txBody>
      </p:sp>
      <p:sp>
        <p:nvSpPr>
          <p:cNvPr id="20483" name="Rectangle 3"/>
          <p:cNvSpPr>
            <a:spLocks noGrp="1" noChangeArrowheads="1"/>
          </p:cNvSpPr>
          <p:nvPr>
            <p:ph idx="1"/>
          </p:nvPr>
        </p:nvSpPr>
        <p:spPr>
          <a:xfrm>
            <a:off x="660398" y="980728"/>
            <a:ext cx="7604969" cy="5060635"/>
          </a:xfrm>
        </p:spPr>
        <p:txBody>
          <a:bodyPr>
            <a:normAutofit fontScale="92500" lnSpcReduction="10000"/>
          </a:bodyPr>
          <a:lstStyle/>
          <a:p>
            <a:pPr eaLnBrk="1" hangingPunct="1">
              <a:lnSpc>
                <a:spcPct val="80000"/>
              </a:lnSpc>
              <a:buFontTx/>
              <a:buNone/>
            </a:pPr>
            <a:r>
              <a:rPr lang="en-US" sz="1200" b="1" dirty="0"/>
              <a:t>int </a:t>
            </a:r>
            <a:r>
              <a:rPr lang="en-US" sz="1200" b="1" dirty="0" err="1"/>
              <a:t>DeleteX</a:t>
            </a:r>
            <a:r>
              <a:rPr lang="en-US" sz="1200" b="1" dirty="0"/>
              <a:t>(</a:t>
            </a:r>
            <a:r>
              <a:rPr lang="en-US" sz="1200" b="1" dirty="0" err="1"/>
              <a:t>DList</a:t>
            </a:r>
            <a:r>
              <a:rPr lang="en-US" sz="1200" b="1" dirty="0"/>
              <a:t> &amp;</a:t>
            </a:r>
            <a:r>
              <a:rPr lang="en-US" sz="1200" b="1" dirty="0" err="1"/>
              <a:t>l,int</a:t>
            </a:r>
            <a:r>
              <a:rPr lang="en-US" sz="1200" b="1" dirty="0"/>
              <a:t> x)</a:t>
            </a:r>
          </a:p>
          <a:p>
            <a:pPr eaLnBrk="1" hangingPunct="1">
              <a:lnSpc>
                <a:spcPct val="80000"/>
              </a:lnSpc>
              <a:buFontTx/>
              <a:buNone/>
            </a:pPr>
            <a:r>
              <a:rPr lang="en-US" sz="1200" b="1" dirty="0"/>
              <a:t>{</a:t>
            </a:r>
          </a:p>
          <a:p>
            <a:pPr eaLnBrk="1" hangingPunct="1">
              <a:lnSpc>
                <a:spcPct val="80000"/>
              </a:lnSpc>
              <a:buFontTx/>
              <a:buNone/>
            </a:pPr>
            <a:r>
              <a:rPr lang="en-US" sz="1200" b="1" dirty="0"/>
              <a:t>	</a:t>
            </a:r>
            <a:r>
              <a:rPr lang="en-US" sz="1200" b="1" dirty="0" err="1"/>
              <a:t>DNode</a:t>
            </a:r>
            <a:r>
              <a:rPr lang="en-US" sz="1200" b="1" dirty="0"/>
              <a:t> *p;</a:t>
            </a:r>
          </a:p>
          <a:p>
            <a:pPr eaLnBrk="1" hangingPunct="1">
              <a:lnSpc>
                <a:spcPct val="80000"/>
              </a:lnSpc>
              <a:buFontTx/>
              <a:buNone/>
            </a:pPr>
            <a:r>
              <a:rPr lang="en-US" sz="1200" b="1" dirty="0"/>
              <a:t>	</a:t>
            </a:r>
            <a:r>
              <a:rPr lang="en-US" sz="1200" b="1" dirty="0" err="1"/>
              <a:t>DNode</a:t>
            </a:r>
            <a:r>
              <a:rPr lang="en-US" sz="1200" b="1" dirty="0"/>
              <a:t> *q;</a:t>
            </a:r>
          </a:p>
          <a:p>
            <a:pPr eaLnBrk="1" hangingPunct="1">
              <a:lnSpc>
                <a:spcPct val="80000"/>
              </a:lnSpc>
              <a:buFontTx/>
              <a:buNone/>
            </a:pPr>
            <a:r>
              <a:rPr lang="en-US" sz="1200" b="1" dirty="0"/>
              <a:t>	q=NULL;</a:t>
            </a:r>
          </a:p>
          <a:p>
            <a:pPr eaLnBrk="1" hangingPunct="1">
              <a:lnSpc>
                <a:spcPct val="80000"/>
              </a:lnSpc>
              <a:buFontTx/>
              <a:buNone/>
            </a:pPr>
            <a:r>
              <a:rPr lang="en-US" sz="1200" b="1" dirty="0"/>
              <a:t>	p=</a:t>
            </a:r>
            <a:r>
              <a:rPr lang="en-US" sz="1200" b="1" dirty="0" err="1"/>
              <a:t>l.pHead</a:t>
            </a:r>
            <a:r>
              <a:rPr lang="en-US" sz="1200" b="1" dirty="0"/>
              <a:t>;</a:t>
            </a:r>
          </a:p>
          <a:p>
            <a:pPr eaLnBrk="1" hangingPunct="1">
              <a:lnSpc>
                <a:spcPct val="80000"/>
              </a:lnSpc>
              <a:buFontTx/>
              <a:buNone/>
            </a:pPr>
            <a:r>
              <a:rPr lang="en-US" sz="1200" b="1" dirty="0"/>
              <a:t>	while(p!=NULL)</a:t>
            </a:r>
          </a:p>
          <a:p>
            <a:pPr eaLnBrk="1" hangingPunct="1">
              <a:lnSpc>
                <a:spcPct val="80000"/>
              </a:lnSpc>
              <a:buFontTx/>
              <a:buNone/>
            </a:pPr>
            <a:r>
              <a:rPr lang="en-US" sz="1200" b="1" dirty="0"/>
              <a:t>	{</a:t>
            </a:r>
          </a:p>
          <a:p>
            <a:pPr eaLnBrk="1" hangingPunct="1">
              <a:lnSpc>
                <a:spcPct val="80000"/>
              </a:lnSpc>
              <a:buFontTx/>
              <a:buNone/>
            </a:pPr>
            <a:r>
              <a:rPr lang="en-US" sz="1200" b="1" dirty="0"/>
              <a:t>		if(p-&gt;Info==x)  </a:t>
            </a:r>
          </a:p>
          <a:p>
            <a:pPr eaLnBrk="1" hangingPunct="1">
              <a:lnSpc>
                <a:spcPct val="80000"/>
              </a:lnSpc>
              <a:buFontTx/>
              <a:buNone/>
            </a:pPr>
            <a:r>
              <a:rPr lang="en-US" sz="1200" b="1" dirty="0"/>
              <a:t>			break;</a:t>
            </a:r>
          </a:p>
          <a:p>
            <a:pPr eaLnBrk="1" hangingPunct="1">
              <a:lnSpc>
                <a:spcPct val="80000"/>
              </a:lnSpc>
              <a:buFontTx/>
              <a:buNone/>
            </a:pPr>
            <a:r>
              <a:rPr lang="en-US" sz="1200" b="1" dirty="0"/>
              <a:t>		q=p;//q la Node co </a:t>
            </a:r>
            <a:r>
              <a:rPr lang="en-US" sz="1200" b="1" dirty="0" err="1"/>
              <a:t>truong</a:t>
            </a:r>
            <a:r>
              <a:rPr lang="en-US" sz="1200" b="1" dirty="0"/>
              <a:t> Info = x</a:t>
            </a:r>
          </a:p>
          <a:p>
            <a:pPr eaLnBrk="1" hangingPunct="1">
              <a:lnSpc>
                <a:spcPct val="80000"/>
              </a:lnSpc>
              <a:buFontTx/>
              <a:buNone/>
            </a:pPr>
            <a:r>
              <a:rPr lang="en-US" sz="1200" b="1" dirty="0"/>
              <a:t>		p=p-&gt;</a:t>
            </a:r>
            <a:r>
              <a:rPr lang="en-US" sz="1200" b="1" dirty="0" err="1"/>
              <a:t>pNext</a:t>
            </a:r>
            <a:r>
              <a:rPr lang="en-US" sz="1200" b="1" dirty="0"/>
              <a:t>;</a:t>
            </a:r>
          </a:p>
          <a:p>
            <a:pPr eaLnBrk="1" hangingPunct="1">
              <a:lnSpc>
                <a:spcPct val="80000"/>
              </a:lnSpc>
              <a:buFontTx/>
              <a:buNone/>
            </a:pPr>
            <a:r>
              <a:rPr lang="en-US" sz="1200" b="1" dirty="0"/>
              <a:t>	}</a:t>
            </a:r>
          </a:p>
          <a:p>
            <a:pPr eaLnBrk="1" hangingPunct="1">
              <a:lnSpc>
                <a:spcPct val="80000"/>
              </a:lnSpc>
              <a:buFontTx/>
              <a:buNone/>
            </a:pPr>
            <a:r>
              <a:rPr lang="en-US" sz="1200" b="1" dirty="0"/>
              <a:t>	if(q==NULL) return 0;//</a:t>
            </a:r>
            <a:r>
              <a:rPr lang="en-US" sz="1200" b="1" dirty="0" err="1"/>
              <a:t>khong</a:t>
            </a:r>
            <a:r>
              <a:rPr lang="en-US" sz="1200" b="1" dirty="0"/>
              <a:t> </a:t>
            </a:r>
            <a:r>
              <a:rPr lang="en-US" sz="1200" b="1" dirty="0" err="1"/>
              <a:t>tim</a:t>
            </a:r>
            <a:r>
              <a:rPr lang="en-US" sz="1200" b="1" dirty="0"/>
              <a:t> </a:t>
            </a:r>
            <a:r>
              <a:rPr lang="en-US" sz="1200" b="1" dirty="0" err="1"/>
              <a:t>thay</a:t>
            </a:r>
            <a:r>
              <a:rPr lang="en-US" sz="1200" b="1" dirty="0"/>
              <a:t> Node </a:t>
            </a:r>
            <a:r>
              <a:rPr lang="en-US" sz="1200" b="1" dirty="0" err="1"/>
              <a:t>nao</a:t>
            </a:r>
            <a:r>
              <a:rPr lang="en-US" sz="1200" b="1" dirty="0"/>
              <a:t> co </a:t>
            </a:r>
            <a:r>
              <a:rPr lang="en-US" sz="1200" b="1" dirty="0" err="1"/>
              <a:t>truong</a:t>
            </a:r>
            <a:r>
              <a:rPr lang="en-US" sz="1200" b="1" dirty="0"/>
              <a:t> Info =x</a:t>
            </a:r>
          </a:p>
          <a:p>
            <a:pPr eaLnBrk="1" hangingPunct="1">
              <a:lnSpc>
                <a:spcPct val="80000"/>
              </a:lnSpc>
              <a:buFontTx/>
              <a:buNone/>
            </a:pPr>
            <a:r>
              <a:rPr lang="en-US" sz="1200" b="1" dirty="0"/>
              <a:t>	if(q!=NULL) </a:t>
            </a:r>
          </a:p>
          <a:p>
            <a:pPr eaLnBrk="1" hangingPunct="1">
              <a:lnSpc>
                <a:spcPct val="80000"/>
              </a:lnSpc>
              <a:buFontTx/>
              <a:buNone/>
            </a:pPr>
            <a:r>
              <a:rPr lang="en-US" sz="1200" b="1" dirty="0"/>
              <a:t>		</a:t>
            </a:r>
            <a:r>
              <a:rPr lang="en-US" sz="1200" b="1" dirty="0" err="1"/>
              <a:t>DeleteLastQ</a:t>
            </a:r>
            <a:r>
              <a:rPr lang="en-US" sz="1200" b="1" dirty="0"/>
              <a:t>(</a:t>
            </a:r>
            <a:r>
              <a:rPr lang="en-US" sz="1200" b="1" dirty="0" err="1"/>
              <a:t>l,q</a:t>
            </a:r>
            <a:r>
              <a:rPr lang="en-US" sz="1200" b="1" dirty="0"/>
              <a:t>);		</a:t>
            </a:r>
          </a:p>
          <a:p>
            <a:pPr eaLnBrk="1" hangingPunct="1">
              <a:lnSpc>
                <a:spcPct val="80000"/>
              </a:lnSpc>
              <a:buFontTx/>
              <a:buNone/>
            </a:pPr>
            <a:r>
              <a:rPr lang="en-US" sz="1200" b="1" dirty="0"/>
              <a:t>	else</a:t>
            </a:r>
          </a:p>
          <a:p>
            <a:pPr eaLnBrk="1" hangingPunct="1">
              <a:lnSpc>
                <a:spcPct val="80000"/>
              </a:lnSpc>
              <a:buFontTx/>
              <a:buNone/>
            </a:pPr>
            <a:r>
              <a:rPr lang="en-US" sz="1200" b="1" dirty="0"/>
              <a:t>		</a:t>
            </a:r>
            <a:r>
              <a:rPr lang="en-US" sz="1200" b="1" dirty="0" err="1"/>
              <a:t>DeleteFirst</a:t>
            </a:r>
            <a:r>
              <a:rPr lang="en-US" sz="1200" b="1" dirty="0"/>
              <a:t>(l);</a:t>
            </a:r>
          </a:p>
          <a:p>
            <a:pPr eaLnBrk="1" hangingPunct="1">
              <a:lnSpc>
                <a:spcPct val="80000"/>
              </a:lnSpc>
              <a:buFontTx/>
              <a:buNone/>
            </a:pPr>
            <a:r>
              <a:rPr lang="en-US" sz="1200" b="1" dirty="0"/>
              <a:t>	return 1;</a:t>
            </a:r>
          </a:p>
          <a:p>
            <a:pPr eaLnBrk="1" hangingPunct="1">
              <a:lnSpc>
                <a:spcPct val="80000"/>
              </a:lnSpc>
              <a:buFontTx/>
              <a:buNone/>
            </a:pPr>
            <a:r>
              <a:rPr lang="en-US" sz="1200" b="1"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779959" y="1014189"/>
            <a:ext cx="7197229" cy="4464496"/>
          </a:xfrm>
        </p:spPr>
        <p:txBody>
          <a:bodyPr>
            <a:normAutofit/>
          </a:bodyPr>
          <a:lstStyle/>
          <a:p>
            <a:pPr eaLnBrk="1" hangingPunct="1"/>
            <a:r>
              <a:rPr lang="en-US" sz="3200" dirty="0" err="1">
                <a:latin typeface="Arial" panose="020B0604020202020204" pitchFamily="34" charset="0"/>
                <a:cs typeface="Arial" panose="020B0604020202020204" pitchFamily="34" charset="0"/>
              </a:rPr>
              <a:t>Mỗi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phần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liên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kết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với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phần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tử</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đứng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trước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và</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sau</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nó</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trong</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sách</a:t>
            </a:r>
            <a:endParaRPr lang="en-US" sz="3200" dirty="0">
              <a:latin typeface="Arial" panose="020B0604020202020204" pitchFamily="34" charset="0"/>
              <a:cs typeface="Arial" panose="020B0604020202020204" pitchFamily="34" charset="0"/>
            </a:endParaRPr>
          </a:p>
          <a:p>
            <a:pPr eaLnBrk="1" hangingPunct="1"/>
            <a:r>
              <a:rPr lang="en-US" sz="3200" dirty="0" err="1">
                <a:latin typeface="Arial" panose="020B0604020202020204" pitchFamily="34" charset="0"/>
                <a:cs typeface="Arial" panose="020B0604020202020204" pitchFamily="34" charset="0"/>
              </a:rPr>
              <a:t>Hình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vẽ</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họa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danh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sách</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liên</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kết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kép</a:t>
            </a:r>
            <a:r>
              <a:rPr lang="en-US" sz="3200" dirty="0">
                <a:latin typeface="Arial" panose="020B0604020202020204" pitchFamily="34" charset="0"/>
                <a:cs typeface="Arial" panose="020B0604020202020204" pitchFamily="34" charset="0"/>
              </a:rPr>
              <a:t>:</a:t>
            </a:r>
          </a:p>
          <a:p>
            <a:pPr lvl="1" eaLnBrk="1" hangingPunct="1"/>
            <a:endParaRPr lang="en-US" dirty="0"/>
          </a:p>
        </p:txBody>
      </p:sp>
      <p:grpSp>
        <p:nvGrpSpPr>
          <p:cNvPr id="28" name="Group 35">
            <a:extLst>
              <a:ext uri="{FF2B5EF4-FFF2-40B4-BE49-F238E27FC236}">
                <a16:creationId xmlns:a16="http://schemas.microsoft.com/office/drawing/2014/main" id="{809EE7BA-58B7-48EB-AE98-A1E17B0DEFA2}"/>
              </a:ext>
            </a:extLst>
          </p:cNvPr>
          <p:cNvGrpSpPr>
            <a:grpSpLocks/>
          </p:cNvGrpSpPr>
          <p:nvPr/>
        </p:nvGrpSpPr>
        <p:grpSpPr bwMode="auto">
          <a:xfrm>
            <a:off x="985341" y="4653136"/>
            <a:ext cx="8140700" cy="466725"/>
            <a:chOff x="761" y="2251"/>
            <a:chExt cx="5128" cy="294"/>
          </a:xfrm>
        </p:grpSpPr>
        <p:sp>
          <p:nvSpPr>
            <p:cNvPr id="29" name="Rectangle 15">
              <a:extLst>
                <a:ext uri="{FF2B5EF4-FFF2-40B4-BE49-F238E27FC236}">
                  <a16:creationId xmlns:a16="http://schemas.microsoft.com/office/drawing/2014/main" id="{C13B67D6-4CB5-4A55-92E8-B92AD454B68D}"/>
                </a:ext>
              </a:extLst>
            </p:cNvPr>
            <p:cNvSpPr>
              <a:spLocks noChangeArrowheads="1"/>
            </p:cNvSpPr>
            <p:nvPr/>
          </p:nvSpPr>
          <p:spPr bwMode="auto">
            <a:xfrm>
              <a:off x="1124" y="2251"/>
              <a:ext cx="680"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A</a:t>
              </a:r>
            </a:p>
          </p:txBody>
        </p:sp>
        <p:sp>
          <p:nvSpPr>
            <p:cNvPr id="30" name="Rectangle 16">
              <a:extLst>
                <a:ext uri="{FF2B5EF4-FFF2-40B4-BE49-F238E27FC236}">
                  <a16:creationId xmlns:a16="http://schemas.microsoft.com/office/drawing/2014/main" id="{60647971-B214-44A8-8807-B30BA3F5321F}"/>
                </a:ext>
              </a:extLst>
            </p:cNvPr>
            <p:cNvSpPr>
              <a:spLocks noChangeArrowheads="1"/>
            </p:cNvSpPr>
            <p:nvPr/>
          </p:nvSpPr>
          <p:spPr bwMode="auto">
            <a:xfrm>
              <a:off x="2258" y="2251"/>
              <a:ext cx="725"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31" name="Rectangle 17">
              <a:extLst>
                <a:ext uri="{FF2B5EF4-FFF2-40B4-BE49-F238E27FC236}">
                  <a16:creationId xmlns:a16="http://schemas.microsoft.com/office/drawing/2014/main" id="{5AB18379-6F3B-438C-B226-D6DBB68A68C0}"/>
                </a:ext>
              </a:extLst>
            </p:cNvPr>
            <p:cNvSpPr>
              <a:spLocks noChangeArrowheads="1"/>
            </p:cNvSpPr>
            <p:nvPr/>
          </p:nvSpPr>
          <p:spPr bwMode="auto">
            <a:xfrm>
              <a:off x="3436" y="2251"/>
              <a:ext cx="817"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32" name="Rectangle 18">
              <a:extLst>
                <a:ext uri="{FF2B5EF4-FFF2-40B4-BE49-F238E27FC236}">
                  <a16:creationId xmlns:a16="http://schemas.microsoft.com/office/drawing/2014/main" id="{86978361-3485-4897-8F23-5E34911CC973}"/>
                </a:ext>
              </a:extLst>
            </p:cNvPr>
            <p:cNvSpPr>
              <a:spLocks noChangeArrowheads="1"/>
            </p:cNvSpPr>
            <p:nvPr/>
          </p:nvSpPr>
          <p:spPr bwMode="auto">
            <a:xfrm>
              <a:off x="4617" y="2251"/>
              <a:ext cx="725"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33" name="Line 19">
              <a:extLst>
                <a:ext uri="{FF2B5EF4-FFF2-40B4-BE49-F238E27FC236}">
                  <a16:creationId xmlns:a16="http://schemas.microsoft.com/office/drawing/2014/main" id="{85103E21-B969-462C-9748-2AF5119EADDB}"/>
                </a:ext>
              </a:extLst>
            </p:cNvPr>
            <p:cNvSpPr>
              <a:spLocks noChangeShapeType="1"/>
            </p:cNvSpPr>
            <p:nvPr/>
          </p:nvSpPr>
          <p:spPr bwMode="auto">
            <a:xfrm>
              <a:off x="1623" y="225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0">
              <a:extLst>
                <a:ext uri="{FF2B5EF4-FFF2-40B4-BE49-F238E27FC236}">
                  <a16:creationId xmlns:a16="http://schemas.microsoft.com/office/drawing/2014/main" id="{23460B57-D715-4E30-A1B1-C5EBC748C079}"/>
                </a:ext>
              </a:extLst>
            </p:cNvPr>
            <p:cNvSpPr>
              <a:spLocks noChangeShapeType="1"/>
            </p:cNvSpPr>
            <p:nvPr/>
          </p:nvSpPr>
          <p:spPr bwMode="auto">
            <a:xfrm>
              <a:off x="2802" y="225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21">
              <a:extLst>
                <a:ext uri="{FF2B5EF4-FFF2-40B4-BE49-F238E27FC236}">
                  <a16:creationId xmlns:a16="http://schemas.microsoft.com/office/drawing/2014/main" id="{BF41D084-4004-4B46-8303-09547BE470A8}"/>
                </a:ext>
              </a:extLst>
            </p:cNvPr>
            <p:cNvSpPr>
              <a:spLocks noChangeShapeType="1"/>
            </p:cNvSpPr>
            <p:nvPr/>
          </p:nvSpPr>
          <p:spPr bwMode="auto">
            <a:xfrm>
              <a:off x="4027" y="225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Line 22">
              <a:extLst>
                <a:ext uri="{FF2B5EF4-FFF2-40B4-BE49-F238E27FC236}">
                  <a16:creationId xmlns:a16="http://schemas.microsoft.com/office/drawing/2014/main" id="{E7155DBF-FE1B-400F-B19F-16A13A22DC61}"/>
                </a:ext>
              </a:extLst>
            </p:cNvPr>
            <p:cNvSpPr>
              <a:spLocks noChangeShapeType="1"/>
            </p:cNvSpPr>
            <p:nvPr/>
          </p:nvSpPr>
          <p:spPr bwMode="auto">
            <a:xfrm>
              <a:off x="5161" y="225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23">
              <a:extLst>
                <a:ext uri="{FF2B5EF4-FFF2-40B4-BE49-F238E27FC236}">
                  <a16:creationId xmlns:a16="http://schemas.microsoft.com/office/drawing/2014/main" id="{EE322653-C0BF-4E84-8492-5E3D9E87519F}"/>
                </a:ext>
              </a:extLst>
            </p:cNvPr>
            <p:cNvSpPr>
              <a:spLocks noChangeShapeType="1"/>
            </p:cNvSpPr>
            <p:nvPr/>
          </p:nvSpPr>
          <p:spPr bwMode="auto">
            <a:xfrm>
              <a:off x="761" y="2420"/>
              <a:ext cx="363"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24">
              <a:extLst>
                <a:ext uri="{FF2B5EF4-FFF2-40B4-BE49-F238E27FC236}">
                  <a16:creationId xmlns:a16="http://schemas.microsoft.com/office/drawing/2014/main" id="{8D7409D3-2AB1-44DE-B530-D638080295DC}"/>
                </a:ext>
              </a:extLst>
            </p:cNvPr>
            <p:cNvSpPr>
              <a:spLocks noChangeShapeType="1"/>
            </p:cNvSpPr>
            <p:nvPr/>
          </p:nvSpPr>
          <p:spPr bwMode="auto">
            <a:xfrm>
              <a:off x="1713" y="2364"/>
              <a:ext cx="54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25">
              <a:extLst>
                <a:ext uri="{FF2B5EF4-FFF2-40B4-BE49-F238E27FC236}">
                  <a16:creationId xmlns:a16="http://schemas.microsoft.com/office/drawing/2014/main" id="{F55FB51B-0DC0-4578-A07F-D46A8B979450}"/>
                </a:ext>
              </a:extLst>
            </p:cNvPr>
            <p:cNvSpPr>
              <a:spLocks noChangeShapeType="1"/>
            </p:cNvSpPr>
            <p:nvPr/>
          </p:nvSpPr>
          <p:spPr bwMode="auto">
            <a:xfrm>
              <a:off x="2893" y="2363"/>
              <a:ext cx="54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26">
              <a:extLst>
                <a:ext uri="{FF2B5EF4-FFF2-40B4-BE49-F238E27FC236}">
                  <a16:creationId xmlns:a16="http://schemas.microsoft.com/office/drawing/2014/main" id="{439D5909-D817-4A39-9C49-F6E8DF98579C}"/>
                </a:ext>
              </a:extLst>
            </p:cNvPr>
            <p:cNvSpPr>
              <a:spLocks noChangeShapeType="1"/>
            </p:cNvSpPr>
            <p:nvPr/>
          </p:nvSpPr>
          <p:spPr bwMode="auto">
            <a:xfrm>
              <a:off x="5253" y="2387"/>
              <a:ext cx="500"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Rectangle 27">
              <a:extLst>
                <a:ext uri="{FF2B5EF4-FFF2-40B4-BE49-F238E27FC236}">
                  <a16:creationId xmlns:a16="http://schemas.microsoft.com/office/drawing/2014/main" id="{80510D58-868B-4794-8CFC-EAB4841C3DF9}"/>
                </a:ext>
              </a:extLst>
            </p:cNvPr>
            <p:cNvSpPr>
              <a:spLocks noChangeArrowheads="1"/>
            </p:cNvSpPr>
            <p:nvPr/>
          </p:nvSpPr>
          <p:spPr bwMode="auto">
            <a:xfrm>
              <a:off x="5707" y="2275"/>
              <a:ext cx="182" cy="227"/>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28">
              <a:extLst>
                <a:ext uri="{FF2B5EF4-FFF2-40B4-BE49-F238E27FC236}">
                  <a16:creationId xmlns:a16="http://schemas.microsoft.com/office/drawing/2014/main" id="{FF465E11-F0C1-465B-AC82-B7A1C8550D67}"/>
                </a:ext>
              </a:extLst>
            </p:cNvPr>
            <p:cNvSpPr>
              <a:spLocks noChangeShapeType="1"/>
            </p:cNvSpPr>
            <p:nvPr/>
          </p:nvSpPr>
          <p:spPr bwMode="auto">
            <a:xfrm>
              <a:off x="1779" y="2464"/>
              <a:ext cx="545"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29">
              <a:extLst>
                <a:ext uri="{FF2B5EF4-FFF2-40B4-BE49-F238E27FC236}">
                  <a16:creationId xmlns:a16="http://schemas.microsoft.com/office/drawing/2014/main" id="{43431061-2D7D-4BED-A7F8-2000039ECC2D}"/>
                </a:ext>
              </a:extLst>
            </p:cNvPr>
            <p:cNvSpPr>
              <a:spLocks noChangeShapeType="1"/>
            </p:cNvSpPr>
            <p:nvPr/>
          </p:nvSpPr>
          <p:spPr bwMode="auto">
            <a:xfrm>
              <a:off x="2406" y="2252"/>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30">
              <a:extLst>
                <a:ext uri="{FF2B5EF4-FFF2-40B4-BE49-F238E27FC236}">
                  <a16:creationId xmlns:a16="http://schemas.microsoft.com/office/drawing/2014/main" id="{AFDFEDC4-FB9A-475B-9B1B-BB6DAD748C48}"/>
                </a:ext>
              </a:extLst>
            </p:cNvPr>
            <p:cNvSpPr>
              <a:spLocks noChangeShapeType="1"/>
            </p:cNvSpPr>
            <p:nvPr/>
          </p:nvSpPr>
          <p:spPr bwMode="auto">
            <a:xfrm>
              <a:off x="3602" y="226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31">
              <a:extLst>
                <a:ext uri="{FF2B5EF4-FFF2-40B4-BE49-F238E27FC236}">
                  <a16:creationId xmlns:a16="http://schemas.microsoft.com/office/drawing/2014/main" id="{C2A0F3C4-4AFB-4659-9ED9-7FDFE77EF763}"/>
                </a:ext>
              </a:extLst>
            </p:cNvPr>
            <p:cNvSpPr>
              <a:spLocks noChangeShapeType="1"/>
            </p:cNvSpPr>
            <p:nvPr/>
          </p:nvSpPr>
          <p:spPr bwMode="auto">
            <a:xfrm>
              <a:off x="4752" y="226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32">
              <a:extLst>
                <a:ext uri="{FF2B5EF4-FFF2-40B4-BE49-F238E27FC236}">
                  <a16:creationId xmlns:a16="http://schemas.microsoft.com/office/drawing/2014/main" id="{F46AD9C8-0871-484E-9C96-4E1239F38F51}"/>
                </a:ext>
              </a:extLst>
            </p:cNvPr>
            <p:cNvSpPr>
              <a:spLocks noChangeShapeType="1"/>
            </p:cNvSpPr>
            <p:nvPr/>
          </p:nvSpPr>
          <p:spPr bwMode="auto">
            <a:xfrm>
              <a:off x="2974" y="2464"/>
              <a:ext cx="545"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33">
              <a:extLst>
                <a:ext uri="{FF2B5EF4-FFF2-40B4-BE49-F238E27FC236}">
                  <a16:creationId xmlns:a16="http://schemas.microsoft.com/office/drawing/2014/main" id="{DCD0D93B-4792-4530-9205-9A0CA5DC7A5E}"/>
                </a:ext>
              </a:extLst>
            </p:cNvPr>
            <p:cNvSpPr>
              <a:spLocks noChangeShapeType="1"/>
            </p:cNvSpPr>
            <p:nvPr/>
          </p:nvSpPr>
          <p:spPr bwMode="auto">
            <a:xfrm>
              <a:off x="4253" y="2455"/>
              <a:ext cx="431" cy="9"/>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34">
              <a:extLst>
                <a:ext uri="{FF2B5EF4-FFF2-40B4-BE49-F238E27FC236}">
                  <a16:creationId xmlns:a16="http://schemas.microsoft.com/office/drawing/2014/main" id="{7213F4BC-9A72-40C2-B336-B5081C3F9E23}"/>
                </a:ext>
              </a:extLst>
            </p:cNvPr>
            <p:cNvSpPr>
              <a:spLocks noChangeShapeType="1"/>
            </p:cNvSpPr>
            <p:nvPr/>
          </p:nvSpPr>
          <p:spPr bwMode="auto">
            <a:xfrm>
              <a:off x="4187" y="2353"/>
              <a:ext cx="54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Sắp Xếp</a:t>
            </a:r>
          </a:p>
        </p:txBody>
      </p:sp>
      <p:sp>
        <p:nvSpPr>
          <p:cNvPr id="21507" name="Rectangle 3"/>
          <p:cNvSpPr>
            <a:spLocks noGrp="1" noChangeArrowheads="1"/>
          </p:cNvSpPr>
          <p:nvPr>
            <p:ph idx="1"/>
          </p:nvPr>
        </p:nvSpPr>
        <p:spPr>
          <a:xfrm>
            <a:off x="848544" y="1052736"/>
            <a:ext cx="6876690" cy="5276188"/>
          </a:xfrm>
        </p:spPr>
        <p:txBody>
          <a:bodyPr>
            <a:normAutofit fontScale="85000" lnSpcReduction="20000"/>
          </a:bodyPr>
          <a:lstStyle/>
          <a:p>
            <a:pPr eaLnBrk="1" hangingPunct="1">
              <a:lnSpc>
                <a:spcPct val="80000"/>
              </a:lnSpc>
              <a:buFontTx/>
              <a:buNone/>
            </a:pPr>
            <a:r>
              <a:rPr lang="en-US" sz="2800" dirty="0"/>
              <a:t>void </a:t>
            </a:r>
            <a:r>
              <a:rPr lang="en-US" sz="2800" dirty="0" err="1"/>
              <a:t>DoiChoTrucTiep</a:t>
            </a:r>
            <a:r>
              <a:rPr lang="en-US" sz="2800" dirty="0"/>
              <a:t>(</a:t>
            </a:r>
            <a:r>
              <a:rPr lang="en-US" sz="2800" dirty="0" err="1"/>
              <a:t>DList</a:t>
            </a:r>
            <a:r>
              <a:rPr lang="en-US" sz="2800" dirty="0"/>
              <a:t> &amp;l)</a:t>
            </a:r>
          </a:p>
          <a:p>
            <a:pPr eaLnBrk="1" hangingPunct="1">
              <a:lnSpc>
                <a:spcPct val="80000"/>
              </a:lnSpc>
              <a:buFontTx/>
              <a:buNone/>
            </a:pPr>
            <a:r>
              <a:rPr lang="en-US" sz="2800" dirty="0"/>
              <a:t>{	</a:t>
            </a:r>
            <a:r>
              <a:rPr lang="en-US" sz="2800" dirty="0" err="1"/>
              <a:t>DNode</a:t>
            </a:r>
            <a:r>
              <a:rPr lang="en-US" sz="2800" dirty="0"/>
              <a:t> *p,*q;</a:t>
            </a:r>
          </a:p>
          <a:p>
            <a:pPr eaLnBrk="1" hangingPunct="1">
              <a:lnSpc>
                <a:spcPct val="80000"/>
              </a:lnSpc>
              <a:buFontTx/>
              <a:buNone/>
            </a:pPr>
            <a:r>
              <a:rPr lang="en-US" sz="2800" dirty="0"/>
              <a:t>	p=</a:t>
            </a:r>
            <a:r>
              <a:rPr lang="en-US" sz="2800" dirty="0" err="1"/>
              <a:t>l.pHead</a:t>
            </a:r>
            <a:r>
              <a:rPr lang="en-US" sz="2800" dirty="0"/>
              <a:t>;</a:t>
            </a:r>
          </a:p>
          <a:p>
            <a:pPr eaLnBrk="1" hangingPunct="1">
              <a:lnSpc>
                <a:spcPct val="80000"/>
              </a:lnSpc>
              <a:buFontTx/>
              <a:buNone/>
            </a:pPr>
            <a:r>
              <a:rPr lang="en-US" sz="2800" dirty="0"/>
              <a:t>	while(p!=</a:t>
            </a:r>
            <a:r>
              <a:rPr lang="en-US" sz="2800" dirty="0" err="1"/>
              <a:t>l.pTail</a:t>
            </a:r>
            <a:r>
              <a:rPr lang="en-US" sz="2800" dirty="0"/>
              <a:t>)</a:t>
            </a:r>
          </a:p>
          <a:p>
            <a:pPr eaLnBrk="1" hangingPunct="1">
              <a:lnSpc>
                <a:spcPct val="80000"/>
              </a:lnSpc>
              <a:buFontTx/>
              <a:buNone/>
            </a:pPr>
            <a:r>
              <a:rPr lang="en-US" sz="2800" dirty="0"/>
              <a:t>	{</a:t>
            </a:r>
          </a:p>
          <a:p>
            <a:pPr eaLnBrk="1" hangingPunct="1">
              <a:lnSpc>
                <a:spcPct val="80000"/>
              </a:lnSpc>
              <a:buFontTx/>
              <a:buNone/>
            </a:pPr>
            <a:r>
              <a:rPr lang="en-US" sz="2800" dirty="0"/>
              <a:t>		q=p-&gt;</a:t>
            </a:r>
            <a:r>
              <a:rPr lang="en-US" sz="2800" dirty="0" err="1"/>
              <a:t>pNext</a:t>
            </a:r>
            <a:r>
              <a:rPr lang="en-US" sz="2800" dirty="0"/>
              <a:t>;</a:t>
            </a:r>
          </a:p>
          <a:p>
            <a:pPr eaLnBrk="1" hangingPunct="1">
              <a:lnSpc>
                <a:spcPct val="80000"/>
              </a:lnSpc>
              <a:buFontTx/>
              <a:buNone/>
            </a:pPr>
            <a:r>
              <a:rPr lang="en-US" sz="2800" dirty="0"/>
              <a:t>		while(q!=NULL)</a:t>
            </a:r>
          </a:p>
          <a:p>
            <a:pPr eaLnBrk="1" hangingPunct="1">
              <a:lnSpc>
                <a:spcPct val="80000"/>
              </a:lnSpc>
              <a:buFontTx/>
              <a:buNone/>
            </a:pPr>
            <a:r>
              <a:rPr lang="en-US" sz="2800" dirty="0"/>
              <a:t>		{</a:t>
            </a:r>
          </a:p>
          <a:p>
            <a:pPr eaLnBrk="1" hangingPunct="1">
              <a:lnSpc>
                <a:spcPct val="80000"/>
              </a:lnSpc>
              <a:buFontTx/>
              <a:buNone/>
            </a:pPr>
            <a:r>
              <a:rPr lang="en-US" sz="2800" dirty="0"/>
              <a:t>			if(p-&gt;Info&gt;q-&gt;Info)</a:t>
            </a:r>
          </a:p>
          <a:p>
            <a:pPr eaLnBrk="1" hangingPunct="1">
              <a:lnSpc>
                <a:spcPct val="80000"/>
              </a:lnSpc>
              <a:buFontTx/>
              <a:buNone/>
            </a:pPr>
            <a:r>
              <a:rPr lang="en-US" sz="2800" dirty="0"/>
              <a:t>				HV(p-&gt;</a:t>
            </a:r>
            <a:r>
              <a:rPr lang="en-US" sz="2800" dirty="0" err="1"/>
              <a:t>Info,q</a:t>
            </a:r>
            <a:r>
              <a:rPr lang="en-US" sz="2800" dirty="0"/>
              <a:t>-&gt;Info);</a:t>
            </a:r>
          </a:p>
          <a:p>
            <a:pPr eaLnBrk="1" hangingPunct="1">
              <a:lnSpc>
                <a:spcPct val="80000"/>
              </a:lnSpc>
              <a:buFontTx/>
              <a:buNone/>
            </a:pPr>
            <a:r>
              <a:rPr lang="en-US" sz="2800" dirty="0"/>
              <a:t>			q=q-&gt;</a:t>
            </a:r>
            <a:r>
              <a:rPr lang="en-US" sz="2800" dirty="0" err="1"/>
              <a:t>pNext</a:t>
            </a:r>
            <a:r>
              <a:rPr lang="en-US" sz="2800" dirty="0"/>
              <a:t>;</a:t>
            </a:r>
          </a:p>
          <a:p>
            <a:pPr eaLnBrk="1" hangingPunct="1">
              <a:lnSpc>
                <a:spcPct val="80000"/>
              </a:lnSpc>
              <a:buFontTx/>
              <a:buNone/>
            </a:pPr>
            <a:r>
              <a:rPr lang="en-US" sz="2800" dirty="0"/>
              <a:t>		}</a:t>
            </a:r>
          </a:p>
          <a:p>
            <a:pPr eaLnBrk="1" hangingPunct="1">
              <a:lnSpc>
                <a:spcPct val="80000"/>
              </a:lnSpc>
              <a:buFontTx/>
              <a:buNone/>
            </a:pPr>
            <a:r>
              <a:rPr lang="en-US" sz="2800" dirty="0"/>
              <a:t>		p=p-&gt;</a:t>
            </a:r>
            <a:r>
              <a:rPr lang="en-US" sz="2800" dirty="0" err="1"/>
              <a:t>pNext</a:t>
            </a:r>
            <a:r>
              <a:rPr lang="en-US" sz="2800" dirty="0"/>
              <a:t>;</a:t>
            </a:r>
          </a:p>
          <a:p>
            <a:pPr eaLnBrk="1" hangingPunct="1">
              <a:lnSpc>
                <a:spcPct val="80000"/>
              </a:lnSpc>
              <a:buFontTx/>
              <a:buNone/>
            </a:pPr>
            <a:r>
              <a:rPr lang="en-US" sz="2800" dirty="0"/>
              <a:t>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Danh sách liên kết có thứ tự (Ordered List)</a:t>
            </a:r>
          </a:p>
        </p:txBody>
      </p:sp>
      <p:sp>
        <p:nvSpPr>
          <p:cNvPr id="25603" name="Rectangle 3"/>
          <p:cNvSpPr>
            <a:spLocks noGrp="1" noChangeArrowheads="1"/>
          </p:cNvSpPr>
          <p:nvPr>
            <p:ph idx="1"/>
          </p:nvPr>
        </p:nvSpPr>
        <p:spPr>
          <a:xfrm>
            <a:off x="632520" y="765176"/>
            <a:ext cx="6876690" cy="5248454"/>
          </a:xfrm>
        </p:spPr>
        <p:txBody>
          <a:bodyPr>
            <a:normAutofit fontScale="92500" lnSpcReduction="20000"/>
          </a:bodyPr>
          <a:lstStyle/>
          <a:p>
            <a:pPr algn="just" eaLnBrk="1" hangingPunct="1">
              <a:spcBef>
                <a:spcPts val="1800"/>
              </a:spcBef>
              <a:buFont typeface="Wingdings" pitchFamily="2" charset="2"/>
              <a:buChar char="Ø"/>
            </a:pPr>
            <a:endParaRPr lang="en-US" sz="2800" dirty="0"/>
          </a:p>
          <a:p>
            <a:pPr algn="just" eaLnBrk="1" hangingPunct="1">
              <a:spcBef>
                <a:spcPts val="1800"/>
              </a:spcBef>
              <a:buFont typeface="Wingdings" pitchFamily="2" charset="2"/>
              <a:buChar char="Ø"/>
            </a:pPr>
            <a:r>
              <a:rPr lang="vi-VN" sz="2800" dirty="0"/>
              <a:t>Danh </a:t>
            </a:r>
            <a:r>
              <a:rPr lang="vi-VN" sz="2800" dirty="0" err="1"/>
              <a:t>sách</a:t>
            </a:r>
            <a:r>
              <a:rPr lang="vi-VN" sz="2800" dirty="0"/>
              <a:t> liên </a:t>
            </a:r>
            <a:r>
              <a:rPr lang="vi-VN" sz="2800" dirty="0" err="1"/>
              <a:t>kết</a:t>
            </a:r>
            <a:r>
              <a:rPr lang="vi-VN" sz="2800" dirty="0"/>
              <a:t> </a:t>
            </a:r>
            <a:r>
              <a:rPr lang="vi-VN" sz="2800" dirty="0" err="1"/>
              <a:t>có</a:t>
            </a:r>
            <a:r>
              <a:rPr lang="vi-VN" sz="2800" dirty="0"/>
              <a:t> </a:t>
            </a:r>
            <a:r>
              <a:rPr lang="vi-VN" sz="2800" dirty="0" err="1"/>
              <a:t>thứ</a:t>
            </a:r>
            <a:r>
              <a:rPr lang="vi-VN" sz="2800" dirty="0"/>
              <a:t> </a:t>
            </a:r>
            <a:r>
              <a:rPr lang="vi-VN" sz="2800" dirty="0" err="1"/>
              <a:t>tự</a:t>
            </a:r>
            <a:r>
              <a:rPr lang="vi-VN" sz="2800" dirty="0"/>
              <a:t> (</a:t>
            </a:r>
            <a:r>
              <a:rPr lang="vi-VN" sz="2800" dirty="0" err="1"/>
              <a:t>gọi</a:t>
            </a:r>
            <a:r>
              <a:rPr lang="vi-VN" sz="2800" dirty="0"/>
              <a:t> </a:t>
            </a:r>
            <a:r>
              <a:rPr lang="vi-VN" sz="2800" dirty="0" err="1"/>
              <a:t>tắt</a:t>
            </a:r>
            <a:r>
              <a:rPr lang="vi-VN" sz="2800" dirty="0"/>
              <a:t> </a:t>
            </a:r>
            <a:r>
              <a:rPr lang="vi-VN" sz="2800" dirty="0" err="1"/>
              <a:t>là</a:t>
            </a:r>
            <a:r>
              <a:rPr lang="vi-VN" sz="2800" dirty="0"/>
              <a:t> </a:t>
            </a:r>
            <a:r>
              <a:rPr lang="vi-VN" sz="2800" dirty="0" err="1"/>
              <a:t>OList</a:t>
            </a:r>
            <a:r>
              <a:rPr lang="vi-VN" sz="2800" dirty="0"/>
              <a:t>) </a:t>
            </a:r>
            <a:r>
              <a:rPr lang="vi-VN" sz="2800" dirty="0" err="1"/>
              <a:t>là</a:t>
            </a:r>
            <a:r>
              <a:rPr lang="vi-VN" sz="2800" dirty="0"/>
              <a:t> </a:t>
            </a:r>
            <a:r>
              <a:rPr lang="vi-VN" sz="2800" dirty="0" err="1"/>
              <a:t>một</a:t>
            </a:r>
            <a:r>
              <a:rPr lang="vi-VN" sz="2800" dirty="0"/>
              <a:t> </a:t>
            </a:r>
            <a:r>
              <a:rPr lang="vi-VN" sz="2800" dirty="0" err="1"/>
              <a:t>vật</a:t>
            </a:r>
            <a:r>
              <a:rPr lang="vi-VN" sz="2800" dirty="0"/>
              <a:t> </a:t>
            </a:r>
            <a:r>
              <a:rPr lang="vi-VN" sz="2800" dirty="0" err="1"/>
              <a:t>chứa</a:t>
            </a:r>
            <a:r>
              <a:rPr lang="vi-VN" sz="2800" dirty="0"/>
              <a:t> </a:t>
            </a:r>
            <a:r>
              <a:rPr lang="vi-VN" sz="2800" dirty="0" err="1"/>
              <a:t>các</a:t>
            </a:r>
            <a:r>
              <a:rPr lang="vi-VN" sz="2800" dirty="0"/>
              <a:t> </a:t>
            </a:r>
            <a:r>
              <a:rPr lang="vi-VN" sz="2800" dirty="0" err="1"/>
              <a:t>đối</a:t>
            </a:r>
            <a:r>
              <a:rPr lang="vi-VN" sz="2800" dirty="0"/>
              <a:t> </a:t>
            </a:r>
            <a:r>
              <a:rPr lang="vi-VN" sz="2800" dirty="0" err="1"/>
              <a:t>tượng</a:t>
            </a:r>
            <a:r>
              <a:rPr lang="vi-VN" sz="2800" dirty="0"/>
              <a:t> theo </a:t>
            </a:r>
            <a:r>
              <a:rPr lang="vi-VN" sz="2800" dirty="0" err="1"/>
              <a:t>một</a:t>
            </a:r>
            <a:r>
              <a:rPr lang="vi-VN" sz="2800" dirty="0"/>
              <a:t> </a:t>
            </a:r>
            <a:r>
              <a:rPr lang="vi-VN" sz="2800" dirty="0" err="1"/>
              <a:t>trình</a:t>
            </a:r>
            <a:r>
              <a:rPr lang="vi-VN" sz="2800" dirty="0"/>
              <a:t> </a:t>
            </a:r>
            <a:r>
              <a:rPr lang="vi-VN" sz="2800" dirty="0" err="1"/>
              <a:t>tự</a:t>
            </a:r>
            <a:r>
              <a:rPr lang="vi-VN" sz="2800" dirty="0"/>
              <a:t> </a:t>
            </a:r>
            <a:r>
              <a:rPr lang="vi-VN" sz="2800" dirty="0" err="1"/>
              <a:t>nhất</a:t>
            </a:r>
            <a:r>
              <a:rPr lang="vi-VN" sz="2800" dirty="0"/>
              <a:t> </a:t>
            </a:r>
            <a:r>
              <a:rPr lang="vi-VN" sz="2800" dirty="0" err="1"/>
              <a:t>định</a:t>
            </a:r>
            <a:r>
              <a:rPr lang="vi-VN" sz="2800" dirty="0"/>
              <a:t>. </a:t>
            </a:r>
            <a:r>
              <a:rPr lang="vi-VN" sz="2800" dirty="0" err="1"/>
              <a:t>Trình</a:t>
            </a:r>
            <a:r>
              <a:rPr lang="vi-VN" sz="2800" dirty="0"/>
              <a:t> </a:t>
            </a:r>
            <a:r>
              <a:rPr lang="vi-VN" sz="2800" dirty="0" err="1"/>
              <a:t>tự</a:t>
            </a:r>
            <a:r>
              <a:rPr lang="vi-VN" sz="2800" dirty="0"/>
              <a:t> </a:t>
            </a:r>
            <a:r>
              <a:rPr lang="vi-VN" sz="2800" dirty="0" err="1"/>
              <a:t>này</a:t>
            </a:r>
            <a:r>
              <a:rPr lang="vi-VN" sz="2800" dirty="0"/>
              <a:t> </a:t>
            </a:r>
            <a:r>
              <a:rPr lang="vi-VN" sz="2800" dirty="0" err="1"/>
              <a:t>thường</a:t>
            </a:r>
            <a:r>
              <a:rPr lang="vi-VN" sz="2800" dirty="0"/>
              <a:t> </a:t>
            </a:r>
            <a:r>
              <a:rPr lang="vi-VN" sz="2800" dirty="0" err="1"/>
              <a:t>là</a:t>
            </a:r>
            <a:r>
              <a:rPr lang="vi-VN" sz="2800" dirty="0"/>
              <a:t> </a:t>
            </a:r>
            <a:r>
              <a:rPr lang="vi-VN" sz="2800" dirty="0" err="1"/>
              <a:t>một</a:t>
            </a:r>
            <a:r>
              <a:rPr lang="vi-VN" sz="2800" dirty="0"/>
              <a:t> </a:t>
            </a:r>
            <a:r>
              <a:rPr lang="vi-VN" sz="2800" dirty="0" err="1"/>
              <a:t>khóa</a:t>
            </a:r>
            <a:r>
              <a:rPr lang="vi-VN" sz="2800" dirty="0"/>
              <a:t> </a:t>
            </a:r>
            <a:r>
              <a:rPr lang="vi-VN" sz="2800" dirty="0" err="1"/>
              <a:t>sắp</a:t>
            </a:r>
            <a:r>
              <a:rPr lang="vi-VN" sz="2800" dirty="0"/>
              <a:t> </a:t>
            </a:r>
            <a:r>
              <a:rPr lang="vi-VN" sz="2800" dirty="0" err="1"/>
              <a:t>xếp</a:t>
            </a:r>
            <a:r>
              <a:rPr lang="vi-VN" sz="2800" dirty="0"/>
              <a:t> </a:t>
            </a:r>
            <a:r>
              <a:rPr lang="vi-VN" sz="2800" dirty="0" err="1"/>
              <a:t>nào</a:t>
            </a:r>
            <a:r>
              <a:rPr lang="vi-VN" sz="2800" dirty="0"/>
              <a:t> </a:t>
            </a:r>
            <a:r>
              <a:rPr lang="vi-VN" sz="2800" dirty="0" err="1"/>
              <a:t>đó</a:t>
            </a:r>
            <a:r>
              <a:rPr lang="vi-VN" sz="2800" dirty="0"/>
              <a:t>. </a:t>
            </a:r>
            <a:r>
              <a:rPr lang="vi-VN" sz="2800" dirty="0" err="1"/>
              <a:t>Việc</a:t>
            </a:r>
            <a:r>
              <a:rPr lang="vi-VN" sz="2800" dirty="0"/>
              <a:t> thêm </a:t>
            </a:r>
            <a:r>
              <a:rPr lang="vi-VN" sz="2800" dirty="0" err="1"/>
              <a:t>một</a:t>
            </a:r>
            <a:r>
              <a:rPr lang="vi-VN" sz="2800" dirty="0"/>
              <a:t> </a:t>
            </a:r>
            <a:r>
              <a:rPr lang="vi-VN" sz="2800" dirty="0" err="1"/>
              <a:t>đối</a:t>
            </a:r>
            <a:r>
              <a:rPr lang="vi-VN" sz="2800" dirty="0"/>
              <a:t> </a:t>
            </a:r>
            <a:r>
              <a:rPr lang="vi-VN" sz="2800" dirty="0" err="1"/>
              <a:t>tượng</a:t>
            </a:r>
            <a:r>
              <a:rPr lang="vi-VN" sz="2800" dirty="0"/>
              <a:t> </a:t>
            </a:r>
            <a:r>
              <a:rPr lang="vi-VN" sz="2800" dirty="0" err="1"/>
              <a:t>vào</a:t>
            </a:r>
            <a:r>
              <a:rPr lang="vi-VN" sz="2800" dirty="0"/>
              <a:t> </a:t>
            </a:r>
            <a:r>
              <a:rPr lang="vi-VN" sz="2800" dirty="0" err="1"/>
              <a:t>OList</a:t>
            </a:r>
            <a:r>
              <a:rPr lang="vi-VN" sz="2800" dirty="0"/>
              <a:t> </a:t>
            </a:r>
            <a:r>
              <a:rPr lang="vi-VN" sz="2800" dirty="0" err="1"/>
              <a:t>phải</a:t>
            </a:r>
            <a:r>
              <a:rPr lang="vi-VN" sz="2800" dirty="0"/>
              <a:t> </a:t>
            </a:r>
            <a:r>
              <a:rPr lang="vi-VN" sz="2800" dirty="0" err="1"/>
              <a:t>bảo</a:t>
            </a:r>
            <a:r>
              <a:rPr lang="vi-VN" sz="2800" dirty="0"/>
              <a:t> </a:t>
            </a:r>
            <a:r>
              <a:rPr lang="vi-VN" sz="2800" dirty="0" err="1"/>
              <a:t>đảm</a:t>
            </a:r>
            <a:r>
              <a:rPr lang="vi-VN" sz="2800" dirty="0"/>
              <a:t> tôn </a:t>
            </a:r>
            <a:r>
              <a:rPr lang="vi-VN" sz="2800" dirty="0" err="1"/>
              <a:t>trọng</a:t>
            </a:r>
            <a:r>
              <a:rPr lang="vi-VN" sz="2800" dirty="0"/>
              <a:t> </a:t>
            </a:r>
            <a:r>
              <a:rPr lang="vi-VN" sz="2800" dirty="0" err="1"/>
              <a:t>thứ</a:t>
            </a:r>
            <a:r>
              <a:rPr lang="vi-VN" sz="2800" dirty="0"/>
              <a:t> </a:t>
            </a:r>
            <a:r>
              <a:rPr lang="vi-VN" sz="2800" dirty="0" err="1"/>
              <a:t>tự</a:t>
            </a:r>
            <a:r>
              <a:rPr lang="vi-VN" sz="2800" dirty="0"/>
              <a:t> </a:t>
            </a:r>
            <a:r>
              <a:rPr lang="vi-VN" sz="2800" dirty="0" err="1"/>
              <a:t>này</a:t>
            </a:r>
            <a:r>
              <a:rPr lang="vi-VN" sz="2800" dirty="0"/>
              <a:t>.</a:t>
            </a:r>
            <a:endParaRPr lang="en-US" sz="2800" dirty="0"/>
          </a:p>
          <a:p>
            <a:pPr algn="just" eaLnBrk="1" hangingPunct="1">
              <a:spcBef>
                <a:spcPts val="2400"/>
              </a:spcBef>
              <a:buFont typeface="Wingdings" pitchFamily="2" charset="2"/>
              <a:buChar char="Ø"/>
            </a:pPr>
            <a:r>
              <a:rPr lang="vi-VN" sz="2800" dirty="0"/>
              <a:t>Ta </a:t>
            </a:r>
            <a:r>
              <a:rPr lang="vi-VN" sz="2800" dirty="0" err="1"/>
              <a:t>có</a:t>
            </a:r>
            <a:r>
              <a:rPr lang="vi-VN" sz="2800" dirty="0"/>
              <a:t> </a:t>
            </a:r>
            <a:r>
              <a:rPr lang="vi-VN" sz="2800" dirty="0" err="1"/>
              <a:t>thể</a:t>
            </a:r>
            <a:r>
              <a:rPr lang="vi-VN" sz="2800" dirty="0"/>
              <a:t> </a:t>
            </a:r>
            <a:r>
              <a:rPr lang="vi-VN" sz="2800" dirty="0" err="1"/>
              <a:t>cài</a:t>
            </a:r>
            <a:r>
              <a:rPr lang="vi-VN" sz="2800" dirty="0"/>
              <a:t> </a:t>
            </a:r>
            <a:r>
              <a:rPr lang="vi-VN" sz="2800" dirty="0" err="1"/>
              <a:t>đặt</a:t>
            </a:r>
            <a:r>
              <a:rPr lang="vi-VN" sz="2800" dirty="0"/>
              <a:t> </a:t>
            </a:r>
            <a:r>
              <a:rPr lang="vi-VN" sz="2800" dirty="0" err="1"/>
              <a:t>OList</a:t>
            </a:r>
            <a:r>
              <a:rPr lang="vi-VN" sz="2800" dirty="0"/>
              <a:t> </a:t>
            </a:r>
            <a:r>
              <a:rPr lang="vi-VN" sz="2800" dirty="0" err="1"/>
              <a:t>bằng</a:t>
            </a:r>
            <a:r>
              <a:rPr lang="vi-VN" sz="2800" dirty="0"/>
              <a:t> DSLK đơn </a:t>
            </a:r>
            <a:r>
              <a:rPr lang="vi-VN" sz="2800" dirty="0" err="1"/>
              <a:t>hoặc</a:t>
            </a:r>
            <a:r>
              <a:rPr lang="vi-VN" sz="2800" dirty="0"/>
              <a:t> DSLK đôi </a:t>
            </a:r>
            <a:r>
              <a:rPr lang="vi-VN" sz="2800" dirty="0" err="1"/>
              <a:t>với</a:t>
            </a:r>
            <a:r>
              <a:rPr lang="vi-VN" sz="2800" dirty="0"/>
              <a:t> </a:t>
            </a:r>
            <a:r>
              <a:rPr lang="vi-VN" sz="2800" dirty="0" err="1"/>
              <a:t>việc</a:t>
            </a:r>
            <a:r>
              <a:rPr lang="vi-VN" sz="2800" dirty="0"/>
              <a:t> </a:t>
            </a:r>
            <a:r>
              <a:rPr lang="vi-VN" sz="2800" dirty="0" err="1"/>
              <a:t>định</a:t>
            </a:r>
            <a:r>
              <a:rPr lang="vi-VN" sz="2800" dirty="0"/>
              <a:t> </a:t>
            </a:r>
            <a:r>
              <a:rPr lang="vi-VN" sz="2800" dirty="0" err="1"/>
              <a:t>nghĩa</a:t>
            </a:r>
            <a:r>
              <a:rPr lang="vi-VN" sz="2800" dirty="0"/>
              <a:t> </a:t>
            </a:r>
            <a:r>
              <a:rPr lang="vi-VN" sz="2800" dirty="0" err="1"/>
              <a:t>lại</a:t>
            </a:r>
            <a:r>
              <a:rPr lang="vi-VN" sz="2800" dirty="0"/>
              <a:t> duy </a:t>
            </a:r>
            <a:r>
              <a:rPr lang="vi-VN" sz="2800" dirty="0" err="1"/>
              <a:t>nhất</a:t>
            </a:r>
            <a:r>
              <a:rPr lang="vi-VN" sz="2800" dirty="0"/>
              <a:t> </a:t>
            </a:r>
            <a:r>
              <a:rPr lang="vi-VN" sz="2800" dirty="0" err="1"/>
              <a:t>một</a:t>
            </a:r>
            <a:r>
              <a:rPr lang="vi-VN" sz="2800" dirty="0"/>
              <a:t> </a:t>
            </a:r>
            <a:r>
              <a:rPr lang="vi-VN" sz="2800" dirty="0" err="1"/>
              <a:t>phép</a:t>
            </a:r>
            <a:r>
              <a:rPr lang="vi-VN" sz="2800" dirty="0"/>
              <a:t> thêm </a:t>
            </a:r>
            <a:r>
              <a:rPr lang="vi-VN" sz="2800" dirty="0" err="1"/>
              <a:t>phần</a:t>
            </a:r>
            <a:r>
              <a:rPr lang="vi-VN" sz="2800" dirty="0"/>
              <a:t> </a:t>
            </a:r>
            <a:r>
              <a:rPr lang="vi-VN" sz="2800" dirty="0" err="1"/>
              <a:t>tử</a:t>
            </a:r>
            <a:r>
              <a:rPr lang="vi-VN" sz="2800" dirty="0"/>
              <a:t>: thêm </a:t>
            </a:r>
            <a:r>
              <a:rPr lang="vi-VN" sz="2800" dirty="0" err="1"/>
              <a:t>bảo</a:t>
            </a:r>
            <a:r>
              <a:rPr lang="vi-VN" sz="2800" dirty="0"/>
              <a:t> </a:t>
            </a:r>
            <a:r>
              <a:rPr lang="vi-VN" sz="2800" dirty="0" err="1"/>
              <a:t>toàn</a:t>
            </a:r>
            <a:r>
              <a:rPr lang="vi-VN" sz="2800" dirty="0"/>
              <a:t> </a:t>
            </a:r>
            <a:r>
              <a:rPr lang="vi-VN" sz="2800" dirty="0" err="1"/>
              <a:t>thứ</a:t>
            </a:r>
            <a:r>
              <a:rPr lang="vi-VN" sz="2800" dirty="0"/>
              <a:t> </a:t>
            </a:r>
            <a:r>
              <a:rPr lang="vi-VN" sz="2800" dirty="0" err="1"/>
              <a:t>tự</a:t>
            </a:r>
            <a:r>
              <a:rPr lang="vi-VN" sz="2800" dirty="0"/>
              <a:t>. </a:t>
            </a:r>
            <a:r>
              <a:rPr lang="vi-VN" sz="2800" dirty="0" err="1"/>
              <a:t>Nghĩa</a:t>
            </a:r>
            <a:r>
              <a:rPr lang="vi-VN" sz="2800" dirty="0"/>
              <a:t> </a:t>
            </a:r>
            <a:r>
              <a:rPr lang="vi-VN" sz="2800" dirty="0" err="1"/>
              <a:t>là</a:t>
            </a:r>
            <a:r>
              <a:rPr lang="vi-VN" sz="2800" dirty="0"/>
              <a:t> trên </a:t>
            </a:r>
            <a:r>
              <a:rPr lang="vi-VN" sz="2800" dirty="0" err="1"/>
              <a:t>OList</a:t>
            </a:r>
            <a:r>
              <a:rPr lang="vi-VN" sz="2800" dirty="0"/>
              <a:t> </a:t>
            </a:r>
            <a:r>
              <a:rPr lang="vi-VN" sz="2800" dirty="0" err="1"/>
              <a:t>chỉ</a:t>
            </a:r>
            <a:r>
              <a:rPr lang="vi-VN" sz="2800" dirty="0"/>
              <a:t> cho </a:t>
            </a:r>
            <a:r>
              <a:rPr lang="vi-VN" sz="2800" dirty="0" err="1"/>
              <a:t>phép</a:t>
            </a:r>
            <a:r>
              <a:rPr lang="vi-VN" sz="2800" dirty="0"/>
              <a:t> </a:t>
            </a:r>
            <a:r>
              <a:rPr lang="vi-VN" sz="2800" dirty="0" err="1"/>
              <a:t>một</a:t>
            </a:r>
            <a:r>
              <a:rPr lang="vi-VN" sz="2800" dirty="0"/>
              <a:t> thao </a:t>
            </a:r>
            <a:r>
              <a:rPr lang="vi-VN" sz="2800" dirty="0" err="1"/>
              <a:t>tác</a:t>
            </a:r>
            <a:r>
              <a:rPr lang="vi-VN" sz="2800" dirty="0"/>
              <a:t> thêm </a:t>
            </a:r>
            <a:r>
              <a:rPr lang="vi-VN" sz="2800" dirty="0" err="1"/>
              <a:t>phần</a:t>
            </a:r>
            <a:r>
              <a:rPr lang="vi-VN" sz="2800" dirty="0"/>
              <a:t> </a:t>
            </a:r>
            <a:r>
              <a:rPr lang="vi-VN" sz="2800" dirty="0" err="1"/>
              <a:t>tử</a:t>
            </a:r>
            <a:r>
              <a:rPr lang="vi-VN" sz="2800" dirty="0"/>
              <a:t> sao cho </a:t>
            </a:r>
            <a:r>
              <a:rPr lang="vi-VN" sz="2800" dirty="0" err="1"/>
              <a:t>thứ</a:t>
            </a:r>
            <a:r>
              <a:rPr lang="vi-VN" sz="2800" dirty="0"/>
              <a:t> </a:t>
            </a:r>
            <a:r>
              <a:rPr lang="vi-VN" sz="2800" dirty="0" err="1"/>
              <a:t>tự</a:t>
            </a:r>
            <a:r>
              <a:rPr lang="vi-VN" sz="2800" dirty="0"/>
              <a:t> </a:t>
            </a:r>
            <a:r>
              <a:rPr lang="vi-VN" sz="2800" dirty="0" err="1"/>
              <a:t>định</a:t>
            </a:r>
            <a:r>
              <a:rPr lang="vi-VN" sz="2800" dirty="0"/>
              <a:t> </a:t>
            </a:r>
            <a:r>
              <a:rPr lang="vi-VN" sz="2800" dirty="0" err="1"/>
              <a:t>nghĩa</a:t>
            </a:r>
            <a:r>
              <a:rPr lang="vi-VN" sz="2800" dirty="0"/>
              <a:t> trên </a:t>
            </a:r>
            <a:r>
              <a:rPr lang="vi-VN" sz="2800" dirty="0" err="1"/>
              <a:t>OList</a:t>
            </a:r>
            <a:r>
              <a:rPr lang="vi-VN" sz="2800" dirty="0"/>
              <a:t> </a:t>
            </a:r>
            <a:r>
              <a:rPr lang="vi-VN" sz="2800" dirty="0" err="1"/>
              <a:t>phải</a:t>
            </a:r>
            <a:r>
              <a:rPr lang="vi-VN" sz="2800" dirty="0"/>
              <a:t> </a:t>
            </a:r>
            <a:r>
              <a:rPr lang="vi-VN" sz="2800" dirty="0" err="1"/>
              <a:t>bảo</a:t>
            </a:r>
            <a:r>
              <a:rPr lang="vi-VN" sz="2800" dirty="0"/>
              <a:t> </a:t>
            </a:r>
            <a:r>
              <a:rPr lang="vi-VN" sz="2800" dirty="0" err="1"/>
              <a:t>toàn</a:t>
            </a:r>
            <a:r>
              <a:rPr lang="vi-VN" sz="2800" dirty="0"/>
              <a:t>.</a:t>
            </a:r>
          </a:p>
          <a:p>
            <a:pPr algn="just" eaLnBrk="1" hangingPunct="1">
              <a:buFont typeface="Wingdings" pitchFamily="2" charset="2"/>
              <a:buChar char="Ø"/>
            </a:pPr>
            <a:endParaRPr lang="vi-VN" sz="2800" dirty="0"/>
          </a:p>
          <a:p>
            <a:pPr algn="just" eaLnBrk="1" hangingPunct="1">
              <a:lnSpc>
                <a:spcPct val="80000"/>
              </a:lnSpc>
              <a:buFontTx/>
              <a:buNone/>
            </a:pP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Danh sách liên kết có thứ tự (Ordered List)</a:t>
            </a:r>
          </a:p>
        </p:txBody>
      </p:sp>
      <p:sp>
        <p:nvSpPr>
          <p:cNvPr id="26627" name="Rectangle 3"/>
          <p:cNvSpPr>
            <a:spLocks noGrp="1" noChangeArrowheads="1"/>
          </p:cNvSpPr>
          <p:nvPr>
            <p:ph idx="1"/>
          </p:nvPr>
        </p:nvSpPr>
        <p:spPr>
          <a:xfrm>
            <a:off x="660399" y="1052736"/>
            <a:ext cx="6876690" cy="4988627"/>
          </a:xfrm>
        </p:spPr>
        <p:txBody>
          <a:bodyPr>
            <a:normAutofit fontScale="92500" lnSpcReduction="20000"/>
          </a:bodyPr>
          <a:lstStyle/>
          <a:p>
            <a:pPr algn="just" eaLnBrk="1" hangingPunct="1">
              <a:buFont typeface="Wingdings" pitchFamily="2" charset="2"/>
              <a:buChar char="Ø"/>
            </a:pPr>
            <a:endParaRPr lang="en-US" sz="3400" dirty="0"/>
          </a:p>
          <a:p>
            <a:pPr algn="just" eaLnBrk="1" hangingPunct="1">
              <a:buFont typeface="Wingdings" pitchFamily="2" charset="2"/>
              <a:buChar char="Ø"/>
            </a:pPr>
            <a:r>
              <a:rPr lang="en-US" sz="3400" dirty="0"/>
              <a:t>C</a:t>
            </a:r>
            <a:r>
              <a:rPr lang="vi-VN" sz="3400" dirty="0" err="1"/>
              <a:t>ài</a:t>
            </a:r>
            <a:r>
              <a:rPr lang="vi-VN" sz="3400" dirty="0"/>
              <a:t> </a:t>
            </a:r>
            <a:r>
              <a:rPr lang="vi-VN" sz="3400" dirty="0" err="1"/>
              <a:t>đặt</a:t>
            </a:r>
            <a:r>
              <a:rPr lang="vi-VN" sz="3400" dirty="0"/>
              <a:t> </a:t>
            </a:r>
            <a:r>
              <a:rPr lang="vi-VN" sz="3400" dirty="0" err="1"/>
              <a:t>OList</a:t>
            </a:r>
            <a:r>
              <a:rPr lang="vi-VN" sz="3400" dirty="0"/>
              <a:t> </a:t>
            </a:r>
            <a:r>
              <a:rPr lang="vi-VN" sz="3400" dirty="0" err="1"/>
              <a:t>bằng</a:t>
            </a:r>
            <a:r>
              <a:rPr lang="vi-VN" sz="3400" dirty="0"/>
              <a:t> DSLK đơn </a:t>
            </a:r>
            <a:r>
              <a:rPr lang="vi-VN" sz="3400" dirty="0" err="1"/>
              <a:t>hoặc</a:t>
            </a:r>
            <a:r>
              <a:rPr lang="vi-VN" sz="3400" dirty="0"/>
              <a:t> DSLK đôi </a:t>
            </a:r>
            <a:r>
              <a:rPr lang="vi-VN" sz="3400" dirty="0" err="1"/>
              <a:t>với</a:t>
            </a:r>
            <a:r>
              <a:rPr lang="vi-VN" sz="3400" dirty="0"/>
              <a:t> </a:t>
            </a:r>
            <a:r>
              <a:rPr lang="vi-VN" sz="3400" dirty="0" err="1"/>
              <a:t>việc</a:t>
            </a:r>
            <a:r>
              <a:rPr lang="vi-VN" sz="3400" dirty="0"/>
              <a:t> </a:t>
            </a:r>
            <a:r>
              <a:rPr lang="vi-VN" sz="3400" dirty="0" err="1"/>
              <a:t>định</a:t>
            </a:r>
            <a:r>
              <a:rPr lang="vi-VN" sz="3400" dirty="0"/>
              <a:t> </a:t>
            </a:r>
            <a:r>
              <a:rPr lang="vi-VN" sz="3400" dirty="0" err="1"/>
              <a:t>nghĩa</a:t>
            </a:r>
            <a:r>
              <a:rPr lang="vi-VN" sz="3400" dirty="0"/>
              <a:t> </a:t>
            </a:r>
            <a:r>
              <a:rPr lang="vi-VN" sz="3400" dirty="0" err="1"/>
              <a:t>lại</a:t>
            </a:r>
            <a:r>
              <a:rPr lang="vi-VN" sz="3400" dirty="0"/>
              <a:t> duy </a:t>
            </a:r>
            <a:r>
              <a:rPr lang="vi-VN" sz="3400" dirty="0" err="1"/>
              <a:t>nhất</a:t>
            </a:r>
            <a:r>
              <a:rPr lang="vi-VN" sz="3400" dirty="0"/>
              <a:t> </a:t>
            </a:r>
            <a:r>
              <a:rPr lang="vi-VN" sz="3400" dirty="0" err="1"/>
              <a:t>một</a:t>
            </a:r>
            <a:r>
              <a:rPr lang="vi-VN" sz="3400" dirty="0"/>
              <a:t> </a:t>
            </a:r>
            <a:r>
              <a:rPr lang="vi-VN" sz="3400" dirty="0" err="1"/>
              <a:t>phép</a:t>
            </a:r>
            <a:r>
              <a:rPr lang="vi-VN" sz="3400" dirty="0"/>
              <a:t> thêm </a:t>
            </a:r>
            <a:r>
              <a:rPr lang="vi-VN" sz="3400" dirty="0" err="1"/>
              <a:t>phần</a:t>
            </a:r>
            <a:r>
              <a:rPr lang="vi-VN" sz="3400" dirty="0"/>
              <a:t> </a:t>
            </a:r>
            <a:r>
              <a:rPr lang="vi-VN" sz="3400" dirty="0" err="1"/>
              <a:t>tử</a:t>
            </a:r>
            <a:r>
              <a:rPr lang="vi-VN" sz="3400" dirty="0"/>
              <a:t>: thêm </a:t>
            </a:r>
            <a:r>
              <a:rPr lang="vi-VN" sz="3400" dirty="0" err="1"/>
              <a:t>bảo</a:t>
            </a:r>
            <a:r>
              <a:rPr lang="vi-VN" sz="3400" dirty="0"/>
              <a:t> </a:t>
            </a:r>
            <a:r>
              <a:rPr lang="vi-VN" sz="3400" dirty="0" err="1"/>
              <a:t>toàn</a:t>
            </a:r>
            <a:r>
              <a:rPr lang="vi-VN" sz="3400" dirty="0"/>
              <a:t> </a:t>
            </a:r>
            <a:r>
              <a:rPr lang="vi-VN" sz="3400" dirty="0" err="1"/>
              <a:t>thứ</a:t>
            </a:r>
            <a:r>
              <a:rPr lang="vi-VN" sz="3400" dirty="0"/>
              <a:t> </a:t>
            </a:r>
            <a:r>
              <a:rPr lang="vi-VN" sz="3400" dirty="0" err="1"/>
              <a:t>tự</a:t>
            </a:r>
            <a:r>
              <a:rPr lang="vi-VN" sz="3400" dirty="0"/>
              <a:t>. </a:t>
            </a:r>
            <a:r>
              <a:rPr lang="vi-VN" sz="3400" dirty="0" err="1"/>
              <a:t>Nghĩa</a:t>
            </a:r>
            <a:r>
              <a:rPr lang="vi-VN" sz="3400" dirty="0"/>
              <a:t> </a:t>
            </a:r>
            <a:r>
              <a:rPr lang="vi-VN" sz="3400" dirty="0" err="1"/>
              <a:t>là</a:t>
            </a:r>
            <a:r>
              <a:rPr lang="vi-VN" sz="3400" dirty="0"/>
              <a:t> trên </a:t>
            </a:r>
            <a:r>
              <a:rPr lang="vi-VN" sz="3400" dirty="0" err="1"/>
              <a:t>OList</a:t>
            </a:r>
            <a:r>
              <a:rPr lang="vi-VN" sz="3400" dirty="0"/>
              <a:t> </a:t>
            </a:r>
            <a:r>
              <a:rPr lang="vi-VN" sz="3400" dirty="0" err="1"/>
              <a:t>chỉ</a:t>
            </a:r>
            <a:r>
              <a:rPr lang="vi-VN" sz="3400" dirty="0"/>
              <a:t> cho </a:t>
            </a:r>
            <a:r>
              <a:rPr lang="vi-VN" sz="3400" dirty="0" err="1"/>
              <a:t>phép</a:t>
            </a:r>
            <a:r>
              <a:rPr lang="vi-VN" sz="3400" dirty="0"/>
              <a:t> </a:t>
            </a:r>
            <a:r>
              <a:rPr lang="vi-VN" sz="3400" dirty="0" err="1"/>
              <a:t>một</a:t>
            </a:r>
            <a:r>
              <a:rPr lang="vi-VN" sz="3400" dirty="0"/>
              <a:t> thao </a:t>
            </a:r>
            <a:r>
              <a:rPr lang="vi-VN" sz="3400" dirty="0" err="1"/>
              <a:t>tác</a:t>
            </a:r>
            <a:r>
              <a:rPr lang="vi-VN" sz="3400" dirty="0"/>
              <a:t> thêm </a:t>
            </a:r>
            <a:r>
              <a:rPr lang="vi-VN" sz="3400" dirty="0" err="1"/>
              <a:t>phần</a:t>
            </a:r>
            <a:r>
              <a:rPr lang="vi-VN" sz="3400" dirty="0"/>
              <a:t> </a:t>
            </a:r>
            <a:r>
              <a:rPr lang="vi-VN" sz="3400" dirty="0" err="1"/>
              <a:t>tử</a:t>
            </a:r>
            <a:r>
              <a:rPr lang="vi-VN" sz="3400" dirty="0"/>
              <a:t> sao cho</a:t>
            </a:r>
            <a:r>
              <a:rPr lang="en-US" sz="3400" dirty="0"/>
              <a:t> </a:t>
            </a:r>
            <a:r>
              <a:rPr lang="vi-VN" sz="3400" dirty="0" err="1"/>
              <a:t>thứ</a:t>
            </a:r>
            <a:r>
              <a:rPr lang="vi-VN" sz="3400" dirty="0"/>
              <a:t> </a:t>
            </a:r>
            <a:r>
              <a:rPr lang="vi-VN" sz="3400" dirty="0" err="1"/>
              <a:t>tự</a:t>
            </a:r>
            <a:r>
              <a:rPr lang="vi-VN" sz="3400" dirty="0"/>
              <a:t> </a:t>
            </a:r>
            <a:r>
              <a:rPr lang="vi-VN" sz="3400" dirty="0" err="1"/>
              <a:t>định</a:t>
            </a:r>
            <a:r>
              <a:rPr lang="vi-VN" sz="3400" dirty="0"/>
              <a:t> </a:t>
            </a:r>
            <a:r>
              <a:rPr lang="vi-VN" sz="3400" dirty="0" err="1"/>
              <a:t>nghĩa</a:t>
            </a:r>
            <a:r>
              <a:rPr lang="vi-VN" sz="3400" dirty="0"/>
              <a:t> trên </a:t>
            </a:r>
            <a:r>
              <a:rPr lang="vi-VN" sz="3400" dirty="0" err="1"/>
              <a:t>OList</a:t>
            </a:r>
            <a:r>
              <a:rPr lang="vi-VN" sz="3400" dirty="0"/>
              <a:t> </a:t>
            </a:r>
            <a:r>
              <a:rPr lang="vi-VN" sz="3400" dirty="0" err="1"/>
              <a:t>phải</a:t>
            </a:r>
            <a:r>
              <a:rPr lang="vi-VN" sz="3400" dirty="0"/>
              <a:t> </a:t>
            </a:r>
            <a:r>
              <a:rPr lang="vi-VN" sz="3400" dirty="0" err="1"/>
              <a:t>bảo</a:t>
            </a:r>
            <a:r>
              <a:rPr lang="vi-VN" sz="3400" dirty="0"/>
              <a:t> </a:t>
            </a:r>
            <a:r>
              <a:rPr lang="vi-VN" sz="3400" dirty="0" err="1"/>
              <a:t>toàn</a:t>
            </a:r>
            <a:r>
              <a:rPr lang="vi-VN" sz="3400" dirty="0"/>
              <a:t>.</a:t>
            </a:r>
            <a:endParaRPr lang="en-US" sz="3400" dirty="0"/>
          </a:p>
          <a:p>
            <a:pPr eaLnBrk="1" hangingPunct="1">
              <a:buFont typeface="Wingdings" pitchFamily="2" charset="2"/>
              <a:buChar char="Ø"/>
            </a:pPr>
            <a:endParaRPr lang="en-US" sz="3400" dirty="0"/>
          </a:p>
          <a:p>
            <a:pPr algn="just" eaLnBrk="1" hangingPunct="1">
              <a:buFont typeface="Wingdings" pitchFamily="2" charset="2"/>
              <a:buChar char="Ø"/>
            </a:pPr>
            <a:r>
              <a:rPr lang="en-US" sz="3400" dirty="0"/>
              <a:t>C</a:t>
            </a:r>
            <a:r>
              <a:rPr lang="vi-VN" sz="3400" dirty="0"/>
              <a:t>ó </a:t>
            </a:r>
            <a:r>
              <a:rPr lang="vi-VN" sz="3400" dirty="0" err="1"/>
              <a:t>thể</a:t>
            </a:r>
            <a:r>
              <a:rPr lang="vi-VN" sz="3400" dirty="0"/>
              <a:t> </a:t>
            </a:r>
            <a:r>
              <a:rPr lang="vi-VN" sz="3400" dirty="0" err="1"/>
              <a:t>dùng</a:t>
            </a:r>
            <a:r>
              <a:rPr lang="vi-VN" sz="3400" dirty="0"/>
              <a:t> </a:t>
            </a:r>
            <a:r>
              <a:rPr lang="vi-VN" sz="3400" dirty="0" err="1"/>
              <a:t>OList</a:t>
            </a:r>
            <a:r>
              <a:rPr lang="vi-VN" sz="3400" dirty="0"/>
              <a:t> </a:t>
            </a:r>
            <a:r>
              <a:rPr lang="vi-VN" sz="3400" dirty="0" err="1"/>
              <a:t>để</a:t>
            </a:r>
            <a:r>
              <a:rPr lang="vi-VN" sz="3400" dirty="0"/>
              <a:t> </a:t>
            </a:r>
            <a:r>
              <a:rPr lang="vi-VN" sz="3400" dirty="0" err="1"/>
              <a:t>cài</a:t>
            </a:r>
            <a:r>
              <a:rPr lang="vi-VN" sz="3400" dirty="0"/>
              <a:t> </a:t>
            </a:r>
            <a:r>
              <a:rPr lang="vi-VN" sz="3400" dirty="0" err="1"/>
              <a:t>đặt</a:t>
            </a:r>
            <a:r>
              <a:rPr lang="vi-VN" sz="3400" dirty="0"/>
              <a:t> CTDL </a:t>
            </a:r>
            <a:r>
              <a:rPr lang="vi-VN" sz="3400" dirty="0" err="1"/>
              <a:t>hàng</a:t>
            </a:r>
            <a:r>
              <a:rPr lang="vi-VN" sz="3400" dirty="0"/>
              <a:t> </a:t>
            </a:r>
            <a:r>
              <a:rPr lang="vi-VN" sz="3400" dirty="0" err="1"/>
              <a:t>đợi</a:t>
            </a:r>
            <a:r>
              <a:rPr lang="vi-VN" sz="3400" dirty="0"/>
              <a:t> </a:t>
            </a:r>
            <a:r>
              <a:rPr lang="vi-VN" sz="3400" dirty="0" err="1"/>
              <a:t>có</a:t>
            </a:r>
            <a:r>
              <a:rPr lang="vi-VN" sz="3400" dirty="0"/>
              <a:t> </a:t>
            </a:r>
            <a:r>
              <a:rPr lang="vi-VN" sz="3400" dirty="0" err="1"/>
              <a:t>độ</a:t>
            </a:r>
            <a:r>
              <a:rPr lang="vi-VN" sz="3400" dirty="0"/>
              <a:t> ưu tiên. </a:t>
            </a:r>
            <a:endParaRPr lang="en-US" sz="3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Câu hỏi và Bài tập</a:t>
            </a:r>
          </a:p>
        </p:txBody>
      </p:sp>
      <p:sp>
        <p:nvSpPr>
          <p:cNvPr id="283651" name="Rectangle 3"/>
          <p:cNvSpPr>
            <a:spLocks noGrp="1" noChangeArrowheads="1"/>
          </p:cNvSpPr>
          <p:nvPr>
            <p:ph idx="1"/>
          </p:nvPr>
        </p:nvSpPr>
        <p:spPr/>
        <p:txBody>
          <a:bodyPr>
            <a:normAutofit fontScale="85000" lnSpcReduction="20000"/>
          </a:bodyPr>
          <a:lstStyle/>
          <a:p>
            <a:pPr marL="0" indent="0" algn="just" eaLnBrk="1" hangingPunct="1">
              <a:buFontTx/>
              <a:buNone/>
              <a:defRPr/>
            </a:pPr>
            <a:r>
              <a:rPr lang="en-US" sz="3400" dirty="0"/>
              <a:t>1. </a:t>
            </a:r>
            <a:r>
              <a:rPr lang="en-US" sz="3400" dirty="0" err="1"/>
              <a:t>Hãy</a:t>
            </a:r>
            <a:r>
              <a:rPr lang="en-US" sz="3400" dirty="0"/>
              <a:t> </a:t>
            </a:r>
            <a:r>
              <a:rPr lang="en-US" sz="3400" dirty="0" err="1"/>
              <a:t>cho</a:t>
            </a:r>
            <a:r>
              <a:rPr lang="en-US" sz="3400" dirty="0"/>
              <a:t> </a:t>
            </a:r>
            <a:r>
              <a:rPr lang="en-US" sz="3400" dirty="0" err="1"/>
              <a:t>biết</a:t>
            </a:r>
            <a:r>
              <a:rPr lang="en-US" sz="3400" dirty="0"/>
              <a:t> </a:t>
            </a:r>
            <a:r>
              <a:rPr lang="en-US" sz="3400" dirty="0" err="1"/>
              <a:t>nội</a:t>
            </a:r>
            <a:r>
              <a:rPr lang="en-US" sz="3400" dirty="0"/>
              <a:t> dung </a:t>
            </a:r>
            <a:r>
              <a:rPr lang="en-US" sz="3400" dirty="0" err="1"/>
              <a:t>của</a:t>
            </a:r>
            <a:r>
              <a:rPr lang="en-US" sz="3400" dirty="0"/>
              <a:t> stack </a:t>
            </a:r>
            <a:r>
              <a:rPr lang="en-US" sz="3400" dirty="0" err="1"/>
              <a:t>sau</a:t>
            </a:r>
            <a:r>
              <a:rPr lang="en-US" sz="3400" dirty="0"/>
              <a:t> </a:t>
            </a:r>
            <a:r>
              <a:rPr lang="en-US" sz="3400" dirty="0" err="1"/>
              <a:t>mỗi</a:t>
            </a:r>
            <a:r>
              <a:rPr lang="en-US" sz="3400" dirty="0"/>
              <a:t> </a:t>
            </a:r>
            <a:r>
              <a:rPr lang="en-US" sz="3400" dirty="0" err="1"/>
              <a:t>thao</a:t>
            </a:r>
            <a:r>
              <a:rPr lang="en-US" sz="3400" dirty="0"/>
              <a:t> </a:t>
            </a:r>
            <a:r>
              <a:rPr lang="en-US" sz="3400" dirty="0" err="1"/>
              <a:t>tác</a:t>
            </a:r>
            <a:r>
              <a:rPr lang="en-US" sz="3400" dirty="0"/>
              <a:t> </a:t>
            </a:r>
            <a:r>
              <a:rPr lang="en-US" sz="3400" dirty="0" err="1"/>
              <a:t>trong</a:t>
            </a:r>
            <a:r>
              <a:rPr lang="en-US" sz="3400" dirty="0"/>
              <a:t> </a:t>
            </a:r>
            <a:r>
              <a:rPr lang="en-US" sz="3400" dirty="0" err="1"/>
              <a:t>dãy</a:t>
            </a:r>
            <a:r>
              <a:rPr lang="en-US" sz="3400" dirty="0"/>
              <a:t>: </a:t>
            </a:r>
            <a:r>
              <a:rPr lang="en-US" sz="3000" dirty="0"/>
              <a:t>EAS*Y**QUE***ST***I*ON</a:t>
            </a:r>
          </a:p>
          <a:p>
            <a:pPr marL="0" lvl="1" indent="400050" algn="just" eaLnBrk="1" hangingPunct="1">
              <a:buFontTx/>
              <a:buNone/>
              <a:defRPr/>
            </a:pPr>
            <a:r>
              <a:rPr lang="en-US" sz="3000" dirty="0" err="1"/>
              <a:t>Với</a:t>
            </a:r>
            <a:r>
              <a:rPr lang="en-US" sz="3000" dirty="0"/>
              <a:t> </a:t>
            </a:r>
            <a:r>
              <a:rPr lang="en-US" sz="3000" dirty="0" err="1"/>
              <a:t>một</a:t>
            </a:r>
            <a:r>
              <a:rPr lang="en-US" sz="3000" dirty="0"/>
              <a:t> </a:t>
            </a:r>
            <a:r>
              <a:rPr lang="en-US" sz="3000" dirty="0" err="1"/>
              <a:t>chữ</a:t>
            </a:r>
            <a:r>
              <a:rPr lang="en-US" sz="3000" dirty="0"/>
              <a:t> </a:t>
            </a:r>
            <a:r>
              <a:rPr lang="en-US" sz="3000" dirty="0" err="1"/>
              <a:t>cái</a:t>
            </a:r>
            <a:r>
              <a:rPr lang="en-US" sz="3000" dirty="0"/>
              <a:t> </a:t>
            </a:r>
            <a:r>
              <a:rPr lang="en-US" sz="3000" dirty="0" err="1"/>
              <a:t>tượng</a:t>
            </a:r>
            <a:r>
              <a:rPr lang="en-US" sz="3000" dirty="0"/>
              <a:t> </a:t>
            </a:r>
            <a:r>
              <a:rPr lang="en-US" sz="3000" dirty="0" err="1"/>
              <a:t>trưng</a:t>
            </a:r>
            <a:r>
              <a:rPr lang="en-US" sz="3000" dirty="0"/>
              <a:t> </a:t>
            </a:r>
            <a:r>
              <a:rPr lang="en-US" sz="3000" dirty="0" err="1"/>
              <a:t>cho</a:t>
            </a:r>
            <a:r>
              <a:rPr lang="en-US" sz="3000" dirty="0"/>
              <a:t> </a:t>
            </a:r>
            <a:r>
              <a:rPr lang="en-US" sz="3000" dirty="0" err="1"/>
              <a:t>thao</a:t>
            </a:r>
            <a:r>
              <a:rPr lang="en-US" sz="3000" dirty="0"/>
              <a:t> </a:t>
            </a:r>
            <a:r>
              <a:rPr lang="en-US" sz="3000" dirty="0" err="1"/>
              <a:t>tác</a:t>
            </a:r>
            <a:r>
              <a:rPr lang="en-US" sz="3000" dirty="0"/>
              <a:t> </a:t>
            </a:r>
            <a:r>
              <a:rPr lang="en-US" sz="3000" dirty="0" err="1"/>
              <a:t>thêm</a:t>
            </a:r>
            <a:r>
              <a:rPr lang="en-US" sz="3000" dirty="0"/>
              <a:t> </a:t>
            </a:r>
            <a:r>
              <a:rPr lang="en-US" sz="3000" dirty="0" err="1"/>
              <a:t>chữ</a:t>
            </a:r>
            <a:r>
              <a:rPr lang="en-US" sz="3000" dirty="0"/>
              <a:t> </a:t>
            </a:r>
            <a:r>
              <a:rPr lang="en-US" sz="3000" dirty="0" err="1"/>
              <a:t>cái</a:t>
            </a:r>
            <a:r>
              <a:rPr lang="en-US" sz="3000" dirty="0"/>
              <a:t> </a:t>
            </a:r>
            <a:r>
              <a:rPr lang="en-US" sz="3000" dirty="0" err="1"/>
              <a:t>tương</a:t>
            </a:r>
            <a:r>
              <a:rPr lang="en-US" sz="3000" dirty="0"/>
              <a:t> </a:t>
            </a:r>
            <a:r>
              <a:rPr lang="en-US" sz="3000" dirty="0" err="1"/>
              <a:t>ứng</a:t>
            </a:r>
            <a:r>
              <a:rPr lang="en-US" sz="3000" dirty="0"/>
              <a:t> </a:t>
            </a:r>
            <a:r>
              <a:rPr lang="en-US" sz="3000" dirty="0" err="1"/>
              <a:t>vào</a:t>
            </a:r>
            <a:r>
              <a:rPr lang="en-US" sz="3000" dirty="0"/>
              <a:t> stack, </a:t>
            </a:r>
            <a:r>
              <a:rPr lang="en-US" sz="3000" dirty="0" err="1"/>
              <a:t>dấu</a:t>
            </a:r>
            <a:r>
              <a:rPr lang="en-US" sz="3000" dirty="0"/>
              <a:t> * </a:t>
            </a:r>
            <a:r>
              <a:rPr lang="en-US" sz="3000" dirty="0" err="1"/>
              <a:t>tượng</a:t>
            </a:r>
            <a:r>
              <a:rPr lang="en-US" sz="3000" dirty="0"/>
              <a:t> </a:t>
            </a:r>
            <a:r>
              <a:rPr lang="en-US" sz="3000" dirty="0" err="1"/>
              <a:t>trưng</a:t>
            </a:r>
            <a:r>
              <a:rPr lang="en-US" sz="3000" dirty="0"/>
              <a:t> </a:t>
            </a:r>
            <a:r>
              <a:rPr lang="en-US" sz="3000" dirty="0" err="1"/>
              <a:t>cho</a:t>
            </a:r>
            <a:r>
              <a:rPr lang="en-US" sz="3000" dirty="0"/>
              <a:t> </a:t>
            </a:r>
            <a:r>
              <a:rPr lang="en-US" sz="3000" dirty="0" err="1"/>
              <a:t>thao</a:t>
            </a:r>
            <a:r>
              <a:rPr lang="en-US" sz="3000" dirty="0"/>
              <a:t> </a:t>
            </a:r>
            <a:r>
              <a:rPr lang="en-US" sz="3000" dirty="0" err="1"/>
              <a:t>tác</a:t>
            </a:r>
            <a:r>
              <a:rPr lang="en-US" sz="3000" dirty="0"/>
              <a:t> </a:t>
            </a:r>
            <a:r>
              <a:rPr lang="en-US" sz="3000" dirty="0" err="1"/>
              <a:t>lấy</a:t>
            </a:r>
            <a:r>
              <a:rPr lang="en-US" sz="3000" dirty="0"/>
              <a:t> </a:t>
            </a:r>
            <a:r>
              <a:rPr lang="en-US" sz="3000" dirty="0" err="1"/>
              <a:t>nội</a:t>
            </a:r>
            <a:r>
              <a:rPr lang="en-US" sz="3000" dirty="0"/>
              <a:t> dung </a:t>
            </a:r>
            <a:r>
              <a:rPr lang="en-US" sz="3000" dirty="0" err="1"/>
              <a:t>một</a:t>
            </a:r>
            <a:r>
              <a:rPr lang="en-US" sz="3000" dirty="0"/>
              <a:t> </a:t>
            </a:r>
            <a:r>
              <a:rPr lang="en-US" sz="3000" dirty="0" err="1"/>
              <a:t>phần</a:t>
            </a:r>
            <a:r>
              <a:rPr lang="en-US" sz="3000" dirty="0"/>
              <a:t> </a:t>
            </a:r>
            <a:r>
              <a:rPr lang="en-US" sz="3000" dirty="0" err="1"/>
              <a:t>tử</a:t>
            </a:r>
            <a:r>
              <a:rPr lang="en-US" sz="3000" dirty="0"/>
              <a:t> </a:t>
            </a:r>
            <a:r>
              <a:rPr lang="en-US" sz="3000" dirty="0" err="1"/>
              <a:t>trong</a:t>
            </a:r>
            <a:r>
              <a:rPr lang="en-US" sz="3000" dirty="0"/>
              <a:t> stack in </a:t>
            </a:r>
            <a:r>
              <a:rPr lang="en-US" sz="3000" dirty="0" err="1"/>
              <a:t>lên</a:t>
            </a:r>
            <a:r>
              <a:rPr lang="en-US" sz="3000" dirty="0"/>
              <a:t> </a:t>
            </a:r>
            <a:r>
              <a:rPr lang="en-US" sz="3000" dirty="0" err="1"/>
              <a:t>màn</a:t>
            </a:r>
            <a:r>
              <a:rPr lang="en-US" sz="3000" dirty="0"/>
              <a:t> </a:t>
            </a:r>
            <a:r>
              <a:rPr lang="en-US" sz="3000" dirty="0" err="1"/>
              <a:t>hình</a:t>
            </a:r>
            <a:r>
              <a:rPr lang="en-US" sz="3000" dirty="0"/>
              <a:t>.</a:t>
            </a:r>
          </a:p>
          <a:p>
            <a:pPr marL="400050" lvl="1" indent="0" algn="just" eaLnBrk="1" hangingPunct="1">
              <a:buFontTx/>
              <a:buNone/>
              <a:defRPr/>
            </a:pPr>
            <a:r>
              <a:rPr lang="en-US" sz="3000" dirty="0" err="1"/>
              <a:t>Hãy</a:t>
            </a:r>
            <a:r>
              <a:rPr lang="en-US" sz="3000" dirty="0"/>
              <a:t> </a:t>
            </a:r>
            <a:r>
              <a:rPr lang="en-US" sz="3000" dirty="0" err="1"/>
              <a:t>cho</a:t>
            </a:r>
            <a:r>
              <a:rPr lang="en-US" sz="3000" dirty="0"/>
              <a:t> </a:t>
            </a:r>
            <a:r>
              <a:rPr lang="en-US" sz="3000" dirty="0" err="1"/>
              <a:t>biết</a:t>
            </a:r>
            <a:r>
              <a:rPr lang="en-US" sz="3000" dirty="0"/>
              <a:t> </a:t>
            </a:r>
            <a:r>
              <a:rPr lang="en-US" sz="3000" dirty="0" err="1"/>
              <a:t>sau</a:t>
            </a:r>
            <a:r>
              <a:rPr lang="en-US" sz="3000" dirty="0"/>
              <a:t> </a:t>
            </a:r>
            <a:r>
              <a:rPr lang="en-US" sz="3000" dirty="0" err="1"/>
              <a:t>khi</a:t>
            </a:r>
            <a:r>
              <a:rPr lang="en-US" sz="3000" dirty="0"/>
              <a:t> </a:t>
            </a:r>
            <a:r>
              <a:rPr lang="en-US" sz="3000" dirty="0" err="1"/>
              <a:t>hoàn</a:t>
            </a:r>
            <a:r>
              <a:rPr lang="en-US" sz="3000" dirty="0"/>
              <a:t> </a:t>
            </a:r>
            <a:r>
              <a:rPr lang="en-US" sz="3000" dirty="0" err="1"/>
              <a:t>tất</a:t>
            </a:r>
            <a:r>
              <a:rPr lang="en-US" sz="3000" dirty="0"/>
              <a:t> </a:t>
            </a:r>
            <a:r>
              <a:rPr lang="en-US" sz="3000" dirty="0" err="1"/>
              <a:t>chuỗi</a:t>
            </a:r>
            <a:r>
              <a:rPr lang="en-US" sz="3000" dirty="0"/>
              <a:t> </a:t>
            </a:r>
            <a:r>
              <a:rPr lang="en-US" sz="3000" dirty="0" err="1"/>
              <a:t>thao</a:t>
            </a:r>
            <a:r>
              <a:rPr lang="en-US" sz="3000" dirty="0"/>
              <a:t> </a:t>
            </a:r>
            <a:r>
              <a:rPr lang="en-US" sz="3000" dirty="0" err="1"/>
              <a:t>tác</a:t>
            </a:r>
            <a:r>
              <a:rPr lang="en-US" sz="3000" dirty="0"/>
              <a:t>, </a:t>
            </a:r>
            <a:r>
              <a:rPr lang="en-US" sz="3000" dirty="0" err="1"/>
              <a:t>những</a:t>
            </a:r>
            <a:r>
              <a:rPr lang="en-US" sz="3000" dirty="0"/>
              <a:t> </a:t>
            </a:r>
            <a:r>
              <a:rPr lang="en-US" sz="3000" dirty="0" err="1"/>
              <a:t>gì</a:t>
            </a:r>
            <a:r>
              <a:rPr lang="en-US" sz="3000" dirty="0"/>
              <a:t> </a:t>
            </a:r>
            <a:r>
              <a:rPr lang="en-US" sz="3000" dirty="0" err="1"/>
              <a:t>xuất</a:t>
            </a:r>
            <a:r>
              <a:rPr lang="en-US" sz="3000" dirty="0"/>
              <a:t> </a:t>
            </a:r>
            <a:r>
              <a:rPr lang="en-US" sz="3000" dirty="0" err="1"/>
              <a:t>hiện</a:t>
            </a:r>
            <a:r>
              <a:rPr lang="en-US" sz="3000" dirty="0"/>
              <a:t> </a:t>
            </a:r>
            <a:r>
              <a:rPr lang="en-US" sz="3000" dirty="0" err="1"/>
              <a:t>trên</a:t>
            </a:r>
            <a:r>
              <a:rPr lang="en-US" sz="3000" dirty="0"/>
              <a:t> </a:t>
            </a:r>
            <a:r>
              <a:rPr lang="en-US" sz="3000" dirty="0" err="1"/>
              <a:t>màn</a:t>
            </a:r>
            <a:r>
              <a:rPr lang="en-US" sz="3000" dirty="0"/>
              <a:t> </a:t>
            </a:r>
            <a:r>
              <a:rPr lang="en-US" sz="3000" dirty="0" err="1"/>
              <a:t>hình</a:t>
            </a:r>
            <a:r>
              <a:rPr lang="en-US" sz="3000" dirty="0"/>
              <a:t>?</a:t>
            </a:r>
          </a:p>
          <a:p>
            <a:pPr marL="0" indent="0" algn="just" eaLnBrk="1" hangingPunct="1">
              <a:buFontTx/>
              <a:buNone/>
              <a:defRPr/>
            </a:pPr>
            <a:r>
              <a:rPr lang="en-US" sz="3400" dirty="0"/>
              <a:t>2. </a:t>
            </a:r>
            <a:r>
              <a:rPr lang="en-US" sz="3400" dirty="0" err="1"/>
              <a:t>Áp</a:t>
            </a:r>
            <a:r>
              <a:rPr lang="en-US" sz="3400" dirty="0"/>
              <a:t> </a:t>
            </a:r>
            <a:r>
              <a:rPr lang="en-US" sz="3400" dirty="0" err="1"/>
              <a:t>dụng</a:t>
            </a:r>
            <a:r>
              <a:rPr lang="en-US" sz="3400" dirty="0"/>
              <a:t> </a:t>
            </a:r>
            <a:r>
              <a:rPr lang="en-US" sz="3400" dirty="0" err="1"/>
              <a:t>bài</a:t>
            </a:r>
            <a:r>
              <a:rPr lang="en-US" sz="3400" dirty="0"/>
              <a:t> </a:t>
            </a:r>
            <a:r>
              <a:rPr lang="en-US" sz="3400" dirty="0" err="1"/>
              <a:t>tập</a:t>
            </a:r>
            <a:r>
              <a:rPr lang="en-US" sz="3400" dirty="0"/>
              <a:t> 1 </a:t>
            </a:r>
            <a:r>
              <a:rPr lang="en-US" sz="3400" dirty="0" err="1"/>
              <a:t>với</a:t>
            </a:r>
            <a:r>
              <a:rPr lang="en-US" sz="3400" dirty="0"/>
              <a:t> </a:t>
            </a:r>
            <a:r>
              <a:rPr lang="en-US" sz="3400" dirty="0" err="1"/>
              <a:t>hàng</a:t>
            </a:r>
            <a:r>
              <a:rPr lang="en-US" sz="3400" dirty="0"/>
              <a:t> </a:t>
            </a:r>
            <a:r>
              <a:rPr lang="en-US" sz="3400" dirty="0" err="1"/>
              <a:t>đợi</a:t>
            </a:r>
            <a:r>
              <a:rPr lang="en-US" sz="3400" dirty="0"/>
              <a:t>.</a:t>
            </a:r>
            <a:endParaRPr lang="en-US" sz="3000" dirty="0"/>
          </a:p>
          <a:p>
            <a:pPr marL="400050" lvl="1" indent="0" algn="just" eaLnBrk="1" hangingPunct="1">
              <a:buFontTx/>
              <a:buNone/>
              <a:defRPr/>
            </a:pPr>
            <a:endParaRPr lang="en-US" sz="3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Câu hỏi và Bài tập</a:t>
            </a:r>
          </a:p>
        </p:txBody>
      </p:sp>
      <p:sp>
        <p:nvSpPr>
          <p:cNvPr id="28675" name="Rectangle 3"/>
          <p:cNvSpPr>
            <a:spLocks noGrp="1" noChangeArrowheads="1"/>
          </p:cNvSpPr>
          <p:nvPr>
            <p:ph idx="1"/>
          </p:nvPr>
        </p:nvSpPr>
        <p:spPr/>
        <p:txBody>
          <a:bodyPr>
            <a:normAutofit fontScale="77500" lnSpcReduction="20000"/>
          </a:bodyPr>
          <a:lstStyle/>
          <a:p>
            <a:pPr marL="57150" lvl="1" indent="0" algn="just" eaLnBrk="1" hangingPunct="1">
              <a:buFontTx/>
              <a:buNone/>
            </a:pPr>
            <a:r>
              <a:rPr lang="en-US" sz="3000" dirty="0"/>
              <a:t>3. </a:t>
            </a:r>
            <a:r>
              <a:rPr lang="en-US" sz="3000" dirty="0" err="1"/>
              <a:t>Trình</a:t>
            </a:r>
            <a:r>
              <a:rPr lang="en-US" sz="3000" dirty="0"/>
              <a:t> </a:t>
            </a:r>
            <a:r>
              <a:rPr lang="en-US" sz="3000" dirty="0" err="1"/>
              <a:t>bày</a:t>
            </a:r>
            <a:r>
              <a:rPr lang="en-US" sz="3000" dirty="0"/>
              <a:t> </a:t>
            </a:r>
            <a:r>
              <a:rPr lang="en-US" sz="3000" dirty="0" err="1"/>
              <a:t>thuật</a:t>
            </a:r>
            <a:r>
              <a:rPr lang="en-US" sz="3000" dirty="0"/>
              <a:t> </a:t>
            </a:r>
            <a:r>
              <a:rPr lang="en-US" sz="3000" dirty="0" err="1"/>
              <a:t>toán</a:t>
            </a:r>
            <a:r>
              <a:rPr lang="en-US" sz="3000" dirty="0"/>
              <a:t> </a:t>
            </a:r>
            <a:r>
              <a:rPr lang="en-US" sz="3000" dirty="0" err="1"/>
              <a:t>và</a:t>
            </a:r>
            <a:r>
              <a:rPr lang="en-US" sz="3000" dirty="0"/>
              <a:t> </a:t>
            </a:r>
            <a:r>
              <a:rPr lang="en-US" sz="3000" dirty="0" err="1"/>
              <a:t>cài</a:t>
            </a:r>
            <a:r>
              <a:rPr lang="en-US" sz="3000" dirty="0"/>
              <a:t> </a:t>
            </a:r>
            <a:r>
              <a:rPr lang="en-US" sz="3000" dirty="0" err="1"/>
              <a:t>đặt</a:t>
            </a:r>
            <a:r>
              <a:rPr lang="en-US" sz="3000" dirty="0"/>
              <a:t> </a:t>
            </a:r>
            <a:r>
              <a:rPr lang="en-US" sz="3000" dirty="0" err="1"/>
              <a:t>các</a:t>
            </a:r>
            <a:r>
              <a:rPr lang="en-US" sz="3000" dirty="0"/>
              <a:t> </a:t>
            </a:r>
            <a:r>
              <a:rPr lang="en-US" sz="3000" dirty="0" err="1"/>
              <a:t>thao</a:t>
            </a:r>
            <a:r>
              <a:rPr lang="en-US" sz="3000" dirty="0"/>
              <a:t> </a:t>
            </a:r>
            <a:r>
              <a:rPr lang="en-US" sz="3000" dirty="0" err="1"/>
              <a:t>tác</a:t>
            </a:r>
            <a:r>
              <a:rPr lang="en-US" sz="3000" dirty="0"/>
              <a:t> </a:t>
            </a:r>
            <a:r>
              <a:rPr lang="en-US" sz="3000" dirty="0" err="1"/>
              <a:t>trên</a:t>
            </a:r>
            <a:r>
              <a:rPr lang="en-US" sz="3000" dirty="0"/>
              <a:t> </a:t>
            </a:r>
            <a:r>
              <a:rPr lang="en-US" sz="3000" dirty="0" err="1"/>
              <a:t>danh</a:t>
            </a:r>
            <a:r>
              <a:rPr lang="en-US" sz="3000" dirty="0"/>
              <a:t> </a:t>
            </a:r>
            <a:r>
              <a:rPr lang="en-US" sz="3000" dirty="0" err="1"/>
              <a:t>sách</a:t>
            </a:r>
            <a:r>
              <a:rPr lang="en-US" sz="3000" dirty="0"/>
              <a:t> </a:t>
            </a:r>
            <a:r>
              <a:rPr lang="en-US" sz="3000" dirty="0" err="1"/>
              <a:t>liên</a:t>
            </a:r>
            <a:r>
              <a:rPr lang="en-US" sz="3000" dirty="0"/>
              <a:t> </a:t>
            </a:r>
            <a:r>
              <a:rPr lang="en-US" sz="3000" dirty="0" err="1"/>
              <a:t>kết</a:t>
            </a:r>
            <a:r>
              <a:rPr lang="en-US" sz="3000" dirty="0"/>
              <a:t> </a:t>
            </a:r>
            <a:r>
              <a:rPr lang="en-US" sz="3000" dirty="0" err="1"/>
              <a:t>đôi</a:t>
            </a:r>
            <a:r>
              <a:rPr lang="en-US" sz="3000" dirty="0"/>
              <a:t> </a:t>
            </a:r>
            <a:r>
              <a:rPr lang="en-US" sz="3000" dirty="0" err="1"/>
              <a:t>trong</a:t>
            </a:r>
            <a:r>
              <a:rPr lang="en-US" sz="3000" dirty="0"/>
              <a:t> </a:t>
            </a:r>
            <a:r>
              <a:rPr lang="en-US" sz="3000" dirty="0" err="1"/>
              <a:t>trường</a:t>
            </a:r>
            <a:r>
              <a:rPr lang="en-US" sz="3000" dirty="0"/>
              <a:t> </a:t>
            </a:r>
            <a:r>
              <a:rPr lang="en-US" sz="3000" dirty="0" err="1"/>
              <a:t>hợp</a:t>
            </a:r>
            <a:r>
              <a:rPr lang="en-US" sz="3000" dirty="0"/>
              <a:t> </a:t>
            </a:r>
            <a:r>
              <a:rPr lang="en-US" sz="3000" dirty="0" err="1"/>
              <a:t>chỉ</a:t>
            </a:r>
            <a:r>
              <a:rPr lang="en-US" sz="3000" dirty="0"/>
              <a:t> </a:t>
            </a:r>
            <a:r>
              <a:rPr lang="en-US" sz="3000" dirty="0" err="1"/>
              <a:t>quản</a:t>
            </a:r>
            <a:r>
              <a:rPr lang="en-US" sz="3000" dirty="0"/>
              <a:t> </a:t>
            </a:r>
            <a:r>
              <a:rPr lang="en-US" sz="3000" dirty="0" err="1"/>
              <a:t>lý</a:t>
            </a:r>
            <a:r>
              <a:rPr lang="en-US" sz="3000" dirty="0"/>
              <a:t> </a:t>
            </a:r>
            <a:r>
              <a:rPr lang="en-US" sz="3000" dirty="0" err="1"/>
              <a:t>bằng</a:t>
            </a:r>
            <a:r>
              <a:rPr lang="en-US" sz="3000" dirty="0"/>
              <a:t> con </a:t>
            </a:r>
            <a:r>
              <a:rPr lang="en-US" sz="3000" dirty="0" err="1"/>
              <a:t>trỏ</a:t>
            </a:r>
            <a:r>
              <a:rPr lang="en-US" sz="3000" dirty="0"/>
              <a:t> </a:t>
            </a:r>
            <a:r>
              <a:rPr lang="en-US" sz="3000" dirty="0" err="1"/>
              <a:t>đầu</a:t>
            </a:r>
            <a:r>
              <a:rPr lang="en-US" sz="3000" dirty="0"/>
              <a:t> </a:t>
            </a:r>
            <a:r>
              <a:rPr lang="en-US" sz="3000" dirty="0" err="1"/>
              <a:t>trong</a:t>
            </a:r>
            <a:r>
              <a:rPr lang="en-US" sz="3000" dirty="0"/>
              <a:t> </a:t>
            </a:r>
            <a:r>
              <a:rPr lang="en-US" sz="3000" dirty="0" err="1"/>
              <a:t>danh</a:t>
            </a:r>
            <a:r>
              <a:rPr lang="en-US" sz="3000" dirty="0"/>
              <a:t> </a:t>
            </a:r>
            <a:r>
              <a:rPr lang="en-US" sz="3000" dirty="0" err="1"/>
              <a:t>sách</a:t>
            </a:r>
            <a:r>
              <a:rPr lang="en-US" sz="3000" dirty="0"/>
              <a:t>.</a:t>
            </a:r>
          </a:p>
          <a:p>
            <a:pPr marL="57150" lvl="1" indent="0" algn="just" eaLnBrk="1" hangingPunct="1">
              <a:buFontTx/>
              <a:buNone/>
            </a:pPr>
            <a:r>
              <a:rPr lang="en-US" sz="3000" dirty="0"/>
              <a:t>4. </a:t>
            </a:r>
            <a:r>
              <a:rPr lang="en-US" sz="3000" dirty="0" err="1"/>
              <a:t>Cài</a:t>
            </a:r>
            <a:r>
              <a:rPr lang="en-US" sz="3000" dirty="0"/>
              <a:t> </a:t>
            </a:r>
            <a:r>
              <a:rPr lang="en-US" sz="3000" dirty="0" err="1"/>
              <a:t>đặt</a:t>
            </a:r>
            <a:r>
              <a:rPr lang="en-US" sz="3000" dirty="0"/>
              <a:t> </a:t>
            </a:r>
            <a:r>
              <a:rPr lang="en-US" sz="3000" dirty="0" err="1"/>
              <a:t>thuật</a:t>
            </a:r>
            <a:r>
              <a:rPr lang="en-US" sz="3000" dirty="0"/>
              <a:t> </a:t>
            </a:r>
            <a:r>
              <a:rPr lang="en-US" sz="3000" dirty="0" err="1"/>
              <a:t>toán</a:t>
            </a:r>
            <a:r>
              <a:rPr lang="en-US" sz="3000" dirty="0"/>
              <a:t> Merge </a:t>
            </a:r>
            <a:r>
              <a:rPr lang="en-US" sz="3000" dirty="0" err="1"/>
              <a:t>trên</a:t>
            </a:r>
            <a:r>
              <a:rPr lang="en-US" sz="3000" dirty="0"/>
              <a:t> </a:t>
            </a:r>
            <a:r>
              <a:rPr lang="en-US" sz="3000" dirty="0" err="1"/>
              <a:t>danh</a:t>
            </a:r>
            <a:r>
              <a:rPr lang="en-US" sz="3000" dirty="0"/>
              <a:t> </a:t>
            </a:r>
            <a:r>
              <a:rPr lang="en-US" sz="3000" dirty="0" err="1"/>
              <a:t>sách</a:t>
            </a:r>
            <a:r>
              <a:rPr lang="en-US" sz="3000" dirty="0"/>
              <a:t> </a:t>
            </a:r>
            <a:r>
              <a:rPr lang="en-US" sz="3000" dirty="0" err="1"/>
              <a:t>liên</a:t>
            </a:r>
            <a:r>
              <a:rPr lang="en-US" sz="3000" dirty="0"/>
              <a:t> </a:t>
            </a:r>
            <a:r>
              <a:rPr lang="en-US" sz="3000" dirty="0" err="1"/>
              <a:t>kết</a:t>
            </a:r>
            <a:r>
              <a:rPr lang="en-US" sz="3000" dirty="0"/>
              <a:t> </a:t>
            </a:r>
            <a:r>
              <a:rPr lang="en-US" sz="3000" dirty="0" err="1"/>
              <a:t>đôi</a:t>
            </a:r>
            <a:r>
              <a:rPr lang="en-US" sz="3000" dirty="0"/>
              <a:t>.</a:t>
            </a:r>
          </a:p>
          <a:p>
            <a:pPr marL="57150" lvl="1" indent="0" algn="just" eaLnBrk="1" hangingPunct="1">
              <a:buFontTx/>
              <a:buNone/>
            </a:pPr>
            <a:r>
              <a:rPr lang="en-US" sz="3000" dirty="0"/>
              <a:t>5. </a:t>
            </a:r>
            <a:r>
              <a:rPr lang="en-US" sz="3000" dirty="0" err="1"/>
              <a:t>Cài</a:t>
            </a:r>
            <a:r>
              <a:rPr lang="en-US" sz="3000" dirty="0"/>
              <a:t> </a:t>
            </a:r>
            <a:r>
              <a:rPr lang="en-US" sz="3000" dirty="0" err="1"/>
              <a:t>đặt</a:t>
            </a:r>
            <a:r>
              <a:rPr lang="en-US" sz="3000" dirty="0"/>
              <a:t> </a:t>
            </a:r>
            <a:r>
              <a:rPr lang="en-US" sz="3000" dirty="0" err="1"/>
              <a:t>chương</a:t>
            </a:r>
            <a:r>
              <a:rPr lang="en-US" sz="3000" dirty="0"/>
              <a:t> </a:t>
            </a:r>
            <a:r>
              <a:rPr lang="en-US" sz="3000" dirty="0" err="1"/>
              <a:t>trình</a:t>
            </a:r>
            <a:r>
              <a:rPr lang="en-US" sz="3000" dirty="0"/>
              <a:t> </a:t>
            </a:r>
            <a:r>
              <a:rPr lang="en-US" sz="3000" dirty="0" err="1"/>
              <a:t>cho</a:t>
            </a:r>
            <a:r>
              <a:rPr lang="en-US" sz="3000" dirty="0"/>
              <a:t> </a:t>
            </a:r>
            <a:r>
              <a:rPr lang="en-US" sz="3000" dirty="0" err="1"/>
              <a:t>phép</a:t>
            </a:r>
            <a:r>
              <a:rPr lang="en-US" sz="3000" dirty="0"/>
              <a:t> </a:t>
            </a:r>
            <a:r>
              <a:rPr lang="en-US" sz="3000" dirty="0" err="1"/>
              <a:t>thực</a:t>
            </a:r>
            <a:r>
              <a:rPr lang="en-US" sz="3000" dirty="0"/>
              <a:t> </a:t>
            </a:r>
            <a:r>
              <a:rPr lang="en-US" sz="3000" dirty="0" err="1"/>
              <a:t>hiện</a:t>
            </a:r>
            <a:r>
              <a:rPr lang="en-US" sz="3000" dirty="0"/>
              <a:t> </a:t>
            </a:r>
            <a:r>
              <a:rPr lang="en-US" sz="3000" dirty="0" err="1"/>
              <a:t>các</a:t>
            </a:r>
            <a:r>
              <a:rPr lang="en-US" sz="3000" dirty="0"/>
              <a:t> </a:t>
            </a:r>
            <a:r>
              <a:rPr lang="en-US" sz="3000" dirty="0" err="1"/>
              <a:t>phép</a:t>
            </a:r>
            <a:r>
              <a:rPr lang="en-US" sz="3000" dirty="0"/>
              <a:t> </a:t>
            </a:r>
            <a:r>
              <a:rPr lang="en-US" sz="3000" dirty="0" err="1"/>
              <a:t>tính</a:t>
            </a:r>
            <a:r>
              <a:rPr lang="en-US" sz="3000" dirty="0"/>
              <a:t> +,-,*,/ </a:t>
            </a:r>
            <a:r>
              <a:rPr lang="en-US" sz="3000" dirty="0" err="1"/>
              <a:t>trên</a:t>
            </a:r>
            <a:r>
              <a:rPr lang="en-US" sz="3000" dirty="0"/>
              <a:t> </a:t>
            </a:r>
            <a:r>
              <a:rPr lang="en-US" sz="3000" dirty="0" err="1"/>
              <a:t>các</a:t>
            </a:r>
            <a:r>
              <a:rPr lang="en-US" sz="3000" dirty="0"/>
              <a:t> </a:t>
            </a:r>
            <a:r>
              <a:rPr lang="en-US" sz="3000" dirty="0" err="1"/>
              <a:t>số</a:t>
            </a:r>
            <a:r>
              <a:rPr lang="en-US" sz="3000" dirty="0"/>
              <a:t> </a:t>
            </a:r>
            <a:r>
              <a:rPr lang="en-US" sz="3000" dirty="0" err="1"/>
              <a:t>có</a:t>
            </a:r>
            <a:r>
              <a:rPr lang="en-US" sz="3000" dirty="0"/>
              <a:t> </a:t>
            </a:r>
            <a:r>
              <a:rPr lang="en-US" sz="3000" dirty="0" err="1"/>
              <a:t>tối</a:t>
            </a:r>
            <a:r>
              <a:rPr lang="en-US" sz="3000" dirty="0"/>
              <a:t> </a:t>
            </a:r>
            <a:r>
              <a:rPr lang="en-US" sz="3000" dirty="0" err="1"/>
              <a:t>đa</a:t>
            </a:r>
            <a:r>
              <a:rPr lang="en-US" sz="3000" dirty="0"/>
              <a:t> 30 </a:t>
            </a:r>
            <a:r>
              <a:rPr lang="en-US" sz="3000" dirty="0" err="1"/>
              <a:t>chữ</a:t>
            </a:r>
            <a:r>
              <a:rPr lang="en-US" sz="3000" dirty="0"/>
              <a:t> </a:t>
            </a:r>
            <a:r>
              <a:rPr lang="en-US" sz="3000" dirty="0" err="1"/>
              <a:t>số</a:t>
            </a:r>
            <a:r>
              <a:rPr lang="en-US" sz="3000" dirty="0"/>
              <a:t>, </a:t>
            </a:r>
            <a:r>
              <a:rPr lang="en-US" sz="3000" dirty="0" err="1"/>
              <a:t>có</a:t>
            </a:r>
            <a:r>
              <a:rPr lang="en-US" sz="3000" dirty="0"/>
              <a:t> </a:t>
            </a:r>
            <a:r>
              <a:rPr lang="en-US" sz="3000" dirty="0" err="1"/>
              <a:t>chức</a:t>
            </a:r>
            <a:r>
              <a:rPr lang="en-US" sz="3000" dirty="0"/>
              <a:t> </a:t>
            </a:r>
            <a:r>
              <a:rPr lang="en-US" sz="3000" dirty="0" err="1"/>
              <a:t>năng</a:t>
            </a:r>
            <a:r>
              <a:rPr lang="en-US" sz="3000" dirty="0"/>
              <a:t> </a:t>
            </a:r>
            <a:r>
              <a:rPr lang="en-US" sz="3000" dirty="0" err="1"/>
              <a:t>nhớ</a:t>
            </a:r>
            <a:r>
              <a:rPr lang="en-US" sz="3000" dirty="0"/>
              <a:t> (M+, M-, MC, MR).</a:t>
            </a:r>
          </a:p>
          <a:p>
            <a:pPr marL="57150" lvl="1" indent="0" algn="just" eaLnBrk="1" hangingPunct="1">
              <a:buFontTx/>
              <a:buNone/>
            </a:pPr>
            <a:r>
              <a:rPr lang="en-US" sz="3000" dirty="0"/>
              <a:t>6. </a:t>
            </a:r>
            <a:r>
              <a:rPr lang="en-US" sz="3000" dirty="0" err="1"/>
              <a:t>Viết</a:t>
            </a:r>
            <a:r>
              <a:rPr lang="en-US" sz="3000" dirty="0"/>
              <a:t> </a:t>
            </a:r>
            <a:r>
              <a:rPr lang="en-US" sz="3000" dirty="0" err="1"/>
              <a:t>chương</a:t>
            </a:r>
            <a:r>
              <a:rPr lang="en-US" sz="3000" dirty="0"/>
              <a:t> </a:t>
            </a:r>
            <a:r>
              <a:rPr lang="en-US" sz="3000" dirty="0" err="1"/>
              <a:t>trình</a:t>
            </a:r>
            <a:r>
              <a:rPr lang="en-US" sz="3000" dirty="0"/>
              <a:t> </a:t>
            </a:r>
            <a:r>
              <a:rPr lang="en-US" sz="3000" dirty="0" err="1"/>
              <a:t>thực</a:t>
            </a:r>
            <a:r>
              <a:rPr lang="en-US" sz="3000" dirty="0"/>
              <a:t> </a:t>
            </a:r>
            <a:r>
              <a:rPr lang="en-US" sz="3000" dirty="0" err="1"/>
              <a:t>hiện</a:t>
            </a:r>
            <a:r>
              <a:rPr lang="en-US" sz="3000" dirty="0"/>
              <a:t> </a:t>
            </a:r>
            <a:r>
              <a:rPr lang="en-US" sz="3000" dirty="0" err="1"/>
              <a:t>các</a:t>
            </a:r>
            <a:r>
              <a:rPr lang="en-US" sz="3000" dirty="0"/>
              <a:t> </a:t>
            </a:r>
            <a:r>
              <a:rPr lang="en-US" sz="3000" dirty="0" err="1"/>
              <a:t>thao</a:t>
            </a:r>
            <a:r>
              <a:rPr lang="en-US" sz="3000" dirty="0"/>
              <a:t> </a:t>
            </a:r>
            <a:r>
              <a:rPr lang="en-US" sz="3000" dirty="0" err="1"/>
              <a:t>tác</a:t>
            </a:r>
            <a:r>
              <a:rPr lang="en-US" sz="3000" dirty="0"/>
              <a:t> </a:t>
            </a:r>
            <a:r>
              <a:rPr lang="en-US" sz="3000" dirty="0" err="1"/>
              <a:t>trên</a:t>
            </a:r>
            <a:r>
              <a:rPr lang="en-US" sz="3000" dirty="0"/>
              <a:t> </a:t>
            </a:r>
            <a:r>
              <a:rPr lang="en-US" sz="3000" dirty="0" err="1"/>
              <a:t>đa</a:t>
            </a:r>
            <a:r>
              <a:rPr lang="en-US" sz="3000" dirty="0"/>
              <a:t> </a:t>
            </a:r>
            <a:r>
              <a:rPr lang="en-US" sz="3000" dirty="0" err="1"/>
              <a:t>thức</a:t>
            </a:r>
            <a:r>
              <a:rPr lang="en-US" sz="30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Danh sách liên kết vòng</a:t>
            </a:r>
          </a:p>
        </p:txBody>
      </p:sp>
      <p:sp>
        <p:nvSpPr>
          <p:cNvPr id="29699" name="Rectangle 3"/>
          <p:cNvSpPr>
            <a:spLocks noGrp="1" noChangeArrowheads="1"/>
          </p:cNvSpPr>
          <p:nvPr>
            <p:ph idx="1"/>
          </p:nvPr>
        </p:nvSpPr>
        <p:spPr>
          <a:xfrm>
            <a:off x="1098550" y="944563"/>
            <a:ext cx="8713788" cy="5688012"/>
          </a:xfrm>
        </p:spPr>
        <p:txBody>
          <a:bodyPr/>
          <a:lstStyle/>
          <a:p>
            <a:pPr marL="57150" lvl="1" indent="0" algn="just" eaLnBrk="1" hangingPunct="1">
              <a:buFontTx/>
              <a:buNone/>
            </a:pPr>
            <a:r>
              <a:rPr lang="en-US" sz="3000"/>
              <a:t>Là một danh sách đơn (hoặc kép) mà phần tử cuối danh sách thay vì mang giá trị NULL, trỏ tới phần tử đầu danh sách.</a:t>
            </a:r>
          </a:p>
          <a:p>
            <a:pPr marL="57150" lvl="1" indent="0" algn="just" eaLnBrk="1" hangingPunct="1">
              <a:buFontTx/>
              <a:buNone/>
            </a:pPr>
            <a:endParaRPr lang="en-US" sz="3000"/>
          </a:p>
        </p:txBody>
      </p:sp>
      <p:grpSp>
        <p:nvGrpSpPr>
          <p:cNvPr id="29700" name="Group 35"/>
          <p:cNvGrpSpPr>
            <a:grpSpLocks/>
          </p:cNvGrpSpPr>
          <p:nvPr/>
        </p:nvGrpSpPr>
        <p:grpSpPr bwMode="auto">
          <a:xfrm>
            <a:off x="1208088" y="2881313"/>
            <a:ext cx="8140700" cy="466725"/>
            <a:chOff x="761" y="2251"/>
            <a:chExt cx="5128" cy="294"/>
          </a:xfrm>
        </p:grpSpPr>
        <p:sp>
          <p:nvSpPr>
            <p:cNvPr id="29704" name="Rectangle 15"/>
            <p:cNvSpPr>
              <a:spLocks noChangeArrowheads="1"/>
            </p:cNvSpPr>
            <p:nvPr/>
          </p:nvSpPr>
          <p:spPr bwMode="auto">
            <a:xfrm>
              <a:off x="1124" y="2251"/>
              <a:ext cx="680"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A</a:t>
              </a:r>
            </a:p>
          </p:txBody>
        </p:sp>
        <p:sp>
          <p:nvSpPr>
            <p:cNvPr id="29705" name="Rectangle 16"/>
            <p:cNvSpPr>
              <a:spLocks noChangeArrowheads="1"/>
            </p:cNvSpPr>
            <p:nvPr/>
          </p:nvSpPr>
          <p:spPr bwMode="auto">
            <a:xfrm>
              <a:off x="2258" y="2251"/>
              <a:ext cx="725"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29706" name="Rectangle 17"/>
            <p:cNvSpPr>
              <a:spLocks noChangeArrowheads="1"/>
            </p:cNvSpPr>
            <p:nvPr/>
          </p:nvSpPr>
          <p:spPr bwMode="auto">
            <a:xfrm>
              <a:off x="3436" y="2251"/>
              <a:ext cx="817"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29707" name="Rectangle 18"/>
            <p:cNvSpPr>
              <a:spLocks noChangeArrowheads="1"/>
            </p:cNvSpPr>
            <p:nvPr/>
          </p:nvSpPr>
          <p:spPr bwMode="auto">
            <a:xfrm>
              <a:off x="4617" y="2251"/>
              <a:ext cx="725"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29708" name="Line 19"/>
            <p:cNvSpPr>
              <a:spLocks noChangeShapeType="1"/>
            </p:cNvSpPr>
            <p:nvPr/>
          </p:nvSpPr>
          <p:spPr bwMode="auto">
            <a:xfrm>
              <a:off x="1623" y="225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Line 20"/>
            <p:cNvSpPr>
              <a:spLocks noChangeShapeType="1"/>
            </p:cNvSpPr>
            <p:nvPr/>
          </p:nvSpPr>
          <p:spPr bwMode="auto">
            <a:xfrm>
              <a:off x="2802" y="225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21"/>
            <p:cNvSpPr>
              <a:spLocks noChangeShapeType="1"/>
            </p:cNvSpPr>
            <p:nvPr/>
          </p:nvSpPr>
          <p:spPr bwMode="auto">
            <a:xfrm>
              <a:off x="4027" y="225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22"/>
            <p:cNvSpPr>
              <a:spLocks noChangeShapeType="1"/>
            </p:cNvSpPr>
            <p:nvPr/>
          </p:nvSpPr>
          <p:spPr bwMode="auto">
            <a:xfrm>
              <a:off x="5161" y="225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Line 23"/>
            <p:cNvSpPr>
              <a:spLocks noChangeShapeType="1"/>
            </p:cNvSpPr>
            <p:nvPr/>
          </p:nvSpPr>
          <p:spPr bwMode="auto">
            <a:xfrm>
              <a:off x="761" y="2420"/>
              <a:ext cx="363"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24"/>
            <p:cNvSpPr>
              <a:spLocks noChangeShapeType="1"/>
            </p:cNvSpPr>
            <p:nvPr/>
          </p:nvSpPr>
          <p:spPr bwMode="auto">
            <a:xfrm>
              <a:off x="1713" y="2364"/>
              <a:ext cx="54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Line 25"/>
            <p:cNvSpPr>
              <a:spLocks noChangeShapeType="1"/>
            </p:cNvSpPr>
            <p:nvPr/>
          </p:nvSpPr>
          <p:spPr bwMode="auto">
            <a:xfrm>
              <a:off x="2893" y="2363"/>
              <a:ext cx="54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Line 26"/>
            <p:cNvSpPr>
              <a:spLocks noChangeShapeType="1"/>
            </p:cNvSpPr>
            <p:nvPr/>
          </p:nvSpPr>
          <p:spPr bwMode="auto">
            <a:xfrm>
              <a:off x="5253" y="2387"/>
              <a:ext cx="500"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Rectangle 27"/>
            <p:cNvSpPr>
              <a:spLocks noChangeArrowheads="1"/>
            </p:cNvSpPr>
            <p:nvPr/>
          </p:nvSpPr>
          <p:spPr bwMode="auto">
            <a:xfrm>
              <a:off x="5707" y="2275"/>
              <a:ext cx="182" cy="227"/>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Line 29"/>
            <p:cNvSpPr>
              <a:spLocks noChangeShapeType="1"/>
            </p:cNvSpPr>
            <p:nvPr/>
          </p:nvSpPr>
          <p:spPr bwMode="auto">
            <a:xfrm>
              <a:off x="2406" y="2252"/>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8" name="Line 30"/>
            <p:cNvSpPr>
              <a:spLocks noChangeShapeType="1"/>
            </p:cNvSpPr>
            <p:nvPr/>
          </p:nvSpPr>
          <p:spPr bwMode="auto">
            <a:xfrm>
              <a:off x="3602" y="226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9" name="Line 31"/>
            <p:cNvSpPr>
              <a:spLocks noChangeShapeType="1"/>
            </p:cNvSpPr>
            <p:nvPr/>
          </p:nvSpPr>
          <p:spPr bwMode="auto">
            <a:xfrm>
              <a:off x="4752" y="226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0" name="Line 34"/>
            <p:cNvSpPr>
              <a:spLocks noChangeShapeType="1"/>
            </p:cNvSpPr>
            <p:nvPr/>
          </p:nvSpPr>
          <p:spPr bwMode="auto">
            <a:xfrm>
              <a:off x="4187" y="2353"/>
              <a:ext cx="54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29701" name="Straight Connector 2"/>
          <p:cNvCxnSpPr>
            <a:cxnSpLocks noChangeShapeType="1"/>
          </p:cNvCxnSpPr>
          <p:nvPr/>
        </p:nvCxnSpPr>
        <p:spPr bwMode="auto">
          <a:xfrm>
            <a:off x="9204325" y="3351213"/>
            <a:ext cx="0" cy="438150"/>
          </a:xfrm>
          <a:prstGeom prst="line">
            <a:avLst/>
          </a:prstGeom>
          <a:noFill/>
          <a:ln w="76200" algn="ctr">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2" name="Straight Connector 28676"/>
          <p:cNvCxnSpPr>
            <a:cxnSpLocks noChangeShapeType="1"/>
          </p:cNvCxnSpPr>
          <p:nvPr/>
        </p:nvCxnSpPr>
        <p:spPr bwMode="auto">
          <a:xfrm flipH="1">
            <a:off x="2324100" y="3789363"/>
            <a:ext cx="6916738" cy="4762"/>
          </a:xfrm>
          <a:prstGeom prst="line">
            <a:avLst/>
          </a:prstGeom>
          <a:noFill/>
          <a:ln w="762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3" name="Straight Arrow Connector 28678"/>
          <p:cNvCxnSpPr>
            <a:cxnSpLocks noChangeShapeType="1"/>
          </p:cNvCxnSpPr>
          <p:nvPr/>
        </p:nvCxnSpPr>
        <p:spPr bwMode="auto">
          <a:xfrm flipV="1">
            <a:off x="2360613" y="3357563"/>
            <a:ext cx="0" cy="436562"/>
          </a:xfrm>
          <a:prstGeom prst="straightConnector1">
            <a:avLst/>
          </a:prstGeom>
          <a:noFill/>
          <a:ln w="762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Tìm 1 phần tử trong DSLK vòng</a:t>
            </a:r>
          </a:p>
        </p:txBody>
      </p:sp>
      <p:sp>
        <p:nvSpPr>
          <p:cNvPr id="30723" name="Rectangle 3"/>
          <p:cNvSpPr>
            <a:spLocks noGrp="1" noChangeArrowheads="1"/>
          </p:cNvSpPr>
          <p:nvPr>
            <p:ph idx="1"/>
          </p:nvPr>
        </p:nvSpPr>
        <p:spPr>
          <a:xfrm>
            <a:off x="1098550" y="944563"/>
            <a:ext cx="8713788" cy="5688012"/>
          </a:xfrm>
        </p:spPr>
        <p:txBody>
          <a:bodyPr/>
          <a:lstStyle/>
          <a:p>
            <a:pPr marL="228600" lvl="3">
              <a:lnSpc>
                <a:spcPct val="120000"/>
              </a:lnSpc>
              <a:spcBef>
                <a:spcPct val="0"/>
              </a:spcBef>
              <a:buFontTx/>
              <a:buNone/>
            </a:pPr>
            <a:r>
              <a:rPr lang="en-US" sz="2600">
                <a:solidFill>
                  <a:srgbClr val="0000FF"/>
                </a:solidFill>
              </a:rPr>
              <a:t>Node</a:t>
            </a:r>
            <a:r>
              <a:rPr lang="en-US" sz="2600">
                <a:solidFill>
                  <a:srgbClr val="080808"/>
                </a:solidFill>
                <a:cs typeface="Courier New" pitchFamily="49" charset="0"/>
              </a:rPr>
              <a:t> *Search(LIST &amp;l, Data  x) </a:t>
            </a:r>
          </a:p>
          <a:p>
            <a:pPr marL="228600" lvl="3">
              <a:lnSpc>
                <a:spcPct val="120000"/>
              </a:lnSpc>
              <a:spcBef>
                <a:spcPct val="0"/>
              </a:spcBef>
              <a:buFontTx/>
              <a:buNone/>
            </a:pPr>
            <a:r>
              <a:rPr lang="en-US" sz="2600">
                <a:solidFill>
                  <a:srgbClr val="080808"/>
                </a:solidFill>
                <a:cs typeface="Courier New" pitchFamily="49" charset="0"/>
              </a:rPr>
              <a:t>{	</a:t>
            </a:r>
          </a:p>
          <a:p>
            <a:pPr marL="228600" lvl="3">
              <a:lnSpc>
                <a:spcPct val="120000"/>
              </a:lnSpc>
              <a:spcBef>
                <a:spcPct val="0"/>
              </a:spcBef>
              <a:buFontTx/>
              <a:buNone/>
            </a:pPr>
            <a:r>
              <a:rPr lang="en-US" sz="2600">
                <a:solidFill>
                  <a:srgbClr val="080808"/>
                </a:solidFill>
                <a:cs typeface="Courier New" pitchFamily="49" charset="0"/>
              </a:rPr>
              <a:t>		</a:t>
            </a:r>
            <a:r>
              <a:rPr lang="en-US" sz="2600">
                <a:solidFill>
                  <a:srgbClr val="0000FF"/>
                </a:solidFill>
              </a:rPr>
              <a:t>Node	</a:t>
            </a:r>
            <a:r>
              <a:rPr lang="en-US" sz="2600">
                <a:solidFill>
                  <a:srgbClr val="080808"/>
                </a:solidFill>
                <a:cs typeface="Courier New" pitchFamily="49" charset="0"/>
              </a:rPr>
              <a:t>	*p;</a:t>
            </a:r>
          </a:p>
          <a:p>
            <a:pPr marL="228600" lvl="3">
              <a:lnSpc>
                <a:spcPct val="120000"/>
              </a:lnSpc>
              <a:spcBef>
                <a:spcPct val="0"/>
              </a:spcBef>
              <a:buFontTx/>
              <a:buNone/>
            </a:pPr>
            <a:r>
              <a:rPr lang="en-US" sz="2600">
                <a:solidFill>
                  <a:srgbClr val="080808"/>
                </a:solidFill>
                <a:cs typeface="Courier New" pitchFamily="49" charset="0"/>
              </a:rPr>
              <a:t>		p = l.pHead;</a:t>
            </a:r>
          </a:p>
          <a:p>
            <a:pPr marL="228600" lvl="3">
              <a:lnSpc>
                <a:spcPct val="120000"/>
              </a:lnSpc>
              <a:spcBef>
                <a:spcPct val="0"/>
              </a:spcBef>
              <a:buFontTx/>
              <a:buNone/>
            </a:pPr>
            <a:r>
              <a:rPr lang="en-US" sz="2600">
                <a:solidFill>
                  <a:srgbClr val="080808"/>
                </a:solidFill>
                <a:cs typeface="Courier New" pitchFamily="49" charset="0"/>
              </a:rPr>
              <a:t>		do{</a:t>
            </a:r>
          </a:p>
          <a:p>
            <a:pPr marL="228600" lvl="3">
              <a:lnSpc>
                <a:spcPct val="120000"/>
              </a:lnSpc>
              <a:spcBef>
                <a:spcPct val="0"/>
              </a:spcBef>
              <a:buFontTx/>
              <a:buNone/>
            </a:pPr>
            <a:r>
              <a:rPr lang="en-US" sz="2600">
                <a:solidFill>
                  <a:srgbClr val="080808"/>
                </a:solidFill>
                <a:cs typeface="Courier New" pitchFamily="49" charset="0"/>
              </a:rPr>
              <a:t>		     	if (p-&gt;Info == x)</a:t>
            </a:r>
          </a:p>
          <a:p>
            <a:pPr marL="228600" lvl="3">
              <a:lnSpc>
                <a:spcPct val="120000"/>
              </a:lnSpc>
              <a:spcBef>
                <a:spcPct val="0"/>
              </a:spcBef>
              <a:buFontTx/>
              <a:buNone/>
            </a:pPr>
            <a:r>
              <a:rPr lang="en-US" sz="2600">
                <a:solidFill>
                  <a:srgbClr val="080808"/>
                </a:solidFill>
                <a:cs typeface="Courier New" pitchFamily="49" charset="0"/>
              </a:rPr>
              <a:t>				return p;</a:t>
            </a:r>
          </a:p>
          <a:p>
            <a:pPr marL="228600" lvl="3">
              <a:lnSpc>
                <a:spcPct val="120000"/>
              </a:lnSpc>
              <a:spcBef>
                <a:spcPct val="0"/>
              </a:spcBef>
              <a:buFontTx/>
              <a:buNone/>
            </a:pPr>
            <a:r>
              <a:rPr lang="en-US" sz="2600">
                <a:solidFill>
                  <a:srgbClr val="080808"/>
                </a:solidFill>
                <a:cs typeface="Courier New" pitchFamily="49" charset="0"/>
              </a:rPr>
              <a:t>			p = p-&gt;pNext;</a:t>
            </a:r>
          </a:p>
          <a:p>
            <a:pPr marL="228600" lvl="3">
              <a:lnSpc>
                <a:spcPct val="120000"/>
              </a:lnSpc>
              <a:spcBef>
                <a:spcPct val="0"/>
              </a:spcBef>
              <a:buFontTx/>
              <a:buNone/>
            </a:pPr>
            <a:r>
              <a:rPr lang="en-US" sz="2600">
                <a:solidFill>
                  <a:srgbClr val="080808"/>
                </a:solidFill>
                <a:cs typeface="Courier New" pitchFamily="49" charset="0"/>
              </a:rPr>
              <a:t>		}while(p!=l.pHead);</a:t>
            </a:r>
          </a:p>
          <a:p>
            <a:pPr marL="228600" lvl="3">
              <a:lnSpc>
                <a:spcPct val="120000"/>
              </a:lnSpc>
              <a:spcBef>
                <a:spcPct val="0"/>
              </a:spcBef>
              <a:buFontTx/>
              <a:buNone/>
            </a:pPr>
            <a:r>
              <a:rPr lang="en-US" sz="2600">
                <a:solidFill>
                  <a:srgbClr val="080808"/>
                </a:solidFill>
                <a:cs typeface="Courier New" pitchFamily="49" charset="0"/>
              </a:rPr>
              <a:t>	 </a:t>
            </a:r>
            <a:r>
              <a:rPr lang="en-US" sz="2600">
                <a:solidFill>
                  <a:srgbClr val="0000FF"/>
                </a:solidFill>
              </a:rPr>
              <a:t>return</a:t>
            </a:r>
            <a:r>
              <a:rPr lang="en-US" sz="2600">
                <a:solidFill>
                  <a:srgbClr val="080808"/>
                </a:solidFill>
                <a:cs typeface="Courier New" pitchFamily="49" charset="0"/>
              </a:rPr>
              <a:t> p;</a:t>
            </a:r>
          </a:p>
          <a:p>
            <a:pPr marL="228600" lvl="3">
              <a:lnSpc>
                <a:spcPct val="120000"/>
              </a:lnSpc>
              <a:spcBef>
                <a:spcPct val="0"/>
              </a:spcBef>
              <a:buFontTx/>
              <a:buNone/>
            </a:pPr>
            <a:r>
              <a:rPr lang="en-US" sz="2600">
                <a:solidFill>
                  <a:srgbClr val="080808"/>
                </a:solidFill>
                <a:cs typeface="Courier New" pitchFamily="49" charset="0"/>
              </a:rPr>
              <a:t>}</a:t>
            </a:r>
            <a:endParaRPr lang="en-US" sz="2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Thêm phần tử đầu trong DSLK vòng</a:t>
            </a:r>
          </a:p>
        </p:txBody>
      </p:sp>
      <p:sp>
        <p:nvSpPr>
          <p:cNvPr id="31747" name="Rectangle 3"/>
          <p:cNvSpPr>
            <a:spLocks noGrp="1" noChangeArrowheads="1"/>
          </p:cNvSpPr>
          <p:nvPr>
            <p:ph idx="1"/>
          </p:nvPr>
        </p:nvSpPr>
        <p:spPr>
          <a:xfrm>
            <a:off x="1098550" y="944563"/>
            <a:ext cx="8713788" cy="5688012"/>
          </a:xfrm>
        </p:spPr>
        <p:txBody>
          <a:bodyPr>
            <a:normAutofit lnSpcReduction="10000"/>
          </a:bodyPr>
          <a:lstStyle/>
          <a:p>
            <a:pPr>
              <a:lnSpc>
                <a:spcPct val="85000"/>
              </a:lnSpc>
              <a:buFontTx/>
              <a:buNone/>
            </a:pPr>
            <a:r>
              <a:rPr lang="en-US" sz="2800">
                <a:solidFill>
                  <a:srgbClr val="0000FF"/>
                </a:solidFill>
              </a:rPr>
              <a:t>void</a:t>
            </a:r>
            <a:r>
              <a:rPr lang="en-US" sz="2800">
                <a:solidFill>
                  <a:srgbClr val="080808"/>
                </a:solidFill>
                <a:cs typeface="Times New Roman" charset="0"/>
              </a:rPr>
              <a:t> AddHead(</a:t>
            </a:r>
            <a:r>
              <a:rPr lang="en-US" sz="2800">
                <a:solidFill>
                  <a:srgbClr val="0000FF"/>
                </a:solidFill>
              </a:rPr>
              <a:t>LIST</a:t>
            </a:r>
            <a:r>
              <a:rPr lang="en-US" sz="2800">
                <a:solidFill>
                  <a:srgbClr val="080808"/>
                </a:solidFill>
                <a:cs typeface="Times New Roman" charset="0"/>
              </a:rPr>
              <a:t> &amp;l, </a:t>
            </a:r>
            <a:r>
              <a:rPr lang="en-US" sz="2800">
                <a:solidFill>
                  <a:srgbClr val="0000FF"/>
                </a:solidFill>
              </a:rPr>
              <a:t>Node</a:t>
            </a:r>
            <a:r>
              <a:rPr lang="en-US" sz="2800">
                <a:solidFill>
                  <a:srgbClr val="080808"/>
                </a:solidFill>
                <a:cs typeface="Times New Roman" charset="0"/>
              </a:rPr>
              <a:t>* new_ele)</a:t>
            </a:r>
          </a:p>
          <a:p>
            <a:pPr>
              <a:lnSpc>
                <a:spcPct val="85000"/>
              </a:lnSpc>
              <a:buFontTx/>
              <a:buNone/>
            </a:pPr>
            <a:r>
              <a:rPr lang="en-US" sz="2800">
                <a:solidFill>
                  <a:srgbClr val="080808"/>
                </a:solidFill>
                <a:cs typeface="Times New Roman" charset="0"/>
              </a:rPr>
              <a:t>{</a:t>
            </a:r>
          </a:p>
          <a:p>
            <a:pPr>
              <a:lnSpc>
                <a:spcPct val="85000"/>
              </a:lnSpc>
              <a:buFontTx/>
              <a:buNone/>
            </a:pPr>
            <a:r>
              <a:rPr lang="en-US" sz="2800">
                <a:solidFill>
                  <a:srgbClr val="080808"/>
                </a:solidFill>
                <a:cs typeface="Times New Roman" charset="0"/>
              </a:rPr>
              <a:t>		</a:t>
            </a:r>
            <a:r>
              <a:rPr lang="en-US" sz="2800">
                <a:solidFill>
                  <a:srgbClr val="0000FF"/>
                </a:solidFill>
              </a:rPr>
              <a:t>if</a:t>
            </a:r>
            <a:r>
              <a:rPr lang="en-US" sz="2800">
                <a:solidFill>
                  <a:srgbClr val="080808"/>
                </a:solidFill>
                <a:cs typeface="Times New Roman" charset="0"/>
              </a:rPr>
              <a:t> (l.pHead==NULL) { </a:t>
            </a:r>
          </a:p>
          <a:p>
            <a:pPr>
              <a:lnSpc>
                <a:spcPct val="85000"/>
              </a:lnSpc>
              <a:buFontTx/>
              <a:buNone/>
            </a:pPr>
            <a:r>
              <a:rPr lang="en-US" sz="2800">
                <a:solidFill>
                  <a:srgbClr val="080808"/>
                </a:solidFill>
                <a:cs typeface="Times New Roman" charset="0"/>
              </a:rPr>
              <a:t>			l.pHead = l.pTail = new_ele; </a:t>
            </a:r>
          </a:p>
          <a:p>
            <a:pPr>
              <a:lnSpc>
                <a:spcPct val="85000"/>
              </a:lnSpc>
              <a:buFontTx/>
              <a:buNone/>
            </a:pPr>
            <a:r>
              <a:rPr lang="en-US" sz="2800">
                <a:solidFill>
                  <a:srgbClr val="080808"/>
                </a:solidFill>
                <a:cs typeface="Times New Roman" charset="0"/>
              </a:rPr>
              <a:t>			l.pTail-&gt;pNext = l.pHead; </a:t>
            </a:r>
          </a:p>
          <a:p>
            <a:pPr>
              <a:lnSpc>
                <a:spcPct val="85000"/>
              </a:lnSpc>
              <a:buFontTx/>
              <a:buNone/>
            </a:pPr>
            <a:r>
              <a:rPr lang="en-US" sz="2800">
                <a:solidFill>
                  <a:srgbClr val="080808"/>
                </a:solidFill>
                <a:cs typeface="Times New Roman" charset="0"/>
              </a:rPr>
              <a:t>		}</a:t>
            </a:r>
          </a:p>
          <a:p>
            <a:pPr>
              <a:lnSpc>
                <a:spcPct val="85000"/>
              </a:lnSpc>
              <a:buFontTx/>
              <a:buNone/>
            </a:pPr>
            <a:r>
              <a:rPr lang="en-US" sz="2800">
                <a:solidFill>
                  <a:srgbClr val="080808"/>
                </a:solidFill>
                <a:cs typeface="Times New Roman" charset="0"/>
              </a:rPr>
              <a:t>		</a:t>
            </a:r>
            <a:r>
              <a:rPr lang="en-US" sz="2800">
                <a:solidFill>
                  <a:srgbClr val="0000FF"/>
                </a:solidFill>
              </a:rPr>
              <a:t>else</a:t>
            </a:r>
            <a:r>
              <a:rPr lang="en-US" sz="2800">
                <a:solidFill>
                  <a:srgbClr val="080808"/>
                </a:solidFill>
                <a:cs typeface="Times New Roman" charset="0"/>
              </a:rPr>
              <a:t>{ </a:t>
            </a:r>
          </a:p>
          <a:p>
            <a:pPr>
              <a:lnSpc>
                <a:spcPct val="85000"/>
              </a:lnSpc>
              <a:buFontTx/>
              <a:buNone/>
            </a:pPr>
            <a:r>
              <a:rPr lang="en-US" sz="2800">
                <a:solidFill>
                  <a:srgbClr val="080808"/>
                </a:solidFill>
                <a:cs typeface="Times New Roman" charset="0"/>
              </a:rPr>
              <a:t>			new_ele-&gt;pNext = l.pHead;</a:t>
            </a:r>
          </a:p>
          <a:p>
            <a:pPr>
              <a:lnSpc>
                <a:spcPct val="85000"/>
              </a:lnSpc>
              <a:buFontTx/>
              <a:buNone/>
            </a:pPr>
            <a:r>
              <a:rPr lang="en-US" sz="2800">
                <a:solidFill>
                  <a:srgbClr val="080808"/>
                </a:solidFill>
                <a:cs typeface="Times New Roman" charset="0"/>
              </a:rPr>
              <a:t>			l.pTail-&gt;pNext = new_ele; </a:t>
            </a:r>
          </a:p>
          <a:p>
            <a:pPr>
              <a:lnSpc>
                <a:spcPct val="85000"/>
              </a:lnSpc>
              <a:buFontTx/>
              <a:buNone/>
            </a:pPr>
            <a:r>
              <a:rPr lang="en-US" sz="2800">
                <a:solidFill>
                  <a:srgbClr val="080808"/>
                </a:solidFill>
                <a:cs typeface="Times New Roman" charset="0"/>
              </a:rPr>
              <a:t>  			l.pHead = new_ele; </a:t>
            </a:r>
          </a:p>
          <a:p>
            <a:pPr>
              <a:lnSpc>
                <a:spcPct val="85000"/>
              </a:lnSpc>
              <a:buFontTx/>
              <a:buNone/>
            </a:pPr>
            <a:r>
              <a:rPr lang="en-US" sz="2800">
                <a:solidFill>
                  <a:srgbClr val="080808"/>
                </a:solidFill>
                <a:cs typeface="Times New Roman" charset="0"/>
              </a:rPr>
              <a:t>		}</a:t>
            </a:r>
          </a:p>
          <a:p>
            <a:pPr>
              <a:lnSpc>
                <a:spcPct val="85000"/>
              </a:lnSpc>
              <a:buFontTx/>
              <a:buNone/>
            </a:pPr>
            <a:r>
              <a:rPr lang="en-US" sz="2800">
                <a:solidFill>
                  <a:srgbClr val="080808"/>
                </a:solidFill>
                <a:cs typeface="Times New Roman" charset="0"/>
              </a:rPr>
              <a:t>}</a:t>
            </a:r>
            <a:endParaRPr lang="en-US" sz="2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Thêm phần tử cuối trong DSLK vòng</a:t>
            </a:r>
          </a:p>
        </p:txBody>
      </p:sp>
      <p:sp>
        <p:nvSpPr>
          <p:cNvPr id="32771" name="Rectangle 3"/>
          <p:cNvSpPr>
            <a:spLocks noGrp="1" noChangeArrowheads="1"/>
          </p:cNvSpPr>
          <p:nvPr>
            <p:ph idx="1"/>
          </p:nvPr>
        </p:nvSpPr>
        <p:spPr>
          <a:xfrm>
            <a:off x="1098550" y="944563"/>
            <a:ext cx="8713788" cy="5688012"/>
          </a:xfrm>
        </p:spPr>
        <p:txBody>
          <a:bodyPr>
            <a:normAutofit lnSpcReduction="10000"/>
          </a:bodyPr>
          <a:lstStyle/>
          <a:p>
            <a:pPr>
              <a:lnSpc>
                <a:spcPct val="85000"/>
              </a:lnSpc>
              <a:buFontTx/>
              <a:buNone/>
            </a:pPr>
            <a:r>
              <a:rPr lang="en-US" sz="2800">
                <a:solidFill>
                  <a:srgbClr val="0000FF"/>
                </a:solidFill>
              </a:rPr>
              <a:t>void</a:t>
            </a:r>
            <a:r>
              <a:rPr lang="en-US" sz="2800">
                <a:solidFill>
                  <a:srgbClr val="080808"/>
                </a:solidFill>
                <a:cs typeface="Times New Roman" charset="0"/>
              </a:rPr>
              <a:t> AddTail(</a:t>
            </a:r>
            <a:r>
              <a:rPr lang="en-US" sz="2800">
                <a:solidFill>
                  <a:srgbClr val="0000FF"/>
                </a:solidFill>
              </a:rPr>
              <a:t>LIST</a:t>
            </a:r>
            <a:r>
              <a:rPr lang="en-US" sz="2800">
                <a:solidFill>
                  <a:srgbClr val="080808"/>
                </a:solidFill>
                <a:cs typeface="Times New Roman" charset="0"/>
              </a:rPr>
              <a:t> &amp;l, </a:t>
            </a:r>
            <a:r>
              <a:rPr lang="en-US" sz="2800">
                <a:solidFill>
                  <a:srgbClr val="0000FF"/>
                </a:solidFill>
              </a:rPr>
              <a:t>Node</a:t>
            </a:r>
            <a:r>
              <a:rPr lang="en-US" sz="2800">
                <a:solidFill>
                  <a:srgbClr val="080808"/>
                </a:solidFill>
                <a:cs typeface="Times New Roman" charset="0"/>
              </a:rPr>
              <a:t> *new_ele)</a:t>
            </a:r>
          </a:p>
          <a:p>
            <a:pPr>
              <a:lnSpc>
                <a:spcPct val="85000"/>
              </a:lnSpc>
              <a:buFontTx/>
              <a:buNone/>
            </a:pPr>
            <a:r>
              <a:rPr lang="en-US" sz="2800">
                <a:solidFill>
                  <a:srgbClr val="080808"/>
                </a:solidFill>
                <a:cs typeface="Times New Roman" charset="0"/>
              </a:rPr>
              <a:t>	{</a:t>
            </a:r>
          </a:p>
          <a:p>
            <a:pPr>
              <a:lnSpc>
                <a:spcPct val="85000"/>
              </a:lnSpc>
              <a:buFontTx/>
              <a:buNone/>
            </a:pPr>
            <a:r>
              <a:rPr lang="en-US" sz="2800">
                <a:solidFill>
                  <a:srgbClr val="080808"/>
                </a:solidFill>
                <a:cs typeface="Times New Roman" charset="0"/>
              </a:rPr>
              <a:t>		</a:t>
            </a:r>
            <a:r>
              <a:rPr lang="en-US" sz="2800">
                <a:solidFill>
                  <a:srgbClr val="0000FF"/>
                </a:solidFill>
              </a:rPr>
              <a:t>if </a:t>
            </a:r>
            <a:r>
              <a:rPr lang="en-US" sz="2800">
                <a:solidFill>
                  <a:srgbClr val="080808"/>
                </a:solidFill>
                <a:cs typeface="Times New Roman" charset="0"/>
              </a:rPr>
              <a:t>(l.pHead==NULL)  {	</a:t>
            </a:r>
          </a:p>
          <a:p>
            <a:pPr>
              <a:lnSpc>
                <a:spcPct val="85000"/>
              </a:lnSpc>
              <a:buFontTx/>
              <a:buNone/>
            </a:pPr>
            <a:r>
              <a:rPr lang="en-US" sz="2800">
                <a:solidFill>
                  <a:srgbClr val="080808"/>
                </a:solidFill>
                <a:cs typeface="Times New Roman" charset="0"/>
              </a:rPr>
              <a:t>			l.pHead = l.pTail = new_ele; </a:t>
            </a:r>
          </a:p>
          <a:p>
            <a:pPr>
              <a:lnSpc>
                <a:spcPct val="85000"/>
              </a:lnSpc>
              <a:buFontTx/>
              <a:buNone/>
            </a:pPr>
            <a:r>
              <a:rPr lang="en-US" sz="2800">
                <a:solidFill>
                  <a:srgbClr val="080808"/>
                </a:solidFill>
                <a:cs typeface="Times New Roman" charset="0"/>
              </a:rPr>
              <a:t>			l.pTail-&gt;pNext = l.pHead; </a:t>
            </a:r>
          </a:p>
          <a:p>
            <a:pPr>
              <a:lnSpc>
                <a:spcPct val="85000"/>
              </a:lnSpc>
              <a:buFontTx/>
              <a:buNone/>
            </a:pPr>
            <a:r>
              <a:rPr lang="en-US" sz="2800">
                <a:solidFill>
                  <a:srgbClr val="080808"/>
                </a:solidFill>
                <a:cs typeface="Times New Roman" charset="0"/>
              </a:rPr>
              <a:t>		}</a:t>
            </a:r>
          </a:p>
          <a:p>
            <a:pPr>
              <a:lnSpc>
                <a:spcPct val="85000"/>
              </a:lnSpc>
              <a:buFontTx/>
              <a:buNone/>
            </a:pPr>
            <a:r>
              <a:rPr lang="en-US" sz="2800">
                <a:solidFill>
                  <a:srgbClr val="080808"/>
                </a:solidFill>
                <a:cs typeface="Times New Roman" charset="0"/>
              </a:rPr>
              <a:t>		</a:t>
            </a:r>
            <a:r>
              <a:rPr lang="en-US" sz="2800">
                <a:solidFill>
                  <a:srgbClr val="0000FF"/>
                </a:solidFill>
              </a:rPr>
              <a:t>else</a:t>
            </a:r>
            <a:r>
              <a:rPr lang="en-US" sz="2800">
                <a:solidFill>
                  <a:srgbClr val="080808"/>
                </a:solidFill>
                <a:cs typeface="Times New Roman" charset="0"/>
              </a:rPr>
              <a:t>{ </a:t>
            </a:r>
          </a:p>
          <a:p>
            <a:pPr>
              <a:lnSpc>
                <a:spcPct val="85000"/>
              </a:lnSpc>
              <a:buFontTx/>
              <a:buNone/>
            </a:pPr>
            <a:r>
              <a:rPr lang="en-US" sz="2800">
                <a:solidFill>
                  <a:srgbClr val="080808"/>
                </a:solidFill>
                <a:cs typeface="Times New Roman" charset="0"/>
              </a:rPr>
              <a:t>			new_ele-&gt;pNext = l.pHead;</a:t>
            </a:r>
          </a:p>
          <a:p>
            <a:pPr>
              <a:lnSpc>
                <a:spcPct val="85000"/>
              </a:lnSpc>
              <a:buFontTx/>
              <a:buNone/>
            </a:pPr>
            <a:r>
              <a:rPr lang="en-US" sz="2800">
                <a:solidFill>
                  <a:srgbClr val="080808"/>
                </a:solidFill>
                <a:cs typeface="Times New Roman" charset="0"/>
              </a:rPr>
              <a:t>			l.pTail-&gt;pNext = new_ele;	</a:t>
            </a:r>
          </a:p>
          <a:p>
            <a:pPr>
              <a:lnSpc>
                <a:spcPct val="85000"/>
              </a:lnSpc>
              <a:buFontTx/>
              <a:buNone/>
            </a:pPr>
            <a:r>
              <a:rPr lang="en-US" sz="2800">
                <a:solidFill>
                  <a:srgbClr val="080808"/>
                </a:solidFill>
                <a:cs typeface="Times New Roman" charset="0"/>
              </a:rPr>
              <a:t>  			l.pTail = new_ele; </a:t>
            </a:r>
          </a:p>
          <a:p>
            <a:pPr>
              <a:lnSpc>
                <a:spcPct val="85000"/>
              </a:lnSpc>
              <a:buFontTx/>
              <a:buNone/>
            </a:pPr>
            <a:r>
              <a:rPr lang="en-US" sz="2800">
                <a:solidFill>
                  <a:srgbClr val="080808"/>
                </a:solidFill>
                <a:cs typeface="Times New Roman" charset="0"/>
              </a:rPr>
              <a:t>		}</a:t>
            </a:r>
          </a:p>
          <a:p>
            <a:pPr>
              <a:lnSpc>
                <a:spcPct val="85000"/>
              </a:lnSpc>
              <a:buFontTx/>
              <a:buNone/>
            </a:pPr>
            <a:r>
              <a:rPr lang="en-US" sz="2800">
                <a:solidFill>
                  <a:srgbClr val="080808"/>
                </a:solidFill>
                <a:cs typeface="Times New Roman" charset="0"/>
              </a:rPr>
              <a:t>	}</a:t>
            </a:r>
            <a:endParaRPr lang="en-US" sz="2800"/>
          </a:p>
          <a:p>
            <a:pPr marL="277813" lvl="3">
              <a:lnSpc>
                <a:spcPct val="120000"/>
              </a:lnSpc>
              <a:spcBef>
                <a:spcPct val="0"/>
              </a:spcBef>
              <a:buFontTx/>
              <a:buNone/>
            </a:pPr>
            <a:endParaRPr lang="en-US" sz="2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Thêm phần tử sau nút q trong DSLK vòng</a:t>
            </a:r>
          </a:p>
        </p:txBody>
      </p:sp>
      <p:sp>
        <p:nvSpPr>
          <p:cNvPr id="33795" name="Rectangle 3"/>
          <p:cNvSpPr>
            <a:spLocks noGrp="1" noChangeArrowheads="1"/>
          </p:cNvSpPr>
          <p:nvPr>
            <p:ph idx="1"/>
          </p:nvPr>
        </p:nvSpPr>
        <p:spPr>
          <a:xfrm>
            <a:off x="1098550" y="944563"/>
            <a:ext cx="8713788" cy="5688012"/>
          </a:xfrm>
        </p:spPr>
        <p:txBody>
          <a:bodyPr>
            <a:normAutofit lnSpcReduction="10000"/>
          </a:bodyPr>
          <a:lstStyle/>
          <a:p>
            <a:pPr>
              <a:lnSpc>
                <a:spcPct val="80000"/>
              </a:lnSpc>
              <a:buFontTx/>
              <a:buNone/>
            </a:pPr>
            <a:r>
              <a:rPr lang="en-US" sz="2800">
                <a:solidFill>
                  <a:srgbClr val="0000FF"/>
                </a:solidFill>
              </a:rPr>
              <a:t>void</a:t>
            </a:r>
            <a:r>
              <a:rPr lang="en-US" sz="2800"/>
              <a:t> AddAfterQ(</a:t>
            </a:r>
            <a:r>
              <a:rPr lang="en-US" sz="2800">
                <a:solidFill>
                  <a:srgbClr val="0000FF"/>
                </a:solidFill>
              </a:rPr>
              <a:t>List</a:t>
            </a:r>
            <a:r>
              <a:rPr lang="en-US" sz="2800"/>
              <a:t> &amp;l, </a:t>
            </a:r>
            <a:r>
              <a:rPr lang="en-US" sz="2800">
                <a:solidFill>
                  <a:srgbClr val="0000FF"/>
                </a:solidFill>
              </a:rPr>
              <a:t>Node</a:t>
            </a:r>
            <a:r>
              <a:rPr lang="en-US" sz="2800"/>
              <a:t> *q, </a:t>
            </a:r>
            <a:r>
              <a:rPr lang="en-US" sz="2800">
                <a:solidFill>
                  <a:srgbClr val="0000FF"/>
                </a:solidFill>
              </a:rPr>
              <a:t>Node</a:t>
            </a:r>
            <a:r>
              <a:rPr lang="en-US" sz="2800"/>
              <a:t> *new_ele)</a:t>
            </a:r>
          </a:p>
          <a:p>
            <a:pPr>
              <a:lnSpc>
                <a:spcPct val="80000"/>
              </a:lnSpc>
              <a:buFontTx/>
              <a:buNone/>
            </a:pPr>
            <a:r>
              <a:rPr lang="en-US" sz="2800"/>
              <a:t>  {</a:t>
            </a:r>
          </a:p>
          <a:p>
            <a:pPr>
              <a:lnSpc>
                <a:spcPct val="80000"/>
              </a:lnSpc>
              <a:buFontTx/>
              <a:buNone/>
            </a:pPr>
            <a:r>
              <a:rPr lang="en-US" sz="2800"/>
              <a:t>	  </a:t>
            </a:r>
            <a:r>
              <a:rPr lang="en-US" sz="2800">
                <a:solidFill>
                  <a:srgbClr val="0000FF"/>
                </a:solidFill>
              </a:rPr>
              <a:t>if</a:t>
            </a:r>
            <a:r>
              <a:rPr lang="en-US" sz="2800"/>
              <a:t>(l.pHead==NULL)</a:t>
            </a:r>
          </a:p>
          <a:p>
            <a:pPr>
              <a:lnSpc>
                <a:spcPct val="80000"/>
              </a:lnSpc>
              <a:buFontTx/>
              <a:buNone/>
            </a:pPr>
            <a:r>
              <a:rPr lang="en-US" sz="2800"/>
              <a:t>	  {</a:t>
            </a:r>
          </a:p>
          <a:p>
            <a:pPr>
              <a:lnSpc>
                <a:spcPct val="80000"/>
              </a:lnSpc>
              <a:buFontTx/>
              <a:buNone/>
            </a:pPr>
            <a:r>
              <a:rPr lang="en-US" sz="2800"/>
              <a:t>		l.pHead= l.pTail=new_ele;</a:t>
            </a:r>
          </a:p>
          <a:p>
            <a:pPr>
              <a:lnSpc>
                <a:spcPct val="80000"/>
              </a:lnSpc>
              <a:buFontTx/>
              <a:buNone/>
            </a:pPr>
            <a:r>
              <a:rPr lang="en-US" sz="2800"/>
              <a:t>		l.pTail-&gt;pNext=l.pHead;</a:t>
            </a:r>
          </a:p>
          <a:p>
            <a:pPr>
              <a:lnSpc>
                <a:spcPct val="80000"/>
              </a:lnSpc>
              <a:buFontTx/>
              <a:buNone/>
            </a:pPr>
            <a:r>
              <a:rPr lang="en-US" sz="2800"/>
              <a:t>	 }</a:t>
            </a:r>
          </a:p>
          <a:p>
            <a:pPr>
              <a:lnSpc>
                <a:spcPct val="80000"/>
              </a:lnSpc>
              <a:buFontTx/>
              <a:buNone/>
            </a:pPr>
            <a:r>
              <a:rPr lang="en-US" sz="2800"/>
              <a:t> 	 </a:t>
            </a:r>
            <a:r>
              <a:rPr lang="en-US" sz="2800">
                <a:solidFill>
                  <a:srgbClr val="0000FF"/>
                </a:solidFill>
              </a:rPr>
              <a:t>else</a:t>
            </a:r>
          </a:p>
          <a:p>
            <a:pPr>
              <a:lnSpc>
                <a:spcPct val="80000"/>
              </a:lnSpc>
              <a:buFontTx/>
              <a:buNone/>
            </a:pPr>
            <a:r>
              <a:rPr lang="en-US" sz="2800"/>
              <a:t>		 new_ele -&gt;pNext=q-&gt;Next;</a:t>
            </a:r>
          </a:p>
          <a:p>
            <a:pPr>
              <a:lnSpc>
                <a:spcPct val="80000"/>
              </a:lnSpc>
              <a:buFontTx/>
              <a:buNone/>
            </a:pPr>
            <a:r>
              <a:rPr lang="en-US" sz="2800"/>
              <a:t>		q-&gt;pNext= new_ele;</a:t>
            </a:r>
          </a:p>
          <a:p>
            <a:pPr>
              <a:lnSpc>
                <a:spcPct val="80000"/>
              </a:lnSpc>
              <a:buFontTx/>
              <a:buNone/>
            </a:pPr>
            <a:r>
              <a:rPr lang="en-US" sz="2800"/>
              <a:t>		</a:t>
            </a:r>
            <a:r>
              <a:rPr lang="en-US" sz="2800">
                <a:solidFill>
                  <a:srgbClr val="0000FF"/>
                </a:solidFill>
              </a:rPr>
              <a:t>if</a:t>
            </a:r>
            <a:r>
              <a:rPr lang="en-US" sz="2800"/>
              <a:t>(q==l.pTail) </a:t>
            </a:r>
          </a:p>
          <a:p>
            <a:pPr>
              <a:lnSpc>
                <a:spcPct val="80000"/>
              </a:lnSpc>
              <a:buFontTx/>
              <a:buNone/>
            </a:pPr>
            <a:r>
              <a:rPr lang="en-US" sz="2800"/>
              <a:t>			l.Tail= new_ele;</a:t>
            </a:r>
          </a:p>
          <a:p>
            <a:pPr>
              <a:lnSpc>
                <a:spcPct val="80000"/>
              </a:lnSpc>
              <a:buFontTx/>
              <a:buNone/>
            </a:pPr>
            <a:r>
              <a:rPr lang="en-US" sz="2800"/>
              <a:t>}</a:t>
            </a:r>
          </a:p>
          <a:p>
            <a:pPr marL="342900" lvl="3" indent="-217488">
              <a:lnSpc>
                <a:spcPct val="120000"/>
              </a:lnSpc>
              <a:spcBef>
                <a:spcPct val="0"/>
              </a:spcBef>
              <a:buFontTx/>
              <a:buNone/>
            </a:pPr>
            <a:endParaRPr lang="en-US"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Graphic 70">
            <a:extLst>
              <a:ext uri="{FF2B5EF4-FFF2-40B4-BE49-F238E27FC236}">
                <a16:creationId xmlns:a16="http://schemas.microsoft.com/office/drawing/2014/main" id="{61DEAE87-D783-4033-B894-5D38F3AC7D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848" y="2031474"/>
            <a:ext cx="2642007" cy="2642007"/>
          </a:xfrm>
          <a:prstGeom prst="rect">
            <a:avLst/>
          </a:prstGeom>
        </p:spPr>
      </p:pic>
      <p:sp>
        <p:nvSpPr>
          <p:cNvPr id="4098" name="Rectangle 2"/>
          <p:cNvSpPr>
            <a:spLocks noGrp="1" noChangeArrowheads="1"/>
          </p:cNvSpPr>
          <p:nvPr>
            <p:ph type="title"/>
          </p:nvPr>
        </p:nvSpPr>
        <p:spPr>
          <a:xfrm>
            <a:off x="943922" y="116632"/>
            <a:ext cx="4001463" cy="132080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normAutofit/>
          </a:bodyPr>
          <a:lstStyle/>
          <a:p>
            <a:pPr eaLnBrk="1" hangingPunct="1"/>
            <a:r>
              <a:rPr lang="en-US" dirty="0" err="1"/>
              <a:t>Cấu</a:t>
            </a:r>
            <a:r>
              <a:rPr lang="en-US" dirty="0"/>
              <a:t> </a:t>
            </a:r>
            <a:r>
              <a:rPr lang="en-US" dirty="0" err="1"/>
              <a:t>Trúc</a:t>
            </a:r>
            <a:r>
              <a:rPr lang="en-US" dirty="0"/>
              <a:t> </a:t>
            </a:r>
            <a:r>
              <a:rPr lang="en-US" dirty="0" err="1"/>
              <a:t>Dữ</a:t>
            </a:r>
            <a:r>
              <a:rPr lang="en-US" dirty="0"/>
              <a:t> </a:t>
            </a:r>
            <a:r>
              <a:rPr lang="en-US" dirty="0" err="1"/>
              <a:t>Liệu</a:t>
            </a:r>
            <a:endParaRPr lang="en-US" dirty="0"/>
          </a:p>
        </p:txBody>
      </p:sp>
      <p:sp>
        <p:nvSpPr>
          <p:cNvPr id="4099" name="Rectangle 3"/>
          <p:cNvSpPr>
            <a:spLocks noGrp="1" noChangeArrowheads="1"/>
          </p:cNvSpPr>
          <p:nvPr>
            <p:ph idx="1"/>
          </p:nvPr>
        </p:nvSpPr>
        <p:spPr>
          <a:xfrm>
            <a:off x="3152800" y="1124744"/>
            <a:ext cx="5379778" cy="3868814"/>
          </a:xfrm>
        </p:spPr>
        <p:txBody>
          <a:bodyPr>
            <a:noAutofit/>
          </a:bodyPr>
          <a:lstStyle/>
          <a:p>
            <a:pPr eaLnBrk="1" hangingPunct="1">
              <a:lnSpc>
                <a:spcPct val="90000"/>
              </a:lnSpc>
            </a:pPr>
            <a:r>
              <a:rPr lang="en-US" sz="2800" b="1" i="1" dirty="0" err="1">
                <a:latin typeface=" Arial (Thân)"/>
                <a:cs typeface="Arial" panose="020B0604020202020204" pitchFamily="34" charset="0"/>
              </a:rPr>
              <a:t>Cấu</a:t>
            </a:r>
            <a:r>
              <a:rPr lang="en-US" sz="2800" b="1" i="1" dirty="0">
                <a:latin typeface=" Arial (Thân)"/>
                <a:cs typeface="Arial" panose="020B0604020202020204" pitchFamily="34" charset="0"/>
              </a:rPr>
              <a:t> </a:t>
            </a:r>
            <a:r>
              <a:rPr lang="en-US" sz="2800" b="1" i="1" dirty="0" err="1">
                <a:latin typeface=" Arial (Thân)"/>
                <a:cs typeface="Arial" panose="020B0604020202020204" pitchFamily="34" charset="0"/>
              </a:rPr>
              <a:t>trúc</a:t>
            </a:r>
            <a:r>
              <a:rPr lang="en-US" sz="2800" b="1" i="1" dirty="0">
                <a:latin typeface=" Arial (Thân)"/>
                <a:cs typeface="Arial" panose="020B0604020202020204" pitchFamily="34" charset="0"/>
              </a:rPr>
              <a:t> </a:t>
            </a:r>
            <a:r>
              <a:rPr lang="en-US" sz="2800" b="1" i="1" dirty="0" err="1">
                <a:latin typeface=" Arial (Thân)"/>
                <a:cs typeface="Arial" panose="020B0604020202020204" pitchFamily="34" charset="0"/>
              </a:rPr>
              <a:t>dữ</a:t>
            </a:r>
            <a:r>
              <a:rPr lang="en-US" sz="2800" b="1" i="1" dirty="0">
                <a:latin typeface=" Arial (Thân)"/>
                <a:cs typeface="Arial" panose="020B0604020202020204" pitchFamily="34" charset="0"/>
              </a:rPr>
              <a:t> </a:t>
            </a:r>
            <a:r>
              <a:rPr lang="en-US" sz="2800" b="1" i="1" dirty="0" err="1">
                <a:latin typeface=" Arial (Thân)"/>
                <a:cs typeface="Arial" panose="020B0604020202020204" pitchFamily="34" charset="0"/>
              </a:rPr>
              <a:t>liệu</a:t>
            </a:r>
            <a:r>
              <a:rPr lang="en-US" sz="2800" b="1" i="1" dirty="0">
                <a:latin typeface=" Arial (Thân)"/>
                <a:cs typeface="Arial" panose="020B0604020202020204" pitchFamily="34" charset="0"/>
              </a:rPr>
              <a:t> 1 </a:t>
            </a:r>
            <a:r>
              <a:rPr lang="en-US" sz="2800" b="1" i="1" dirty="0" err="1">
                <a:latin typeface=" Arial (Thân)"/>
                <a:cs typeface="Arial" panose="020B0604020202020204" pitchFamily="34" charset="0"/>
              </a:rPr>
              <a:t>nút</a:t>
            </a:r>
            <a:endParaRPr lang="en-US" sz="2800" b="1" i="1" dirty="0">
              <a:latin typeface=" Arial (Thân)"/>
              <a:cs typeface="Arial" panose="020B0604020202020204" pitchFamily="34" charset="0"/>
            </a:endParaRPr>
          </a:p>
          <a:p>
            <a:pPr eaLnBrk="1" hangingPunct="1">
              <a:lnSpc>
                <a:spcPct val="90000"/>
              </a:lnSpc>
              <a:buFontTx/>
              <a:buNone/>
            </a:pPr>
            <a:r>
              <a:rPr lang="en-US" sz="2800" dirty="0">
                <a:latin typeface=" Arial (Thân)"/>
                <a:cs typeface="Arial" panose="020B0604020202020204" pitchFamily="34" charset="0"/>
              </a:rPr>
              <a:t>	typedef </a:t>
            </a:r>
            <a:r>
              <a:rPr lang="en-US" sz="2800" b="1" dirty="0">
                <a:solidFill>
                  <a:srgbClr val="FF0000"/>
                </a:solidFill>
                <a:latin typeface=" Arial (Thân)"/>
                <a:cs typeface="Arial" panose="020B0604020202020204" pitchFamily="34" charset="0"/>
              </a:rPr>
              <a:t>struct</a:t>
            </a:r>
            <a:r>
              <a:rPr lang="en-US" sz="2800" dirty="0">
                <a:latin typeface=" Arial (Thân)"/>
                <a:cs typeface="Arial" panose="020B0604020202020204" pitchFamily="34" charset="0"/>
              </a:rPr>
              <a:t> </a:t>
            </a:r>
            <a:r>
              <a:rPr lang="en-US" sz="2800" dirty="0" err="1">
                <a:latin typeface=" Arial (Thân)"/>
                <a:cs typeface="Arial" panose="020B0604020202020204" pitchFamily="34" charset="0"/>
              </a:rPr>
              <a:t>tagDnode</a:t>
            </a:r>
            <a:endParaRPr lang="en-US" sz="2800" dirty="0">
              <a:latin typeface=" Arial (Thân)"/>
              <a:cs typeface="Arial" panose="020B0604020202020204" pitchFamily="34" charset="0"/>
            </a:endParaRPr>
          </a:p>
          <a:p>
            <a:pPr lvl="1" eaLnBrk="1" hangingPunct="1">
              <a:lnSpc>
                <a:spcPct val="90000"/>
              </a:lnSpc>
              <a:buFontTx/>
              <a:buNone/>
            </a:pPr>
            <a:r>
              <a:rPr lang="en-US" sz="2800" dirty="0">
                <a:latin typeface=" Arial (Thân)"/>
                <a:cs typeface="Arial" panose="020B0604020202020204" pitchFamily="34" charset="0"/>
              </a:rPr>
              <a:t>{ 		Data Info;</a:t>
            </a:r>
          </a:p>
          <a:p>
            <a:pPr lvl="1" eaLnBrk="1" hangingPunct="1">
              <a:lnSpc>
                <a:spcPct val="90000"/>
              </a:lnSpc>
              <a:buFontTx/>
              <a:buNone/>
            </a:pPr>
            <a:r>
              <a:rPr lang="en-US" sz="2800" dirty="0">
                <a:latin typeface=" Arial (Thân)"/>
                <a:cs typeface="Arial" panose="020B0604020202020204" pitchFamily="34" charset="0"/>
              </a:rPr>
              <a:t>		struct </a:t>
            </a:r>
            <a:r>
              <a:rPr lang="en-US" sz="2800" dirty="0" err="1">
                <a:latin typeface=" Arial (Thân)"/>
                <a:cs typeface="Arial" panose="020B0604020202020204" pitchFamily="34" charset="0"/>
              </a:rPr>
              <a:t>tagDnode</a:t>
            </a:r>
            <a:r>
              <a:rPr lang="en-US" sz="2800" dirty="0">
                <a:latin typeface=" Arial (Thân)"/>
                <a:cs typeface="Arial" panose="020B0604020202020204" pitchFamily="34" charset="0"/>
              </a:rPr>
              <a:t> </a:t>
            </a:r>
            <a:r>
              <a:rPr lang="en-US" sz="2800" b="1" i="1" dirty="0">
                <a:solidFill>
                  <a:srgbClr val="FF0000"/>
                </a:solidFill>
                <a:latin typeface=" Arial (Thân)"/>
                <a:cs typeface="Arial" panose="020B0604020202020204" pitchFamily="34" charset="0"/>
              </a:rPr>
              <a:t>*</a:t>
            </a:r>
            <a:r>
              <a:rPr lang="en-US" sz="2800" b="1" i="1" dirty="0" err="1">
                <a:solidFill>
                  <a:srgbClr val="FF0000"/>
                </a:solidFill>
                <a:latin typeface=" Arial (Thân)"/>
                <a:cs typeface="Arial" panose="020B0604020202020204" pitchFamily="34" charset="0"/>
              </a:rPr>
              <a:t>pPre</a:t>
            </a:r>
            <a:r>
              <a:rPr lang="en-US" sz="2800" dirty="0">
                <a:latin typeface=" Arial (Thân)"/>
                <a:cs typeface="Arial" panose="020B0604020202020204" pitchFamily="34" charset="0"/>
              </a:rPr>
              <a:t>;</a:t>
            </a:r>
          </a:p>
          <a:p>
            <a:pPr lvl="1" eaLnBrk="1" hangingPunct="1">
              <a:lnSpc>
                <a:spcPct val="90000"/>
              </a:lnSpc>
              <a:buFontTx/>
              <a:buNone/>
            </a:pPr>
            <a:r>
              <a:rPr lang="en-US" sz="2800" dirty="0">
                <a:latin typeface=" Arial (Thân)"/>
                <a:cs typeface="Arial" panose="020B0604020202020204" pitchFamily="34" charset="0"/>
              </a:rPr>
              <a:t>		struct </a:t>
            </a:r>
            <a:r>
              <a:rPr lang="en-US" sz="2800" dirty="0" err="1">
                <a:latin typeface=" Arial (Thân)"/>
                <a:cs typeface="Arial" panose="020B0604020202020204" pitchFamily="34" charset="0"/>
              </a:rPr>
              <a:t>tagDnode</a:t>
            </a:r>
            <a:r>
              <a:rPr lang="en-US" sz="2800" dirty="0">
                <a:latin typeface=" Arial (Thân)"/>
                <a:cs typeface="Arial" panose="020B0604020202020204" pitchFamily="34" charset="0"/>
              </a:rPr>
              <a:t> </a:t>
            </a:r>
            <a:r>
              <a:rPr lang="en-US" sz="2800" b="1" i="1" dirty="0">
                <a:solidFill>
                  <a:srgbClr val="FF0000"/>
                </a:solidFill>
                <a:latin typeface=" Arial (Thân)"/>
                <a:cs typeface="Arial" panose="020B0604020202020204" pitchFamily="34" charset="0"/>
              </a:rPr>
              <a:t>*</a:t>
            </a:r>
            <a:r>
              <a:rPr lang="en-US" sz="2800" b="1" i="1" dirty="0" err="1">
                <a:solidFill>
                  <a:srgbClr val="FF0000"/>
                </a:solidFill>
                <a:latin typeface=" Arial (Thân)"/>
                <a:cs typeface="Arial" panose="020B0604020202020204" pitchFamily="34" charset="0"/>
              </a:rPr>
              <a:t>pNext</a:t>
            </a:r>
            <a:r>
              <a:rPr lang="en-US" sz="2800" dirty="0">
                <a:latin typeface=" Arial (Thân)"/>
                <a:cs typeface="Arial" panose="020B0604020202020204" pitchFamily="34" charset="0"/>
              </a:rPr>
              <a:t>;</a:t>
            </a:r>
          </a:p>
          <a:p>
            <a:pPr lvl="1" eaLnBrk="1" hangingPunct="1">
              <a:lnSpc>
                <a:spcPct val="90000"/>
              </a:lnSpc>
              <a:buFontTx/>
              <a:buNone/>
            </a:pPr>
            <a:r>
              <a:rPr lang="en-US" sz="2800" dirty="0">
                <a:latin typeface=" Arial (Thân)"/>
                <a:cs typeface="Arial" panose="020B0604020202020204" pitchFamily="34" charset="0"/>
              </a:rPr>
              <a:t>}</a:t>
            </a:r>
            <a:r>
              <a:rPr lang="en-US" sz="2800" dirty="0" err="1">
                <a:latin typeface=" Arial (Thân)"/>
                <a:cs typeface="Arial" panose="020B0604020202020204" pitchFamily="34" charset="0"/>
              </a:rPr>
              <a:t>DNode</a:t>
            </a:r>
            <a:r>
              <a:rPr lang="en-US" sz="2800" dirty="0">
                <a:latin typeface=" Arial (Thân)"/>
                <a:cs typeface="Arial" panose="020B0604020202020204" pitchFamily="34" charset="0"/>
              </a:rPr>
              <a:t>;</a:t>
            </a:r>
          </a:p>
          <a:p>
            <a:pPr eaLnBrk="1" hangingPunct="1">
              <a:lnSpc>
                <a:spcPct val="90000"/>
              </a:lnSpc>
            </a:pPr>
            <a:r>
              <a:rPr lang="en-US" sz="2800" b="1" i="1" dirty="0" err="1">
                <a:latin typeface=" Arial (Thân)"/>
                <a:cs typeface="Arial" panose="020B0604020202020204" pitchFamily="34" charset="0"/>
              </a:rPr>
              <a:t>Cấu</a:t>
            </a:r>
            <a:r>
              <a:rPr lang="en-US" sz="2800" b="1" i="1" dirty="0">
                <a:latin typeface=" Arial (Thân)"/>
                <a:cs typeface="Arial" panose="020B0604020202020204" pitchFamily="34" charset="0"/>
              </a:rPr>
              <a:t> </a:t>
            </a:r>
            <a:r>
              <a:rPr lang="en-US" sz="2800" b="1" i="1" dirty="0" err="1">
                <a:latin typeface=" Arial (Thân)"/>
                <a:cs typeface="Arial" panose="020B0604020202020204" pitchFamily="34" charset="0"/>
              </a:rPr>
              <a:t>trúc</a:t>
            </a:r>
            <a:r>
              <a:rPr lang="en-US" sz="2800" b="1" i="1" dirty="0">
                <a:latin typeface=" Arial (Thân)"/>
                <a:cs typeface="Arial" panose="020B0604020202020204" pitchFamily="34" charset="0"/>
              </a:rPr>
              <a:t> List </a:t>
            </a:r>
            <a:r>
              <a:rPr lang="en-US" sz="2800" b="1" i="1" dirty="0" err="1">
                <a:latin typeface=" Arial (Thân)"/>
                <a:cs typeface="Arial" panose="020B0604020202020204" pitchFamily="34" charset="0"/>
              </a:rPr>
              <a:t>kép</a:t>
            </a:r>
            <a:endParaRPr lang="en-US" sz="2800" b="1" i="1" dirty="0">
              <a:latin typeface=" Arial (Thân)"/>
              <a:cs typeface="Arial" panose="020B0604020202020204" pitchFamily="34" charset="0"/>
            </a:endParaRPr>
          </a:p>
          <a:p>
            <a:pPr lvl="1" eaLnBrk="1" hangingPunct="1">
              <a:lnSpc>
                <a:spcPct val="90000"/>
              </a:lnSpc>
              <a:buFontTx/>
              <a:buNone/>
            </a:pPr>
            <a:r>
              <a:rPr lang="en-US" sz="2800" dirty="0">
                <a:latin typeface=" Arial (Thân)"/>
                <a:cs typeface="Arial" panose="020B0604020202020204" pitchFamily="34" charset="0"/>
              </a:rPr>
              <a:t>Typedef </a:t>
            </a:r>
            <a:r>
              <a:rPr lang="en-US" sz="2800" b="1" dirty="0">
                <a:solidFill>
                  <a:srgbClr val="FF0000"/>
                </a:solidFill>
                <a:latin typeface=" Arial (Thân)"/>
                <a:cs typeface="Arial" panose="020B0604020202020204" pitchFamily="34" charset="0"/>
              </a:rPr>
              <a:t>struct</a:t>
            </a:r>
            <a:r>
              <a:rPr lang="en-US" sz="2800" dirty="0">
                <a:latin typeface=" Arial (Thân)"/>
                <a:cs typeface="Arial" panose="020B0604020202020204" pitchFamily="34" charset="0"/>
              </a:rPr>
              <a:t> </a:t>
            </a:r>
            <a:r>
              <a:rPr lang="en-US" sz="2800" dirty="0" err="1">
                <a:latin typeface=" Arial (Thân)"/>
                <a:cs typeface="Arial" panose="020B0604020202020204" pitchFamily="34" charset="0"/>
              </a:rPr>
              <a:t>tagDList</a:t>
            </a:r>
            <a:endParaRPr lang="en-US" sz="2800" dirty="0">
              <a:latin typeface=" Arial (Thân)"/>
              <a:cs typeface="Arial" panose="020B0604020202020204" pitchFamily="34" charset="0"/>
            </a:endParaRPr>
          </a:p>
          <a:p>
            <a:pPr lvl="1" eaLnBrk="1" hangingPunct="1">
              <a:lnSpc>
                <a:spcPct val="90000"/>
              </a:lnSpc>
              <a:buFontTx/>
              <a:buNone/>
            </a:pPr>
            <a:r>
              <a:rPr lang="en-US" sz="2800" dirty="0">
                <a:latin typeface=" Arial (Thân)"/>
                <a:cs typeface="Arial" panose="020B0604020202020204" pitchFamily="34" charset="0"/>
              </a:rPr>
              <a:t>{		</a:t>
            </a:r>
            <a:r>
              <a:rPr lang="en-US" sz="2800" dirty="0" err="1">
                <a:latin typeface=" Arial (Thân)"/>
                <a:cs typeface="Arial" panose="020B0604020202020204" pitchFamily="34" charset="0"/>
              </a:rPr>
              <a:t>DNode</a:t>
            </a:r>
            <a:r>
              <a:rPr lang="en-US" sz="2800" dirty="0">
                <a:latin typeface=" Arial (Thân)"/>
                <a:cs typeface="Arial" panose="020B0604020202020204" pitchFamily="34" charset="0"/>
              </a:rPr>
              <a:t> </a:t>
            </a:r>
            <a:r>
              <a:rPr lang="en-US" sz="2800" b="1" dirty="0">
                <a:solidFill>
                  <a:srgbClr val="0070C0"/>
                </a:solidFill>
                <a:latin typeface=" Arial (Thân)"/>
                <a:cs typeface="Arial" panose="020B0604020202020204" pitchFamily="34" charset="0"/>
              </a:rPr>
              <a:t>*</a:t>
            </a:r>
            <a:r>
              <a:rPr lang="en-US" sz="2800" b="1" dirty="0" err="1">
                <a:solidFill>
                  <a:srgbClr val="0070C0"/>
                </a:solidFill>
                <a:latin typeface=" Arial (Thân)"/>
                <a:cs typeface="Arial" panose="020B0604020202020204" pitchFamily="34" charset="0"/>
              </a:rPr>
              <a:t>pHead</a:t>
            </a:r>
            <a:r>
              <a:rPr lang="en-US" sz="2800" dirty="0">
                <a:latin typeface=" Arial (Thân)"/>
                <a:cs typeface="Arial" panose="020B0604020202020204" pitchFamily="34" charset="0"/>
              </a:rPr>
              <a:t>;</a:t>
            </a:r>
          </a:p>
          <a:p>
            <a:pPr lvl="1" eaLnBrk="1" hangingPunct="1">
              <a:lnSpc>
                <a:spcPct val="90000"/>
              </a:lnSpc>
              <a:buFontTx/>
              <a:buNone/>
            </a:pPr>
            <a:r>
              <a:rPr lang="en-US" sz="2800" dirty="0">
                <a:latin typeface=" Arial (Thân)"/>
                <a:cs typeface="Arial" panose="020B0604020202020204" pitchFamily="34" charset="0"/>
              </a:rPr>
              <a:t>		</a:t>
            </a:r>
            <a:r>
              <a:rPr lang="en-US" sz="2800" dirty="0" err="1">
                <a:latin typeface=" Arial (Thân)"/>
                <a:cs typeface="Arial" panose="020B0604020202020204" pitchFamily="34" charset="0"/>
              </a:rPr>
              <a:t>DNode</a:t>
            </a:r>
            <a:r>
              <a:rPr lang="en-US" sz="2800" dirty="0">
                <a:latin typeface=" Arial (Thân)"/>
                <a:cs typeface="Arial" panose="020B0604020202020204" pitchFamily="34" charset="0"/>
              </a:rPr>
              <a:t> </a:t>
            </a:r>
            <a:r>
              <a:rPr lang="en-US" sz="2800" b="1" dirty="0">
                <a:solidFill>
                  <a:srgbClr val="0070C0"/>
                </a:solidFill>
                <a:latin typeface=" Arial (Thân)"/>
                <a:cs typeface="Arial" panose="020B0604020202020204" pitchFamily="34" charset="0"/>
              </a:rPr>
              <a:t>*</a:t>
            </a:r>
            <a:r>
              <a:rPr lang="en-US" sz="2800" b="1" dirty="0" err="1">
                <a:solidFill>
                  <a:srgbClr val="0070C0"/>
                </a:solidFill>
                <a:latin typeface=" Arial (Thân)"/>
                <a:cs typeface="Arial" panose="020B0604020202020204" pitchFamily="34" charset="0"/>
              </a:rPr>
              <a:t>pTail</a:t>
            </a:r>
            <a:r>
              <a:rPr lang="en-US" sz="2800" dirty="0">
                <a:latin typeface=" Arial (Thân)"/>
                <a:cs typeface="Arial" panose="020B0604020202020204" pitchFamily="34" charset="0"/>
              </a:rPr>
              <a:t>;</a:t>
            </a:r>
          </a:p>
          <a:p>
            <a:pPr lvl="1" eaLnBrk="1" hangingPunct="1">
              <a:lnSpc>
                <a:spcPct val="90000"/>
              </a:lnSpc>
              <a:buFontTx/>
              <a:buNone/>
            </a:pPr>
            <a:r>
              <a:rPr lang="en-US" sz="2800" dirty="0">
                <a:latin typeface=" Arial (Thân)"/>
                <a:cs typeface="Arial" panose="020B0604020202020204" pitchFamily="34" charset="0"/>
              </a:rPr>
              <a:t>}</a:t>
            </a:r>
            <a:r>
              <a:rPr lang="en-US" sz="2800" dirty="0" err="1">
                <a:latin typeface=" Arial (Thân)"/>
                <a:cs typeface="Arial" panose="020B0604020202020204" pitchFamily="34" charset="0"/>
              </a:rPr>
              <a:t>DList</a:t>
            </a:r>
            <a:r>
              <a:rPr lang="en-US" sz="2800" dirty="0">
                <a:latin typeface=" Arial (Thân)"/>
                <a:cs typeface="Arial" panose="020B060402020202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Hủy phần tử đầu trong DSLK vòng</a:t>
            </a:r>
          </a:p>
        </p:txBody>
      </p:sp>
      <p:sp>
        <p:nvSpPr>
          <p:cNvPr id="34819" name="Rectangle 3"/>
          <p:cNvSpPr>
            <a:spLocks noGrp="1" noChangeArrowheads="1"/>
          </p:cNvSpPr>
          <p:nvPr>
            <p:ph idx="1"/>
          </p:nvPr>
        </p:nvSpPr>
        <p:spPr>
          <a:xfrm>
            <a:off x="1098550" y="944563"/>
            <a:ext cx="8713788" cy="5688012"/>
          </a:xfrm>
        </p:spPr>
        <p:txBody>
          <a:bodyPr>
            <a:normAutofit lnSpcReduction="10000"/>
          </a:bodyPr>
          <a:lstStyle/>
          <a:p>
            <a:pPr>
              <a:lnSpc>
                <a:spcPct val="80000"/>
              </a:lnSpc>
              <a:buFontTx/>
              <a:buNone/>
            </a:pPr>
            <a:r>
              <a:rPr lang="en-US" sz="2800">
                <a:solidFill>
                  <a:srgbClr val="0000FF"/>
                </a:solidFill>
              </a:rPr>
              <a:t>void </a:t>
            </a:r>
            <a:r>
              <a:rPr lang="en-US" sz="2800"/>
              <a:t>RemoveHead(</a:t>
            </a:r>
            <a:r>
              <a:rPr lang="en-US" sz="2800">
                <a:solidFill>
                  <a:srgbClr val="0000FF"/>
                </a:solidFill>
              </a:rPr>
              <a:t>List</a:t>
            </a:r>
            <a:r>
              <a:rPr lang="en-US" sz="2800"/>
              <a:t> &amp;l)</a:t>
            </a:r>
          </a:p>
          <a:p>
            <a:pPr>
              <a:lnSpc>
                <a:spcPct val="80000"/>
              </a:lnSpc>
              <a:buFontTx/>
              <a:buNone/>
            </a:pPr>
            <a:r>
              <a:rPr lang="en-US" sz="2800"/>
              <a:t>	{	</a:t>
            </a:r>
          </a:p>
          <a:p>
            <a:pPr>
              <a:lnSpc>
                <a:spcPct val="80000"/>
              </a:lnSpc>
              <a:buFontTx/>
              <a:buNone/>
            </a:pPr>
            <a:r>
              <a:rPr lang="en-US" sz="2800">
                <a:solidFill>
                  <a:srgbClr val="0000FF"/>
                </a:solidFill>
              </a:rPr>
              <a:t>		Node</a:t>
            </a:r>
            <a:r>
              <a:rPr lang="en-US" sz="2800"/>
              <a:t> *p = l.pHead;</a:t>
            </a:r>
          </a:p>
          <a:p>
            <a:pPr>
              <a:lnSpc>
                <a:spcPct val="80000"/>
              </a:lnSpc>
              <a:buFontTx/>
              <a:buNone/>
            </a:pPr>
            <a:r>
              <a:rPr lang="en-US" sz="2800"/>
              <a:t>		</a:t>
            </a:r>
            <a:r>
              <a:rPr lang="en-US" sz="2800">
                <a:solidFill>
                  <a:srgbClr val="0000FF"/>
                </a:solidFill>
              </a:rPr>
              <a:t>if </a:t>
            </a:r>
            <a:r>
              <a:rPr lang="en-US" sz="2800"/>
              <a:t>(p==NULL)	</a:t>
            </a:r>
            <a:r>
              <a:rPr lang="en-US" sz="2800">
                <a:solidFill>
                  <a:srgbClr val="0000FF"/>
                </a:solidFill>
              </a:rPr>
              <a:t> return</a:t>
            </a:r>
            <a:r>
              <a:rPr lang="en-US" sz="2800"/>
              <a:t>;</a:t>
            </a:r>
          </a:p>
          <a:p>
            <a:pPr>
              <a:lnSpc>
                <a:spcPct val="80000"/>
              </a:lnSpc>
              <a:buFontTx/>
              <a:buNone/>
            </a:pPr>
            <a:r>
              <a:rPr lang="en-US" sz="2800"/>
              <a:t>		</a:t>
            </a:r>
            <a:r>
              <a:rPr lang="en-US" sz="2800">
                <a:solidFill>
                  <a:srgbClr val="0000FF"/>
                </a:solidFill>
              </a:rPr>
              <a:t>if</a:t>
            </a:r>
            <a:r>
              <a:rPr lang="en-US" sz="2800"/>
              <a:t>(l.pHead==l.pTail)</a:t>
            </a:r>
          </a:p>
          <a:p>
            <a:pPr>
              <a:lnSpc>
                <a:spcPct val="80000"/>
              </a:lnSpc>
              <a:buFontTx/>
              <a:buNone/>
            </a:pPr>
            <a:r>
              <a:rPr lang="en-US" sz="2800"/>
              <a:t>			l.pHead=l.pTail=NULL;</a:t>
            </a:r>
          </a:p>
          <a:p>
            <a:pPr>
              <a:lnSpc>
                <a:spcPct val="80000"/>
              </a:lnSpc>
              <a:buFontTx/>
              <a:buNone/>
            </a:pPr>
            <a:r>
              <a:rPr lang="en-US" sz="2800"/>
              <a:t>		</a:t>
            </a:r>
            <a:r>
              <a:rPr lang="en-US" sz="2800">
                <a:solidFill>
                  <a:srgbClr val="0000FF"/>
                </a:solidFill>
              </a:rPr>
              <a:t>else</a:t>
            </a:r>
            <a:r>
              <a:rPr lang="en-US" sz="2800"/>
              <a:t>{</a:t>
            </a:r>
          </a:p>
          <a:p>
            <a:pPr>
              <a:lnSpc>
                <a:spcPct val="80000"/>
              </a:lnSpc>
              <a:buFontTx/>
              <a:buNone/>
            </a:pPr>
            <a:r>
              <a:rPr lang="en-US" sz="2800"/>
              <a:t>			l.pHead=p-&gt;pNext;</a:t>
            </a:r>
          </a:p>
          <a:p>
            <a:pPr>
              <a:lnSpc>
                <a:spcPct val="80000"/>
              </a:lnSpc>
              <a:buFontTx/>
              <a:buNone/>
            </a:pPr>
            <a:r>
              <a:rPr lang="en-US" sz="2800"/>
              <a:t>			</a:t>
            </a:r>
            <a:r>
              <a:rPr lang="en-US" sz="2800">
                <a:solidFill>
                  <a:srgbClr val="0000FF"/>
                </a:solidFill>
              </a:rPr>
              <a:t>if</a:t>
            </a:r>
            <a:r>
              <a:rPr lang="en-US" sz="2800"/>
              <a:t>(p==l.pTail)</a:t>
            </a:r>
          </a:p>
          <a:p>
            <a:pPr>
              <a:lnSpc>
                <a:spcPct val="80000"/>
              </a:lnSpc>
              <a:buFontTx/>
              <a:buNone/>
            </a:pPr>
            <a:r>
              <a:rPr lang="en-US" sz="2800"/>
              <a:t>				l.pTail-&gt;pNext=l.pHead;</a:t>
            </a:r>
          </a:p>
          <a:p>
            <a:pPr>
              <a:lnSpc>
                <a:spcPct val="80000"/>
              </a:lnSpc>
              <a:buFontTx/>
              <a:buNone/>
            </a:pPr>
            <a:r>
              <a:rPr lang="en-US" sz="2800"/>
              <a:t>		}</a:t>
            </a:r>
          </a:p>
          <a:p>
            <a:pPr>
              <a:lnSpc>
                <a:spcPct val="80000"/>
              </a:lnSpc>
              <a:buFontTx/>
              <a:buNone/>
            </a:pPr>
            <a:r>
              <a:rPr lang="en-US" sz="2800"/>
              <a:t>		</a:t>
            </a:r>
            <a:r>
              <a:rPr lang="en-US" sz="2800">
                <a:solidFill>
                  <a:srgbClr val="0000FF"/>
                </a:solidFill>
              </a:rPr>
              <a:t>delete</a:t>
            </a:r>
            <a:r>
              <a:rPr lang="en-US" sz="2800"/>
              <a:t> p;</a:t>
            </a:r>
          </a:p>
          <a:p>
            <a:pPr>
              <a:lnSpc>
                <a:spcPct val="80000"/>
              </a:lnSpc>
              <a:buFontTx/>
              <a:buNone/>
            </a:pPr>
            <a:r>
              <a:rPr lang="en-US" sz="2800"/>
              <a:t>	}</a:t>
            </a:r>
          </a:p>
          <a:p>
            <a:pPr marL="334963" lvl="3">
              <a:lnSpc>
                <a:spcPct val="120000"/>
              </a:lnSpc>
              <a:spcBef>
                <a:spcPct val="0"/>
              </a:spcBef>
              <a:buFontTx/>
              <a:buNone/>
            </a:pPr>
            <a:endParaRPr lang="en-US" sz="2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Hủy phần tử sau nút q trong DSLK vòng</a:t>
            </a:r>
          </a:p>
        </p:txBody>
      </p:sp>
      <p:sp>
        <p:nvSpPr>
          <p:cNvPr id="35843" name="Rectangle 3"/>
          <p:cNvSpPr>
            <a:spLocks noGrp="1" noChangeArrowheads="1"/>
          </p:cNvSpPr>
          <p:nvPr>
            <p:ph idx="1"/>
          </p:nvPr>
        </p:nvSpPr>
        <p:spPr>
          <a:xfrm>
            <a:off x="1098550" y="944563"/>
            <a:ext cx="8713788" cy="5688012"/>
          </a:xfrm>
        </p:spPr>
        <p:txBody>
          <a:bodyPr/>
          <a:lstStyle/>
          <a:p>
            <a:pPr>
              <a:lnSpc>
                <a:spcPct val="80000"/>
              </a:lnSpc>
              <a:spcBef>
                <a:spcPct val="0"/>
              </a:spcBef>
              <a:buFontTx/>
              <a:buNone/>
            </a:pPr>
            <a:r>
              <a:rPr lang="en-US" sz="2800">
                <a:solidFill>
                  <a:srgbClr val="0000FF"/>
                </a:solidFill>
              </a:rPr>
              <a:t>void </a:t>
            </a:r>
            <a:r>
              <a:rPr lang="en-US" sz="2800"/>
              <a:t>RemoveAfter(</a:t>
            </a:r>
            <a:r>
              <a:rPr lang="en-US" sz="2800">
                <a:solidFill>
                  <a:srgbClr val="0000FF"/>
                </a:solidFill>
              </a:rPr>
              <a:t>List</a:t>
            </a:r>
            <a:r>
              <a:rPr lang="en-US" sz="2800"/>
              <a:t> &amp;l, </a:t>
            </a:r>
            <a:r>
              <a:rPr lang="en-US" sz="2800">
                <a:solidFill>
                  <a:srgbClr val="0000FF"/>
                </a:solidFill>
              </a:rPr>
              <a:t>Node </a:t>
            </a:r>
            <a:r>
              <a:rPr lang="en-US" sz="2800"/>
              <a:t>*q)</a:t>
            </a:r>
          </a:p>
          <a:p>
            <a:pPr>
              <a:lnSpc>
                <a:spcPct val="80000"/>
              </a:lnSpc>
              <a:spcBef>
                <a:spcPct val="0"/>
              </a:spcBef>
              <a:buFontTx/>
              <a:buNone/>
            </a:pPr>
            <a:r>
              <a:rPr lang="en-US" sz="2800"/>
              <a:t>	{	</a:t>
            </a:r>
          </a:p>
          <a:p>
            <a:pPr>
              <a:lnSpc>
                <a:spcPct val="80000"/>
              </a:lnSpc>
              <a:spcBef>
                <a:spcPct val="0"/>
              </a:spcBef>
              <a:buFontTx/>
              <a:buNone/>
            </a:pPr>
            <a:r>
              <a:rPr lang="en-US" sz="2800">
                <a:solidFill>
                  <a:srgbClr val="0000FF"/>
                </a:solidFill>
              </a:rPr>
              <a:t>		Node</a:t>
            </a:r>
            <a:r>
              <a:rPr lang="en-US" sz="2800"/>
              <a:t> *p;</a:t>
            </a:r>
          </a:p>
          <a:p>
            <a:pPr>
              <a:lnSpc>
                <a:spcPct val="80000"/>
              </a:lnSpc>
              <a:spcBef>
                <a:spcPct val="0"/>
              </a:spcBef>
              <a:buFontTx/>
              <a:buNone/>
            </a:pPr>
            <a:r>
              <a:rPr lang="en-US" sz="2800"/>
              <a:t>		</a:t>
            </a:r>
            <a:r>
              <a:rPr lang="en-US" sz="2800">
                <a:solidFill>
                  <a:srgbClr val="0000FF"/>
                </a:solidFill>
              </a:rPr>
              <a:t>if </a:t>
            </a:r>
            <a:r>
              <a:rPr lang="en-US" sz="2800"/>
              <a:t>(q!=NULL){</a:t>
            </a:r>
          </a:p>
          <a:p>
            <a:pPr>
              <a:lnSpc>
                <a:spcPct val="80000"/>
              </a:lnSpc>
              <a:spcBef>
                <a:spcPct val="0"/>
              </a:spcBef>
              <a:buFontTx/>
              <a:buNone/>
            </a:pPr>
            <a:r>
              <a:rPr lang="en-US" sz="2800"/>
              <a:t>			p=q-&gt;pNext;</a:t>
            </a:r>
          </a:p>
          <a:p>
            <a:pPr>
              <a:lnSpc>
                <a:spcPct val="80000"/>
              </a:lnSpc>
              <a:spcBef>
                <a:spcPct val="0"/>
              </a:spcBef>
              <a:buFontTx/>
              <a:buNone/>
            </a:pPr>
            <a:r>
              <a:rPr lang="en-US" sz="2800"/>
              <a:t>			</a:t>
            </a:r>
            <a:r>
              <a:rPr lang="en-US" sz="2800">
                <a:solidFill>
                  <a:srgbClr val="0000FF"/>
                </a:solidFill>
              </a:rPr>
              <a:t>if</a:t>
            </a:r>
            <a:r>
              <a:rPr lang="en-US" sz="2800"/>
              <a:t>(p==q) </a:t>
            </a:r>
          </a:p>
          <a:p>
            <a:pPr>
              <a:lnSpc>
                <a:spcPct val="80000"/>
              </a:lnSpc>
              <a:spcBef>
                <a:spcPct val="0"/>
              </a:spcBef>
              <a:buFontTx/>
              <a:buNone/>
            </a:pPr>
            <a:r>
              <a:rPr lang="en-US" sz="2800"/>
              <a:t>				l.pHead=l.pTail=NULL;</a:t>
            </a:r>
          </a:p>
          <a:p>
            <a:pPr>
              <a:lnSpc>
                <a:spcPct val="80000"/>
              </a:lnSpc>
              <a:spcBef>
                <a:spcPct val="0"/>
              </a:spcBef>
              <a:buFontTx/>
              <a:buNone/>
            </a:pPr>
            <a:r>
              <a:rPr lang="en-US" sz="2800"/>
              <a:t>			</a:t>
            </a:r>
            <a:r>
              <a:rPr lang="en-US" sz="2800">
                <a:solidFill>
                  <a:srgbClr val="0000FF"/>
                </a:solidFill>
              </a:rPr>
              <a:t>else</a:t>
            </a:r>
            <a:r>
              <a:rPr lang="en-US" sz="2800"/>
              <a:t>{</a:t>
            </a:r>
          </a:p>
          <a:p>
            <a:pPr>
              <a:lnSpc>
                <a:spcPct val="80000"/>
              </a:lnSpc>
              <a:spcBef>
                <a:spcPct val="0"/>
              </a:spcBef>
              <a:buFontTx/>
              <a:buNone/>
            </a:pPr>
            <a:r>
              <a:rPr lang="en-US" sz="2800"/>
              <a:t>				q-&gt;pNext=p-&gt;pNext;</a:t>
            </a:r>
          </a:p>
          <a:p>
            <a:pPr>
              <a:lnSpc>
                <a:spcPct val="80000"/>
              </a:lnSpc>
              <a:spcBef>
                <a:spcPct val="0"/>
              </a:spcBef>
              <a:buFontTx/>
              <a:buNone/>
            </a:pPr>
            <a:r>
              <a:rPr lang="en-US" sz="2800"/>
              <a:t>				</a:t>
            </a:r>
            <a:r>
              <a:rPr lang="en-US" sz="2800">
                <a:solidFill>
                  <a:srgbClr val="0000FF"/>
                </a:solidFill>
              </a:rPr>
              <a:t>if</a:t>
            </a:r>
            <a:r>
              <a:rPr lang="en-US" sz="2800"/>
              <a:t>(p==l.pTail)</a:t>
            </a:r>
          </a:p>
          <a:p>
            <a:pPr>
              <a:lnSpc>
                <a:spcPct val="80000"/>
              </a:lnSpc>
              <a:spcBef>
                <a:spcPct val="0"/>
              </a:spcBef>
              <a:buFontTx/>
              <a:buNone/>
            </a:pPr>
            <a:r>
              <a:rPr lang="en-US" sz="2800"/>
              <a:t>					l.pTail=q;</a:t>
            </a:r>
          </a:p>
          <a:p>
            <a:pPr>
              <a:lnSpc>
                <a:spcPct val="80000"/>
              </a:lnSpc>
              <a:spcBef>
                <a:spcPct val="0"/>
              </a:spcBef>
              <a:buFontTx/>
              <a:buNone/>
            </a:pPr>
            <a:r>
              <a:rPr lang="en-US" sz="2800"/>
              <a:t>			}</a:t>
            </a:r>
          </a:p>
          <a:p>
            <a:pPr>
              <a:lnSpc>
                <a:spcPct val="80000"/>
              </a:lnSpc>
              <a:spcBef>
                <a:spcPct val="0"/>
              </a:spcBef>
              <a:buFontTx/>
              <a:buNone/>
            </a:pPr>
            <a:r>
              <a:rPr lang="en-US" sz="2800"/>
              <a:t>		</a:t>
            </a:r>
            <a:r>
              <a:rPr lang="en-US" sz="2800">
                <a:solidFill>
                  <a:srgbClr val="0000FF"/>
                </a:solidFill>
              </a:rPr>
              <a:t>delete</a:t>
            </a:r>
            <a:r>
              <a:rPr lang="en-US" sz="2800"/>
              <a:t> p;</a:t>
            </a:r>
          </a:p>
          <a:p>
            <a:pPr>
              <a:lnSpc>
                <a:spcPct val="80000"/>
              </a:lnSpc>
              <a:spcBef>
                <a:spcPct val="0"/>
              </a:spcBef>
              <a:buFontTx/>
              <a:buNone/>
            </a:pPr>
            <a:r>
              <a:rPr lang="en-US" sz="2800"/>
              <a:t>		}</a:t>
            </a:r>
          </a:p>
          <a:p>
            <a:pPr>
              <a:lnSpc>
                <a:spcPct val="80000"/>
              </a:lnSpc>
              <a:spcBef>
                <a:spcPct val="0"/>
              </a:spcBef>
              <a:buFontTx/>
              <a:buNone/>
            </a:pPr>
            <a:r>
              <a:rPr lang="en-US" sz="2800"/>
              <a:t>	}</a:t>
            </a:r>
          </a:p>
          <a:p>
            <a:pPr marL="334963" lvl="3">
              <a:lnSpc>
                <a:spcPct val="120000"/>
              </a:lnSpc>
              <a:spcBef>
                <a:spcPct val="0"/>
              </a:spcBef>
              <a:buFontTx/>
              <a:buNone/>
            </a:pPr>
            <a:endParaRPr lang="en-US" sz="2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Danh sách có nhiều mối liên kết</a:t>
            </a:r>
          </a:p>
        </p:txBody>
      </p:sp>
      <p:sp>
        <p:nvSpPr>
          <p:cNvPr id="36867" name="Rectangle 3"/>
          <p:cNvSpPr>
            <a:spLocks noGrp="1" noChangeArrowheads="1"/>
          </p:cNvSpPr>
          <p:nvPr>
            <p:ph idx="1"/>
          </p:nvPr>
        </p:nvSpPr>
        <p:spPr>
          <a:xfrm>
            <a:off x="1098550" y="944563"/>
            <a:ext cx="8713788" cy="5688012"/>
          </a:xfrm>
        </p:spPr>
        <p:txBody>
          <a:bodyPr/>
          <a:lstStyle/>
          <a:p>
            <a:pPr marL="563563" lvl="3" indent="-457200" algn="just">
              <a:lnSpc>
                <a:spcPct val="120000"/>
              </a:lnSpc>
              <a:spcBef>
                <a:spcPct val="0"/>
              </a:spcBef>
              <a:buFont typeface="Wingdings" pitchFamily="2" charset="2"/>
              <a:buChar char="Ø"/>
            </a:pPr>
            <a:r>
              <a:rPr lang="en-US" sz="2600"/>
              <a:t>Là danh sách mà mỗi phần tử có nhiều khóa và chúng được liên kết với nhau theo từng loại khóa.</a:t>
            </a:r>
          </a:p>
          <a:p>
            <a:pPr marL="563563" lvl="3" indent="-457200" algn="just">
              <a:lnSpc>
                <a:spcPct val="120000"/>
              </a:lnSpc>
              <a:spcBef>
                <a:spcPct val="0"/>
              </a:spcBef>
              <a:buFont typeface="Wingdings" pitchFamily="2" charset="2"/>
              <a:buChar char="Ø"/>
            </a:pPr>
            <a:r>
              <a:rPr lang="en-US" sz="2600"/>
              <a:t>Thường được sử dụng trong các ứng dụng quản lý một CSDL lớn với những nhu cầu tìm kiếm dữ liệu theo những khóa khác nhau.</a:t>
            </a:r>
          </a:p>
          <a:p>
            <a:pPr marL="563563" lvl="3" indent="-457200" algn="just">
              <a:lnSpc>
                <a:spcPct val="120000"/>
              </a:lnSpc>
              <a:spcBef>
                <a:spcPct val="0"/>
              </a:spcBef>
              <a:buFont typeface="Wingdings" pitchFamily="2" charset="2"/>
              <a:buChar char="Ø"/>
            </a:pPr>
            <a:r>
              <a:rPr lang="en-US" sz="2600"/>
              <a:t>Các thao tác trên một danh sách nhiều mối liên kết được tiến hành tương tự như trên danh sách đơn nhưng được thực hiện làm nhiều lần và mỗi lần cho một liên kết.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Danh sách tổng quát</a:t>
            </a:r>
          </a:p>
        </p:txBody>
      </p:sp>
      <p:sp>
        <p:nvSpPr>
          <p:cNvPr id="28675" name="Rectangle 3"/>
          <p:cNvSpPr>
            <a:spLocks noGrp="1" noChangeArrowheads="1"/>
          </p:cNvSpPr>
          <p:nvPr>
            <p:ph idx="1"/>
          </p:nvPr>
        </p:nvSpPr>
        <p:spPr>
          <a:xfrm>
            <a:off x="1098550" y="944563"/>
            <a:ext cx="8713788" cy="5688012"/>
          </a:xfrm>
        </p:spPr>
        <p:txBody>
          <a:bodyPr>
            <a:normAutofit lnSpcReduction="10000"/>
          </a:bodyPr>
          <a:lstStyle/>
          <a:p>
            <a:pPr marL="563563" lvl="3" indent="-457200" algn="just">
              <a:lnSpc>
                <a:spcPct val="120000"/>
              </a:lnSpc>
              <a:spcBef>
                <a:spcPts val="0"/>
              </a:spcBef>
              <a:buFont typeface="Wingdings" pitchFamily="2" charset="2"/>
              <a:buChar char="Ø"/>
              <a:defRPr/>
            </a:pPr>
            <a:r>
              <a:rPr lang="en-US" sz="2600"/>
              <a:t>Danh sách tổng quát là 1 danh sách mà mỗi phần tử của nó có thể lại là một danh sách khác. Các ví dụ sau minh họa các cấu trúc danh sách tổng quát. Các thao tác trên 1 danh sách được xây dựng dựa trên cơ sở các thao tác trên danh sách liên kết đã khảo sát.</a:t>
            </a:r>
          </a:p>
          <a:p>
            <a:pPr marL="563563" lvl="3" indent="-457200" algn="just">
              <a:lnSpc>
                <a:spcPct val="120000"/>
              </a:lnSpc>
              <a:spcBef>
                <a:spcPts val="0"/>
              </a:spcBef>
              <a:buFont typeface="Wingdings" pitchFamily="2" charset="2"/>
              <a:buChar char="Ø"/>
              <a:defRPr/>
            </a:pPr>
            <a:r>
              <a:rPr lang="en-US" sz="2600"/>
              <a:t>Ví dụ 1:</a:t>
            </a:r>
          </a:p>
          <a:p>
            <a:pPr lvl="3">
              <a:lnSpc>
                <a:spcPct val="90000"/>
              </a:lnSpc>
              <a:buFontTx/>
              <a:buNone/>
              <a:defRPr/>
            </a:pPr>
            <a:r>
              <a:rPr lang="en-US" sz="2400">
                <a:solidFill>
                  <a:srgbClr val="080808"/>
                </a:solidFill>
                <a:cs typeface="Times New Roman" pitchFamily="18" charset="0"/>
              </a:rPr>
              <a:t>typedef	struct tagNode</a:t>
            </a:r>
          </a:p>
          <a:p>
            <a:pPr lvl="3">
              <a:lnSpc>
                <a:spcPct val="90000"/>
              </a:lnSpc>
              <a:buFontTx/>
              <a:buNone/>
              <a:defRPr/>
            </a:pPr>
            <a:r>
              <a:rPr lang="en-US" sz="2400">
                <a:solidFill>
                  <a:srgbClr val="080808"/>
                </a:solidFill>
                <a:cs typeface="Times New Roman" pitchFamily="18" charset="0"/>
              </a:rPr>
              <a:t>{</a:t>
            </a:r>
          </a:p>
          <a:p>
            <a:pPr lvl="3">
              <a:lnSpc>
                <a:spcPct val="90000"/>
              </a:lnSpc>
              <a:buFontTx/>
              <a:buNone/>
              <a:defRPr/>
            </a:pPr>
            <a:r>
              <a:rPr lang="en-US" sz="2400">
                <a:solidFill>
                  <a:srgbClr val="080808"/>
                </a:solidFill>
                <a:cs typeface="Times New Roman" pitchFamily="18" charset="0"/>
              </a:rPr>
              <a:t>	Data info;</a:t>
            </a:r>
          </a:p>
          <a:p>
            <a:pPr lvl="3">
              <a:lnSpc>
                <a:spcPct val="90000"/>
              </a:lnSpc>
              <a:buFontTx/>
              <a:buNone/>
              <a:defRPr/>
            </a:pPr>
            <a:r>
              <a:rPr lang="en-US" sz="2400">
                <a:solidFill>
                  <a:srgbClr val="080808"/>
                </a:solidFill>
                <a:cs typeface="Times New Roman" pitchFamily="18" charset="0"/>
              </a:rPr>
              <a:t>	struct tagNode* pNext;</a:t>
            </a:r>
          </a:p>
          <a:p>
            <a:pPr lvl="3">
              <a:lnSpc>
                <a:spcPct val="90000"/>
              </a:lnSpc>
              <a:buFontTx/>
              <a:buNone/>
              <a:defRPr/>
            </a:pPr>
            <a:r>
              <a:rPr lang="en-US" sz="2400">
                <a:solidFill>
                  <a:srgbClr val="080808"/>
                </a:solidFill>
                <a:cs typeface="Times New Roman" pitchFamily="18" charset="0"/>
              </a:rPr>
              <a:t>	void *subList;</a:t>
            </a:r>
          </a:p>
          <a:p>
            <a:pPr lvl="3">
              <a:lnSpc>
                <a:spcPct val="90000"/>
              </a:lnSpc>
              <a:buFontTx/>
              <a:buNone/>
              <a:defRPr/>
            </a:pPr>
            <a:r>
              <a:rPr lang="en-US" sz="2400">
                <a:solidFill>
                  <a:srgbClr val="080808"/>
                </a:solidFill>
                <a:cs typeface="Times New Roman" pitchFamily="18" charset="0"/>
              </a:rPr>
              <a:t>}Node;</a:t>
            </a:r>
          </a:p>
          <a:p>
            <a:pPr lvl="3">
              <a:lnSpc>
                <a:spcPct val="90000"/>
              </a:lnSpc>
              <a:buFontTx/>
              <a:buNone/>
              <a:defRPr/>
            </a:pPr>
            <a:r>
              <a:rPr lang="en-US" sz="2400">
                <a:solidFill>
                  <a:srgbClr val="080808"/>
                </a:solidFill>
                <a:cs typeface="Times New Roman" pitchFamily="18" charset="0"/>
              </a:rPr>
              <a:t>typedef Node *pNode;</a:t>
            </a:r>
          </a:p>
          <a:p>
            <a:pPr marL="563563" lvl="3" indent="-457200" algn="just">
              <a:lnSpc>
                <a:spcPct val="120000"/>
              </a:lnSpc>
              <a:spcBef>
                <a:spcPts val="0"/>
              </a:spcBef>
              <a:buFont typeface="Wingdings" pitchFamily="2" charset="2"/>
              <a:buChar char="Ø"/>
              <a:defRPr/>
            </a:pPr>
            <a:endParaRPr lang="en-US" sz="2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Danh sách tổng quát</a:t>
            </a:r>
          </a:p>
        </p:txBody>
      </p:sp>
      <p:sp>
        <p:nvSpPr>
          <p:cNvPr id="28675" name="Rectangle 3"/>
          <p:cNvSpPr>
            <a:spLocks noGrp="1" noChangeArrowheads="1"/>
          </p:cNvSpPr>
          <p:nvPr>
            <p:ph idx="1"/>
          </p:nvPr>
        </p:nvSpPr>
        <p:spPr>
          <a:xfrm>
            <a:off x="1098550" y="944563"/>
            <a:ext cx="8713788" cy="5688012"/>
          </a:xfrm>
        </p:spPr>
        <p:txBody>
          <a:bodyPr/>
          <a:lstStyle/>
          <a:p>
            <a:pPr marL="563563" lvl="3" indent="-457200" algn="just">
              <a:lnSpc>
                <a:spcPct val="120000"/>
              </a:lnSpc>
              <a:spcBef>
                <a:spcPts val="0"/>
              </a:spcBef>
              <a:buFont typeface="Wingdings" pitchFamily="2" charset="2"/>
              <a:buChar char="Ø"/>
              <a:defRPr/>
            </a:pPr>
            <a:r>
              <a:rPr lang="en-US" sz="2600"/>
              <a:t>Ví dụ 2:</a:t>
            </a:r>
          </a:p>
          <a:p>
            <a:pPr lvl="3">
              <a:lnSpc>
                <a:spcPct val="90000"/>
              </a:lnSpc>
              <a:buFontTx/>
              <a:buNone/>
              <a:defRPr/>
            </a:pPr>
            <a:r>
              <a:rPr lang="en-US" sz="2400">
                <a:solidFill>
                  <a:srgbClr val="080808"/>
                </a:solidFill>
                <a:cs typeface="Times New Roman" pitchFamily="18" charset="0"/>
              </a:rPr>
              <a:t>typedef	struct tagNguoi</a:t>
            </a:r>
          </a:p>
          <a:p>
            <a:pPr lvl="3">
              <a:lnSpc>
                <a:spcPct val="90000"/>
              </a:lnSpc>
              <a:buFontTx/>
              <a:buNone/>
              <a:defRPr/>
            </a:pPr>
            <a:r>
              <a:rPr lang="en-US" sz="2400">
                <a:solidFill>
                  <a:srgbClr val="080808"/>
                </a:solidFill>
                <a:cs typeface="Times New Roman" pitchFamily="18" charset="0"/>
              </a:rPr>
              <a:t>{</a:t>
            </a:r>
          </a:p>
          <a:p>
            <a:pPr lvl="3">
              <a:lnSpc>
                <a:spcPct val="90000"/>
              </a:lnSpc>
              <a:buFontTx/>
              <a:buNone/>
              <a:defRPr/>
            </a:pPr>
            <a:r>
              <a:rPr lang="en-US" sz="2400">
                <a:solidFill>
                  <a:srgbClr val="080808"/>
                </a:solidFill>
                <a:cs typeface="Times New Roman" pitchFamily="18" charset="0"/>
              </a:rPr>
              <a:t>	char ten[35];</a:t>
            </a:r>
          </a:p>
          <a:p>
            <a:pPr lvl="3">
              <a:lnSpc>
                <a:spcPct val="90000"/>
              </a:lnSpc>
              <a:buFontTx/>
              <a:buNone/>
              <a:defRPr/>
            </a:pPr>
            <a:r>
              <a:rPr lang="en-US" sz="2400">
                <a:solidFill>
                  <a:srgbClr val="080808"/>
                </a:solidFill>
                <a:cs typeface="Times New Roman" pitchFamily="18" charset="0"/>
              </a:rPr>
              <a:t>	char gioitinh;</a:t>
            </a:r>
          </a:p>
          <a:p>
            <a:pPr lvl="3">
              <a:lnSpc>
                <a:spcPct val="90000"/>
              </a:lnSpc>
              <a:buFontTx/>
              <a:buNone/>
              <a:defRPr/>
            </a:pPr>
            <a:r>
              <a:rPr lang="en-US" sz="2400">
                <a:solidFill>
                  <a:srgbClr val="080808"/>
                </a:solidFill>
                <a:cs typeface="Times New Roman" pitchFamily="18" charset="0"/>
              </a:rPr>
              <a:t>	int namsinh;</a:t>
            </a:r>
          </a:p>
          <a:p>
            <a:pPr lvl="3">
              <a:lnSpc>
                <a:spcPct val="90000"/>
              </a:lnSpc>
              <a:buFontTx/>
              <a:buNone/>
              <a:defRPr/>
            </a:pPr>
            <a:r>
              <a:rPr lang="en-US" sz="2400">
                <a:solidFill>
                  <a:srgbClr val="080808"/>
                </a:solidFill>
                <a:cs typeface="Times New Roman" pitchFamily="18" charset="0"/>
              </a:rPr>
              <a:t>	struct tagNguoi *cha, *me;</a:t>
            </a:r>
          </a:p>
          <a:p>
            <a:pPr lvl="3">
              <a:lnSpc>
                <a:spcPct val="90000"/>
              </a:lnSpc>
              <a:buFontTx/>
              <a:buNone/>
              <a:defRPr/>
            </a:pPr>
            <a:r>
              <a:rPr lang="en-US" sz="2400">
                <a:solidFill>
                  <a:srgbClr val="080808"/>
                </a:solidFill>
                <a:cs typeface="Times New Roman" pitchFamily="18" charset="0"/>
              </a:rPr>
              <a:t>	struct tagNguoi *anh, *chi, *em;</a:t>
            </a:r>
          </a:p>
          <a:p>
            <a:pPr lvl="3">
              <a:lnSpc>
                <a:spcPct val="90000"/>
              </a:lnSpc>
              <a:buFontTx/>
              <a:buNone/>
              <a:defRPr/>
            </a:pPr>
            <a:r>
              <a:rPr lang="en-US" sz="2400">
                <a:solidFill>
                  <a:srgbClr val="080808"/>
                </a:solidFill>
                <a:cs typeface="Times New Roman" pitchFamily="18" charset="0"/>
              </a:rPr>
              <a:t>}Nguoi;</a:t>
            </a:r>
          </a:p>
          <a:p>
            <a:pPr lvl="3">
              <a:lnSpc>
                <a:spcPct val="90000"/>
              </a:lnSpc>
              <a:buFontTx/>
              <a:buNone/>
              <a:defRPr/>
            </a:pPr>
            <a:r>
              <a:rPr lang="en-US" sz="2400">
                <a:solidFill>
                  <a:srgbClr val="080808"/>
                </a:solidFill>
                <a:cs typeface="Times New Roman" pitchFamily="18" charset="0"/>
              </a:rPr>
              <a:t>typedef Nguoi *pNguoi;</a:t>
            </a:r>
          </a:p>
          <a:p>
            <a:pPr marL="342900" lvl="3">
              <a:lnSpc>
                <a:spcPct val="90000"/>
              </a:lnSpc>
              <a:buFont typeface="Wingdings" pitchFamily="2" charset="2"/>
              <a:buChar char="Ø"/>
              <a:defRPr/>
            </a:pPr>
            <a:r>
              <a:rPr lang="en-US" sz="2400">
                <a:solidFill>
                  <a:srgbClr val="080808"/>
                </a:solidFill>
                <a:cs typeface="Times New Roman" pitchFamily="18" charset="0"/>
              </a:rPr>
              <a:t>Ví dụ 3: Đồ thị (Graph)</a:t>
            </a:r>
          </a:p>
          <a:p>
            <a:pPr marL="563563" lvl="3" indent="-457200" algn="just">
              <a:lnSpc>
                <a:spcPct val="120000"/>
              </a:lnSpc>
              <a:spcBef>
                <a:spcPts val="0"/>
              </a:spcBef>
              <a:buFont typeface="Wingdings" pitchFamily="2" charset="2"/>
              <a:buChar char="Ø"/>
              <a:defRPr/>
            </a:pPr>
            <a:endParaRPr lang="en-US"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0028" y="-8467"/>
            <a:ext cx="3872971" cy="6866467"/>
            <a:chOff x="7425267" y="-8467"/>
            <a:chExt cx="4766733" cy="6866467"/>
          </a:xfrm>
        </p:grpSpPr>
        <p:cxnSp>
          <p:nvCxnSpPr>
            <p:cNvPr id="77" name="Straight Connector 76">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7" name="Rectangle 86">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896" y="0"/>
            <a:ext cx="50491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Rectangle 2"/>
          <p:cNvSpPr>
            <a:spLocks noGrp="1" noChangeArrowheads="1"/>
          </p:cNvSpPr>
          <p:nvPr>
            <p:ph type="title"/>
          </p:nvPr>
        </p:nvSpPr>
        <p:spPr>
          <a:xfrm>
            <a:off x="279476" y="1176678"/>
            <a:ext cx="2882410" cy="4093028"/>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normAutofit/>
          </a:bodyPr>
          <a:lstStyle/>
          <a:p>
            <a:pPr eaLnBrk="1" hangingPunct="1"/>
            <a:r>
              <a:rPr lang="en-US" sz="4000" b="1" dirty="0" err="1"/>
              <a:t>Các</a:t>
            </a:r>
            <a:r>
              <a:rPr lang="en-US" sz="4000" b="1" dirty="0"/>
              <a:t> Thao </a:t>
            </a:r>
            <a:r>
              <a:rPr lang="en-US" sz="4000" b="1" dirty="0" err="1"/>
              <a:t>Tác</a:t>
            </a:r>
            <a:r>
              <a:rPr lang="en-US" sz="4000" b="1" dirty="0"/>
              <a:t> </a:t>
            </a:r>
            <a:r>
              <a:rPr lang="en-US" sz="4000" b="1" dirty="0" err="1"/>
              <a:t>Trên</a:t>
            </a:r>
            <a:r>
              <a:rPr lang="en-US" sz="4000" b="1" dirty="0"/>
              <a:t> List </a:t>
            </a:r>
            <a:r>
              <a:rPr lang="en-US" sz="4000" b="1" dirty="0" err="1"/>
              <a:t>Kép</a:t>
            </a:r>
            <a:endParaRPr lang="en-US" sz="4000" b="1" dirty="0"/>
          </a:p>
        </p:txBody>
      </p:sp>
      <p:graphicFrame>
        <p:nvGraphicFramePr>
          <p:cNvPr id="5125" name="Rectangle 3">
            <a:extLst>
              <a:ext uri="{FF2B5EF4-FFF2-40B4-BE49-F238E27FC236}">
                <a16:creationId xmlns:a16="http://schemas.microsoft.com/office/drawing/2014/main" id="{820D5145-8B3E-421E-B960-22018ACF6B84}"/>
              </a:ext>
            </a:extLst>
          </p:cNvPr>
          <p:cNvGraphicFramePr>
            <a:graphicFrameLocks noGrp="1"/>
          </p:cNvGraphicFramePr>
          <p:nvPr>
            <p:ph idx="1"/>
            <p:extLst>
              <p:ext uri="{D42A27DB-BD31-4B8C-83A1-F6EECF244321}">
                <p14:modId xmlns:p14="http://schemas.microsoft.com/office/powerpoint/2010/main" val="2515185377"/>
              </p:ext>
            </p:extLst>
          </p:nvPr>
        </p:nvGraphicFramePr>
        <p:xfrm>
          <a:off x="4350534" y="432801"/>
          <a:ext cx="5385903" cy="6020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2118" y="0"/>
            <a:ext cx="9906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33096" y="3681413"/>
            <a:ext cx="3870391"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01262" y="-8467"/>
            <a:ext cx="244347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110" y="-8467"/>
            <a:ext cx="210320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8834" y="3048000"/>
            <a:ext cx="2648479"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25594" y="-8467"/>
            <a:ext cx="2319140"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292" y="3589867"/>
            <a:ext cx="1476441"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9250" y="-8467"/>
            <a:ext cx="5776750"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46" name="Rectangle 2"/>
          <p:cNvSpPr>
            <a:spLocks noGrp="1" noChangeArrowheads="1"/>
          </p:cNvSpPr>
          <p:nvPr>
            <p:ph type="title"/>
          </p:nvPr>
        </p:nvSpPr>
        <p:spPr>
          <a:xfrm>
            <a:off x="550333" y="609599"/>
            <a:ext cx="3122743" cy="5545667"/>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normAutofit/>
          </a:bodyPr>
          <a:lstStyle/>
          <a:p>
            <a:pPr eaLnBrk="1" hangingPunct="1"/>
            <a:r>
              <a:rPr lang="en-US" dirty="0" err="1">
                <a:solidFill>
                  <a:schemeClr val="tx1">
                    <a:lumMod val="85000"/>
                    <a:lumOff val="15000"/>
                  </a:schemeClr>
                </a:solidFill>
              </a:rPr>
              <a:t>Tạo</a:t>
            </a:r>
            <a:r>
              <a:rPr lang="en-US" dirty="0">
                <a:solidFill>
                  <a:schemeClr val="tx1">
                    <a:lumMod val="85000"/>
                    <a:lumOff val="15000"/>
                  </a:schemeClr>
                </a:solidFill>
              </a:rPr>
              <a:t> 1 </a:t>
            </a:r>
            <a:r>
              <a:rPr lang="en-US" dirty="0" err="1">
                <a:solidFill>
                  <a:schemeClr val="tx1">
                    <a:lumMod val="85000"/>
                    <a:lumOff val="15000"/>
                  </a:schemeClr>
                </a:solidFill>
              </a:rPr>
              <a:t>Danh</a:t>
            </a:r>
            <a:r>
              <a:rPr lang="en-US" dirty="0">
                <a:solidFill>
                  <a:schemeClr val="tx1">
                    <a:lumMod val="85000"/>
                    <a:lumOff val="15000"/>
                  </a:schemeClr>
                </a:solidFill>
              </a:rPr>
              <a:t> </a:t>
            </a:r>
            <a:r>
              <a:rPr lang="en-US" dirty="0" err="1">
                <a:solidFill>
                  <a:schemeClr val="tx1">
                    <a:lumMod val="85000"/>
                    <a:lumOff val="15000"/>
                  </a:schemeClr>
                </a:solidFill>
              </a:rPr>
              <a:t>Sách</a:t>
            </a:r>
            <a:r>
              <a:rPr lang="en-US" dirty="0">
                <a:solidFill>
                  <a:schemeClr val="tx1">
                    <a:lumMod val="85000"/>
                    <a:lumOff val="15000"/>
                  </a:schemeClr>
                </a:solidFill>
              </a:rPr>
              <a:t> </a:t>
            </a:r>
            <a:r>
              <a:rPr lang="en-US" dirty="0" err="1">
                <a:solidFill>
                  <a:schemeClr val="tx1">
                    <a:lumMod val="85000"/>
                    <a:lumOff val="15000"/>
                  </a:schemeClr>
                </a:solidFill>
              </a:rPr>
              <a:t>Rỗng</a:t>
            </a:r>
            <a:endParaRPr lang="en-US" dirty="0">
              <a:solidFill>
                <a:schemeClr val="tx1">
                  <a:lumMod val="85000"/>
                  <a:lumOff val="15000"/>
                </a:schemeClr>
              </a:solidFill>
            </a:endParaRPr>
          </a:p>
        </p:txBody>
      </p:sp>
      <p:sp>
        <p:nvSpPr>
          <p:cNvPr id="6147" name="Rectangle 3"/>
          <p:cNvSpPr>
            <a:spLocks noGrp="1" noChangeArrowheads="1"/>
          </p:cNvSpPr>
          <p:nvPr>
            <p:ph idx="1"/>
          </p:nvPr>
        </p:nvSpPr>
        <p:spPr>
          <a:xfrm>
            <a:off x="4969318" y="609600"/>
            <a:ext cx="4477928" cy="5545667"/>
          </a:xfrm>
        </p:spPr>
        <p:txBody>
          <a:bodyPr anchor="ctr">
            <a:normAutofit/>
          </a:bodyPr>
          <a:lstStyle/>
          <a:p>
            <a:pPr eaLnBrk="1" hangingPunct="1">
              <a:buFontTx/>
              <a:buNone/>
            </a:pPr>
            <a:r>
              <a:rPr lang="en-US" sz="2800" dirty="0">
                <a:solidFill>
                  <a:srgbClr val="FFFFFF"/>
                </a:solidFill>
              </a:rPr>
              <a:t>void </a:t>
            </a:r>
            <a:r>
              <a:rPr lang="en-US" sz="2800" dirty="0" err="1">
                <a:solidFill>
                  <a:srgbClr val="00B0F0"/>
                </a:solidFill>
                <a:highlight>
                  <a:srgbClr val="FFFF00"/>
                </a:highlight>
              </a:rPr>
              <a:t>CreateDList</a:t>
            </a:r>
            <a:r>
              <a:rPr lang="en-US" sz="2800" dirty="0">
                <a:solidFill>
                  <a:srgbClr val="FFFFFF"/>
                </a:solidFill>
              </a:rPr>
              <a:t>(</a:t>
            </a:r>
            <a:r>
              <a:rPr lang="en-US" sz="2800" dirty="0" err="1">
                <a:solidFill>
                  <a:schemeClr val="accent2">
                    <a:lumMod val="60000"/>
                    <a:lumOff val="40000"/>
                  </a:schemeClr>
                </a:solidFill>
                <a:highlight>
                  <a:srgbClr val="FFFFF7"/>
                </a:highlight>
              </a:rPr>
              <a:t>DList</a:t>
            </a:r>
            <a:r>
              <a:rPr lang="en-US" sz="2800" dirty="0">
                <a:solidFill>
                  <a:schemeClr val="accent2">
                    <a:lumMod val="60000"/>
                    <a:lumOff val="40000"/>
                  </a:schemeClr>
                </a:solidFill>
                <a:highlight>
                  <a:srgbClr val="FFFFF7"/>
                </a:highlight>
              </a:rPr>
              <a:t> &amp;l</a:t>
            </a:r>
            <a:r>
              <a:rPr lang="en-US" sz="2800" dirty="0">
                <a:solidFill>
                  <a:srgbClr val="FFFFFF"/>
                </a:solidFill>
              </a:rPr>
              <a:t>)</a:t>
            </a:r>
          </a:p>
          <a:p>
            <a:pPr eaLnBrk="1" hangingPunct="1">
              <a:buFontTx/>
              <a:buNone/>
            </a:pPr>
            <a:r>
              <a:rPr lang="en-US" sz="2800" dirty="0">
                <a:solidFill>
                  <a:srgbClr val="FFFFFF"/>
                </a:solidFill>
              </a:rPr>
              <a:t>{</a:t>
            </a:r>
          </a:p>
          <a:p>
            <a:pPr eaLnBrk="1" hangingPunct="1">
              <a:buFontTx/>
              <a:buNone/>
            </a:pPr>
            <a:r>
              <a:rPr lang="en-US" sz="2800" dirty="0">
                <a:solidFill>
                  <a:srgbClr val="FFFFFF"/>
                </a:solidFill>
              </a:rPr>
              <a:t>		</a:t>
            </a:r>
            <a:r>
              <a:rPr lang="en-US" sz="2800" dirty="0" err="1">
                <a:solidFill>
                  <a:srgbClr val="FFFFFF"/>
                </a:solidFill>
              </a:rPr>
              <a:t>l.DHead</a:t>
            </a:r>
            <a:r>
              <a:rPr lang="en-US" sz="2800" dirty="0">
                <a:solidFill>
                  <a:srgbClr val="FFFFFF"/>
                </a:solidFill>
              </a:rPr>
              <a:t>=NULL;</a:t>
            </a:r>
          </a:p>
          <a:p>
            <a:pPr eaLnBrk="1" hangingPunct="1">
              <a:buFontTx/>
              <a:buNone/>
            </a:pPr>
            <a:r>
              <a:rPr lang="en-US" sz="2800" dirty="0">
                <a:solidFill>
                  <a:srgbClr val="FFFFFF"/>
                </a:solidFill>
              </a:rPr>
              <a:t>		</a:t>
            </a:r>
            <a:r>
              <a:rPr lang="en-US" sz="2800" dirty="0" err="1">
                <a:solidFill>
                  <a:srgbClr val="FFFFFF"/>
                </a:solidFill>
              </a:rPr>
              <a:t>l.DTail</a:t>
            </a:r>
            <a:r>
              <a:rPr lang="en-US" sz="2800" dirty="0">
                <a:solidFill>
                  <a:srgbClr val="FFFFFF"/>
                </a:solidFill>
              </a:rPr>
              <a:t>=NULL;</a:t>
            </a:r>
          </a:p>
          <a:p>
            <a:pPr eaLnBrk="1" hangingPunct="1">
              <a:buFontTx/>
              <a:buNone/>
            </a:pPr>
            <a:r>
              <a:rPr lang="en-US" sz="2800" dirty="0">
                <a:solidFill>
                  <a:srgbClr val="FFFFFF"/>
                </a:solidFill>
              </a:rPr>
              <a:t>}</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CE3A6A76-AE5D-49AE-9D49-90C0F1548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A9A5CCB5-EF7C-48C3-B6DF-ADC1771C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8467"/>
            <a:ext cx="9906001" cy="6866467"/>
            <a:chOff x="0" y="-8467"/>
            <a:chExt cx="12192000" cy="6866467"/>
          </a:xfrm>
        </p:grpSpPr>
        <p:cxnSp>
          <p:nvCxnSpPr>
            <p:cNvPr id="140" name="Straight Connector 139">
              <a:extLst>
                <a:ext uri="{FF2B5EF4-FFF2-40B4-BE49-F238E27FC236}">
                  <a16:creationId xmlns:a16="http://schemas.microsoft.com/office/drawing/2014/main" id="{664D381D-8077-4635-82B6-CA7E6160D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94CCC9E2-3000-4D65-A607-D2D2A37CAD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42" name="Rectangle 23">
              <a:extLst>
                <a:ext uri="{FF2B5EF4-FFF2-40B4-BE49-F238E27FC236}">
                  <a16:creationId xmlns:a16="http://schemas.microsoft.com/office/drawing/2014/main" id="{3250D6C2-D9D4-4A9F-87A3-8EBB72794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Rectangle 25">
              <a:extLst>
                <a:ext uri="{FF2B5EF4-FFF2-40B4-BE49-F238E27FC236}">
                  <a16:creationId xmlns:a16="http://schemas.microsoft.com/office/drawing/2014/main" id="{9A621299-817D-46DA-9048-2E0A16D4C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Isosceles Triangle 143">
              <a:extLst>
                <a:ext uri="{FF2B5EF4-FFF2-40B4-BE49-F238E27FC236}">
                  <a16:creationId xmlns:a16="http://schemas.microsoft.com/office/drawing/2014/main" id="{9F8D7E4E-4190-4BB5-A1AA-20610B2C5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5" name="Rectangle 27">
              <a:extLst>
                <a:ext uri="{FF2B5EF4-FFF2-40B4-BE49-F238E27FC236}">
                  <a16:creationId xmlns:a16="http://schemas.microsoft.com/office/drawing/2014/main" id="{53FB6299-378D-4A25-91E6-9C6E0A309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6" name="Rectangle 28">
              <a:extLst>
                <a:ext uri="{FF2B5EF4-FFF2-40B4-BE49-F238E27FC236}">
                  <a16:creationId xmlns:a16="http://schemas.microsoft.com/office/drawing/2014/main" id="{AECD26A0-ED75-4BE4-BFEC-885CBEDB5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7" name="Rectangle 29">
              <a:extLst>
                <a:ext uri="{FF2B5EF4-FFF2-40B4-BE49-F238E27FC236}">
                  <a16:creationId xmlns:a16="http://schemas.microsoft.com/office/drawing/2014/main" id="{B459E0DD-85B6-45C6-8D5E-8E494E947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8" name="Isosceles Triangle 147">
              <a:extLst>
                <a:ext uri="{FF2B5EF4-FFF2-40B4-BE49-F238E27FC236}">
                  <a16:creationId xmlns:a16="http://schemas.microsoft.com/office/drawing/2014/main" id="{B3F8D64C-15FA-42D6-AB21-7FB17F831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9" name="Isosceles Triangle 148">
              <a:extLst>
                <a:ext uri="{FF2B5EF4-FFF2-40B4-BE49-F238E27FC236}">
                  <a16:creationId xmlns:a16="http://schemas.microsoft.com/office/drawing/2014/main" id="{9C8DDD52-FBB2-4634-B9F8-A341CDE10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170" name="Rectangle 2"/>
          <p:cNvSpPr>
            <a:spLocks noGrp="1" noChangeArrowheads="1"/>
          </p:cNvSpPr>
          <p:nvPr>
            <p:ph type="title"/>
          </p:nvPr>
        </p:nvSpPr>
        <p:spPr>
          <a:xfrm>
            <a:off x="474152" y="260648"/>
            <a:ext cx="6984793" cy="132080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a:bodyPr>
          <a:lstStyle/>
          <a:p>
            <a:pPr eaLnBrk="1" hangingPunct="1"/>
            <a:r>
              <a:rPr lang="en-US" b="1" dirty="0" err="1">
                <a:solidFill>
                  <a:srgbClr val="FFFFFF"/>
                </a:solidFill>
              </a:rPr>
              <a:t>Tạo</a:t>
            </a:r>
            <a:r>
              <a:rPr lang="en-US" b="1" dirty="0">
                <a:solidFill>
                  <a:srgbClr val="FFFFFF"/>
                </a:solidFill>
              </a:rPr>
              <a:t> 1 </a:t>
            </a:r>
            <a:r>
              <a:rPr lang="en-US" b="1" dirty="0" err="1">
                <a:solidFill>
                  <a:srgbClr val="FFFFFF"/>
                </a:solidFill>
              </a:rPr>
              <a:t>Nút</a:t>
            </a:r>
            <a:r>
              <a:rPr lang="en-US" b="1" dirty="0">
                <a:solidFill>
                  <a:srgbClr val="FFFFFF"/>
                </a:solidFill>
              </a:rPr>
              <a:t> </a:t>
            </a:r>
            <a:r>
              <a:rPr lang="en-US" b="1" dirty="0" err="1">
                <a:solidFill>
                  <a:srgbClr val="FFFFFF"/>
                </a:solidFill>
              </a:rPr>
              <a:t>Có</a:t>
            </a:r>
            <a:r>
              <a:rPr lang="en-US" b="1" dirty="0">
                <a:solidFill>
                  <a:srgbClr val="FFFFFF"/>
                </a:solidFill>
              </a:rPr>
              <a:t> </a:t>
            </a:r>
            <a:r>
              <a:rPr lang="en-US" b="1" dirty="0" err="1">
                <a:solidFill>
                  <a:srgbClr val="FFFFFF"/>
                </a:solidFill>
              </a:rPr>
              <a:t>Thành</a:t>
            </a:r>
            <a:r>
              <a:rPr lang="en-US" b="1" dirty="0">
                <a:solidFill>
                  <a:srgbClr val="FFFFFF"/>
                </a:solidFill>
              </a:rPr>
              <a:t> </a:t>
            </a:r>
            <a:r>
              <a:rPr lang="en-US" b="1" dirty="0" err="1">
                <a:solidFill>
                  <a:srgbClr val="FFFFFF"/>
                </a:solidFill>
              </a:rPr>
              <a:t>Phần</a:t>
            </a:r>
            <a:r>
              <a:rPr lang="en-US" b="1" dirty="0">
                <a:solidFill>
                  <a:srgbClr val="FFFFFF"/>
                </a:solidFill>
              </a:rPr>
              <a:t> </a:t>
            </a:r>
            <a:r>
              <a:rPr lang="en-US" b="1" dirty="0" err="1">
                <a:solidFill>
                  <a:srgbClr val="FFFFFF"/>
                </a:solidFill>
              </a:rPr>
              <a:t>Dữ</a:t>
            </a:r>
            <a:r>
              <a:rPr lang="en-US" b="1" dirty="0">
                <a:solidFill>
                  <a:srgbClr val="FFFFFF"/>
                </a:solidFill>
              </a:rPr>
              <a:t> </a:t>
            </a:r>
            <a:r>
              <a:rPr lang="en-US" b="1" dirty="0" err="1">
                <a:solidFill>
                  <a:srgbClr val="FFFFFF"/>
                </a:solidFill>
              </a:rPr>
              <a:t>Liệu</a:t>
            </a:r>
            <a:r>
              <a:rPr lang="en-US" b="1" dirty="0">
                <a:solidFill>
                  <a:srgbClr val="FFFFFF"/>
                </a:solidFill>
              </a:rPr>
              <a:t> = X</a:t>
            </a:r>
          </a:p>
        </p:txBody>
      </p:sp>
      <p:sp>
        <p:nvSpPr>
          <p:cNvPr id="261124" name="Rectangle 4"/>
          <p:cNvSpPr>
            <a:spLocks noGrp="1" noChangeArrowheads="1"/>
          </p:cNvSpPr>
          <p:nvPr>
            <p:ph idx="1"/>
          </p:nvPr>
        </p:nvSpPr>
        <p:spPr>
          <a:xfrm>
            <a:off x="994110" y="1543152"/>
            <a:ext cx="6984793" cy="3880773"/>
          </a:xfrm>
        </p:spPr>
        <p:txBody>
          <a:bodyPr>
            <a:noAutofit/>
          </a:bodyPr>
          <a:lstStyle/>
          <a:p>
            <a:pPr eaLnBrk="1" hangingPunct="1">
              <a:buFontTx/>
              <a:buNone/>
            </a:pPr>
            <a:r>
              <a:rPr lang="en-US" sz="2000" dirty="0" err="1">
                <a:solidFill>
                  <a:srgbClr val="FFFFFF"/>
                </a:solidFill>
              </a:rPr>
              <a:t>DNode</a:t>
            </a:r>
            <a:r>
              <a:rPr lang="en-US" sz="2000" dirty="0">
                <a:solidFill>
                  <a:srgbClr val="FFFFFF"/>
                </a:solidFill>
              </a:rPr>
              <a:t> </a:t>
            </a:r>
            <a:r>
              <a:rPr lang="en-US" sz="2000" dirty="0">
                <a:solidFill>
                  <a:srgbClr val="7030A0"/>
                </a:solidFill>
              </a:rPr>
              <a:t>*</a:t>
            </a:r>
            <a:r>
              <a:rPr lang="en-US" sz="2000" dirty="0" err="1">
                <a:solidFill>
                  <a:srgbClr val="7030A0"/>
                </a:solidFill>
              </a:rPr>
              <a:t>CreateDNode</a:t>
            </a:r>
            <a:r>
              <a:rPr lang="en-US" sz="2000" dirty="0">
                <a:solidFill>
                  <a:srgbClr val="FFFFFF"/>
                </a:solidFill>
              </a:rPr>
              <a:t>(int x)</a:t>
            </a:r>
          </a:p>
          <a:p>
            <a:pPr eaLnBrk="1" hangingPunct="1">
              <a:buFontTx/>
              <a:buNone/>
            </a:pPr>
            <a:r>
              <a:rPr lang="en-US" sz="2000" dirty="0">
                <a:solidFill>
                  <a:srgbClr val="FFFFFF"/>
                </a:solidFill>
              </a:rPr>
              <a:t>{	</a:t>
            </a:r>
            <a:r>
              <a:rPr lang="en-US" sz="2000" dirty="0" err="1">
                <a:solidFill>
                  <a:srgbClr val="FFFFFF"/>
                </a:solidFill>
              </a:rPr>
              <a:t>DNode</a:t>
            </a:r>
            <a:r>
              <a:rPr lang="en-US" sz="2000" dirty="0">
                <a:solidFill>
                  <a:srgbClr val="FFFFFF"/>
                </a:solidFill>
              </a:rPr>
              <a:t> </a:t>
            </a:r>
            <a:r>
              <a:rPr lang="en-US" sz="2000" dirty="0">
                <a:solidFill>
                  <a:schemeClr val="accent5"/>
                </a:solidFill>
              </a:rPr>
              <a:t>*tam</a:t>
            </a:r>
            <a:r>
              <a:rPr lang="en-US" sz="2000" dirty="0">
                <a:solidFill>
                  <a:srgbClr val="FFFFFF"/>
                </a:solidFill>
              </a:rPr>
              <a:t>;</a:t>
            </a:r>
          </a:p>
          <a:p>
            <a:pPr eaLnBrk="1" hangingPunct="1">
              <a:buFontTx/>
              <a:buNone/>
            </a:pPr>
            <a:r>
              <a:rPr lang="en-US" sz="2000" dirty="0">
                <a:solidFill>
                  <a:srgbClr val="FFFFFF"/>
                </a:solidFill>
              </a:rPr>
              <a:t>	tam=new </a:t>
            </a:r>
            <a:r>
              <a:rPr lang="en-US" sz="2000" dirty="0" err="1">
                <a:solidFill>
                  <a:srgbClr val="FFFFFF"/>
                </a:solidFill>
              </a:rPr>
              <a:t>DNode</a:t>
            </a:r>
            <a:r>
              <a:rPr lang="en-US" sz="2000" dirty="0">
                <a:solidFill>
                  <a:srgbClr val="FFFFFF"/>
                </a:solidFill>
              </a:rPr>
              <a:t>;</a:t>
            </a:r>
          </a:p>
          <a:p>
            <a:pPr eaLnBrk="1" hangingPunct="1">
              <a:buFontTx/>
              <a:buNone/>
            </a:pPr>
            <a:r>
              <a:rPr lang="en-US" sz="2000" dirty="0">
                <a:solidFill>
                  <a:srgbClr val="FFFFFF"/>
                </a:solidFill>
              </a:rPr>
              <a:t>	if(tam==NULL)</a:t>
            </a:r>
          </a:p>
          <a:p>
            <a:pPr eaLnBrk="1" hangingPunct="1">
              <a:buFontTx/>
              <a:buNone/>
            </a:pPr>
            <a:r>
              <a:rPr lang="en-US" sz="2000" dirty="0">
                <a:solidFill>
                  <a:srgbClr val="FFFFFF"/>
                </a:solidFill>
              </a:rPr>
              <a:t>	{exit(1);}</a:t>
            </a:r>
          </a:p>
          <a:p>
            <a:pPr eaLnBrk="1" hangingPunct="1">
              <a:buFontTx/>
              <a:buNone/>
            </a:pPr>
            <a:r>
              <a:rPr lang="en-US" sz="2000" dirty="0">
                <a:solidFill>
                  <a:srgbClr val="FFFFFF"/>
                </a:solidFill>
              </a:rPr>
              <a:t>	else</a:t>
            </a:r>
          </a:p>
          <a:p>
            <a:pPr eaLnBrk="1" hangingPunct="1">
              <a:buFontTx/>
              <a:buNone/>
            </a:pPr>
            <a:r>
              <a:rPr lang="en-US" sz="2000" dirty="0">
                <a:solidFill>
                  <a:srgbClr val="FFFFFF"/>
                </a:solidFill>
              </a:rPr>
              <a:t>	{	</a:t>
            </a:r>
            <a:r>
              <a:rPr lang="en-US" sz="2000" dirty="0">
                <a:solidFill>
                  <a:srgbClr val="FFFFE5"/>
                </a:solidFill>
              </a:rPr>
              <a:t>tam-&gt;Info=x</a:t>
            </a:r>
            <a:r>
              <a:rPr lang="en-US" sz="2000" dirty="0">
                <a:solidFill>
                  <a:srgbClr val="FFFFFF"/>
                </a:solidFill>
              </a:rPr>
              <a:t>;</a:t>
            </a:r>
          </a:p>
          <a:p>
            <a:pPr eaLnBrk="1" hangingPunct="1">
              <a:buFontTx/>
              <a:buNone/>
            </a:pPr>
            <a:r>
              <a:rPr lang="en-US" sz="2000" dirty="0">
                <a:solidFill>
                  <a:srgbClr val="FFFFFF"/>
                </a:solidFill>
              </a:rPr>
              <a:t>		</a:t>
            </a:r>
            <a:r>
              <a:rPr lang="en-US" sz="2000" dirty="0">
                <a:solidFill>
                  <a:schemeClr val="accent5"/>
                </a:solidFill>
              </a:rPr>
              <a:t>tam</a:t>
            </a:r>
            <a:r>
              <a:rPr lang="en-US" sz="2000" dirty="0">
                <a:solidFill>
                  <a:srgbClr val="FFFFFF"/>
                </a:solidFill>
              </a:rPr>
              <a:t>-&gt;</a:t>
            </a:r>
            <a:r>
              <a:rPr lang="en-US" sz="2000" dirty="0" err="1">
                <a:solidFill>
                  <a:srgbClr val="FFFF00"/>
                </a:solidFill>
              </a:rPr>
              <a:t>pNext</a:t>
            </a:r>
            <a:r>
              <a:rPr lang="en-US" sz="2000" dirty="0">
                <a:solidFill>
                  <a:srgbClr val="FFFFFF"/>
                </a:solidFill>
              </a:rPr>
              <a:t>=</a:t>
            </a:r>
            <a:r>
              <a:rPr lang="en-US" sz="2000" dirty="0">
                <a:solidFill>
                  <a:srgbClr val="7030A0"/>
                </a:solidFill>
              </a:rPr>
              <a:t>NULL</a:t>
            </a:r>
            <a:r>
              <a:rPr lang="en-US" sz="2000" dirty="0">
                <a:solidFill>
                  <a:srgbClr val="FFFFFF"/>
                </a:solidFill>
              </a:rPr>
              <a:t>;</a:t>
            </a:r>
          </a:p>
          <a:p>
            <a:pPr eaLnBrk="1" hangingPunct="1">
              <a:buFontTx/>
              <a:buNone/>
            </a:pPr>
            <a:r>
              <a:rPr lang="en-US" sz="2000" dirty="0">
                <a:solidFill>
                  <a:srgbClr val="FFFFFF"/>
                </a:solidFill>
              </a:rPr>
              <a:t>		</a:t>
            </a:r>
            <a:r>
              <a:rPr lang="en-US" sz="2000" dirty="0">
                <a:solidFill>
                  <a:schemeClr val="accent5"/>
                </a:solidFill>
              </a:rPr>
              <a:t>tam</a:t>
            </a:r>
            <a:r>
              <a:rPr lang="en-US" sz="2000" dirty="0">
                <a:solidFill>
                  <a:srgbClr val="FFFFFF"/>
                </a:solidFill>
              </a:rPr>
              <a:t>-&gt;</a:t>
            </a:r>
            <a:r>
              <a:rPr lang="en-US" sz="2000" dirty="0" err="1">
                <a:solidFill>
                  <a:srgbClr val="FFFF00"/>
                </a:solidFill>
              </a:rPr>
              <a:t>pPre</a:t>
            </a:r>
            <a:r>
              <a:rPr lang="en-US" sz="2000" dirty="0">
                <a:solidFill>
                  <a:srgbClr val="FFFFFF"/>
                </a:solidFill>
              </a:rPr>
              <a:t>=</a:t>
            </a:r>
            <a:r>
              <a:rPr lang="en-US" sz="2000" dirty="0">
                <a:solidFill>
                  <a:srgbClr val="7030A0"/>
                </a:solidFill>
              </a:rPr>
              <a:t>NULL</a:t>
            </a:r>
            <a:r>
              <a:rPr lang="en-US" sz="2000" dirty="0">
                <a:solidFill>
                  <a:srgbClr val="FFFFFF"/>
                </a:solidFill>
              </a:rPr>
              <a:t>;</a:t>
            </a:r>
          </a:p>
          <a:p>
            <a:pPr eaLnBrk="1" hangingPunct="1">
              <a:buFontTx/>
              <a:buNone/>
            </a:pPr>
            <a:r>
              <a:rPr lang="en-US" sz="2000" dirty="0">
                <a:solidFill>
                  <a:srgbClr val="FFFFFF"/>
                </a:solidFill>
              </a:rPr>
              <a:t>		return tam;</a:t>
            </a:r>
          </a:p>
          <a:p>
            <a:pPr eaLnBrk="1" hangingPunct="1">
              <a:buFontTx/>
              <a:buNone/>
            </a:pPr>
            <a:r>
              <a:rPr lang="en-US" sz="2000" dirty="0">
                <a:solidFill>
                  <a:srgbClr val="FFFFFF"/>
                </a:solidFill>
              </a:rPr>
              <a:t>	}</a:t>
            </a:r>
          </a:p>
          <a:p>
            <a:pPr eaLnBrk="1" hangingPunct="1">
              <a:buFontTx/>
              <a:buNone/>
            </a:pPr>
            <a:r>
              <a:rPr lang="en-US" sz="2000" dirty="0">
                <a:solidFill>
                  <a:srgbClr val="FFFF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1124">
                                            <p:txEl>
                                              <p:pRg st="0" end="0"/>
                                            </p:txEl>
                                          </p:spTgt>
                                        </p:tgtEl>
                                        <p:attrNameLst>
                                          <p:attrName>style.visibility</p:attrName>
                                        </p:attrNameLst>
                                      </p:cBhvr>
                                      <p:to>
                                        <p:strVal val="visible"/>
                                      </p:to>
                                    </p:set>
                                    <p:animEffect transition="in" filter="wipe(up)">
                                      <p:cBhvr>
                                        <p:cTn id="7" dur="500"/>
                                        <p:tgtEl>
                                          <p:spTgt spid="261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1124">
                                            <p:txEl>
                                              <p:pRg st="1" end="1"/>
                                            </p:txEl>
                                          </p:spTgt>
                                        </p:tgtEl>
                                        <p:attrNameLst>
                                          <p:attrName>style.visibility</p:attrName>
                                        </p:attrNameLst>
                                      </p:cBhvr>
                                      <p:to>
                                        <p:strVal val="visible"/>
                                      </p:to>
                                    </p:set>
                                    <p:animEffect transition="in" filter="wipe(up)">
                                      <p:cBhvr>
                                        <p:cTn id="12" dur="500"/>
                                        <p:tgtEl>
                                          <p:spTgt spid="2611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1124">
                                            <p:txEl>
                                              <p:pRg st="2" end="2"/>
                                            </p:txEl>
                                          </p:spTgt>
                                        </p:tgtEl>
                                        <p:attrNameLst>
                                          <p:attrName>style.visibility</p:attrName>
                                        </p:attrNameLst>
                                      </p:cBhvr>
                                      <p:to>
                                        <p:strVal val="visible"/>
                                      </p:to>
                                    </p:set>
                                    <p:animEffect transition="in" filter="wipe(up)">
                                      <p:cBhvr>
                                        <p:cTn id="17" dur="500"/>
                                        <p:tgtEl>
                                          <p:spTgt spid="2611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1124">
                                            <p:txEl>
                                              <p:pRg st="3" end="3"/>
                                            </p:txEl>
                                          </p:spTgt>
                                        </p:tgtEl>
                                        <p:attrNameLst>
                                          <p:attrName>style.visibility</p:attrName>
                                        </p:attrNameLst>
                                      </p:cBhvr>
                                      <p:to>
                                        <p:strVal val="visible"/>
                                      </p:to>
                                    </p:set>
                                    <p:animEffect transition="in" filter="wipe(up)">
                                      <p:cBhvr>
                                        <p:cTn id="22" dur="500"/>
                                        <p:tgtEl>
                                          <p:spTgt spid="26112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1124">
                                            <p:txEl>
                                              <p:pRg st="4" end="4"/>
                                            </p:txEl>
                                          </p:spTgt>
                                        </p:tgtEl>
                                        <p:attrNameLst>
                                          <p:attrName>style.visibility</p:attrName>
                                        </p:attrNameLst>
                                      </p:cBhvr>
                                      <p:to>
                                        <p:strVal val="visible"/>
                                      </p:to>
                                    </p:set>
                                    <p:animEffect transition="in" filter="wipe(up)">
                                      <p:cBhvr>
                                        <p:cTn id="27" dur="500"/>
                                        <p:tgtEl>
                                          <p:spTgt spid="26112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1124">
                                            <p:txEl>
                                              <p:pRg st="5" end="5"/>
                                            </p:txEl>
                                          </p:spTgt>
                                        </p:tgtEl>
                                        <p:attrNameLst>
                                          <p:attrName>style.visibility</p:attrName>
                                        </p:attrNameLst>
                                      </p:cBhvr>
                                      <p:to>
                                        <p:strVal val="visible"/>
                                      </p:to>
                                    </p:set>
                                    <p:animEffect transition="in" filter="wipe(up)">
                                      <p:cBhvr>
                                        <p:cTn id="32" dur="500"/>
                                        <p:tgtEl>
                                          <p:spTgt spid="26112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61124">
                                            <p:txEl>
                                              <p:pRg st="6" end="6"/>
                                            </p:txEl>
                                          </p:spTgt>
                                        </p:tgtEl>
                                        <p:attrNameLst>
                                          <p:attrName>style.visibility</p:attrName>
                                        </p:attrNameLst>
                                      </p:cBhvr>
                                      <p:to>
                                        <p:strVal val="visible"/>
                                      </p:to>
                                    </p:set>
                                    <p:animEffect transition="in" filter="wipe(up)">
                                      <p:cBhvr>
                                        <p:cTn id="37" dur="500"/>
                                        <p:tgtEl>
                                          <p:spTgt spid="26112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61124">
                                            <p:txEl>
                                              <p:pRg st="7" end="7"/>
                                            </p:txEl>
                                          </p:spTgt>
                                        </p:tgtEl>
                                        <p:attrNameLst>
                                          <p:attrName>style.visibility</p:attrName>
                                        </p:attrNameLst>
                                      </p:cBhvr>
                                      <p:to>
                                        <p:strVal val="visible"/>
                                      </p:to>
                                    </p:set>
                                    <p:animEffect transition="in" filter="wipe(up)">
                                      <p:cBhvr>
                                        <p:cTn id="42" dur="500"/>
                                        <p:tgtEl>
                                          <p:spTgt spid="26112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61124">
                                            <p:txEl>
                                              <p:pRg st="8" end="8"/>
                                            </p:txEl>
                                          </p:spTgt>
                                        </p:tgtEl>
                                        <p:attrNameLst>
                                          <p:attrName>style.visibility</p:attrName>
                                        </p:attrNameLst>
                                      </p:cBhvr>
                                      <p:to>
                                        <p:strVal val="visible"/>
                                      </p:to>
                                    </p:set>
                                    <p:animEffect transition="in" filter="wipe(up)">
                                      <p:cBhvr>
                                        <p:cTn id="47" dur="500"/>
                                        <p:tgtEl>
                                          <p:spTgt spid="26112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61124">
                                            <p:txEl>
                                              <p:pRg st="9" end="9"/>
                                            </p:txEl>
                                          </p:spTgt>
                                        </p:tgtEl>
                                        <p:attrNameLst>
                                          <p:attrName>style.visibility</p:attrName>
                                        </p:attrNameLst>
                                      </p:cBhvr>
                                      <p:to>
                                        <p:strVal val="visible"/>
                                      </p:to>
                                    </p:set>
                                    <p:animEffect transition="in" filter="wipe(up)">
                                      <p:cBhvr>
                                        <p:cTn id="52" dur="500"/>
                                        <p:tgtEl>
                                          <p:spTgt spid="261124">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61124">
                                            <p:txEl>
                                              <p:pRg st="10" end="10"/>
                                            </p:txEl>
                                          </p:spTgt>
                                        </p:tgtEl>
                                        <p:attrNameLst>
                                          <p:attrName>style.visibility</p:attrName>
                                        </p:attrNameLst>
                                      </p:cBhvr>
                                      <p:to>
                                        <p:strVal val="visible"/>
                                      </p:to>
                                    </p:set>
                                    <p:animEffect transition="in" filter="wipe(up)">
                                      <p:cBhvr>
                                        <p:cTn id="57" dur="500"/>
                                        <p:tgtEl>
                                          <p:spTgt spid="261124">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61124">
                                            <p:txEl>
                                              <p:pRg st="11" end="11"/>
                                            </p:txEl>
                                          </p:spTgt>
                                        </p:tgtEl>
                                        <p:attrNameLst>
                                          <p:attrName>style.visibility</p:attrName>
                                        </p:attrNameLst>
                                      </p:cBhvr>
                                      <p:to>
                                        <p:strVal val="visible"/>
                                      </p:to>
                                    </p:set>
                                    <p:animEffect transition="in" filter="wipe(up)">
                                      <p:cBhvr>
                                        <p:cTn id="62" dur="500"/>
                                        <p:tgtEl>
                                          <p:spTgt spid="2611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dirty="0" err="1">
                <a:solidFill>
                  <a:srgbClr val="FFF3F3"/>
                </a:solidFill>
              </a:rPr>
              <a:t>Thêm</a:t>
            </a:r>
            <a:r>
              <a:rPr lang="en-US" sz="3600" dirty="0">
                <a:solidFill>
                  <a:srgbClr val="FFF3F3"/>
                </a:solidFill>
              </a:rPr>
              <a:t> 1 </a:t>
            </a:r>
            <a:r>
              <a:rPr lang="en-US" sz="3600" dirty="0" err="1">
                <a:solidFill>
                  <a:srgbClr val="FFF3F3"/>
                </a:solidFill>
              </a:rPr>
              <a:t>Nút</a:t>
            </a:r>
            <a:r>
              <a:rPr lang="en-US" sz="3600" dirty="0">
                <a:solidFill>
                  <a:srgbClr val="FFF3F3"/>
                </a:solidFill>
              </a:rPr>
              <a:t> </a:t>
            </a:r>
            <a:r>
              <a:rPr lang="en-US" sz="3600" dirty="0" err="1">
                <a:solidFill>
                  <a:srgbClr val="FFF3F3"/>
                </a:solidFill>
              </a:rPr>
              <a:t>Vào</a:t>
            </a:r>
            <a:r>
              <a:rPr lang="en-US" sz="3600" dirty="0">
                <a:solidFill>
                  <a:srgbClr val="FFF3F3"/>
                </a:solidFill>
              </a:rPr>
              <a:t> </a:t>
            </a:r>
            <a:r>
              <a:rPr lang="en-US" sz="3600" dirty="0" err="1">
                <a:solidFill>
                  <a:srgbClr val="FFF3F3"/>
                </a:solidFill>
              </a:rPr>
              <a:t>Đầu</a:t>
            </a:r>
            <a:r>
              <a:rPr lang="en-US" sz="3600" dirty="0">
                <a:solidFill>
                  <a:srgbClr val="FFF3F3"/>
                </a:solidFill>
              </a:rPr>
              <a:t> </a:t>
            </a:r>
            <a:r>
              <a:rPr lang="en-US" sz="3600" dirty="0" err="1">
                <a:solidFill>
                  <a:srgbClr val="FFF3F3"/>
                </a:solidFill>
              </a:rPr>
              <a:t>Danh</a:t>
            </a:r>
            <a:r>
              <a:rPr lang="en-US" sz="3600" dirty="0">
                <a:solidFill>
                  <a:srgbClr val="FFF3F3"/>
                </a:solidFill>
              </a:rPr>
              <a:t> </a:t>
            </a:r>
            <a:r>
              <a:rPr lang="en-US" sz="3600" dirty="0" err="1">
                <a:solidFill>
                  <a:srgbClr val="FFF3F3"/>
                </a:solidFill>
              </a:rPr>
              <a:t>Sách</a:t>
            </a:r>
            <a:endParaRPr lang="en-US" sz="3600" dirty="0">
              <a:solidFill>
                <a:srgbClr val="FFF3F3"/>
              </a:solidFill>
            </a:endParaRPr>
          </a:p>
        </p:txBody>
      </p:sp>
      <p:sp>
        <p:nvSpPr>
          <p:cNvPr id="8195" name="Rectangle 46"/>
          <p:cNvSpPr>
            <a:spLocks noChangeArrowheads="1"/>
          </p:cNvSpPr>
          <p:nvPr/>
        </p:nvSpPr>
        <p:spPr bwMode="auto">
          <a:xfrm>
            <a:off x="2379663" y="2565400"/>
            <a:ext cx="1079500"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A</a:t>
            </a:r>
          </a:p>
        </p:txBody>
      </p:sp>
      <p:sp>
        <p:nvSpPr>
          <p:cNvPr id="8196" name="Rectangle 47"/>
          <p:cNvSpPr>
            <a:spLocks noChangeArrowheads="1"/>
          </p:cNvSpPr>
          <p:nvPr/>
        </p:nvSpPr>
        <p:spPr bwMode="auto">
          <a:xfrm>
            <a:off x="4179888" y="2565400"/>
            <a:ext cx="1150937"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8197" name="Rectangle 48"/>
          <p:cNvSpPr>
            <a:spLocks noChangeArrowheads="1"/>
          </p:cNvSpPr>
          <p:nvPr/>
        </p:nvSpPr>
        <p:spPr bwMode="auto">
          <a:xfrm>
            <a:off x="6049963" y="2565400"/>
            <a:ext cx="1296987"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8198" name="Rectangle 49"/>
          <p:cNvSpPr>
            <a:spLocks noChangeArrowheads="1"/>
          </p:cNvSpPr>
          <p:nvPr/>
        </p:nvSpPr>
        <p:spPr bwMode="auto">
          <a:xfrm>
            <a:off x="7924800" y="2565400"/>
            <a:ext cx="1150938"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8199" name="Line 50"/>
          <p:cNvSpPr>
            <a:spLocks noChangeShapeType="1"/>
          </p:cNvSpPr>
          <p:nvPr/>
        </p:nvSpPr>
        <p:spPr bwMode="auto">
          <a:xfrm>
            <a:off x="3171825" y="25654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51"/>
          <p:cNvSpPr>
            <a:spLocks noChangeShapeType="1"/>
          </p:cNvSpPr>
          <p:nvPr/>
        </p:nvSpPr>
        <p:spPr bwMode="auto">
          <a:xfrm>
            <a:off x="5043488" y="25654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52"/>
          <p:cNvSpPr>
            <a:spLocks noChangeShapeType="1"/>
          </p:cNvSpPr>
          <p:nvPr/>
        </p:nvSpPr>
        <p:spPr bwMode="auto">
          <a:xfrm>
            <a:off x="6988175" y="25654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53"/>
          <p:cNvSpPr>
            <a:spLocks noChangeShapeType="1"/>
          </p:cNvSpPr>
          <p:nvPr/>
        </p:nvSpPr>
        <p:spPr bwMode="auto">
          <a:xfrm>
            <a:off x="8788400" y="25654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98" name="Line 54"/>
          <p:cNvSpPr>
            <a:spLocks noChangeShapeType="1"/>
          </p:cNvSpPr>
          <p:nvPr/>
        </p:nvSpPr>
        <p:spPr bwMode="auto">
          <a:xfrm>
            <a:off x="920750" y="2800350"/>
            <a:ext cx="1458913" cy="0"/>
          </a:xfrm>
          <a:prstGeom prst="line">
            <a:avLst/>
          </a:prstGeom>
          <a:noFill/>
          <a:ln w="57150">
            <a:solidFill>
              <a:schemeClr val="tx1"/>
            </a:solidFill>
            <a:prstDash val="dash"/>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4" name="Line 55"/>
          <p:cNvSpPr>
            <a:spLocks noChangeShapeType="1"/>
          </p:cNvSpPr>
          <p:nvPr/>
        </p:nvSpPr>
        <p:spPr bwMode="auto">
          <a:xfrm>
            <a:off x="3314700" y="2744788"/>
            <a:ext cx="865188"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56"/>
          <p:cNvSpPr>
            <a:spLocks noChangeShapeType="1"/>
          </p:cNvSpPr>
          <p:nvPr/>
        </p:nvSpPr>
        <p:spPr bwMode="auto">
          <a:xfrm>
            <a:off x="5187950" y="2743200"/>
            <a:ext cx="865188"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57"/>
          <p:cNvSpPr>
            <a:spLocks noChangeShapeType="1"/>
          </p:cNvSpPr>
          <p:nvPr/>
        </p:nvSpPr>
        <p:spPr bwMode="auto">
          <a:xfrm>
            <a:off x="8858250" y="2781300"/>
            <a:ext cx="63182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7" name="Rectangle 58"/>
          <p:cNvSpPr>
            <a:spLocks noChangeArrowheads="1"/>
          </p:cNvSpPr>
          <p:nvPr/>
        </p:nvSpPr>
        <p:spPr bwMode="auto">
          <a:xfrm>
            <a:off x="9417050" y="2617788"/>
            <a:ext cx="288925" cy="360362"/>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8" name="Line 59"/>
          <p:cNvSpPr>
            <a:spLocks noChangeShapeType="1"/>
          </p:cNvSpPr>
          <p:nvPr/>
        </p:nvSpPr>
        <p:spPr bwMode="auto">
          <a:xfrm>
            <a:off x="3419475" y="2903538"/>
            <a:ext cx="865188"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9" name="Line 60"/>
          <p:cNvSpPr>
            <a:spLocks noChangeShapeType="1"/>
          </p:cNvSpPr>
          <p:nvPr/>
        </p:nvSpPr>
        <p:spPr bwMode="auto">
          <a:xfrm>
            <a:off x="4414838" y="256698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0" name="Line 61"/>
          <p:cNvSpPr>
            <a:spLocks noChangeShapeType="1"/>
          </p:cNvSpPr>
          <p:nvPr/>
        </p:nvSpPr>
        <p:spPr bwMode="auto">
          <a:xfrm>
            <a:off x="6313488" y="258127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1" name="Line 62"/>
          <p:cNvSpPr>
            <a:spLocks noChangeShapeType="1"/>
          </p:cNvSpPr>
          <p:nvPr/>
        </p:nvSpPr>
        <p:spPr bwMode="auto">
          <a:xfrm>
            <a:off x="8139113" y="258127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Line 63"/>
          <p:cNvSpPr>
            <a:spLocks noChangeShapeType="1"/>
          </p:cNvSpPr>
          <p:nvPr/>
        </p:nvSpPr>
        <p:spPr bwMode="auto">
          <a:xfrm>
            <a:off x="5316538" y="2903538"/>
            <a:ext cx="865187"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3" name="Line 64"/>
          <p:cNvSpPr>
            <a:spLocks noChangeShapeType="1"/>
          </p:cNvSpPr>
          <p:nvPr/>
        </p:nvSpPr>
        <p:spPr bwMode="auto">
          <a:xfrm>
            <a:off x="7346950" y="2889250"/>
            <a:ext cx="684213" cy="14288"/>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4" name="Line 66"/>
          <p:cNvSpPr>
            <a:spLocks noChangeShapeType="1"/>
          </p:cNvSpPr>
          <p:nvPr/>
        </p:nvSpPr>
        <p:spPr bwMode="auto">
          <a:xfrm>
            <a:off x="7113588" y="2708275"/>
            <a:ext cx="865187"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5" name="Line 67"/>
          <p:cNvSpPr>
            <a:spLocks noChangeShapeType="1"/>
          </p:cNvSpPr>
          <p:nvPr/>
        </p:nvSpPr>
        <p:spPr bwMode="auto">
          <a:xfrm>
            <a:off x="2595563" y="25654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2224" name="Group 80"/>
          <p:cNvGrpSpPr>
            <a:grpSpLocks/>
          </p:cNvGrpSpPr>
          <p:nvPr/>
        </p:nvGrpSpPr>
        <p:grpSpPr bwMode="auto">
          <a:xfrm>
            <a:off x="1209675" y="3609975"/>
            <a:ext cx="1079500" cy="466725"/>
            <a:chOff x="761" y="2501"/>
            <a:chExt cx="680" cy="294"/>
          </a:xfrm>
        </p:grpSpPr>
        <p:sp>
          <p:nvSpPr>
            <p:cNvPr id="8225" name="Rectangle 65"/>
            <p:cNvSpPr>
              <a:spLocks noChangeArrowheads="1"/>
            </p:cNvSpPr>
            <p:nvPr/>
          </p:nvSpPr>
          <p:spPr bwMode="auto">
            <a:xfrm>
              <a:off x="761" y="2501"/>
              <a:ext cx="680"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a:t>
              </a:r>
            </a:p>
          </p:txBody>
        </p:sp>
        <p:sp>
          <p:nvSpPr>
            <p:cNvPr id="8226" name="Line 69"/>
            <p:cNvSpPr>
              <a:spLocks noChangeShapeType="1"/>
            </p:cNvSpPr>
            <p:nvPr/>
          </p:nvSpPr>
          <p:spPr bwMode="auto">
            <a:xfrm>
              <a:off x="1272" y="250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7" name="Line 70"/>
            <p:cNvSpPr>
              <a:spLocks noChangeShapeType="1"/>
            </p:cNvSpPr>
            <p:nvPr/>
          </p:nvSpPr>
          <p:spPr bwMode="auto">
            <a:xfrm>
              <a:off x="921" y="250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2216" name="Arc 72"/>
          <p:cNvSpPr>
            <a:spLocks/>
          </p:cNvSpPr>
          <p:nvPr/>
        </p:nvSpPr>
        <p:spPr bwMode="auto">
          <a:xfrm flipV="1">
            <a:off x="2195513" y="3068638"/>
            <a:ext cx="669925" cy="792162"/>
          </a:xfrm>
          <a:custGeom>
            <a:avLst/>
            <a:gdLst>
              <a:gd name="T0" fmla="*/ 0 w 25116"/>
              <a:gd name="T1" fmla="*/ 387353 h 21600"/>
              <a:gd name="T2" fmla="*/ 17869068 w 25116"/>
              <a:gd name="T3" fmla="*/ 29051881 h 21600"/>
              <a:gd name="T4" fmla="*/ 2501496 w 25116"/>
              <a:gd name="T5" fmla="*/ 29051881 h 21600"/>
              <a:gd name="T6" fmla="*/ 0 60000 65536"/>
              <a:gd name="T7" fmla="*/ 0 60000 65536"/>
              <a:gd name="T8" fmla="*/ 0 60000 65536"/>
            </a:gdLst>
            <a:ahLst/>
            <a:cxnLst>
              <a:cxn ang="T6">
                <a:pos x="T0" y="T1"/>
              </a:cxn>
              <a:cxn ang="T7">
                <a:pos x="T2" y="T3"/>
              </a:cxn>
              <a:cxn ang="T8">
                <a:pos x="T4" y="T5"/>
              </a:cxn>
            </a:cxnLst>
            <a:rect l="0" t="0" r="r" b="b"/>
            <a:pathLst>
              <a:path w="25116" h="21600" fill="none" extrusionOk="0">
                <a:moveTo>
                  <a:pt x="0" y="288"/>
                </a:moveTo>
                <a:cubicBezTo>
                  <a:pt x="1162" y="96"/>
                  <a:pt x="2338" y="-1"/>
                  <a:pt x="3516" y="0"/>
                </a:cubicBezTo>
                <a:cubicBezTo>
                  <a:pt x="15445" y="0"/>
                  <a:pt x="25116" y="9670"/>
                  <a:pt x="25116" y="21600"/>
                </a:cubicBezTo>
              </a:path>
              <a:path w="25116" h="21600" stroke="0" extrusionOk="0">
                <a:moveTo>
                  <a:pt x="0" y="288"/>
                </a:moveTo>
                <a:cubicBezTo>
                  <a:pt x="1162" y="96"/>
                  <a:pt x="2338" y="-1"/>
                  <a:pt x="3516" y="0"/>
                </a:cubicBezTo>
                <a:cubicBezTo>
                  <a:pt x="15445" y="0"/>
                  <a:pt x="25116" y="9670"/>
                  <a:pt x="25116" y="21600"/>
                </a:cubicBezTo>
                <a:lnTo>
                  <a:pt x="3516" y="21600"/>
                </a:lnTo>
                <a:lnTo>
                  <a:pt x="0" y="288"/>
                </a:lnTo>
                <a:close/>
              </a:path>
            </a:pathLst>
          </a:custGeom>
          <a:noFill/>
          <a:ln w="38100">
            <a:solidFill>
              <a:schemeClr val="tx1"/>
            </a:solidFill>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217" name="Arc 73"/>
          <p:cNvSpPr>
            <a:spLocks/>
          </p:cNvSpPr>
          <p:nvPr/>
        </p:nvSpPr>
        <p:spPr bwMode="auto">
          <a:xfrm flipH="1">
            <a:off x="1639888" y="2781300"/>
            <a:ext cx="850900" cy="863600"/>
          </a:xfrm>
          <a:custGeom>
            <a:avLst/>
            <a:gdLst>
              <a:gd name="T0" fmla="*/ 0 w 23198"/>
              <a:gd name="T1" fmla="*/ 94316 h 21600"/>
              <a:gd name="T2" fmla="*/ 31210915 w 23198"/>
              <a:gd name="T3" fmla="*/ 34528007 h 21600"/>
              <a:gd name="T4" fmla="*/ 2149955 w 23198"/>
              <a:gd name="T5" fmla="*/ 34528007 h 21600"/>
              <a:gd name="T6" fmla="*/ 0 60000 65536"/>
              <a:gd name="T7" fmla="*/ 0 60000 65536"/>
              <a:gd name="T8" fmla="*/ 0 60000 65536"/>
            </a:gdLst>
            <a:ahLst/>
            <a:cxnLst>
              <a:cxn ang="T6">
                <a:pos x="T0" y="T1"/>
              </a:cxn>
              <a:cxn ang="T7">
                <a:pos x="T2" y="T3"/>
              </a:cxn>
              <a:cxn ang="T8">
                <a:pos x="T4" y="T5"/>
              </a:cxn>
            </a:cxnLst>
            <a:rect l="0" t="0" r="r" b="b"/>
            <a:pathLst>
              <a:path w="23198" h="21600" fill="none" extrusionOk="0">
                <a:moveTo>
                  <a:pt x="0" y="59"/>
                </a:moveTo>
                <a:cubicBezTo>
                  <a:pt x="531" y="19"/>
                  <a:pt x="1064" y="-1"/>
                  <a:pt x="1598" y="0"/>
                </a:cubicBezTo>
                <a:cubicBezTo>
                  <a:pt x="13527" y="0"/>
                  <a:pt x="23198" y="9670"/>
                  <a:pt x="23198" y="21600"/>
                </a:cubicBezTo>
              </a:path>
              <a:path w="23198" h="21600" stroke="0" extrusionOk="0">
                <a:moveTo>
                  <a:pt x="0" y="59"/>
                </a:moveTo>
                <a:cubicBezTo>
                  <a:pt x="531" y="19"/>
                  <a:pt x="1064" y="-1"/>
                  <a:pt x="1598" y="0"/>
                </a:cubicBezTo>
                <a:cubicBezTo>
                  <a:pt x="13527" y="0"/>
                  <a:pt x="23198" y="9670"/>
                  <a:pt x="23198" y="21600"/>
                </a:cubicBezTo>
                <a:lnTo>
                  <a:pt x="1598" y="21600"/>
                </a:lnTo>
                <a:lnTo>
                  <a:pt x="0" y="59"/>
                </a:lnTo>
                <a:close/>
              </a:path>
            </a:pathLst>
          </a:custGeom>
          <a:noFill/>
          <a:ln w="38100">
            <a:solidFill>
              <a:schemeClr val="tx1"/>
            </a:solidFill>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219" name="Freeform 75"/>
          <p:cNvSpPr>
            <a:spLocks/>
          </p:cNvSpPr>
          <p:nvPr/>
        </p:nvSpPr>
        <p:spPr bwMode="auto">
          <a:xfrm>
            <a:off x="776288" y="2852738"/>
            <a:ext cx="503237" cy="1081087"/>
          </a:xfrm>
          <a:custGeom>
            <a:avLst/>
            <a:gdLst>
              <a:gd name="T0" fmla="*/ 113406125 w 317"/>
              <a:gd name="T1" fmla="*/ 0 h 681"/>
              <a:gd name="T2" fmla="*/ 113406125 w 317"/>
              <a:gd name="T3" fmla="*/ 1257556593 h 681"/>
              <a:gd name="T4" fmla="*/ 798887944 w 317"/>
              <a:gd name="T5" fmla="*/ 1716224819 h 681"/>
              <a:gd name="T6" fmla="*/ 0 60000 65536"/>
              <a:gd name="T7" fmla="*/ 0 60000 65536"/>
              <a:gd name="T8" fmla="*/ 0 60000 65536"/>
            </a:gdLst>
            <a:ahLst/>
            <a:cxnLst>
              <a:cxn ang="T6">
                <a:pos x="T0" y="T1"/>
              </a:cxn>
              <a:cxn ang="T7">
                <a:pos x="T2" y="T3"/>
              </a:cxn>
              <a:cxn ang="T8">
                <a:pos x="T4" y="T5"/>
              </a:cxn>
            </a:cxnLst>
            <a:rect l="0" t="0" r="r" b="b"/>
            <a:pathLst>
              <a:path w="317" h="681">
                <a:moveTo>
                  <a:pt x="45" y="0"/>
                </a:moveTo>
                <a:cubicBezTo>
                  <a:pt x="22" y="193"/>
                  <a:pt x="0" y="386"/>
                  <a:pt x="45" y="499"/>
                </a:cubicBezTo>
                <a:cubicBezTo>
                  <a:pt x="90" y="612"/>
                  <a:pt x="272" y="651"/>
                  <a:pt x="317" y="681"/>
                </a:cubicBezTo>
              </a:path>
            </a:pathLst>
          </a:custGeom>
          <a:noFill/>
          <a:ln w="50800" cap="flat" cmpd="sng">
            <a:solidFill>
              <a:schemeClr val="tx1"/>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0" name="Line 77"/>
          <p:cNvSpPr>
            <a:spLocks noChangeShapeType="1"/>
          </p:cNvSpPr>
          <p:nvPr/>
        </p:nvSpPr>
        <p:spPr bwMode="auto">
          <a:xfrm flipV="1">
            <a:off x="8408988" y="2998788"/>
            <a:ext cx="0" cy="4302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1" name="Text Box 78"/>
          <p:cNvSpPr txBox="1">
            <a:spLocks noChangeArrowheads="1"/>
          </p:cNvSpPr>
          <p:nvPr/>
        </p:nvSpPr>
        <p:spPr bwMode="auto">
          <a:xfrm>
            <a:off x="7904163" y="3500438"/>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pTail</a:t>
            </a:r>
          </a:p>
        </p:txBody>
      </p:sp>
      <p:sp>
        <p:nvSpPr>
          <p:cNvPr id="8222" name="Text Box 79"/>
          <p:cNvSpPr txBox="1">
            <a:spLocks noChangeArrowheads="1"/>
          </p:cNvSpPr>
          <p:nvPr/>
        </p:nvSpPr>
        <p:spPr bwMode="auto">
          <a:xfrm>
            <a:off x="631825" y="2133600"/>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pHead</a:t>
            </a:r>
          </a:p>
        </p:txBody>
      </p:sp>
      <p:sp>
        <p:nvSpPr>
          <p:cNvPr id="262225" name="Line 81"/>
          <p:cNvSpPr>
            <a:spLocks noChangeShapeType="1"/>
          </p:cNvSpPr>
          <p:nvPr/>
        </p:nvSpPr>
        <p:spPr bwMode="auto">
          <a:xfrm flipV="1">
            <a:off x="920750" y="2774950"/>
            <a:ext cx="1439863" cy="39688"/>
          </a:xfrm>
          <a:prstGeom prst="line">
            <a:avLst/>
          </a:prstGeom>
          <a:noFill/>
          <a:ln w="571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4" name="Text Box 82"/>
          <p:cNvSpPr txBox="1">
            <a:spLocks noChangeArrowheads="1"/>
          </p:cNvSpPr>
          <p:nvPr/>
        </p:nvSpPr>
        <p:spPr bwMode="auto">
          <a:xfrm>
            <a:off x="920750" y="1125538"/>
            <a:ext cx="324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FontTx/>
              <a:buChar char="•"/>
            </a:pPr>
            <a:r>
              <a:rPr lang="en-US" sz="2800"/>
              <a:t>  Minh họa hình vẽ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2224"/>
                                        </p:tgtEl>
                                        <p:attrNameLst>
                                          <p:attrName>style.visibility</p:attrName>
                                        </p:attrNameLst>
                                      </p:cBhvr>
                                      <p:to>
                                        <p:strVal val="visible"/>
                                      </p:to>
                                    </p:set>
                                    <p:animEffect transition="in" filter="blinds(horizontal)">
                                      <p:cBhvr>
                                        <p:cTn id="7" dur="500"/>
                                        <p:tgtEl>
                                          <p:spTgt spid="2622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62216"/>
                                        </p:tgtEl>
                                        <p:attrNameLst>
                                          <p:attrName>style.visibility</p:attrName>
                                        </p:attrNameLst>
                                      </p:cBhvr>
                                      <p:to>
                                        <p:strVal val="visible"/>
                                      </p:to>
                                    </p:set>
                                    <p:animEffect transition="in" filter="diamond(in)">
                                      <p:cBhvr>
                                        <p:cTn id="12" dur="2000"/>
                                        <p:tgtEl>
                                          <p:spTgt spid="2622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62217"/>
                                        </p:tgtEl>
                                        <p:attrNameLst>
                                          <p:attrName>style.visibility</p:attrName>
                                        </p:attrNameLst>
                                      </p:cBhvr>
                                      <p:to>
                                        <p:strVal val="visible"/>
                                      </p:to>
                                    </p:set>
                                    <p:animEffect transition="in" filter="diamond(in)">
                                      <p:cBhvr>
                                        <p:cTn id="17" dur="2000"/>
                                        <p:tgtEl>
                                          <p:spTgt spid="2622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2219"/>
                                        </p:tgtEl>
                                        <p:attrNameLst>
                                          <p:attrName>style.visibility</p:attrName>
                                        </p:attrNameLst>
                                      </p:cBhvr>
                                      <p:to>
                                        <p:strVal val="visible"/>
                                      </p:to>
                                    </p:set>
                                    <p:animEffect transition="in" filter="blinds(horizontal)">
                                      <p:cBhvr>
                                        <p:cTn id="22" dur="500"/>
                                        <p:tgtEl>
                                          <p:spTgt spid="262219"/>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262198"/>
                                        </p:tgtEl>
                                        <p:attrNameLst>
                                          <p:attrName>style.visibility</p:attrName>
                                        </p:attrNameLst>
                                      </p:cBhvr>
                                      <p:to>
                                        <p:strVal val="visible"/>
                                      </p:to>
                                    </p:set>
                                    <p:animEffect transition="in" filter="blinds(horizontal)">
                                      <p:cBhvr>
                                        <p:cTn id="26" dur="500"/>
                                        <p:tgtEl>
                                          <p:spTgt spid="262198"/>
                                        </p:tgtEl>
                                      </p:cBhvr>
                                    </p:animEffect>
                                  </p:childTnLst>
                                </p:cTn>
                              </p:par>
                            </p:childTnLst>
                          </p:cTn>
                        </p:par>
                        <p:par>
                          <p:cTn id="27" fill="hold" nodeType="afterGroup">
                            <p:stCondLst>
                              <p:cond delay="1000"/>
                            </p:stCondLst>
                            <p:childTnLst>
                              <p:par>
                                <p:cTn id="28" presetID="10" presetClass="exit" presetSubtype="0" fill="hold" grpId="0" nodeType="afterEffect">
                                  <p:stCondLst>
                                    <p:cond delay="0"/>
                                  </p:stCondLst>
                                  <p:childTnLst>
                                    <p:animEffect transition="out" filter="fade">
                                      <p:cBhvr>
                                        <p:cTn id="29" dur="2000"/>
                                        <p:tgtEl>
                                          <p:spTgt spid="262225"/>
                                        </p:tgtEl>
                                      </p:cBhvr>
                                    </p:animEffect>
                                    <p:set>
                                      <p:cBhvr>
                                        <p:cTn id="30" dur="1" fill="hold">
                                          <p:stCondLst>
                                            <p:cond delay="1999"/>
                                          </p:stCondLst>
                                        </p:cTn>
                                        <p:tgtEl>
                                          <p:spTgt spid="2622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98" grpId="0" animBg="1"/>
      <p:bldP spid="262216" grpId="0" animBg="1"/>
      <p:bldP spid="262217" grpId="0" animBg="1"/>
      <p:bldP spid="262219" grpId="0" animBg="1"/>
      <p:bldP spid="2622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221" name="Rectangle 7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2118" y="0"/>
            <a:ext cx="9906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33096" y="3681413"/>
            <a:ext cx="3870391"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8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01262" y="-8467"/>
            <a:ext cx="244347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110" y="-8467"/>
            <a:ext cx="210320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8834" y="3048000"/>
            <a:ext cx="2648479"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25594" y="-8467"/>
            <a:ext cx="2319140"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292" y="3589867"/>
            <a:ext cx="1476441"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Freeform: Shape 8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9250" y="-8467"/>
            <a:ext cx="5776750"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18" name="Rectangle 2"/>
          <p:cNvSpPr>
            <a:spLocks noGrp="1" noChangeArrowheads="1"/>
          </p:cNvSpPr>
          <p:nvPr>
            <p:ph type="title"/>
          </p:nvPr>
        </p:nvSpPr>
        <p:spPr>
          <a:xfrm>
            <a:off x="550333" y="609599"/>
            <a:ext cx="3122743" cy="5545667"/>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normAutofit/>
          </a:bodyPr>
          <a:lstStyle/>
          <a:p>
            <a:pPr eaLnBrk="1" hangingPunct="1"/>
            <a:r>
              <a:rPr lang="en-US">
                <a:solidFill>
                  <a:schemeClr val="tx1">
                    <a:lumMod val="85000"/>
                    <a:lumOff val="15000"/>
                  </a:schemeClr>
                </a:solidFill>
              </a:rPr>
              <a:t>Cài Đặt Thêm 1 Nút Vào Đầu Danh Sách</a:t>
            </a:r>
          </a:p>
        </p:txBody>
      </p:sp>
      <p:sp>
        <p:nvSpPr>
          <p:cNvPr id="9219" name="Rectangle 3"/>
          <p:cNvSpPr>
            <a:spLocks noGrp="1" noChangeArrowheads="1"/>
          </p:cNvSpPr>
          <p:nvPr>
            <p:ph idx="1"/>
          </p:nvPr>
        </p:nvSpPr>
        <p:spPr>
          <a:xfrm>
            <a:off x="4969318" y="260648"/>
            <a:ext cx="4477928" cy="5894619"/>
          </a:xfrm>
        </p:spPr>
        <p:txBody>
          <a:bodyPr anchor="ctr">
            <a:normAutofit fontScale="92500" lnSpcReduction="10000"/>
          </a:bodyPr>
          <a:lstStyle/>
          <a:p>
            <a:pPr eaLnBrk="1" hangingPunct="1">
              <a:lnSpc>
                <a:spcPct val="90000"/>
              </a:lnSpc>
              <a:buFontTx/>
              <a:buNone/>
            </a:pPr>
            <a:r>
              <a:rPr lang="en-US" sz="2400" dirty="0">
                <a:solidFill>
                  <a:schemeClr val="tx1"/>
                </a:solidFill>
              </a:rPr>
              <a:t>void </a:t>
            </a:r>
            <a:r>
              <a:rPr lang="en-US" sz="2400" dirty="0" err="1">
                <a:solidFill>
                  <a:schemeClr val="tx1"/>
                </a:solidFill>
              </a:rPr>
              <a:t>AddFirst</a:t>
            </a:r>
            <a:r>
              <a:rPr lang="en-US" sz="2400" dirty="0">
                <a:solidFill>
                  <a:schemeClr val="tx1"/>
                </a:solidFill>
              </a:rPr>
              <a:t>(</a:t>
            </a:r>
            <a:r>
              <a:rPr lang="en-US" sz="2400" dirty="0" err="1">
                <a:solidFill>
                  <a:schemeClr val="tx1"/>
                </a:solidFill>
              </a:rPr>
              <a:t>DList</a:t>
            </a:r>
            <a:r>
              <a:rPr lang="en-US" sz="2400" dirty="0">
                <a:solidFill>
                  <a:schemeClr val="tx1"/>
                </a:solidFill>
              </a:rPr>
              <a:t> &amp;l, </a:t>
            </a:r>
            <a:r>
              <a:rPr lang="en-US" sz="2400" dirty="0" err="1">
                <a:solidFill>
                  <a:schemeClr val="tx1"/>
                </a:solidFill>
              </a:rPr>
              <a:t>DNode</a:t>
            </a:r>
            <a:r>
              <a:rPr lang="en-US" sz="2400" dirty="0">
                <a:solidFill>
                  <a:schemeClr val="tx1"/>
                </a:solidFill>
              </a:rPr>
              <a:t> *tam)</a:t>
            </a:r>
          </a:p>
          <a:p>
            <a:pPr eaLnBrk="1" hangingPunct="1">
              <a:lnSpc>
                <a:spcPct val="90000"/>
              </a:lnSpc>
              <a:buFontTx/>
              <a:buNone/>
            </a:pPr>
            <a:r>
              <a:rPr lang="en-US" sz="2400" dirty="0">
                <a:solidFill>
                  <a:schemeClr val="tx1"/>
                </a:solidFill>
              </a:rPr>
              <a:t>{</a:t>
            </a:r>
          </a:p>
          <a:p>
            <a:pPr eaLnBrk="1" hangingPunct="1">
              <a:lnSpc>
                <a:spcPct val="90000"/>
              </a:lnSpc>
              <a:buFontTx/>
              <a:buNone/>
            </a:pPr>
            <a:r>
              <a:rPr lang="en-US" sz="2400" dirty="0">
                <a:solidFill>
                  <a:schemeClr val="tx1"/>
                </a:solidFill>
              </a:rPr>
              <a:t>	if(</a:t>
            </a:r>
            <a:r>
              <a:rPr lang="en-US" sz="2400" dirty="0" err="1">
                <a:solidFill>
                  <a:schemeClr val="tx1"/>
                </a:solidFill>
              </a:rPr>
              <a:t>l.pHead</a:t>
            </a:r>
            <a:r>
              <a:rPr lang="en-US" sz="2400" dirty="0">
                <a:solidFill>
                  <a:schemeClr val="tx1"/>
                </a:solidFill>
              </a:rPr>
              <a:t>==NULL)//</a:t>
            </a:r>
            <a:r>
              <a:rPr lang="en-US" sz="2400" dirty="0" err="1">
                <a:solidFill>
                  <a:schemeClr val="tx1"/>
                </a:solidFill>
              </a:rPr>
              <a:t>xau</a:t>
            </a:r>
            <a:r>
              <a:rPr lang="en-US" sz="2400" dirty="0">
                <a:solidFill>
                  <a:schemeClr val="tx1"/>
                </a:solidFill>
              </a:rPr>
              <a:t> </a:t>
            </a:r>
            <a:r>
              <a:rPr lang="en-US" sz="2400" dirty="0" err="1">
                <a:solidFill>
                  <a:schemeClr val="tx1"/>
                </a:solidFill>
              </a:rPr>
              <a:t>rong</a:t>
            </a:r>
            <a:endParaRPr lang="en-US" sz="2400" dirty="0">
              <a:solidFill>
                <a:schemeClr val="tx1"/>
              </a:solidFill>
            </a:endParaRPr>
          </a:p>
          <a:p>
            <a:pPr eaLnBrk="1" hangingPunct="1">
              <a:lnSpc>
                <a:spcPct val="90000"/>
              </a:lnSpc>
              <a:buFontTx/>
              <a:buNone/>
            </a:pPr>
            <a:r>
              <a:rPr lang="en-US" sz="2400" dirty="0">
                <a:solidFill>
                  <a:schemeClr val="tx1"/>
                </a:solidFill>
              </a:rPr>
              <a:t>	{</a:t>
            </a:r>
          </a:p>
          <a:p>
            <a:pPr eaLnBrk="1" hangingPunct="1">
              <a:lnSpc>
                <a:spcPct val="90000"/>
              </a:lnSpc>
              <a:buFontTx/>
              <a:buNone/>
            </a:pPr>
            <a:r>
              <a:rPr lang="en-US" sz="2400" dirty="0">
                <a:solidFill>
                  <a:schemeClr val="tx1"/>
                </a:solidFill>
              </a:rPr>
              <a:t>		</a:t>
            </a:r>
            <a:r>
              <a:rPr lang="en-US" sz="2400" dirty="0" err="1">
                <a:solidFill>
                  <a:schemeClr val="tx1"/>
                </a:solidFill>
              </a:rPr>
              <a:t>l.pHead</a:t>
            </a:r>
            <a:r>
              <a:rPr lang="en-US" sz="2400" dirty="0">
                <a:solidFill>
                  <a:schemeClr val="tx1"/>
                </a:solidFill>
              </a:rPr>
              <a:t>=tam;</a:t>
            </a:r>
          </a:p>
          <a:p>
            <a:pPr eaLnBrk="1" hangingPunct="1">
              <a:lnSpc>
                <a:spcPct val="90000"/>
              </a:lnSpc>
              <a:buFontTx/>
              <a:buNone/>
            </a:pPr>
            <a:r>
              <a:rPr lang="en-US" sz="2400" dirty="0">
                <a:solidFill>
                  <a:schemeClr val="tx1"/>
                </a:solidFill>
              </a:rPr>
              <a:t>		</a:t>
            </a:r>
            <a:r>
              <a:rPr lang="en-US" sz="2400" dirty="0" err="1">
                <a:solidFill>
                  <a:schemeClr val="tx1"/>
                </a:solidFill>
              </a:rPr>
              <a:t>l.pTail</a:t>
            </a:r>
            <a:r>
              <a:rPr lang="en-US" sz="2400" dirty="0">
                <a:solidFill>
                  <a:schemeClr val="tx1"/>
                </a:solidFill>
              </a:rPr>
              <a:t>=</a:t>
            </a:r>
            <a:r>
              <a:rPr lang="en-US" sz="2400" dirty="0" err="1">
                <a:solidFill>
                  <a:schemeClr val="tx1"/>
                </a:solidFill>
              </a:rPr>
              <a:t>l.pHead</a:t>
            </a:r>
            <a:r>
              <a:rPr lang="en-US" sz="2400" dirty="0">
                <a:solidFill>
                  <a:schemeClr val="tx1"/>
                </a:solidFill>
              </a:rPr>
              <a:t>;</a:t>
            </a:r>
          </a:p>
          <a:p>
            <a:pPr eaLnBrk="1" hangingPunct="1">
              <a:lnSpc>
                <a:spcPct val="90000"/>
              </a:lnSpc>
              <a:buFontTx/>
              <a:buNone/>
            </a:pPr>
            <a:r>
              <a:rPr lang="en-US" sz="2400" dirty="0">
                <a:solidFill>
                  <a:schemeClr val="tx1"/>
                </a:solidFill>
              </a:rPr>
              <a:t>	}</a:t>
            </a:r>
          </a:p>
          <a:p>
            <a:pPr eaLnBrk="1" hangingPunct="1">
              <a:lnSpc>
                <a:spcPct val="90000"/>
              </a:lnSpc>
              <a:buFontTx/>
              <a:buNone/>
            </a:pPr>
            <a:r>
              <a:rPr lang="en-US" sz="2400" dirty="0">
                <a:solidFill>
                  <a:schemeClr val="tx1"/>
                </a:solidFill>
              </a:rPr>
              <a:t>	else</a:t>
            </a:r>
          </a:p>
          <a:p>
            <a:pPr eaLnBrk="1" hangingPunct="1">
              <a:lnSpc>
                <a:spcPct val="90000"/>
              </a:lnSpc>
              <a:buFontTx/>
              <a:buNone/>
            </a:pPr>
            <a:r>
              <a:rPr lang="en-US" sz="2400" dirty="0">
                <a:solidFill>
                  <a:schemeClr val="tx1"/>
                </a:solidFill>
              </a:rPr>
              <a:t>	{</a:t>
            </a:r>
          </a:p>
          <a:p>
            <a:pPr eaLnBrk="1" hangingPunct="1">
              <a:lnSpc>
                <a:spcPct val="90000"/>
              </a:lnSpc>
              <a:buFontTx/>
              <a:buNone/>
            </a:pPr>
            <a:r>
              <a:rPr lang="en-US" sz="2400" dirty="0">
                <a:solidFill>
                  <a:schemeClr val="tx1"/>
                </a:solidFill>
              </a:rPr>
              <a:t>		tam-&gt;</a:t>
            </a:r>
            <a:r>
              <a:rPr lang="en-US" sz="2400" dirty="0" err="1">
                <a:solidFill>
                  <a:schemeClr val="tx1"/>
                </a:solidFill>
              </a:rPr>
              <a:t>pNext</a:t>
            </a:r>
            <a:r>
              <a:rPr lang="en-US" sz="2400" dirty="0">
                <a:solidFill>
                  <a:schemeClr val="tx1"/>
                </a:solidFill>
              </a:rPr>
              <a:t>=</a:t>
            </a:r>
            <a:r>
              <a:rPr lang="en-US" sz="2400" dirty="0" err="1">
                <a:solidFill>
                  <a:schemeClr val="tx1"/>
                </a:solidFill>
              </a:rPr>
              <a:t>l.pHead</a:t>
            </a:r>
            <a:r>
              <a:rPr lang="en-US" sz="2400" dirty="0">
                <a:solidFill>
                  <a:schemeClr val="tx1"/>
                </a:solidFill>
              </a:rPr>
              <a:t>;</a:t>
            </a:r>
          </a:p>
          <a:p>
            <a:pPr eaLnBrk="1" hangingPunct="1">
              <a:lnSpc>
                <a:spcPct val="90000"/>
              </a:lnSpc>
              <a:buFontTx/>
              <a:buNone/>
            </a:pPr>
            <a:r>
              <a:rPr lang="en-US" sz="2400" dirty="0">
                <a:solidFill>
                  <a:schemeClr val="tx1"/>
                </a:solidFill>
              </a:rPr>
              <a:t>		</a:t>
            </a:r>
            <a:r>
              <a:rPr lang="en-US" sz="2400" dirty="0" err="1">
                <a:solidFill>
                  <a:schemeClr val="tx1"/>
                </a:solidFill>
              </a:rPr>
              <a:t>l.pHead</a:t>
            </a:r>
            <a:r>
              <a:rPr lang="en-US" sz="2400" dirty="0">
                <a:solidFill>
                  <a:schemeClr val="tx1"/>
                </a:solidFill>
              </a:rPr>
              <a:t>-&gt;</a:t>
            </a:r>
            <a:r>
              <a:rPr lang="en-US" sz="2400" dirty="0" err="1">
                <a:solidFill>
                  <a:schemeClr val="tx1"/>
                </a:solidFill>
              </a:rPr>
              <a:t>pPre</a:t>
            </a:r>
            <a:r>
              <a:rPr lang="en-US" sz="2400" dirty="0">
                <a:solidFill>
                  <a:schemeClr val="tx1"/>
                </a:solidFill>
              </a:rPr>
              <a:t>=tam;</a:t>
            </a:r>
          </a:p>
          <a:p>
            <a:pPr eaLnBrk="1" hangingPunct="1">
              <a:lnSpc>
                <a:spcPct val="90000"/>
              </a:lnSpc>
              <a:buFontTx/>
              <a:buNone/>
            </a:pPr>
            <a:r>
              <a:rPr lang="en-US" sz="2400" dirty="0">
                <a:solidFill>
                  <a:schemeClr val="tx1"/>
                </a:solidFill>
              </a:rPr>
              <a:t>		</a:t>
            </a:r>
            <a:r>
              <a:rPr lang="en-US" sz="2400" dirty="0" err="1">
                <a:solidFill>
                  <a:schemeClr val="tx1"/>
                </a:solidFill>
              </a:rPr>
              <a:t>l.pHead</a:t>
            </a:r>
            <a:r>
              <a:rPr lang="en-US" sz="2400" dirty="0">
                <a:solidFill>
                  <a:schemeClr val="tx1"/>
                </a:solidFill>
              </a:rPr>
              <a:t>=tam;</a:t>
            </a:r>
          </a:p>
          <a:p>
            <a:pPr eaLnBrk="1" hangingPunct="1">
              <a:lnSpc>
                <a:spcPct val="90000"/>
              </a:lnSpc>
              <a:buFontTx/>
              <a:buNone/>
            </a:pPr>
            <a:r>
              <a:rPr lang="en-US" sz="2400" dirty="0">
                <a:solidFill>
                  <a:schemeClr val="tx1"/>
                </a:solidFill>
              </a:rPr>
              <a:t>	}</a:t>
            </a:r>
          </a:p>
          <a:p>
            <a:pPr eaLnBrk="1" hangingPunct="1">
              <a:lnSpc>
                <a:spcPct val="90000"/>
              </a:lnSpc>
              <a:buFontTx/>
              <a:buNone/>
            </a:pPr>
            <a:r>
              <a:rPr lang="en-US" sz="2400" dirty="0">
                <a:solidFill>
                  <a:schemeClr val="tx1"/>
                </a:solidFill>
              </a:rPr>
              <a:t>}</a:t>
            </a: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04850" y="0"/>
            <a:ext cx="9201150" cy="765175"/>
          </a:xfrm>
          <a:gradFill rotWithShape="1">
            <a:gsLst>
              <a:gs pos="0">
                <a:srgbClr val="008000"/>
              </a:gs>
              <a:gs pos="100000">
                <a:srgbClr val="003B00"/>
              </a:gs>
            </a:gsLst>
            <a:path path="shape">
              <a:fillToRect l="50000" t="50000" r="50000" b="50000"/>
            </a:path>
          </a:grad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eaLnBrk="1" hangingPunct="1"/>
            <a:r>
              <a:rPr lang="en-US" sz="3600">
                <a:solidFill>
                  <a:srgbClr val="FFF3F3"/>
                </a:solidFill>
              </a:rPr>
              <a:t>Thêm Vào Cuối Danh Sách</a:t>
            </a:r>
          </a:p>
        </p:txBody>
      </p:sp>
      <p:sp>
        <p:nvSpPr>
          <p:cNvPr id="10243" name="Rectangle 3"/>
          <p:cNvSpPr>
            <a:spLocks noGrp="1" noChangeArrowheads="1"/>
          </p:cNvSpPr>
          <p:nvPr>
            <p:ph idx="1"/>
          </p:nvPr>
        </p:nvSpPr>
        <p:spPr>
          <a:xfrm>
            <a:off x="992188" y="1173163"/>
            <a:ext cx="8713787" cy="915987"/>
          </a:xfrm>
        </p:spPr>
        <p:txBody>
          <a:bodyPr>
            <a:normAutofit/>
          </a:bodyPr>
          <a:lstStyle/>
          <a:p>
            <a:pPr eaLnBrk="1" hangingPunct="1"/>
            <a:r>
              <a:rPr lang="en-US" sz="2400" dirty="0"/>
              <a:t>Minh </a:t>
            </a:r>
            <a:r>
              <a:rPr lang="en-US" sz="2400" dirty="0" err="1"/>
              <a:t>họa</a:t>
            </a:r>
            <a:r>
              <a:rPr lang="en-US" sz="2400" dirty="0"/>
              <a:t> </a:t>
            </a:r>
            <a:r>
              <a:rPr lang="en-US" sz="2400" dirty="0" err="1"/>
              <a:t>thêm</a:t>
            </a:r>
            <a:r>
              <a:rPr lang="en-US" sz="2400" dirty="0"/>
              <a:t> 1 </a:t>
            </a:r>
            <a:r>
              <a:rPr lang="en-US" sz="2400" dirty="0" err="1"/>
              <a:t>phần</a:t>
            </a:r>
            <a:r>
              <a:rPr lang="en-US" sz="2400" dirty="0"/>
              <a:t> </a:t>
            </a:r>
            <a:r>
              <a:rPr lang="en-US" sz="2400" dirty="0" err="1"/>
              <a:t>tử</a:t>
            </a:r>
            <a:r>
              <a:rPr lang="en-US" sz="2400" dirty="0"/>
              <a:t> </a:t>
            </a:r>
            <a:r>
              <a:rPr lang="en-US" sz="2400" dirty="0" err="1"/>
              <a:t>vào</a:t>
            </a:r>
            <a:r>
              <a:rPr lang="en-US" sz="2400" dirty="0"/>
              <a:t> </a:t>
            </a:r>
            <a:r>
              <a:rPr lang="en-US" sz="2400" dirty="0" err="1"/>
              <a:t>sau</a:t>
            </a:r>
            <a:r>
              <a:rPr lang="en-US" sz="2400" dirty="0"/>
              <a:t> </a:t>
            </a:r>
            <a:r>
              <a:rPr lang="en-US" sz="2400" dirty="0" err="1"/>
              <a:t>danh</a:t>
            </a:r>
            <a:r>
              <a:rPr lang="en-US" sz="2400" dirty="0"/>
              <a:t> </a:t>
            </a:r>
            <a:r>
              <a:rPr lang="en-US" sz="2400" dirty="0" err="1"/>
              <a:t>sách</a:t>
            </a:r>
            <a:endParaRPr lang="en-US" sz="2400" dirty="0"/>
          </a:p>
        </p:txBody>
      </p:sp>
      <p:sp>
        <p:nvSpPr>
          <p:cNvPr id="10244" name="Rectangle 4"/>
          <p:cNvSpPr>
            <a:spLocks noChangeArrowheads="1"/>
          </p:cNvSpPr>
          <p:nvPr/>
        </p:nvSpPr>
        <p:spPr bwMode="auto">
          <a:xfrm>
            <a:off x="992188" y="3694113"/>
            <a:ext cx="1079500"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A</a:t>
            </a:r>
          </a:p>
        </p:txBody>
      </p:sp>
      <p:sp>
        <p:nvSpPr>
          <p:cNvPr id="10245" name="Rectangle 5"/>
          <p:cNvSpPr>
            <a:spLocks noChangeArrowheads="1"/>
          </p:cNvSpPr>
          <p:nvPr/>
        </p:nvSpPr>
        <p:spPr bwMode="auto">
          <a:xfrm>
            <a:off x="2792413" y="3694113"/>
            <a:ext cx="1150937"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10246" name="Rectangle 6"/>
          <p:cNvSpPr>
            <a:spLocks noChangeArrowheads="1"/>
          </p:cNvSpPr>
          <p:nvPr/>
        </p:nvSpPr>
        <p:spPr bwMode="auto">
          <a:xfrm>
            <a:off x="4662488" y="3694113"/>
            <a:ext cx="1296987"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10247" name="Rectangle 7"/>
          <p:cNvSpPr>
            <a:spLocks noChangeArrowheads="1"/>
          </p:cNvSpPr>
          <p:nvPr/>
        </p:nvSpPr>
        <p:spPr bwMode="auto">
          <a:xfrm>
            <a:off x="6537325" y="3694113"/>
            <a:ext cx="1150938" cy="466725"/>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10248" name="Line 8"/>
          <p:cNvSpPr>
            <a:spLocks noChangeShapeType="1"/>
          </p:cNvSpPr>
          <p:nvPr/>
        </p:nvSpPr>
        <p:spPr bwMode="auto">
          <a:xfrm>
            <a:off x="1784350" y="369411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Line 9"/>
          <p:cNvSpPr>
            <a:spLocks noChangeShapeType="1"/>
          </p:cNvSpPr>
          <p:nvPr/>
        </p:nvSpPr>
        <p:spPr bwMode="auto">
          <a:xfrm>
            <a:off x="3656013" y="369411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10"/>
          <p:cNvSpPr>
            <a:spLocks noChangeShapeType="1"/>
          </p:cNvSpPr>
          <p:nvPr/>
        </p:nvSpPr>
        <p:spPr bwMode="auto">
          <a:xfrm>
            <a:off x="5600700" y="369411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7400925" y="369411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12"/>
          <p:cNvSpPr>
            <a:spLocks noChangeShapeType="1"/>
          </p:cNvSpPr>
          <p:nvPr/>
        </p:nvSpPr>
        <p:spPr bwMode="auto">
          <a:xfrm>
            <a:off x="1927225" y="3873500"/>
            <a:ext cx="865188"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Line 13"/>
          <p:cNvSpPr>
            <a:spLocks noChangeShapeType="1"/>
          </p:cNvSpPr>
          <p:nvPr/>
        </p:nvSpPr>
        <p:spPr bwMode="auto">
          <a:xfrm>
            <a:off x="3800475" y="3871913"/>
            <a:ext cx="865188"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398" name="Line 14"/>
          <p:cNvSpPr>
            <a:spLocks noChangeShapeType="1"/>
          </p:cNvSpPr>
          <p:nvPr/>
        </p:nvSpPr>
        <p:spPr bwMode="auto">
          <a:xfrm flipV="1">
            <a:off x="7545388" y="3873500"/>
            <a:ext cx="1800225" cy="36513"/>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5" name="Rectangle 15"/>
          <p:cNvSpPr>
            <a:spLocks noChangeArrowheads="1"/>
          </p:cNvSpPr>
          <p:nvPr/>
        </p:nvSpPr>
        <p:spPr bwMode="auto">
          <a:xfrm>
            <a:off x="9345613" y="3729038"/>
            <a:ext cx="288925" cy="360362"/>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6" name="Line 16"/>
          <p:cNvSpPr>
            <a:spLocks noChangeShapeType="1"/>
          </p:cNvSpPr>
          <p:nvPr/>
        </p:nvSpPr>
        <p:spPr bwMode="auto">
          <a:xfrm>
            <a:off x="2032000" y="4032250"/>
            <a:ext cx="865188"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7" name="Line 17"/>
          <p:cNvSpPr>
            <a:spLocks noChangeShapeType="1"/>
          </p:cNvSpPr>
          <p:nvPr/>
        </p:nvSpPr>
        <p:spPr bwMode="auto">
          <a:xfrm>
            <a:off x="3027363" y="36957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8" name="Line 18"/>
          <p:cNvSpPr>
            <a:spLocks noChangeShapeType="1"/>
          </p:cNvSpPr>
          <p:nvPr/>
        </p:nvSpPr>
        <p:spPr bwMode="auto">
          <a:xfrm>
            <a:off x="4926013" y="370998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9" name="Line 19"/>
          <p:cNvSpPr>
            <a:spLocks noChangeShapeType="1"/>
          </p:cNvSpPr>
          <p:nvPr/>
        </p:nvSpPr>
        <p:spPr bwMode="auto">
          <a:xfrm>
            <a:off x="6751638" y="3709988"/>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0" name="Line 20"/>
          <p:cNvSpPr>
            <a:spLocks noChangeShapeType="1"/>
          </p:cNvSpPr>
          <p:nvPr/>
        </p:nvSpPr>
        <p:spPr bwMode="auto">
          <a:xfrm>
            <a:off x="3929063" y="4032250"/>
            <a:ext cx="865187"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1" name="Line 21"/>
          <p:cNvSpPr>
            <a:spLocks noChangeShapeType="1"/>
          </p:cNvSpPr>
          <p:nvPr/>
        </p:nvSpPr>
        <p:spPr bwMode="auto">
          <a:xfrm>
            <a:off x="5959475" y="4017963"/>
            <a:ext cx="684213" cy="14287"/>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2" name="Line 22"/>
          <p:cNvSpPr>
            <a:spLocks noChangeShapeType="1"/>
          </p:cNvSpPr>
          <p:nvPr/>
        </p:nvSpPr>
        <p:spPr bwMode="auto">
          <a:xfrm>
            <a:off x="5726113" y="3836988"/>
            <a:ext cx="865187"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3" name="Line 23"/>
          <p:cNvSpPr>
            <a:spLocks noChangeShapeType="1"/>
          </p:cNvSpPr>
          <p:nvPr/>
        </p:nvSpPr>
        <p:spPr bwMode="auto">
          <a:xfrm>
            <a:off x="1208088" y="369411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4" name="Text Box 24"/>
          <p:cNvSpPr txBox="1">
            <a:spLocks noChangeArrowheads="1"/>
          </p:cNvSpPr>
          <p:nvPr/>
        </p:nvSpPr>
        <p:spPr bwMode="auto">
          <a:xfrm>
            <a:off x="923925" y="2627313"/>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pHead</a:t>
            </a:r>
          </a:p>
        </p:txBody>
      </p:sp>
      <p:sp>
        <p:nvSpPr>
          <p:cNvPr id="10265" name="Line 25"/>
          <p:cNvSpPr>
            <a:spLocks noChangeShapeType="1"/>
          </p:cNvSpPr>
          <p:nvPr/>
        </p:nvSpPr>
        <p:spPr bwMode="auto">
          <a:xfrm>
            <a:off x="1497013" y="3081338"/>
            <a:ext cx="0" cy="5762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6" name="Text Box 26"/>
          <p:cNvSpPr txBox="1">
            <a:spLocks noChangeArrowheads="1"/>
          </p:cNvSpPr>
          <p:nvPr/>
        </p:nvSpPr>
        <p:spPr bwMode="auto">
          <a:xfrm>
            <a:off x="6681788" y="2289175"/>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t>pTail</a:t>
            </a:r>
          </a:p>
        </p:txBody>
      </p:sp>
      <p:sp>
        <p:nvSpPr>
          <p:cNvPr id="272411" name="Line 27"/>
          <p:cNvSpPr>
            <a:spLocks noChangeShapeType="1"/>
          </p:cNvSpPr>
          <p:nvPr/>
        </p:nvSpPr>
        <p:spPr bwMode="auto">
          <a:xfrm>
            <a:off x="7113588" y="2865438"/>
            <a:ext cx="0" cy="7921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2412" name="Group 28"/>
          <p:cNvGrpSpPr>
            <a:grpSpLocks/>
          </p:cNvGrpSpPr>
          <p:nvPr/>
        </p:nvGrpSpPr>
        <p:grpSpPr bwMode="auto">
          <a:xfrm>
            <a:off x="7977188" y="4592638"/>
            <a:ext cx="1079500" cy="466725"/>
            <a:chOff x="761" y="2501"/>
            <a:chExt cx="680" cy="294"/>
          </a:xfrm>
        </p:grpSpPr>
        <p:sp>
          <p:nvSpPr>
            <p:cNvPr id="10275" name="Rectangle 29"/>
            <p:cNvSpPr>
              <a:spLocks noChangeArrowheads="1"/>
            </p:cNvSpPr>
            <p:nvPr/>
          </p:nvSpPr>
          <p:spPr bwMode="auto">
            <a:xfrm>
              <a:off x="761" y="2501"/>
              <a:ext cx="680" cy="294"/>
            </a:xfrm>
            <a:prstGeom prst="rect">
              <a:avLst/>
            </a:prstGeom>
            <a:gradFill rotWithShape="1">
              <a:gsLst>
                <a:gs pos="0">
                  <a:srgbClr val="FFFFFF"/>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a:t>
              </a:r>
            </a:p>
          </p:txBody>
        </p:sp>
        <p:sp>
          <p:nvSpPr>
            <p:cNvPr id="10276" name="Line 30"/>
            <p:cNvSpPr>
              <a:spLocks noChangeShapeType="1"/>
            </p:cNvSpPr>
            <p:nvPr/>
          </p:nvSpPr>
          <p:spPr bwMode="auto">
            <a:xfrm>
              <a:off x="1272" y="250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7" name="Line 31"/>
            <p:cNvSpPr>
              <a:spLocks noChangeShapeType="1"/>
            </p:cNvSpPr>
            <p:nvPr/>
          </p:nvSpPr>
          <p:spPr bwMode="auto">
            <a:xfrm>
              <a:off x="921" y="2501"/>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2418" name="Freeform 34"/>
          <p:cNvSpPr>
            <a:spLocks/>
          </p:cNvSpPr>
          <p:nvPr/>
        </p:nvSpPr>
        <p:spPr bwMode="auto">
          <a:xfrm>
            <a:off x="7473950" y="3944938"/>
            <a:ext cx="503238" cy="936625"/>
          </a:xfrm>
          <a:custGeom>
            <a:avLst/>
            <a:gdLst>
              <a:gd name="T0" fmla="*/ 113407938 w 317"/>
              <a:gd name="T1" fmla="*/ 0 h 590"/>
              <a:gd name="T2" fmla="*/ 113407938 w 317"/>
              <a:gd name="T3" fmla="*/ 1257558763 h 590"/>
              <a:gd name="T4" fmla="*/ 798891119 w 317"/>
              <a:gd name="T5" fmla="*/ 1370965000 h 590"/>
              <a:gd name="T6" fmla="*/ 0 60000 65536"/>
              <a:gd name="T7" fmla="*/ 0 60000 65536"/>
              <a:gd name="T8" fmla="*/ 0 60000 65536"/>
            </a:gdLst>
            <a:ahLst/>
            <a:cxnLst>
              <a:cxn ang="T6">
                <a:pos x="T0" y="T1"/>
              </a:cxn>
              <a:cxn ang="T7">
                <a:pos x="T2" y="T3"/>
              </a:cxn>
              <a:cxn ang="T8">
                <a:pos x="T4" y="T5"/>
              </a:cxn>
            </a:cxnLst>
            <a:rect l="0" t="0" r="r" b="b"/>
            <a:pathLst>
              <a:path w="317" h="590">
                <a:moveTo>
                  <a:pt x="45" y="0"/>
                </a:moveTo>
                <a:cubicBezTo>
                  <a:pt x="22" y="204"/>
                  <a:pt x="0" y="408"/>
                  <a:pt x="45" y="499"/>
                </a:cubicBezTo>
                <a:cubicBezTo>
                  <a:pt x="90" y="590"/>
                  <a:pt x="272" y="537"/>
                  <a:pt x="317" y="544"/>
                </a:cubicBezTo>
              </a:path>
            </a:pathLst>
          </a:custGeom>
          <a:noFill/>
          <a:ln w="50800" cap="flat" cmpd="sng">
            <a:solidFill>
              <a:schemeClr val="tx1"/>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419" name="Freeform 35"/>
          <p:cNvSpPr>
            <a:spLocks/>
          </p:cNvSpPr>
          <p:nvPr/>
        </p:nvSpPr>
        <p:spPr bwMode="auto">
          <a:xfrm>
            <a:off x="7040563" y="4160838"/>
            <a:ext cx="1008062" cy="923925"/>
          </a:xfrm>
          <a:custGeom>
            <a:avLst/>
            <a:gdLst>
              <a:gd name="T0" fmla="*/ 1600297631 w 635"/>
              <a:gd name="T1" fmla="*/ 1257558763 h 582"/>
              <a:gd name="T2" fmla="*/ 345260441 w 635"/>
              <a:gd name="T3" fmla="*/ 1257558763 h 582"/>
              <a:gd name="T4" fmla="*/ 0 w 635"/>
              <a:gd name="T5" fmla="*/ 0 h 582"/>
              <a:gd name="T6" fmla="*/ 0 60000 65536"/>
              <a:gd name="T7" fmla="*/ 0 60000 65536"/>
              <a:gd name="T8" fmla="*/ 0 60000 65536"/>
            </a:gdLst>
            <a:ahLst/>
            <a:cxnLst>
              <a:cxn ang="T6">
                <a:pos x="T0" y="T1"/>
              </a:cxn>
              <a:cxn ang="T7">
                <a:pos x="T2" y="T3"/>
              </a:cxn>
              <a:cxn ang="T8">
                <a:pos x="T4" y="T5"/>
              </a:cxn>
            </a:cxnLst>
            <a:rect l="0" t="0" r="r" b="b"/>
            <a:pathLst>
              <a:path w="635" h="582">
                <a:moveTo>
                  <a:pt x="635" y="499"/>
                </a:moveTo>
                <a:cubicBezTo>
                  <a:pt x="439" y="540"/>
                  <a:pt x="243" y="582"/>
                  <a:pt x="137" y="499"/>
                </a:cubicBezTo>
                <a:cubicBezTo>
                  <a:pt x="31" y="416"/>
                  <a:pt x="15" y="208"/>
                  <a:pt x="0" y="0"/>
                </a:cubicBezTo>
              </a:path>
            </a:pathLst>
          </a:custGeom>
          <a:noFill/>
          <a:ln w="50800" cap="flat" cmpd="sng">
            <a:solidFill>
              <a:schemeClr val="tx1"/>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420" name="Arc 36"/>
          <p:cNvSpPr>
            <a:spLocks/>
          </p:cNvSpPr>
          <p:nvPr/>
        </p:nvSpPr>
        <p:spPr bwMode="auto">
          <a:xfrm flipV="1">
            <a:off x="8985250" y="4089400"/>
            <a:ext cx="504825" cy="792163"/>
          </a:xfrm>
          <a:custGeom>
            <a:avLst/>
            <a:gdLst>
              <a:gd name="T0" fmla="*/ 0 w 21600"/>
              <a:gd name="T1" fmla="*/ 0 h 21600"/>
              <a:gd name="T2" fmla="*/ 11798532 w 21600"/>
              <a:gd name="T3" fmla="*/ 29051955 h 21600"/>
              <a:gd name="T4" fmla="*/ 0 w 21600"/>
              <a:gd name="T5" fmla="*/ 2905195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a:solidFill>
              <a:schemeClr val="tx1"/>
            </a:solidFill>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421" name="Arc 37"/>
          <p:cNvSpPr>
            <a:spLocks/>
          </p:cNvSpPr>
          <p:nvPr/>
        </p:nvSpPr>
        <p:spPr bwMode="auto">
          <a:xfrm>
            <a:off x="7618413" y="2581275"/>
            <a:ext cx="936625" cy="2014538"/>
          </a:xfrm>
          <a:custGeom>
            <a:avLst/>
            <a:gdLst>
              <a:gd name="T0" fmla="*/ 1331222 w 21600"/>
              <a:gd name="T1" fmla="*/ 0 h 21588"/>
              <a:gd name="T2" fmla="*/ 40614185 w 21600"/>
              <a:gd name="T3" fmla="*/ 187991632 h 21588"/>
              <a:gd name="T4" fmla="*/ 0 w 21600"/>
              <a:gd name="T5" fmla="*/ 187991632 h 21588"/>
              <a:gd name="T6" fmla="*/ 0 60000 65536"/>
              <a:gd name="T7" fmla="*/ 0 60000 65536"/>
              <a:gd name="T8" fmla="*/ 0 60000 65536"/>
            </a:gdLst>
            <a:ahLst/>
            <a:cxnLst>
              <a:cxn ang="T6">
                <a:pos x="T0" y="T1"/>
              </a:cxn>
              <a:cxn ang="T7">
                <a:pos x="T2" y="T3"/>
              </a:cxn>
              <a:cxn ang="T8">
                <a:pos x="T4" y="T5"/>
              </a:cxn>
            </a:cxnLst>
            <a:rect l="0" t="0" r="r" b="b"/>
            <a:pathLst>
              <a:path w="21600" h="21588" fill="none" extrusionOk="0">
                <a:moveTo>
                  <a:pt x="708" y="-1"/>
                </a:moveTo>
                <a:cubicBezTo>
                  <a:pt x="12355" y="381"/>
                  <a:pt x="21600" y="9934"/>
                  <a:pt x="21600" y="21588"/>
                </a:cubicBezTo>
              </a:path>
              <a:path w="21600" h="21588" stroke="0" extrusionOk="0">
                <a:moveTo>
                  <a:pt x="708" y="-1"/>
                </a:moveTo>
                <a:cubicBezTo>
                  <a:pt x="12355" y="381"/>
                  <a:pt x="21600" y="9934"/>
                  <a:pt x="21600" y="21588"/>
                </a:cubicBezTo>
                <a:lnTo>
                  <a:pt x="0" y="21588"/>
                </a:lnTo>
                <a:lnTo>
                  <a:pt x="708" y="-1"/>
                </a:lnTo>
                <a:close/>
              </a:path>
            </a:pathLst>
          </a:custGeom>
          <a:noFill/>
          <a:ln w="508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422" name="Line 38"/>
          <p:cNvSpPr>
            <a:spLocks noChangeShapeType="1"/>
          </p:cNvSpPr>
          <p:nvPr/>
        </p:nvSpPr>
        <p:spPr bwMode="auto">
          <a:xfrm>
            <a:off x="7113588" y="2865438"/>
            <a:ext cx="0" cy="792162"/>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2423" name="Line 39"/>
          <p:cNvSpPr>
            <a:spLocks noChangeShapeType="1"/>
          </p:cNvSpPr>
          <p:nvPr/>
        </p:nvSpPr>
        <p:spPr bwMode="auto">
          <a:xfrm flipV="1">
            <a:off x="7545388" y="3873500"/>
            <a:ext cx="1800225" cy="36513"/>
          </a:xfrm>
          <a:prstGeom prst="line">
            <a:avLst/>
          </a:prstGeom>
          <a:noFill/>
          <a:ln w="19050">
            <a:solidFill>
              <a:schemeClr val="tx1"/>
            </a:solidFill>
            <a:prstDash val="dash"/>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2412"/>
                                        </p:tgtEl>
                                        <p:attrNameLst>
                                          <p:attrName>style.visibility</p:attrName>
                                        </p:attrNameLst>
                                      </p:cBhvr>
                                      <p:to>
                                        <p:strVal val="visible"/>
                                      </p:to>
                                    </p:set>
                                    <p:animEffect transition="in" filter="blinds(horizontal)">
                                      <p:cBhvr>
                                        <p:cTn id="7" dur="500"/>
                                        <p:tgtEl>
                                          <p:spTgt spid="272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72418"/>
                                        </p:tgtEl>
                                        <p:attrNameLst>
                                          <p:attrName>style.visibility</p:attrName>
                                        </p:attrNameLst>
                                      </p:cBhvr>
                                      <p:to>
                                        <p:strVal val="visible"/>
                                      </p:to>
                                    </p:set>
                                    <p:animEffect transition="in" filter="diamond(in)">
                                      <p:cBhvr>
                                        <p:cTn id="12" dur="2000"/>
                                        <p:tgtEl>
                                          <p:spTgt spid="2724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72419"/>
                                        </p:tgtEl>
                                        <p:attrNameLst>
                                          <p:attrName>style.visibility</p:attrName>
                                        </p:attrNameLst>
                                      </p:cBhvr>
                                      <p:to>
                                        <p:strVal val="visible"/>
                                      </p:to>
                                    </p:set>
                                    <p:animEffect transition="in" filter="diamond(in)">
                                      <p:cBhvr>
                                        <p:cTn id="17" dur="2000"/>
                                        <p:tgtEl>
                                          <p:spTgt spid="272419"/>
                                        </p:tgtEl>
                                      </p:cBhvr>
                                    </p:animEffect>
                                  </p:childTnLst>
                                </p:cTn>
                              </p:par>
                            </p:childTnLst>
                          </p:cTn>
                        </p:par>
                        <p:par>
                          <p:cTn id="18" fill="hold" nodeType="afterGroup">
                            <p:stCondLst>
                              <p:cond delay="2000"/>
                            </p:stCondLst>
                            <p:childTnLst>
                              <p:par>
                                <p:cTn id="19" presetID="8" presetClass="entr" presetSubtype="16" fill="hold" grpId="0" nodeType="afterEffect">
                                  <p:stCondLst>
                                    <p:cond delay="0"/>
                                  </p:stCondLst>
                                  <p:childTnLst>
                                    <p:set>
                                      <p:cBhvr>
                                        <p:cTn id="20" dur="1" fill="hold">
                                          <p:stCondLst>
                                            <p:cond delay="0"/>
                                          </p:stCondLst>
                                        </p:cTn>
                                        <p:tgtEl>
                                          <p:spTgt spid="272421"/>
                                        </p:tgtEl>
                                        <p:attrNameLst>
                                          <p:attrName>style.visibility</p:attrName>
                                        </p:attrNameLst>
                                      </p:cBhvr>
                                      <p:to>
                                        <p:strVal val="visible"/>
                                      </p:to>
                                    </p:set>
                                    <p:animEffect transition="in" filter="diamond(in)">
                                      <p:cBhvr>
                                        <p:cTn id="21" dur="2000"/>
                                        <p:tgtEl>
                                          <p:spTgt spid="272421"/>
                                        </p:tgtEl>
                                      </p:cBhvr>
                                    </p:animEffect>
                                  </p:childTnLst>
                                </p:cTn>
                              </p:par>
                            </p:childTnLst>
                          </p:cTn>
                        </p:par>
                        <p:par>
                          <p:cTn id="22" fill="hold" nodeType="afterGroup">
                            <p:stCondLst>
                              <p:cond delay="4000"/>
                            </p:stCondLst>
                            <p:childTnLst>
                              <p:par>
                                <p:cTn id="23" presetID="3" presetClass="entr" presetSubtype="10" fill="hold" grpId="0" nodeType="afterEffect">
                                  <p:stCondLst>
                                    <p:cond delay="0"/>
                                  </p:stCondLst>
                                  <p:childTnLst>
                                    <p:set>
                                      <p:cBhvr>
                                        <p:cTn id="24" dur="1" fill="hold">
                                          <p:stCondLst>
                                            <p:cond delay="0"/>
                                          </p:stCondLst>
                                        </p:cTn>
                                        <p:tgtEl>
                                          <p:spTgt spid="272422"/>
                                        </p:tgtEl>
                                        <p:attrNameLst>
                                          <p:attrName>style.visibility</p:attrName>
                                        </p:attrNameLst>
                                      </p:cBhvr>
                                      <p:to>
                                        <p:strVal val="visible"/>
                                      </p:to>
                                    </p:set>
                                    <p:animEffect transition="in" filter="blinds(horizontal)">
                                      <p:cBhvr>
                                        <p:cTn id="25" dur="500"/>
                                        <p:tgtEl>
                                          <p:spTgt spid="272422"/>
                                        </p:tgtEl>
                                      </p:cBhvr>
                                    </p:animEffect>
                                  </p:childTnLst>
                                </p:cTn>
                              </p:par>
                            </p:childTnLst>
                          </p:cTn>
                        </p:par>
                        <p:par>
                          <p:cTn id="26" fill="hold" nodeType="afterGroup">
                            <p:stCondLst>
                              <p:cond delay="4500"/>
                            </p:stCondLst>
                            <p:childTnLst>
                              <p:par>
                                <p:cTn id="27" presetID="4" presetClass="exit" presetSubtype="16" fill="hold" grpId="0" nodeType="afterEffect">
                                  <p:stCondLst>
                                    <p:cond delay="0"/>
                                  </p:stCondLst>
                                  <p:childTnLst>
                                    <p:animEffect transition="out" filter="box(in)">
                                      <p:cBhvr>
                                        <p:cTn id="28" dur="500"/>
                                        <p:tgtEl>
                                          <p:spTgt spid="272411"/>
                                        </p:tgtEl>
                                      </p:cBhvr>
                                    </p:animEffect>
                                    <p:set>
                                      <p:cBhvr>
                                        <p:cTn id="29" dur="1" fill="hold">
                                          <p:stCondLst>
                                            <p:cond delay="499"/>
                                          </p:stCondLst>
                                        </p:cTn>
                                        <p:tgtEl>
                                          <p:spTgt spid="272411"/>
                                        </p:tgtEl>
                                        <p:attrNameLst>
                                          <p:attrName>style.visibility</p:attrName>
                                        </p:attrNameLst>
                                      </p:cBhvr>
                                      <p:to>
                                        <p:strVal val="hidden"/>
                                      </p:to>
                                    </p:set>
                                  </p:childTnLst>
                                </p:cTn>
                              </p:par>
                            </p:childTnLst>
                          </p:cTn>
                        </p:par>
                        <p:par>
                          <p:cTn id="30" fill="hold" nodeType="afterGroup">
                            <p:stCondLst>
                              <p:cond delay="5000"/>
                            </p:stCondLst>
                            <p:childTnLst>
                              <p:par>
                                <p:cTn id="31" presetID="3" presetClass="exit" presetSubtype="10" fill="hold" grpId="0" nodeType="afterEffect">
                                  <p:stCondLst>
                                    <p:cond delay="0"/>
                                  </p:stCondLst>
                                  <p:childTnLst>
                                    <p:animEffect transition="out" filter="blinds(horizontal)">
                                      <p:cBhvr>
                                        <p:cTn id="32" dur="500"/>
                                        <p:tgtEl>
                                          <p:spTgt spid="272398"/>
                                        </p:tgtEl>
                                      </p:cBhvr>
                                    </p:animEffect>
                                    <p:set>
                                      <p:cBhvr>
                                        <p:cTn id="33" dur="1" fill="hold">
                                          <p:stCondLst>
                                            <p:cond delay="499"/>
                                          </p:stCondLst>
                                        </p:cTn>
                                        <p:tgtEl>
                                          <p:spTgt spid="272398"/>
                                        </p:tgtEl>
                                        <p:attrNameLst>
                                          <p:attrName>style.visibility</p:attrName>
                                        </p:attrNameLst>
                                      </p:cBhvr>
                                      <p:to>
                                        <p:strVal val="hidden"/>
                                      </p:to>
                                    </p:set>
                                  </p:childTnLst>
                                </p:cTn>
                              </p:par>
                            </p:childTnLst>
                          </p:cTn>
                        </p:par>
                        <p:par>
                          <p:cTn id="34" fill="hold" nodeType="afterGroup">
                            <p:stCondLst>
                              <p:cond delay="5500"/>
                            </p:stCondLst>
                            <p:childTnLst>
                              <p:par>
                                <p:cTn id="35" presetID="3" presetClass="entr" presetSubtype="10" fill="hold" grpId="0" nodeType="afterEffect">
                                  <p:stCondLst>
                                    <p:cond delay="0"/>
                                  </p:stCondLst>
                                  <p:childTnLst>
                                    <p:set>
                                      <p:cBhvr>
                                        <p:cTn id="36" dur="1" fill="hold">
                                          <p:stCondLst>
                                            <p:cond delay="0"/>
                                          </p:stCondLst>
                                        </p:cTn>
                                        <p:tgtEl>
                                          <p:spTgt spid="272423"/>
                                        </p:tgtEl>
                                        <p:attrNameLst>
                                          <p:attrName>style.visibility</p:attrName>
                                        </p:attrNameLst>
                                      </p:cBhvr>
                                      <p:to>
                                        <p:strVal val="visible"/>
                                      </p:to>
                                    </p:set>
                                    <p:animEffect transition="in" filter="blinds(horizontal)">
                                      <p:cBhvr>
                                        <p:cTn id="37" dur="500"/>
                                        <p:tgtEl>
                                          <p:spTgt spid="272423"/>
                                        </p:tgtEl>
                                      </p:cBhvr>
                                    </p:animEffect>
                                  </p:childTnLst>
                                </p:cTn>
                              </p:par>
                            </p:childTnLst>
                          </p:cTn>
                        </p:par>
                        <p:par>
                          <p:cTn id="38" fill="hold" nodeType="afterGroup">
                            <p:stCondLst>
                              <p:cond delay="6000"/>
                            </p:stCondLst>
                            <p:childTnLst>
                              <p:par>
                                <p:cTn id="39" presetID="3" presetClass="entr" presetSubtype="10" fill="hold" grpId="0" nodeType="afterEffect">
                                  <p:stCondLst>
                                    <p:cond delay="0"/>
                                  </p:stCondLst>
                                  <p:childTnLst>
                                    <p:set>
                                      <p:cBhvr>
                                        <p:cTn id="40" dur="1" fill="hold">
                                          <p:stCondLst>
                                            <p:cond delay="0"/>
                                          </p:stCondLst>
                                        </p:cTn>
                                        <p:tgtEl>
                                          <p:spTgt spid="272420"/>
                                        </p:tgtEl>
                                        <p:attrNameLst>
                                          <p:attrName>style.visibility</p:attrName>
                                        </p:attrNameLst>
                                      </p:cBhvr>
                                      <p:to>
                                        <p:strVal val="visible"/>
                                      </p:to>
                                    </p:set>
                                    <p:animEffect transition="in" filter="blinds(horizontal)">
                                      <p:cBhvr>
                                        <p:cTn id="41" dur="500"/>
                                        <p:tgtEl>
                                          <p:spTgt spid="272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8" grpId="0" animBg="1"/>
      <p:bldP spid="272411" grpId="0" animBg="1"/>
      <p:bldP spid="272418" grpId="0" animBg="1"/>
      <p:bldP spid="272419" grpId="0" animBg="1"/>
      <p:bldP spid="272420" grpId="0" animBg="1"/>
      <p:bldP spid="272421" grpId="0" animBg="1"/>
      <p:bldP spid="272422" grpId="0" animBg="1"/>
      <p:bldP spid="272423" grpId="0" animBg="1"/>
    </p:bldLst>
  </p:timing>
</p:sld>
</file>

<file path=ppt/theme/theme1.xml><?xml version="1.0" encoding="utf-8"?>
<a:theme xmlns:a="http://schemas.openxmlformats.org/drawingml/2006/main" name="Mặt kim cương">
  <a:themeElements>
    <a:clrScheme name="Mặt kim cương">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6 Tùy chỉnh">
      <a:majorFont>
        <a:latin typeface="Arial"/>
        <a:ea typeface=""/>
        <a:cs typeface=""/>
      </a:majorFont>
      <a:minorFont>
        <a:latin typeface="Arial"/>
        <a:ea typeface=""/>
        <a:cs typeface=""/>
      </a:minorFont>
    </a:fontScheme>
    <a:fmtScheme name="Mặt kim cương">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5202</TotalTime>
  <Words>1176</Words>
  <Application>Microsoft Office PowerPoint</Application>
  <PresentationFormat>Khổ A4 (210x297 mm)</PresentationFormat>
  <Paragraphs>392</Paragraphs>
  <Slides>34</Slides>
  <Notes>0</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34</vt:i4>
      </vt:variant>
    </vt:vector>
  </HeadingPairs>
  <TitlesOfParts>
    <vt:vector size="43" baseType="lpstr">
      <vt:lpstr> Arial (Thân)</vt:lpstr>
      <vt:lpstr>Arial</vt:lpstr>
      <vt:lpstr>Calibri</vt:lpstr>
      <vt:lpstr>Courier New</vt:lpstr>
      <vt:lpstr>Times New Roman</vt:lpstr>
      <vt:lpstr>VNI-Helve</vt:lpstr>
      <vt:lpstr>Wingdings</vt:lpstr>
      <vt:lpstr>Wingdings 3</vt:lpstr>
      <vt:lpstr>Mặt kim cương</vt:lpstr>
      <vt:lpstr>Bản trình bày PowerPoint</vt:lpstr>
      <vt:lpstr>Bản trình bày PowerPoint</vt:lpstr>
      <vt:lpstr>Cấu Trúc Dữ Liệu</vt:lpstr>
      <vt:lpstr>Các Thao Tác Trên List Kép</vt:lpstr>
      <vt:lpstr>Tạo 1 Danh Sách Rỗng</vt:lpstr>
      <vt:lpstr>Tạo 1 Nút Có Thành Phần Dữ Liệu = X</vt:lpstr>
      <vt:lpstr>Thêm 1 Nút Vào Đầu Danh Sách</vt:lpstr>
      <vt:lpstr>Cài Đặt Thêm 1 Nút Vào Đầu Danh Sách</vt:lpstr>
      <vt:lpstr>Thêm Vào Cuối Danh Sách</vt:lpstr>
      <vt:lpstr>Cài Đặt Thêm 1 Nút Vào Cuối Danh Sách</vt:lpstr>
      <vt:lpstr>Thêm Vào Sau Nút Q</vt:lpstr>
      <vt:lpstr>Cài Đặt Thêm 1 Nút Vào Sau Nút Q</vt:lpstr>
      <vt:lpstr>Thêm 1 Nút Vào Trước Nút Q</vt:lpstr>
      <vt:lpstr>Cài Đặt Thêm 1 Nút Vào Trước Nút Q</vt:lpstr>
      <vt:lpstr>Xoá Phần Tử Đầu Danh Sách</vt:lpstr>
      <vt:lpstr>Xoá 1 Phần Tử Cuối Danh Sách</vt:lpstr>
      <vt:lpstr>Hủy 1 Nút Sau Nút Q</vt:lpstr>
      <vt:lpstr>Huỷ 1 Nút Đứng Trước Nút Q</vt:lpstr>
      <vt:lpstr>Xoá 1 Phần Tử Có Khoá = X</vt:lpstr>
      <vt:lpstr>Sắp Xếp</vt:lpstr>
      <vt:lpstr>Danh sách liên kết có thứ tự (Ordered List)</vt:lpstr>
      <vt:lpstr>Danh sách liên kết có thứ tự (Ordered List)</vt:lpstr>
      <vt:lpstr>Câu hỏi và Bài tập</vt:lpstr>
      <vt:lpstr>Câu hỏi và Bài tập</vt:lpstr>
      <vt:lpstr>Danh sách liên kết vòng</vt:lpstr>
      <vt:lpstr>Tìm 1 phần tử trong DSLK vòng</vt:lpstr>
      <vt:lpstr>Thêm phần tử đầu trong DSLK vòng</vt:lpstr>
      <vt:lpstr>Thêm phần tử cuối trong DSLK vòng</vt:lpstr>
      <vt:lpstr>Thêm phần tử sau nút q trong DSLK vòng</vt:lpstr>
      <vt:lpstr>Hủy phần tử đầu trong DSLK vòng</vt:lpstr>
      <vt:lpstr>Hủy phần tử sau nút q trong DSLK vòng</vt:lpstr>
      <vt:lpstr>Danh sách có nhiều mối liên kết</vt:lpstr>
      <vt:lpstr>Danh sách tổng quát</vt:lpstr>
      <vt:lpstr>Danh sách tổng quát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Dãy – Danh sách</dc:title>
  <dc:creator>User</dc:creator>
  <cp:lastModifiedBy>Nhut Nguyen</cp:lastModifiedBy>
  <cp:revision>211</cp:revision>
  <dcterms:created xsi:type="dcterms:W3CDTF">2006-03-07T22:30:17Z</dcterms:created>
  <dcterms:modified xsi:type="dcterms:W3CDTF">2018-05-18T08:11:49Z</dcterms:modified>
</cp:coreProperties>
</file>