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87" r:id="rId3"/>
    <p:sldMasterId id="2147483721" r:id="rId4"/>
  </p:sldMasterIdLst>
  <p:sldIdLst>
    <p:sldId id="256" r:id="rId5"/>
    <p:sldId id="257" r:id="rId6"/>
    <p:sldId id="258" r:id="rId7"/>
    <p:sldId id="259" r:id="rId8"/>
    <p:sldId id="262" r:id="rId9"/>
    <p:sldId id="261" r:id="rId10"/>
    <p:sldId id="264" r:id="rId11"/>
    <p:sldId id="265" r:id="rId12"/>
    <p:sldId id="266"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3.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87967" y="2665533"/>
            <a:ext cx="5846400" cy="22652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1487967" y="4959533"/>
            <a:ext cx="5846400" cy="5052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867"/>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11" name="Google Shape;11;p2"/>
          <p:cNvGrpSpPr/>
          <p:nvPr/>
        </p:nvGrpSpPr>
        <p:grpSpPr>
          <a:xfrm>
            <a:off x="10149734" y="-721000"/>
            <a:ext cx="1481791" cy="1481791"/>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10944931" y="2812425"/>
            <a:ext cx="1546749" cy="329704"/>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 name="Google Shape;17;p2"/>
          <p:cNvGrpSpPr/>
          <p:nvPr/>
        </p:nvGrpSpPr>
        <p:grpSpPr>
          <a:xfrm rot="5400000" flipH="1">
            <a:off x="8370484" y="7134340"/>
            <a:ext cx="5982425" cy="833496"/>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 name="Google Shape;21;p2"/>
          <p:cNvGrpSpPr/>
          <p:nvPr/>
        </p:nvGrpSpPr>
        <p:grpSpPr>
          <a:xfrm rot="-5400000">
            <a:off x="11184453" y="1697861"/>
            <a:ext cx="657761" cy="476416"/>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5772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21" name="Google Shape;321;p13"/>
          <p:cNvSpPr txBox="1">
            <a:spLocks noGrp="1"/>
          </p:cNvSpPr>
          <p:nvPr>
            <p:ph type="title" idx="2" hasCustomPrompt="1"/>
          </p:nvPr>
        </p:nvSpPr>
        <p:spPr>
          <a:xfrm>
            <a:off x="4236475" y="1599372"/>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4236475" y="3870161"/>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4236475" y="2356301"/>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4236475" y="4627092"/>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4236475" y="3113232"/>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4236475" y="5384021"/>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5347925" y="1601772"/>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328" name="Google Shape;328;p13"/>
          <p:cNvSpPr txBox="1">
            <a:spLocks noGrp="1"/>
          </p:cNvSpPr>
          <p:nvPr>
            <p:ph type="subTitle" idx="8"/>
          </p:nvPr>
        </p:nvSpPr>
        <p:spPr>
          <a:xfrm>
            <a:off x="5347925" y="2358704"/>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329" name="Google Shape;329;p13"/>
          <p:cNvSpPr txBox="1">
            <a:spLocks noGrp="1"/>
          </p:cNvSpPr>
          <p:nvPr>
            <p:ph type="subTitle" idx="9"/>
          </p:nvPr>
        </p:nvSpPr>
        <p:spPr>
          <a:xfrm>
            <a:off x="5347925" y="3115636"/>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330" name="Google Shape;330;p13"/>
          <p:cNvSpPr txBox="1">
            <a:spLocks noGrp="1"/>
          </p:cNvSpPr>
          <p:nvPr>
            <p:ph type="subTitle" idx="13"/>
          </p:nvPr>
        </p:nvSpPr>
        <p:spPr>
          <a:xfrm>
            <a:off x="5347921" y="3872569"/>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331" name="Google Shape;331;p13"/>
          <p:cNvSpPr txBox="1">
            <a:spLocks noGrp="1"/>
          </p:cNvSpPr>
          <p:nvPr>
            <p:ph type="subTitle" idx="14"/>
          </p:nvPr>
        </p:nvSpPr>
        <p:spPr>
          <a:xfrm>
            <a:off x="5347921" y="4629501"/>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332" name="Google Shape;332;p13"/>
          <p:cNvSpPr txBox="1">
            <a:spLocks noGrp="1"/>
          </p:cNvSpPr>
          <p:nvPr>
            <p:ph type="subTitle" idx="15"/>
          </p:nvPr>
        </p:nvSpPr>
        <p:spPr>
          <a:xfrm>
            <a:off x="5347921" y="5386433"/>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grpSp>
        <p:nvGrpSpPr>
          <p:cNvPr id="333" name="Google Shape;333;p13"/>
          <p:cNvGrpSpPr/>
          <p:nvPr/>
        </p:nvGrpSpPr>
        <p:grpSpPr>
          <a:xfrm>
            <a:off x="503237" y="272567"/>
            <a:ext cx="11888156" cy="6055395"/>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43" name="Google Shape;343;p13"/>
          <p:cNvGrpSpPr/>
          <p:nvPr/>
        </p:nvGrpSpPr>
        <p:grpSpPr>
          <a:xfrm>
            <a:off x="-742331" y="-76000"/>
            <a:ext cx="13906208" cy="450460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213800" y="1356982"/>
            <a:ext cx="12046157" cy="1792724"/>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3" name="Google Shape;363;p13"/>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764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91" name="Google Shape;391;p15"/>
          <p:cNvSpPr txBox="1">
            <a:spLocks noGrp="1"/>
          </p:cNvSpPr>
          <p:nvPr>
            <p:ph type="subTitle" idx="1"/>
          </p:nvPr>
        </p:nvSpPr>
        <p:spPr>
          <a:xfrm>
            <a:off x="960000" y="1534600"/>
            <a:ext cx="10272000" cy="39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r>
              <a:rPr lang="en-US"/>
              <a:t>Click to edit Master subtitle style</a:t>
            </a:r>
            <a:endParaRPr/>
          </a:p>
        </p:txBody>
      </p:sp>
      <p:grpSp>
        <p:nvGrpSpPr>
          <p:cNvPr id="392" name="Google Shape;392;p15"/>
          <p:cNvGrpSpPr/>
          <p:nvPr/>
        </p:nvGrpSpPr>
        <p:grpSpPr>
          <a:xfrm>
            <a:off x="11191536" y="-2170355"/>
            <a:ext cx="819865" cy="3842461"/>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a:off x="8647407" y="5506384"/>
            <a:ext cx="359595" cy="1612587"/>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9" name="Google Shape;399;p15"/>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6900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02" name="Google Shape;402;p16"/>
          <p:cNvSpPr txBox="1">
            <a:spLocks noGrp="1"/>
          </p:cNvSpPr>
          <p:nvPr>
            <p:ph type="subTitle" idx="1"/>
          </p:nvPr>
        </p:nvSpPr>
        <p:spPr>
          <a:xfrm>
            <a:off x="1453367" y="3251031"/>
            <a:ext cx="30136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03" name="Google Shape;403;p16"/>
          <p:cNvSpPr txBox="1">
            <a:spLocks noGrp="1"/>
          </p:cNvSpPr>
          <p:nvPr>
            <p:ph type="subTitle" idx="2"/>
          </p:nvPr>
        </p:nvSpPr>
        <p:spPr>
          <a:xfrm>
            <a:off x="4668967" y="3251031"/>
            <a:ext cx="30136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04" name="Google Shape;404;p16"/>
          <p:cNvSpPr txBox="1">
            <a:spLocks noGrp="1"/>
          </p:cNvSpPr>
          <p:nvPr>
            <p:ph type="subTitle" idx="3"/>
          </p:nvPr>
        </p:nvSpPr>
        <p:spPr>
          <a:xfrm>
            <a:off x="7884575" y="3251031"/>
            <a:ext cx="30136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05" name="Google Shape;405;p16"/>
          <p:cNvSpPr txBox="1">
            <a:spLocks noGrp="1"/>
          </p:cNvSpPr>
          <p:nvPr>
            <p:ph type="subTitle" idx="4"/>
          </p:nvPr>
        </p:nvSpPr>
        <p:spPr>
          <a:xfrm>
            <a:off x="1453367" y="2706567"/>
            <a:ext cx="3013600" cy="64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06" name="Google Shape;406;p16"/>
          <p:cNvSpPr txBox="1">
            <a:spLocks noGrp="1"/>
          </p:cNvSpPr>
          <p:nvPr>
            <p:ph type="subTitle" idx="5"/>
          </p:nvPr>
        </p:nvSpPr>
        <p:spPr>
          <a:xfrm>
            <a:off x="4668971" y="2706567"/>
            <a:ext cx="3013600" cy="64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07" name="Google Shape;407;p16"/>
          <p:cNvSpPr txBox="1">
            <a:spLocks noGrp="1"/>
          </p:cNvSpPr>
          <p:nvPr>
            <p:ph type="subTitle" idx="6"/>
          </p:nvPr>
        </p:nvSpPr>
        <p:spPr>
          <a:xfrm>
            <a:off x="7884576" y="2706567"/>
            <a:ext cx="3013600" cy="64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grpSp>
        <p:nvGrpSpPr>
          <p:cNvPr id="408" name="Google Shape;408;p16"/>
          <p:cNvGrpSpPr/>
          <p:nvPr/>
        </p:nvGrpSpPr>
        <p:grpSpPr>
          <a:xfrm>
            <a:off x="251037" y="593373"/>
            <a:ext cx="11559132" cy="6128356"/>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14" name="Google Shape;414;p16"/>
          <p:cNvGrpSpPr/>
          <p:nvPr/>
        </p:nvGrpSpPr>
        <p:grpSpPr>
          <a:xfrm>
            <a:off x="637667" y="1840775"/>
            <a:ext cx="11065313" cy="2574245"/>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7" name="Google Shape;417;p16"/>
          <p:cNvGrpSpPr/>
          <p:nvPr/>
        </p:nvGrpSpPr>
        <p:grpSpPr>
          <a:xfrm>
            <a:off x="346931" y="-712012"/>
            <a:ext cx="11657236" cy="792887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11601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r>
              <a:rPr lang="en-US"/>
              <a:t>Click to edit Master title style</a:t>
            </a:r>
            <a:endParaRPr/>
          </a:p>
        </p:txBody>
      </p:sp>
      <p:sp>
        <p:nvSpPr>
          <p:cNvPr id="433" name="Google Shape;433;p17"/>
          <p:cNvSpPr txBox="1">
            <a:spLocks noGrp="1"/>
          </p:cNvSpPr>
          <p:nvPr>
            <p:ph type="subTitle" idx="1"/>
          </p:nvPr>
        </p:nvSpPr>
        <p:spPr>
          <a:xfrm>
            <a:off x="1670965" y="23601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34" name="Google Shape;434;p17"/>
          <p:cNvSpPr txBox="1">
            <a:spLocks noGrp="1"/>
          </p:cNvSpPr>
          <p:nvPr>
            <p:ph type="subTitle" idx="2"/>
          </p:nvPr>
        </p:nvSpPr>
        <p:spPr>
          <a:xfrm>
            <a:off x="6773035" y="23601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35" name="Google Shape;435;p17"/>
          <p:cNvSpPr txBox="1">
            <a:spLocks noGrp="1"/>
          </p:cNvSpPr>
          <p:nvPr>
            <p:ph type="subTitle" idx="3"/>
          </p:nvPr>
        </p:nvSpPr>
        <p:spPr>
          <a:xfrm>
            <a:off x="1670965" y="4375600"/>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36" name="Google Shape;436;p17"/>
          <p:cNvSpPr txBox="1">
            <a:spLocks noGrp="1"/>
          </p:cNvSpPr>
          <p:nvPr>
            <p:ph type="subTitle" idx="4"/>
          </p:nvPr>
        </p:nvSpPr>
        <p:spPr>
          <a:xfrm>
            <a:off x="6773035" y="4375600"/>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37" name="Google Shape;437;p17"/>
          <p:cNvSpPr txBox="1">
            <a:spLocks noGrp="1"/>
          </p:cNvSpPr>
          <p:nvPr>
            <p:ph type="subTitle" idx="5"/>
          </p:nvPr>
        </p:nvSpPr>
        <p:spPr>
          <a:xfrm>
            <a:off x="1670967" y="1754733"/>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38" name="Google Shape;438;p17"/>
          <p:cNvSpPr txBox="1">
            <a:spLocks noGrp="1"/>
          </p:cNvSpPr>
          <p:nvPr>
            <p:ph type="subTitle" idx="6"/>
          </p:nvPr>
        </p:nvSpPr>
        <p:spPr>
          <a:xfrm>
            <a:off x="1670967" y="3770300"/>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39" name="Google Shape;439;p17"/>
          <p:cNvSpPr txBox="1">
            <a:spLocks noGrp="1"/>
          </p:cNvSpPr>
          <p:nvPr>
            <p:ph type="subTitle" idx="7"/>
          </p:nvPr>
        </p:nvSpPr>
        <p:spPr>
          <a:xfrm>
            <a:off x="6773000" y="1754733"/>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40" name="Google Shape;440;p17"/>
          <p:cNvSpPr txBox="1">
            <a:spLocks noGrp="1"/>
          </p:cNvSpPr>
          <p:nvPr>
            <p:ph type="subTitle" idx="8"/>
          </p:nvPr>
        </p:nvSpPr>
        <p:spPr>
          <a:xfrm>
            <a:off x="6773000" y="3770300"/>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grpSp>
        <p:nvGrpSpPr>
          <p:cNvPr id="441" name="Google Shape;441;p17"/>
          <p:cNvGrpSpPr/>
          <p:nvPr/>
        </p:nvGrpSpPr>
        <p:grpSpPr>
          <a:xfrm>
            <a:off x="649434" y="4991234"/>
            <a:ext cx="11644045" cy="1465327"/>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7" name="Google Shape;447;p17"/>
          <p:cNvGrpSpPr/>
          <p:nvPr/>
        </p:nvGrpSpPr>
        <p:grpSpPr>
          <a:xfrm>
            <a:off x="263534" y="1337506"/>
            <a:ext cx="11586012" cy="3880649"/>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7"/>
          <p:cNvGrpSpPr/>
          <p:nvPr/>
        </p:nvGrpSpPr>
        <p:grpSpPr>
          <a:xfrm>
            <a:off x="-41267" y="-222389"/>
            <a:ext cx="12669256" cy="6975556"/>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71567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r>
              <a:rPr lang="en-US"/>
              <a:t>Click to edit Master title style</a:t>
            </a:r>
            <a:endParaRPr/>
          </a:p>
        </p:txBody>
      </p:sp>
      <p:sp>
        <p:nvSpPr>
          <p:cNvPr id="465" name="Google Shape;465;p18"/>
          <p:cNvSpPr txBox="1">
            <a:spLocks noGrp="1"/>
          </p:cNvSpPr>
          <p:nvPr>
            <p:ph type="subTitle" idx="1"/>
          </p:nvPr>
        </p:nvSpPr>
        <p:spPr>
          <a:xfrm>
            <a:off x="1577267" y="2306567"/>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66" name="Google Shape;466;p18"/>
          <p:cNvSpPr txBox="1">
            <a:spLocks noGrp="1"/>
          </p:cNvSpPr>
          <p:nvPr>
            <p:ph type="subTitle" idx="2"/>
          </p:nvPr>
        </p:nvSpPr>
        <p:spPr>
          <a:xfrm>
            <a:off x="4774475" y="2306579"/>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67" name="Google Shape;467;p18"/>
          <p:cNvSpPr txBox="1">
            <a:spLocks noGrp="1"/>
          </p:cNvSpPr>
          <p:nvPr>
            <p:ph type="subTitle" idx="3"/>
          </p:nvPr>
        </p:nvSpPr>
        <p:spPr>
          <a:xfrm>
            <a:off x="1577267" y="4558733"/>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68" name="Google Shape;468;p18"/>
          <p:cNvSpPr txBox="1">
            <a:spLocks noGrp="1"/>
          </p:cNvSpPr>
          <p:nvPr>
            <p:ph type="subTitle" idx="4"/>
          </p:nvPr>
        </p:nvSpPr>
        <p:spPr>
          <a:xfrm>
            <a:off x="4772000" y="4558733"/>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69" name="Google Shape;469;p18"/>
          <p:cNvSpPr txBox="1">
            <a:spLocks noGrp="1"/>
          </p:cNvSpPr>
          <p:nvPr>
            <p:ph type="subTitle" idx="5"/>
          </p:nvPr>
        </p:nvSpPr>
        <p:spPr>
          <a:xfrm>
            <a:off x="7966733" y="2306579"/>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70" name="Google Shape;470;p18"/>
          <p:cNvSpPr txBox="1">
            <a:spLocks noGrp="1"/>
          </p:cNvSpPr>
          <p:nvPr>
            <p:ph type="subTitle" idx="6"/>
          </p:nvPr>
        </p:nvSpPr>
        <p:spPr>
          <a:xfrm>
            <a:off x="7966733" y="4558733"/>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71" name="Google Shape;471;p18"/>
          <p:cNvSpPr txBox="1">
            <a:spLocks noGrp="1"/>
          </p:cNvSpPr>
          <p:nvPr>
            <p:ph type="subTitle" idx="7"/>
          </p:nvPr>
        </p:nvSpPr>
        <p:spPr>
          <a:xfrm>
            <a:off x="1587667" y="1861935"/>
            <a:ext cx="2637600" cy="62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72" name="Google Shape;472;p18"/>
          <p:cNvSpPr txBox="1">
            <a:spLocks noGrp="1"/>
          </p:cNvSpPr>
          <p:nvPr>
            <p:ph type="subTitle" idx="8"/>
          </p:nvPr>
        </p:nvSpPr>
        <p:spPr>
          <a:xfrm>
            <a:off x="4779675" y="1861944"/>
            <a:ext cx="2637600" cy="62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73" name="Google Shape;473;p18"/>
          <p:cNvSpPr txBox="1">
            <a:spLocks noGrp="1"/>
          </p:cNvSpPr>
          <p:nvPr>
            <p:ph type="subTitle" idx="9"/>
          </p:nvPr>
        </p:nvSpPr>
        <p:spPr>
          <a:xfrm>
            <a:off x="7971933" y="1861944"/>
            <a:ext cx="2637600" cy="62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74" name="Google Shape;474;p18"/>
          <p:cNvSpPr txBox="1">
            <a:spLocks noGrp="1"/>
          </p:cNvSpPr>
          <p:nvPr>
            <p:ph type="subTitle" idx="13"/>
          </p:nvPr>
        </p:nvSpPr>
        <p:spPr>
          <a:xfrm>
            <a:off x="1577267" y="4110067"/>
            <a:ext cx="2648000" cy="62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75" name="Google Shape;475;p18"/>
          <p:cNvSpPr txBox="1">
            <a:spLocks noGrp="1"/>
          </p:cNvSpPr>
          <p:nvPr>
            <p:ph type="subTitle" idx="14"/>
          </p:nvPr>
        </p:nvSpPr>
        <p:spPr>
          <a:xfrm>
            <a:off x="4779677" y="4110067"/>
            <a:ext cx="2637600" cy="62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476" name="Google Shape;476;p18"/>
          <p:cNvSpPr txBox="1">
            <a:spLocks noGrp="1"/>
          </p:cNvSpPr>
          <p:nvPr>
            <p:ph type="subTitle" idx="15"/>
          </p:nvPr>
        </p:nvSpPr>
        <p:spPr>
          <a:xfrm>
            <a:off x="7971931" y="4110067"/>
            <a:ext cx="2637600" cy="62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grpSp>
        <p:nvGrpSpPr>
          <p:cNvPr id="477" name="Google Shape;477;p18"/>
          <p:cNvGrpSpPr/>
          <p:nvPr/>
        </p:nvGrpSpPr>
        <p:grpSpPr>
          <a:xfrm>
            <a:off x="-231452" y="2739869"/>
            <a:ext cx="11970608" cy="1166851"/>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3" name="Google Shape;483;p18"/>
          <p:cNvGrpSpPr/>
          <p:nvPr/>
        </p:nvGrpSpPr>
        <p:grpSpPr>
          <a:xfrm>
            <a:off x="1009048" y="934448"/>
            <a:ext cx="10910979" cy="6118931"/>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6" name="Google Shape;486;p18"/>
          <p:cNvGrpSpPr/>
          <p:nvPr/>
        </p:nvGrpSpPr>
        <p:grpSpPr>
          <a:xfrm>
            <a:off x="-558296" y="-732533"/>
            <a:ext cx="13209167" cy="7748796"/>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6924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362967" y="3953993"/>
            <a:ext cx="4510000" cy="1025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5467">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362967" y="4986867"/>
            <a:ext cx="4510000" cy="510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502" name="Google Shape;502;p19"/>
          <p:cNvSpPr txBox="1">
            <a:spLocks noGrp="1"/>
          </p:cNvSpPr>
          <p:nvPr>
            <p:ph type="title" idx="2" hasCustomPrompt="1"/>
          </p:nvPr>
        </p:nvSpPr>
        <p:spPr>
          <a:xfrm>
            <a:off x="4047003" y="1760233"/>
            <a:ext cx="4510000" cy="1025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5467">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4047003" y="2793491"/>
            <a:ext cx="4510000" cy="510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504" name="Google Shape;504;p19"/>
          <p:cNvSpPr txBox="1">
            <a:spLocks noGrp="1"/>
          </p:cNvSpPr>
          <p:nvPr>
            <p:ph type="title" idx="4" hasCustomPrompt="1"/>
          </p:nvPr>
        </p:nvSpPr>
        <p:spPr>
          <a:xfrm>
            <a:off x="6731040" y="3953993"/>
            <a:ext cx="4510000" cy="1025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5467">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6731040" y="4986867"/>
            <a:ext cx="4510000" cy="510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506" name="Google Shape;506;p19"/>
          <p:cNvSpPr/>
          <p:nvPr/>
        </p:nvSpPr>
        <p:spPr>
          <a:xfrm rot="5400000">
            <a:off x="12160681" y="929431"/>
            <a:ext cx="53408" cy="58784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7" name="Google Shape;507;p19"/>
          <p:cNvGrpSpPr/>
          <p:nvPr/>
        </p:nvGrpSpPr>
        <p:grpSpPr>
          <a:xfrm>
            <a:off x="-986400" y="554481"/>
            <a:ext cx="13523469" cy="2867012"/>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14" name="Google Shape;514;p19"/>
          <p:cNvGrpSpPr/>
          <p:nvPr/>
        </p:nvGrpSpPr>
        <p:grpSpPr>
          <a:xfrm>
            <a:off x="-1787972" y="-4244403"/>
            <a:ext cx="13631919" cy="16252220"/>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1122314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39"/>
        <p:cNvGrpSpPr/>
        <p:nvPr/>
      </p:nvGrpSpPr>
      <p:grpSpPr>
        <a:xfrm>
          <a:off x="0" y="0"/>
          <a:ext cx="0" cy="0"/>
          <a:chOff x="0" y="0"/>
          <a:chExt cx="0" cy="0"/>
        </a:xfrm>
      </p:grpSpPr>
      <p:sp>
        <p:nvSpPr>
          <p:cNvPr id="540" name="Google Shape;540;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541" name="Google Shape;541;p20"/>
          <p:cNvGrpSpPr/>
          <p:nvPr/>
        </p:nvGrpSpPr>
        <p:grpSpPr>
          <a:xfrm>
            <a:off x="1331067" y="2491116"/>
            <a:ext cx="10467757" cy="3897057"/>
            <a:chOff x="998300" y="1868336"/>
            <a:chExt cx="7850818" cy="2922793"/>
          </a:xfrm>
        </p:grpSpPr>
        <p:sp>
          <p:nvSpPr>
            <p:cNvPr id="542" name="Google Shape;542;p20"/>
            <p:cNvSpPr/>
            <p:nvPr/>
          </p:nvSpPr>
          <p:spPr>
            <a:xfrm rot="10800000">
              <a:off x="8809062" y="18683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0"/>
            <p:cNvSpPr/>
            <p:nvPr/>
          </p:nvSpPr>
          <p:spPr>
            <a:xfrm rot="5400000">
              <a:off x="1198712" y="4550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0"/>
          <p:cNvGrpSpPr/>
          <p:nvPr/>
        </p:nvGrpSpPr>
        <p:grpSpPr>
          <a:xfrm>
            <a:off x="2117385" y="3244786"/>
            <a:ext cx="9918423" cy="3370740"/>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0"/>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0"/>
              <p:cNvSpPr/>
              <p:nvPr/>
            </p:nvSpPr>
            <p:spPr>
              <a:xfrm rot="10800000">
                <a:off x="84592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51" name="Google Shape;551;p20"/>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2" name="Google Shape;552;p20"/>
          <p:cNvGrpSpPr/>
          <p:nvPr/>
        </p:nvGrpSpPr>
        <p:grpSpPr>
          <a:xfrm>
            <a:off x="-1586032" y="-148433"/>
            <a:ext cx="13877999" cy="7149533"/>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avLst/>
                <a:gdLst/>
                <a:ahLst/>
                <a:cxnLst/>
                <a:rect l="l" t="t" r="r" b="b"/>
                <a:pathLst>
                  <a:path w="43210" h="145742" extrusionOk="0">
                    <a:moveTo>
                      <a:pt x="43210" y="145742"/>
                    </a:moveTo>
                    <a:lnTo>
                      <a:pt x="19027" y="121559"/>
                    </a:lnTo>
                    <a:lnTo>
                      <a:pt x="19027" y="73316"/>
                    </a:lnTo>
                    <a:lnTo>
                      <a:pt x="29523" y="62820"/>
                    </a:lnTo>
                    <a:lnTo>
                      <a:pt x="29523" y="27405"/>
                    </a:lnTo>
                    <a:lnTo>
                      <a:pt x="2117" y="0"/>
                    </a:lnTo>
                    <a:lnTo>
                      <a:pt x="0" y="2117"/>
                    </a:lnTo>
                  </a:path>
                </a:pathLst>
              </a:custGeom>
              <a:noFill/>
              <a:ln w="9525" cap="flat" cmpd="sng">
                <a:solidFill>
                  <a:schemeClr val="accent1"/>
                </a:solidFill>
                <a:prstDash val="solid"/>
                <a:round/>
                <a:headEnd type="none" w="med" len="med"/>
                <a:tailEnd type="none" w="med" len="med"/>
              </a:ln>
            </p:spPr>
          </p:sp>
          <p:sp>
            <p:nvSpPr>
              <p:cNvPr id="555" name="Google Shape;555;p20"/>
              <p:cNvSpPr/>
              <p:nvPr/>
            </p:nvSpPr>
            <p:spPr>
              <a:xfrm>
                <a:off x="340625" y="2654525"/>
                <a:ext cx="340625" cy="2596300"/>
              </a:xfrm>
              <a:custGeom>
                <a:avLst/>
                <a:gdLst/>
                <a:ahLst/>
                <a:cxnLst/>
                <a:rect l="l" t="t" r="r" b="b"/>
                <a:pathLst>
                  <a:path w="13625" h="103852" extrusionOk="0">
                    <a:moveTo>
                      <a:pt x="13625" y="103852"/>
                    </a:moveTo>
                    <a:lnTo>
                      <a:pt x="13625" y="82738"/>
                    </a:lnTo>
                    <a:lnTo>
                      <a:pt x="0" y="69112"/>
                    </a:lnTo>
                    <a:lnTo>
                      <a:pt x="0" y="0"/>
                    </a:lnTo>
                  </a:path>
                </a:pathLst>
              </a:custGeom>
              <a:noFill/>
              <a:ln w="9525" cap="flat" cmpd="sng">
                <a:solidFill>
                  <a:schemeClr val="accent1"/>
                </a:solidFill>
                <a:prstDash val="solid"/>
                <a:round/>
                <a:headEnd type="none" w="med" len="med"/>
                <a:tailEnd type="none" w="med" len="med"/>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2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2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2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2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03946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65"/>
        <p:cNvGrpSpPr/>
        <p:nvPr/>
      </p:nvGrpSpPr>
      <p:grpSpPr>
        <a:xfrm>
          <a:off x="0" y="0"/>
          <a:ext cx="0" cy="0"/>
          <a:chOff x="0" y="0"/>
          <a:chExt cx="0" cy="0"/>
        </a:xfrm>
      </p:grpSpPr>
      <p:sp>
        <p:nvSpPr>
          <p:cNvPr id="566" name="Google Shape;566;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567" name="Google Shape;567;p21"/>
          <p:cNvGrpSpPr/>
          <p:nvPr/>
        </p:nvGrpSpPr>
        <p:grpSpPr>
          <a:xfrm>
            <a:off x="-155452" y="3519369"/>
            <a:ext cx="11994875" cy="2457851"/>
            <a:chOff x="-116589" y="2639527"/>
            <a:chExt cx="8996156" cy="1843388"/>
          </a:xfrm>
        </p:grpSpPr>
        <p:sp>
          <p:nvSpPr>
            <p:cNvPr id="568" name="Google Shape;568;p21"/>
            <p:cNvSpPr/>
            <p:nvPr/>
          </p:nvSpPr>
          <p:spPr>
            <a:xfrm rot="-5400000" flipH="1">
              <a:off x="399500" y="42238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1"/>
            <p:cNvSpPr/>
            <p:nvPr/>
          </p:nvSpPr>
          <p:spPr>
            <a:xfrm rot="-5400000" flipH="1">
              <a:off x="99350" y="405013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70" name="Google Shape;570;p21"/>
            <p:cNvGrpSpPr/>
            <p:nvPr/>
          </p:nvGrpSpPr>
          <p:grpSpPr>
            <a:xfrm rot="10800000" flipH="1">
              <a:off x="8672677" y="2639527"/>
              <a:ext cx="206891" cy="766144"/>
              <a:chOff x="8650702" y="3525402"/>
              <a:chExt cx="206891" cy="766144"/>
            </a:xfrm>
          </p:grpSpPr>
          <p:sp>
            <p:nvSpPr>
              <p:cNvPr id="571" name="Google Shape;571;p21"/>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1"/>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73" name="Google Shape;573;p21"/>
          <p:cNvGrpSpPr/>
          <p:nvPr/>
        </p:nvGrpSpPr>
        <p:grpSpPr>
          <a:xfrm>
            <a:off x="3638899" y="4478015"/>
            <a:ext cx="8200528" cy="1980781"/>
            <a:chOff x="2729174" y="3358511"/>
            <a:chExt cx="6150396" cy="1485586"/>
          </a:xfrm>
        </p:grpSpPr>
        <p:sp>
          <p:nvSpPr>
            <p:cNvPr id="574" name="Google Shape;574;p21"/>
            <p:cNvSpPr/>
            <p:nvPr/>
          </p:nvSpPr>
          <p:spPr>
            <a:xfrm rot="5400000" flipH="1">
              <a:off x="2929586" y="46036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1"/>
            <p:cNvSpPr/>
            <p:nvPr/>
          </p:nvSpPr>
          <p:spPr>
            <a:xfrm rot="10800000" flipH="1">
              <a:off x="8839514" y="3358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6" name="Google Shape;576;p21"/>
          <p:cNvGrpSpPr/>
          <p:nvPr/>
        </p:nvGrpSpPr>
        <p:grpSpPr>
          <a:xfrm>
            <a:off x="-1841745" y="-2500233"/>
            <a:ext cx="14641527" cy="9517929"/>
            <a:chOff x="-1381309" y="-1875175"/>
            <a:chExt cx="10981145" cy="7138447"/>
          </a:xfrm>
        </p:grpSpPr>
        <p:sp>
          <p:nvSpPr>
            <p:cNvPr id="577" name="Google Shape;577;p21"/>
            <p:cNvSpPr/>
            <p:nvPr/>
          </p:nvSpPr>
          <p:spPr>
            <a:xfrm rot="10800000" flipH="1">
              <a:off x="-1381309" y="4693337"/>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3" name="Google Shape;583;p21"/>
                <p:cNvSpPr/>
                <p:nvPr/>
              </p:nvSpPr>
              <p:spPr>
                <a:xfrm>
                  <a:off x="8229051" y="-1875175"/>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21"/>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21"/>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21"/>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21"/>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sp>
        <p:nvSpPr>
          <p:cNvPr id="590" name="Google Shape;590;p21"/>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62939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1464633" y="1112800"/>
            <a:ext cx="5930800" cy="1294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3" name="Google Shape;593;p22"/>
          <p:cNvSpPr txBox="1">
            <a:spLocks noGrp="1"/>
          </p:cNvSpPr>
          <p:nvPr>
            <p:ph type="subTitle" idx="1"/>
          </p:nvPr>
        </p:nvSpPr>
        <p:spPr>
          <a:xfrm>
            <a:off x="1464567" y="2406800"/>
            <a:ext cx="59308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594" name="Google Shape;594;p22"/>
          <p:cNvSpPr txBox="1"/>
          <p:nvPr/>
        </p:nvSpPr>
        <p:spPr>
          <a:xfrm>
            <a:off x="1464567" y="4612733"/>
            <a:ext cx="6594400" cy="741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b="1">
                <a:solidFill>
                  <a:schemeClr val="dk1"/>
                </a:solidFill>
                <a:latin typeface="Hanken Grotesk"/>
                <a:ea typeface="Hanken Grotesk"/>
                <a:cs typeface="Hanken Grotesk"/>
                <a:sym typeface="Hanken Grotesk"/>
              </a:rPr>
              <a:t>CREDITS:</a:t>
            </a:r>
            <a:r>
              <a:rPr lang="en" sz="1600">
                <a:solidFill>
                  <a:schemeClr val="dk1"/>
                </a:solidFill>
                <a:latin typeface="Hanken Grotesk"/>
                <a:ea typeface="Hanken Grotesk"/>
                <a:cs typeface="Hanken Grotesk"/>
                <a:sym typeface="Hanken Grotesk"/>
              </a:rPr>
              <a:t> This presentation template was created by </a:t>
            </a:r>
            <a:r>
              <a:rPr lang="en" sz="16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600">
                <a:solidFill>
                  <a:schemeClr val="dk1"/>
                </a:solidFill>
                <a:latin typeface="Hanken Grotesk"/>
                <a:ea typeface="Hanken Grotesk"/>
                <a:cs typeface="Hanken Grotesk"/>
                <a:sym typeface="Hanken Grotesk"/>
              </a:rPr>
              <a:t>, and includes icons by </a:t>
            </a:r>
            <a:r>
              <a:rPr lang="en" sz="16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600">
                <a:solidFill>
                  <a:schemeClr val="dk1"/>
                </a:solidFill>
                <a:latin typeface="Hanken Grotesk"/>
                <a:ea typeface="Hanken Grotesk"/>
                <a:cs typeface="Hanken Grotesk"/>
                <a:sym typeface="Hanken Grotesk"/>
              </a:rPr>
              <a:t>, and infographics &amp; images by </a:t>
            </a:r>
            <a:r>
              <a:rPr lang="en" sz="16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600" u="sng">
                <a:solidFill>
                  <a:schemeClr val="dk1"/>
                </a:solidFill>
                <a:latin typeface="Hanken Grotesk"/>
                <a:ea typeface="Hanken Grotesk"/>
                <a:cs typeface="Hanken Grotesk"/>
                <a:sym typeface="Hanken Grotesk"/>
              </a:rPr>
              <a:t> </a:t>
            </a:r>
            <a:endParaRPr sz="1600" b="1"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10998815" y="233831"/>
            <a:ext cx="53408" cy="58784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6" name="Google Shape;596;p22"/>
          <p:cNvGrpSpPr/>
          <p:nvPr/>
        </p:nvGrpSpPr>
        <p:grpSpPr>
          <a:xfrm>
            <a:off x="-751899" y="1"/>
            <a:ext cx="10458436" cy="1481791"/>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2"/>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009745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03"/>
        <p:cNvGrpSpPr/>
        <p:nvPr/>
      </p:nvGrpSpPr>
      <p:grpSpPr>
        <a:xfrm>
          <a:off x="0" y="0"/>
          <a:ext cx="0" cy="0"/>
          <a:chOff x="0" y="0"/>
          <a:chExt cx="0" cy="0"/>
        </a:xfrm>
      </p:grpSpPr>
      <p:grpSp>
        <p:nvGrpSpPr>
          <p:cNvPr id="604" name="Google Shape;604;p23"/>
          <p:cNvGrpSpPr/>
          <p:nvPr/>
        </p:nvGrpSpPr>
        <p:grpSpPr>
          <a:xfrm>
            <a:off x="329371" y="2799003"/>
            <a:ext cx="11556488" cy="2276992"/>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10" name="Google Shape;610;p23"/>
          <p:cNvGrpSpPr/>
          <p:nvPr/>
        </p:nvGrpSpPr>
        <p:grpSpPr>
          <a:xfrm>
            <a:off x="-1062355" y="-1453544"/>
            <a:ext cx="15260532" cy="8732927"/>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331421" y="2211149"/>
            <a:ext cx="11554441" cy="1261740"/>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8" name="Google Shape;628;p23"/>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6849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515733" y="3100967"/>
            <a:ext cx="4871200" cy="13192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6" name="Google Shape;26;p3"/>
          <p:cNvSpPr txBox="1">
            <a:spLocks noGrp="1"/>
          </p:cNvSpPr>
          <p:nvPr>
            <p:ph type="title" idx="2" hasCustomPrompt="1"/>
          </p:nvPr>
        </p:nvSpPr>
        <p:spPr>
          <a:xfrm>
            <a:off x="6387133" y="3039733"/>
            <a:ext cx="1790800" cy="1319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33">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grpSp>
        <p:nvGrpSpPr>
          <p:cNvPr id="27" name="Google Shape;27;p3"/>
          <p:cNvGrpSpPr/>
          <p:nvPr/>
        </p:nvGrpSpPr>
        <p:grpSpPr>
          <a:xfrm rot="-5400000">
            <a:off x="5147216" y="-2541398"/>
            <a:ext cx="5145605" cy="820532"/>
            <a:chOff x="-6675" y="307100"/>
            <a:chExt cx="9140700" cy="4634025"/>
          </a:xfrm>
        </p:grpSpPr>
        <p:cxnSp>
          <p:nvCxnSpPr>
            <p:cNvPr id="28" name="Google Shape;28;p3"/>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3"/>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3"/>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3"/>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3"/>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8" name="Google Shape;38;p3"/>
          <p:cNvGrpSpPr/>
          <p:nvPr/>
        </p:nvGrpSpPr>
        <p:grpSpPr>
          <a:xfrm>
            <a:off x="-553695" y="718401"/>
            <a:ext cx="10182521" cy="6859923"/>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rot="-5400000">
                <a:off x="-39071" y="673783"/>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019566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29"/>
        <p:cNvGrpSpPr/>
        <p:nvPr/>
      </p:nvGrpSpPr>
      <p:grpSpPr>
        <a:xfrm>
          <a:off x="0" y="0"/>
          <a:ext cx="0" cy="0"/>
          <a:chOff x="0" y="0"/>
          <a:chExt cx="0" cy="0"/>
        </a:xfrm>
      </p:grpSpPr>
      <p:grpSp>
        <p:nvGrpSpPr>
          <p:cNvPr id="630" name="Google Shape;630;p24"/>
          <p:cNvGrpSpPr/>
          <p:nvPr/>
        </p:nvGrpSpPr>
        <p:grpSpPr>
          <a:xfrm>
            <a:off x="331670" y="655373"/>
            <a:ext cx="11559132" cy="6128356"/>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6" name="Google Shape;636;p24"/>
          <p:cNvGrpSpPr/>
          <p:nvPr/>
        </p:nvGrpSpPr>
        <p:grpSpPr>
          <a:xfrm>
            <a:off x="420834" y="1706375"/>
            <a:ext cx="11469980" cy="2083245"/>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9" name="Google Shape;639;p24"/>
          <p:cNvGrpSpPr/>
          <p:nvPr/>
        </p:nvGrpSpPr>
        <p:grpSpPr>
          <a:xfrm>
            <a:off x="474231" y="-756412"/>
            <a:ext cx="11668669" cy="792887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19485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655"/>
        <p:cNvGrpSpPr/>
        <p:nvPr/>
      </p:nvGrpSpPr>
      <p:grpSpPr>
        <a:xfrm>
          <a:off x="0" y="0"/>
          <a:ext cx="0" cy="0"/>
          <a:chOff x="0" y="0"/>
          <a:chExt cx="0" cy="0"/>
        </a:xfrm>
      </p:grpSpPr>
    </p:spTree>
    <p:extLst>
      <p:ext uri="{BB962C8B-B14F-4D97-AF65-F5344CB8AC3E}">
        <p14:creationId xmlns:p14="http://schemas.microsoft.com/office/powerpoint/2010/main" val="3450012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656"/>
        <p:cNvGrpSpPr/>
        <p:nvPr/>
      </p:nvGrpSpPr>
      <p:grpSpPr>
        <a:xfrm>
          <a:off x="0" y="0"/>
          <a:ext cx="0" cy="0"/>
          <a:chOff x="0" y="0"/>
          <a:chExt cx="0" cy="0"/>
        </a:xfrm>
      </p:grpSpPr>
      <p:sp>
        <p:nvSpPr>
          <p:cNvPr id="657" name="Google Shape;657;p27"/>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569576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r>
              <a:rPr lang="en-US"/>
              <a:t>Click to edit Master title style</a:t>
            </a:r>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697082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7097901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91299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title style</a:t>
            </a:r>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r>
              <a:rPr lang="en-US"/>
              <a:t>Click to edit Master subtitle style</a:t>
            </a:r>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r>
              <a:rPr lang="en-US"/>
              <a:t>Click to edit Master subtitle style</a:t>
            </a:r>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720967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287532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title style</a:t>
            </a:r>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584937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05495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7" name="Google Shape;47;p4"/>
          <p:cNvSpPr txBox="1">
            <a:spLocks noGrp="1"/>
          </p:cNvSpPr>
          <p:nvPr>
            <p:ph type="body" idx="1"/>
          </p:nvPr>
        </p:nvSpPr>
        <p:spPr>
          <a:xfrm>
            <a:off x="960000" y="1409035"/>
            <a:ext cx="10272000" cy="562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pPr lvl="0"/>
            <a:r>
              <a:rPr lang="en-US"/>
              <a:t>Click to edit Master text styles</a:t>
            </a:r>
          </a:p>
        </p:txBody>
      </p:sp>
      <p:grpSp>
        <p:nvGrpSpPr>
          <p:cNvPr id="48" name="Google Shape;48;p4"/>
          <p:cNvGrpSpPr/>
          <p:nvPr/>
        </p:nvGrpSpPr>
        <p:grpSpPr>
          <a:xfrm>
            <a:off x="251036" y="2201569"/>
            <a:ext cx="11559088" cy="2797592"/>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4" name="Google Shape;54;p4"/>
          <p:cNvGrpSpPr/>
          <p:nvPr/>
        </p:nvGrpSpPr>
        <p:grpSpPr>
          <a:xfrm>
            <a:off x="-1575816" y="-442133"/>
            <a:ext cx="14693693" cy="7564517"/>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90150" y="-224885"/>
            <a:ext cx="10558707" cy="3851957"/>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 name="Google Shape;78;p4"/>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78282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pPr lvl="0"/>
            <a:r>
              <a:rPr lang="en-US"/>
              <a:t>Click to edit Master text styles</a:t>
            </a: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7677423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pPr lvl="0"/>
            <a:r>
              <a:rPr lang="en-US"/>
              <a:t>Click to edit Master text styles</a:t>
            </a: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7683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3551514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extLst>
      <p:ext uri="{BB962C8B-B14F-4D97-AF65-F5344CB8AC3E}">
        <p14:creationId xmlns:p14="http://schemas.microsoft.com/office/powerpoint/2010/main" val="1065803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en-US"/>
              <a:t>Click to edit Master title style</a:t>
            </a:r>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6793525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4181977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515893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r>
              <a:rPr lang="en-US"/>
              <a:t>Click to edit Master subtitle style</a:t>
            </a:r>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Tree>
    <p:extLst>
      <p:ext uri="{BB962C8B-B14F-4D97-AF65-F5344CB8AC3E}">
        <p14:creationId xmlns:p14="http://schemas.microsoft.com/office/powerpoint/2010/main" val="17093926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title style</a:t>
            </a:r>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70694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title style</a:t>
            </a:r>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64897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r>
              <a:rPr lang="en-US"/>
              <a:t>Click to edit Master title style</a:t>
            </a:r>
            <a:endParaRPr/>
          </a:p>
        </p:txBody>
      </p:sp>
      <p:sp>
        <p:nvSpPr>
          <p:cNvPr id="81" name="Google Shape;81;p5"/>
          <p:cNvSpPr txBox="1">
            <a:spLocks noGrp="1"/>
          </p:cNvSpPr>
          <p:nvPr>
            <p:ph type="subTitle" idx="1"/>
          </p:nvPr>
        </p:nvSpPr>
        <p:spPr>
          <a:xfrm>
            <a:off x="6482432" y="3250767"/>
            <a:ext cx="3481200" cy="19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2" name="Google Shape;82;p5"/>
          <p:cNvSpPr txBox="1">
            <a:spLocks noGrp="1"/>
          </p:cNvSpPr>
          <p:nvPr>
            <p:ph type="subTitle" idx="2"/>
          </p:nvPr>
        </p:nvSpPr>
        <p:spPr>
          <a:xfrm>
            <a:off x="2228359" y="3250767"/>
            <a:ext cx="3481200" cy="19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3" name="Google Shape;83;p5"/>
          <p:cNvSpPr txBox="1">
            <a:spLocks noGrp="1"/>
          </p:cNvSpPr>
          <p:nvPr>
            <p:ph type="subTitle" idx="3"/>
          </p:nvPr>
        </p:nvSpPr>
        <p:spPr>
          <a:xfrm>
            <a:off x="2228359" y="2722200"/>
            <a:ext cx="3481200" cy="64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sp>
        <p:nvSpPr>
          <p:cNvPr id="84" name="Google Shape;84;p5"/>
          <p:cNvSpPr txBox="1">
            <a:spLocks noGrp="1"/>
          </p:cNvSpPr>
          <p:nvPr>
            <p:ph type="subTitle" idx="4"/>
          </p:nvPr>
        </p:nvSpPr>
        <p:spPr>
          <a:xfrm>
            <a:off x="6482441" y="2722200"/>
            <a:ext cx="3481200" cy="64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r>
              <a:rPr lang="en-US"/>
              <a:t>Click to edit Master subtitle style</a:t>
            </a:r>
            <a:endParaRPr/>
          </a:p>
        </p:txBody>
      </p:sp>
      <p:grpSp>
        <p:nvGrpSpPr>
          <p:cNvPr id="85" name="Google Shape;85;p5"/>
          <p:cNvGrpSpPr/>
          <p:nvPr/>
        </p:nvGrpSpPr>
        <p:grpSpPr>
          <a:xfrm>
            <a:off x="251037" y="3250772"/>
            <a:ext cx="11559132" cy="1748389"/>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1" name="Google Shape;91;p5"/>
          <p:cNvGrpSpPr/>
          <p:nvPr/>
        </p:nvGrpSpPr>
        <p:grpSpPr>
          <a:xfrm>
            <a:off x="-3780999" y="7"/>
            <a:ext cx="16393155" cy="1017936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457167" y="3366215"/>
            <a:ext cx="11618163" cy="2596184"/>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 name="Google Shape;106;p5"/>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65934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r>
              <a:rPr lang="en-US"/>
              <a:t>Click to edit Master title style</a:t>
            </a:r>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r>
              <a:rPr lang="en-US"/>
              <a:t>Click to edit Master subtitle style</a:t>
            </a:r>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1867">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1867">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7005825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7487565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title style</a:t>
            </a:r>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Tree>
    <p:extLst>
      <p:ext uri="{BB962C8B-B14F-4D97-AF65-F5344CB8AC3E}">
        <p14:creationId xmlns:p14="http://schemas.microsoft.com/office/powerpoint/2010/main" val="40604272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US"/>
              <a:t>Click to edit Master subtitle style</a:t>
            </a:r>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Tree>
    <p:extLst>
      <p:ext uri="{BB962C8B-B14F-4D97-AF65-F5344CB8AC3E}">
        <p14:creationId xmlns:p14="http://schemas.microsoft.com/office/powerpoint/2010/main" val="3242969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1141" name="Google Shape;1141;p23"/>
          <p:cNvSpPr txBox="1">
            <a:spLocks noGrp="1"/>
          </p:cNvSpPr>
          <p:nvPr>
            <p:ph type="body" idx="1"/>
          </p:nvPr>
        </p:nvSpPr>
        <p:spPr>
          <a:xfrm>
            <a:off x="952867" y="1536200"/>
            <a:ext cx="10274000" cy="4706000"/>
          </a:xfrm>
          <a:prstGeom prst="rect">
            <a:avLst/>
          </a:prstGeom>
          <a:noFill/>
          <a:ln>
            <a:noFill/>
          </a:ln>
        </p:spPr>
        <p:txBody>
          <a:bodyPr spcFirstLastPara="1" wrap="square" lIns="91425" tIns="91425" rIns="91425" bIns="91425" anchor="ctr" anchorCtr="0">
            <a:noAutofit/>
          </a:bodyPr>
          <a:lstStyle>
            <a:lvl1pPr marL="609585" lvl="0" indent="-406390" rtl="0">
              <a:spcBef>
                <a:spcPts val="0"/>
              </a:spcBef>
              <a:spcAft>
                <a:spcPts val="0"/>
              </a:spcAft>
              <a:buClr>
                <a:srgbClr val="434343"/>
              </a:buClr>
              <a:buSzPts val="1200"/>
              <a:buFont typeface="Barlow Semi Condensed Medium"/>
              <a:buAutoNum type="arabicPeriod"/>
              <a:defRPr sz="1600">
                <a:solidFill>
                  <a:schemeClr val="dk2"/>
                </a:solidFill>
                <a:latin typeface="Barlow Semi Condensed"/>
                <a:ea typeface="Barlow Semi Condensed"/>
                <a:cs typeface="Barlow Semi Condensed"/>
                <a:sym typeface="Barlow Semi Condensed"/>
              </a:defRPr>
            </a:lvl1pPr>
            <a:lvl2pPr marL="1219170" lvl="1"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828754" lvl="2"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2438339" lvl="3"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3047924" lvl="4"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3657509" lvl="5"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4267093" lvl="6"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4876678" lvl="7"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5486263" lvl="8"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pPr lvl="0"/>
            <a:r>
              <a:rPr lang="en-US"/>
              <a:t>Click to edit Master text styles</a:t>
            </a:r>
          </a:p>
        </p:txBody>
      </p:sp>
      <p:cxnSp>
        <p:nvCxnSpPr>
          <p:cNvPr id="1142" name="Google Shape;1142;p23"/>
          <p:cNvCxnSpPr/>
          <p:nvPr/>
        </p:nvCxnSpPr>
        <p:spPr>
          <a:xfrm rot="10800000">
            <a:off x="404000" y="4479167"/>
            <a:ext cx="202400" cy="12764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5776733"/>
            <a:ext cx="595600" cy="8852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400985" y="5557067"/>
            <a:ext cx="389367" cy="390100"/>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49" name="Google Shape;1149;p23"/>
          <p:cNvGrpSpPr/>
          <p:nvPr/>
        </p:nvGrpSpPr>
        <p:grpSpPr>
          <a:xfrm>
            <a:off x="198386" y="4299067"/>
            <a:ext cx="390815" cy="391184"/>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156" name="Google Shape;1156;p23"/>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10752367" y="702567"/>
            <a:ext cx="775733" cy="776467"/>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65" name="Google Shape;1165;p23"/>
          <p:cNvGrpSpPr/>
          <p:nvPr/>
        </p:nvGrpSpPr>
        <p:grpSpPr>
          <a:xfrm>
            <a:off x="9378501" y="227834"/>
            <a:ext cx="389367" cy="390100"/>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70" name="Google Shape;1170;p23"/>
          <p:cNvGrpSpPr/>
          <p:nvPr/>
        </p:nvGrpSpPr>
        <p:grpSpPr>
          <a:xfrm>
            <a:off x="11677267" y="306200"/>
            <a:ext cx="233333" cy="233333"/>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75" name="Google Shape;1175;p23"/>
          <p:cNvGrpSpPr/>
          <p:nvPr/>
        </p:nvGrpSpPr>
        <p:grpSpPr>
          <a:xfrm>
            <a:off x="11320067" y="227833"/>
            <a:ext cx="233351" cy="36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79" name="Google Shape;1179;p23"/>
          <p:cNvGrpSpPr/>
          <p:nvPr/>
        </p:nvGrpSpPr>
        <p:grpSpPr>
          <a:xfrm>
            <a:off x="10555134" y="1499467"/>
            <a:ext cx="233351" cy="36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417021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title style</a:t>
            </a:r>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9231996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8433607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en-US"/>
              <a:t>Click to edit Master title style</a:t>
            </a:r>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6706957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3500049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254207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09" name="Google Shape;109;p6"/>
          <p:cNvGrpSpPr/>
          <p:nvPr/>
        </p:nvGrpSpPr>
        <p:grpSpPr>
          <a:xfrm>
            <a:off x="950982" y="-1590343"/>
            <a:ext cx="10956359" cy="12833288"/>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403418" y="1683462"/>
            <a:ext cx="12147003" cy="4751489"/>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32" name="Google Shape;132;p6"/>
          <p:cNvGrpSpPr/>
          <p:nvPr/>
        </p:nvGrpSpPr>
        <p:grpSpPr>
          <a:xfrm>
            <a:off x="796250" y="1303564"/>
            <a:ext cx="11631457" cy="5286357"/>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 name="Google Shape;135;p6"/>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23465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588284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9200623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US"/>
              <a:t>Click to edit Master subtitle style</a:t>
            </a:r>
            <a:endParaRPr/>
          </a:p>
        </p:txBody>
      </p:sp>
    </p:spTree>
    <p:extLst>
      <p:ext uri="{BB962C8B-B14F-4D97-AF65-F5344CB8AC3E}">
        <p14:creationId xmlns:p14="http://schemas.microsoft.com/office/powerpoint/2010/main" val="11206212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pPr lvl="0"/>
            <a:r>
              <a:rPr lang="en-US"/>
              <a:t>Click to edit Master text styles</a:t>
            </a: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pPr lvl="0"/>
            <a:r>
              <a:rPr lang="en-US"/>
              <a:t>Click to edit Master text styles</a:t>
            </a: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264512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515733" y="3100967"/>
            <a:ext cx="4871200" cy="13192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6" name="Google Shape;26;p3"/>
          <p:cNvSpPr txBox="1">
            <a:spLocks noGrp="1"/>
          </p:cNvSpPr>
          <p:nvPr>
            <p:ph type="title" idx="2" hasCustomPrompt="1"/>
          </p:nvPr>
        </p:nvSpPr>
        <p:spPr>
          <a:xfrm>
            <a:off x="6387133" y="3039733"/>
            <a:ext cx="1790800" cy="1319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33">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Tree>
    <p:extLst>
      <p:ext uri="{BB962C8B-B14F-4D97-AF65-F5344CB8AC3E}">
        <p14:creationId xmlns:p14="http://schemas.microsoft.com/office/powerpoint/2010/main" val="40100804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03"/>
        <p:cNvGrpSpPr/>
        <p:nvPr/>
      </p:nvGrpSpPr>
      <p:grpSpPr>
        <a:xfrm>
          <a:off x="0" y="0"/>
          <a:ext cx="0" cy="0"/>
          <a:chOff x="0" y="0"/>
          <a:chExt cx="0" cy="0"/>
        </a:xfrm>
      </p:grpSpPr>
    </p:spTree>
    <p:extLst>
      <p:ext uri="{BB962C8B-B14F-4D97-AF65-F5344CB8AC3E}">
        <p14:creationId xmlns:p14="http://schemas.microsoft.com/office/powerpoint/2010/main" val="22267735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85"/>
        <p:cNvGrpSpPr/>
        <p:nvPr/>
      </p:nvGrpSpPr>
      <p:grpSpPr>
        <a:xfrm>
          <a:off x="0" y="0"/>
          <a:ext cx="0" cy="0"/>
          <a:chOff x="0" y="0"/>
          <a:chExt cx="0" cy="0"/>
        </a:xfrm>
      </p:grpSpPr>
    </p:spTree>
    <p:extLst>
      <p:ext uri="{BB962C8B-B14F-4D97-AF65-F5344CB8AC3E}">
        <p14:creationId xmlns:p14="http://schemas.microsoft.com/office/powerpoint/2010/main" val="328889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376867" y="948933"/>
            <a:ext cx="3857600" cy="1206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38" name="Google Shape;138;p7"/>
          <p:cNvSpPr txBox="1">
            <a:spLocks noGrp="1"/>
          </p:cNvSpPr>
          <p:nvPr>
            <p:ph type="subTitle" idx="1"/>
          </p:nvPr>
        </p:nvSpPr>
        <p:spPr>
          <a:xfrm>
            <a:off x="2376867" y="2155063"/>
            <a:ext cx="3857600" cy="37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139" name="Google Shape;139;p7"/>
          <p:cNvSpPr>
            <a:spLocks noGrp="1"/>
          </p:cNvSpPr>
          <p:nvPr>
            <p:ph type="pic" idx="2"/>
          </p:nvPr>
        </p:nvSpPr>
        <p:spPr>
          <a:xfrm>
            <a:off x="6336051" y="1098817"/>
            <a:ext cx="3716000" cy="4744400"/>
          </a:xfrm>
          <a:prstGeom prst="rect">
            <a:avLst/>
          </a:prstGeom>
          <a:noFill/>
          <a:ln>
            <a:noFill/>
          </a:ln>
        </p:spPr>
      </p:sp>
      <p:grpSp>
        <p:nvGrpSpPr>
          <p:cNvPr id="140" name="Google Shape;140;p7"/>
          <p:cNvGrpSpPr/>
          <p:nvPr/>
        </p:nvGrpSpPr>
        <p:grpSpPr>
          <a:xfrm>
            <a:off x="346919" y="261103"/>
            <a:ext cx="9399940" cy="6306556"/>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47" name="Google Shape;147;p7"/>
          <p:cNvGrpSpPr/>
          <p:nvPr/>
        </p:nvGrpSpPr>
        <p:grpSpPr>
          <a:xfrm>
            <a:off x="-1157265" y="-420600"/>
            <a:ext cx="13465265" cy="6988283"/>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812617" y="-152085"/>
            <a:ext cx="11084441" cy="6087173"/>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0419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847400" y="2476467"/>
            <a:ext cx="6497200" cy="16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9333"/>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208" name="Google Shape;208;p9"/>
          <p:cNvSpPr txBox="1">
            <a:spLocks noGrp="1"/>
          </p:cNvSpPr>
          <p:nvPr>
            <p:ph type="subTitle" idx="1"/>
          </p:nvPr>
        </p:nvSpPr>
        <p:spPr>
          <a:xfrm>
            <a:off x="2847400" y="4142633"/>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9pPr>
          </a:lstStyle>
          <a:p>
            <a:r>
              <a:rPr lang="en-US"/>
              <a:t>Click to edit Master subtitle style</a:t>
            </a:r>
            <a:endParaRPr/>
          </a:p>
        </p:txBody>
      </p:sp>
      <p:sp>
        <p:nvSpPr>
          <p:cNvPr id="209" name="Google Shape;209;p9"/>
          <p:cNvSpPr/>
          <p:nvPr/>
        </p:nvSpPr>
        <p:spPr>
          <a:xfrm>
            <a:off x="12448949" y="951348"/>
            <a:ext cx="53408" cy="58784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9"/>
          <p:cNvGrpSpPr/>
          <p:nvPr/>
        </p:nvGrpSpPr>
        <p:grpSpPr>
          <a:xfrm>
            <a:off x="-3676567" y="-3701440"/>
            <a:ext cx="16178933" cy="12590547"/>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210033" y="2246097"/>
            <a:ext cx="11585407" cy="58784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8" name="Google Shape;238;p9"/>
          <p:cNvGrpSpPr/>
          <p:nvPr/>
        </p:nvGrpSpPr>
        <p:grpSpPr>
          <a:xfrm>
            <a:off x="-467768" y="865995"/>
            <a:ext cx="12373840" cy="6894564"/>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65651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3206833" y="2721033"/>
            <a:ext cx="7076000" cy="13308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7333">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88" name="Google Shape;288;p11"/>
          <p:cNvSpPr txBox="1">
            <a:spLocks noGrp="1"/>
          </p:cNvSpPr>
          <p:nvPr>
            <p:ph type="subTitle" idx="1"/>
          </p:nvPr>
        </p:nvSpPr>
        <p:spPr>
          <a:xfrm>
            <a:off x="3206833" y="4051833"/>
            <a:ext cx="7076000" cy="6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289" name="Google Shape;289;p11"/>
          <p:cNvGrpSpPr/>
          <p:nvPr/>
        </p:nvGrpSpPr>
        <p:grpSpPr>
          <a:xfrm>
            <a:off x="427826" y="1189984"/>
            <a:ext cx="6997257" cy="5340707"/>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497538" y="-179358"/>
            <a:ext cx="7560141" cy="7799817"/>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01" name="Google Shape;301;p11"/>
          <p:cNvGrpSpPr/>
          <p:nvPr/>
        </p:nvGrpSpPr>
        <p:grpSpPr>
          <a:xfrm>
            <a:off x="767049" y="-2406671"/>
            <a:ext cx="11011395" cy="12948971"/>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56365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extLst>
      <p:ext uri="{BB962C8B-B14F-4D97-AF65-F5344CB8AC3E}">
        <p14:creationId xmlns:p14="http://schemas.microsoft.com/office/powerpoint/2010/main" val="175171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extLst>
      <p:ext uri="{BB962C8B-B14F-4D97-AF65-F5344CB8AC3E}">
        <p14:creationId xmlns:p14="http://schemas.microsoft.com/office/powerpoint/2010/main" val="35089886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0" r:id="rId8"/>
    <p:sldLayoutId id="2147483671" r:id="rId9"/>
    <p:sldLayoutId id="2147483672"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652"/>
        <p:cNvGrpSpPr/>
        <p:nvPr/>
      </p:nvGrpSpPr>
      <p:grpSpPr>
        <a:xfrm>
          <a:off x="0" y="0"/>
          <a:ext cx="0" cy="0"/>
          <a:chOff x="0" y="0"/>
          <a:chExt cx="0" cy="0"/>
        </a:xfrm>
      </p:grpSpPr>
      <p:sp>
        <p:nvSpPr>
          <p:cNvPr id="653" name="Google Shape;653;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654" name="Google Shape;654;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89317646"/>
      </p:ext>
    </p:extLst>
  </p:cSld>
  <p:clrMap bg1="lt1" tx1="dk1" bg2="dk2" tx2="lt2" accent1="accent1" accent2="accent2" accent3="accent3" accent4="accent4" accent5="accent5" accent6="accent6" hlink="hlink" folHlink="folHlink"/>
  <p:sldLayoutIdLst>
    <p:sldLayoutId id="2147483685" r:id="rId1"/>
    <p:sldLayoutId id="2147483686"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975644002"/>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20141021"/>
      </p:ext>
    </p:extLst>
  </p:cSld>
  <p:clrMap bg1="lt1" tx1="dk1" bg2="dk2" tx2="lt2" accent1="accent1" accent2="accent2" accent3="accent3" accent4="accent4" accent5="accent5" accent6="accent6" hlink="hlink" folHlink="folHlink"/>
  <p:sldLayoutIdLst>
    <p:sldLayoutId id="214748372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0E3990-7321-57B8-82DB-6E68C9D78E2F}"/>
              </a:ext>
            </a:extLst>
          </p:cNvPr>
          <p:cNvSpPr>
            <a:spLocks noGrp="1"/>
          </p:cNvSpPr>
          <p:nvPr>
            <p:ph type="subTitle" idx="1"/>
          </p:nvPr>
        </p:nvSpPr>
        <p:spPr/>
        <p:txBody>
          <a:bodyPr wrap="square" anchor="t">
            <a:normAutofit/>
          </a:bodyPr>
          <a:lstStyle/>
          <a:p>
            <a:pPr>
              <a:spcAft>
                <a:spcPts val="600"/>
              </a:spcAft>
            </a:pPr>
            <a:r>
              <a:rPr lang="en-US"/>
              <a:t>21522797 – LÊ HUỲNH QUANG VŨ</a:t>
            </a:r>
            <a:endParaRPr lang="vi-VN"/>
          </a:p>
        </p:txBody>
      </p:sp>
      <p:sp>
        <p:nvSpPr>
          <p:cNvPr id="2" name="Title 1">
            <a:extLst>
              <a:ext uri="{FF2B5EF4-FFF2-40B4-BE49-F238E27FC236}">
                <a16:creationId xmlns:a16="http://schemas.microsoft.com/office/drawing/2014/main" id="{477CD81C-F044-94C5-B208-DAFC05756734}"/>
              </a:ext>
            </a:extLst>
          </p:cNvPr>
          <p:cNvSpPr>
            <a:spLocks noGrp="1"/>
          </p:cNvSpPr>
          <p:nvPr>
            <p:ph type="title"/>
          </p:nvPr>
        </p:nvSpPr>
        <p:spPr/>
        <p:txBody>
          <a:bodyPr wrap="square" anchor="ctr">
            <a:normAutofit fontScale="90000"/>
          </a:bodyPr>
          <a:lstStyle/>
          <a:p>
            <a:pPr>
              <a:lnSpc>
                <a:spcPct val="90000"/>
              </a:lnSpc>
            </a:pPr>
            <a:r>
              <a:rPr lang="en-US" sz="4000" dirty="0"/>
              <a:t>KERBEROS AUTHENTICATION</a:t>
            </a:r>
            <a:endParaRPr lang="vi-VN" sz="4000" dirty="0"/>
          </a:p>
        </p:txBody>
      </p:sp>
    </p:spTree>
    <p:extLst>
      <p:ext uri="{BB962C8B-B14F-4D97-AF65-F5344CB8AC3E}">
        <p14:creationId xmlns:p14="http://schemas.microsoft.com/office/powerpoint/2010/main" val="166958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16" r="567" b="35363"/>
          <a:stretch/>
        </p:blipFill>
        <p:spPr bwMode="auto">
          <a:xfrm>
            <a:off x="2577134" y="1751122"/>
            <a:ext cx="7264255" cy="2219417"/>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46B4D603-C9AB-5BD0-463B-A13EFF0CE783}"/>
              </a:ext>
            </a:extLst>
          </p:cNvPr>
          <p:cNvSpPr txBox="1">
            <a:spLocks/>
          </p:cNvSpPr>
          <p:nvPr/>
        </p:nvSpPr>
        <p:spPr>
          <a:xfrm>
            <a:off x="2577135" y="4177740"/>
            <a:ext cx="7898516" cy="1690401"/>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a:t>The TSG sends to the user:</a:t>
            </a:r>
          </a:p>
          <a:p>
            <a:pPr marL="342900" lvl="1" indent="-342900">
              <a:buFont typeface="Arial" panose="020B0604020202020204" pitchFamily="34" charset="0"/>
              <a:buChar char="•"/>
            </a:pPr>
            <a:r>
              <a:rPr lang="en-US" dirty="0"/>
              <a:t>The used ID, network address, ticket validation period + Client/Server session key (encrypted with the Server secret key);</a:t>
            </a:r>
          </a:p>
          <a:p>
            <a:pPr marL="342900" lvl="1" indent="-342900">
              <a:buFont typeface="Arial" panose="020B0604020202020204" pitchFamily="34" charset="0"/>
              <a:buChar char="•"/>
            </a:pPr>
            <a:r>
              <a:rPr lang="en-US" dirty="0"/>
              <a:t>The client/server session key (encrypted with the Client/TGS secret key).</a:t>
            </a:r>
          </a:p>
        </p:txBody>
      </p:sp>
      <p:sp>
        <p:nvSpPr>
          <p:cNvPr id="2" name="Rectangle 1">
            <a:extLst>
              <a:ext uri="{FF2B5EF4-FFF2-40B4-BE49-F238E27FC236}">
                <a16:creationId xmlns:a16="http://schemas.microsoft.com/office/drawing/2014/main" id="{9DCF15D3-D121-A292-0207-1FBACB403994}"/>
              </a:ext>
            </a:extLst>
          </p:cNvPr>
          <p:cNvSpPr/>
          <p:nvPr/>
        </p:nvSpPr>
        <p:spPr>
          <a:xfrm>
            <a:off x="5273863" y="1861600"/>
            <a:ext cx="1561944" cy="8642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7FDCC1D1-D5EC-B7B8-A102-9BD04EF999B0}"/>
              </a:ext>
            </a:extLst>
          </p:cNvPr>
          <p:cNvSpPr/>
          <p:nvPr/>
        </p:nvSpPr>
        <p:spPr>
          <a:xfrm>
            <a:off x="2642675" y="2741191"/>
            <a:ext cx="1871874" cy="12293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80F38C71-B4A0-99F4-1683-A16F76227F56}"/>
              </a:ext>
            </a:extLst>
          </p:cNvPr>
          <p:cNvSpPr/>
          <p:nvPr/>
        </p:nvSpPr>
        <p:spPr>
          <a:xfrm>
            <a:off x="4971496" y="2746826"/>
            <a:ext cx="1864311" cy="6489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AE54F589-C2C0-4FF1-9147-9DFBDFB4D821}"/>
              </a:ext>
            </a:extLst>
          </p:cNvPr>
          <p:cNvSpPr/>
          <p:nvPr/>
        </p:nvSpPr>
        <p:spPr>
          <a:xfrm>
            <a:off x="2618554" y="1903769"/>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Connector: Elbow 6">
            <a:extLst>
              <a:ext uri="{FF2B5EF4-FFF2-40B4-BE49-F238E27FC236}">
                <a16:creationId xmlns:a16="http://schemas.microsoft.com/office/drawing/2014/main" id="{179A75A2-13A5-9E21-E340-932219D97511}"/>
              </a:ext>
            </a:extLst>
          </p:cNvPr>
          <p:cNvCxnSpPr>
            <a:cxnSpLocks/>
          </p:cNvCxnSpPr>
          <p:nvPr/>
        </p:nvCxnSpPr>
        <p:spPr>
          <a:xfrm rot="10800000">
            <a:off x="4750740" y="2741192"/>
            <a:ext cx="2321264" cy="1007075"/>
          </a:xfrm>
          <a:prstGeom prst="bentConnector3">
            <a:avLst>
              <a:gd name="adj1" fmla="val 9971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0E77B90C-C992-25B3-D071-81D1A67E44DE}"/>
              </a:ext>
            </a:extLst>
          </p:cNvPr>
          <p:cNvSpPr/>
          <p:nvPr/>
        </p:nvSpPr>
        <p:spPr>
          <a:xfrm>
            <a:off x="7071998" y="3077101"/>
            <a:ext cx="2613890" cy="8934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65205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16" r="63087" b="225"/>
          <a:stretch/>
        </p:blipFill>
        <p:spPr bwMode="auto">
          <a:xfrm>
            <a:off x="2657033" y="2052962"/>
            <a:ext cx="2696729" cy="3682013"/>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46B4D603-C9AB-5BD0-463B-A13EFF0CE783}"/>
              </a:ext>
            </a:extLst>
          </p:cNvPr>
          <p:cNvSpPr txBox="1">
            <a:spLocks/>
          </p:cNvSpPr>
          <p:nvPr/>
        </p:nvSpPr>
        <p:spPr>
          <a:xfrm>
            <a:off x="5526534" y="2052961"/>
            <a:ext cx="6582608" cy="394834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a:t>The client sends the following to the Server which it tries to get access to:</a:t>
            </a:r>
          </a:p>
          <a:p>
            <a:endParaRPr lang="en-US" dirty="0"/>
          </a:p>
          <a:p>
            <a:pPr marL="342900" lvl="1" indent="-342900">
              <a:buFont typeface="Arial" panose="020B0604020202020204" pitchFamily="34" charset="0"/>
              <a:buChar char="•"/>
            </a:pPr>
            <a:r>
              <a:rPr lang="en-US" dirty="0"/>
              <a:t>The used ID, network address, ticket validation period + Client/Server session key (encrypted with encrypted with Server secret key);</a:t>
            </a:r>
          </a:p>
          <a:p>
            <a:pPr marL="342900" lvl="1" indent="-342900">
              <a:buFont typeface="Arial" panose="020B0604020202020204" pitchFamily="34" charset="0"/>
              <a:buChar char="•"/>
            </a:pPr>
            <a:r>
              <a:rPr lang="en-US" dirty="0"/>
              <a:t>The authenticator including the ID and timestamp (encrypted with the Client/Server session key).</a:t>
            </a:r>
          </a:p>
        </p:txBody>
      </p:sp>
      <p:sp>
        <p:nvSpPr>
          <p:cNvPr id="4" name="Rectangle 3">
            <a:extLst>
              <a:ext uri="{FF2B5EF4-FFF2-40B4-BE49-F238E27FC236}">
                <a16:creationId xmlns:a16="http://schemas.microsoft.com/office/drawing/2014/main" id="{7FDCC1D1-D5EC-B7B8-A102-9BD04EF999B0}"/>
              </a:ext>
            </a:extLst>
          </p:cNvPr>
          <p:cNvSpPr/>
          <p:nvPr/>
        </p:nvSpPr>
        <p:spPr>
          <a:xfrm>
            <a:off x="3684232" y="3069811"/>
            <a:ext cx="1669529" cy="17717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AE54F589-C2C0-4FF1-9147-9DFBDFB4D821}"/>
              </a:ext>
            </a:extLst>
          </p:cNvPr>
          <p:cNvSpPr/>
          <p:nvPr/>
        </p:nvSpPr>
        <p:spPr>
          <a:xfrm>
            <a:off x="2698453" y="2205609"/>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a:extLst>
              <a:ext uri="{FF2B5EF4-FFF2-40B4-BE49-F238E27FC236}">
                <a16:creationId xmlns:a16="http://schemas.microsoft.com/office/drawing/2014/main" id="{0E77B90C-C992-25B3-D071-81D1A67E44DE}"/>
              </a:ext>
            </a:extLst>
          </p:cNvPr>
          <p:cNvSpPr/>
          <p:nvPr/>
        </p:nvSpPr>
        <p:spPr>
          <a:xfrm>
            <a:off x="2698452" y="4841537"/>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1" name="Straight Arrow Connector 10">
            <a:extLst>
              <a:ext uri="{FF2B5EF4-FFF2-40B4-BE49-F238E27FC236}">
                <a16:creationId xmlns:a16="http://schemas.microsoft.com/office/drawing/2014/main" id="{07B275D4-25E5-1274-8F96-0B6A0CEF31CF}"/>
              </a:ext>
            </a:extLst>
          </p:cNvPr>
          <p:cNvCxnSpPr>
            <a:cxnSpLocks/>
          </p:cNvCxnSpPr>
          <p:nvPr/>
        </p:nvCxnSpPr>
        <p:spPr>
          <a:xfrm>
            <a:off x="3062796" y="3027643"/>
            <a:ext cx="0" cy="18138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43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16" r="63087" b="225"/>
          <a:stretch/>
        </p:blipFill>
        <p:spPr bwMode="auto">
          <a:xfrm>
            <a:off x="2657033" y="2052962"/>
            <a:ext cx="2696729" cy="3682013"/>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46B4D603-C9AB-5BD0-463B-A13EFF0CE783}"/>
              </a:ext>
            </a:extLst>
          </p:cNvPr>
          <p:cNvSpPr txBox="1">
            <a:spLocks/>
          </p:cNvSpPr>
          <p:nvPr/>
        </p:nvSpPr>
        <p:spPr>
          <a:xfrm>
            <a:off x="5526534" y="2052962"/>
            <a:ext cx="6307400" cy="389214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a:t>The targeted server decrypts user’s messages, checks if the User ID from the both messages have the same value and if the validity period is not exceeded, then sends to the client the following parameter to confirm its identity:</a:t>
            </a:r>
          </a:p>
          <a:p>
            <a:pPr marL="342900" lvl="1" indent="-342900">
              <a:buFont typeface="Arial" panose="020B0604020202020204" pitchFamily="34" charset="0"/>
              <a:buChar char="•"/>
            </a:pPr>
            <a:r>
              <a:rPr lang="en-US" dirty="0"/>
              <a:t>Timestamp + 1 (encrypted with the Client/Server session key).</a:t>
            </a:r>
          </a:p>
          <a:p>
            <a:r>
              <a:rPr lang="en-US" dirty="0"/>
              <a:t>The client checks if the timestamp value is timestamp + 1, which shows the true identity of the server. If it is so, the client can trust the server and start working with it.</a:t>
            </a:r>
          </a:p>
        </p:txBody>
      </p:sp>
      <p:sp>
        <p:nvSpPr>
          <p:cNvPr id="4" name="Rectangle 3">
            <a:extLst>
              <a:ext uri="{FF2B5EF4-FFF2-40B4-BE49-F238E27FC236}">
                <a16:creationId xmlns:a16="http://schemas.microsoft.com/office/drawing/2014/main" id="{7FDCC1D1-D5EC-B7B8-A102-9BD04EF999B0}"/>
              </a:ext>
            </a:extLst>
          </p:cNvPr>
          <p:cNvSpPr/>
          <p:nvPr/>
        </p:nvSpPr>
        <p:spPr>
          <a:xfrm>
            <a:off x="4580877" y="3069811"/>
            <a:ext cx="772884" cy="17717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 name="Rectangle 2">
            <a:extLst>
              <a:ext uri="{FF2B5EF4-FFF2-40B4-BE49-F238E27FC236}">
                <a16:creationId xmlns:a16="http://schemas.microsoft.com/office/drawing/2014/main" id="{AE54F589-C2C0-4FF1-9147-9DFBDFB4D821}"/>
              </a:ext>
            </a:extLst>
          </p:cNvPr>
          <p:cNvSpPr/>
          <p:nvPr/>
        </p:nvSpPr>
        <p:spPr>
          <a:xfrm>
            <a:off x="2698453" y="2205609"/>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a:extLst>
              <a:ext uri="{FF2B5EF4-FFF2-40B4-BE49-F238E27FC236}">
                <a16:creationId xmlns:a16="http://schemas.microsoft.com/office/drawing/2014/main" id="{0E77B90C-C992-25B3-D071-81D1A67E44DE}"/>
              </a:ext>
            </a:extLst>
          </p:cNvPr>
          <p:cNvSpPr/>
          <p:nvPr/>
        </p:nvSpPr>
        <p:spPr>
          <a:xfrm>
            <a:off x="2698452" y="4841537"/>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1" name="Straight Arrow Connector 10">
            <a:extLst>
              <a:ext uri="{FF2B5EF4-FFF2-40B4-BE49-F238E27FC236}">
                <a16:creationId xmlns:a16="http://schemas.microsoft.com/office/drawing/2014/main" id="{07B275D4-25E5-1274-8F96-0B6A0CEF31CF}"/>
              </a:ext>
            </a:extLst>
          </p:cNvPr>
          <p:cNvCxnSpPr>
            <a:cxnSpLocks/>
            <a:stCxn id="20" idx="0"/>
          </p:cNvCxnSpPr>
          <p:nvPr/>
        </p:nvCxnSpPr>
        <p:spPr>
          <a:xfrm flipV="1">
            <a:off x="4005397" y="3069810"/>
            <a:ext cx="8177" cy="177172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6A71F7EC-BA52-642D-DD3F-363579BFF7E0}"/>
              </a:ext>
            </a:extLst>
          </p:cNvPr>
          <p:cNvSpPr/>
          <p:nvPr/>
        </p:nvSpPr>
        <p:spPr>
          <a:xfrm>
            <a:off x="2698452" y="3069810"/>
            <a:ext cx="772884" cy="17435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703039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4161-F1FC-3F9D-33B2-A70EF02D7976}"/>
              </a:ext>
            </a:extLst>
          </p:cNvPr>
          <p:cNvSpPr>
            <a:spLocks noGrp="1"/>
          </p:cNvSpPr>
          <p:nvPr>
            <p:ph type="title"/>
          </p:nvPr>
        </p:nvSpPr>
        <p:spPr>
          <a:xfrm>
            <a:off x="3493000" y="2032740"/>
            <a:ext cx="5206000" cy="2536000"/>
          </a:xfrm>
        </p:spPr>
        <p:txBody>
          <a:bodyPr/>
          <a:lstStyle/>
          <a:p>
            <a:r>
              <a:rPr lang="en-US" dirty="0"/>
              <a:t>THANKS FOR LISTENING</a:t>
            </a:r>
            <a:endParaRPr lang="vi-VN" dirty="0"/>
          </a:p>
        </p:txBody>
      </p:sp>
    </p:spTree>
    <p:extLst>
      <p:ext uri="{BB962C8B-B14F-4D97-AF65-F5344CB8AC3E}">
        <p14:creationId xmlns:p14="http://schemas.microsoft.com/office/powerpoint/2010/main" val="239243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24C1-A574-34F5-C680-E6115CC54E34}"/>
              </a:ext>
            </a:extLst>
          </p:cNvPr>
          <p:cNvSpPr>
            <a:spLocks noGrp="1"/>
          </p:cNvSpPr>
          <p:nvPr>
            <p:ph type="title"/>
          </p:nvPr>
        </p:nvSpPr>
        <p:spPr>
          <a:xfrm>
            <a:off x="3962400" y="3170157"/>
            <a:ext cx="4267200" cy="1072800"/>
          </a:xfrm>
        </p:spPr>
        <p:txBody>
          <a:bodyPr/>
          <a:lstStyle/>
          <a:p>
            <a:r>
              <a:rPr lang="en-US" dirty="0"/>
              <a:t>Overview		</a:t>
            </a:r>
            <a:endParaRPr lang="vi-VN" dirty="0"/>
          </a:p>
        </p:txBody>
      </p:sp>
      <p:sp>
        <p:nvSpPr>
          <p:cNvPr id="3" name="Title 2">
            <a:extLst>
              <a:ext uri="{FF2B5EF4-FFF2-40B4-BE49-F238E27FC236}">
                <a16:creationId xmlns:a16="http://schemas.microsoft.com/office/drawing/2014/main" id="{5AA78768-71E1-5315-ADBE-51715F384BC3}"/>
              </a:ext>
            </a:extLst>
          </p:cNvPr>
          <p:cNvSpPr>
            <a:spLocks noGrp="1"/>
          </p:cNvSpPr>
          <p:nvPr>
            <p:ph type="title" idx="2"/>
          </p:nvPr>
        </p:nvSpPr>
        <p:spPr>
          <a:xfrm>
            <a:off x="3882501" y="1526959"/>
            <a:ext cx="3956800" cy="2050742"/>
          </a:xfrm>
        </p:spPr>
        <p:txBody>
          <a:bodyPr/>
          <a:lstStyle/>
          <a:p>
            <a:r>
              <a:rPr lang="en-US" dirty="0"/>
              <a:t>01</a:t>
            </a:r>
            <a:endParaRPr lang="vi-VN" dirty="0"/>
          </a:p>
        </p:txBody>
      </p:sp>
    </p:spTree>
    <p:extLst>
      <p:ext uri="{BB962C8B-B14F-4D97-AF65-F5344CB8AC3E}">
        <p14:creationId xmlns:p14="http://schemas.microsoft.com/office/powerpoint/2010/main" val="12087040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347788"/>
            <a:ext cx="7305675"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38613D-9CB3-2609-5FC7-E62599F7D759}"/>
              </a:ext>
            </a:extLst>
          </p:cNvPr>
          <p:cNvSpPr>
            <a:spLocks noGrp="1"/>
          </p:cNvSpPr>
          <p:nvPr>
            <p:ph type="title"/>
          </p:nvPr>
        </p:nvSpPr>
        <p:spPr/>
        <p:txBody>
          <a:bodyPr/>
          <a:lstStyle/>
          <a:p>
            <a:r>
              <a:rPr lang="vi-VN" dirty="0" err="1"/>
              <a:t>How</a:t>
            </a:r>
            <a:r>
              <a:rPr lang="vi-VN" dirty="0"/>
              <a:t> </a:t>
            </a:r>
            <a:r>
              <a:rPr lang="vi-VN" dirty="0" err="1"/>
              <a:t>Kerberos</a:t>
            </a:r>
            <a:r>
              <a:rPr lang="vi-VN" dirty="0"/>
              <a:t> </a:t>
            </a:r>
            <a:r>
              <a:rPr lang="vi-VN" dirty="0" err="1"/>
              <a:t>Authentication</a:t>
            </a:r>
            <a:r>
              <a:rPr lang="vi-VN" dirty="0"/>
              <a:t> Works</a:t>
            </a:r>
          </a:p>
        </p:txBody>
      </p:sp>
      <p:sp>
        <p:nvSpPr>
          <p:cNvPr id="3" name="Text Placeholder 2">
            <a:extLst>
              <a:ext uri="{FF2B5EF4-FFF2-40B4-BE49-F238E27FC236}">
                <a16:creationId xmlns:a16="http://schemas.microsoft.com/office/drawing/2014/main" id="{8E4B0460-20E5-121C-1DEF-91A01F100A66}"/>
              </a:ext>
            </a:extLst>
          </p:cNvPr>
          <p:cNvSpPr>
            <a:spLocks noGrp="1"/>
          </p:cNvSpPr>
          <p:nvPr>
            <p:ph type="body" idx="1"/>
          </p:nvPr>
        </p:nvSpPr>
        <p:spPr/>
        <p:txBody>
          <a:bodyPr/>
          <a:lstStyle/>
          <a:p>
            <a:endParaRPr lang="vi-VN"/>
          </a:p>
        </p:txBody>
      </p:sp>
    </p:spTree>
    <p:extLst>
      <p:ext uri="{BB962C8B-B14F-4D97-AF65-F5344CB8AC3E}">
        <p14:creationId xmlns:p14="http://schemas.microsoft.com/office/powerpoint/2010/main" val="38618209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194E-DFF5-0DCE-AE94-464AA6A61E2D}"/>
              </a:ext>
            </a:extLst>
          </p:cNvPr>
          <p:cNvSpPr>
            <a:spLocks noGrp="1"/>
          </p:cNvSpPr>
          <p:nvPr>
            <p:ph type="title"/>
          </p:nvPr>
        </p:nvSpPr>
        <p:spPr>
          <a:xfrm>
            <a:off x="3962400" y="3429000"/>
            <a:ext cx="4267200" cy="1072800"/>
          </a:xfrm>
        </p:spPr>
        <p:txBody>
          <a:bodyPr/>
          <a:lstStyle/>
          <a:p>
            <a:r>
              <a:rPr lang="en-US" dirty="0"/>
              <a:t>Explanation</a:t>
            </a:r>
            <a:endParaRPr lang="vi-VN" dirty="0"/>
          </a:p>
        </p:txBody>
      </p:sp>
      <p:sp>
        <p:nvSpPr>
          <p:cNvPr id="3" name="Title 2">
            <a:extLst>
              <a:ext uri="{FF2B5EF4-FFF2-40B4-BE49-F238E27FC236}">
                <a16:creationId xmlns:a16="http://schemas.microsoft.com/office/drawing/2014/main" id="{18B692CA-0C3C-B7AE-8DF8-55AD2DE4BC2D}"/>
              </a:ext>
            </a:extLst>
          </p:cNvPr>
          <p:cNvSpPr>
            <a:spLocks noGrp="1"/>
          </p:cNvSpPr>
          <p:nvPr>
            <p:ph type="title" idx="2"/>
          </p:nvPr>
        </p:nvSpPr>
        <p:spPr>
          <a:xfrm>
            <a:off x="3962400" y="1526959"/>
            <a:ext cx="3956800" cy="1902041"/>
          </a:xfrm>
        </p:spPr>
        <p:txBody>
          <a:bodyPr/>
          <a:lstStyle/>
          <a:p>
            <a:r>
              <a:rPr lang="en-US" dirty="0"/>
              <a:t>02</a:t>
            </a:r>
            <a:endParaRPr lang="vi-VN" dirty="0"/>
          </a:p>
        </p:txBody>
      </p:sp>
    </p:spTree>
    <p:extLst>
      <p:ext uri="{BB962C8B-B14F-4D97-AF65-F5344CB8AC3E}">
        <p14:creationId xmlns:p14="http://schemas.microsoft.com/office/powerpoint/2010/main" val="27655805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347788"/>
            <a:ext cx="730567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5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75" b="63813"/>
          <a:stretch/>
        </p:blipFill>
        <p:spPr bwMode="auto">
          <a:xfrm>
            <a:off x="2692545" y="2520807"/>
            <a:ext cx="7139420" cy="15062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C7A661F-0AF4-C40E-DC95-EFA0F7E822F4}"/>
              </a:ext>
            </a:extLst>
          </p:cNvPr>
          <p:cNvSpPr/>
          <p:nvPr/>
        </p:nvSpPr>
        <p:spPr>
          <a:xfrm>
            <a:off x="2733963" y="3131129"/>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Subtitle 2">
            <a:extLst>
              <a:ext uri="{FF2B5EF4-FFF2-40B4-BE49-F238E27FC236}">
                <a16:creationId xmlns:a16="http://schemas.microsoft.com/office/drawing/2014/main" id="{46B4D603-C9AB-5BD0-463B-A13EFF0CE783}"/>
              </a:ext>
            </a:extLst>
          </p:cNvPr>
          <p:cNvSpPr txBox="1">
            <a:spLocks/>
          </p:cNvSpPr>
          <p:nvPr/>
        </p:nvSpPr>
        <p:spPr>
          <a:xfrm>
            <a:off x="3740491" y="4583066"/>
            <a:ext cx="4711018" cy="6628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000" i="0" dirty="0">
                <a:solidFill>
                  <a:schemeClr val="tx1"/>
                </a:solidFill>
                <a:effectLst/>
                <a:latin typeface="Lato-Regular"/>
              </a:rPr>
              <a:t>The user enters the login and password. </a:t>
            </a:r>
          </a:p>
        </p:txBody>
      </p:sp>
      <p:sp>
        <p:nvSpPr>
          <p:cNvPr id="3" name="Rectangle 2">
            <a:extLst>
              <a:ext uri="{FF2B5EF4-FFF2-40B4-BE49-F238E27FC236}">
                <a16:creationId xmlns:a16="http://schemas.microsoft.com/office/drawing/2014/main" id="{C3F2E6EE-7F3D-4A67-A3C6-ED757875CE17}"/>
              </a:ext>
            </a:extLst>
          </p:cNvPr>
          <p:cNvSpPr/>
          <p:nvPr/>
        </p:nvSpPr>
        <p:spPr>
          <a:xfrm>
            <a:off x="5389272" y="3542146"/>
            <a:ext cx="1570821" cy="3805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Subtitle 2">
            <a:extLst>
              <a:ext uri="{FF2B5EF4-FFF2-40B4-BE49-F238E27FC236}">
                <a16:creationId xmlns:a16="http://schemas.microsoft.com/office/drawing/2014/main" id="{CC8173E7-17C2-E609-E0D2-3BF7C7B6CAE3}"/>
              </a:ext>
            </a:extLst>
          </p:cNvPr>
          <p:cNvSpPr txBox="1">
            <a:spLocks/>
          </p:cNvSpPr>
          <p:nvPr/>
        </p:nvSpPr>
        <p:spPr>
          <a:xfrm>
            <a:off x="2692544" y="5152182"/>
            <a:ext cx="7264255" cy="85715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000" dirty="0">
                <a:solidFill>
                  <a:schemeClr val="tx1"/>
                </a:solidFill>
                <a:latin typeface="Lato-Regular"/>
              </a:rPr>
              <a:t> The cleartext user ID goes to the Authentication Server (AS) with a request for services on behalf of the user.</a:t>
            </a:r>
          </a:p>
        </p:txBody>
      </p:sp>
      <p:cxnSp>
        <p:nvCxnSpPr>
          <p:cNvPr id="4" name="Straight Arrow Connector 3">
            <a:extLst>
              <a:ext uri="{FF2B5EF4-FFF2-40B4-BE49-F238E27FC236}">
                <a16:creationId xmlns:a16="http://schemas.microsoft.com/office/drawing/2014/main" id="{2EC30985-5A3A-F24E-4672-5BB8C3290352}"/>
              </a:ext>
            </a:extLst>
          </p:cNvPr>
          <p:cNvCxnSpPr>
            <a:cxnSpLocks/>
          </p:cNvCxnSpPr>
          <p:nvPr/>
        </p:nvCxnSpPr>
        <p:spPr>
          <a:xfrm>
            <a:off x="5347854" y="3306618"/>
            <a:ext cx="1828800"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a16="http://schemas.microsoft.com/office/drawing/2014/main" id="{3AF155FC-2B8A-7FC5-1448-3BE5D4C9EDC7}"/>
              </a:ext>
            </a:extLst>
          </p:cNvPr>
          <p:cNvSpPr/>
          <p:nvPr/>
        </p:nvSpPr>
        <p:spPr>
          <a:xfrm>
            <a:off x="7176655" y="3131128"/>
            <a:ext cx="2655309" cy="8959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383092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79" r="566" b="61372"/>
          <a:stretch/>
        </p:blipFill>
        <p:spPr bwMode="auto">
          <a:xfrm>
            <a:off x="2701422" y="1983125"/>
            <a:ext cx="2780144" cy="16078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90F6848-B14C-4823-669D-40E4FF0D3373}"/>
              </a:ext>
            </a:extLst>
          </p:cNvPr>
          <p:cNvSpPr/>
          <p:nvPr/>
        </p:nvSpPr>
        <p:spPr>
          <a:xfrm>
            <a:off x="2701422" y="2593446"/>
            <a:ext cx="2655309" cy="8959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Subtitle 2">
            <a:extLst>
              <a:ext uri="{FF2B5EF4-FFF2-40B4-BE49-F238E27FC236}">
                <a16:creationId xmlns:a16="http://schemas.microsoft.com/office/drawing/2014/main" id="{46B4D603-C9AB-5BD0-463B-A13EFF0CE783}"/>
              </a:ext>
            </a:extLst>
          </p:cNvPr>
          <p:cNvSpPr txBox="1">
            <a:spLocks/>
          </p:cNvSpPr>
          <p:nvPr/>
        </p:nvSpPr>
        <p:spPr>
          <a:xfrm>
            <a:off x="2701422" y="4174693"/>
            <a:ext cx="6511895" cy="38562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dirty="0"/>
              <a:t>AS checks if the user login is in the database</a:t>
            </a:r>
            <a:endParaRPr lang="en-US" sz="2000" dirty="0">
              <a:solidFill>
                <a:schemeClr val="tx1"/>
              </a:solidFill>
              <a:latin typeface="Lato-Regular"/>
            </a:endParaRPr>
          </a:p>
        </p:txBody>
      </p:sp>
      <p:pic>
        <p:nvPicPr>
          <p:cNvPr id="5" name="Picture 4">
            <a:extLst>
              <a:ext uri="{FF2B5EF4-FFF2-40B4-BE49-F238E27FC236}">
                <a16:creationId xmlns:a16="http://schemas.microsoft.com/office/drawing/2014/main" id="{79A50CCF-25B3-6AA4-54A2-16D4E3A5F6D2}"/>
              </a:ext>
            </a:extLst>
          </p:cNvPr>
          <p:cNvPicPr>
            <a:picLocks noChangeAspect="1"/>
          </p:cNvPicPr>
          <p:nvPr/>
        </p:nvPicPr>
        <p:blipFill>
          <a:blip r:embed="rId3">
            <a:alphaModFix/>
          </a:blip>
          <a:stretch>
            <a:fillRect/>
          </a:stretch>
        </p:blipFill>
        <p:spPr>
          <a:xfrm>
            <a:off x="8104781" y="1983125"/>
            <a:ext cx="1108536" cy="1607848"/>
          </a:xfrm>
          <a:prstGeom prst="rect">
            <a:avLst/>
          </a:prstGeom>
        </p:spPr>
      </p:pic>
      <p:cxnSp>
        <p:nvCxnSpPr>
          <p:cNvPr id="3" name="Straight Arrow Connector 2">
            <a:extLst>
              <a:ext uri="{FF2B5EF4-FFF2-40B4-BE49-F238E27FC236}">
                <a16:creationId xmlns:a16="http://schemas.microsoft.com/office/drawing/2014/main" id="{F06A1E7D-81B0-C75B-D8FF-912418C4957F}"/>
              </a:ext>
            </a:extLst>
          </p:cNvPr>
          <p:cNvCxnSpPr>
            <a:cxnSpLocks/>
            <a:stCxn id="8" idx="3"/>
          </p:cNvCxnSpPr>
          <p:nvPr/>
        </p:nvCxnSpPr>
        <p:spPr>
          <a:xfrm flipV="1">
            <a:off x="5356731" y="3020627"/>
            <a:ext cx="2748050" cy="2077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 name="Subtitle 2">
            <a:extLst>
              <a:ext uri="{FF2B5EF4-FFF2-40B4-BE49-F238E27FC236}">
                <a16:creationId xmlns:a16="http://schemas.microsoft.com/office/drawing/2014/main" id="{75EE60E1-BF1C-E250-CEDF-7AA1E33B4757}"/>
              </a:ext>
            </a:extLst>
          </p:cNvPr>
          <p:cNvSpPr txBox="1">
            <a:spLocks/>
          </p:cNvSpPr>
          <p:nvPr/>
        </p:nvSpPr>
        <p:spPr>
          <a:xfrm>
            <a:off x="2701421" y="4622648"/>
            <a:ext cx="6511895" cy="99691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dirty="0"/>
              <a:t>If there is information about that user, then AS can generate a client secret key according to the user’s ID and password</a:t>
            </a:r>
            <a:endParaRPr lang="en-US" sz="2000" dirty="0">
              <a:solidFill>
                <a:schemeClr val="tx1"/>
              </a:solidFill>
              <a:latin typeface="Lato-Regular"/>
            </a:endParaRPr>
          </a:p>
        </p:txBody>
      </p:sp>
    </p:spTree>
    <p:extLst>
      <p:ext uri="{BB962C8B-B14F-4D97-AF65-F5344CB8AC3E}">
        <p14:creationId xmlns:p14="http://schemas.microsoft.com/office/powerpoint/2010/main" val="2760918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7" b="61372"/>
          <a:stretch/>
        </p:blipFill>
        <p:spPr bwMode="auto">
          <a:xfrm>
            <a:off x="2665911" y="1650795"/>
            <a:ext cx="7264255" cy="16078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7816892E-DADD-312C-57FB-98D530645F2F}"/>
              </a:ext>
            </a:extLst>
          </p:cNvPr>
          <p:cNvCxnSpPr>
            <a:cxnSpLocks/>
          </p:cNvCxnSpPr>
          <p:nvPr/>
        </p:nvCxnSpPr>
        <p:spPr>
          <a:xfrm flipH="1">
            <a:off x="5362639" y="2969266"/>
            <a:ext cx="1787383"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390F6848-B14C-4823-669D-40E4FF0D3373}"/>
              </a:ext>
            </a:extLst>
          </p:cNvPr>
          <p:cNvSpPr/>
          <p:nvPr/>
        </p:nvSpPr>
        <p:spPr>
          <a:xfrm>
            <a:off x="7150022" y="2261116"/>
            <a:ext cx="2655309" cy="8959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5C7A661F-0AF4-C40E-DC95-EFA0F7E822F4}"/>
              </a:ext>
            </a:extLst>
          </p:cNvPr>
          <p:cNvSpPr/>
          <p:nvPr/>
        </p:nvSpPr>
        <p:spPr>
          <a:xfrm>
            <a:off x="2707330" y="2261117"/>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Subtitle 2">
            <a:extLst>
              <a:ext uri="{FF2B5EF4-FFF2-40B4-BE49-F238E27FC236}">
                <a16:creationId xmlns:a16="http://schemas.microsoft.com/office/drawing/2014/main" id="{46B4D603-C9AB-5BD0-463B-A13EFF0CE783}"/>
              </a:ext>
            </a:extLst>
          </p:cNvPr>
          <p:cNvSpPr txBox="1">
            <a:spLocks/>
          </p:cNvSpPr>
          <p:nvPr/>
        </p:nvSpPr>
        <p:spPr>
          <a:xfrm>
            <a:off x="2665911" y="3713053"/>
            <a:ext cx="7264255" cy="199528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000" dirty="0">
                <a:solidFill>
                  <a:schemeClr val="tx1"/>
                </a:solidFill>
                <a:latin typeface="Lato-Regular"/>
              </a:rPr>
              <a:t>AS sends to user:</a:t>
            </a:r>
          </a:p>
          <a:p>
            <a:pPr marL="342900" indent="-342900">
              <a:buFont typeface="Arial" panose="020B0604020202020204" pitchFamily="34" charset="0"/>
              <a:buChar char="•"/>
            </a:pPr>
            <a:r>
              <a:rPr lang="en-US" sz="2000" dirty="0">
                <a:solidFill>
                  <a:schemeClr val="tx1"/>
                </a:solidFill>
                <a:latin typeface="Lato-Regular"/>
              </a:rPr>
              <a:t>The client/TSG session key (encrypted with the client secret key)</a:t>
            </a:r>
          </a:p>
          <a:p>
            <a:pPr marL="342900" indent="-342900">
              <a:buFont typeface="Arial" panose="020B0604020202020204" pitchFamily="34" charset="0"/>
              <a:buChar char="•"/>
            </a:pPr>
            <a:r>
              <a:rPr lang="en-US" sz="2000" dirty="0">
                <a:solidFill>
                  <a:schemeClr val="tx1"/>
                </a:solidFill>
                <a:latin typeface="Lato-Regular"/>
              </a:rPr>
              <a:t>TGT including the user ID, network address and ticket validity period + Client/TGS session key (encrypted with the TGS secret key).</a:t>
            </a:r>
          </a:p>
        </p:txBody>
      </p:sp>
      <p:sp>
        <p:nvSpPr>
          <p:cNvPr id="2" name="Rectangle 1">
            <a:extLst>
              <a:ext uri="{FF2B5EF4-FFF2-40B4-BE49-F238E27FC236}">
                <a16:creationId xmlns:a16="http://schemas.microsoft.com/office/drawing/2014/main" id="{9DCF15D3-D121-A292-0207-1FBACB403994}"/>
              </a:ext>
            </a:extLst>
          </p:cNvPr>
          <p:cNvSpPr/>
          <p:nvPr/>
        </p:nvSpPr>
        <p:spPr>
          <a:xfrm>
            <a:off x="2707330" y="3125319"/>
            <a:ext cx="2613890" cy="3805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7FDCC1D1-D5EC-B7B8-A102-9BD04EF999B0}"/>
              </a:ext>
            </a:extLst>
          </p:cNvPr>
          <p:cNvSpPr/>
          <p:nvPr/>
        </p:nvSpPr>
        <p:spPr>
          <a:xfrm>
            <a:off x="5362639" y="2261116"/>
            <a:ext cx="1570821" cy="3805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9573068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iguring Kerberos Authentication Protocol">
            <a:extLst>
              <a:ext uri="{FF2B5EF4-FFF2-40B4-BE49-F238E27FC236}">
                <a16:creationId xmlns:a16="http://schemas.microsoft.com/office/drawing/2014/main" id="{6A3520B6-C9F4-5324-6866-BB9E2559E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16" r="567" b="35363"/>
          <a:stretch/>
        </p:blipFill>
        <p:spPr bwMode="auto">
          <a:xfrm>
            <a:off x="2701421" y="2008573"/>
            <a:ext cx="7264255" cy="2219417"/>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46B4D603-C9AB-5BD0-463B-A13EFF0CE783}"/>
              </a:ext>
            </a:extLst>
          </p:cNvPr>
          <p:cNvSpPr txBox="1">
            <a:spLocks/>
          </p:cNvSpPr>
          <p:nvPr/>
        </p:nvSpPr>
        <p:spPr>
          <a:xfrm>
            <a:off x="2701422" y="4435191"/>
            <a:ext cx="7264255" cy="164601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000" dirty="0">
                <a:solidFill>
                  <a:schemeClr val="tx1"/>
                </a:solidFill>
                <a:latin typeface="Lato-Regular"/>
              </a:rPr>
              <a:t>The client sends message to the TGS:</a:t>
            </a:r>
          </a:p>
          <a:p>
            <a:pPr marL="342900" indent="-342900">
              <a:buFont typeface="Arial" panose="020B0604020202020204" pitchFamily="34" charset="0"/>
              <a:buChar char="•"/>
            </a:pPr>
            <a:r>
              <a:rPr lang="en-US" sz="2000" dirty="0">
                <a:solidFill>
                  <a:schemeClr val="tx1"/>
                </a:solidFill>
                <a:latin typeface="Lato-Regular"/>
              </a:rPr>
              <a:t>The TGT received from AS + Server ID + TGS/Client secret key (encrypted with the TGS secret key);</a:t>
            </a:r>
          </a:p>
          <a:p>
            <a:pPr marL="342900" indent="-342900">
              <a:buFont typeface="Arial" panose="020B0604020202020204" pitchFamily="34" charset="0"/>
              <a:buChar char="•"/>
            </a:pPr>
            <a:r>
              <a:rPr lang="en-US" sz="2000" dirty="0">
                <a:solidFill>
                  <a:schemeClr val="tx1"/>
                </a:solidFill>
                <a:latin typeface="Lato-Regular"/>
              </a:rPr>
              <a:t>The authenticator including the client ID and timestamp (encrypted with the Client/TSG session key).</a:t>
            </a:r>
          </a:p>
        </p:txBody>
      </p:sp>
      <p:sp>
        <p:nvSpPr>
          <p:cNvPr id="2" name="Rectangle 1">
            <a:extLst>
              <a:ext uri="{FF2B5EF4-FFF2-40B4-BE49-F238E27FC236}">
                <a16:creationId xmlns:a16="http://schemas.microsoft.com/office/drawing/2014/main" id="{9DCF15D3-D121-A292-0207-1FBACB403994}"/>
              </a:ext>
            </a:extLst>
          </p:cNvPr>
          <p:cNvSpPr/>
          <p:nvPr/>
        </p:nvSpPr>
        <p:spPr>
          <a:xfrm>
            <a:off x="5398150" y="2119051"/>
            <a:ext cx="1561944" cy="8642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7FDCC1D1-D5EC-B7B8-A102-9BD04EF999B0}"/>
              </a:ext>
            </a:extLst>
          </p:cNvPr>
          <p:cNvSpPr/>
          <p:nvPr/>
        </p:nvSpPr>
        <p:spPr>
          <a:xfrm>
            <a:off x="2832503" y="3037078"/>
            <a:ext cx="2263280" cy="1190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80F38C71-B4A0-99F4-1683-A16F76227F56}"/>
              </a:ext>
            </a:extLst>
          </p:cNvPr>
          <p:cNvSpPr/>
          <p:nvPr/>
        </p:nvSpPr>
        <p:spPr>
          <a:xfrm>
            <a:off x="5095783" y="3579001"/>
            <a:ext cx="1864311" cy="6489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AE54F589-C2C0-4FF1-9147-9DFBDFB4D821}"/>
              </a:ext>
            </a:extLst>
          </p:cNvPr>
          <p:cNvSpPr/>
          <p:nvPr/>
        </p:nvSpPr>
        <p:spPr>
          <a:xfrm>
            <a:off x="2742841" y="2161220"/>
            <a:ext cx="2613890" cy="8220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Connector: Elbow 6">
            <a:extLst>
              <a:ext uri="{FF2B5EF4-FFF2-40B4-BE49-F238E27FC236}">
                <a16:creationId xmlns:a16="http://schemas.microsoft.com/office/drawing/2014/main" id="{179A75A2-13A5-9E21-E340-932219D97511}"/>
              </a:ext>
            </a:extLst>
          </p:cNvPr>
          <p:cNvCxnSpPr>
            <a:cxnSpLocks/>
          </p:cNvCxnSpPr>
          <p:nvPr/>
        </p:nvCxnSpPr>
        <p:spPr>
          <a:xfrm>
            <a:off x="5226865" y="2993482"/>
            <a:ext cx="1937415" cy="459931"/>
          </a:xfrm>
          <a:prstGeom prst="bentConnector3">
            <a:avLst>
              <a:gd name="adj1" fmla="val -2696"/>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0E77B90C-C992-25B3-D071-81D1A67E44DE}"/>
              </a:ext>
            </a:extLst>
          </p:cNvPr>
          <p:cNvSpPr/>
          <p:nvPr/>
        </p:nvSpPr>
        <p:spPr>
          <a:xfrm>
            <a:off x="7196285" y="3334552"/>
            <a:ext cx="2613890" cy="8934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396261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 Market Research Pitch Deck by Slidesgo</Template>
  <TotalTime>203</TotalTime>
  <Words>377</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13</vt:i4>
      </vt:variant>
    </vt:vector>
  </HeadingPairs>
  <TitlesOfParts>
    <vt:vector size="30" baseType="lpstr">
      <vt:lpstr>Arial</vt:lpstr>
      <vt:lpstr>Barlow Semi Condensed</vt:lpstr>
      <vt:lpstr>Barlow Semi Condensed Medium</vt:lpstr>
      <vt:lpstr>Fjalla One</vt:lpstr>
      <vt:lpstr>Hanken Grotesk</vt:lpstr>
      <vt:lpstr>Lato-Regular</vt:lpstr>
      <vt:lpstr>Nunito Light</vt:lpstr>
      <vt:lpstr>Proxima Nova</vt:lpstr>
      <vt:lpstr>Proxima Nova Semibold</vt:lpstr>
      <vt:lpstr>Raleway</vt:lpstr>
      <vt:lpstr>Raleway Black</vt:lpstr>
      <vt:lpstr>Raleway ExtraBold</vt:lpstr>
      <vt:lpstr>Roboto Condensed Light</vt:lpstr>
      <vt:lpstr>Technology Market Research Pitch Deck by Slidesgo</vt:lpstr>
      <vt:lpstr>Slidesgo Final Pages</vt:lpstr>
      <vt:lpstr>Technology Consulting by Slidesgo</vt:lpstr>
      <vt:lpstr>1_Slidesgo Final Pages</vt:lpstr>
      <vt:lpstr>KERBEROS AUTHENTICATION</vt:lpstr>
      <vt:lpstr>Overview  </vt:lpstr>
      <vt:lpstr>How Kerberos Authentication Works</vt:lpstr>
      <vt:lpstr>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KEBEROS AUTHENTICATION</dc:title>
  <dc:creator>Lê Huỳnh Quang Vũ</dc:creator>
  <cp:lastModifiedBy>Lê Huỳnh Quang Vũ</cp:lastModifiedBy>
  <cp:revision>5</cp:revision>
  <dcterms:created xsi:type="dcterms:W3CDTF">2023-11-06T07:12:02Z</dcterms:created>
  <dcterms:modified xsi:type="dcterms:W3CDTF">2023-11-09T14:44:16Z</dcterms:modified>
</cp:coreProperties>
</file>