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37" r:id="rId2"/>
  </p:sldMasterIdLst>
  <p:notesMasterIdLst>
    <p:notesMasterId r:id="rId7"/>
  </p:notesMasterIdLst>
  <p:handoutMasterIdLst>
    <p:handoutMasterId r:id="rId8"/>
  </p:handoutMasterIdLst>
  <p:sldIdLst>
    <p:sldId id="385" r:id="rId3"/>
    <p:sldId id="386" r:id="rId4"/>
    <p:sldId id="388" r:id="rId5"/>
    <p:sldId id="384" r:id="rId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FF99CC"/>
    <a:srgbClr val="CCFFFF"/>
    <a:srgbClr val="33CCCC"/>
    <a:srgbClr val="66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948" autoAdjust="0"/>
  </p:normalViewPr>
  <p:slideViewPr>
    <p:cSldViewPr snapToGrid="0">
      <p:cViewPr varScale="1">
        <p:scale>
          <a:sx n="81" d="100"/>
          <a:sy n="81" d="100"/>
        </p:scale>
        <p:origin x="-10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5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8F10288-C6B8-4E5D-B237-EA79D3247F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06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884BA13E-F66B-4C39-B342-6EEF57654F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978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0CC10DF-D81B-455B-8643-8AA1A48AEF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8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AAAB6-0EE7-473A-85C4-9E5652EE1430}" type="datetimeFigureOut">
              <a:rPr lang="en-US"/>
              <a:pPr>
                <a:defRPr/>
              </a:pPr>
              <a:t>1/6/2012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C3534-4A2A-49BD-A132-B70FB7A570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13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7AA92-613F-4255-B748-A13F565552A3}" type="datetimeFigureOut">
              <a:rPr lang="en-US"/>
              <a:pPr>
                <a:defRPr/>
              </a:pPr>
              <a:t>1/6/2012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FEEC5-9A81-401E-97DE-18C296536B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5551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24590-4814-4B3F-A6BE-1CE85EA105EB}" type="datetimeFigureOut">
              <a:rPr lang="en-US"/>
              <a:pPr>
                <a:defRPr/>
              </a:pPr>
              <a:t>1/6/2012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3EEA6-43E7-426A-AD35-7F2412D526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374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1D6C6-8E34-4515-BB07-54FBD120F4DD}" type="datetimeFigureOut">
              <a:rPr lang="en-US"/>
              <a:pPr>
                <a:defRPr/>
              </a:pPr>
              <a:t>1/6/2012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416A9-9C30-46A0-A471-E2B523AF0C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70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50C6F-9FED-45A3-87F9-8596E249CFA7}" type="datetimeFigureOut">
              <a:rPr lang="en-US"/>
              <a:pPr>
                <a:defRPr/>
              </a:pPr>
              <a:t>1/6/2012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C053B-1AD0-4BDC-AB8E-3047F9D9AA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078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B6CDD-835A-4D60-939D-3DE591EA169A}" type="datetimeFigureOut">
              <a:rPr lang="en-US"/>
              <a:pPr>
                <a:defRPr/>
              </a:pPr>
              <a:t>1/6/2012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27DE4-0776-4057-AD42-6EBD263912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0645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62CBA-14FE-4279-834A-A63A34965F68}" type="datetimeFigureOut">
              <a:rPr lang="en-US"/>
              <a:pPr>
                <a:defRPr/>
              </a:pPr>
              <a:t>1/6/2012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66689-2686-4000-8EC6-CF1F1F0452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0808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92870-0423-4700-B867-07AD11B8BCB3}" type="datetimeFigureOut">
              <a:rPr lang="en-US"/>
              <a:pPr>
                <a:defRPr/>
              </a:pPr>
              <a:t>1/6/2012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EA4B8-7227-45B1-A428-BDF8B0740D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08663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0E7CD-6E5F-417A-8DA7-8D085906390C}" type="datetimeFigureOut">
              <a:rPr lang="en-US"/>
              <a:pPr>
                <a:defRPr/>
              </a:pPr>
              <a:t>1/6/2012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235B3-362F-412B-A1A3-7756EEE77F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81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F9E271B-B5FE-49CB-BED5-C17A5E9A7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4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E3F5996-2A13-4AE2-B0EC-CBEF58DC4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3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03F4D44-9435-42F8-A3F6-FAB7DE66C9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4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C34A368-2842-4F44-B5FE-38C8DDF9CF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F55EBAD-483B-4AFA-84AA-B263996C5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0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46DD682-126F-4B78-8E45-D522794094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5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1B5A8D-D6BD-42BE-BC9A-71DC1A901475}" type="datetimeFigureOut">
              <a:rPr lang="en-US"/>
              <a:pPr>
                <a:defRPr/>
              </a:pPr>
              <a:t>1/6/2012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7F307B-7A9A-482D-8438-A6F62B10FF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60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C0376-F7F5-4624-B11A-C1400F669675}" type="datetimeFigureOut">
              <a:rPr lang="en-US"/>
              <a:pPr>
                <a:defRPr/>
              </a:pPr>
              <a:t>1/6/2012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ACBD0-7DFA-4CED-BE1F-538DB8B35F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754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 Introduction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r>
              <a:rPr lang="en-US"/>
              <a:t>1-</a:t>
            </a:r>
            <a:fld id="{DEFD1CA5-473D-4935-B4C6-C1C102E499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+mj-lt"/>
              </a:defRPr>
            </a:lvl1pPr>
          </a:lstStyle>
          <a:p>
            <a:pPr>
              <a:defRPr/>
            </a:pPr>
            <a:fld id="{99C1859B-881B-4692-9583-E72611DBF924}" type="datetimeFigureOut">
              <a:rPr lang="en-US"/>
              <a:pPr>
                <a:defRPr/>
              </a:pPr>
              <a:t>1/6/2012</a:t>
            </a:fld>
            <a:endParaRPr lang="en-US" altLang="en-US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+mj-lt"/>
              </a:defRPr>
            </a:lvl1pPr>
          </a:lstStyle>
          <a:p>
            <a:pPr>
              <a:defRPr/>
            </a:pPr>
            <a:fld id="{E4DD4066-F068-445C-9D62-8C3CBB5ACF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9047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047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>
          <a:xfrm>
            <a:off x="812800" y="508000"/>
            <a:ext cx="7772400" cy="1143000"/>
          </a:xfrm>
          <a:noFill/>
        </p:spPr>
        <p:txBody>
          <a:bodyPr anchor="ctr"/>
          <a:lstStyle/>
          <a:p>
            <a:pPr algn="ctr" eaLnBrk="1" hangingPunct="1"/>
            <a:r>
              <a:rPr lang="en-US" sz="5000" smtClean="0">
                <a:solidFill>
                  <a:srgbClr val="FF0000"/>
                </a:solidFill>
                <a:latin typeface="Times New Roman" pitchFamily="18" charset="0"/>
              </a:rPr>
              <a:t>TRUYỀN DỮ LIỆU</a:t>
            </a:r>
          </a:p>
        </p:txBody>
      </p:sp>
      <p:pic>
        <p:nvPicPr>
          <p:cNvPr id="11267" name="Picture 9" descr="Computer%20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2084388"/>
            <a:ext cx="5895975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</a:rPr>
              <a:t>Giới thiệu môn học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404225" cy="3706813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>
                <a:latin typeface="Times New Roman" pitchFamily="18" charset="0"/>
              </a:rPr>
              <a:t>Giảng viên: 	TS Đàm Quang Hồng Hải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latin typeface="Times New Roman" pitchFamily="18" charset="0"/>
              </a:rPr>
              <a:t>Khoa:                    Mạng máy tính và Truyền thông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latin typeface="Times New Roman" pitchFamily="18" charset="0"/>
              </a:rPr>
              <a:t>Email: 		damhai@uit.edu.vn</a:t>
            </a:r>
          </a:p>
          <a:p>
            <a:pPr eaLnBrk="1" hangingPunct="1">
              <a:lnSpc>
                <a:spcPct val="90000"/>
              </a:lnSpc>
            </a:pPr>
            <a:endParaRPr lang="en-US" sz="26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latin typeface="Times New Roman" pitchFamily="18" charset="0"/>
              </a:rPr>
              <a:t>Số tín chỉ: 4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smtClean="0">
                <a:latin typeface="Times New Roman" pitchFamily="18" charset="0"/>
              </a:rPr>
              <a:t>	45 tiết lý thuyết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smtClean="0">
                <a:latin typeface="Times New Roman" pitchFamily="18" charset="0"/>
              </a:rPr>
              <a:t>	30 tiết thực hành</a:t>
            </a:r>
            <a:br>
              <a:rPr lang="en-US" sz="2600" smtClean="0">
                <a:latin typeface="Times New Roman" pitchFamily="18" charset="0"/>
              </a:rPr>
            </a:br>
            <a:endParaRPr lang="en-US" sz="260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200" smtClean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title"/>
          </p:nvPr>
        </p:nvSpPr>
        <p:spPr>
          <a:xfrm>
            <a:off x="525463" y="198438"/>
            <a:ext cx="4156075" cy="944562"/>
          </a:xfrm>
          <a:noFill/>
        </p:spPr>
        <p:txBody>
          <a:bodyPr anchor="ctr"/>
          <a:lstStyle/>
          <a:p>
            <a:pPr eaLnBrk="1" hangingPunct="1"/>
            <a:r>
              <a:rPr lang="en-US" smtClean="0">
                <a:latin typeface="Times New Roman" pitchFamily="18" charset="0"/>
              </a:rPr>
              <a:t>Giáo trình chính</a:t>
            </a:r>
          </a:p>
        </p:txBody>
      </p:sp>
      <p:pic>
        <p:nvPicPr>
          <p:cNvPr id="13315" name="Picture 6" descr="51vfbqfBJn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201738"/>
            <a:ext cx="4992687" cy="499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4538663" y="1223963"/>
            <a:ext cx="4605337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1" lang="en-US" altLang="en-US" sz="4000" b="1">
                <a:solidFill>
                  <a:schemeClr val="tx2"/>
                </a:solidFill>
              </a:rPr>
              <a:t>Data and Computer Communications, </a:t>
            </a:r>
            <a:r>
              <a:rPr kumimoji="1" lang="en-GB" sz="4000" b="1">
                <a:solidFill>
                  <a:schemeClr val="tx2"/>
                </a:solidFill>
              </a:rPr>
              <a:t> </a:t>
            </a:r>
            <a:br>
              <a:rPr kumimoji="1" lang="en-GB" sz="4000" b="1">
                <a:solidFill>
                  <a:schemeClr val="tx2"/>
                </a:solidFill>
              </a:rPr>
            </a:br>
            <a:r>
              <a:rPr kumimoji="1" lang="en-GB" sz="4000" b="1">
                <a:solidFill>
                  <a:schemeClr val="tx2"/>
                </a:solidFill>
              </a:rPr>
              <a:t>7th Edition</a:t>
            </a:r>
          </a:p>
          <a:p>
            <a:r>
              <a:rPr kumimoji="1" lang="en-US" altLang="en-US" sz="4000" b="1">
                <a:solidFill>
                  <a:schemeClr val="tx2"/>
                </a:solidFill>
              </a:rPr>
              <a:t>William Stallings</a:t>
            </a:r>
          </a:p>
          <a:p>
            <a:endParaRPr kumimoji="1" lang="en-US" altLang="en-US" sz="4000" b="1">
              <a:solidFill>
                <a:schemeClr val="tx2"/>
              </a:solidFill>
            </a:endParaRPr>
          </a:p>
          <a:p>
            <a:r>
              <a:rPr kumimoji="1" lang="en-US" altLang="en-US" sz="4000" b="1">
                <a:solidFill>
                  <a:schemeClr val="tx2"/>
                </a:solidFill>
              </a:rPr>
              <a:t>Chương 3-9</a:t>
            </a:r>
            <a:br>
              <a:rPr kumimoji="1" lang="en-US" altLang="en-US" sz="4000" b="1">
                <a:solidFill>
                  <a:schemeClr val="tx2"/>
                </a:solidFill>
              </a:rPr>
            </a:br>
            <a:r>
              <a:rPr lang="en-US" sz="4000" b="1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1" descr="coverLar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3363913"/>
            <a:ext cx="1997075" cy="277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411538" y="3735388"/>
            <a:ext cx="5375275" cy="228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>
                <a:solidFill>
                  <a:schemeClr val="accent2"/>
                </a:solidFill>
              </a:rPr>
              <a:t>Computer Networks, 4th Edition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Andrew S. Tanenbaum.</a:t>
            </a:r>
            <a:r>
              <a:rPr lang="en-US" sz="2000">
                <a:solidFill>
                  <a:schemeClr val="accent2"/>
                </a:solidFill>
              </a:rPr>
              <a:t> </a:t>
            </a:r>
            <a:br>
              <a:rPr lang="en-US" sz="2000">
                <a:solidFill>
                  <a:schemeClr val="accent2"/>
                </a:solidFill>
              </a:rPr>
            </a:b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14340" name="Rectangle 13"/>
          <p:cNvSpPr>
            <a:spLocks noGrp="1" noChangeArrowheads="1"/>
          </p:cNvSpPr>
          <p:nvPr>
            <p:ph type="title"/>
          </p:nvPr>
        </p:nvSpPr>
        <p:spPr>
          <a:xfrm>
            <a:off x="4365625" y="0"/>
            <a:ext cx="4491038" cy="1143000"/>
          </a:xfrm>
          <a:noFill/>
        </p:spPr>
        <p:txBody>
          <a:bodyPr anchor="ctr"/>
          <a:lstStyle/>
          <a:p>
            <a:pPr eaLnBrk="1" hangingPunct="1"/>
            <a:r>
              <a:rPr lang="en-US" smtClean="0">
                <a:latin typeface="Times New Roman" pitchFamily="18" charset="0"/>
              </a:rPr>
              <a:t>Tài liệu tham khảo</a:t>
            </a:r>
          </a:p>
        </p:txBody>
      </p:sp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3359150" y="1190625"/>
            <a:ext cx="5389563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>
                <a:solidFill>
                  <a:schemeClr val="accent2"/>
                </a:solidFill>
              </a:rPr>
              <a:t>Computer and Communication Networks, Nader F. Mir </a:t>
            </a:r>
          </a:p>
          <a:p>
            <a:endParaRPr lang="en-US" sz="2000">
              <a:solidFill>
                <a:schemeClr val="accent2"/>
              </a:solidFill>
            </a:endParaRPr>
          </a:p>
        </p:txBody>
      </p:sp>
      <p:pic>
        <p:nvPicPr>
          <p:cNvPr id="14342" name="Picture 19" descr="51G655D70C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531813"/>
            <a:ext cx="27051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6524</TotalTime>
  <Words>36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Times New Roman</vt:lpstr>
      <vt:lpstr>Arial</vt:lpstr>
      <vt:lpstr>Comic Sans MS</vt:lpstr>
      <vt:lpstr>Wingdings</vt:lpstr>
      <vt:lpstr>Garamond</vt:lpstr>
      <vt:lpstr>Default Design</vt:lpstr>
      <vt:lpstr>Edge</vt:lpstr>
      <vt:lpstr>TRUYỀN DỮ LIỆU</vt:lpstr>
      <vt:lpstr>Giới thiệu môn học</vt:lpstr>
      <vt:lpstr>Giáo trình chính</vt:lpstr>
      <vt:lpstr>Tài liệu tham khảo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1</dc:title>
  <dc:creator>Jim Kurose and Keith Ross</dc:creator>
  <cp:lastModifiedBy>HT</cp:lastModifiedBy>
  <cp:revision>189</cp:revision>
  <dcterms:created xsi:type="dcterms:W3CDTF">1999-10-08T19:08:27Z</dcterms:created>
  <dcterms:modified xsi:type="dcterms:W3CDTF">2012-01-06T10:35:23Z</dcterms:modified>
</cp:coreProperties>
</file>