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notesSlides/notesSlide6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7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8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9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1160" r:id="rId4"/>
    <p:sldId id="1166" r:id="rId5"/>
    <p:sldId id="1161" r:id="rId6"/>
    <p:sldId id="1162" r:id="rId7"/>
    <p:sldId id="1167" r:id="rId8"/>
    <p:sldId id="1168" r:id="rId9"/>
    <p:sldId id="1170" r:id="rId10"/>
    <p:sldId id="1171" r:id="rId11"/>
    <p:sldId id="1172" r:id="rId12"/>
    <p:sldId id="1158" r:id="rId13"/>
    <p:sldId id="1159" r:id="rId1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8"/>
    <p:restoredTop sz="84955"/>
  </p:normalViewPr>
  <p:slideViewPr>
    <p:cSldViewPr snapToGrid="0" snapToObjects="1">
      <p:cViewPr varScale="1">
        <p:scale>
          <a:sx n="97" d="100"/>
          <a:sy n="97" d="100"/>
        </p:scale>
        <p:origin x="1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3:12:31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14568 11092 24575,'-3'-6'0,"1"-11"0,15-20 0,15-13 0,-9 22 0,4 2 0,4 2 0,3 3 0,29-5 0,3 12 0,-28 15 0,-1 5 0,27 16 0,-9 16 0,-29-13 0,-7 7 0,-10 12 0,-9 13 0,-4 3 0,0-7 0,1-8 0,-2-5 0,-3 6-207,-2 14 0,-3 7 0,-2-1 0,-1-9 207,-13 2 0,0-7 0,4-5 0,2-3 0,6-9 0,3-4 0,-5 8 0,11-18 0,7-13 0,3-2 828,3-4-828,1-1 0,13-1 0,26-2 0,19-1 0,-15 0 0,-6 1 0</inkml:trace>
  <inkml:trace contextRef="#ctx0" brushRef="#br0" timeOffset="1384">15664 11427 24575,'-2'42'0,"0"-6"0,0 5 0,0 13 0,2 4 0,1-13 0,1 1 0,2 0 0,6 17 0,3-2 0,2-6 0,5-4 0,3-7 0,4-4 0,0-9 0,4-5 0,0-5 0,3-4 0,3-6 0,1-3 0,0-2 0,-1-4 0,2-7 0,0-4 0,-1-6 0,-1-5 0,-2-6 0,-3-5 0,0-8 0,-4-3 0,-4-1 0,-3-3 0,-4-3 0,-4 0 0,-3 0 0,-3 1 0,-4 1 0,-5 2 0,-3 2 0,-5 1 0,-5 4 0,-5 2 0,-4 2 0,-3 3 0,-1 5 0,-3 3 0,-1 4 0,-1 4 0,1 3 0,-1 3 0,-31 0 0,2 6 0,7 3 0,4 0 0,2 0 0,-4 6 0,2 6 0,5 7 0,13 6 0,17-11 0,7-3 0,9-10 0</inkml:trace>
  <inkml:trace contextRef="#ctx0" brushRef="#br0" timeOffset="2434">16635 10891 24575,'-3'59'0,"0"-25"0,-1 2 0,-1 8 0,-1 1 0,0 1 0,1 0 0,1-3 0,0-1 0,2-1 0,2-1 0,-1-2 0,2-1 0,-2 0 0,2-1 0,-1-1 0,2-1 0,5 30 0,6-3 0,6-8 0,3-5 0,2-5 0,3-8 0,-1-3 0,2-8 0,1-6 0,5-7 0,5-4 0,9-1 0,-21-5 0,-3 3 0</inkml:trace>
  <inkml:trace contextRef="#ctx0" brushRef="#br0" timeOffset="3767">17335 11370 24575,'-16'3'0,"-6"7"0,-8 9 0,-4 8 0,5 8 0,7 4 0,7 3 0,6 5 0,3-3 0,4-2 0,1-4 0,1-8 0,9-4 0,17-5 0,21-6 0,-13-9 0,1-2 0,1-1 0,1-1 0,-2-1 0,-1 0 0,22-1 0,-14 0 0,-10 2 0,-10-1 0,-7 1 0,-8 1 0,-3-1 0,-3 2 0,-6 5 0,-9 7 0,-16 15 0,-6 5 0,10-9 0,8-8 0</inkml:trace>
  <inkml:trace contextRef="#ctx0" brushRef="#br0" timeOffset="4801">17681 11161 24575,'31'3'0,"26"9"0,-17-1 0,4 3 0,10 4 0,0 3 0,-2 1 0,-1 2 0,-5-1 0,-3 0 0,-5 0 0,-4 1 0,15 20 0,-16 1 0,-14 2 0,-12 2 0,-4 3 0,-5 5 0,-4-2 0,-9 4 0,-9-6 0,-3-12 0,9-15 0,7-16 0</inkml:trace>
  <inkml:trace contextRef="#ctx0" brushRef="#br0" timeOffset="6418">17070 7072 24575,'-17'42'0,"-2"12"0,7-21 0,1 2 0,0 1 0,0 1 0,2-2 0,2 0 0,0-1 0,1 0 0,0 3 0,2 1 0,0 1 0,1 1 0,1 2 0,-1-1 0,2 1 0,0-1 0,2-2 0,1-2 0,2-1 0,1-2 0,8 25 0,8-7 0,3-11 0,3-4 0,4-6 0,-1-5 0,0-5 0,-5-8 0,3-3 0,-16-6 0,2-2 0</inkml:trace>
  <inkml:trace contextRef="#ctx0" brushRef="#br0" timeOffset="7902">17316 7617 24575,'21'-36'0,"3"-7"0,9-7 0,0 2 0,-4 9 0,-5 10 0,-7 11 0,-3 9 0,-7 6 0,-2 13 0,-3 20 0,-1 34 0,-1-19 0,0 4 0,0 9 0,-1 3 0,-2 4 0,-1-1 0,-2-5 0,-3-2 0,0-5 0,-1-4 0,0-12 0,0-3 0,-3 11 0,6-17 0,4-8 0,2 3 0,1-2 0,0-4 0,0-8 0</inkml:trace>
  <inkml:trace contextRef="#ctx0" brushRef="#br0" timeOffset="9299">17833 7685 24575,'0'14'0,"0"14"0,0 17 0,2 16 0,2 5 0,1-3 0,4-12 0,5-13 0,7-11 0,13-11 0,11-7 0,8-4 0,9-6 0,-8-5 0,-7-8 0,-8-13 0,-11-13 0,-5-13 0,-8-6 0,-9-2 0,-6 27 0,-5-1 0,-6-3 0,-7 0 0,-6-4 0,-6 2 0,-8-2 0,-4 4 0,-3 2 0,-2 4 0,5 5 0,0 3 0,6 7 0,2 3 0,-18-1 0,14 11 0,10 4 0,5 0 0,3 1 0,3 5 0,2 7 0,2 5 0,4 2 0,3-2 0,3-3 0,1-3 0,2-5 0,0-3 0</inkml:trace>
  <inkml:trace contextRef="#ctx0" brushRef="#br0" timeOffset="11202">18554 7549 24575,'-10'13'0,"-5"6"0,-4 5 0,0 4 0,5-4 0,6-5 0,5-2 0,3-8 0,0-1 0,0-5 0,2 0 0,7-1 0,10 1 0,12 1 0,10 3 0,4 1 0,-4 1 0,-9 0 0,-10 0 0,-9 0 0,-4-1 0,-3-1 0,-3 0 0,-2 3 0,-2 0 0,-2 2 0,-2 2 0,-5 3 0,-6 5 0,-6 5 0,-4 4 0,1-1 0,5-4 0,5-5 0,3-5 0,3-3 0,3-1 0,0-4 0,2-2 0,0-3 0,2-1 0,0-1 0</inkml:trace>
  <inkml:trace contextRef="#ctx0" brushRef="#br0" timeOffset="12652">18590 7356 24575,'10'2'0,"7"7"0,6 4 0,7 6 0,1 3 0,-2 3 0,-2 3 0,0 4 0,-1 7 0,1 6 0,0 6 0,-2 1 0,-3-3 0,-4-6 0,-6-6 0,-2-4 0,-4-1 0,-3-1 0,-1-2 0,-2 0 0,0 0 0,-1 2 0,-5 4 0,-8 2 0,-6-2 0,-4-4 0,3-8 0,-2-9 0,13-6 0,0-6 0</inkml:trace>
  <inkml:trace contextRef="#ctx0" brushRef="#br0" timeOffset="14335">12433 5264 24575,'-15'31'0,"-3"13"0,-3 15 0,10-22 0,2 2 0,2 0 0,2 0 0,1 0 0,0 1 0,2 1 0,-1 1 0,1-3 0,1 0 0,-1-1 0,0 1 0,2 1 0,3 1 0,3 5 0,3 1 0,5 10 0,5 3-278,-3-14 1,3 2 0,1 0 277,2 2 0,1 1 0,1-1 0,-1-2 0,1-1 0,0-1-2170,-1-6 1,1 0-1,-1-2 2170,8 17 0,-2-6 0,4-1 0,-7-6 0</inkml:trace>
  <inkml:trace contextRef="#ctx0" brushRef="#br0" timeOffset="16686">13367 5765 24575,'-6'-2'0,"0"1"0,1-1 0,0 1 0,1 1 0,3 1 0,2 1 0,1 8 0,2 16 0,3 36 0,-3-14 0,1 7 0,-1-9 0,1 3 0,-1 1-148,1 4 1,0 0-1,-1-2 148,-1-3 0,0-2 0,1-2 0,0 10 0,0-6 0,-1 12 0,0-36 0,0-14 0,1-16 0,1-4 443,1-5-443,2-2 0,3 2 0,0 0 0,-2 3 0,0 3 0,-4 1 0,0 4 0,1 0 0,11 0 0,18-2 0,20 2 0,-21 1 0,3 2 0,1 0 0,1 1 0,-1 2 0,0 1 0,-3 1 0,-3 3 0,22 11 0,-16 4 0,-16-2 0,-12-1 0,-6 2 0,-5 0 0,-10 6 0,-15 7 0,-19 4 0,15-17 0,-4-1 0,-1 0 0,-1-1 0,0-2 0,0-1 0,3-2 0,1-2 0,-19 8 0,10-8 0,10-6 0,5-4 0,6-4 0,2-4 0,10 2 0,0-2 0</inkml:trace>
  <inkml:trace contextRef="#ctx0" brushRef="#br0" timeOffset="17572">13390 5902 24575,'43'-2'0,"14"-5"0,-20 1 0,1-1 0,0-1 0,-2 0 0,21-9 0,-17 4 0,-17 4 0,-7 4 0,-9 2 0,-3 1 0</inkml:trace>
  <inkml:trace contextRef="#ctx0" brushRef="#br0" timeOffset="19102">14285 6098 24575,'-5'9'0,"-4"3"0,0 3 0,0 3 0,6 0 0,1-8 0,5 1 0,12-5 0,20 4 0,23 2 0,-21-4 0,1 1 0,4-1 0,-1 0 0,-3 0 0,-1 0 0,-4 0 0,-1 0 0,20 8 0,-16 0 0,-10-3 0,-11-1 0,-8-1 0,-4-4 0,-3 1 0,-6-3 0,-8 3 0,-9 2 0,-9 3 0,-2 3 0,-1 3 0,4-2 0,5-2 0,5-3 0,6-1 0,4-3 0,3-1 0,-1-1 0,5-4 0,0 3 0</inkml:trace>
  <inkml:trace contextRef="#ctx0" brushRef="#br0" timeOffset="20154">14618 5551 24575,'40'4'0,"21"8"0,-21-2 0,3 3 0,6 5 0,0 4 0,2 2 0,-2 2 0,-3 2 0,-3 1 0,-4-1 0,-2 0 0,-6-3 0,-4 0 0,12 16 0,-13-5 0,-10 0 0,-8 4 0,-4 10 0,-3-17 0,0 2 0,-1 4 0,0 1 0,-3 3 0,-1 1 0,-2 0 0,-2 0 0,0-7 0,-3-3 0,-10 23 0,5-21 0,4-14 0,-3 0 0,10-14 0,-4 3 0</inkml:trace>
  <inkml:trace contextRef="#ctx0" brushRef="#br0" timeOffset="21737">14070 9030 24575,'-8'28'0,"-6"20"0,4-15 0,-1 2 0,-1 6 0,1 1 0,-1 1 0,2-1 0,2-3 0,0-1 0,3-3 0,0-1 0,0 26 0,3-9 0,2-12 0,0-10 0,0-9 0,2-2 0,3-2 0,6 4 0,5 2 0,5 1 0,3 1 0,2-1 0,2-1 0,-2-3 0,-3-4 0,-1-3 0,1-2 0,-11-5 0,1-1 0</inkml:trace>
  <inkml:trace contextRef="#ctx0" brushRef="#br0" timeOffset="23937">14743 9282 24575,'12'-23'0,"10"-16"0,16-16 0,-17 25 0,0 1 0,17-16 0,-10 18 0,-11 15 0,-7 10 0,-6 54 0,-10 25 0,-1-32 0,-2 3-137,2-2 1,1 6 0,-1 2 0,-2-6 136,-9 16 0,-1-6 0,2-5 0,0-2 0,3-10 0,2-4 0,-4 14 0,8-25 0,5-16 0,3-6 0</inkml:trace>
  <inkml:trace contextRef="#ctx0" brushRef="#br0" timeOffset="25271">15284 9361 24575,'-3'38'0,"0"7"0,1 15 0,1 5 0,6 0 0,7-5 0,9-10 0,10-10 0,7-9 0,12-7 0,9-6 0,-23-11 0,1-3 0,3 0 0,1-3 0,2-3 0,2-4 0,2-6 0,-1-4 0,0-5 0,-3-5 0,-2-4 0,-3-3 0,-6-1 0,-3-1 0,-7 4 0,-3-1 0,4-24 0,-11 5 0,-16 2 0,-18-3 0,3 24 0,-5 0 0,-8 1 0,-4 2 0,-5 2 0,-3 3 0,-3 2 0,-2 4 0,2 4 0,1 3 0,3 1 0,3 3 0,5 1 0,3 1 0,-16 1 0,12 8 0,9 11 0,5 13 0,1 9 0,5 1 0,3-4 0,3-5 0,6-16 0,0-5 0</inkml:trace>
  <inkml:trace contextRef="#ctx0" brushRef="#br0" timeOffset="26889">16687 9298 24575,'-11'16'0,"-4"4"0,0 5 0,-1 1 0,4-2 0,1-2 0,4-1 0,2-1 0,3-2 0,12 1 0,16 5 0,22 4 0,-16-13 0,3-1 0,3 0 0,0-1 0,2-2 0,0-2 0,-2-1 0,0-1 0,-1 0 0,-2 0 0,24 4 0,-17-1 0,-15-1 0,-14-2 0,-6-2 0,-6 1 0,-4 2 0,-9 5 0,-15 8 0,-22 7 0,18-11 0,-1 0 0,-6 2 0,0-1 0,-1 0 0,0-1 0,5-2 0,1-1 0,-21 8 0,18-9 0,16-6 0,11-3 0,5-4 0</inkml:trace>
  <inkml:trace contextRef="#ctx0" brushRef="#br0" timeOffset="27937">17098 9380 24575,'23'0'0,"19"6"0,14 8 0,-23-3 0,-1 3 0,22 20 0,-7 7 0,-5 10 0,-21-20 0,-2 2 0,1 7 0,-2 3 0,0 6 0,-2 2 0,-2 8 0,-2 3 0,-3 3 0,-3 1 0,-1 0 0,-3-2 0,-1-4 0,-3-4 0,0-9 0,-2-3 0,0-10 0,-1-2 0,-8 14 0,1-15 0,-1-8 0,6-12 0,-6 1 0,4-6 0,1-2 0,0-1 0</inkml:trace>
  <inkml:trace contextRef="#ctx0" brushRef="#br0" timeOffset="29239">17239 12634 24575,'-10'45'0,"-3"16"0,4-18 0,-1 3 0,-1 5 0,0 1 0,1 1 0,0-1 0,2-3 0,0-2 0,3-5 0,0-2 0,2-5 0,2-1 0,-1 31 0,2-5 0,5 0 0,9 0 0,9-2 0,10-2 0,3-7 0,-1-8 0,-2-11 0,0-4 0,-17-14 0,-1-2 0</inkml:trace>
  <inkml:trace contextRef="#ctx0" brushRef="#br0" timeOffset="31404">17461 12765 24575,'3'35'0,"4"26"0,0-17 0,0 3 0,3 5 0,0 0 0,1-5 0,-1-1 0,-1-4 0,0-2 0,5 24 0,-6-12 0,-2-16 0,-1-12 0,-4-13 0,1-5 0</inkml:trace>
  <inkml:trace contextRef="#ctx0" brushRef="#br0" timeOffset="32737">17792 12975 24575,'0'45'0,"2"16"0,0-23 0,1 3 0,3 1 0,1-1 0,3-3 0,1-1 0,15 21 0,3-14 0,0-12 0,5-9 0,7-5 0,7-6 0,8-4 0,3-9 0,-2-8 0,-4-12 0,-10-6 0,-11-3 0,-10 2 0,-10 7 0,-7 0 0,-3 1 0,-2-2 0,-4-1 0,-6 0 0,-12-5 0,-14-1 0,-18-5 0,21 17 0,-2 1 0,-3 0 0,0 1 0,-1 0 0,2 1 0,5 1 0,1 0 0,-19-7 0,18 9 0,14 6 0,9 4 0,6 1 0</inkml:trace>
  <inkml:trace contextRef="#ctx0" brushRef="#br0" timeOffset="34056">18923 13059 24575,'-27'13'0,"-5"8"0,-5 8 0,3 2 0,11-2 0,9-7 0,7-4 0,4-4 0,3-5 0,0-3 0,0-1 0,4 0 0,9 1 0,25 11 0,-4-2 0,10 8 0,-17-5 0,-7 0 0,0 0 0,-10-6 0,-1 1 0,-7-8 0,0 2 0,-1 0 0,-1 0 0,-3 1 0,-4 1 0,-5-1 0,-5 0 0,-1-2 0,4-1 0,2-2 0,6 1 0,2-2 0,3-1 0</inkml:trace>
  <inkml:trace contextRef="#ctx0" brushRef="#br0" timeOffset="35805">18905 12642 24575,'33'11'0,"21"16"0,-16-6 0,3 4 0,6 6 0,0 3 0,-2 2 0,-1 0 0,-6-2 0,-2-1 0,-7-5 0,-2 0 0,12 15 0,-13-9 0,-8-3 0,-5 0 0,-6 4 0,-2 8 0,-4 8 0,-3 11 0,-1-27 0,-2 0 0,0 0 0,-2-1 0,-1-1 0,-1-2 0,-7 18 0,2-14 0,2-12 0,7-15 0,0-3 0</inkml:trace>
  <inkml:trace contextRef="#ctx0" brushRef="#br0" timeOffset="37239">15213 14812 24575,'-9'46'0,"3"-14"0,-2 3 0,-1 11 0,-2 1 0,1 5 0,0 1 0,1-5 0,1-2 0,3-4 0,1-3 0,1 25 0,2-14 0,3-7 0,5-2 0,9-1 0,9 3 0,9-2 0,6 2 0,-4-8 0,-12-13 0,-11-9 0</inkml:trace>
  <inkml:trace contextRef="#ctx0" brushRef="#br0" timeOffset="38973">15549 14667 24575,'32'1'0,"2"3"0,3 1 0,-4 1 0,-6 2 0,-7 1 0,-2 4 0,-5 0 0,-5 1 0,-4 1 0,-2 4 0,-2 5 0,0 8 0,0 6 0,0 5 0,-2-2 0,0-8 0,0-10 0,0-10 0,2-7 0,2-7 0,5-7 0,9-4 0,10-1 0,8 3 0,7 5 0,3 3 0,2 2 0,1 2 0,-5 7 0,-5 7 0,-9 6 0,-6 3 0,-6 2 0,-3 0 0,-5 1 0,-4 6 0,-2 9 0,-9 10 0,-7 4 0,-12 0 0,-7-8 0,-2-10 0,-2-7 0,1-7 0,-1-4 0,-3-5 0,-3-3 0,-9-6 0,22-4 0,2-2 0</inkml:trace>
  <inkml:trace contextRef="#ctx0" brushRef="#br0" timeOffset="40057">15561 14572 24575,'59'0'0,"-26"0"0,3 0 0,7 0 0,3 0 0,2 0 0,0 0 0,1 0 0,-1 0 0,-4 0 0,0 0 0,-6 0 0,-1 0 0,18 0 0,-18 0 0,-16 0 0,-11 0 0,-6 0 0</inkml:trace>
  <inkml:trace contextRef="#ctx0" brushRef="#br0" timeOffset="41606">16720 14720 24575,'-3'10'0,"0"2"0,0 6 0,-2 9 0,0 7 0,0 3 0,2-5 0,2-6 0,1-8 0,0-4 0,0-3 0,1-1 0,9-2 0,13 2 0,11 0 0,11 5 0,-1 4 0,-1 1 0,-6 3 0,-5-4 0,-5-2 0,-8-1 0,-5-3 0,-6 0 0,-4 5 0,-3 6 0,-4 7 0,-7 7 0,-10 2 0,-12 4 0,-7 2 0,-2-6 0,7-6 0,10-10 0,14-13 0,5-3 0</inkml:trace>
  <inkml:trace contextRef="#ctx0" brushRef="#br0" timeOffset="45838">16934 14240 24575,'30'5'0,"23"10"0,-16-3 0,2 2 0,6 4 0,1 2 0,1 1 0,-1 2 0,-4-1 0,0 2 0,-2 0 0,-1 1 0,-2-1 0,-2 2 0,-3-1 0,-2 2 0,-3 0 0,-3 0 0,-3 1 0,-3 0 0,10 28 0,-8 5 0,-13-26 0,-2 1 0,-2 4 0,-3 1 0,-4 7 0,-3 0 0,-3 1 0,-4 0 0,-2 0 0,-2-1 0,-1-1 0,-1-2 0,-1-4 0,0-1 0,2-3 0,0-2 0,1-4 0,0-3 0,-10 18 0,9-15 0,0-8 0,-3-4 0,2-4 0,3-4 0,9-6 0</inkml:trace>
  <inkml:trace contextRef="#ctx0" brushRef="#br0" timeOffset="93532">23991 7021 24575,'18'0'0,"23"0"0,25 0 0,-19 0 0,2 1 0,3 0 0,1 1 0,0 2 0,-1 1 0,-1-1 0,-2 1 0,-4 0 0,-1 0 0,0 2 0,0-1 0,-1 1 0,0 1 0,2 2 0,1 0 0,-2 0 0,0 1 0,-5-2 0,-1 0 0,25 7 0,-19-5 0,-13-5 0,-10-1 0,-7-2 0,-5-1 0,-5-1 0,-3 0 0</inkml:trace>
  <inkml:trace contextRef="#ctx0" brushRef="#br0" timeOffset="101066">991 6346 24575,'55'-7'0,"-22"2"0,1 1 0,9-2 0,1 1 0,0-2 0,0 1 0,-5 0 0,0 1 0,25-3 0,-15 4 0,-13 2 0,-9 0 0,-6 0 0,-3 1 0,-3 1 0,-2-2 0,0 0 0,0 1 0,1 0 0,-1 1 0,0-2 0,0 0 0,1 1 0,-1-1 0,0 2 0,1 0 0,2 0-6784,8-2 6784,0 0 0,-6-1 0,-5 1 0</inkml:trace>
  <inkml:trace contextRef="#ctx0" brushRef="#br0" timeOffset="102151">1521 6075 24575,'45'9'0,"15"9"0,-23-6 0,2 2 0,1 2 0,-1 1 0,-6-2 0,-1 0 0,17 9 0,-15-2 0,-10-5 0,-9-1 0,-4-1 0,-3 0 0,0 5 0,-3 4 0,-1 5 0,-2 8 0,-8 7 0,-11 4 0,-10 2 0,-11-6 0,1-6 0,2-7 0,8-8 0,7-6 0,6-7 0,7-5 0,3-2 0</inkml:trace>
  <inkml:trace contextRef="#ctx0" brushRef="#br0" timeOffset="103901">842 14908 24575,'51'12'0,"-5"-1"0,7 1 0,-3-2 0,3 0 0,3 1-660,-8-3 1,2 1 0,1-1-1,0-1 660,1 1 0,-1-1 0,0-1 0,-1 0 0,10 0 0,-2-1 0,-2-1 419,11 0 1,-5-1-420,-18-1 0,-6-1 435,8-1-435,-19 0 0,-16 0 0,-2-1 1364,-7-2-1364,-1 0 0,-1 1 0,0 1 0</inkml:trace>
  <inkml:trace contextRef="#ctx0" brushRef="#br0" timeOffset="105416">1897 14868 24575,'23'9'0,"13"8"0,9 7 0,3 6 0,-7 0 0,-8 1 0,-7-3 0,-5-1 0,-8 1 0,-7 6 0,-9 10 0,-20 15 0,5-24 0,-4 1 0,-6 4 0,-2 0 0,-4 2 0,0-1 0,1-5 0,0-1 0,4-5 0,1-2 0,-17 10 0,14-12 0,16-15 0,5-4 0</inkml:trace>
  <inkml:trace contextRef="#ctx0" brushRef="#br0" timeOffset="109438">625 9185 24575,'36'-26'0,"-1"1"0,6-5 0,5-3 0,-9 6 0,5-3 0,1-2 0,-2 3 0,2 0 0,-1 1 0,1-1 0,9-7 0,3-2 0,-5 4 0,-1 3 0,-3 3 0,0 1 0,-2 0 0,-2 0 0,-1 0 0,-3 3 0,-1 1 0,-3 1 0,-1 1 0,-2 1 0,0 1 0,-2 1 0,0 0 0,0 0 0,-1 0 0,23-15 0,-13 6 0,-9 6 0,-8 7 0,-9 1 0,-5 8 0,-3-2 0</inkml:trace>
  <inkml:trace contextRef="#ctx0" brushRef="#br0" timeOffset="110569">637 9198 24575,'35'5'0,"0"-1"0,18 8 0,6 4 0,-5-2 0,4 3 0,2 0-923,-7 0 0,1 0 0,2 2 0,-1 0 923,1 1 0,1 0 0,-1 1 0,-1-1 0,-1 0 0,-2-1 0,0 0 0,-1 1 130,9 4 0,-1-1 1,-2 0-131,-9-4 0,-2 0 0,-3-2 385,10 5 1,-4-3-386,-11-4 0,-4-1 0,11 3 0,-19-9 0,-15-5 0,-4-2 0</inkml:trace>
  <inkml:trace contextRef="#ctx0" brushRef="#br0" timeOffset="111986">1655 8242 24575,'42'0'0,"0"0"0,-1 1 0,2 0 0,5 2 0,0 0 0,-8 0 0,-3 1 0,21 5 0,-17 1 0,-22-6 0,-4 2 0,-14-3 0,1 1 0,-2 1 0,0 0 0,0 1 0,0 1 0,0 1 0,-2 4 0,-2 2 0,-5 4 0,-2 7 0,-3 3 0,-1 3 0,-1 1 0,1-3 0,4-5 0,3-4 0,-3 9 0,-1 2 0,2-6 0,2-5 0</inkml:trace>
  <inkml:trace contextRef="#ctx0" brushRef="#br0" timeOffset="114767">1635 10045 24575,'43'0'0,"2"0"0,9 0 0,0 0 0,-2-3 0,-1-2 0,-2-2 0,-3-4 0,-4-1 0,-4 0 0,-4 2 0,-4 1 0,-2 2 0,-2 0 0,-1 0 0,1 0 0,-1 2 0,-2-1 0,-3 2 0,-4 1 0,-3-2 0,-2-1 0,-3 0 0,-4 0 0,-2-1 0,-2 3 0,0-2 0,-2 4 0,-2-1 0,-1-1 0,-2-2 0,2-2 0,1-8 0,1-13 0,1-15 0,-2-16 0,1 24 0,1 0 0,-1-1 0,-1 0 0,1 3 0,0 2 0,-2-23 0,-2 15 0,0 11 0,-2 8 0,-2 7 0,1 4 0,0 1 0,3 6 0,0-1 0,4 3 0,1 0 0,1 0 0</inkml:trace>
  <inkml:trace contextRef="#ctx0" brushRef="#br0" timeOffset="120453">1917 11561 24575,'-26'27'0,"-13"11"0,13-11 0,-2 1 0,-4 3 0,-1 0 0,-1 1 0,-1 0 0,1-2 0,0-2 0,1-2 0,0 0 0,-2 1 0,1-1 0,-3 2 0,-1 1 0,0 2 0,-1 1 0,1 0 0,0 1 0,4-3 0,1 0 0,2-1 0,1-1 0,2-2 0,0-1 0,2-2 0,-1-1 0,0 0 0,1-2 0,-19 14 0,6-8 0,9-6 0,9-8 0,7-6 0,8-3 0,5-3 0,12 0 0,-5 0 0,9 0 0,-8 0 0,3 0 0,4 2 0,5 7 0,10 7 0,10 8 0,13 6 0,-21-14 0,2 0 0,4 2 0,0-1 0,3 1 0,0-1 0,-2 0 0,0 1 0,-1 0 0,-1 0 0,-1-1 0,-1 1 0,-1 0 0,-1-1 0,0-1 0,-2 0 0,26 13 0,-6-2 0,-4-3 0,-5 1 0,-5-5 0,-8 0 0,-3-4 0,-5-3 0,-5-2 0,-3-3 0,-5-1 0,-4-5 0,0-1 0</inkml:trace>
  <inkml:trace contextRef="#ctx0" brushRef="#br0" timeOffset="122452">852 11763 24575,'46'-13'0,"-15"4"0,3-1 0,10-4 0,2 0 0,4-3 0,0 1 0,-4 1 0,0 0 0,-4 2 0,-2 0 0,-6 2 0,-2 1 0,26-9 0,-10 3 0,-9 5 0,-4 1 0,-3 1 0,2 1 0,3 1 0,3 2 0,-1 2 0,-6 1 0,-8 2 0,-7 0 0,-3 0 0,-2 0 0,-2 0 0,0 0 0,0 0 0,-4 0 0,2 1 0,-5 1 0,0-1 0,-1 1 0,-1 1 0,-2 1 0,0 3 0,0 0 0,0 1 0,0 1 0,0 1 0,0 1 0,0 8 0,0 12 0,-2 10 0,-2 10 0,-5 6 0,-3 2 0,-2 0 0,-2-1 0,0-6 0,-1-4 0,3-6 0,2-6 0,3-5 0,2-4 0,0-3 0,2-4 0,1-2 0,0-4 0,2-6 0,1-2 0</inkml:trace>
  <inkml:trace contextRef="#ctx0" brushRef="#br0" timeOffset="124202">1279 13329 24575,'36'-9'0,"-1"0"0,5-1 0,1-2 0,12-2 0,3 0 0,0-1 0,0 1 0,0 1 0,0 1 0,-1 0 0,-2 1 0,-5 0 0,-2 1 0,-3 1 0,-3 0 0,26-3 0,-21 4 0,-14 3 0,-16 3 0,-4 0 0,-10 0 0,1-2 0,-2-3 0,0 0 0,0-3 0,-2-1 0,0-4 0,-2-5 0,-3-11 0,-3-14 0,-4-19 0,5 24 0,1-2 0,0-2 0,-1-1 0,0 0 0,0 0 0,1 6 0,-1 2 0,-4-22 0,3 20 0,3 17 0,4 12 0,1 7 0</inkml:trace>
  <inkml:trace contextRef="#ctx0" brushRef="#br0" timeOffset="193907">19513 2475 24575,'10'-32'0,"13"-24"0,-5 18 0,2-2 0,4-4 0,1 0 0,-1 6 0,0 2 0,15-16 0,-10 22 0,-11 13 0,-7 12 0,-6 3 0,-2 5 0,-3 6 0,0 7 0,0 9 0,2 8 0,1 11 0,-1 13 0,-1-24 0,0 2 0,-1 1 0,0 1 0,0-2 0,0 0 0,0 24 0,0-17 0,0-11 0,0-18 0,0-5 0</inkml:trace>
  <inkml:trace contextRef="#ctx0" brushRef="#br0" timeOffset="195006">19293 2888 24575,'54'-2'0,"1"1"0,7-1 0,4 0 0,-11 0 0,3 0 0,0-1-344,-3 0 0,0 0 0,0-1 344,-5 2 0,-1 0 0,-3-1 169,8-2 0,-5 0-169,13-2 42,-27 3 1,-22 0 0,-7 4 0</inkml:trace>
  <inkml:trace contextRef="#ctx0" brushRef="#br0" timeOffset="196240">21346 2466 24575,'49'-1'0,"-7"-2"0,6-2 0,14-1 0,5-2-462,-15 2 1,2-1-1,0 1 462,-3 0 0,0 0 0,-1 1 0,17-2 0,-3 1 225,-7 2 1,-3 1-226,-12 1 0,-3 0 229,19-1-229,-21 3 0,-17 0 0,-11 0 0,-5 0 0</inkml:trace>
  <inkml:trace contextRef="#ctx0" brushRef="#br0" timeOffset="197724">20804 2565 24575,'51'0'0,"8"-2"0,-22 0 0,1-1 0,2 1 0,2-1 0,0 1 0,0-1 0,1 2 0,1 0 0,1 1 0,1 0 0,-2 0 0,0 0 0,0 0 0,-1 0 0,-1 0 0,-2 0 0,-4 0 0,-1 0 0,25 0 0,-11 0 0,-8 0 0,-7 0 0,-6 0 0,-6 0 0,-3 1 0,-4 1 0,-1-1 0,-6 1 0,-1-2 0</inkml:trace>
  <inkml:trace contextRef="#ctx0" brushRef="#br0" timeOffset="199171">21995 2094 24575,'54'6'0,"11"3"0,-25-1 0,1 1 0,0 1 0,0 2 0,-4 1 0,-3 1 0,20 14 0,-15-5 0,-13-1 0,-7-4 0,-6-2 0,-4-1 0,-4-1 0,-4-1 0,-1 0 0,-1 3 0,-3 7 0,-6 6 0,-6 10 0,-4 0 0,2-5 0,3-7 0,6-11 0,3-7 0,2-6 0,2-1 0,0 0 0,1-1 0,0 1 0,-1 0 0,0-1 0,1 1 0,0-2 0</inkml:trace>
  <inkml:trace contextRef="#ctx0" brushRef="#br0" timeOffset="200975">21484 1115 24575,'2'33'0,"2"3"0,0 4 0,2-4 0,-1-11 0,-3-10 0,1-7 0,-1-5 0,3-2 0,8-1 0,14 0 0,23-3 0,-14 1 0,3-1 0,6 1 0,1-1 0,0 1 0,-1 1 0,-5 2 0,-2 2 0,20 12 0,-22 9 0,-14 12 0,-10 12 0,-8 4 0,-2-1 0,-4-11 0,-3-14 0,-3-10 0,-4-4 0,0-2 0,-2 3 0,-4 1 0,-3 0 0,-2 0 0,-1-2 0,-1-3 0,1 0 0,0-4 0,-1-2 0,1 1 0,2-2 0,2 0 0,4-2 0,3 0 0,1 0 0,3-1 0,2 0 0,5 0 0,0-1 0</inkml:trace>
  <inkml:trace contextRef="#ctx0" brushRef="#br0" timeOffset="202139">21457 1035 24575,'63'-2'0,"-30"-1"0,1 1 0,4-1 0,0 0 0,27-2 0,-18 3 0,-17 2 0,-12 0 0,-9 0 0,-2 0 0,0 0 0,-5 0 0,2 0 0</inkml:trace>
  <inkml:trace contextRef="#ctx0" brushRef="#br0" timeOffset="204275">22683 1383 24575,'-12'0'0,"-11"3"0,-9 6 0,-7 4 0,3 4 0,8 0 0,10-4 0,7-2 0,6-3 0,2-2 0,2-1 0,1 2 0,0 1 0,1-1 0,2-1 0,7-2 0,15-2 0,24 0 0,16-2 0,-28 0 0,1 0 0,-4 0 0,0 0 0,15 0 0,-12 0 0,-19 0 0,-9 1 0,-6 1 0,-3 1 0,0 2 0,0-1 0,-1 0 0,-2 3 0,-3 2 0,-3 1 0,-2 1 0,-2-1 0,0-2 0,-1-1 0,1-4 0,-3-1 0,-4-2 0,-3 1 0,-5 3 0,-2 1 0,3 2 0,3-2 0,5 0 0,5-1 0,4-1 0,1-2 0,3-1 0,3 0 0,0 0 0,2 0 0</inkml:trace>
  <inkml:trace contextRef="#ctx0" brushRef="#br0" timeOffset="231260">19644 3444 24575,'-16'3'0,"-9"2"0,-7 3 0,-2 2 0,10-3 0,9-2 0,10-5 0,7-3 0,15-4 0,18-3 0,-4 3 0,5 1 0,5 0 0,2 2 0,0 2 0,-1 2 0,-4 2 0,-3 2 0,11 17 0,-17 18 0,-18 26 0,-12-15 0,-6 6 0,-2-9 0,-3 3 0,-2 0-534,-6 9 0,-3 1 1,-3 0 533,3-10 0,-3 1 0,-2-1 0,0 0 0,-2-1 0,-2 0 0,0-1 0,-1-2 0,0-2 0,0-2 0,-1-1 0,1-2-73,-7 7 0,1-2 0,1-4 73,-6 5 0,3-6 0,11-11 0,3-4 0,-2 2 0,18-17 0,16-9 1582,20-7-1582,25-8 0,-10 1 0,4-2 0,9-3 0,3-1 0,5-1 0,0 0 0,2 1 0,-1 2 0,-8 3 0,-2 3 119,-8 3 0,-3 1-119,16-2 0,-24 7 0,-14 1 0,-10 2 0,-3 0 0,-2 0 0,-2-1 0,-1 0 0,-1-2 0,0 1 0,0 1 0,0-1 0</inkml:trace>
  <inkml:trace contextRef="#ctx0" brushRef="#br0" timeOffset="238830">20705 3842 24575,'0'16'0,"0"9"0,0 9 0,0 6 0,0-2 0,0-2 0,0 4 0,1 6 0,1 5 0,0 3 0,1-7 0,0-8 0,1-7 0,1-6 0,2-1 0,-1-1 0,0-4 0,-2-4 0,-1-7 0,-2-4 0,1-3 0</inkml:trace>
  <inkml:trace contextRef="#ctx0" brushRef="#br0" timeOffset="241947">20715 4119 24575,'43'0'0,"16"0"0,-16 1 0,2 1 0,4 0 0,2 1 0,1 0 0,0 0 0,0-1 0,0-1 0,-3-1 0,-1-1 0,2-1 0,-1-1 0,-3-1 0,0 0 0,0 0 0,1 0 0,-3-1 0,-1 0 0,-3 1 0,-1 0 0,0 0 0,-2 0 0,-2 1 0,-1 1 0,0 0 0,-1 0 0,32-3 0,-2 2 0,2-2 0,-29 3 0,1-1 0,1 0 0,0 0 0,3-1 0,1 0 0,3 0 0,0 0 0,2 0 0,0 0 0,3-1 0,0 0 0,-1-1 0,0 1 0,-2 1 0,1 0 0,-4 2 0,-1-1 0,-4 2 0,-1 0 0,-3 0 0,-2 0 0,18-2 0,-10 1 0,-10 0 0,-10 2 0,-6 0 0,-6 0 0,0 0 0,13 0 0,19-1 0,18-1 0,-25-1 0,1 0 0,28-5 0,-10 1 0,-10 0 0,-8 3 0,-3 0 0,-2 1 0,1 1 0,1 0 0,6 0 0,7-2 0,8 0 0,9-1 0,-28 2 0,1-1 0,3 0 0,-1 0 0,2-1 0,0 0 0,1 0 0,0-1 0,2 1 0,0-1 0,2 1 0,1-1 0,2 0 0,1 1 0,1 1 0,0-1 0,-1 1 0,0 0 0,-3 1 0,1-1 0,0 2 0,1-1 0,0 1 0,1-1 0,0 1 0,0 0 0,1 0 0,0 1 0,-4-1 0,0 1 0,-1 1 0,0 0 0,-3 0 0,-1 0 0,-1 0 0,-2 0 0,-2 0 0,-1 0 0,24 0 0,-10 0 0,-10 0 0,-7 1 0,-4 0 0,0 1 0,4 0 0,4-3 0,4-1 0,-2 0 0,-2 0 0,-3 2 0,-2 0 0,1 0 0,4 0 0,5 0 0,9 0 0,5 0 0,5 2 0,0 3 0,1 2 0,0 3 0,5-1 0,0 0 0,-5-2 0,-10 0 0,-16-3 0,-11 0 0,-6 2 0,-7-4 0,1 2 0,-6-4 0,1 0 0,-2 0 0,-3 0 0,1 0 0</inkml:trace>
  <inkml:trace contextRef="#ctx0" brushRef="#br0" timeOffset="243661">26511 3560 24575,'51'7'0,"-19"-1"0,2 2 0,11 4 0,2 1 0,2 4 0,1 1 0,-2 1 0,-1 0 0,-6-1 0,-2-1 0,-7-2 0,-2 0 0,14 5 0,-15-5 0,-13-6 0,-8-3 0,-5-2 0,-3 0 0,-3-1 0,-5 1 0,-7-1 0,-5 1 0,-2 1 0,-1 3 0,-2 4 0,-6 5 0,-4 3 0,-1 1 0,3-3 0,7-3 0,6-5 0,5-4 0,2-2 0,6-3 0,-3 3 0,7-3 0,-5 4 0,-2 0 0,-7 7 0,-7 6 0,-2 4 0,2-1 0,5-3 0,5-3 0,5-4 0,4-4 0,2-2 0,2-3 0,1-1 0</inkml:trace>
  <inkml:trace contextRef="#ctx0" brushRef="#br0" timeOffset="246244">22681 3533 24575,'5'-23'0,"12"-15"0,14-17 0,-9 21 0,2-1 0,-1 0 0,0 2 0,-2 5 0,-2 2 0,10-13 0,-10 17 0,-8 10 0,-4 7 0,-5 10 0,-1-1 0,-1 9 0,0 6 0,2 15 0,0 10 0,3 10 0,-1 5 0,-1-3 0,-1-4 0,-1-11 0,1-12 0,2-7 0,-1-13 0,1-4 0</inkml:trace>
  <inkml:trace contextRef="#ctx0" brushRef="#br0" timeOffset="248079">23550 3158 24575,'-15'0'0,"6"1"0,-3 6 0,7 8 0,-1 7 0,-1 3 0,1 0 0,0-6 0,2-2 0,3-2 0,-1-2 0,2-1 0,0-1 0,1 0 0,0-2 0,3 2 0,3 1 0,2-1 0,2 0 0,3-1 0,2 1 0,2-2 0,0-2 0,3-2 0,7-4 0,4-4 0,5-5 0,-1-6 0,-6-2 0,-7 3 0,-7 2 0,-7 2 0,-4 1 0,-3-1 0,-2 0 0,0-2 0,-1 0 0,-3-3 0,-1-4 0,-5-2 0,-3-1 0,-5 4 0,-5 5 0,0 5 0,-1 4 0,2 1 0,3 2 0,1 0 0,4 0 0,2 0 0,2 0 0,3 0 0,2 0 0,2 0 0</inkml:trace>
  <inkml:trace contextRef="#ctx0" brushRef="#br0" timeOffset="249580">24094 2978 24575,'-3'8'0,"0"2"0,0 3 0,-2 1 0,0 2 0,2-4 0,1-1 0,1-1 0,1-1 0,0 1 0,0 2 0,0 5 0,0 4 0,3 4 0,2-1 0,3-1 0,0-3 0,-3-3 0,4-2 0,-4-8 0,5 1 0,-4-4 0,3 2 0,-1 1 0,-2 0 0,-1-2 0,0 0 0,-1-1 0,0-1 0,0 0 0,2 1 0,1 3 0,2 1 0,0 2 0,2 2 0,-3-6 0,1 3 0,-4-8 0,-1 0 0,-1 0 0</inkml:trace>
  <inkml:trace contextRef="#ctx0" brushRef="#br0" timeOffset="251495">24527 3107 24575,'-26'0'0,"-5"0"0,-3 0 0,4 0 0,9 0 0,6 0 0,6 0 0,3 0 0,2 3 0,2-1 0,1 2 0,1-1 0,0 0 0,0 1 0,0 0 0,1-1 0,0 0 0,3 1 0,3 0 0,5 0 0,4 2 0,3 1 0,0 2 0,-1 3 0,-2 0 0,-1 2 0,-3 0 0,-2-2 0,0 2 0,-5-7 0,1 4 0,-4-3 0,-1-2 0,1 3 0,-2-2 0,0-3 0,0 3 0,-1-4 0,-1 0 0,-2 0 0,-1 0 0,-2-1 0,-2 0 0,-9 0 0,6-1 0,-12 1 0,7 0 0,-3 0 0,3 0 0,3-2 0,1 0 0,7 0 0,0 0 0</inkml:trace>
  <inkml:trace contextRef="#ctx0" brushRef="#br0" timeOffset="253429">24598 2855 24575,'21'4'0,"4"3"0,5 4 0,1 4 0,3 5 0,-1 1 0,-3 2 0,-2 2 0,-5 2 0,1 2 0,11 15 0,-9-6 0,9 7 0,-15-13 0,-3-8 0,-4 1 0,-8-12 0,-1 6 0,-7-6 0,-6 6 0,-7 3 0,-10 3 0,-3 1 0,-1-2 0,2-4 0,6-3 0,2-4 0,3-3 0,0-4 0,0-2 0,0-1 0,1 1 0,0-3 0,4 1 0,4-2 0,4 0 0</inkml:trace>
  <inkml:trace contextRef="#ctx0" brushRef="#br0" timeOffset="265516">19529 5174 24575,'34'-39'0,"7"0"0,7-2 0,-2 11 0,-7 10 0,-10 12 0,-2 6 0,-5 2 0,-2 1 0,0 2 0,-4 5 0,0 3 0,-3 3 0,-4 3 0,-3-1 0,-3 4 0,0 4 0,3 4 0,0 6 0,0-1 0,-2-3 0,-2-3 0,-4-2 0,-4-2 0,-1-4 0,-2-5 0,1-6 0,6-4 0,8-3 0,13-1 0,20 2 0,-1 8 0,5 5 0,15 12 0,1 6 0,-20-11 0,-1 1 0,0 0 0,2 2 0,-1 0 0,-1-1 0,10 6 0,-1-3 0,-8-11 0,-2-2 0,16 11 0,-31-14 0,-39-11 0,-5-1 0,1-2 0,1-1 0,4 2 0,-1 4 0,-6 9 0,-7 9 0,-7 3 0,-4 2 0,4-4 0,3-4 0,2-4 0,2-3 0,1-1 0,2-1 0,2-1 0,1-4 0,0-1 0,-3-1 0,-2-1 0,-1 0 0,-1 2 0,1 0 0,-3 0 0,-2-2 0,0-2 0,2 0 0,5-1 0,7 1 0,6 0 0,6 1 0,2-1 0,2 0 0,-3-2 0,-5-1 0,-3 2 0,-2 1 0,-1 0 0,9 2 0,2 0 0,6 0 0</inkml:trace>
  <inkml:trace contextRef="#ctx0" brushRef="#br0" timeOffset="277950">21334 6607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7T07:23:34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3849 6620 24575,'-57'0'0,"1"0"0,10 1 0,-1-1 0,-2-1 0,-12 1 0,-2-1 0,-2 0-754,13-1 0,-1 0 1,0-1-1,0 0 754,2 1 0,0-1 0,-2 0 0,-2 0 0,-5 0 0,-5 0 0,-2 1 0,3-1 0,5 0 0,-5 0 0,4-1 0,-2 1 0,2 2 0,-4 0 0,2 0 0,12 0 476,12 0 0,5-1-476,-23 2 496,-9 6-496,-2-4 0,26 1 0,1 0 0,-5-2 0,13 0 0</inkml:trace>
  <inkml:trace contextRef="#ctx0" brushRef="#br0" timeOffset="1403">2003 6185 24575,'-29'17'0,"0"0"0,-14 7 0,-7 5 0,0-2 0,8-5 0,0 0 0,-1 1 0,-15 7 0,-2 1 0,6-5 0,7-6 0,5-3 0,-19 5 0,21-10 0,12-3 0,16-5 0,5 0 0,7-1 0,0 3 0,0 4 0,3 7 0,13 8 0,24 15 0,0-13 0,7 1 0,9 2 0,3 0-177,-15-8 0,1 0 1,0-1 176,-1-1 0,1 0 0,-2-1 0,11 8 0,-3 0 0,0 0 0,-5-1 0,0 2 0,-10-6 0</inkml:trace>
  <inkml:trace contextRef="#ctx0" brushRef="#br0" timeOffset="2700">29524 6200 24575,'66'-10'0,"0"-1"0,-1 1 0,1 0 0,-12 2 0,2-1 0,2-1 0,2 1 0,2-2 0,0 1 0,2 0-710,-4 0 1,0 1 0,2-1-1,1-1 1,1 1 0,1 0 0,2-1-1,0 0 1,1 1 709,-6 0 0,2 0 0,2 0 0,1-1 0,1 1 0,0 0 0,0-1 0,0 1 0,-2 0 0,-2 0 0,-1 1 0,-4 0-256,10-1 0,-3 1 0,-3-1 0,-1 2 0,0-1 0,-2 0 0,1 1 0,1-1 256,0 1 0,2-1 0,1 0 0,-1 1 0,-2 0 0,-4 0 0,-6 1 0,-6 1 0,7 0 0,-9 0 0,-5 2 854,0 0 1,-5 1-855,2-2-4557,19-8 4557,-14 2 0,0 0 0,11-5 0,9-2 0</inkml:trace>
  <inkml:trace contextRef="#ctx0" brushRef="#br0" timeOffset="3785">31754 5700 24575,'51'-8'0,"1"-1"0,-1 0 0,9-1 0,3 0 0,5-1 0,2 1 0,-9 2 0,3 0 0,2 0 0,1 1 0,1 0 0,0 0-1016,-7 1 1,2 0-1,1 1 1,-1 0-1,1 0 1,-2 1-1,0 0 1016,4 0 0,0 0 0,-1 1 0,-1 0 0,-2 0 0,-2 2 0,0 0 0,-1 1 0,-2 0 0,-4 0 0,-5 1 680,3-1 1,-6 1 0,-5-1-681,2 0 0,-16 3 1135,-26 5-1135,0-3 0,-1 6 0,-29 16 0,-14 6 0,-5 6 0,-8 3 284,9-7 0,-5 3 0,-3 2 0,0 0-284,8-7 0,0 1 0,-1 0 0,0 0 0,0 0 0,-1 1 0,-1 1 0,1 0 0,0 0 0,1-1 0,3-1 0,0 0 0,1-1 0,1 0 0,3-1-87,-14 11 0,3-2 0,5-2 87,-5 4 0,8-5 0,1 8 0,27-29 0,14-8 0</inkml:trace>
  <inkml:trace contextRef="#ctx0" brushRef="#br0" timeOffset="70784">6091 4178 24575,'0'11'0,"0"9"0,10 26 0,0-9 0,12 12 0,21-16 0,-5-12 0,7-8 0,3-2 0,10-3 0,-13-8 0,-4-3 0,-3-10 0,-6-12 0,-20-9 0,3-11 0,5-13 0,3-1 0,0 5 0,-7 15 0,-5 17 0,-6 12 0,-1 14 0,-4 9 0,0 5 0,0 0 0,2-4 0,2-2 0,5-3 0,2 4 0,7 7 0,4 5 0,4 7 0,0 3 0,2 8 0,-14-20 0,-2-1 0</inkml:trace>
  <inkml:trace contextRef="#ctx0" brushRef="#br0" timeOffset="72361">6743 4066 24575,'57'-17'0,"1"0"0,-1-1 0,1 1 0,-1 1 0,-1 1 0,1 0 0,0 0 0,0 1 0,0 0 0,0 0 0,-2 2-869,11-3 0,-1 2 0,-4 2 869,-11 1 0,-3 2 0,-4 0 0,-3 1 0,-6 1 0,1 1 0</inkml:trace>
  <inkml:trace contextRef="#ctx0" brushRef="#br0" timeOffset="73514">7373 3978 24575,'2'14'0,"0"15"0,9 25 0,-2-16 0,1 2 0,1 3 0,1 2 0,2-3 0,-1 0 0,-2-6 0,-1-2 0,7 17 0,-3-16 0,-4-14 0,-4-13 0,-3-1 0</inkml:trace>
  <inkml:trace contextRef="#ctx0" brushRef="#br0" timeOffset="76179">8297 3563 24575,'-10'14'0,"-3"2"0,4-8 0,1 0 0,11-9 0,3-1 0,6 0 0,-4 1 0,1 2 0,-3 5 0,8 39 0,-2 20 0,-5-12 0,-1 4 0,-3-2 0,-1 2 0,-1-11 0,0 3 0,0-3 0,-1-1 0,0-1 0,0 7 0,0-6 0,0-8 0,0-12 0,0-9 0,-4-8 0,-2-7 0,-37-14 0,-7-3 0,-6-4 0,5-11 0,29-25 0,8-2 0,2-7 0,5 15 0,1-2 0,0 1 0,-2-16 0,2 3 0,2 9 0,1 11 0,1 23 0,3 11 0,4 10 0,2 0 0,48 7 0,7 2 0,-9 0 0,5 2 0,-7-2 0,-1 2 0,2 0 0,-1 0 0,-4 0 0,-1-1 0,5 2 0,-2-2 0,14 3 0,-2-2 0,-39-10 0,-9-1 0,-5-1 0,-4 0 0,-3-1 0,1 1 0</inkml:trace>
  <inkml:trace contextRef="#ctx0" brushRef="#br0" timeOffset="77145">8375 4052 24575,'23'0'0,"17"0"0,14 0 0,4 0 0,-17-2 0,-13 0 0,-17 1 0,-3 0 0</inkml:trace>
  <inkml:trace contextRef="#ctx0" brushRef="#br0" timeOffset="78982">9366 3813 24575,'-25'24'0,"-10"12"0,-9 9 0,2 2 0,13-12 0,10-9 0,13-13 0,5-2 0,11-5 0,13 4 0,19 8 0,-9-5 0,2 2 0,8 5 0,3 1 0,5 3 0,1 2 0,2 2 0,-1 0 0,-4 0 0,-2-1 0,-7-3 0,-4 0 0,16 17 0,-23-12 0,-15-7 0,-9-8 0,-3-4 0,-7-4 0,-12-2 0,-18 2 0,-22 2 0,20-4 0,-2 0 0,-3 2 0,0-1 0,1-1 0,2 0 0,4-1 0,2-1 0,-22 0 0,24-6 0,5-7 0,19-17 0,3-20 0,11-17 0,3 24 0,3-2 0,4 0 0,3 0 0,3 0 0,1 2 0,3-5 0,-1 4 0,6-7 0,-2 3 0,-20 31 0,-1 6 0,-6-2 0,1 6 0,-2-4 0,0 3 0,-1-1 0,-2 3 0,-1 1 0,-5 2 0,-6 1 0,-5 0 0,-2 1 0,3 3 0,5 1 0,5 2 0,4-3 0,2-1 0</inkml:trace>
  <inkml:trace contextRef="#ctx0" brushRef="#br0" timeOffset="80068">8676 4454 24575,'49'-14'0,"6"-5"0,-24 8 0,1 0 0,24-9 0,-18 8 0,-13 6 0,-13 5 0,-4 1 0,-7 0 0,0 0 0</inkml:trace>
  <inkml:trace contextRef="#ctx0" brushRef="#br0" timeOffset="96335">16470 10755 24575,'-34'2'0,"-25"10"0,17-3 0,-13 7 0,44-11 0,7-2 0,7-3 0,3 0 0,-5 0 0,1 0 0</inkml:trace>
  <inkml:trace contextRef="#ctx0" brushRef="#br0" timeOffset="98085">16918 10565 24575,'34'25'0,"-7"-5"0,2 2 0,19 11 0,-18-11 0,-1-2 0,3-1 0,-8-4 0,-7-5 0,-1-1 0,-7-6 0,0 2 0,-6-3 0,1 1 0,0 1 0,2 0 0,0 3 0,18 12 0,-15-12 0,13 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3:32:19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534 10752 24575,'47'-3'0,"0"1"0,-2-2 0,2 1 0,4-2 0,0 1 0,3 0 0,2-1 0,0-1-937,6 0 0,1 0 0,0-1 0,0 0 937,-1 1 0,0-1 0,0 1 0,-2-2 0,-5 1 0,-1-1 0,-1 1 0,-1-2 178,8 0 1,-1-2 0,-3 1-179,-8 1 0,-3-1 0,-1 1 376,11-3 0,-4 0-376,-13 4 0,-5 0 0,10-5 0,-10 5 479,9-1 0,-24 7 0,9-2 0</inkml:trace>
  <inkml:trace contextRef="#ctx0" brushRef="#br0" timeOffset="1088">1790 10184 24575,'2'-5'0,"-1"2"0,2 1 0,6 2 0,19 5 0,2 3 0,5 2 0,11 2 0,4 1 0,9 3 0,1 0 0,0 0 0,-1 0 0,-8-3 0,-3 1 0,-8-1 0,-2 1 0,16 11 0,-17 0 0,-10 0 0,-7-3 0,-5-1 0,-6 1 0,-3 6 0,-2 11 0,-1 13 0,-9 13 0,-2-26 0,-4 0 0,-8 7 0,-4 0 0,-9 6 0,-5 0-307,7-13 1,-1 1 0,-2 0 306,-3 2 0,-1 0 0,0 0 0,0 1 0,0-1 0,0 0 0,4-3 0,-1-2 0,2 0 0,-11 14 0,5-5 0,-3 3 0,14-16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7T07:27:36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4674 4932 24575,'-20'0'0,"-27"0"0,12 1 0,-5 2 0,-9 0 0,-3 3 0,-3 1 0,0 3 0,2 1 0,3 1 0,7 2 0,3 1 0,7-1 0,4 0 0,-6 12 0,19-4 0,9-2 0,4 5 0,-2 13 0,0 16 0,2-19 0,1 2 0,2 4 0,2 0 0,2 1 0,3-1 0,6 6 0,6-4 0,5-12 0,4-4 0,-3-1 0,2-7 0,9-13 0,-2-8 0,-2-9 0,5-6 0,-26 1 0,-6 0 0,-5-6 0,-11-9 0,-12-7 0,-18-2 0,-13 7 0,22 19 0,-2 4 0,-2 2 0,0 3 0,2 1 0,1 2 0,-24 3 0,18 4 0,14 7 0,13-4 0,7 4 0,5-3 0,0-2 0,0-1 0</inkml:trace>
  <inkml:trace contextRef="#ctx0" brushRef="#br0" timeOffset="1417">4286 5177 24575,'0'16'0,"2"5"0,2 1 0,1 0 0,1-7 0,-1-8 0,1-4 0,0-2 0,13-1 0,5 0 0,14 0 0,6 0 0,18 3 0,-19 1 0,3 2 0,-28 1 0,-7 0 0,-3 0 0,-4 2 0,-1 1 0,-1 2 0,0 3 0,-4 12 0,-5-4 0,-6 9 0,-11-8 0,-5-2 0,-5-1 0,-3-3 0,2-6 0,3-5 0,14-3 0,6-4 0</inkml:trace>
  <inkml:trace contextRef="#ctx0" brushRef="#br0" timeOffset="2487">4235 5204 24575,'42'-1'0,"8"-1"0,10-3 0,-4 0 0,-11 0 0,-14 2 0,-10 0 0,-9 0 0,-5 1 0,-3 0 0</inkml:trace>
  <inkml:trace contextRef="#ctx0" brushRef="#br0" timeOffset="4753">4958 5040 24575,'8'1'0,"-1"1"0,-1 4 0,-1 3 0,-2 5 0,-2 4 0,0 9 0,-3 9 0,-6 7 0,-7 3 0,-4-5 0,1-10 0,4-6 0,8-16 0,2-2 0,5-10 0,4-3 0,0 0 0,3-3 0,1 3 0,8-4 0,0 5 0,9-1 0,-3 4 0,-1 2 0,-2 0 0,-2 1 0,1 8 0,-9 0 0,0 7 0,-9 1 0,-2 6 0,-4 9 0,-8 9 0,-11 9 0,-11 6 0,-3-3 0,3-9 0,9-13 0,6-12 0,6-9 0,2-7 0,1-3 0,3 0 0,2 0 0,4 0 0</inkml:trace>
  <inkml:trace contextRef="#ctx0" brushRef="#br0" timeOffset="6534">5038 5011 24575,'17'0'0,"9"0"0,15 0 0,7 0 0,2 0 0,-7 0 0,-23 0 0,-3 0 0,-14 0 0,0 0 0,-2 0 0</inkml:trace>
  <inkml:trace contextRef="#ctx0" brushRef="#br0" timeOffset="8138">5711 4978 24575,'8'0'0,"2"0"0,1 0 0,0 0 0,-1 0 0,-3 4 0,-4 9 0,-1 10 0,-8 12 0,-11-1 0,-6 2 0,5-8 0,-1 0 0,-12 10 0,0-3 0,-5 3 0,8-10 0,16-20 0,6-4 0,46-27 0,-9 11 0,30-11 0,-21 20 0,-4 2 0,-3 1 0,-6 5 0,-6 6 0,-3 5 0,-5 3 0,-5-1 0,-3-2 0,-4 0 0,-1-1 0,0-2 0,0 0 0,-2 0 0,-5 2 0,-6-1 0,-5 0 0,-4-2 0,-5-2-6784,-12 1 6784,1 0 0,9-2 0,11-5 0</inkml:trace>
  <inkml:trace contextRef="#ctx0" brushRef="#br0" timeOffset="9537">5979 5133 24575,'7'29'0,"0"7"0,2 7 0,-1 0 0,-1-10 0,-1-10 0,-3-8 0,-1-8 0,-1-3 0,11-6 0,8-8 0,19-10 0,19-8 0,-22 14 0,2 1 0,4 2 0,-1 2 0,-2 3 0,-3 2 0,23 1 0,-20 2 0,-16 3 0,-9 2 0,-7 5 0,-4 4 0,-2 6 0,-1 9 0,-12 8 0,-2 3 0,-4 13 0,0-10 0,-2-1 0,-3-6 0,2-8 0,-1-8 0,3-5 0,2-5 0,2-4 0,1-3 0,3-2 0,4 0 0,2 0 0</inkml:trace>
  <inkml:trace contextRef="#ctx0" brushRef="#br0" timeOffset="10871">5942 5094 24575,'52'-7'0,"1"0"0,-11-1 0,3-1 0,1 0 0,10-4 0,2 0 0,0-1-523,2-2 0,0-1 0,-2 0 523,-6 3 0,-1 0 0,-2 0 169,-4 1 1,-1 1 0,-4 0-170,0 1 0,-4 2 0,15-3 260,-40 9-260,-6 2 0,-3 1 0,-1 0 0</inkml:trace>
  <inkml:trace contextRef="#ctx0" brushRef="#br0" timeOffset="27309">28561 6308 24575,'28'-3'0,"25"-9"0,-14 4 0,3-2 0,12-1 0,4-2 0,5 0 0,2 0-269,-18 4 0,0 2 0,1-1 269,1 1 0,1-1 0,-1 2 0,-4 0 0,0 0 0,-2 1 99,14-3 1,-2 1-100,-13 0 0,-3 1 0,19-6 0,-18 1 0,-14 5 0,-7 3 0,-8 1 0,-6 2 0,-3 0 0</inkml:trace>
  <inkml:trace contextRef="#ctx0" brushRef="#br0" timeOffset="82308">28801 9032 24575,'-34'10'0,"0"0"0,-3 4 0,0 3 0,-11 9 0,-1 4 0,-3 10 0,2 5-505,16-13 1,1 2 0,1 3 504,-2 5 0,0 2 0,2 2 0,1 1 0,1 2 0,2 1 0,1 0 0,2 1 0,1 4 0,2 3 0,2 4 0,0 1 0,2-3 0,1-1 0,2-2 0,1 2 0,1-1 0,1 4 0,0-2 0,3-4 0,3-5 0,2-4 0,1 0 0,0-1 0,0-1 0,1 0 246,0 15 0,2-2-246,1-8 0,6-3 125,6-1 0,8-4-125,11-1 0,9-5 0,-1-11 0,7-4 0,3-1-484,-2-4 0,3-2 1,2-1-1,1-2 484,5 0 0,3-1 0,0-2 0,0-1 0,2 0 0,-1-2 0,1 0 0,-2-2 0,-7-1 0,0 0 0,-1-2 0,-2-2 17,7-3 0,-2-2 0,-2-4-17,-4-4 0,-3-3 0,-1-3 0,-1-4 0,-2-2 0,0-3 0,-2-1 0,0-3 0,-2 0 0,0-3 0,-1 0 0,-2-1 0,-3 2 0,-2 0 0,-2 1 0,10-14 0,-2-1 0,-13 13 0,0-2 0,-4 1 0,1-5 0,-3 1 0,3-10 0,-3 2 0,-9 13 0,-2 0 970,0-9 1,-2-1-971,0-17 357,-5 24 0,-2 2-357,-10-11 0,-7 2 0,-9 0 0,-8 2 0,-6-1 0,17 22 0,-1 1 0,-2 0 0,-3 0 0,-3-1 0,-1 0 0,-5 1 0,-2 0 0,-10-4 0,-6-1 0,7 1 0,-5-2 0,-3-2-659,13 7 0,-2-2 1,-1 0-1,-2-2 0,-1 1 659,3 1 0,-1-1 0,-1 0 0,-1-1 0,0 1 0,1 0 0,-2-2 0,-1 1 0,1-1 0,-1 1 0,1 0 0,1 1 0,-5-2 0,0 0 0,1 1 0,2 1 0,2 1-123,-1 1 0,2 1 1,2 1-1,3 2 123,-1 0 0,4 1 0,3 3 0,0 1 0,6 4 0,2 2 0,17 9 0,12 4 0,1 3 3200,1 2-3200,0 0 585,1-2-585,1-3 0,-1-2 0,0-1 0</inkml:trace>
  <inkml:trace contextRef="#ctx0" brushRef="#br0" timeOffset="86773">28714 5637 24575,'12'21'0,"13"31"0,-1-3 0,-9-14 0,0 0 0,3 9 0,-4-6 0,0-8 0,-3-7 0,1-3 0,-2-5 0,-2-1 0,1 1 0,1 9 0,-2-5 0,2 4 0,-3-10 0,-3-6 0,-1-2 0</inkml:trace>
  <inkml:trace contextRef="#ctx0" brushRef="#br0" timeOffset="91174">28748 5728 24575,'15'16'0,"3"4"0,4 5 0,-2-1 0,-4-5 0,-3 0 0,-1-2 0,0 1 0,-2-3 0,-1-4 0,-1-2 0,-4-5 0,-1 1 0,-3-4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3:36:29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 9370 24575,'22'40'0,"1"-1"0,-1 1 0,6 9 0,0 2 0,2 2 0,-4-8 0,1 3 0,0 0 0,-1-1-445,0-1 1,0 0 0,-1 0 0,-1-2 444,4 8 0,-1-2 0,-2-3 0,3 8 0,-3-6 287,-5-10 1,-4-4-288,3 8 293,-11-20-293,-5-15 0,-3-10 0,0-9 909,0-12-909,0-13 0,0-8 0,5-5 0,7 5 0,4 10 0,4 8 0,-2 11 0,-2 7 0,-1 5 0,-2 3 0,3 2 0,4 6 0,5 11 0,1 6 0,-4 3 0,-9-11 0,-6-4 0,-4-8 0,1-1 0,-1-1 0,0-4 0,0-4 0,2-10 0,2-14 0,3-16 0,2-9 0,-2 0 0,-3 7 0,-3 11 0,-3 10 0,-1 4 0,-2 11 0,-2 0 0,-3 7 0,-4 1 0,-5 2 0,0 1 0,1 1 0,2 2 0,7 8 0,2 14 0,1 12 0,1 4 0,0-2 0,1-8 0,4-9 0,2-7 0,3-6 0,4-6 0,5-2 0,5-2 0,1-4 0,0-4 0,-3-8 0,-1-6 0,-1-3 0,1-5 0,0-1 0,-3 1 0,-2 2 0,-5 6 0,-4 5 0,-3 4 0,-1 2 0,-4 4 0,-3 1 0,-4 0 0,-3 1 0,1-1-6784,3 1 6784,2 3 0,4-2 0,2 3 0,2 0 0,2 1 0,9 3 0,17 1 6784,22 1-6784,-13-2 0,4 0 0,6 1 0,2-1 0,1 2 0,-1-1 0,-5 0 0,-3 0 0,18 2 0,-25-2 0,-19-2 0,-11 1 0,-7 0 0,-4-2 0,-4 0 0,-4 0 0,-4 0 0,-5-1 0,-5-2 0,-2-1 0,0-4 0,4-2 0,4-6 0,6-2 0,5-4 0,3 0 0,3 1 0,2 5 0,1 4 0,-1 6 0,-2 2 0,2 3 0,-3 4 0,1 10 0,-3 16 0,-6 33 0,7-15 0,-1 6 0,3-6 0,-1 4 0,0 1-454,0 9 0,0 2 0,0 1 454,2-14 0,0 0 0,0 2 0,-1 1 0,0 10 0,-1 4 0,1-2 0,-1-5 0,2-7 0,-1-5 0,1 1-2111,0 6 0,-1 0 0,1-13 2111,-1-8 0,3-21 0,0-7 0</inkml:trace>
  <inkml:trace contextRef="#ctx0" brushRef="#br0" timeOffset="55183">28627 5516 24575,'6'11'0,"5"6"0,6 6 0,2 4 0,1 0 0,-4-2 0,1-3 0,2 0 0,-1-1 0,1-3 0,-2-2 0,-2-4 0,-1-1 0,-3-3 0,-2-1 0,0-1 0,-2 2 0,0 1 0,1-1 0,1 2 0,1 0 0,-1 2 0,0 0 0,-1-2 0,2 1 0,-4-5 0,0 2 0,-4-4 0,0-1 0,0 1 0,1-1 0,1 1 0,1 0 0,-1 1 0,2-1 0,-3-2 0,2-1 0,-4-1 0,1 0 0</inkml:trace>
  <inkml:trace contextRef="#ctx0" brushRef="#br0" timeOffset="56283">28392 3248 24575,'25'21'0,"21"18"0,-11-4 0,3 6 0,-7-7 0,1 3 0,0 2-383,2 2 0,-1 1 0,0 1 383,-1-1 0,-1 0 0,-1-1 0,11 10 0,-3-3 188,-6-10 0,-3-3-188,16 14 190,-16-21-190,-9-10 0,-4-4 0,-7-8 0,-2 1 0</inkml:trace>
  <inkml:trace contextRef="#ctx0" brushRef="#br0" timeOffset="57900">29366 3213 24575,'-19'38'0,"-1"0"0,-1 5 0,-2 3 0,-5 13 0,-2 2 0,12-20 0,-1 0 0,2-1 0,-7 19 0,2-1 0,5-4 0,2-2 0,6-6 0,1-1 0,3-3 0,2 0 0,2-5 0,1 0 0,2 29 0,5-7 0,6-10 0,5-7 0,5-9 0,5-6 0,7-9 0,12-6 0,14-4 0,-25-10 0,1-4 0,1-4 0,0-4 0,-1-6 0,-3-3 0,-5-2 0,-3-3 0,14-23 0,-14 8 0,-12 7 0,-8 5 0,-4-4 0,0-14 0,1-15 0,-1 24 0,-1-1 0,0-3 0,0-1 0,-1 1 0,-1 1 0,0 3 0,-3 2 0,-8-25 0,-9 11 0,-8 6 0,-6 3 0,-3-3 0,0 0 0,-2-2 0,2-1 0,1 4 0,0 8 0,8 12 0,5 10 0,8 10 0,7 3 0,3 2 0,3 3 0,2 2 0,1 2 0,2 1 0,1 1 0,3 0 0,0 0 0,-2-1 0,-1 0 0,-2-2 0,-1-2 0,0-1 0</inkml:trace>
  <inkml:trace contextRef="#ctx0" brushRef="#br0" timeOffset="60100">29142 4217 24575,'8'-14'0,"10"-20"0,13-21 0,-11 18 0,2-2 0,0-1 0,0 1 0,-1 3 0,1-1 0,9-9 0,0 0 0,-7 12 0,1 0 0,9-11 0,0 0 0,-9 14 0,-1 1 0,-1 1 0,-2 0 0,11-17 0,-10 11 0,-7 8 0,-9 15 0,-2 3 0,-4 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7T07:31:16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3200 12832 24575,'8'0'0,"-2"0"0,-1 0 0,-3 0 0,-1 0 0</inkml:trace>
  <inkml:trace contextRef="#ctx0" brushRef="#br0" timeOffset="5035">3172 12445 24575,'9'0'0,"5"0"0,4 0 0,2 0 0,7 0 0,-11 0 0,11 4 0,-15 0 0,5 2 0,7-1 0,-6-1 0,9-2 0,-11-1 0,-2-1 0,-5 0 0,-3 0 0,-2 0 0,-1 0 0,1 0 0,0 0 0,-2 0 0,0 0 0</inkml:trace>
  <inkml:trace contextRef="#ctx0" brushRef="#br0" timeOffset="7069">3741 12501 24575,'20'0'0,"9"0"0,11 0 0,5 0 0,2 0 0,-10 0 0,2 0 0,4 0 0,1 0 0,2 2 0,-1 0 0,0 1 0,-3-1 0,20 3 0,-1-1 0,-3-4 0,-6 0 0,-11 0 0,-7 0 0,-4 0 0,-1 0 0,-3 0 0,-3 0 0,0 0 0,-4 0 0,-1 0 0,-3 0 0,-3 0 0,-1 0 0,-4 0 0,-2 0 0,-2 0 0,0 0 0,-1 0 0,6 0 0,34-5 0,-26 4 0,24-4 0</inkml:trace>
  <inkml:trace contextRef="#ctx0" brushRef="#br0" timeOffset="9238">3038 12933 24575,'17'0'0,"7"0"0,14 0 0,12 0 0,6 0 0,3 0 0,-1 2 0,0 0 0,1 1 0,0-1 0,-1-2 0,-2 0 0,-2 0 0,-4 2 0,-2 1 0,-1 4 0,0 2 0,5 2 0,10-1 0,-9-1 0,3 0 0,-10-3 0,2 0 0,13 2 0,1-1 0,-17-4 0,-2 0 0,0-2 0,1 0 0,-2-1 0,0 0 0,0-1 0,1-1 0,0 0 0,1-1 0,0-1 0,1 0 0,0-1 0,0-1 0,-1 1 0,0 0 0,-4 1 0,-1 0 0,-1 0 0,-1 1 0,-3 0 0,-1 0 0,31-1 0,-3-1 0,-7 3 0,-7 0 0,-11 2 0,-9 0 0,-7 0 0,-7 0 0,-4 0 0,-5-1 0,-2-1 0,-1 0 0,-1-4 0,-1 3 0,1-1 0,-2 4 0</inkml:trace>
  <inkml:trace contextRef="#ctx0" brushRef="#br0" timeOffset="11453">3259 13661 24575,'29'0'0,"11"0"0,19-3 0,-24 2 0,1 0 0,2-1 0,0 1 0,0 0 0,0 0 0,1 2 0,0 1 0,3-1 0,1 1 0,2-1 0,2 0 0,7 0 0,1 0 0,3-1 0,1 0 0,2 0 0,3 0 0,-9 0 0,3 0 0,-4 0 0,3 0 0,-2 0 0,10 0 0,-5 0 0,-7 0 0,-14-1 0,-11-1 0,-3 0 0,-5-1 0,0 1 0,-2-1 0,-3 0 0,-1 1 0,-2 1 0,-1 1 0,2 0 0,-5 0 0,3 0 0,-5 0 0,-3 0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3:39:22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10995 3867 24575,'1'-19'0,"2"-2"0,0-3 0,3 0 0,-1 2 0,5-2 0,5-5 0,7-4 0,3-1 0,-4 4 0,-3 10 0,-4 5 0,-1 3 0,2 0 0,3-3 0,2-1 0,0 1 0,-4 3 0,-5 5 0,-5 6 0,-3 4 0,-2 4 0,-1 2 0,0 1 0,0 2 0,0 2 0,1 5 0,1 2 0,2 1 0,0-8 0,1 0 0,-1-11 0,2 0 0,0-2 0,3-1 0,0 0 0,2 0 0,2 0 0,2 0 0,2 0 0,3-3 0,-2-3 0,1-6 0,1-6 0,4-7 0,1-5 0,0-3 0,-3-1 0,-4 3 0,-3-1 0,-2 4 0,0-2 0,-7 13 0,0-2 0,-4 11 0,-1 0 0,2 3 0,-1 3 0,0 3 0,-1 3 0,-1 4 0,0 5 0,0 4 0,0 3 0,0 8 0,0 2 0,1 3 0,0-2 0,2-6 0,2-5 0,1-5 0,2-3 0,-2-6 0,1-1 0,-5-5 0,2 0 0,0 0 0,2 0 0,1-2 0,5-1 0,14-5 0,14-4 0,14-4 0,-22 8 0,1-1 0,29-4 0,2 1 0,-5 2 0,-8 2 0,-5 1 0,-11 4 0,-7 2 0,-6 5 0,-4 5 0,-3 5 0,-3 2 0,-4 3 0,-4 0 0,-2 1 0,-1 4 0,1 2 0,0 3 0,0 0 0,0 0 0,1 0 0,-1-1 0,0 2 0,-2-3 0,0-1 0,0 4 0,-1 6 0,-3 6 0,0 0 0,-2-9 0,-2-11 0,6-13 0,-3-4 0</inkml:trace>
  <inkml:trace contextRef="#ctx0" brushRef="#br0" timeOffset="40044">9890 15296 24575,'0'0'0</inkml:trace>
  <inkml:trace contextRef="#ctx0" brushRef="#br0" timeOffset="143914">767 13713 23746,'18'-22'0,"6"-5"0,5-4 0,11-11 0,5-4 0,-8 9 0,1-1 0,1 0 0,0 0 0,0-1 0,1 3 0,-4 3 0,0 2 0,-1 0 0,14-9 0,-2 3 205,-6 6 0,-3 3-205,-6 6 0,-3 2 139,20-10-139,-7 5 69,0 3-69,2 2 211,0 3-211,6 1 0,6 2 0,4 1 0,1 0 0,-2 1 0,-6 2 0,-5 1 0,-10 4 0,-10 1 0,-8 2 0,-6-3 0,-6 5 0,-3-3 0,-3 3 0</inkml:trace>
  <inkml:trace contextRef="#ctx0" brushRef="#br0" timeOffset="145466">2043 12706 24575,'23'3'0,"7"2"0,6 3 0,1 1 0,-4-1 0,-8 0 0,-5 0 0,-6-2 0,-5-3 0,-4 0 0,-2 0 0,-2 1 0,-1 0 0,-1 2 0,0 2 0,-5 5 0,-5 14 0,-9 13 0,-9 17 0,12-26 0,-1 0 0,1-1 0,0-1 0,-13 20 0,9-16 0,9-13 0,6-10 0,5-7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7T07:31:47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14920 1456 24575,'-21'45'0,"-1"0"0,2-3 0,-4 6 0,-2 4 0,-1 4 0,-2 2 0,3-8 0,0 3 0,-2 2 0,-1 2 0,-1 1 0,0 1 0,-1 2 0,0 0-894,4-9 0,0 2 1,-1 1-1,0 1 0,-1 0 1,0 1-1,-1 1 0,1 0 1,-1 0-1,0 1 0,1-1 769,-1-1 1,1 1 0,-1 1 0,0 0 0,0 0 0,0 1 0,0-1 0,0 1-1,0 0 1,0 0 0,0 0 0,0-1-42,3-4 0,-1 0 0,1 1 1,-1-1-1,1 1 0,-1-1 1,1 1-1,-1-1 0,1 0 0,0 1 1,0-1-1,1 0 0,0 0 166,-1 2 0,0 0 0,0 0 0,0 0 0,1 0 0,-1 0 0,1 0 0,1-1 0,-1 1 0,1 0 0,0-1 0,0 1-80,-1 3 0,0 1 0,1-1 0,-1 1 0,1 0 0,1-1 1,-1 0-1,1 0 0,1 0 0,-1 0 0,1-1 80,0 3 0,0 0 0,0-1 0,1 1 0,0-1 0,1 0 0,0-1 0,0 1 0,1-1 0,0-1-188,0 3 1,0 0-1,1-1 1,1 0-1,-1-1 1,1 1-1,1-1 1,0 0 0,0 0 187,1-2 0,0 0 0,0 0 0,1 0 0,1 0 0,-1 0 0,1-1 0,1-1 0,-1 0 93,1 3 0,0-1 0,0-1 0,0 0 1,1 0-1,0-1 0,1 1 0,1-1-93,-1 5 0,1-2 0,0 0 0,1 0 0,0 1 0,2 2 0,1 2 0,1-4 0,2 2 0,0 2 0,1 2 0,0-1 0,1 1 0,2-1 0,-1-1 0,2-1 0,-1-1 0,1-2 0,0-3 0,1 1 0,1 1 0,3 3 0,2 6 0,4 6 0,-4-26 0,2 3 0,1 3 0,2 3 0,1 2 0,1 2 0,1 2 0,0 2 0,2 2 0,1 0 0,0 1 0,0 1 0,1 0 0,0 0 0,1-1 0,-1 0 0,1-1 0,-1-1 0,0-1 0,-1-2 0,1-3 0,-2-1 0,0-3 0,-1-3 0,6 15 0,-1-4 0,-1-3 0,0-2 0,0-3 0,0 0 0,1-1 0,-1 0 0,1 1 0,1 2 0,1 1 0,0 3 0,2 3 0,-5-11 0,1 3 0,1 2 0,0 2 0,2 2 0,0 2 0,0 1 0,1 0 0,0 2 0,1-1 0,-1 0 0,1-1 0,-1 0 0,0-2 0,0-1 0,-1-2 0,0-2 0,-1-3 0,-1-3 0,0-4 0,-2-3 0,-1-3 269,13 19 0,-2-5 0,-1-7 0,-1-3 0,-1-4 0,-1-1 0,0-1-269,9 13 0,-2-3 0,-1-5 0,-2-4 691,-1-5 0,-2-3 0,3 0-691,8 9 0,4 2 0,4 3 0,-11-10 0,4 1 0,1 2 0,1 1 0,1 0 5,-1-1 0,1 0 1,1 1-1,1 0 1,0 1-1,2 0-5,-3-3 0,2 1 0,0 1 0,0-1 0,2 1 0,0 0 0,0 0 80,-3-3 0,1 0 0,0 0 0,1 0 1,0 1-1,1-1 0,0 1 0,0 1-80,-3-4 0,-1 1 0,1 0 0,1 0 0,-1 0 0,1 1 0,1 0 0,1 2 0,0 0 0,-1-1 0,2 2 0,0 1 0,1 1 0,1 0 0,0 0 0,0 1 0,-1-2 0,-1 1 0,0-2 0,-2-2-291,1 2 1,-1-2-1,-1-1 1,-1 0 0,0-1-1,0 1 1,1 0-1,0 1 1,3 2 290,-1-1 0,2 3 0,2 1 0,1 2 0,1-1 0,-1 1 0,-1-2 0,-3-1 0,-1-3 0,-5-3 0,-3-4-41,15 14 0,-8-6 1,-1-3-1,4 1 41,-7-8 0,2 2 0,2-1 0,1-2 0,1-3 0,0-6 0,3-7 0,-1-6 0,1-4 0,7 0 0,10 3-61,-24-1 0,5 0 0,3 1 0,4 1 1,4 0-1,2 1 0,2 0 0,2 0 1,2 0-1,0 0 0,1 1 0,0-1 1,-1 0-1,-1 0 0,-1 0 0,-2-1 1,-3 0 60,3-1 0,-2 1 0,0-1 0,-1 0 0,-1 0 0,0-1 0,0 1 0,1 0 0,0-1 0,0 1 0,2 0 0,1 0 0,1 1 0,2-1 0,1 1-18,-10-1 1,1 0 0,2 1 0,1-1 0,1 1 0,2 0 0,0 0 0,1 0 0,0 1 0,1-1 0,1 1 0,-1-1 0,0 1 0,1-1 0,-2 0 0,1 0 0,-2 1 0,0-2 0,-1 1 0,-1 0-1,-2-1 1,-1 0 0,-1 0 17,9 0 0,-2 1 0,0-1 0,-2 0 0,0-1 0,-2 1 0,0-1 0,0 0 0,-1 0 0,-1 1 0,1-1 0,-1 0 0,-1 0 0,1 1 0,0-1 0,0 1 0,5 1 0,0 0 0,0 0 0,-1 0 0,0 0 0,0 0 0,-1 0 0,0 1 0,0-1 0,-1 0 0,0 0 0,-1 0 0,0 1 0,-1-1 0,3 0 0,0 1 0,-1 0 0,0-1 0,0 1 0,-2 0 0,1-1 0,-2 1 0,0-1 0,-1 1 0,-2-1 0,0 0-78,8 2 1,-2-1-1,0 1 1,-1-1-1,-2 0 1,0 0-1,-3 0 1,-1-1-1,-1-1 78,8 2 0,-3-2 0,-1 1 0,-3-2 0,-2 0 0,-2 0 0,8-1 0,-3 0 0,-3-2 0,-5 0 0,19 0 0,-12-1 2433,-8-3-2433,0-12 0,13-8 0,8-5 0,1 0 0,-21 7 0,2 0 0,2-2 0,1 0 0,3-1 0,2-2 0,4 0 0,-14 4 0,3 0 0,1-1 0,2-1 0,2 0 0,1-1 0,1-1 0,1 0 0,1 0 0,0 0 0,0 0 0,0-1 0,-1 0 0,-5 3 0,0-1 0,1 0 0,0 0 0,1 0 0,0-1 0,0 0 0,1 0 0,0 0 0,0-1 0,0 1 0,0-1 0,1 1 0,-1-1 0,1 0 0,0 0 0,-2 1 0,1-1 0,1 1 0,0-1 0,-1 0 0,2 0 0,-1 0 0,0 0 0,0-1 0,1 1 0,-1 0 0,0-1 0,0 1 0,0-1 0,0 1 0,0 0 0,-1-1 0,2 0 0,0 0 0,0 0 0,0 0 0,-1 0 0,1-1 0,-1 1 0,0 0 0,1 0 0,-1-1 0,0 1 0,1-1 0,0 1 0,-1-1 0,1 0 0,1 0-72,-2 0 0,1 0 0,1-1 1,0 0-1,1 0 0,0 0 1,0 0-1,0 0 0,0 0 1,-1 0-1,-1 0 0,0 0 1,-1 1-1,-2 0 0,0 1 1,-3 0-1,0 1 72,9-5 0,-2 0 0,-2 2 0,-2 0 0,0 0 0,-2 1 0,0-1 0,0 1 0,0-1 0,0 0 0,1-1-117,2 0 1,2-1-1,0-1 1,1 0 0,0 0-1,-1 0 1,-2 1 0,-3 0-1,-2 0 1,-4 2 0,-5 1 116,13-10 0,-7 2 0,-4 1 0,-4 0 0,0-1 495,4-6 1,-4 0 0,-2-1 0,-4 0-496,1-6 0,-6-2 0,-2 1 1119,-6 6 0,-2-1 0,-3 2-1119,1-11 0,-2 2 2522,-2 12 1,-3 5-2523,-1-4 0,-3 5 0,-2-7 0,-5-15 0,-3-10 0,0-8-337,0 21 1,1-3 0,0-4 0,0-2 0,0-4 0,0-2 0,1-3 336,-1 12 0,1-2 0,-1-3 0,1-1 0,0-2 0,0-2 0,1-1 0,-1-1 0,0-1 0,1 0 0,0-1 0,0-1-221,-1 12 1,1-1 0,0-1 0,0-1 0,0 0 0,1-2 0,-1 0 0,0 0 0,1-1 0,0 0 0,-1-1 0,1 1 0,0-1 0,0 0 0,-1 0 0,1 0 0,0 0 220,0 3 0,0 1 0,0-1 0,1-1 0,-1 1 0,0-1 0,1 0 0,-1-1 0,0 1 0,1-1 0,-1 1 0,1-1 0,0 1 0,-1 0 0,1-1 0,0 1 0,0 0 0,-1 0 0,1 1-168,0-3 1,0 0 0,1-1 0,-1 1-1,0-1 1,1 1 0,-1-1 0,0 1-1,1 0 1,-1 0 0,1 0 0,-1 1-1,1 0 1,-1 0 0,0 1 0,1 1-1,-1 0 1,0 1 167,0-5 0,0 0 0,1 1 0,-1 0 0,0 1 0,1 0 0,-1 0 0,0 1 0,0 1 0,0 0 0,0 0 0,-1 2 0,1 0 0,-1 1 0,1 1-161,-1-11 0,1 2 0,-1 1 0,0 0 0,1 1 0,-2 1 0,1 1 0,0 1 0,-1 1 1,0 1-1,0 1 161,0-9 0,0 1 0,-1 1 0,1 2 0,-1 1 0,-1 1 0,0 2 0,-1 2 236,0-5 0,-1 1 0,0 3 1,-1 2-1,0 1 0,-1 3-236,-2-10 0,-1 4 0,-1 3 0,-1 2 909,-2-4 0,-2 4 0,-1 3-909,-6-9 0,-1 6 0,3 12 0,1 3 0,-8-18 4209,8 21-4209,-12-19 0,4 12 0,-7-11 0,7 13 0,-4-7 0,-3-5 0,-3-3 0,-2-2 0,-1 0-64,6 11 1,-2-1 0,-2-2-1,-1-1 1,-1 0 0,0-1 0,-1 0-1,1 1 1,-1-1 63,5 6 0,-1-1 0,0-1 0,0 1 0,-1 0 0,0 0 0,0 0 0,0 0 0,-1 1 0,-1 0 0,-1 0 0,-1-1 0,-1 0 0,0 0 0,-1 1 0,1 0 0,-1 2 0,1 1 0,0 2 0,1 3-178,-5-5 1,0 3 0,0 2 0,1 2-1,0 1 1,-1 1 0,-1-1 177,0 2 0,0 0 0,0 0 0,-1 2 0,0 0 0,-1 0 0,0 1 0,-1 1 0,0 0 0,0 1 0,-1 1 0,0 0 0,-1 0 0,0 1 0,-1 0 0,0 0 0,-1 1 0,0 0 0,0 1 0,0 1 0,0 1 0,-6-1 0,-1 0 0,0 2 0,1 0 0,0 2 0,1 0-208,-5-1 1,0 1 0,1 1 0,2 1 0,0 2 207,-4-1 0,1 1 0,1 1 0,3 2-1089,-7-1 0,2 2 0,4 1 1089,13 1 0,2 2 0,4 0 1558,-4 0 1,4 0-1559,-20-12 2492,8-10-2492,4 2 0,-11-7 0,2 1 0,9 6 0,1 0 0,-8-2-127,4 4 1,-7-2 0,-4-2 0,-2 1-1,3 1 1,4 3 126,-5-1 0,5 3 0,0 1 0,-5 0 0,7 2 0,-4 0 0,-2 0 0,0 0 0,0 2 0,3 1 0,-4 1 0,1 2 0,1 1 0,-1 0 0,-2 1 0,6 1 0,-1 1 0,0 0 0,-2 0 0,0 1 0,-1-1 273,6 2 1,-2 0 0,0 1 0,-1-1 0,0 1 0,0 0 0,0 0-274,-3 0 0,0 0 0,-1 1 0,1-1 0,-1 1 0,1 0 0,1 0 0,2 1 0,1 1 0,0-1 0,1 1 0,0 0 0,0 0 0,1 1-287,-4-1 1,0 0 0,0 1-1,2 0 1,0 1 0,2 0 286,-2-1 0,2 2 0,0-1 0,2 1 0,-1 0-965,-10 0 1,0 0 0,2 0 0,2 0 964,-8-1 0,2 0 0,4 1 510,14-1 0,2 1 1,4-1-511,-3 1 0,6-3 2616,-12-10-2616,7 0 0,-6-2 0,1 0 0,-4-1 0,-4-1 51,6 2 0,-4 0 0,-1-1 0,-1 0-51,7 4 0,0 0 0,-1-1 0,-2 2 0,1-1 665,-5 0 1,0 1-1,0 0 1,-2 1-1,0-1-665,-3 1 0,0 1 0,-2 0 0,1 0 0,-2 0-456,9 3 1,0-1 0,-1 1 0,0 0 0,0 1 0,0-1 455,-1 1 0,0-1 0,0 1 0,-1 0 0,1 1 0,-1-1 0,-2 1 0,1 0 0,-2 0 0,1 1 0,0-1 0,-1 1 0,1 1 0,-1 0 0,0 0 0,1 1 0,-1 0 0,0 0 0,-1 0 0,0 1 0,0 0 0,-1 1 0,1-1 0,-1 1-383,7 0 0,0 1 1,0-1-1,0 1 1,-1 0-1,1 0 0,-1 1 383,0 0 0,0 0 0,-1 0 0,0 1 0,1 0 0,-1 1 0,1-1 0,0 0 0,0 1 0,-1 0 0,1 0 0,1 1 0,-1-1 0,1 1-119,-7 1 1,1 0 0,0 1-1,1 0 1,-1 0 0,1 1 118,2-1 0,0 1 0,0 1 0,0-1 0,1 1 0,1 0 0,-6 0 0,0 1 0,2-1 0,-1 1 0,1 0 42,2 0 0,-1 0 1,1 0-1,1 0 1,0 0-43,2-1 0,0 0 0,1 0 0,1-1 0,0 0 0,-6 2 0,0-2 0,2 1 0,2 0 0,6 0 0,1-1 0,2 1 0,3-1 1025,-20 2 0,6 0-1025,13-2 0,1-1 0,0-3 0,-3-1 0,-14-1 0,-6-1 663,10 1 0,-3 0 0,-2 1-663,12-1 0,-1-1 0,-1 1 0,0 1 0,-4-1 0,0 0 0,-1 0 0,0 1 0,-1-1 0,0 0 0,-2 1 0,-3 0 0,7 0 0,-4 1 0,-1 1 0,-1-1 0,1 1 0,4 0 0,1 1 0,3-1 0,1 1 0,0 0 0,-3 0 205,0 0 1,-3 0-1,-1 1 1,1 0-1,2 0 1,5 0-206,-3 2 0,4-1 0,2 1 0,0 0 0,-12 0 0,1 1 0,2-1 656,7 0 1,1-1-1,2 1-656,-15 1 0,4 0 0,15-2 0,4 0 0,-14 5 1363,25-2-1363,13 1 2055,9-4-2055,4 0 264,4-4-264,0 2 0,0-1 0,0 1 0,0-1 0,0-3 0,0 0 0,0-2 0</inkml:trace>
  <inkml:trace contextRef="#ctx0" brushRef="#br0" timeOffset="20188">14682 4214 24575,'-8'12'0,"-3"7"0,-5 9 0,0 15 0,-3 13 0,9-22 0,0 3 0,-1 5 0,1 0 0,-2 2 0,0 0 0,2-3 0,1-1 0,2-4 0,1-2 0,0 24 0,4-2 0,2 8 0,1-27 0,0 2 0,3 14 0,0 3 0,3 8 0,0 1-197,0-16 1,-1 0 0,1 1 196,-1 0 0,0 0 0,0-1 0,2 15 0,-2-2 0,-2-8 0,-1-3 0,-1-10 0,-3-3 0,-11 21 0,-16-11 0,-19-9 0,15-21 0,-1-1 294,-4-1 1,0 0-295,0-3 0,1-1 0,-27 8 0,17-9 0,18-8 0,14-7 0,8-5 0,4-4 0,4 1 0,5 4 0,5 4 0,5 3 0,1 1 0,1 0 0,0 3 0,3 7 0,4 10 0,5 13 0,-2 14 0,-13-18 0,0 2 0,0 7 0,-1 2 0,2 5 0,0 3 0,3 6 0,0 2 0,-6-13 0,-1 1 0,0 1 0,0 1 0,0 0 0,-1-1 0,4 20 0,-3-2 0,-3-6 0,-3-3 0,-2-7 0,-2-2 0,0-4 0,-2 0 0,1-1 0,-1 0 0,1-5 0,-1 0 0,-1 23 0,0-8 0,2-20 0,0-8 0,0-16 0,0-2 0,0-1 0,2 3 0,3 7 0,7 13 0,5 16 0,1 9 0,0-2 0,-6-13 0,-6-16 0,-3-6 0,-4-7 0,-1 0 0,0-5 0</inkml:trace>
  <inkml:trace contextRef="#ctx0" brushRef="#br0" timeOffset="21619">14736 7830 24575,'0'18'0,"0"3"0,0 8 0,3 21 0,0-17 0,1 2 0,2 6 0,2 1 0,2 1 0,0-1 0,0-6 0,1-2 0,9 22 0,-3-14 0,-1-12 0,-2-7 0,2-3 0,2 1 0,9 14 0,4-11 0,9 2 0,-2-20 0,0-8 0,-8-3 0,-7 3 0,-5 2 0,-11 2 0,0-1 0</inkml:trace>
  <inkml:trace contextRef="#ctx0" brushRef="#br0" timeOffset="78585">15712 6248 24575,'56'-15'0,"-1"0"0,0-1 0,-7 3 0,1-1 0,2-1 0,1 0 0,-2 1 0,1-1 0,1 0 0,1 0 0,0 0-1100,4-1 0,1 0 0,0 0 0,1 1 0,0 0 1100,3 1 0,0 0 0,1 0 0,0 2 0,-1-1 0,-1 2 0,-2 0 0,1 1 0,0 1 0,3 0 0,-2 1 0,3 1 0,1 0 0,-1 1 0,-1 1 0,-4 0 0,10-1 0,-3 2 0,-3 1 0,3-1 0,-10 1 0,2 0 0,0 1 0,-3 0 0,-6 1 548,4 2 1,-6 2 0,-3 0-549,11 1 0,-5 3 444,-14 0 1,-4 1-445,15 8 0,-20-4 0,-11-3 2965,-5-3-2965,-3-1 0,3 4 0,-2-2 0,4 6 0,-3-2 0,0-1 0,3 0 0,1-1 0,1 2 0,1 3 0,-3 1 0,-1 3 0,-2 0 0,-3-3 0,-2 2 0,-2-13 0,-2-6 0,3-12 0,11-6 0,19-2 0,-4 11 0,6 2 0,15-2 0,7 2 0,-8 2 0,3 0 0,3 0-479,-6 3 0,2-1 0,1 1 0,1 1 479,5-1 0,2 1 0,1 0 0,1 2 0,-11 1 0,1 0 0,1 2 0,0 0 0,0 1-484,3 1 0,0 1 0,1 2 0,0-1 0,-1 2 484,1-1 0,0 2 0,0 0 0,-1 0 0,1 1 0,-1 0 0,-1 1 0,1-1 0,-1 1 0,0 0-365,10 2 0,0 1 1,-1-1-1,-2 0 365,-5-2 0,-2 0 0,0 0 0,-2 0 0,12 0 0,-2 0 0,-1-1 0,-2-2 0,-2-2 0,-3-2 0,-1-4 0,-4-3 757,-3-5 1,-7-6-758,-11-19 2429,-11-7-2429,-7 1 1851,-6 14-1851,-4 6 0,-2 15 0,0 2 0,0 1 0</inkml:trace>
  <inkml:trace contextRef="#ctx0" brushRef="#br0" timeOffset="80101">22744 6016 24575,'49'4'0,"1"0"0,0-1 0,-3 3 0,1 1 0,3 2 0,2-1 0,-1 2 0,3-1 0,1 2 0,1 0 0,1 1-1135,5 1 0,0 1 0,2 0 0,-1 0 0,0 1 1135,0-2 0,-1 1 0,1 0 0,-1 0 0,-2-1 0,-3 0 0,-1-1 0,0 1 0,-2-1 0,0-1 27,9 2 1,-2 0-1,-1-1 1,-2-1-28,8 1 0,-2-1 0,-2-2 296,-8-2 0,-2-2 0,-1-1-296,-5-3 0,-3-1 0,0-3 0,16-7 0,-1-3 0,0-4 0,2-6 0,-15 2 0,3-5 0,1-2 0,-3 2 0,4-2 0,-1 1 0,2-2-324,1-1 1,3-3 0,1 1-1,-1 4 324,5-1 0,-1 4 0,1 3 0,-12 6 0,0 2 0,0 2 0,2 0 0,2 1 0,0 0 0,2 3 0,4 4 0,1 4 0,4 5 0,2 2 0,0 0 0,-4 0 0,2 0 0,-2 0 0,0 1 0,2 2 159,-1 2 0,3 2 0,1 2 1,-2 0-1,-5-1-159,-5 1 0,-3 0 0,-2 1 0,0-1 0,0 0 0,0 0 0,-1 0 0,-1 0 208,10 4 0,-2 0 0,0 0-208,-5-2 0,0-1 0,-3 0 172,13 4 1,-4-2-173,-10-3 0,-2-1 725,0-4 1,-3-2-726,8 0 509,0-4 1,-39-5-1,-4 0 1</inkml:trace>
  <inkml:trace contextRef="#ctx0" brushRef="#br0" timeOffset="81935">24395 5023 24575,'16'-21'0,"21"-12"0,-10 12 0,3-1 0,10-5 0,1 2-4252,-9 8 1,-2 3 4251,18-8 1719,-28 18-1719,-14 8 0,4 29 0,1 15 0,4 1 0,2 6 0,-1 1 0,-2 0 0,0 0 0,1 1 0,2 6 0,1 1 0,-4-7 0,-4-12 0,-3-8 0,0 3 0,-5-21 0,-2-17 0</inkml:trace>
  <inkml:trace contextRef="#ctx0" brushRef="#br0" timeOffset="83522">27214 4537 24575,'28'-29'0,"-1"2"0,5-4 0,15-11 0,4-2-291,-12 10 0,2-1 0,-1 1 291,12-9 0,-1 2 143,-10 10 1,-3 4-144,10-5 0,-21 19 0,-12 8 145,-8 5-145,-4 2 0,-3 4 0,0 3 441,0 11-441,0 16 0,0 21 0,0-20 0,0 2 0,0-1 0,0 1 0,-1 4 0,-1 0 0,0-2 0,-1 0 0,0-2 0,0-3 0,-3 13 0,4-22 0</inkml:trace>
  <inkml:trace contextRef="#ctx0" brushRef="#br0" timeOffset="85783">17841 7841 21841,'49'0'0,"0"1"0,4 0 0,9 2 0,7 0 0,9 0 0,-25-2 0,6 0 0,5 0 0,3 1 0,3-1 0,2 0 0,1 0 0,-1 0 0,-2 0 0,-2 0 0,-3 0-928,1 0 0,-2 1 0,-1-1 0,-1 1 0,0-1 1,-1 0-1,2 1 0,2-1 0,2 0 928,-6 0 0,3 0 0,3 0 0,1 0 0,1 0 0,-1 0 0,0 0 0,-1-1 0,-3 1 0,-3 0 0,-4-1 0,-5 1 0,21-1 0,-7 0 0,-5 0 0,-4 0 0,-1 0 889,15 0 0,-6 0 0,-5 0-889,0-1 0,-10 0 0,1-1 0,-31 1 1707,-12-2-1707,-4 2 0,-4 0 0,0-1 0</inkml:trace>
  <inkml:trace contextRef="#ctx0" brushRef="#br0" timeOffset="87185">24698 7852 24575,'56'0'0,"-3"-2"0,13-2 0,6 0 0,-18 3 0,4-1 0,3 1 0,3 0 0,2 0 0,1 0-1093,-12 0 1,2 1 0,2-1 0,1 1-1,0 0 1,2 0 0,-1 0 0,1 0-1,-1 0 1018,4 0 1,0 0-1,1 1 1,0-1-1,0 0 1,0 1-1,0-1 1,-1 1-1,0 0 75,2 1 0,1 0 0,-1 0 0,0 0 0,-1 0 0,-1 1 0,0-1 0,-3-1 28,2 1 0,-2 0 1,-1-1-1,0 0 1,-2 1-1,-2-1 1,-1-1-29,9 1 0,-3-1 0,-1-1 0,-3 1 0,-1-1 391,0 0 1,-2-1 0,-2 0 0,-3 0-392,2-2 0,-4 0 0,-4 0 0,0-2 0,-5 1 0,7-2 5081,-21 3-5081,-15 1 3019,-4 2-3019,-6-2 636,0 0-636,0-1 0,0-3 0,0 1 0,0 1 0,0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3:42:55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26570 5195 24575,'0'0'0</inkml:trace>
  <inkml:trace contextRef="#ctx0" brushRef="#br0" timeOffset="6771">20868 7898 24575,'0'0'0</inkml:trace>
  <inkml:trace contextRef="#ctx0" brushRef="#br0" timeOffset="15488">21014 6185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3:17:53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20794 5617 24575,'7'14'0,"-1"3"0,2 0 0,-2 0 0,-2-5 0,-2-2 0,-2 1 0,0 2 0,0 1 0,0 1 0,0-1 0,0-1 0,0-1 0,0 0 0,0-4 0,0-1 0,0-6 0,0 0 0</inkml:trace>
  <inkml:trace contextRef="#ctx0" brushRef="#br0" timeOffset="20653">20264 6254 24575,'-30'29'0,"0"0"0,-4 1 0,-1 1 0,-8 5 0,-1-1 0,1-4 0,0-1 0,6-6 0,1-2 0,-19 12 0,20-12 0,17-10 0,9-4 0,8-4 0,5-2 0,17 0 0,28-2 0,-13 0 0,3 0 0,12 0 0,3 0 0,5 0 0,2 0 0,0 0 0,-1 0 0,-3 0 0,-2 0 0,-8 0 0,-3 0 0,22-2 0,-19-2 0,-16-1 0,-12-1 0,-6 0 0,-7 2 0,-3-1 0,-3 2 0,0 0 0,0 2 0</inkml:trace>
  <inkml:trace contextRef="#ctx0" brushRef="#br0" timeOffset="22504">20297 6161 24575,'0'24'0,"1"12"0,2 13 0,-1 5 0,2-5 0,0-3 0,1-4 0,-1-2 0,-2 0 0,0-1 0,1-1 0,-1-3 0,1-5 0,-2-4 0,1-3 0,0-2 0,-1-3 0,-1-4 0,2-4 0,0-5 0,2-3 0,-2-2 0,-1 0 0</inkml:trace>
  <inkml:trace contextRef="#ctx0" brushRef="#br0" timeOffset="30470">23576 5977 24575,'0'36'0,"0"9"0,0 15 0,0 4 0,0-1 0,0-3 0,0-4 0,0-8 0,0-11 0,2-11 0,-1-8 0,1-9 0,0 0 0,-2-2 0,1 1 0,1 2 0,1 1 0,0-2 0,2-1 0,-3-4 0,1-2 0</inkml:trace>
  <inkml:trace contextRef="#ctx0" brushRef="#br0" timeOffset="32457">23548 6392 24575,'42'-6'0,"0"1"0,4-2 0,2-1 0,12-2 0,3 0 0,0-1 0,1 1 0,1 2 0,1 1 0,-22 2 0,1-1 0,1 2 0,0 0 0,0 1 0,1-1 0,-1 1 0,1 0 0,0 0 0,0-1 0,0 1 0,0 0 0,-1 1 0,-1 0 0,1-1 0,-1 0 0,0 1 0,0-1 0,21 0 0,-2 0 0,-4 0 0,-1 0 0,-3 0 0,-2 0 0,-4 0 0,-2 0 0,-1 0 0,0 0 0,-3 0 0,0 1 0,-1-2 0,-2 1 0,1 0 0,0 0 0,0 0 0,-1 0 0,0 0 0,1 1 0,0 0 0,-1 1 0,1 0 0,-1 0 0,1 1 0,0 0 0,4 0 0,1 0 0,3 1 0,3 1 0,9 1 0,2 0-264,-14-1 0,1 0 0,0 0 264,2 1 0,0 0 0,0 0 0,0-1 0,-1 1 0,-1-2 0,-4 1 0,-1-1 0,-2 1 0,14 1 0,-4-1 0,-4 0 0,-2-1 0,-6 0 0,-2-2 0,-3 0 0,0-1 0,-1-1 0,-1-2 0,2 0 0,-1-2 396,0 0 0,0-1-396,-1-1 0,-1 0 0,-1 0 0,-1 1 0,22-5 0,-9 4 0,-14 4 0,-9 3 0,-11 2 0,-3 0 0,-7 0 0</inkml:trace>
  <inkml:trace contextRef="#ctx0" brushRef="#br0" timeOffset="35291">27983 6127 24575,'-3'9'0,"0"-5"0,1 2 0,2-6 0,1 0 0,5 0 0,1 0 0,5 0 0,5 0 0,2 0 0,3 0 0,-2-2 0,-3 0 0,-2 1 0,-1-1 0,-1 1 0,1-1 0,3-1 0,4 0 0,5 0 0,3 2 0,7-2 0,4 1 0,6-1 0,5-1 0,-1 2 0,2-1 0,-2 1 0,-1 2 0,-2 0 0,-6 0 0,-6 0 0,-6 0 0,-4 0 0,-3 0 0,-5 0 0,0 0 0,-5 0 0,0 0 0,-3 0 0,-2 0 0,-2 0 0,-1 0 0,-1 0 0,1 0 0,1 1 0,2 1 0,3 0 0,2 0 0,3-1 0,0 1 0,-3 0 0,-2-2 0,-3 0 0,0 0 0,1 1 0,1 1 0,10 0 0,9-1 0,33-1 0,-22 0 0,3 0 0,12-1 0,2 0 0,4-2 0,0 0 0,-4-1 0,-2-1 0,-7 1 0,-3 0 0,17-1 0,-24 3 0,-15 2 0,-12 0 0,-4 0 0,-4 0 0,-1 0 0</inkml:trace>
  <inkml:trace contextRef="#ctx0" brushRef="#br0" timeOffset="36590">29551 5908 24575,'34'7'0,"4"7"0,10 4 0,-1 5 0,0 4 0,-4-1 0,-6 0 0,-10-2 0,-10-6 0,-9-4 0,-6-4 0,-3-2 0,-5-3 0,-7 1 0,-8 4 0,-10 6 0,-13 11 0,-8 11 0,24-16 0,0 1 0,2 0 0,2-1 0,-14 14 0,14-13 0,12-11 0,8-8 0</inkml:trace>
  <inkml:trace contextRef="#ctx0" brushRef="#br0" timeOffset="45125">25969 5452 24575,'2'-16'0,"6"-10"0,4-9 0,5-4 0,3 10 0,-1 8 0,-2 10 0,-2 7 0,-3 3 0,-2 2 0,0 5 0,0 16 0,2 25 0,-5-13 0,-1 4 0,0 9 0,-1 2 0,0 3 0,-2 0 0,-1 1 0,-2 0 0,1-3 0,-2-1 0,-1-6 0,-1-2 0,0-5 0,-1-2 0,-6 15 0,1-17 0,4-9 0,5-16 0,8 0 0,15-15 0,14-8 0,11-6 0,3-3 0,-5 2 0,-10 4 0,-11 4 0,-8 3 0,-6 4 0,-4 3 0,-3 2 0</inkml:trace>
  <inkml:trace contextRef="#ctx0" brushRef="#br0" timeOffset="46439">26694 5302 24575,'-4'38'0,"-4"23"0,1-5 0,0 3 0,2-12 0,-1-1 0,0 5 0,1-4 0,7-4 0,7-15 0,9-10 0,7-7 0,7-5 0,11-3 0,13-3 0,-22 0 0,2 0 0,4-2 0,0-1 0,0-1 0,-1-2 0,-3-1 0,-3-2 0,22-13 0,-18 2 0,-16 1 0,-9 4 0,-8 2 0,-5-3 0,-11-1 0,-13-7 0,-13-6 0,-11-3 0,-4-2 0,-4 2 0,1 3 0,5 4 0,7 6 0,8 6 0,10 7 0,5 3 0,7 2 0,3 2 0,0 0 0,7 0 0,-2 0 0</inkml:trace>
  <inkml:trace contextRef="#ctx0" brushRef="#br0" timeOffset="47491">27830 4911 24575,'-1'8'0,"-5"15"0,-7 19 0,-9 21 0,9-25 0,0 1 0,0-2 0,0 1 0,1 0 0,1-1 0,1-1 0,1 1 0,1-2 0,1-1 0,-6 27 0,4-12 0,4-9 0,3-11 0,4-6 0,6-5 0,12-2 0,14 3 0,13 0 0,6 0 0,-3-5 0,-11-6 0,-17-4 0,-13-4 0</inkml:trace>
  <inkml:trace contextRef="#ctx0" brushRef="#br0" timeOffset="48942">28036 5535 24575,'-20'5'0,"-1"5"0,0 3 0,4 3 0,9-5 0,5-1 0,1-4 0,4-4 0,-1 1 0,4-1 0,0 1 0,6 4 0,4 3 0,4 4 0,2 0 0,-2 1 0,-4-6 0,-4-3 0,-5-2 0,-2-1 0,-3-1 0,0 1 0,-1 1 0,0 0 0,0 4 0,0-4 0,-1 4 0,-4 0 0,-10 4 0,-11 7 0,-8 3 0,-1 1 0,5-2 0,8-8 0,7-5 0,7-4 0,4-4 0</inkml:trace>
  <inkml:trace contextRef="#ctx0" brushRef="#br0" timeOffset="50624">28184 4907 24575,'25'24'0,"0"-1"0,2 4 0,1 2 0,6 6 0,0 1 0,-2-2 0,-2-1 0,-4-3 0,-1-2 0,11 13 0,-14-11 0,-7-8 0,-6-4 0,-6-3 0,-1-2 0,-2 2 0,0-6 0,0 2 0,0-3 0,0 1 0,-2 1 0,-2 1 0,-3 1 0,-2 2 0,-2 2 0,0 3 0,-4 6 0,2 0 0,2 2 0,2-5 0,6-6 0,2-5 0,0-5 0,-1-4 0,1 0 0,0-2 0</inkml:trace>
  <inkml:trace contextRef="#ctx0" brushRef="#br0" timeOffset="68929">20252 7381 24575,'0'18'0,"0"17"0,-3 12 0,-1 9 0,-2-7 0,1-21 0,3-9 0,8-15 0,9-8 0,17-6 0,16-2 0,11 0 0,5 4 0,-4 6 0,-6 6 0,-9 7 0,-11 12 0,-7 6 0,-10 4 0,-6 1 0,-5-3 0,-9 2 0,-10 4 0,-19 5 0,8-18 0,-4 0 0,-2 1 0,-3-2 0,-1 0 0,0-1 0,1-4 0,1-1 0,-20 8 0,9-9 0,11-7 0,11-5-6784,6-1 6784,7-1 0,2-4 0,3-3 0,0 0 0,0 0 0</inkml:trace>
  <inkml:trace contextRef="#ctx0" brushRef="#br0" timeOffset="70011">20101 7377 24575,'34'-1'0,"11"-2"0,10 0 0,-1-1 0,-8 0 0,-10-1 0,-6-1 0,-3 2 0,-7 2 0,-2-1 0,-3 1 0,0 0 0,2 1 0,1 1 0,0 0 0,-3 1 0,-2 1 0,-5 0 0,-2-1 0,-4-1 0</inkml:trace>
  <inkml:trace contextRef="#ctx0" brushRef="#br0" timeOffset="70691">21158 8006 24575,'0'0'0</inkml:trace>
  <inkml:trace contextRef="#ctx0" brushRef="#br0" timeOffset="78147">20366 8598 24575,'-7'28'0,"-6"12"0,-6 18 0,8-24 0,0 0 0,1-1 0,0 0 0,-3 26 0,6-13 0,4-9 0,3-6 0,3-8 0,9-3 0,9-3 0,11-4 0,11 1 0,9-2 0,6-3 0,5-3 0,0-4 0,-5-2 0,-6 0 0,-12 0 0,-11-1 0,-8-28 0,-11-20 0,-5-15 0,-7 26 0,-5-1 0,-5 7 0,-3 1 0,-18-22 0,-5 14 0,3 22 0,0 12 0,-1 8 0,3 10 0,7 8 0,9 12 0,5 1 0,5-3 0,2-4 0,4-8 0,-1-4 0,2-6 0,0-3 0,0-2 0,0 0 0,0 7 0,0 9 0,-1 16 0,-4 13 0,-2 7 0,-4-2 0,2-14 0,0-13 0,5-16 0,1-6 0</inkml:trace>
  <inkml:trace contextRef="#ctx0" brushRef="#br0" timeOffset="78545">21195 9204 24575,'0'0'0</inkml:trace>
  <inkml:trace contextRef="#ctx0" brushRef="#br0" timeOffset="80897">28647 8569 24575,'64'-2'0,"1"1"0,-19-1 0,0 0 0,3-1 0,11 0 0,4 0 0,0-1-899,1 0 0,1-1 0,0 0 899,1 0 0,0 0 0,-2 1 0,-1-1 0,-2 2 0,-1-1 152,-6 1 0,-1 1 0,-3 0-152,15 0 0,-5 1 268,-12 1 0,-4 0-268,18 1 0,-23 1 0,-16 0 0,-14 0 0,-2-1 0</inkml:trace>
  <inkml:trace contextRef="#ctx0" brushRef="#br0" timeOffset="82097">29931 8159 24575,'39'3'0,"-6"1"0,4 2 0,11 2 0,4 1 0,8 3 0,0 2 0,-6 0 0,-1 1 0,-6-2 0,-2 1 0,-10-2 0,-4 0 0,12 5 0,-19-4 0,-13-3 0,-6-3 0,-3-1 0,-2 0 0,0 5 0,-5 5 0,-9 9 0,-10 8 0,-10 4 0,-9 8 0,-4 1 0,1-2 0,6-3 0,11-13 0,7-7 0,7-8 0,7-8 0,3-3 0,3-2 0</inkml:trace>
  <inkml:trace contextRef="#ctx0" brushRef="#br0" timeOffset="84196">28467 8382 24575,'6'9'0,"4"5"0,5 4 0,-1 4 0,-3-3 0,-4-2 0,-3-3 0,-1-2 0,-1 2 0,-2-1 0,0 0 0,0-2 0,0-2 0,0 2 0,0 5 0,0-6 0,0 9 0,0 0 0,0 8 0,0 3 0,1-1 0,1-7 0,1 0 0,1-3 0,-1-5 0,1 0 0,-1-3 0,0 0 0,-2 1 0,1-3 0,-2-4 0,0-4 0</inkml:trace>
  <inkml:trace contextRef="#ctx0" brushRef="#br0" timeOffset="86030">29481 7147 24575,'-20'11'0,"-16"12"0,-16 15 0,21-14 0,1 1 0,-18 20 0,13-4 0,13-11 0,11-6 0,5-5 0,5-5 0,1-2 0,0 1 0,0 5 0,0 5 0,0 6 0,0 3 0,1-2 0,5-2 0,3-6 0,6-3 0,3-1 0,6 1 0,5 0 0,7 1 0,8-4 0,6-6 0,3-4 0,-4-7 0,-6-4 0,-11-3 0,-10-3 0,-8-4 0,-5 1 0,-3 0 0,0-3 0,-2-3 0,-2-4 0,-4-3 0,-9 4 0,-9 2 0,-13 6 0,-7 6 0,-1 3 0,2 5 0,8 1 0,5 0 0,4 4 0,6 4 0,1 2 0,5 4 0,1-2 0,4 0 0,1-1 0,0 2 0,-5 6 0,-4 5 0,3-9 0,3-2 0</inkml:trace>
  <inkml:trace contextRef="#ctx0" brushRef="#br0" timeOffset="87278">29839 7124 24575,'0'22'0,"-4"15"0,-4 24 0,1-14 0,-1 3 0,-1 5 0,0 0 0,2 1 0,-1-1 0,2-6 0,1-4 0,0 15 0,3-17 0,3-25 0,1-9 0,-1-8 0,0 1 0,0-1 0,-1 0 0</inkml:trace>
  <inkml:trace contextRef="#ctx0" brushRef="#br0" timeOffset="88829">29302 7346 24575,'8'47'0,"3"-2"0,2 1 0,0-14 0,-2-13 0,2-10 0,6-4 0,8 0 0,14 1 0,11 1 0,-18-2 0,1 0 0,4 2 0,1 0 0,1 3 0,-2 0 0,-3 1 0,-2 0 0,15 12 0,-19-3 0,-15-3 0,-9-2 0,-4-1 0,-4 2 0,-6 6 0,-9 6 0,-12 5 0,-10 3 0,-7 2 0,-9-2 0,-2-2 0,-1-7 0,7-5 0,8-6 0,8-7 0,6-4 0,7-4 0,10-1 0,5 0 0</inkml:trace>
  <inkml:trace contextRef="#ctx0" brushRef="#br0" timeOffset="90631">29362 7308 24575,'36'-2'0,"15"-6"0,14-1 0,0 1 0,-17 2 0,-17 3 0,-16 1 0,-6 1 0,19-2 0,30-7 0,-11 1 0,5-1 0,12-1 0,3 0 0,-1 0 0,-2 1 0,-5 2 0,-4 2 0,-12 1 0,-5 1 0,12 0 0,-23 1 0,-14 3 0,-7 0 0,-4 0 0</inkml:trace>
  <inkml:trace contextRef="#ctx0" brushRef="#br0" timeOffset="91530">30421 7164 24575,'-28'31'0,"-14"18"0,16-15 0,1 2 0,-3 3 0,3 1 0,4-4 0,3-1 0,4-4 0,3 0 0,-5 23 0,7-4 0,4-5 0,3-1 0,0-2 0,2 1 0,3-2 0,3-6 0,3-5 0,1-8 0,-2-7 0,5-2 0,8-4 0,20 1 0,7 0 0,-14-4 0,-9-2 0</inkml:trace>
  <inkml:trace contextRef="#ctx0" brushRef="#br0" timeOffset="92882">30634 7607 24575,'0'7'0,"5"0"0,8 1 0,7 2 0,6 1 0,1 0 0,-1-1 0,-2 0 0,-5-2 0,-5 1 0,-4 1 0,-3-1 0,-2 2 0,-1 2 0,-1 2 0,-1 5 0,0-1 0,-2-1 0,0-3 0,-3-4 0,-5-3 0,-11 1 0,-11 2 0,-6 1 0,-1 1 0,5-3 0,8-1 0,6-2 0,6-2 0,0-2 0,-5-2 0,8-1 0,-2 0 0</inkml:trace>
  <inkml:trace contextRef="#ctx0" brushRef="#br0" timeOffset="94131">30648 7336 24575,'37'-2'0,"9"0"0,12 1 0,2 5 0,-4 6 0,-3 8 0,0 7 0,1 9 0,-2 7 0,-9-4 0,-8-4 0,-12-10 0,-8-7 0,-7-2 0,-4 2 0,-3 7 0,-1 12 0,-3 12 0,-9 6 0,-14 7 0,7-28 0,-2 0 0,0-2 0,-2 0 0,-16 22 0,12-17 0,9-13 0,7-10 0,3-6 0,2-4 0,3-2 0,1 0 0</inkml:trace>
  <inkml:trace contextRef="#ctx0" brushRef="#br0" timeOffset="106648">26918 4456 24575,'0'21'0,"1"15"0,4 19 0,0-20 0,0 2 0,1 1 0,0 1 0,1-3 0,-1-1 0,4 20 0,-4-17 0,-2-12 0,-2-17 0,-1-4 0,-1-8 0,0-1 0</inkml:trace>
  <inkml:trace contextRef="#ctx0" brushRef="#br0" timeOffset="109284">26929 4638 24575,'31'0'0,"21"0"0,-14 1 0,3 1 0,8-1 0,2 1 0,3-1 0,0 1 0,2-1 0,1 0 0,0 0 0,-1-2 0,2 1 0,0 0 0,1 0 0,-1 0 0,-3 1 0,-1-2 0,-3 0 0,-3 0 0,-8 0 0,-2-1 0,19-1 0,-15 1 0,-14 2 0,-8 0 0,-7 0 0,0 0 0,14 0 0,25 0 0,-11-1 0,4 0 0,11-1 0,3-2 0,6 0 0,2-1-172,-20 2 1,0 0 0,0 0 171,0 0 0,1 0 0,-1 0 0,-1 0 0,0 1 0,-1 0 0,0 1 0,0-1 0,-1 1 0,19-2 0,-2 1 0,-4-1 0,-3 1 0,-4-1 0,-3 0 0,-5 0 0,-3-1 0,-4 1 0,-1 1 0,21-1 0,-10 1 514,-10 2-514,-5 0 0,-3 0 0,3 0 0,-2 0 0,-5 0 0,18 0 0,-5 0 0,5 0 0,21-1 0,6 0-397,-12-1 1,4 0 0,0-1 396,3 1 0,1-1 0,0 1 0,-1-1 0,-1 1 0,-1-1 0,-5 2 0,0-1 0,-2 1-13,-6 1 1,-1 0-1,-2 0 13,13 0 0,-3 0 0,-9 0 0,-3 0 0,-5 1 0,-2 0 0,29 2 0,-6 1 1187,-4 3-1187,3-2 40,0 1-40,-6-2 0,-7-1 0,-12-1 0,-9-2 0,-7 0 0,-4 0 0,-4 0 0,-4 1 0,2 0 0,-6 1 0,2-1 0</inkml:trace>
  <inkml:trace contextRef="#ctx0" brushRef="#br0" timeOffset="110416">31556 4392 24575,'26'7'0,"0"1"0,3 3 0,-3 0 0,-8 1 0,-2 2 0,-3 1 0,-3 2 0,-1 3 0,-3 6 0,-3 6 0,-1 2 0,-2 1 0,0-3 0,0-4 0,-3-3 0,-3-5 0,-5-1 0,-6-3 0,-1-5 0,0-4 0,3-3 0,3-2 0,3 0 0,4-1 0,4-1 0</inkml:trace>
  <inkml:trace contextRef="#ctx0" brushRef="#br0" timeOffset="111934">27926 4078 24575,'23'-53'0,"1"9"0,4-5 0,-5 8 0,2-2 0,1-1-371,3-4 0,1-2 0,-1 1 371,-3 6 0,-1 0 0,-1 3 0,4-8 0,-2 5 182,-6 12 0,-2 4-182,1-3 185,-10 21-185,-6 9 0,-3 4 0,0 2 564,0 0-564,0 2 0,0 10 0,0 12 0,0 18 0,0-14 0,0 2 0,1 4 0,0 1 0,1 2 0,0 0 0,2-4 0,0-1 0,5 25 0,0-15 0,1-10 0,-1-8 0,-1-4 0,-3 9 0,-1-1 0,0-4 0,-2-12 0,-1-12 0</inkml:trace>
  <inkml:trace contextRef="#ctx0" brushRef="#br0" timeOffset="113318">28901 3601 24575,'-12'42'0,"-3"10"0,-1 9 0,3-1 0,6-12 0,5-12 0,2-6 0,3-5 0,6-5 0,6-3 0,11-1 0,11-2 0,12-1 0,12-2 0,-26-8 0,-1-1 0,1 0 0,-1-2 0,30-5 0,-7-11 0,-10-8 0,-8-10 0,-11 1 0,-10 2 0,-8 2 0,-10 4 0,-11 0 0,-10-2 0,-16 0 0,-16-2 0,20 14 0,-2 2 0,-5 0 0,-1 2 0,2 1 0,2 2 0,-29-2 0,17 6 0,16 2 0,17 2 0,6 0 0</inkml:trace>
  <inkml:trace contextRef="#ctx0" brushRef="#br0" timeOffset="114504">29889 3369 24575,'0'17'0,"0"5"0,0 5 0,0 5 0,0 2 0,0 6 0,0 3 0,0 1 0,0-1 0,2-2 0,4-1 0,4-1 0,2-4 0,2-4 0,-3-2 0,1-2 0,0-2 0,-1-6 0,0-5 0,-3-4 0,-1-5 0,-1-2 0,-1-3 0,-2 0 0,-1 0 0</inkml:trace>
  <inkml:trace contextRef="#ctx0" brushRef="#br0" timeOffset="116003">30427 3547 24575,'-25'14'0,"0"2"0,0 3 0,6-1 0,6-3 0,4-2 0,3-2 0,3 0 0,1-4 0,1-1 0,2 0 0,3 1 0,7 2 0,10 4 0,9 3 0,2 2 0,0-2 0,-6-2 0,-6-3 0,-4-2 0,-8-1 0,-3-2 0,-3-1 0,-2-1 0,0 0 0,-4-1 0,-5 3 0,-10 4 0,-10 4 0,-9 3 0,-5 0 0,3-2 0,6-4 0,9-5 0,9-4 0,-2-2 0,2 0 0,5 0 0,2 0 0</inkml:trace>
  <inkml:trace contextRef="#ctx0" brushRef="#br0" timeOffset="117687">30663 3320 24575,'36'37'0,"5"16"0,-17-15 0,0 2 0,1 5 0,-3 0 0,-3-1 0,-2-1 0,-3-3 0,0-3 0,5 23 0,-8-17 0,-5-13 0,-4-4 0,-2-12 0,-1 4 0,-2-9 0,-1 2 0,-2 1 0,0 1 0,1 0 0,-2 0 0,0 0 0,-2 0 0,-1 1 0,1-1 0,2-2 0,0-2 0,3-4 0,-1-3 0,3-2 0,0 0 0</inkml:trace>
  <inkml:trace contextRef="#ctx0" brushRef="#br0" timeOffset="135305">27989 6663 24575,'4'37'0,"7"26"0,-3-23 0,0 2 0,2 7 0,-1 1 0,1-4 0,-1-1 0,-2-6 0,0-2 0,5 26 0,-1-18 0,-5-11 0,1-8 0,-4-11 0,0-4 0,-2-9 0,1-1 0</inkml:trace>
  <inkml:trace contextRef="#ctx0" brushRef="#br0" timeOffset="138337">27963 7069 24575,'28'0'0,"12"-1"0,14-1 0,6-3 0,-4 1 0,-7-2 0,-7 2 0,-7 2 0,-8 0 0,-4 2 0,-2 0 0,-3 0 0,0 0 0,0 0 0,3 0 0,11 0 0,17 0 0,14 0 0,-24 0 0,1 0 0,2-1 0,1-1 0,0 1 0,-1 0 0,0-1 0,-3 1 0,27-3 0,-17 3 0,-18-2 0,-15 1 0,-8 0 0,-5-1 0,-2 0 0,24 1 0,39 1 0,-14 0 0,5-1 0,-8 1 0,3 0 0,1-1-381,4 0 0,3-1 1,0 1 380,4-2 0,2 1 0,0 0 0,-14 0 0,1 0 0,0 0 0,0 0 0,2-1 0,0 0 0,-1 1 0,1-1 0,14-1 0,-1 0 0,0 0 0,-6 0 0,0 0 0,-2 0 0,-5 0 0,-1 0 0,-1 1-25,16-3 1,-3 1 24,-6 1 0,-2 0 0,-8 0 0,-2 1 0,-5 1 0,-2 1 0,-4 0 0,-1 1 0,27-3 1139,-6 2-1139,-6 0 52,-2-2-52,-1 1 0,3-1 0,2-1 0,-3 1 0,2-2 0,-1 0 0,1-3 0,5 2 0,-1 0 0,0 3 0,-6 1 0,-5-1 0,0 2 0,3 0 0,7 0 0,1 0 0,1-2 0,-3 0 0,-3-1 0,-5 1 0,-8 2 0,-7 0 0,-4 0 0,-5 0 0,0 0 0,-10 1 0,-1 1 0,-8 0 0</inkml:trace>
  <inkml:trace contextRef="#ctx0" brushRef="#br0" timeOffset="139620">32354 6594 24575,'12'2'0,"12"4"0,17 7 0,16 6 0,5 3 0,-4-1 0,-12-1 0,-13-6 0,-11-3 0,-10-2 0,-6-4 0,-4 0 0,-1-1 0,-1 2 0,-3 2 0,-7 2 0,-8 4 0,-6 4 0,-6 7 0,0 3 0,0 2 0,2 0 0,-1 4 0,12-16 0,-1 4 0,7-15 0,-1 1 0,2-4 0,5-3 0</inkml:trace>
  <inkml:trace contextRef="#ctx0" brushRef="#br0" timeOffset="143222">30447 6214 24575,'-9'39'0,"0"1"0,-4 14 0,-3 4 0,3-10 0,-1 2 0,1 0 0,0 0 0,0 0 0,2-1 0,-2 16 0,3-4 0,5-17 0,2-3 0,6 16 0,5-17 0,10-4 0,-6-18 0,8 3 0,-16-18 0,4 0 0,-7-3 0,1 0 0</inkml:trace>
  <inkml:trace contextRef="#ctx0" brushRef="#br0" timeOffset="144436">30551 6714 24575,'20'-29'0,"0"0"0,4-7 0,3-3 0,6-9 0,2-1 0,1-1 0,-2 2 0,-6 10 0,-2 4 0,-4 4 0,-2 4 0,1 2 0,-7 9 0,-11 15 0,0 1 0,-2 4 0,-1 2 0,0 6 0,0 9 0,0 8 0,0 8 0,0 4 0,0-5 0,0-2 0,1-5 0,0-5 0,2-3 0,-1-2 0,2 6 0,2 13 0,4 11 0,6 12 0,-7-27 0,0-7 0</inkml:trace>
  <inkml:trace contextRef="#ctx0" brushRef="#br0" timeOffset="145757">31407 6173 24575,'-4'36'0,"-3"5"0,-2 6 0,1 0 0,3-13 0,4-4 0,2-6 0,6-6 0,11-2 0,15-5 0,16 0 0,11-3 0,6-1 0,-3-2 0,-8-2 0,-11-1 0,-14-4 0,-11-2 0,-9-5 0,-6 3 0,-2-6 0,-2 1 0,-4-7 0,-7-8 0,-10-4 0,-9-2 0,-5 2 0,0 4 0,1 7 0,3 4 0,6 5 0,7 4 0,4 3 0,2 1 0,-15 2 0,16 0 0,-11 0 0</inkml:trace>
  <inkml:trace contextRef="#ctx0" brushRef="#br0" timeOffset="146772">32063 5981 24575,'0'23'0,"-3"25"0,1-16 0,-1 3 0,-2 7 0,1 0 0,-1-5 0,0-1 0,-4 21 0,4-15 0,1-16 0,3-7 0,0-6 0,1-3 0,2 0 0,6-2 0,11 3 0,9-1 0,1-1 0,0-2 0,-17-5 0,-3-2 0</inkml:trace>
  <inkml:trace contextRef="#ctx0" brushRef="#br0" timeOffset="148373">32430 6043 24575,'-1'6'0,"-1"3"0,0 4 0,1-4 0,1 7 0,0-11 0,0 7 0,2-4 0,2 4 0,3 2 0,3 2 0,6 3 0,2 3 0,2 3 0,3-2 0,-3-2 0,-1 0 0,-4-5 0,-4-2 0,-2-1 0,-4-6 0,-2 2 0,-3-6 0,0 1 0,-1-1 0,-3 0 0,-6 3 0,-12 3 0,-7 2 0,-2 0 0,4-1 0,8-4 0,8-3 0,4-1 0,3-2 0,3 0 0</inkml:trace>
  <inkml:trace contextRef="#ctx0" brushRef="#br0" timeOffset="149657">32569 5787 24575,'33'1'0,"11"6"0,12 5 0,2 2 0,-10 1 0,-9 1 0,-11 0 0,-8 2 0,-7-1 0,-4 2 0,-3 3 0,-2 4 0,-2 4 0,-1 2 0,-1 4 0,-3 6 0,-5 5 0,-5 4 0,-2-1 0,2-8 0,4-9 0,2-10 0,2-11 0,3-6 0,0-3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7T07:09:24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11830 9031 24575,'1'41'0,"1"-2"0,1 24 0,-2-7 0,-1-1 0,0 4 0,0-11 0,0 5 0,0 1 0,0 8 0,0 1 0,0-4 0,0-6 0,0-2 0,0 2 0,0-1 0,-1 4 0,0 0 0,0-2 0,0 9 0,-1-2 0,-1 0 0,1-1 0,0-1 0,0 0 0,-1-2 0,1 0 0,1-2 0,-1-5 0,2-2 0,-1-3 0,1 7 0,0-3 0,0 0 0,0 1 0,-1 3 0,0 0 0,-1 4 0,0 0 0,1 3 0,-1 1 0,1 5 0,0 1-191,1-21 1,0 2-1,0-1 191,0 1 0,0 1 0,0 0 0,0 0 0,0 1 0,0 0 0,0-1 0,0-1 0,0 0 0,0-3 0,-1 0 0,1 0 0,-1 20 0,-1-1-40,0-4 1,-1 0 39,0-4 0,0 0 0,0-1 0,1-1 0,1-2 0,0-1 0,1 0 0,0 0 0,0-1 0,0-1 284,0-2 1,0-1-285,0-3 0,0 1 41,0 1 0,0 1-41,0 2 0,0 1 0,-1 0 0,0 0 0,0 1 0,-1 0 0,0-4 0,-1-1 0,1-2 0,-1-1 0,2-2 0,-1 0 0,1 5 0,0-2 0,1 10 0,0 2 0,0-35 0,0-14 0,0-1 0,0-8 0,0 1 0</inkml:trace>
  <inkml:trace contextRef="#ctx0" brushRef="#br0" timeOffset="1767">11416 13424 24575,'18'39'0,"1"-1"0,1 1 0,1 2 0,9 16 0,-1-1 0,-7-20 0,-2-3 0,0 3 0,-2-6 0,-6-16 0,-4-5 0,-6-9 0,1 0 0,0 0 0,-1 0 0,1 1 0,1 1 0,1 1 0,1-1 0,-1 2 0,0-1 0,1 1 0,1 2 0,4 2 0,1 1 0,1-1 0,-2-4 0,-1-3 0,0-1 0,1-2 0,2-7 0,6-12 0,12-18 0,-10 12 0,1-2 0,2-3 0,0 0 0,0 0 0,0 0 0,13-21 0,-10 9 0,-7 11 0,-5 6 0,17-15 0,-20 27 0,12-13 0</inkml:trace>
  <inkml:trace contextRef="#ctx0" brushRef="#br0" timeOffset="3680">11591 9397 24575,'12'-14'0,"1"-1"0,6-5 0,10-14 0,9-10 0,-13 18 0,0 1 0,3-3 0,1 2 0,20-17 0,-7 7 0,-11 10 0,-11 10 0,-5 4 0,-7 7 0,-3 2 0,-3 5 0,-1 1 0,-1 3 0,2 1 0,1 4 0,3 1 0,2 1 0,3 2 0,3 4 0,2 1 0,1 4 0,-1-2 0,-2-1 0,1 3 0,-5-11 0,-2 0 0,-5-13 0</inkml:trace>
  <inkml:trace contextRef="#ctx0" brushRef="#br0" timeOffset="52344">1886 5489 24575,'9'43'0,"0"-4"0,2 6 0,3 13 0,0 4 0,-3-16 0,-1 1 0,0 2 0,1 6 0,-1 1 0,0-4 0,-2 3 0,-2-4 0,2-1 0,-2-6 0,-4-9 0,-5-27 0,-3-6 0,-6-9 0,-5-8 0,-15-34 0,19 17 0,2-5 0,-5-24 0,2-8-489,7 15 0,3-2 0,1-3 489,1 8 0,1-1 0,0 0 0,1-2 0,0-1 0,1-1 0,1 0 0,1 1 0,2 4 0,0 0 0,0 2 0,2 1 0,2-6 0,2 2 0,0 4 0,6-8 0,1 8 0,14-10 0,-6 32 0,13 17 0,-11 8 1467,11 7-1467,-12 3 0,0 6 0,-4 4 0,-3 1 0,-4 0 0,-4 2 0,-3 1 0,-4 4 0,-4 1 0,-2 0 0,-9-1 0,-18 2 0,-18-1 0,16-13 0,-1 0 0,-3 0 0,1 0 0,-28 12 0,10-7 0,15-8 0,12-5 0,13-6 0,6 2 0,4-3 0</inkml:trace>
  <inkml:trace contextRef="#ctx0" brushRef="#br0" timeOffset="54104">2287 5576 24575,'20'63'0,"-10"-29"0,1 1 0,2 5 0,0 0 0,-1-5 0,-1-3 0,6 15 0,-7-16 0,-3-16 0,-4-7 0,-1-9 0,-1 0 0,-1-2 0,-1-1 0,-1-1 0,-1 0 0,0 1 0,2-1 0,-2 2 0,1-1 0,-1-1 0,-1-1 0,0-2 0,-1 0 0,3 3 0,-4-2 0,5 5 0,-2-1 0,3 0 0,0-1 0,0-6 0,0-6 0,0-10 0,0-13 0,0-10 0,2-7 0,4 1 0,6 10 0,4 10 0,4 15 0,-8 10 0,1 7 0,-3 3 0,5 0 0,0 0 0,2 0 0,-7 1 0,1 0 0,-9 0 0,1 1 0</inkml:trace>
  <inkml:trace contextRef="#ctx0" brushRef="#br0" timeOffset="55681">2773 5374 24575,'0'40'0,"0"26"0,0-24 0,0 5 0,0-2 0,0 7 0,0 0 0,0 9 0,2-7 0,3-11 0,7-19 0,6-12 0,4-5 0,4-7 0,2-7 0,3-9 0,7-17 0,-16 9 0,1-2 0,1-7 0,0-2 0,0-1 0,-2-1 0,-2 2 0,-3 1 0,9-26 0,-12 13 0,-8 9 0,-5 9 0,-12 4 0,-4 10 0,-10 3 0,1 10 0,-3 0 0,2 3 0,1 2 0,0 9 0,0 12 0,4 5 0,0 3 0,-9 14 0,0 5 0,20-34 0</inkml:trace>
  <inkml:trace contextRef="#ctx0" brushRef="#br0" timeOffset="56868">3566 5277 24575,'-8'4'0,"-3"4"0,0 9 0,1 9 0,-1 13 0,2 5 0,0 3 0,3-2 0,3-5 0,2-1 0,5-5 0,2-6 0,3-6 0,6-7 0,0-5 0,1-4 0,2-4 0,2-3 0,7-6 0,5-5 0,1-4 0,-3-1 0,0 2 0,-17 7 0,0 2 0</inkml:trace>
  <inkml:trace contextRef="#ctx0" brushRef="#br0" timeOffset="58069">4099 5674 24575,'7'-58'0,"0"1"0,0 12 0,2-1 0,0-1 0,1-9 0,2-3 0,0 2-304,1 1 0,-1 0 0,1 3 304,-2 6 0,-1 2 0,0 3 149,2-5 1,-2 5-150,5-18 152,-6 35-152,-3 6 0,-2 13 0,0 2 461,-1 0-461,0 4 0,0 1 0,2 3 0,1 5 0,2 8 0,5 6 0,6 8 0,8 10 0,11 10 0,-16-21 0,0 1 0,0 0 0,0 0 0,-2-4 0,0 0 0,0 4 0,-1 2 0,3 5 0,1 3 0,-2-1 0,0 3 0,0 0 0,6 12 0,-1-2 0,-4-6 0,-3-5 0,-2-5 0</inkml:trace>
  <inkml:trace contextRef="#ctx0" brushRef="#br0" timeOffset="59145">4231 5437 24575,'30'-6'0,"24"-6"0,-20 3 0,1 0 0,2-1 0,-1 1 0,17-6 0,-22 5 0,-11 4 0,-7 2 0,-5 0 0,-3 2 0,-2 1 0</inkml:trace>
  <inkml:trace contextRef="#ctx0" brushRef="#br0" timeOffset="60118">4911 4349 24575,'0'24'0,"2"5"0,1 5 0,1-4 0,-1-3 0,1-3 0,-1 3 0,1 11 0,4 16 0,-4-23 0,2 2 0</inkml:trace>
  <inkml:trace contextRef="#ctx0" brushRef="#br0" timeOffset="62899">4184 6474 24575,'-1'53'0,"0"0"0,0 0 0,-2-2 0,1-1 0,-1 4 0,0 9 0,0 5 0,0 1 0,0-3-699,1-11 0,-1-2 0,0-1 0,0 0 699,-1 0 0,1 0 0,-1 0 0,0-2 0,-1 12 0,-1-1 0,1-2 123,-1-4 0,0-2 0,0-1-123,0-4 0,0-1 0,1-2 0,0 9 0,2-2 289,0-7 1,2 0-290,1 4 0,3-3 0,7 14 0,-2-25 0,3-3 1418,17 6-1418,6-6 430,3-3-430,-7-13 0,2-2 0,24 5 0,-18-9 0,1-2 0,26-3 0,-28-4 0,0 0 0,5-1 0,2 0 0,9 0 0,3 0 0,-13 0 0,2 0 0,1 0-379,8 0 1,0 0 0,3 0 378,6 0 0,1 0 0,3 1-437,-12 1 1,2 0 0,1 1 0,-1 0 436,0 0 0,0 1 0,-1 1 0,0 0 0,-4 0 0,0 0 0,-1 1 0,0 1-119,1 1 1,0 0-1,-2 1 1,-3-1 118,12 3 0,-4-1 0,7 3 0,-6 0 0,1 1 1004,-8-2-1004,-21-4 1798,1-4-1798,7-8 276,-2 0 0,5-1-276,11-1 0,2 0 0,8-2 0,2 2 0,-5 0 0,-2 2 0,-8 1 0,-3 0 0,-9 1 0,-3 0 0,8 0 0,-19 0 0,-10 0 0,-2-3 0,-5 3 0,-1-2 0</inkml:trace>
  <inkml:trace contextRef="#ctx0" brushRef="#br0" timeOffset="64508">6604 8379 24575,'22'0'0,"14"0"0,13 0 0,13 0 0,0 2 0,0 3 0,-3 5 0,-9 2 0,-13 0 0,-13-2 0,-7-2 0,-3 0 0,5 1 0,9 5 0,6 7 0,4 2 0,-6 0 0,-8-3 0,-9-6 0,-7-3 0,-4-5 0,-3-2 0,-1 0 0,-2-1 0,-3-1 0,-3 0 0,-2 2 0,-4 0 0,4 1 0,0 0 0,4 0 0,-1 1 0,-1 1 0,-4 0 0,-4 1 0,-4 3 0,-4 1 0,0 2 0,1-3 0,-7-3 0,16-4 0,-3-3 0</inkml:trace>
  <inkml:trace contextRef="#ctx0" brushRef="#br0" timeOffset="134538">2183 6768 24575,'64'-15'0,"0"-1"0,-8 0 0,5 0 0,7-4 0,-16 5 0,6-3 0,4-1 0,2-1 0,1 0 0,-2 1 0,-4 1-420,-2 0 0,-2 2 1,-2 0-1,1 0 0,2 0 1,3-2 419,1 0 0,5-2 0,2-1 0,2 0 0,-2 1 0,-2 0 0,-4 2 0,-7 2 0,6-1 0,-6 2 0,-3 2 0,1-2 0,3 0 0,2-2 0,-4 2 0,-8 3 401,-8 3 1,-6 1-402,9-2 415,-18 4-415,-5 4 0,-9 1 0,0 1 0</inkml:trace>
  <inkml:trace contextRef="#ctx0" brushRef="#br0" timeOffset="214048">2579 2282 24575,'0'7'0,"0"2"0,0-3 0,0 5 0,2-4 0,1 2 0,1 3 0,2-4 0,-1 2 0,0-4 0,0-1 0,-2-2 0,1 0 0,-3-3 0,1 0 0</inkml:trace>
  <inkml:trace contextRef="#ctx0" brushRef="#br0" timeOffset="-206184.73">27153 1431 24575,'-4'54'0,"0"-1"0,1 1 0,-4 1 0,-1 5 0,0 2 0,-2 2 0,3-10 0,-2 1 0,1 3 0,-1 0 0,-1 2 0,0-1-523,1-3 0,0 1 1,-1 1-1,0 0 1,0 1-1,-1 1 1,0 1 522,-1 1 0,0 3 0,-1 1 0,0 0 0,-1 0 0,1 0 0,0-3 0,0-2 0,-1 5 0,-1-1 0,1-3 0,0 0 0,0-1 0,0-1 0,1-1 0,0 1 0,0-1 0,0-2 0,0-4 0,1-6 0,-4 7 0,0-7 0,3-12 285,4-9 0,3-15 0,4-11 0</inkml:trace>
  <inkml:trace contextRef="#ctx0" brushRef="#br0" timeOffset="-201820.73">28079 1534 24575,'0'61'0,"0"0"0,1-14 0,0 2 0,0 2 0,0 13 0,1 4 0,-1-1-575,0-15 1,0 1 0,0-1-1,0 0 575,0 10 0,0-1 0,0-3 0,-1-9 0,0-2 0,0-3 368,0 1 0,-1-5-368,-1 6 379,0-29-379,-2-8 0,3-10 0,-2-3 1183,-1-8-1183,-4-16 0,-5-19 0,4 11 0,0-3 0,-1-13 0,0-5 0,4 13 0,0-2 0,1-4 0,1-2 0,0-5 0,2 0 0,-1 3 0,0-4 0,1 3 0,1 0 0,0-10 0,2-1 0,1 8 0,2 9 0,1 6 0,9-19 0,1 26 0,-3 14 0,-1 13 0,-1 5 0,0 3 0,0 1 0,0 0 0,-3 0 0,0 0 0,1 0 0,5 0 0,10 0 0,15 4 0,15 6 0,9 7 0,-22-3 0,-2 2 0,11 10 0,-1 15 0,-33 1 0,-6 14 0,-6-23 0,0 1 0,-2 1 0,0 1 0,-1-1 0,0-1 0,-1 28 0,-2-11 0,1-15 0,-2-11 0,2-7 0,-1-10 0,0-1 0,0-7 0,0-4 0,2-8 0,0-15 0,1-23 0,0 12 0,0-3 0,1-10 0,1-3 0,3-3 0,3 1 0,1 3 0,2 3 0,1 10 0,3 4 0,11-8 0,-5 23 0,-2 14 0,-2 7 0,3 0 0,1 0 0,1 3 0,-2 2 0,-3 1 0,-5 1 0,-5-3 0,-7-1 0,-8 4 0,-2 23 0,-3 3 0,2 25 0,1-2 0,2 5 0,3 1 0,8-3 0,9-10 0,15-9 0,17-10 0,9-7 0,9-9 0,-5-7 0,-8-5 0,-9-7 0,-8-12 0,-3-17 0,-5-15 0,-5-10 0,-5-1 0,-6 2 0,-5 4 0,-3 7 0,-10 5 0,-19 6 0,-31 7 0,20 17 0,-5 4 0,2 3 0,-4 2 0,3 1 0,-3 3 0,3 1 0,-7 0 0,6 4 0,13 5 0,17 3 0,9-6 0,8 3 0,7-7 0,5 0 0,6 0 0,6-2 0,14 2 0,19-2 0,-23-2 0,2-1 0,4-3 0,0-4 0,1-4 0,-2-5 0,-1-7 0,-3-6 0,-1-3 0,-3-3 0,-3-4 0,-3 0 0,-3 0 0,-2 1 0,-5 6 0,-2 2 0,11-21 0,-8 19 0,-4 14 0,-3 10 0,-4 7 0,-2 2 0,-1 6 0,1 9 0,2 19 0,1 15 0,-4-6 0,-1 9 0,-1-4 0,2 2 0,-2-1 0,1 18 0,-2-5 0,-1-8 0,0-38 0,0-3 0,0-6 0,0-3 0,0 2 0,0 4 0,0 3 0,0 2 0,0 3 0,0-9 0,0-1 0,0-9 0,-1-9 0,-3-15 0,-3-18 0,-3-19 0,5 9 0,2-1 0,1 14 0,1 1 0,3-10 0,5 5 0,12-1 0,9 18 0,2 10 0,2 9 0,0 5 0,0 2 0,-2 1 0,-4 0 0,-5 1 0,-1 6 0,6 25 0,-8 18 0,-4 0 0,-1 8 0,-5-11 0,-2 3 0,2 3-197,2 1 1,1 3 0,0 1-1,-1-3 197,-1 1 0,0-2 0,0 4 0,2 3 0,3 6 0,-1-4 0,-4-13 0,1 14 0,-2-12 0,0-1 0</inkml:trace>
  <inkml:trace contextRef="#ctx0" brushRef="#br0" timeOffset="-200808.73">28393 3287 24575,'65'-9'0,"0"0"0,0-1 0,-1 0 0,1-1 0,1 0 0,-10 1 0,1 0 0,0 0 0,-2 1 0,8-3 0,-4 0 0,-2 1 0,10-3 0,-6 2 0,-20 5 0,-6 0 0,3-3 0,-23 8 0,-9-1 0</inkml:trace>
  <inkml:trace contextRef="#ctx0" brushRef="#br0" timeOffset="-199290.73">29450 2824 24575,'17'57'0,"-2"-11"0,3 6 0,-3-7 0,2 2 0,1 3 0,2 5 0,1 3 0,0 2 0,-2-5 0,1 4 0,0-1 0,-2-5 0,0-3 0,-1-4 0,0 0 0,2 9 0,-1 1 0,-3-11 0,4 2 0,-9-21 0,-7-15 0,-3-7 0,-1-17 0,-1-9 0,-1-29 0,2 17 0,1-2 0,1-13 0,1-2 0,4-5 0,2-2 0,3 0 0,3 1 0,4 4 0,2 4 0,2 8 0,2 4 0,0 7 0,1 4 0,22-9 0,-2 15 0,-4 9 0,-4 7 0,-4 3 0,-6 4 0,-2 6 0,-5 4 0,-3 3 0,-5-1 0,-4-3 0,-3-2 0,-2-2 0,-2-2 0,-1-2 0,0-1 0,-1 1 0,-2 0 0,-3 5 0,-7 6 0,-10 10 0,-10 10 0,-6 7 0,-4 2 0,5-5 0,5-7 0,9-9 0,8-10 0,8-6 0,3-4 0,4-3 0</inkml:trace>
  <inkml:trace contextRef="#ctx0" brushRef="#br0" timeOffset="-198371.73">30380 2529 24575,'12'51'0,"0"0"0,4 10 0,4 3 0,-4-10 0,3 2 0,-1 0-439,2 1 0,1 0 0,0-2 439,-2-7 0,-1-2 0,0-1 0,5 10 0,-1-4 214,-6-15 1,-2-4-215,8 9 0,-11-24 0,-2-9 0,-8-8 0,0 0 0</inkml:trace>
  <inkml:trace contextRef="#ctx0" brushRef="#br0" timeOffset="-196929.73">31136 2747 24575,'-26'37'0,"0"0"0,0 4 0,0 1 0,-5 10 0,2 0 0,3-3 0,3-2 0,6-9 0,1-3 0,-2 16 0,11-22 0,5-11 0,2-7 0,3-1 0,6-4 0,9-2 0,11-2 0,17-2 0,13 0 0,-25-1 0,0 0 0,1-2 0,-1-2 0,28-16 0,-8-8 0,-11-7 0,-12 2 0,-10 6 0,-7 5 0,-5 4 0,-3 4 0,-4 2 0,-4 1 0,-3 0 0,-5 2 0,-14-1 0,-16 0 0,-22 2 0,24 5 0,-2 1 0,-1 1 0,1 2 0,4 0 0,1 1 0,-17 3 0,17 3 0,20-2 0,6 0 0,9-4 0,0 1 0</inkml:trace>
  <inkml:trace contextRef="#ctx0" brushRef="#br0" timeOffset="-195843.73">31859 2473 24575,'-25'23'0,"-2"6"0,-7 18 0,16-18 0,0 1 0,-1 3 0,1 0 0,2 1 0,0 1 0,-8 24 0,11-10 0,6-10 0,6-7 0,1-6 0,3 0 0,6-1 0,40 5 0,-13-18 0,4-3 0,19 2 0,3-2 0,-9-6 0,-2-2 0,-1-2 0,-4-2 0,12-8 0,-11-4 0,-14 0 0,-14 7 0,-11 3 0</inkml:trace>
  <inkml:trace contextRef="#ctx0" brushRef="#br0" timeOffset="-193569.73">32074 2216 24575,'10'28'0,"5"12"0,9 16 0,-10-21 0,1 1 0,0 2 0,1 0 0,0 1 0,-2 0 0,0-2 0,-1 0 0,9 24 0,-6-16 0,-5-16 0,-5-12 0,-5-9 0,-3-9 0,0-4 0,-1-7 0,-1-2 0,-4-11 0,-1-9 0,-1-9 0,1-5 0,2 0 0,3 2 0,3 4 0,2 4 0,3 8 0,4 8 0,3 7 0,5 7 0,4 2 0,5 4 0,1 0 0,-1 2 0,8 0 0,-9 0 0,0 0 0,-10 2 0,-8 1 0,1 2 0,-3 2 0,-3-1 0,0 0 0,-2 0 0,-2 1 0,-18 3 0,-19 6 0,8-2 0,-2 1 0,-7 3 0,0 1 0,1 3 0,1 1 0,2-1 0,3 0 0,-17 13 0,19-9 0,14-10 0,13-7 0,2-4 0,6-3 0,1 0 0,4 0 0,0 0 0,6 0 0,3-1 0,10 1 0,7 2 0,29 3 0,-13-1 0,-15-1 0,1-1 0,20 5 0,3 1 0,1 1 0,-9-2 0,-10-1 0,-11-3 0,-10-3 0,-7-1 0,-6-1 0,-3 0 0</inkml:trace>
  <inkml:trace contextRef="#ctx0" brushRef="#br0" timeOffset="-192659.73">32626 2445 24575,'10'45'0,"3"2"0,4 6 0,-2-11 0,-6-14 0,-2-12 0,-5-10 0,5-2 0,-5-4 0,2 0 0</inkml:trace>
  <inkml:trace contextRef="#ctx0" brushRef="#br0" timeOffset="-192306.73">32525 2297 24575,'0'0'0</inkml:trace>
  <inkml:trace contextRef="#ctx0" brushRef="#br0" timeOffset="-189643.73">32748 2229 24575,'3'22'0,"1"13"0,1 20 0,3 8 0,1 2 0,-1-9 0,1-11 0,-1-10 0,0-9 0,-3-7 0,-1-3 0,-4-10 0,-1-5 0,-1-17 0,-1-13 0,1-10 0,-1-8 0,1-2 0,2 3 0,1 2 0,4 6 0,7 2 0,8 1 0,9-1 0,8 4 0,5 3 0,0 9 0,11 7 0,-18 7 0,7 4 0,-14 2 0,2 3 0,0 6 0,-3 4 0,-5 6 0,-6-1 0,-5-1 0,-4-2 0,-5-2 0,0 8 0,-2-2 0,2 8 0,0-3 0,1-1 0,1-4 0,-1-3 0,0-3 0,-1-2 0,-1-6 0,-1-2 0</inkml:trace>
  <inkml:trace contextRef="#ctx0" brushRef="#br0" timeOffset="-187171.73">33563 1991 24575,'-33'0'0,"-9"5"0,-11 5 0,2 6 0,13 3 0,13-2 0,11-2 0,7 1 0,3 4 0,2 3 0,2 10 0,2 7 0,1 7 0,4 1 0,3-4 0,5-1 0,-1-12 0,2-7 0,-8-14 0,0-9 0,-3-1 0,0 0 0,0 0 0,5-2 0,6-9 0,7-15 0,8-18 0,-1-14 0,-16 26 0,-1-1 0,8-28 0,-8 11 0,-6 14 0,-5 13 0,-2 10 0,0 7 0,0 9 0,1 9 0,2 10 0,4 12 0,9 14 0,-6-17 0,2 2 0,2 5 0,2 1 0,0 2 0,1 2 0,0-2 0,0 0 0,-1 0 0,1-1 0,-2-1 0,-1-1 0,-1 0 0,0-1 0,-2-1 0,0 0 0,-2-3 0,-1 0 0,4 29 0,-5-8 0,-5-7 0,-2-9 0,0-7 0,0-8 0,-2-2 0,-11 0 0,-17 5 0,-21 9 0,17-17 0,-2 1 0,-2-1 0,0-1 0,1-2 0,2-3 0,-24 7 0,16-6 0,14-2 0,9-2 0,10-6 0,4-42 0,10-1 0,4-13 0,3-4 0,1 2 0,-1 6 0,1 2 0,1-2 0,1-4-437,2-5 1,0-6 0,2-1 0,1 2-1,1 3 437,3 2 0,1 3 0,1 3 0,0 0 0,-1 6 0,1 0 0,-1 2 0,-1 1 0,-1-5 0,-1 1 0,-1 2 0,4-6 0,-6 4 0,-9-9 0,-9 26 0,0 17 0,0 9 0</inkml:trace>
  <inkml:trace contextRef="#ctx0" brushRef="#br0" timeOffset="-170056.73">15063 8930 24575,'16'41'0,"1"1"0,-1-1 0,5 12 0,4 7 0,1 5 0,0 0 0,-1-2 0,-2-7 0,-1 0 0,0-1 0,1 2 0,1 3-867,-3-5 1,2 3-1,1 3 1,-1-1-1,1 1 1,-3-3-1,-1-3 867,1 5 0,-2-3 0,-1-2 0,0 0 0,-2 0 0,3 8 0,-1-1 0,-1 0 0,-1 2-74,-4-7 0,0 2 0,-1 0 0,0-1 1,-2-3 73,0 0 0,-2-3 0,0-1 0,-1 2 129,1 7 0,-1 1 0,-1 0 1,-2-4-130,-2-1 0,-1-3 0,-2 1 0,-2 5 0,-1 0 0,-2 1 0,-1 3 0,-2 1 0,-2 1-346,1-12 1,-1 0 0,-1 1 0,-1 1 345,-2 3 0,-1 0 0,-1 0 0,-1 1 0,-1 2 0,0-1 0,-1 1 0,0-1 0,-2 0 0,0 0 0,0-1 0,-1 0 0,1 0 0,-2-1 0,1 0 0,-1 0 0,0-2 0,0 0 0,-1-1 0,0-1 0,1-1 0,-1-1 0,0-1 0,0 0 0,0-3 0,1 0 0,0-1 0,0-1 710,-6 7 0,0-1 1,1-2-711,4-8 0,0-2 0,1-2 867,-5 5 0,2-5-867,-12 11 1021,15-24-1021,13-16 0,6-5 0,3-4 0</inkml:trace>
  <inkml:trace contextRef="#ctx0" brushRef="#br0" timeOffset="-134840.74">21807 8930 24575,'0'0'0</inkml:trace>
  <inkml:trace contextRef="#ctx0" brushRef="#br0" timeOffset="-128079.73">18417 10836 24575,'-12'5'0,"-7"6"0,-9 8 0,-24 21 0,10-5 0,12-6 0,2 1 0,-3 7 0,0 8 0,14-11 0,4 4 0,3-1 0,3 2 0,3-3 0,3 2 0,1 2 0,0 9 0,2 11 0,0-27 0,2 2 0,1 3 0,2 1 0,1 2 0,3 0 0,-1 0 0,2 0 0,0-1 0,1-2 0,-2-2 0,0-1 0,6 26 0,-3-10 0,-5-9 0,-4-9 0,-2-7 0,-1-2 0,0-8 0,-1 0 0,-5-8 0,-15 8 0,3-7 0,-13 6 0,11-5 0,1-3 0,8-1 0,2-1 0,11-1 0,5 2 0,5 2 0,1 4 0,-2 1 0,3 1 0,-1 0 0,2 0 0,2 12 0,-5 9 0,-2 0 0,-5 1 0,-4-18 0,0-5 0,0-6 0,-2-5 0,1-2 0</inkml:trace>
  <inkml:trace contextRef="#ctx0" brushRef="#br0" timeOffset="-117391.73">27845 14065 24575,'-39'0'0,"1"0"0,-5 1 0,-12 0 0,-8 1 0,14-2 0,-6 1 0,0 0 0,3 1 0,-2-1 0,3 1 0,-5 0 0,-4 1 0,-5-1 0,0 1 0,7 0 0,8-1 0,4 1 0,-1 1-271,-12 0 0,-3 1 0,5 0 271,-5 2 0,2 1 0,2-1 0,-1-1 0,3-1 0,0 0 133,1-2 1,1-1-134,-1-1 0,-1-1 0,-3 0 0,-2 0 0,-2 0 0,-1 0 0,19 0 0,0 0 0,-4 0 0,-4-1 0,-4 0 0,-1 1 0,3-1 0,-2 0 0,2 0 0,-2-1-264,3 1 1,-4 0 0,0 0 0,3 0 263,-4-1 0,2 0 0,0 1 0,-3 1 0,-1 2 0,0-1 0,0 1 0,-1 1 0,1 0 0,0 1 0,0 0 0,-1 0 0,11-2 0,-1 1 0,0-1 0,3-2 0,-3 0 0,2-2 0,-1 0-122,-10-2 0,-2 0 0,5-2 122,-3-3 0,4 0 0,2 0 0,0 0 189,2 1 1,1 1-190,1-1 0,-1-1 0,1 1 0,0 0 0,1 0 0,0 0 595,1-1 0,-1 2-595,-4-1 0,0 1 198,2 2 0,0 1-198,1 3 0,0 1 0,4 2 0,1 2 0,8 1 0,1 0 0,3-1 0,1-1 0,-22 1 0,10-4 0,9-6 0,4 0 0,4 1 0,13 3 0,1 1 0,10-1 0,2 1 0,1 0 0</inkml:trace>
  <inkml:trace contextRef="#ctx0" brushRef="#br0" timeOffset="-115836.73">22742 13870 24575,'-44'12'0,"-19"7"0,21-6 0,-2 1 0,-2 2 0,0 0 0,4 0 0,1-1 0,6 0 0,2-1 0,-19 10 0,15-1 0,13-3 0,13-8 0,5 1 0,6-9 0,1 3 0,2 1 0,1 0 0,4 2 0,4-1 0,6-1 0,10 1 0,7 3 0,5 4 0,2 3 0,-2-1 0,-2 0 0,-4-1 0,-5-2 0,1 1 0,-10-4 0,-4-3 0,-8-3 0,-5-5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3:23:50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21593 8920 24575,'27'-2'0,"7"0"0,12-1 0,5-1 0,2 2 0,-4 0 0,-4-1 0,-2-2 0,-6-3 0,-6-1 0,-4 1 0,-2-1 0,-2-1 0,-1 1 0,-2 1 0,-2 3 0,-2 2 0,0-2 0,-3-2 0,1-3 0,-2-2 0,-3 2 0,-2 2 0,-3 3 0,-1 1 0,-2 1 0,4 1 0,0 1 0,-1 0 0,1 1 0</inkml:trace>
  <inkml:trace contextRef="#ctx0" brushRef="#br0" timeOffset="16907">22606 14183 24575,'-10'0'0,"-4"0"0,-1 0 0,-4 0 0,-2 0 0,1 0 0,-1 0 0,2 0 0,1 0 0,0 0 0,-1 0 0,8 0 0,-2 0 0,8 0 0,-1 0 0,2-1 0,2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7T07:15:15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22716 11439 24575,'14'3'0,"5"0"0,4 1 0,8 0 0,24 4 0,-1-1 0,-7-2 0,2-1 0,14 4 0,-22-5 0,-2 0 0,13 3 0,0 1 0,4 0 0,-24-3 0,2 0 0,5 0 0,1 0 0,5 1 0,1 1 0,7 1 0,2 1 0,6 1 0,3 0-367,-14 0 1,2 0 0,1 0 366,6 1 0,1 0 0,1 1 0,1 0 0,1 1 0,1 1 0,-13-3 0,1 1 0,0 0 0,0-1 0,-1 0 0,-1-1 0,1 0 0,0-1 0,-1-1 0,1 0 0,-1 0 0,0-1 0,14 1 0,0-1 0,-2-2 0,-8-1 0,-2-1 0,-1 0-14,-5 0 1,0-1 0,-3 0 13,14 0 0,-3 1 0,-7-1 0,2 0 0,9 1 0,6 1 0,-6-1 0,-3 0 0,-1 0 0,3 0 0,5 1 0,-6-2 0,-7-2 0,-3 0 0,6-1 0,2 0 0,9 1 0,3-1-167,-19 1 0,1-1 0,-1 0 167,2 1 0,0 0 0,-2 0 0,19-1 0,-3-1 534,-11 0 0,-4 1-534,-9 0 0,-4-1 42,12-3-42,-16 0 0,-11 1 0,-1 2 530,-8 0-530,2 1 0,-5 1 0,1 0 0,-1 1 0,-2 0 0,-1 0 0,-2-2 0,-1 0 0,-1-2 0,-1-1 0,0-3 0,0 4 0,0-1 0</inkml:trace>
  <inkml:trace contextRef="#ctx0" brushRef="#br0" timeOffset="17852">30437 5695 24575,'1'53'0,"0"-19"0,0 1 0,2 11 0,0 1 0,0 3 0,0-2 0,0-6 0,-1-3 0,0 22 0,-2-24 0,0-15 0,0-14 0,0-6 0,0-17 0,0-11 0,0-15 0,0-17 0,0 23 0,0-1 0,1-3 0,1 0 0,1-1 0,2 1 0,0 3 0,2 2 0,8-21 0,0 16 0,-4 18 0,0 12 0,0 8 0,8 11 0,-4 3 0,2 8 0,-8-1 0,-3 0 0,-2 0 0,-1 2 0,-1 0 0,-1 1 0,-3 2 0,-5 2 0,-10 3 0,-10 3 0,-5-2 0,-3-3 0,0-7 0,3-5 0,2-5 0,3-1 0,13-6 0,4-8 0,15-10 0,7-6 0,12-1 0,14 6 0,14 6 0,14 6 0,-29 2 0,2 1 0,3 0 0,-1 0 0,0 1 0,-1 1 0,-4 1 0,-2 2 0,18 6 0,-17 2 0,-17-2 0,-9-1 0,-6 1 0,-11 6 0,-13 8 0,-20 10 0,12-13 0,-3 1 0,-3 0 0,-2 1 0,0-2 0,-1 0 0,3-4 0,-1-1 0,4-3 0,1-2 0,-27 6 0,28-9 0,8-5 0</inkml:trace>
  <inkml:trace contextRef="#ctx0" brushRef="#br0" timeOffset="30920">22397 6258 24575,'22'-44'0,"0"1"0,6-11 0,3-4 0,-5 11 0,1-2 0,1 0 0,0-1 0,1 0 0,-2 3 0,9-10 0,-2 5 0,-8 12 0,-2 5 0,7-3 0,-6 25 0,-11 9 0,7 9 0,-12 2 0,1 9 0,-6 7 0,1 17 0,-2-8 0,-1 4 0,2 12 0,-1 4 0,1 11 0,0 2 0,-1-19 0,0-1 0,0-1 0,1 17 0,0-4 0,-1-13 0,1-5 0,2 8 0,-2-25 0,-2-14 0,-1-5 0</inkml:trace>
  <inkml:trace contextRef="#ctx0" brushRef="#br0" timeOffset="32253">22527 6024 24575,'32'0'0,"32"0"0,-21-1 0,3-1 0,6 1 0,0 0 0,-4-1 0,-3 0 0,-9 0 0,-3 0 0,19 0 0,-18-1 0,-13 2 0,-4 1 0,-7-1 0,-1-1 0,-5 1 0,-3 0 0</inkml:trace>
  <inkml:trace contextRef="#ctx0" brushRef="#br0" timeOffset="48354">21630 13361 24575,'0'0'0</inkml:trace>
  <inkml:trace contextRef="#ctx0" brushRef="#br0" timeOffset="51677">21714 10656 24575,'44'0'0,"12"1"0,3 4 0,5 1 0,-9-2 0,2 2 0,6 2 0,6 3 0,-6-1 0,-4-1 0,-2 1 0,-5 0 0,1 1 0,-6-2 0,17 6 0,-4-2 0,-34-6 0,-5 1 0,2 1 0,2 5 0,2 4 0,0 6 0,-1 2 0,-3 0 0,-5-1 0,-3 0 0,-5 5 0,-4 3 0,-2-1 0,-9-3 0,-6-4 0,-15-1 0,-2-4 0,-4 1 0,-20 15 0,0 1 0,0 1 0,21-14 0,2 0 0,-12 9 0,1 0 0,-8 6 0,3-7 0,2-7 0,3-5 0,-2-6 0,3-3 0,0-5 0,2-3 0,4-1 0,2-1 0,4 1 0,-2 0 0,11-1 0,1-1 0,11 0 0,5 0 0,7 0 0,-3 0 0,3 0 0</inkml:trace>
  <inkml:trace contextRef="#ctx0" brushRef="#br0" timeOffset="52726">22138 11443 24575,'-28'23'0,"0"0"0,-8 4 0,-2 1 0,-11 8 0,-1 0 0,0-1 0,1-2 0,10-8 0,3-2 0,-17 10 0,33-20 0,12-5 0,11-8 0,0 0 0,2 0 0,6 0 0,13 2 0,18 1 0,12 2 0,-19-2 0,-8-1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3:25:58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21979 10409 24575,'13'19'0,"0"-2"0,0 0 0,-1-3 0,-2-1 0,-2-1 0,0-1 0,-1 3 0,-2 7 0,0 7 0,1 4 0,-1 0 0,1-8 0,0 1 0,-4-11 0,3 5 0,-1-9 0,1 2 0,1-1 0,-1-1 0,-1-2 0,-1-1 0,0 0 0,-1 0 0,0 3 0,1 4 0,1 9 0,2 11 0,1 11 0,-1 7 0,-2 4 0,1-1 0,-1-4 0,-2-9 0,0-11 0,-2-10 0,0-5 0,0-5 0,0-3 0,0-3 0,-2-3 0,1 0 0,0-2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7T07:17:57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6880 4139 24575,'27'0'0,"17"0"0,16 0 0,-21-2 0,3 1 0,1-1 0,1 0 0,5 0 0,2 1 0,2 1 0,2 0 0,1 3 0,4 0 0,-12 0 0,4 1 0,1 0 0,-2-1 0,1 0 0,-2 0 0,3 0-134,-2 0 1,3 0 0,0-1-1,-6 0 134,17-1 0,-6 0 0,-7-1 0,-3 0 0,-8 0 0,-2 1 0,-3 0 0,-1 1 0,30 0 0,1 2 0,-3 0 534,0-2-534,2 0 0,-19-1 0,1-2 0,-6 0 0,1-2 0,14 0 0,0 0 0,-9-1 0,-1 0 0,1 0 0,-1 0 0,0 2 0,0 1 0,-3 0 0,0 0 0,-2 1 0,0 0 0,-1 0 0,-1 1 0,-3 0 0,-1 0 0,28 2 0,-4-3 0,0-6 0,0-5 0,0-4 0,-6 3 0,-2 5 0,1 5 0,-5 2 0,4 0 0,-9 0 0,2 0 0,0 0 0,5 0 0,-2 0 0,14 1 0,-1 1 0,-15-1 0,1 0 0,0 0 0,2 1 0,-1 1 0,0 0 0,-2 1 0,-1 0 0,0 1 0,21 2 0,0 0 0,-7 2 0,-2 0 0,-4 0 0,-1 0 0,-4-1 0,-1 0 0,-4-1 0,-1-1 0,0-1 0,-1-1 0,0-1 0,-1-1 0,-1 0 0,-1 0 0,-2 0 0,-1-1 0,32 1 0,-5 1 0,1-1 0,1 0 0,1 0 0,-5-2 0,-7 0 0,-9 0 0,-8 0 0,-6 0 0,-2 0 0,-1 0 0,1 0 0,-2-2 0,-3 0 0,-4-2 0,-4 1 0,-5 1 0,-4 0 0,-3-1 0,-2-7 0,0 5 0,0-3 0</inkml:trace>
  <inkml:trace contextRef="#ctx0" brushRef="#br0" timeOffset="5428">19863 9911 24575,'56'-8'0,"-14"2"0,6-1 0,-2 0 0,4 1 0,2-2-1021,11-1 0,3-1 0,1 0 1021,-14 2 0,0 1 0,2-2 0,2 1 0,1-1 0,2 0 0,2-1 0,1 0 0,-2 2 0,0-1 0,-1 1 0,1 1 0,-1-1 0,-1 1 0,-3-1 0,0 1 0,0 0 0,-2 0 0,-1 0 0,7 1 0,-1 0 0,-2 1 0,-6 1 483,13-2 0,-6 0-483,-2 2 0,0 0 251,-7 0 1,2 1-252,-1 0 0,4 2 0,-1-1 0,-7 1 0,-2 0 0,2 0-148,12 0 0,4 0 0,-4 0 148,-12 1 0,-2 1 0,0-1 0,18 2 0,-2 0 778,-3 1 0,-1 0-778,-5 0 0,-2 0 0,-4-1 0,-1 0 0,-5-1 0,-1-1 0,28 0 0,-2 0 482,0 0-482,2 0 0,-16-1 0,3 0 0,-10-1 0,2 1 0,12-1 0,1 1 0,-11 0 0,0 0 0,10-2 0,2-2 0,1-3 0,1 0 0,4-1 0,0 0 0,0 0 0,-2 2 0,-7 4 0,-1 4 0,1 3 0,0 4 0,-2 1 0,0 2 0,-2 2 0,0 0 0,6 0 0,1-2 0,2-4 0,-1-3 0,-2-3 0,-1-2 0,-4-3 0,-1-3 0,-11 1 0,-4 0 0,17-3 0,-17 5 0,-19 6 0,-9 5 0,-5-3 0,2 1 0,-2-5 0,2 0 0,2 0 0,3 0 0,9 0 0,12 0 0,9-2 0,5-1 0,-1 1 0,-6 0 0,-6 2 0,-15 0 0,-7 0 0</inkml:trace>
  <inkml:trace contextRef="#ctx0" brushRef="#br0" timeOffset="12261">7171 11386 24575,'26'0'0,"17"0"0,8 0 0,-4 0 0,4 0 0,1 0 0,5 0 0,-1 0 0,-6-2 0,1 0 0,4 0 0,-5-1 0,5 0 0,2-1 0,2 0 0,0 1-449,4-1 0,0 0 1,2 0-1,2 0 1,1 0 448,-10 1 0,3 0 0,1 1 0,0-1 0,0 0 0,-1 1 0,-3 0-424,11-1 1,-2 0-1,-2 0 1,-1 1-1,0 0 424,-4 0 0,0 2 0,-2-1 0,-1 0 0,-4 1 0,14-2 0,-4 1 0,0 0-25,0 0 1,-1 1 0,1 1 24,3 2 0,0 0 0,1 2 0,-16-1 0,-1 1 0,1 0 0,1 1 0,0 1 0,0 0 0,0 1 0,1 0 0,-1 0 0,1 0 0,-1 0 0,0 0 0,14 2 0,-1 1 0,-1-1 0,-4-2 0,0-1 0,-3 0-98,-4-2 0,-2-1 0,0 0 98,-6 0 0,0-1 0,-1 0 0,15 0 0,-1 1 470,-5 0 1,0 0-471,-2 2 0,-1 1 1079,-8 0 0,-2-1-1079,25 5 1254,-21-6-1254,-15-5 375,-7-4-375,-4 1 0,-1 1 0,-6 1 0,4 0 0,-3-1 0,7-1 0,7-1 0,5-1 0,6 0 0,-3 0 0,-3 0 0,-6 1 0,-6 1 0,-3 2 0,-3 0 0,-2-2 0,-5 1 0,-2-3 0,-4 1 0,0-7 0,2-3 0,-1 3 0,1 1 0</inkml:trace>
  <inkml:trace contextRef="#ctx0" brushRef="#br0" timeOffset="15030">19300 17303 24575,'41'2'0,"9"0"0,14 1 0,1 0 0,-4 0 0,0 0 0,5 1-808,-10-1 1,5 1-1,1-1 1,0 1 0,-3 0 807,2 0 0,-3-1 0,-1 1 0,-1 0 0,-4-1 0,-1 0 0,-1 1 0,-2-1 349,7 0 0,-2 0 1,-3 0-350,13-1 0,-5-1 351,-11 1 1,-3-1-352,-2-2 0,0-1 0,1-1 0,0 0 0,3 0 0,1 0 1056,5 0 0,0 0-1056,1 2 0,0 0 87,0 0 0,-1 2-87,0-1 0,0 0 0,-4 0 0,0 0 0,1-1 0,0 0 0,1-1 0,0-1 0,-1-2 0,0-1 0,-1 0 0,-1-1 0,-6 0 0,1 0 0,9 1 0,-1 2 0,-9 1 0,-1 0 0,10 0 0,3 0 0,14 1 0,-1-1 0,-15-1 0,-1-2 0,-4 2 0,2 0 0,-3-2 0,4-3 0,-3-1 0,1-1 0,0 1 0,1 0 0,0 0 0,-3 2 0,-1 0 0,-2 3 0,-2 0 0,-3 1 0,-2 1 0,24-1 0,-9 4 0,-12 3 0,-4 3 0,1 0 0,-1-1 0,5 0 0,5-1 0,9-2 0,2-3 0,1-3 0,-7-1 0,-5 1 0,-3 2 0,-2 2 0,-2-2 0,1 0 0,-3-2 0,-5 1 0,-4-2 0,-14 3 0,0-2 0,-11 3 0,0-3 0,0-4 0,-1 4 0,0-2 0</inkml:trace>
  <inkml:trace contextRef="#ctx0" brushRef="#br0" timeOffset="24450">14275 7493 24575,'44'0'0,"0"0"0,4 0 0,8 0 0,5 0 0,3 0 0,-10 0 0,4-1 0,2 1 0,1-1 0,0 1 0,0-1-997,0 1 1,1-1-1,0 1 1,1-1-1,-1 0 1,1 0 996,1 0 0,1 0 0,0 0 0,-1 0 0,-1 0 0,-1-1 0,2 1 0,-2 0 0,-1-1 0,-2 1 0,0-1-13,6 0 1,-2-1 0,-1 1 0,0-1 12,0 1 0,0 1 0,-1-1 0,-3 0 329,5 0 1,-3-1 0,-3 0-330,5 1 0,-4 1 0,-4-1 0,-2-1 0,-6 2 0,-2-1 1454,-5-1 1,-2 0-1455,24-5 1704,0 1-1704,1-2 213,-29 5 0,0 0-213,4 1 0,1 0 0,1 0 0,0 1 0,1 1 0,0 1 0,-1 1 0,1 1 0,0 1 0,0-1 0,3 1 0,2-1 0,5 0 0,1 0 0,7 0 0,1 1 0,5 0 0,1 0 0,-20 0 0,0 0 0,0 1 0,22 2 0,-2 0 0,-1 0 0,-2-1 0,-1 0 0,-1-1 0,-1 0 0,0-1 0,0 0 0,-2-1 0,-2-1 0,-1 0 0,-3 0 0,-1 0 0,-6-1 0,-2 0 0,-2 0 0,-1 0 0,-3 0 0,-2 0 0,29 0 0,-7 0 0,-7 0 0,-1 0 0,-2-2 0,0-2 0,-2 0 0,-4-2 0,-7 0 0,-6 2 0,-6 1 0,-3 1 0,-8 2 0,0-1 0,-9-6 0,1 4 0,-2-3 0</inkml:trace>
  <inkml:trace contextRef="#ctx0" brushRef="#br0" timeOffset="38070">1859 4252 24575,'49'-35'0,"0"1"0,-12 10 0,1 1 0,2-1 0,12-10 0,4-1 0,-3 3 0,-12 8 0,-1 3 0,-3 1 0,5-4 0,-5 5 0,3 0 0,3 1 0,14-2 0,-13 7 0,7 0 0,-4 3 0,8-1 0,2 1 0,-5 0 0,0-1 0,-2 1 0,2 0 0,-1 1 0,5 0 0,-3 0 0,-9 1 0,-3 0 0,-8 1 0,11-5 0,-28 6 0,-9 4 0</inkml:trace>
  <inkml:trace contextRef="#ctx0" brushRef="#br0" timeOffset="39601">3167 3678 24575,'28'0'0,"7"0"0,4 2 0,-3 1 0,-12 3 0,-6 1 0,2 2 0,3 1 0,1 1 0,-1 0 0,-7-2 0,-7-1 0,-4-2 0,-2-1 0,-1 2 0,-1 2 0,-9 11 0,-8 9 0,-14 13 0,1-7 0,-1 0 0,-10 13 0,13-19 0,1-1 0,5-4 0,4-7 0,7-8 0,4-4 0,4-5 0</inkml:trace>
  <inkml:trace contextRef="#ctx0" brushRef="#br0" timeOffset="51543">13121 4178 24575,'30'0'0,"21"0"0,-13 0 0,4 0 0,8 1 0,3 0 0,5 1 0,2-1 0,1 2 0,0 0 0,0 0 0,-1 0 0,-1 0 0,-2-1 0,0 1 0,-1 0 0,-3-2 0,-1 0 0,-4 1 0,0-1 0,7-1 0,0 0 0,-9 0 0,-2 0 0,-2 0 0,-3 0 0,15 0 0,-28 0 0,-4 0 0,2 0 0,4-2 0,9 0 0,15-1 0,-16 1 0,2 0 0,8 0 0,3 0 0,9 0 0,2 1 0,3-2 0,2 0 0,1 1 0,0-1 0,-2-2 0,-2 1 0,-8-1 0,-1 1 0,-7 1 0,-2 0 0,-7 2 0,-1 0 0,20-1 0,-5-10 0,-26 6 0,14-5 0,12 11 0,-13 1 0,4 0 0,9 1 0,2-1 0,-1 2 0,0-1 0,-2 1 0,-1-1 0,-5 1 0,-3-1 0,25 4 0,-16-1 0,-16 1 0,-7-2 0,15-2 0,-10-1 0,13 1 0,-13 0 0,-4 0 0,-2 0 0,-10-2 0,-2 0 0,-6 0 0,0 0 0,0 0 0,0 0 0,6 0 0,11 0 0,14 0 0,14 2 0,12 1 0,-28-2 0,3 0 0,4 0 0,5 0 0,-2-2 0,3-1 0,-2 1 0,6 2 0,-1-1 0,12-1 0,-6 0 0,-5 3 0,-20-1 0,-12-3 0,-9 1 0,-2 3 0,-3 1 0,-3 1 0,-1-3 0</inkml:trace>
  <inkml:trace contextRef="#ctx0" brushRef="#br0" timeOffset="67033">18932 4363 24575,'8'0'0,"6"0"0,7 0 0,9 0 0,5 0 0,7 0 0,1-1 0,6-3 0,7-4 0,6-4 0,-25 5 0,1 1 0,4-1 0,0 1 0,5-1 0,1 1 0,2-1 0,1 0 0,-2 1 0,-1 1 0,-5 0 0,-2 0 0,24-1 0,-18-1 0,-17 1 0,-5 0 0,-12 4 0,-3-3 0,-9 1 0,0-4 0,1 3 0,47 3 0,-9 3 0,7 3 0,5-1-712,3 0 0,4-1 0,4 1 0,1-1 712,-2 0 0,2 0 0,2 0 0,1 0 0,-1-1-485,-8 0 1,1 0 0,0 0 0,0 0 0,0-1 0,0 0 484,-2 0 0,1 0 0,-1-1 0,0 0 0,0 0 0,-1 1 0,10-1 0,0 0 0,-1-1 0,-1 1 0,0 0-340,-3-1 0,0 1 1,-1-1-1,-1 0 1,0 0 339,8-1 0,0-1 0,-2 1 0,0-2-229,-5 1 0,-1-1 0,0 0 0,-2-1 229,9-2 0,-2-1 0,-3 0 576,-7 0 0,-2-1 0,-1 1-576,13-3 0,-1 0 0,-18 2 0,2-1 0,-2 0 0,10-3 0,1 0 0,-10 3 0,2-1 0,-2 0 0,8-2 0,-1 0 1365,-2 2 1,-2 1-1366,-3 2 0,-2 1 1080,-4 2 0,-1 1-1080,0 2 0,0-1 708,1-1 0,1 0-708,4-3 0,1 0 166,4-2 0,1-2-166,4-1 0,2-1 0,-14 4 0,2 0 0,2 1-328,5 0 1,1 0-1,1 2 328,6 0 0,1 1 0,0 1 0,0 1 0,0 1 0,-1 1 0,-2 1 0,-1 0 0,0 1 0,-6 0 0,-1 0 0,-2 0 0,12 0 0,-3 0 0,-9 0 0,-5 1 0,16 0 0,-24 1 0,-13 0 0,-13-2 0,-2 0 0</inkml:trace>
  <inkml:trace contextRef="#ctx0" brushRef="#br0" timeOffset="70405">19292 4404 24575,'-10'35'0,"-3"7"0,-2-6 0,-1 2 0,-8 20 0,7-21 0,1-2 0,-3 14 0,1-3 0,0 3 0,2-1 0,-1 1 0,-1 1 0,-2-1 0,-1 1 0,1-1 0,1 0 0,7-15 0,-1 1 0,-10 22 0,9-22 0,-1 1 0,-7 16 0,-2-3 0,1 0 0,1-3 0,-2-1 0,1 0 0,-2-1 0,8-9 0,-1 1 0,-10 16 0,11-14 0,-1 1 0,-12 20 0,14-26 0,1 0 0,-1 0 0,0 0 0,0 0 0,0-1 0,2-1 0,0-1 0,-11 22 0,5-7 0,6-11 0,4-6 0,3-4 0,2-1 0,0 1 0,0 1 0,0 1 0,1-4 0,0-1 0,3-11 0,-2-1 0</inkml:trace>
  <inkml:trace contextRef="#ctx0" brushRef="#br0" timeOffset="72196">18219 6438 24575,'3'10'0,"9"12"0,-2 6 0,9 20 0,-4 14 0,-8-25 0,0 0 0,0 0 0,-1-1 0,2 22 0,-4-23 0,-3-16 0,1-10 0,-1-6 0,2-4 0,6-8 0,14-13 0,20-17 0,-13 12 0,3-1 0,3-2 0,1 0 0,-1 2 0,-1-1 0,-4 5 0,-3 2 0,13-11 0,-14 13 0,-13 10 0,-7 6 0,-4 3 0</inkml:trace>
  <inkml:trace contextRef="#ctx0" brushRef="#br0" timeOffset="80173">14440 4041 24575,'47'2'0,"11"6"0,-21-3 0,2 0 0,3 2 0,3-1 0,15 0 0,4-1 0,-19-3 0,1 0 0,-1-1 0,21 1 0,-2-1 0,-4-1 0,-4 0 0,-21 0 0,0 0 0,9 0 0,2-1 0,-8 0 0,1-1 0,14 0 0,0-1 0,-4 0 0,0 1 0,3 0 0,3 0 0,-1 0 0,4 0 0,-4 1 0,6-1 0,-2 0 0,-8 1 0,1 0 0,-5 0 0,-8-1 0,-2 1 0,1 1 0,-2 2 0,13 2 0,12 5 0,-33-3 0,2 1 0,-11-6 0,0-1 0,12 0 0,-8 0 0,7 0 0,-8 0 0,3 0 0,4 0 0,4 0 0,-2 0 0,-2 0 0,-1 0 0,-2 0 0,1 0 0,-1-1 0,0-1 0,0-1 0,-2 2 0,0 1 0,1 0 0,0-2 0,3 0 0,3 1 0,-2-1 0,3 2 0,0 0 0,4 0 0,5 0 0,0 2 0,0 0 0,15 0 0,-17 0 0,10-2 0,-23 0 0,1 0 0,-3 0 0,-1 0 0,0 0 0,-2 0 0,0 0 0,1 0 0,1 0 0,-1 0 0,3 0 0,-4 0 0,-1 0 0,-2 0 0,-4 0 0,1-1 0,1-1 0,0 0 0,6-1 0,2-1 0,4 0 0,2 1 0,4 0 0,1 1 0,3 1 0,2 2 0,0 3 0,0 0 0,-4-1 0,-5 1 0,-8 0 0,-6-1 0,-7-1 0,-5-1 0,-2-1 0</inkml:trace>
  <inkml:trace contextRef="#ctx0" brushRef="#br0" timeOffset="85715">13353 5201 24575,'-51'-7'0,"-11"-2"0,25 3 0,-2-1 0,1 2 0,1 0 0,3 1 0,2 0 0,-23-1 0,8 3 0,18 7 0,4 13 0,16 13 0,0 16 0,2 6 0,2 3 0,3-5 0,2 5 0,2-22 0,2 3 0,5-24 0,5-2 0,6-4 0,8 0 0,8-3 0,7-2 0,4 0 0,-1-2 0,-4-3 0,-6-6 0,-6-9 0,-6-12 0,-1-15 0,-2-9 0,-12 22 0,0-1 0,-2-3 0,-1-1 0,-2 0 0,-1 0 0,0 1 0,-2 0 0,1-26 0,-2 14 0,0 9 0,-2 6 0,-2 7 0,-4 3 0,-2 6 0,1 6 0,-2 4 0,6 4 0,-3 1 0,7 2 0,-1 2 0,4 4 0,2 2 0,3 2 0,3 6 0,3 10 0,7 19 0,-8-12 0,1 4 0,2 8 0,2 3 0,0 4 0,1 1 0,-1-2 0,0-2 0,-2-8 0,0-3 0,9 17 0,-7-23 0,-5-14 0,-2-9 0,0-6 0,3-2 0,9-1 0,13-3 0,9-6 0,11-11 0,-24 5 0,0-2 0,-1-2 0,-1-1 0,24-20 0,-15 4 0,-13 4 0,-12 0 0,-6-1 0,-5-4 0,-3 1 0,-2 3 0,-3 9 0,-6 11 0,-2 4 0,-4 5 0,1 2 0,1 1 0,1 1 0,2 0 0,2 2 0,3 5 0,3-2 0,4 6 0,1-4 0,0 2 0,0 2 0,1 2 0,2 1 0,1 1 0,3 0 0,0 0 0,4 1 0,1 1 0,4 0 0,2-1 0,2-1 0,3-6 0,1-2 0,3-3 0,8-2 0,5-1 0,4-5 0,0-7 0,-4-12 0,-1-11 0,-2-12 0,-19 18 0,-1-2 0,-2 0 0,-1-2 0,-1-13 0,-3-1 0,-3 11 0,-1 0 0,-1-11 0,-3 2 0,-2-21 0,-4 2 0,-3 7 0,-3 12 0,1 13 0,0 10 0,-1 8 0,5 8 0,0 1 0,3 5 0,1 0 0,1 3 0,0 0 0,1 4 0,2 6 0,5 9 0,3 10 0,5 13 0,4 6 0,0 6 0,4 4 0,0-6 0,1-6 0,-1-10 0,1-4 0,0-1 0,2-2 0,5 0 0,0-4 0,1-4 0,-3-2 0,-8-9 0,-3-6 0,3-4 0,-7-4 0,8-14 0,0-17 0,4-20 0,-12 19 0,-1-1 0,3-6 0,-3 0 0,4-14 0,-3 2 0,-11 31 0,-3 5 0,-3 3 0,-4 0 0,-4 3 0,-11 4 0,-4 7 0,-3 6 0,2 5 0,7 2 0,6 1 0,5 0 0,1 1 0,2 3 0,0-2 0,2 2 0,2-3 0,2-1 0,5 1 0,3 1 0,5 2 0,5 1 0,4-2 0,4-5 0,-1-3 0,-5-5 0,-5-3 0,-2-2 0,1-1 0,6 0 0,8-3 0,-11 2 0,0-2 0</inkml:trace>
  <inkml:trace contextRef="#ctx0" brushRef="#br0" timeOffset="88474">15397 4905 24575,'-12'0'0,"-5"0"0,-5 0 0,-6 1 0,1 3 0,0 1 0,2 2 0,6 1 0,5 2 0,4 2 0,3 0 0,2 0 0,2-1 0,2 1 0,1 6 0,0 7 0,0 8 0,0 4 0,1-4 0,1-5 0,2-6 0,2-5 0,3-4 0,2-3 0,2-2 0,4-1 0,8-3 0,5-2 0,3-2 0,1-2 0,-5-6 0,-4-10 0,-4-11 0,-9-13 0,-2-8 0,-2 3 0,-2-3 0,0 0 0,-1-3 0,-1-1 0,-1 7 0,-2 0 0,0 1 0,-1-21 0,-1 3 0,0 13 0,-2 5 0,-2-13 0,-3 34 0,-3 20 0,0 6 0,2 4 0,4 5 0,3-2 0,2 8 0,0-1 0,0 7 0,0 2 0,0 0 0,2-1 0,2-1 0,3 3 0,3 5 0,6 5 0,4 5 0,7 7 0,5 7 0,-13-19 0,0 2 0,4 6 0,0 2 0,3 4 0,0 1 0,0 1 0,0 0 0,-1-6 0,-1-2 0,-5-5 0,0-3 0,11 19 0,-9-12 0,-8-5 0,-6-2 0,-5-2 0,-2-4 0,0-7 0,-2-5 0,-9 4 0,-2-5 0,-13 6 0,-3-4 0,-4 0 0,-5-3 0,-11 2 0,15-10 0,-4 2 0,23-8 0,5-9 0,5-13 0,3-29 0,1 13 0,1-4 0,3-9 0,1-2 0,3-5 0,3 0 0,2 5 0,2 2 0,1 4 0,1 2 0,-2 10 0,0 1 0,7-15 0,-5 16 0,1 16 0,5 9 0,1 5 0,-3 2 0,-10 0 0,-8 0 0</inkml:trace>
  <inkml:trace contextRef="#ctx0" brushRef="#br0" timeOffset="90410">16282 4805 24575,'-26'0'0,"0"0"0,-2 0 0,5 0 0,5 0 0,7 0 0,3 2 0,3 7 0,-2 15 0,-4 22 0,-2 18 0,6-29 0,0 0 0,-5 29 0,1-16 0,4-15 0,3-12 0,4-6 0,0-2 0,0-5 0,0 0 0,1-4 0,2 2 0,3 2 0,5 1 0,3 0 0,2-1 0,1-2 0,-5-3 0,-1-2 0,-3-2 0,2-1 0,2-6 0,3-9 0,3-9 0,0-9 0,1-1 0,-5 6 0,-3 3 0,-3 9 0,-5 4 0,-2 5 0,-1 4 0,-1 3 0,-2 1 0,-1 0 0,0 0 0,2 0 0,4 5 0,3-2 0,1 13 0,0-5 0,2 8 0,4-3 0,4 2 0,5-1 0,1-3 0,-2-1 0,1 0 0,6 3 0,18 11 0,-14-13 0,1-1 0,28 10 0,-18-10 0,-23-12 0</inkml:trace>
  <inkml:trace contextRef="#ctx0" brushRef="#br0" timeOffset="91726">16572 4651 24575,'9'17'0,"9"14"0,8 11 0,3 7 0,-4-10 0,-6-10 0,-5-10 0,-5-6 0,-3-3 0,1-2 0,0-2 0,-1-3 0,-2-1 0</inkml:trace>
  <inkml:trace contextRef="#ctx0" brushRef="#br0" timeOffset="93047">16599 4797 24575,'15'28'0,"5"8"0,6 6 0,4 3 0,0-5 0,-6-8 0,-1-5 0,-1 3 0,-7-12 0,2 5 0,-10-12 0,-1-3 0,-1 1 0,-1-2 0,0-1 0,-2-2 0,-1-2 0,0 0 0</inkml:trace>
  <inkml:trace contextRef="#ctx0" brushRef="#br0" timeOffset="94542">16422 4995 24575,'33'-16'0,"7"-4"0,10-6 0,-2 2 0,-10 4 0,-9 6 0,-8 3 0,-9 5 0,-1 2 0,-8 4 0,0 0 0,-2 0 0</inkml:trace>
  <inkml:trace contextRef="#ctx0" brushRef="#br0" timeOffset="96938">16888 4963 24575,'19'-4'0,"5"-5"0,2-6 0,0-4 0,-4-3 0,-3-4 0,1-5 0,1-6 0,-1-4 0,-3 4 0,-6 9 0,-5 10 0,-2 5 0,-4 7 0,-2 2 0,-4 1 0,-1 3 0,-5 0 0,2 0 0,-3 0 0,-1 0 0,-6 1 0,-5 6 0,-7 8 0,0 6 0,2 4 0,6-4 0,8-5 0,5-1 0,6-7 0,3 1 0,2-5 0,0 2 0,0 0 0,1 0 0,2-1 0,5 5 0,1-2 0,11 7 0,8 0 0,11 6 0,7 6 0,3 4 0,-3-1 0,-7-3 0,-7-6 0,-7-6 0,-4-5 0,-4-5 0,-4-3 0,-2-1 0,-1-1 0,1 0 0,0 0 0,12-2 0,10-5 0,18-6 0,6-4 0,-24 6 0,-6 4 0</inkml:trace>
  <inkml:trace contextRef="#ctx0" brushRef="#br0" timeOffset="111931">20589 7406 24575,'16'0'0,"-4"0"0,7 0 0,-1-2 0,3 0 0,5 0 0,4 0 0,3 2 0,3 0 0,5 0 0,-1 0 0,17 3 0,-18-2 0,9 3 0,-22-4 0,-4 0 0,-3 0 0,-2 0 0,-1 0 0,-1 0 0,2 0 0,0 0 0,5 0 0,4 0 0,2 0 0,5-2 0,4-3 0,3-2 0,3 0 0,-2 3 0,-4 2 0,0 4 0,-3 2 0,1 2 0,-1 0 0,-3-1 0,1-1 0,-1-1 0,0 0 0,-3-1 0,7 0 0,-12-1 0,6-1 0,-9 0 0,-1 2 0,0-1 0,-1 1 0,0 1 0,2-1 0,2 0 0,7-1 0,6-1 0,9 0 0,6 0 0,4 0 0,2-1 0,5-1 0,1-1 0,1 0 0,-5 2 0,-6 1 0,-3-2 0,-4 0 0,-5 0 0,-5 0 0,-4 2 0,1 0 0,-1 0 0,1 0 0,1 0 0,7 2 0,7 1 0,-12-2 0,1-1 0,22 0 0,-23-1 0,-2 0 0,13-1 0,-3 0 0,-1 2 0,-3 0 0,-5 0 0,-6 2 0,-5 0 0,-3 1 0,1 1 0,-2-2 0,0 1 0,-1-1 0,-3 0 0,5 0 0,0-2 0,5 0 0,2 2 0,0-1 0,1 1 0,0 0 0,0-2 0,-3 0 0,-1 0 0,1 0 0,-1 0 0,4 0 0,0 0 0,-4 0 0,-4 0 0,1 0 0,-12 0 0,5 0 0,-15-1 0,-8-4 0,5 2 0,-5-1 0</inkml:trace>
  <inkml:trace contextRef="#ctx0" brushRef="#br0" timeOffset="123632">24467 7372 24575,'47'-2'0,"-4"-2"0,2 0 0,-10 1 0,1 0 0,19-2 0,-3 1 0,-8-1 0,1 1 0,-27 2 0,-4 1 0,-8 1 0,-1 0 0</inkml:trace>
  <inkml:trace contextRef="#ctx0" brushRef="#br0" timeOffset="151006">25371 4090 24575,'30'1'0,"3"1"0,6 2 0,16 1 0,5 1 0,-10 0 0,3 0 0,0-1-331,1 1 1,1 0 0,-2-1 330,-4-1 0,-2-1 0,-1 0 0,14 0 0,-6-2 162,-12-1 1,-5-2-163,19-4 164,-25 1-164,-9-2 0,-12 4 0,-5 1 502,0 1-502,5 1 0,-1 1 0,5 1 0,1 7 0,5 9 0,3 7 0,3 6 0,3 4 0,0 0 0,7 10 0,-16-19 0,6 7 0,-22-26 0,3 2 0,-7-8 0,0-8 0,0-8 0,2-5 0,11-4 0,22-1 0,-5 10 0,6 1 0,12-4 0,5 0 0,-11 5 0,1 1 0,1 0-190,3 0 0,1 0 0,1 2 190,1 0 0,1 2 0,0 1 0,-1 2 0,-1 1 0,2 3 0,13 3 0,3 3 0,-4 0 0,-13-1 0,-2 1 0,1 1 0,10 2 0,1 1 0,-3-1 0,3 0 0,-1 0 0,-6-2 0,3 0 0,-2 0 0,7 1 0,-1-1 0,-11-2 0,2 0 0,-4 0 0,-1-1 0,-3 0 0,-5-2 0,-1 0 0,27-1 0,-12-1 0,-8-1 570,-10-3-570,-8-2 0,-8 0 0,-6 1 0,-3 2 0,-5 2 0,0 2 0</inkml:trace>
  <inkml:trace contextRef="#ctx0" brushRef="#br0" timeOffset="153542">26302 1772 24575,'-7'35'0,"-1"-1"0,0 19 0,3-10 0,2 0 0,7 12 0,9-11 0,11-11 0,9-12 0,8-10 0,7-15 0,-17-11 0,-1-4 0,12-9 0,1-15 0,-28 25 0,-8 5 0,-6 1 0,-5-8 0,-9-7 0,-9-7 0,-9-4 0,-6 6 0,-11 5 0,17 14 0,-3 6 0,22 11 0,2 10 0,3 12 0,0 31 0,4-28 0,0 10 0</inkml:trace>
  <inkml:trace contextRef="#ctx0" brushRef="#br0" timeOffset="155139">27014 1274 24575,'1'47'0,"-1"1"0,1-6 0,1 4 0,0 3 0,0 11 0,0 4 0,1 0-497,-1-13 1,0 0 0,0 1 0,1-3 496,0 11 0,0-2 0,0-3 0,0 13 0,-1-5 319,0-18 1,0-5-320,-1 9 0,-1-24 328,-1-16-328,0-5 0,-1-5 0,1-3 1018,1-10-1018,0-11 0,2-14 0,20-13 0,1 22 0,6 1 0,11-4 0,7 2 0,-8 10 0,3 2 0,2 1-239,5 0 0,1 3 1,1 2 238,2 1 0,0 3 0,-1 2 0,-1 4 0,0 3 0,-2 2 0,18 6 0,-6 4 0,-12 3 0,-4 4 0,-12-1 0,-4 1 0,5 9 0,-17-8 0,-10-4 716,-7-5-716,-9 1 0,-20 0 0,-25 8 0,12-5 0,-3 1 0,-8 2 0,-2 2 0,-5 1 0,-1 1 0,19-7 0,-2-1 0,1-1 0,-18 6 0,1-2 0,3-2 0,4-1 0,8-5 0,4-2 0,-17 0 0,23-5 0,15-2 0,10-3 0,6-1 0,2-5 0,2 6 0,0-2 0</inkml:trace>
  <inkml:trace contextRef="#ctx0" brushRef="#br0" timeOffset="157694">28213 1913 24575,'13'18'0,"5"9"0,2 13 0,-3-7 0,-1 4 0,-1 8 0,-2 2 0,1-1 0,-2 2 0,-3 1 0,-3-1 0,-2 15 0,-3-8 0,-13 0 0,-10-12 0,-6 1 0,1-6 0,-3-1 0,-10 9 0,-3-4 0,7-13 0,0-6 0,0-5 0,-2-4 0,-13-2 0,0-4 0,14-3 0,1-1 0,-5-3 0,3-2 0,7 0 0,14-4 0,8 3 0,6-1 0,2 3 0</inkml:trace>
  <inkml:trace contextRef="#ctx0" brushRef="#br0" timeOffset="159121">28645 2019 24575,'24'-9'0,"4"-3"0,3-3 0,-4-2 0,-11 5 0,-9 3 0,-7 3 0,-18-3 0,7 3 0,-14-3 0,14 7 0,-11 2 0,-10 4 0,-2 12 0,-3 3 0,-15 9 0,17-4 0,4-1 0,5 2 0,14-5 0,7-4 0,5 0 0,4-1 0,6-2 0,10 2 0,13 4 0,11 0 0,6-1 0,-13-4 0,3 0 0,9 1 0,5 0 0,-7-2 0,6 0 0,-20-6 0,0 0 0</inkml:trace>
  <inkml:trace contextRef="#ctx0" brushRef="#br0" timeOffset="160160">29246 1896 24575,'0'14'0,"0"5"0,5 3 0,4 4 0,7 6 0,3-2 0,3-1 0,6-5 0,9-9 0,14-4 0,8-6 0,4-6 0,-2-6 0,-21-6 0,-2-1 0,-2 3 0,9-12 0</inkml:trace>
  <inkml:trace contextRef="#ctx0" brushRef="#br0" timeOffset="160994">30057 1329 24575,'6'55'0,"0"0"0,1-13 0,0 2 0,2 1 0,2 10 0,1 2 0,0 0-593,2 3 1,1 0-1,0-1 593,-2-5 0,1 0 0,2-2 71,7 1 1,2-2 0,-3-4 0,-8-5 0,1-6 0,8-7 0,-1 0 0</inkml:trace>
  <inkml:trace contextRef="#ctx0" brushRef="#br0" timeOffset="162171">29752 1814 24575,'39'0'0,"0"0"0,7 0 0,2-1 0,11-1 0,1 0 0,-4-2 0,-2 0 0,0-3 0,-4 0 0,10-4 0,-8-1 0,-29 7 0,-6 0 0,-2 1 0,22-24 0,-25 19 0,17-16 0</inkml:trace>
  <inkml:trace contextRef="#ctx0" brushRef="#br0" timeOffset="162494">25374 6241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3:28:03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20123 9871 24575,'18'-5'0,"17"-7"0,15-6 0,10 0 0,-4 2 0,-9 6 0,-8 3 0,-4 1 0,-6 2 0,-6 2 0,-1 0 0,-2 2 0,-1 0 0,-2 0 0,-1 0 0,0 0 0,-7 0 0,11-3 0,-10 3 0,5-5 0,-5 3 0,-5 1 0,-3-1 0</inkml:trace>
  <inkml:trace contextRef="#ctx0" brushRef="#br0" timeOffset="7893">7366 4135 24575,'59'0'0,"-22"0"0,3 0 0,10-1 0,2 0 0,4-1 0,-1 1 0,-3-1 0,0 0 0,-1 1 0,-1 0 0,-1 1 0,-1 0 0,0 1 0,0 0 0,-1 0 0,1 1 0,0 0 0,0 1 0,-2 0 0,1 0 0,0-1 0,0-1 0,-1 1 0,1-2 0,-3 1 0,1-2 0,8 1 0,3 1 0,4 0 0,2 1-363,-12-1 1,2 0-1,2 1 363,6 0 0,2 0 0,1 1 0,0-1 0,0 0 0,1 0 0,1 0 0,0-1 0,-2 0 0,-5 0 0,-1 0 0,-1-1-66,-6 0 1,-2-2 0,-1 0 65,17-1 0,-3-1 0,-11 0 0,-3-1 0,-4-1 0,-1 1 0,-2 1 0,0 0 0,0 0 0,0 1 538,1 1 0,-1 1-538,0-1 0,-1 1 104,-1 1 0,-1 0-104,-1 0 0,-2 0 0,29 0 0,-8 2 0,-4 2 0,-1 3 0,0 1 0,0 1 0,3 0 0,5 1 0,-22-6 0,0-1 0,2 0 0,0-1 0,1-1 0,-1-1 0,-2 1 0,-2-2 0,22 0 0,-10-1 0,-6 0 0,-7 0 0,0 0 0,-2 0 0,0 0 0,1 0 0,5 4 0,6 2 0,8 1 0,4 1 0,0 0 0,7-1 0,2-1 0,-30-2 0,1 1 0,1-2 0,-1 1 0,29 3 0,-8-1 0,-14-2 0,-13-1 0,-11-1 0,-10 0 0,-5 0 0</inkml:trace>
  <inkml:trace contextRef="#ctx0" brushRef="#br0" timeOffset="16539">25887 11596 24575,'33'0'0,"14"0"0,-12 0 0,2 0 0,10 0 0,2 0 0,6 0 0,2 1 0,4 0 0,0 1 0,-1-1 0,-2 1 0,-4 0 0,-3-1 0,-8 0 0,-3-1 0,-5 1 0,-3-2 0,20 1 0,-14 0 0,-6 0 0,-8 0 0,1 0 0,4 0 0,11 0 0,17 0 0,-23 1 0,3-2 0,7 1 0,2 0 0,6-1 0,0 0 0,1-1 0,1 0 0,0 1 0,-2-1 0,-4-1 0,-3 1 0,-6 1 0,-3-1 0,22-1 0,-17-1 0,-16 2 0,-8 0 0,-10 2 0,-3 0 0</inkml:trace>
  <inkml:trace contextRef="#ctx0" brushRef="#br0" timeOffset="23777">14752 4218 24575,'13'0'0,"15"-2"0,15-1 0,18-2 0,-26 2 0,0 1 0,3 1 0,1-1 0,2 0 0,1 0 0,4 0 0,0 1 0,4-1 0,2-1 0,7 0 0,1 1 0,2 0 0,0 0 0,-1-1 0,0 1 0,-5-1 0,-2 1 0,-8 1 0,-1-1 0,-7 1 0,-1 0 0,21 1 0,-14 0 0,-8 0 0,-2 0 0,3 0 0,4 2 0,2 1 0,0 1 0,0 1 0,-1-1 0,2 2 0,0 0 0,1-1 0,1 1 0,-1-2 0,-1 0 0,-2 0 0,1-1 0,4-1 0,2-1 0,3-1 0,-1 0 0,-4 0 0,-2 0 0,-7 0 0,-3 0 0,-5-2 0,4 0 0,7-2 0,7-2 0,11-1 0,4 0 0,-28 5 0,2-1 0,4 1 0,1 0 0,0-1 0,0 1 0,1 0 0,-1-1 0,-3 0 0,-1 0 0,27-2 0,-10 2 0,-11 0 0,-8 0 0,-2 1 0,-2 1 0,0 1 0,-2 1 0,-2 1 0,-1 1 0,-5-2 0,-2-1 0,-5 0 0,-2 0 0,-1 0 0,-1 2 0,2-1 0,-5 1 0,3 0 0,-3-2 0,3 0 0,-4 0 0,1 0 0,-5 0 0,-2 0 0,0 0 0</inkml:trace>
  <inkml:trace contextRef="#ctx0" brushRef="#br0" timeOffset="46979">20282 7513 24575,'43'0'0,"14"0"0,-20-1 0,2-1 0,2 0 0,1-1 0,0 1 0,-1-1 0,-5 0 0,-1 0 0,27-2 0,-14 3 0,-13 0 0,-9 1 0,-8-1 0,-3 0 0,-3 1 0,-3 0 0,0 1 0,-4 0 0,0 0 0,-2 0 0,0 0 0,-1-1 0,-1 1 0,-1-1 0</inkml:trace>
  <inkml:trace contextRef="#ctx0" brushRef="#br0" timeOffset="56246">14591 4104 24575,'4'3'0,"0"-1"0,-2-1 0,-1-1 0</inkml:trace>
  <inkml:trace contextRef="#ctx0" brushRef="#br0" timeOffset="66661">20528 7346 24575,'0'6'0,"0"-1"0,0-6 0,-2-3 0,0 0 0,-1-2 0,-1 5 0,1 1 0,1 0 0,1 0 0</inkml:trace>
  <inkml:trace contextRef="#ctx0" brushRef="#br0" timeOffset="96864">26881 2649 24575,'0'0'0</inkml:trace>
  <inkml:trace contextRef="#ctx0" brushRef="#br0" timeOffset="135788">19005 4051 24575,'2'-4'0,"-1"0"0,1 1 0,-2 0 0,0 2 0,0-1 0</inkml:trace>
  <inkml:trace contextRef="#ctx0" brushRef="#br0" timeOffset="139071">14598 7413 24575,'0'-7'0,"0"1"0,0 1 0,0 2 0,0 0 0,0 1 0,0 1 0</inkml:trace>
  <inkml:trace contextRef="#ctx0" brushRef="#br0" timeOffset="150121">11802 8316 24575,'0'11'0,"0"9"0,0 7 0,0 8 0,0-6 0,0-6 0,0-7 0,0-3 0,0-2 0,0-3 0,0-3 0,0-1 0,0 0 0,0 0 0,-2 2 0,0 1 0,1 0 0,-1 1 0,1 0 0,-1 1 0,0 2 0,-1 0 0,1 2 0,1 1 0,-1 0 0,-1 1 0,-3 1 0,-2-1 0,-3 1 0,-1 1 0,-3 4 0,-3 5 0,-3 1 0,-7 6 0,-3-1 0,1-2 0,4-3 0,4-6 0,15-10 0,3-1 0,15-7 0,5 5 0,5 5 0,4 5 0,-1 5 0,0 0 0,-3 1 0,-5-3 0,-6 0 0,-4 1 0,-2 1 0,-2 4 0,0 6 0,1 7 0,-1 6 0,0 9 0,-2 7 0,-1 4 0,0-31 0,0 0 0,-1-1 0,0 1 0,0-2 0,-1 0 0,-3 32 0,1-7 0,0-5 0,0-8 0,0-3 0,1-6 0,2-6 0,1 8 0,1-15 0,0 4 0,0-15 0,0-4 0,1-3 0,2-3 0,2-1 0,4 0 0,7 3 0,7 2 0,-7-2 0,-1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7T07:20:43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25374 6241 24575,'0'0'0</inkml:trace>
  <inkml:trace contextRef="#ctx0" brushRef="#br0" timeOffset="17784">8794 4029 24575,'12'0'0,"1"-1"0,-2-1 0,3 0 0,4 1 0,18 0 0,-4 1 0,19 2 0,3 1 0,13-1 0,-29 0 0,2-1 0,1 0 0,0 0 0,-2 0 0,0 0 0,-4 0 0,1 1 0,3 0 0,1-1 0,-2 0 0,0 0 0,-2 0 0,0 1 0,-2-1 0,2-1 0,17-2 0,0 0 0,-11 1 0,-1 0 0,20-1 0,-2 0 0,-19 2 0,-4-1 0,-1 1 0,-1-2 0,26 0 0,-8-1 0,-9 3 0,-6 3 0,-5 1 0,1 0 0,-12-2 0,4-1 0,-11-5 0,0-1 0,-6 0 0,-4 0 0</inkml:trace>
  <inkml:trace contextRef="#ctx0" brushRef="#br0" timeOffset="21769">10545 4056 24575,'36'0'0,"5"-2"0,5 0 0,-4-1 0,-10 2 0,1-2 0,-20 2 0,2-2 0,-17 3 0,-2 0 0,1 0 0,-1 0 0,1 0 0,0 0 0,0 0 0,0 0 0,-2 0 0,-3 0 0,-6-2 0,-6 0 0,-3-2 0,-7 1 0,13 2 0,-6-1 0,20 1 0,-2 0 0,7-1 0,3 1 0</inkml:trace>
  <inkml:trace contextRef="#ctx0" brushRef="#br0" timeOffset="23070">10753 3984 24575,'0'0'0</inkml:trace>
  <inkml:trace contextRef="#ctx0" brushRef="#br0" timeOffset="23285">10753 3984 24575,'0'0'0</inkml:trace>
  <inkml:trace contextRef="#ctx0" brushRef="#br0" timeOffset="25468">10703 3876 24575,'0'0'0</inkml:trace>
  <inkml:trace contextRef="#ctx0" brushRef="#br0" timeOffset="28661">11411 4015 24575,'51'0'0,"-1"0"0,1 0 0,-1 0 0,5 0 0,5 0 0,1 0 0,0 0 0,-4 0 0,1 0 0,-1 0 0,-1 0 0,1 0 0,4 0-623,-6 0 0,3 0 1,3 0-1,-1 0 1,-1 0-1,-3 0 1,-4 0 622,6 0 0,-4 0 0,-3 0 0,-1 0 0,7-1 0,-2 0 0,-1 0 381,1 0 0,0 0 1,-4 0-382,0 0 0,-2 0 376,18-1 1,-4 1-377,-6 1 0,9 0 0,-31 0 2290,-4 0-2290,0 2 171,0 0-171,3 0 0,3 1 0,3 0 0,6 1 0,4 1 0,7-1 0,6 3 0,2 0 0,-3 3 0,-10 1 0,-12-2 0,-9-4 0,-15-2 0,-1-3 0,-13 0 0,1 0 0</inkml:trace>
  <inkml:trace contextRef="#ctx0" brushRef="#br0" timeOffset="30704">15310 3973 24575,'0'5'0,"0"-3"0,0-3 0</inkml:trace>
  <inkml:trace contextRef="#ctx0" brushRef="#br0" timeOffset="34454">19923 4147 24575,'52'0'0,"1"1"0,-8 1 0,3 0 0,7 1 0,1 0 0,8 2 0,3-1 0,0 1 0,-3-1-1123,3 0 1,-3 0-1,1 0 1,3 0 1122,-14-1 0,2 1 0,2 0 0,0-1 0,-3 1 0,-3-2 0,4 0 0,-2-1 0,-3 0 0,0 0 80,12 1 0,-2-1 1,0 0-81,0 0 0,-1 0 0,0 0 0,-1 1 0,1 0 0,-1 0 0,1 1 0,1 0 0,-1 1 0,-1-1 0,0 0 0,-1 1 0,-1 1 0,0 0 0,-2 1 0,-5-1 0,0 1 0,-2-1 485,14 2 1,-3 0-486,-10 0 0,-3-1 0,-10-2 0,-3 0 0,15 4 2266,-8-1-2266,-9 0 1012,-4 0-1012,-3-3 0,-5-1 0,-4-3 0,-4 1 0,-6 0 0,-2 1 0,37-3 0,5-4 0,9 0 0,-3 0 0,4-1 0,3 1-366,-7-1 0,3 1 0,1-1 1,-1 0 365,-2 0 0,1 0 0,-2-1 0,0 1 0,8-1 0,-2 0 0,-3 1 0,10-2 0,-6 0 0,-19 3 0,-4 1 0,6 0 0,-21 2 0,-12-1 0,-4 2 1463,-3-1-1463,-1-1 0,0 2 0,0 0 0</inkml:trace>
  <inkml:trace contextRef="#ctx0" brushRef="#br0" timeOffset="42371">10888 7501 24575,'45'1'0,"0"0"0,3 2 0,1 1 0,12-1 0,2 1 0,1 0 0,1 1 0,-1-1 0,-1-2 0,-3 0 0,-2 0 0,-5 1 0,-4-1 0,-7 1 0,-3-1 0,21 3 0,-13 0 0,-10-3 0,-8-1 0,-2 1 0,4 0 0,1-2 0,3-2 0,5-4 0,3-2 0,2-1 0,-1-1 0,-7 3 0,-3 3 0,-5 2 0,-2 0 0,-2 0 0,-3 0 0,0 1 0,0 1 0,1 0 0,-3 1 0,0 1 0,-3 0 0,1 0 0,-8-3 0,-1 0 0,-6-1 0,15 1 0,15 3 0,12 2 0,5 0 0,7 0 0,3 1-588,-1 0 1,3 1-1,2-1 1,0 0 587,-9 0 0,0-1 0,1 0 0,0 0 0,-1 0 0,10 0 0,-1-1 0,-1 0 0,-2-1-212,8 1 1,-3-1-1,-4 0 212,-11-2 0,-2 0 0,-2 0 0,16-1 0,-3 1 0,-10-2 0,-2 0 0,-2-1 0,-2 1 0,0-1 0,-2 0 1133,-3 0 1,-1 0-1134,-2 1 0,0 0 718,29 0-718,-8-1 0,-8 3 0,9 0 0,-4-1 0,-19-6 0,-2 0 0,6 2 0,8-8 0,3 16 0,-11-2 0,4 1 0,15 1 0,4 1 0,-15-1 0,1 1 0,1 0-309,5 0 0,1 2 0,1-1 309,2 1 0,1 1 0,0-1 0,-1 0 0,0-1 0,0 0 0,-2-1 0,0 0 0,-1 0 0,-3-2 0,-2-1 0,0 0-124,-1 0 0,0-1 0,-1 0 124,-2 0 0,-1-1 0,0 0 0,21 0 0,0-1 0,-2 1 0,0-1 0,0-1 0,-1 0 0,-1 0 0,-1-1 0,-5 1 0,-1 0 0,-5-1 0,-2 0 0,-10 1 0,-2 0 0,21 1 0,-11-3 0,-10 0 909,-3 0-909,32 2 0,-14 4 0,8 0 0,-3 0 0,6 1 0,4-1-609,-5 0 1,4 0-1,1 0 1,1-1 608,-7 1 0,0-1 0,1-1 0,2 1 0,0-1-561,-5-1 0,0 1 0,2-1 0,0 0 0,1-1 0,-1 1 561,3 0 0,1 0 0,0-1 0,1 1 0,0-1 0,0 0 0,-6 1 0,0-1 0,0-1 0,1 1 0,-1 0 0,1-1 0,0 1-422,0 0 0,0 0 0,0-1 0,0 1 0,0 0 0,0-1 0,0 1 422,-1-1 0,0 1 0,0-1 0,0 0 0,0 1 0,-1-1 0,-1 1 0,6-1 0,-1 0 0,-1-1 0,0 1 0,-1 0 0,-1 1-219,4-1 0,-1 0 0,-1 0 0,-2 1 1,-1-1 218,3 1 0,-1-1 0,-2 1 0,-1 1 463,9 2 1,-2 0 0,-5 0-464,3-2 0,-5 0 1370,-3 3 0,-4 0-1370,11-3 3745,-1 0-3745,-27 2 0,1 0 968,9 0 1,-2 0-969,6 0 212,-10 0 1,2 0-213,-5 0 0,2 0 0,20 0 0,6 0 0,-12 0 0,2 0 0,2 0-354,3 0 1,1 0-1,1 0 354,1 0 0,0 0 0,1 0 0,1 0 0,0 0 0,-1 0 0,-3 0 0,0 0 0,-2 0-115,-4 1 1,-1 0-1,-2 1 115,19 2 0,-4 2 0,-10 0 0,-2 0 0,-6 1 0,-3 0 0,20 5 0,-18-4 1042,-15-3-1042,-12-2 363,-7-2-363,-6-1 0,-3-2 0,0 2 0,-2-1 0</inkml:trace>
  <inkml:trace contextRef="#ctx0" brushRef="#br0" timeOffset="47522">24455 4118 24575,'45'0'0,"1"0"0,0 0 0,5 0 0,2 0 0,-1 0 0,4 0 0,1 0 0,1 0-934,-5 1 1,1 0 0,1 0 0,0 1 0,0 0 933,2 0 0,-1 1 0,1 0 0,0 0 0,-1 1 0,-2 0 0,1 1 0,-1 0 0,0 0 0,-2 0-13,9 2 0,-2-1 1,-1 1-1,-2 0 13,12 2 0,-1-1 0,-4 0 264,-7-1 1,-2 0 0,-3-1-265,10 1 0,-3-1 0,-9-1 0,-2 0 0,-9-2 0,-3-1 2286,5 1-2286,-5-1 326,-28-2 1,-1 0 0,-8 0-1</inkml:trace>
  <inkml:trace contextRef="#ctx0" brushRef="#br0" timeOffset="87734">15002 9034 24575,'27'0'0,"26"0"0,-12-1 0,3 0 0,12 0 0,4-1 0,3-1 0,1 0 0,-1-2 0,0 0 0,-3 1 0,-1 0 0,-3 1 0,-1 0 0,-5 2 0,0 0 0,-3 1 0,2 0 0,12 0 0,-1 0 0,-14 0 0,-1 0 0,11-1 0,-1 0 0,-17 0 0,-2-1 0,-1 0 0,-2-1 0,27-2 0,-5 1 0,-3-1 0,0 3 0,2 0 0,4 2 0,1 1 0,-3 2 0,-3 4 0,-8 2 0,-8 0 0,-6 0 0,-4-3 0,1-3 0,6-1 0,9-1 0,6-1 0,8 0 0,1 0 0,1 2 0,-5 0 0,-8 1 0,-9-1 0,-9-2 0,-10 2 0,-9 1 0,-5-1 0,-5 0 0,-1 0 0,-1-2 0,0 0 0,1 0 0</inkml:trace>
  <inkml:trace contextRef="#ctx0" brushRef="#br0" timeOffset="111272">17850 9073 24575,'18'-2'0,"24"-1"0,-8-1 0,4 0 0,8-3 0,2 0 0,4-2 0,0-1 0,-2 0 0,0-1 0,-3 3 0,-1 0 0,0 1 0,-1 2 0,-4 1 0,0 1 0,-3 2 0,-2 0 0,31 0 0,-12 1 0,-3 2 0,-21 1 0,-4 3 0,-17-3 0,-3 1 0,-2-4 0,-1-2 0,-2 1 0,0-1 0,-1 1 0,0-2 0,-1 0 0,0 0 0,0-1 0,0-2 0,3 0 0,-3 0 0,3-5 0,-3 8 0,0-5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711EF-DF1A-FE41-963F-B7AC530AA6F9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1B7F6-FDE0-264F-8834-5521D1757B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5405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ou'd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warming the pan for eggs, then start the bacon. You'd put the bread in the toaster, then start the eggs. At each step of the process, you'd start a task, then turn your attention to tasks that are ready for your attention.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Cooking breakfast is a good example of asynchronous work that isn't parallel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776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242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1B7F6-FDE0-264F-8834-5521D1757BAD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3490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08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51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608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91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898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8212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001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49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828B-818F-844E-9045-C325F18B7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0A5E1-7276-9149-90E7-E19D4ABFD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B8B06-241D-CF46-90BE-C951D961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C7885-0E62-A040-B79E-0E95FEEF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1CCFE-D13D-1C44-9B73-F3123E4D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3665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4C70-9A80-F24B-A0CC-15C931D9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2405C-6026-DC49-B0F4-9F69B44CA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113FA-F4D9-8D45-8EAD-A8F0DF0C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91E66-D12E-4941-91C9-A377FEBA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68A03-49AF-E145-90F9-DCE977D3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0642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AA92D-39F8-044E-A8DA-2719A9DFC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E882C-0139-0240-9CCC-7F0ACC868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57EE5-38AB-F74E-9B26-34D895A9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80EDA-DEA7-EF4B-BD75-33F24BA4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0BF31-E5DA-9840-A81E-7091DBF3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793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4F69-E1C2-4C48-BF51-12CA5A83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D114-08C2-FB40-9D6D-8C18EEBC2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D3CA-65DE-1741-AF15-CC0F1660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2699-CF8C-BD41-8F10-0666BE04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8188E-7030-C147-AECF-88DB9506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4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03FA-8412-524F-80B9-71E31104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217AF-8064-A34F-874A-7095CEF5B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FB092-BD68-0F47-860F-4EEB2060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39EE0-F8C5-134C-986D-54321303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7227-55D3-8347-9B45-0B3EC134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103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1916-BDC2-2645-91B7-8D02F6EF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6E470-62ED-A74C-BA96-34DD4C971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8B06F-69D9-E64B-91E0-C6F580B0D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08ABE-11AB-F54A-A836-20C0D2D0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09516-DA25-3B47-9E4D-A90C99F7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9A436-15A0-2F49-81ED-ED0D889C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2296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21A2-05BA-234E-9D6B-BAEC9D3C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AB3D3-9957-EA41-A85A-9A00E8A5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E42D3-0F3C-1844-B357-B5A7D5590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89F14-1FC4-8547-A94D-FD0711AD0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004A7-0094-C646-B09B-EF12FD6C8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92C97-741E-7440-BE86-AE054440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8CE8C-3342-8048-8559-948DA8FA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D10F6-8252-D545-90AC-1D226120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086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1E7C-6072-7145-A2F3-B827B305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E4700-2A10-8B4A-B956-227C8A8A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DE516-FF0F-AB43-9AD4-4C0B04C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9B31-4A7D-E144-926B-0B2DB249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7621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B5316-C9B7-CD48-9400-2B213FAD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2FD22-5091-D24D-9B44-802309C6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8691D-F509-434E-B76F-6CE6BC30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3035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D9EE-8375-D04D-AE7D-1B9C080F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EFED-29E5-3E4D-9432-BE3ED9F82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4FC5D-5397-E348-A384-07AC887B0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0BDE4-FA09-6140-BE10-BCDEA501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2F96C-7AA5-C446-A01D-91492C18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20898-3E6C-4D4D-B1A1-A9EF3E23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11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EF32-7D27-FE4D-97EB-065A922D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A5979-71DE-F44E-A8E5-2F5F90ADB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5551B-8C3F-C440-8CFC-226BE78CA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B18D8-C266-774C-B4DB-8F8384B8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6E1BF-C65D-0948-92DE-C3F31967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B245E-936D-434D-8407-50A260F7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6230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21B17-31DA-2248-B476-ACB208A2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5CA58-BB94-8F43-A913-4218392C5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AA3A8-615B-CA48-A571-46817C651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FF4A5-BD38-0E45-B0C0-AC7E1280F087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847CE-88CD-4A45-A404-9AD7D05D9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8E66D-4AAB-454B-A005-9E891F45C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449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120.png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140.png"/><Relationship Id="rId4" Type="http://schemas.openxmlformats.org/officeDocument/2006/relationships/customXml" Target="../ink/ink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oncepts/async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framework/network-programming/using-an-asynchronous-server-socke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0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40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8.xml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80.png"/><Relationship Id="rId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100.png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1A17-1B85-AD43-81B5-CABCBA695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Fundamental Network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E21AD-A8B5-9F4F-8A4E-23366A17A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Async programming in Socket C#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74E5A-C090-EB48-B5BD-2A5A7E366395}"/>
              </a:ext>
            </a:extLst>
          </p:cNvPr>
          <p:cNvSpPr txBox="1"/>
          <p:nvPr/>
        </p:nvSpPr>
        <p:spPr>
          <a:xfrm>
            <a:off x="297543" y="6150644"/>
            <a:ext cx="363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Lecturer: MSc. Dang Le B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Chuong</a:t>
            </a:r>
            <a:endParaRPr lang="en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EF489-641A-1441-AABD-9A4126837BF3}"/>
              </a:ext>
            </a:extLst>
          </p:cNvPr>
          <p:cNvSpPr txBox="1"/>
          <p:nvPr/>
        </p:nvSpPr>
        <p:spPr>
          <a:xfrm>
            <a:off x="8258629" y="6150644"/>
            <a:ext cx="363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dirty="0"/>
              <a:t>Spring 2022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88671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8">
            <a:extLst>
              <a:ext uri="{FF2B5EF4-FFF2-40B4-BE49-F238E27FC236}">
                <a16:creationId xmlns:a16="http://schemas.microsoft.com/office/drawing/2014/main" id="{8EB82C90-77C8-BA47-8DCB-565D8D15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62" y="115747"/>
            <a:ext cx="11708758" cy="1325563"/>
          </a:xfrm>
        </p:spPr>
        <p:txBody>
          <a:bodyPr/>
          <a:lstStyle/>
          <a:p>
            <a:r>
              <a:rPr lang="en-US" dirty="0"/>
              <a:t>Design the packet structure – other header fields</a:t>
            </a:r>
            <a:endParaRPr lang="en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2A300-BCDA-C542-A632-6AB104E7F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14" y="1193800"/>
            <a:ext cx="10033000" cy="3987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2F9652-70A1-E643-A861-23EC494A252B}"/>
                  </a:ext>
                </a:extLst>
              </p14:cNvPr>
              <p14:cNvContentPartPr/>
              <p14:nvPr/>
            </p14:nvContentPartPr>
            <p14:xfrm>
              <a:off x="1093680" y="4480200"/>
              <a:ext cx="912960" cy="438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2F9652-70A1-E643-A861-23EC494A25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4320" y="4470840"/>
                <a:ext cx="93168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88AB1C-8718-E340-AD69-591747BCD9C7}"/>
                  </a:ext>
                </a:extLst>
              </p14:cNvPr>
              <p14:cNvContentPartPr/>
              <p14:nvPr/>
            </p14:nvContentPartPr>
            <p14:xfrm>
              <a:off x="276120" y="1185480"/>
              <a:ext cx="4159800" cy="4321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88AB1C-8718-E340-AD69-591747BCD9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760" y="1176120"/>
                <a:ext cx="4178520" cy="434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639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8EB82C90-77C8-BA47-8DCB-565D8D15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the packet structure – other header fields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DF2E09F-8FD0-2C4F-A187-26445072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638" y="643466"/>
            <a:ext cx="6222055" cy="55687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05E818-0FDC-224C-A987-96746CFC1F19}"/>
                  </a:ext>
                </a:extLst>
              </p14:cNvPr>
              <p14:cNvContentPartPr/>
              <p14:nvPr/>
            </p14:nvContentPartPr>
            <p14:xfrm>
              <a:off x="4398840" y="424800"/>
              <a:ext cx="7557480" cy="5966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05E818-0FDC-224C-A987-96746CFC1F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9480" y="415440"/>
                <a:ext cx="7576200" cy="59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0DA88A-C0A8-404F-B126-4847A05D6C5E}"/>
                  </a:ext>
                </a:extLst>
              </p14:cNvPr>
              <p14:cNvContentPartPr/>
              <p14:nvPr/>
            </p14:nvContentPartPr>
            <p14:xfrm>
              <a:off x="7512480" y="1870200"/>
              <a:ext cx="2053080" cy="97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0DA88A-C0A8-404F-B126-4847A05D6C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03120" y="1860840"/>
                <a:ext cx="2071800" cy="9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566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References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441320D-EA3E-074A-8001-65203352A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572" y="1516284"/>
            <a:ext cx="1083696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buFont typeface="+mj-lt"/>
              <a:buAutoNum type="arabicPeriod"/>
              <a:defRPr/>
            </a:pPr>
            <a:r>
              <a:rPr lang="en-US" sz="1800" dirty="0">
                <a:solidFill>
                  <a:srgbClr val="0101FD"/>
                </a:solidFill>
                <a:latin typeface="SFMono-Regular"/>
                <a:hlinkClick r:id="rId3"/>
              </a:rPr>
              <a:t>https://docs.microsoft.com/en-us/dotnet/csharp/programming-guide/concepts/async/</a:t>
            </a:r>
            <a:endParaRPr lang="en-US" sz="1800" dirty="0">
              <a:solidFill>
                <a:srgbClr val="0101FD"/>
              </a:solidFill>
              <a:latin typeface="SFMono-Regular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1800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en-US" sz="1800" dirty="0">
                <a:solidFill>
                  <a:srgbClr val="0101FD"/>
                </a:solidFill>
                <a:latin typeface="SFMono-Regular"/>
                <a:hlinkClick r:id="rId4"/>
              </a:rPr>
              <a:t>https://docs.microsoft.com/en-us/dotnet/framework/network-programming/using-an-asynchronous-server-socket</a:t>
            </a:r>
            <a:endParaRPr lang="en-US" sz="1800" dirty="0">
              <a:solidFill>
                <a:srgbClr val="0101FD"/>
              </a:solidFill>
              <a:latin typeface="SFMono-Regular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515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FB25-BA30-E044-98B3-B32BD309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Assignment week #7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78BF-0E77-6345-B1F1-ABF0D4B6C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Tcp Chat Server using asynchrous programing for both client and server side</a:t>
            </a:r>
          </a:p>
          <a:p>
            <a:pPr lvl="1"/>
            <a:r>
              <a:rPr lang="en-VN" dirty="0"/>
              <a:t>Use your own code from week #5 to develop further</a:t>
            </a:r>
          </a:p>
        </p:txBody>
      </p:sp>
    </p:spTree>
    <p:extLst>
      <p:ext uri="{BB962C8B-B14F-4D97-AF65-F5344CB8AC3E}">
        <p14:creationId xmlns:p14="http://schemas.microsoft.com/office/powerpoint/2010/main" val="239754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747D-8351-574C-8D5B-23291CAD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47B6-0333-A34A-96FB-B01EE03E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VN" sz="2400" dirty="0"/>
              <a:t>Asynchronous programming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UcPeriod"/>
            </a:pPr>
            <a:r>
              <a:rPr lang="en-VN" sz="2000" dirty="0"/>
              <a:t>Async programming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UcPeriod"/>
            </a:pPr>
            <a:r>
              <a:rPr lang="en-VN" sz="2000" dirty="0"/>
              <a:t>Socket Async in C#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en-VN" sz="2400" dirty="0"/>
          </a:p>
        </p:txBody>
      </p:sp>
    </p:spTree>
    <p:extLst>
      <p:ext uri="{BB962C8B-B14F-4D97-AF65-F5344CB8AC3E}">
        <p14:creationId xmlns:p14="http://schemas.microsoft.com/office/powerpoint/2010/main" val="365033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>
            <a:extLst>
              <a:ext uri="{FF2B5EF4-FFF2-40B4-BE49-F238E27FC236}">
                <a16:creationId xmlns:a16="http://schemas.microsoft.com/office/drawing/2014/main" id="{539E97AA-3D38-094F-B565-8957C671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56" y="17993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Making breakfast example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EBAE89-D720-0346-888F-75289B21B97B}"/>
              </a:ext>
            </a:extLst>
          </p:cNvPr>
          <p:cNvSpPr txBox="1"/>
          <p:nvPr/>
        </p:nvSpPr>
        <p:spPr>
          <a:xfrm>
            <a:off x="816014" y="1767651"/>
            <a:ext cx="7992319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Pour a cup of coffee.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Heat up a pan, then fry two eggs.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Fry three slices of bacon.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Toast two pieces of bread.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Add butter and jam to the toast.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Pour a glass of orange juice.</a:t>
            </a:r>
            <a:endParaRPr lang="en-VN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5FB4E0-53F3-9942-A452-D205C0CBA2D0}"/>
              </a:ext>
            </a:extLst>
          </p:cNvPr>
          <p:cNvSpPr txBox="1"/>
          <p:nvPr/>
        </p:nvSpPr>
        <p:spPr>
          <a:xfrm>
            <a:off x="6833770" y="3379069"/>
            <a:ext cx="4917313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VN" sz="2800" dirty="0">
                <a:solidFill>
                  <a:srgbClr val="FF0000"/>
                </a:solidFill>
              </a:rPr>
              <a:t>If you’re the </a:t>
            </a:r>
            <a:r>
              <a:rPr lang="en-VN" sz="2800" b="1" dirty="0">
                <a:solidFill>
                  <a:srgbClr val="FF0000"/>
                </a:solidFill>
              </a:rPr>
              <a:t>one</a:t>
            </a:r>
            <a:r>
              <a:rPr lang="en-VN" sz="2800" dirty="0">
                <a:solidFill>
                  <a:srgbClr val="FF0000"/>
                </a:solidFill>
              </a:rPr>
              <a:t> who make a breakfast with these tasks, how will you execute the tasks to minimize the time 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59B5FC-E33A-3B4E-B07B-D921B720371F}"/>
              </a:ext>
            </a:extLst>
          </p:cNvPr>
          <p:cNvSpPr txBox="1"/>
          <p:nvPr/>
        </p:nvSpPr>
        <p:spPr>
          <a:xfrm>
            <a:off x="6678592" y="4906340"/>
            <a:ext cx="4697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Cooking breakfast is a good example of asynchronous work that isn't parallel. Why ?</a:t>
            </a:r>
            <a:endParaRPr lang="en-V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71DBAC-2254-8C47-AAC8-1B030E1DEAAB}"/>
                  </a:ext>
                </a:extLst>
              </p14:cNvPr>
              <p14:cNvContentPartPr/>
              <p14:nvPr/>
            </p14:nvContentPartPr>
            <p14:xfrm>
              <a:off x="225000" y="365400"/>
              <a:ext cx="9551520" cy="5298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71DBAC-2254-8C47-AAC8-1B030E1DEA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640" y="356040"/>
                <a:ext cx="9570240" cy="53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0B474C-80AD-4B47-B9B5-D9F4D426651E}"/>
                  </a:ext>
                </a:extLst>
              </p14:cNvPr>
              <p14:cNvContentPartPr/>
              <p14:nvPr/>
            </p14:nvContentPartPr>
            <p14:xfrm>
              <a:off x="7117560" y="1195200"/>
              <a:ext cx="4737600" cy="2145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0B474C-80AD-4B47-B9B5-D9F4D42665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08200" y="1185840"/>
                <a:ext cx="4756320" cy="21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28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oyeb - Introduction to Synchronous and Asynchronous Processing">
            <a:extLst>
              <a:ext uri="{FF2B5EF4-FFF2-40B4-BE49-F238E27FC236}">
                <a16:creationId xmlns:a16="http://schemas.microsoft.com/office/drawing/2014/main" id="{F438C10A-47A9-8941-8EEB-1BAB6F0CD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4020" y="643467"/>
            <a:ext cx="9323959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B742C-BB35-A54D-8EC0-313671505F41}"/>
              </a:ext>
            </a:extLst>
          </p:cNvPr>
          <p:cNvSpPr txBox="1"/>
          <p:nvPr/>
        </p:nvSpPr>
        <p:spPr>
          <a:xfrm>
            <a:off x="2452914" y="1944914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VN" dirty="0"/>
              <a:t>r Thread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EEFA4C-F2C2-E04E-B68C-AF458EECC170}"/>
              </a:ext>
            </a:extLst>
          </p:cNvPr>
          <p:cNvSpPr txBox="1"/>
          <p:nvPr/>
        </p:nvSpPr>
        <p:spPr>
          <a:xfrm>
            <a:off x="4600835" y="1940894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VN" dirty="0"/>
              <a:t>r Thread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3657D0-A0E8-754A-AB8B-10BB57BC89B9}"/>
              </a:ext>
            </a:extLst>
          </p:cNvPr>
          <p:cNvSpPr txBox="1"/>
          <p:nvPr/>
        </p:nvSpPr>
        <p:spPr>
          <a:xfrm>
            <a:off x="7189823" y="1940894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VN" dirty="0"/>
              <a:t>r Thread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1D49B0-757A-9A41-86ED-5423D5E84A08}"/>
              </a:ext>
            </a:extLst>
          </p:cNvPr>
          <p:cNvSpPr txBox="1"/>
          <p:nvPr/>
        </p:nvSpPr>
        <p:spPr>
          <a:xfrm>
            <a:off x="9258191" y="1947368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VN" dirty="0"/>
              <a:t>r Thread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5E11AA-84F0-914E-A9CF-B35E562F9848}"/>
                  </a:ext>
                </a:extLst>
              </p14:cNvPr>
              <p14:cNvContentPartPr/>
              <p14:nvPr/>
            </p14:nvContentPartPr>
            <p14:xfrm>
              <a:off x="678960" y="388800"/>
              <a:ext cx="11513160" cy="4772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5E11AA-84F0-914E-A9CF-B35E562F98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600" y="379440"/>
                <a:ext cx="11531880" cy="47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6F956A-297F-954F-9D1B-74EE402C5014}"/>
                  </a:ext>
                </a:extLst>
              </p14:cNvPr>
              <p14:cNvContentPartPr/>
              <p14:nvPr/>
            </p14:nvContentPartPr>
            <p14:xfrm>
              <a:off x="7773480" y="3153600"/>
              <a:ext cx="365040" cy="195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6F956A-297F-954F-9D1B-74EE402C50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64120" y="3144240"/>
                <a:ext cx="383760" cy="19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86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>
            <a:extLst>
              <a:ext uri="{FF2B5EF4-FFF2-40B4-BE49-F238E27FC236}">
                <a16:creationId xmlns:a16="http://schemas.microsoft.com/office/drawing/2014/main" id="{539E97AA-3D38-094F-B565-8957C671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6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How to continue working and keep waiting for result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41455BD-27E0-CB4C-B68E-2F74D99FF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56" y="1659392"/>
            <a:ext cx="11902644" cy="382700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128DF20-F034-A940-8E1C-459A80476E6A}"/>
              </a:ext>
            </a:extLst>
          </p:cNvPr>
          <p:cNvSpPr/>
          <p:nvPr/>
        </p:nvSpPr>
        <p:spPr>
          <a:xfrm>
            <a:off x="7968343" y="3802743"/>
            <a:ext cx="2191657" cy="798286"/>
          </a:xfrm>
          <a:prstGeom prst="ellipse">
            <a:avLst/>
          </a:prstGeom>
          <a:solidFill>
            <a:srgbClr val="FFFF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C313FA-5EB8-EF48-832C-C784ADDE30F9}"/>
                  </a:ext>
                </a:extLst>
              </p14:cNvPr>
              <p14:cNvContentPartPr/>
              <p14:nvPr/>
            </p14:nvContentPartPr>
            <p14:xfrm>
              <a:off x="7786800" y="1990080"/>
              <a:ext cx="3365280" cy="2820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C313FA-5EB8-EF48-832C-C784ADDE30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77440" y="1980720"/>
                <a:ext cx="3384000" cy="28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D77858-B1F2-A841-AF07-B1D94D56650B}"/>
                  </a:ext>
                </a:extLst>
              </p14:cNvPr>
              <p14:cNvContentPartPr/>
              <p14:nvPr/>
            </p14:nvContentPartPr>
            <p14:xfrm>
              <a:off x="7912440" y="3747240"/>
              <a:ext cx="72720" cy="31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D77858-B1F2-A841-AF07-B1D94D5665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3080" y="3737880"/>
                <a:ext cx="91440" cy="3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521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9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8EB82C90-77C8-BA47-8DCB-565D8D15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62" y="115747"/>
            <a:ext cx="11708758" cy="1325563"/>
          </a:xfrm>
        </p:spPr>
        <p:txBody>
          <a:bodyPr/>
          <a:lstStyle/>
          <a:p>
            <a:r>
              <a:rPr lang="en-US" dirty="0"/>
              <a:t>Perform asynchronous in C# Socket</a:t>
            </a:r>
            <a:endParaRPr lang="en-V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09349-6886-1947-96E4-04C9A7CA52D2}"/>
              </a:ext>
            </a:extLst>
          </p:cNvPr>
          <p:cNvSpPr txBox="1"/>
          <p:nvPr/>
        </p:nvSpPr>
        <p:spPr>
          <a:xfrm>
            <a:off x="1112689" y="1118144"/>
            <a:ext cx="996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 </a:t>
            </a:r>
            <a:r>
              <a:rPr lang="en-US" dirty="0" err="1">
                <a:latin typeface="Helvetica" pitchFamily="2" charset="0"/>
              </a:rPr>
              <a:t>tcpListener.BeginAcceptTcpClient</a:t>
            </a:r>
            <a:r>
              <a:rPr lang="en-US" dirty="0">
                <a:latin typeface="Helvetica" pitchFamily="2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Helvetica" pitchFamily="2" charset="0"/>
              </a:rPr>
              <a:t>new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AsyncCallback</a:t>
            </a:r>
            <a:r>
              <a:rPr lang="en-US" dirty="0">
                <a:latin typeface="Helvetica" pitchFamily="2" charset="0"/>
              </a:rPr>
              <a:t>(</a:t>
            </a:r>
            <a:r>
              <a:rPr lang="en-US" dirty="0" err="1">
                <a:latin typeface="Helvetica" pitchFamily="2" charset="0"/>
              </a:rPr>
              <a:t>OnAcceptedTcpClient</a:t>
            </a:r>
            <a:r>
              <a:rPr lang="en-US" dirty="0">
                <a:latin typeface="Helvetica" pitchFamily="2" charset="0"/>
              </a:rPr>
              <a:t>), </a:t>
            </a:r>
            <a:r>
              <a:rPr lang="en-US" dirty="0" err="1">
                <a:latin typeface="Helvetica" pitchFamily="2" charset="0"/>
              </a:rPr>
              <a:t>tcpListener</a:t>
            </a:r>
            <a:r>
              <a:rPr lang="en-US" dirty="0">
                <a:latin typeface="Helvetica" pitchFamily="2" charset="0"/>
              </a:rPr>
              <a:t>);</a:t>
            </a:r>
          </a:p>
          <a:p>
            <a:endParaRPr lang="en-V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9AD30E-A7DA-7A46-921D-4541DA57868E}"/>
              </a:ext>
            </a:extLst>
          </p:cNvPr>
          <p:cNvSpPr txBox="1"/>
          <p:nvPr/>
        </p:nvSpPr>
        <p:spPr>
          <a:xfrm>
            <a:off x="3723254" y="2333494"/>
            <a:ext cx="66185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 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private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void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OnAcceptedTcpClient</a:t>
            </a:r>
            <a:r>
              <a:rPr lang="en-US" dirty="0">
                <a:effectLst/>
                <a:latin typeface="Helvetica" pitchFamily="2" charset="0"/>
              </a:rPr>
              <a:t>(</a:t>
            </a:r>
            <a:r>
              <a:rPr lang="en-US" dirty="0" err="1">
                <a:effectLst/>
                <a:latin typeface="Helvetica" pitchFamily="2" charset="0"/>
              </a:rPr>
              <a:t>IAsyncResult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ar</a:t>
            </a:r>
            <a:r>
              <a:rPr lang="en-US" dirty="0">
                <a:effectLst/>
                <a:latin typeface="Helvetica" pitchFamily="2" charset="0"/>
              </a:rPr>
              <a:t>)</a:t>
            </a:r>
          </a:p>
          <a:p>
            <a:r>
              <a:rPr lang="en-US" dirty="0">
                <a:effectLst/>
                <a:latin typeface="Helvetica" pitchFamily="2" charset="0"/>
              </a:rPr>
              <a:t> {</a:t>
            </a:r>
          </a:p>
          <a:p>
            <a:r>
              <a:rPr lang="en-US" dirty="0">
                <a:effectLst/>
                <a:latin typeface="Helvetica" pitchFamily="2" charset="0"/>
              </a:rPr>
              <a:t>            </a:t>
            </a:r>
            <a:r>
              <a:rPr lang="en-US" dirty="0" err="1">
                <a:effectLst/>
                <a:latin typeface="Helvetica" pitchFamily="2" charset="0"/>
              </a:rPr>
              <a:t>TcpListener</a:t>
            </a:r>
            <a:r>
              <a:rPr lang="en-US" dirty="0">
                <a:effectLst/>
                <a:latin typeface="Helvetica" pitchFamily="2" charset="0"/>
              </a:rPr>
              <a:t> listener = (</a:t>
            </a:r>
            <a:r>
              <a:rPr lang="en-US" dirty="0" err="1">
                <a:effectLst/>
                <a:latin typeface="Helvetica" pitchFamily="2" charset="0"/>
              </a:rPr>
              <a:t>TcpListener</a:t>
            </a:r>
            <a:r>
              <a:rPr lang="en-US" dirty="0">
                <a:effectLst/>
                <a:latin typeface="Helvetica" pitchFamily="2" charset="0"/>
              </a:rPr>
              <a:t>)</a:t>
            </a:r>
            <a:r>
              <a:rPr lang="en-US" dirty="0" err="1">
                <a:effectLst/>
                <a:latin typeface="Helvetica" pitchFamily="2" charset="0"/>
              </a:rPr>
              <a:t>ar.AsyncState</a:t>
            </a:r>
            <a:r>
              <a:rPr lang="en-US" dirty="0">
                <a:effectLst/>
                <a:latin typeface="Helvetica" pitchFamily="2" charset="0"/>
              </a:rPr>
              <a:t>;</a:t>
            </a:r>
          </a:p>
          <a:p>
            <a:r>
              <a:rPr lang="en-US" dirty="0">
                <a:effectLst/>
                <a:latin typeface="Helvetica" pitchFamily="2" charset="0"/>
              </a:rPr>
              <a:t>            </a:t>
            </a:r>
            <a:r>
              <a:rPr lang="en-US" dirty="0" err="1">
                <a:effectLst/>
                <a:latin typeface="Helvetica" pitchFamily="2" charset="0"/>
              </a:rPr>
              <a:t>TcpClient</a:t>
            </a:r>
            <a:r>
              <a:rPr lang="en-US" dirty="0">
                <a:effectLst/>
                <a:latin typeface="Helvetica" pitchFamily="2" charset="0"/>
              </a:rPr>
              <a:t> client = </a:t>
            </a:r>
            <a:r>
              <a:rPr lang="en-US" dirty="0" err="1">
                <a:effectLst/>
                <a:latin typeface="Helvetica" pitchFamily="2" charset="0"/>
              </a:rPr>
              <a:t>listener.EndAcceptTcpClient</a:t>
            </a:r>
            <a:r>
              <a:rPr lang="en-US" dirty="0">
                <a:effectLst/>
                <a:latin typeface="Helvetica" pitchFamily="2" charset="0"/>
              </a:rPr>
              <a:t>(</a:t>
            </a:r>
            <a:r>
              <a:rPr lang="en-US" dirty="0" err="1">
                <a:effectLst/>
                <a:latin typeface="Helvetica" pitchFamily="2" charset="0"/>
              </a:rPr>
              <a:t>ar</a:t>
            </a:r>
            <a:r>
              <a:rPr lang="en-US" dirty="0">
                <a:effectLst/>
                <a:latin typeface="Helvetica" pitchFamily="2" charset="0"/>
              </a:rPr>
              <a:t>);</a:t>
            </a:r>
          </a:p>
          <a:p>
            <a:r>
              <a:rPr lang="en-US" dirty="0">
                <a:effectLst/>
                <a:latin typeface="Helvetica" pitchFamily="2" charset="0"/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50495E-00A5-2B45-BB81-B01DFF73794A}"/>
              </a:ext>
            </a:extLst>
          </p:cNvPr>
          <p:cNvCxnSpPr>
            <a:cxnSpLocks/>
          </p:cNvCxnSpPr>
          <p:nvPr/>
        </p:nvCxnSpPr>
        <p:spPr>
          <a:xfrm flipV="1">
            <a:off x="7262054" y="1593848"/>
            <a:ext cx="162343" cy="711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49E7017-C2E2-404C-AC91-94E106F458C4}"/>
              </a:ext>
            </a:extLst>
          </p:cNvPr>
          <p:cNvSpPr txBox="1"/>
          <p:nvPr/>
        </p:nvSpPr>
        <p:spPr>
          <a:xfrm>
            <a:off x="875768" y="2856591"/>
            <a:ext cx="266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Accepting new connection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E17506-ECC8-AA4D-A1EA-CC71C7E49A6A}"/>
              </a:ext>
            </a:extLst>
          </p:cNvPr>
          <p:cNvSpPr txBox="1"/>
          <p:nvPr/>
        </p:nvSpPr>
        <p:spPr>
          <a:xfrm>
            <a:off x="352062" y="3720329"/>
            <a:ext cx="11001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                </a:t>
            </a:r>
            <a:r>
              <a:rPr lang="en-US" dirty="0" err="1">
                <a:effectLst/>
                <a:latin typeface="Helvetica" pitchFamily="2" charset="0"/>
              </a:rPr>
              <a:t>tcpListener.BeginAcceptSocket</a:t>
            </a:r>
            <a:r>
              <a:rPr lang="en-US" dirty="0">
                <a:effectLst/>
                <a:latin typeface="Helvetica" pitchFamily="2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new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AsyncCallback</a:t>
            </a:r>
            <a:r>
              <a:rPr lang="en-US" dirty="0">
                <a:effectLst/>
                <a:latin typeface="Helvetica" pitchFamily="2" charset="0"/>
              </a:rPr>
              <a:t>(</a:t>
            </a:r>
            <a:r>
              <a:rPr lang="en-US" dirty="0" err="1">
                <a:effectLst/>
                <a:latin typeface="Helvetica" pitchFamily="2" charset="0"/>
              </a:rPr>
              <a:t>OnAcceptedSocket</a:t>
            </a:r>
            <a:r>
              <a:rPr lang="en-US" dirty="0">
                <a:effectLst/>
                <a:latin typeface="Helvetica" pitchFamily="2" charset="0"/>
              </a:rPr>
              <a:t>), </a:t>
            </a:r>
            <a:r>
              <a:rPr lang="en-US" dirty="0" err="1">
                <a:effectLst/>
                <a:latin typeface="Helvetica" pitchFamily="2" charset="0"/>
              </a:rPr>
              <a:t>tcpListener</a:t>
            </a:r>
            <a:r>
              <a:rPr lang="en-US" dirty="0">
                <a:effectLst/>
                <a:latin typeface="Helvetica" pitchFamily="2" charset="0"/>
              </a:rPr>
              <a:t>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2B6580-2AD8-F740-ACBF-0C9286810EC7}"/>
              </a:ext>
            </a:extLst>
          </p:cNvPr>
          <p:cNvSpPr txBox="1"/>
          <p:nvPr/>
        </p:nvSpPr>
        <p:spPr>
          <a:xfrm>
            <a:off x="3723254" y="5028012"/>
            <a:ext cx="66185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 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private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void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OnAcceptedSocket</a:t>
            </a:r>
            <a:r>
              <a:rPr lang="en-US" dirty="0">
                <a:effectLst/>
                <a:latin typeface="Helvetica" pitchFamily="2" charset="0"/>
              </a:rPr>
              <a:t>(</a:t>
            </a:r>
            <a:r>
              <a:rPr lang="en-US" dirty="0" err="1">
                <a:effectLst/>
                <a:latin typeface="Helvetica" pitchFamily="2" charset="0"/>
              </a:rPr>
              <a:t>IAsyncResult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ar</a:t>
            </a:r>
            <a:r>
              <a:rPr lang="en-US" dirty="0">
                <a:effectLst/>
                <a:latin typeface="Helvetica" pitchFamily="2" charset="0"/>
              </a:rPr>
              <a:t>)</a:t>
            </a:r>
          </a:p>
          <a:p>
            <a:r>
              <a:rPr lang="en-US" dirty="0">
                <a:effectLst/>
                <a:latin typeface="Helvetica" pitchFamily="2" charset="0"/>
              </a:rPr>
              <a:t> {</a:t>
            </a:r>
          </a:p>
          <a:p>
            <a:r>
              <a:rPr lang="en-US" dirty="0">
                <a:effectLst/>
                <a:latin typeface="Helvetica" pitchFamily="2" charset="0"/>
              </a:rPr>
              <a:t>            </a:t>
            </a:r>
            <a:r>
              <a:rPr lang="en-US" dirty="0" err="1">
                <a:effectLst/>
                <a:latin typeface="Helvetica" pitchFamily="2" charset="0"/>
              </a:rPr>
              <a:t>TcpListener</a:t>
            </a:r>
            <a:r>
              <a:rPr lang="en-US" dirty="0">
                <a:effectLst/>
                <a:latin typeface="Helvetica" pitchFamily="2" charset="0"/>
              </a:rPr>
              <a:t> listener = (</a:t>
            </a:r>
            <a:r>
              <a:rPr lang="en-US" dirty="0" err="1">
                <a:effectLst/>
                <a:latin typeface="Helvetica" pitchFamily="2" charset="0"/>
              </a:rPr>
              <a:t>TcpListener</a:t>
            </a:r>
            <a:r>
              <a:rPr lang="en-US" dirty="0">
                <a:effectLst/>
                <a:latin typeface="Helvetica" pitchFamily="2" charset="0"/>
              </a:rPr>
              <a:t>)</a:t>
            </a:r>
            <a:r>
              <a:rPr lang="en-US" dirty="0" err="1">
                <a:effectLst/>
                <a:latin typeface="Helvetica" pitchFamily="2" charset="0"/>
              </a:rPr>
              <a:t>ar.AsyncState</a:t>
            </a:r>
            <a:r>
              <a:rPr lang="en-US" dirty="0">
                <a:effectLst/>
                <a:latin typeface="Helvetica" pitchFamily="2" charset="0"/>
              </a:rPr>
              <a:t>;</a:t>
            </a:r>
          </a:p>
          <a:p>
            <a:r>
              <a:rPr lang="en-US" dirty="0">
                <a:effectLst/>
                <a:latin typeface="Helvetica" pitchFamily="2" charset="0"/>
              </a:rPr>
              <a:t>            Socket client = </a:t>
            </a:r>
            <a:r>
              <a:rPr lang="en-US" dirty="0" err="1">
                <a:effectLst/>
                <a:latin typeface="Helvetica" pitchFamily="2" charset="0"/>
              </a:rPr>
              <a:t>listener.EndAcceptSocket</a:t>
            </a:r>
            <a:r>
              <a:rPr lang="en-US" dirty="0">
                <a:effectLst/>
                <a:latin typeface="Helvetica" pitchFamily="2" charset="0"/>
              </a:rPr>
              <a:t>(</a:t>
            </a:r>
            <a:r>
              <a:rPr lang="en-US" dirty="0" err="1">
                <a:effectLst/>
                <a:latin typeface="Helvetica" pitchFamily="2" charset="0"/>
              </a:rPr>
              <a:t>ar</a:t>
            </a:r>
            <a:r>
              <a:rPr lang="en-US" dirty="0">
                <a:effectLst/>
                <a:latin typeface="Helvetica" pitchFamily="2" charset="0"/>
              </a:rPr>
              <a:t>);</a:t>
            </a:r>
          </a:p>
          <a:p>
            <a:r>
              <a:rPr lang="en-US" dirty="0">
                <a:effectLst/>
                <a:latin typeface="Helvetica" pitchFamily="2" charset="0"/>
              </a:rPr>
              <a:t>}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9CD96A-B486-FD42-ADEB-826C7A938374}"/>
              </a:ext>
            </a:extLst>
          </p:cNvPr>
          <p:cNvCxnSpPr>
            <a:cxnSpLocks/>
          </p:cNvCxnSpPr>
          <p:nvPr/>
        </p:nvCxnSpPr>
        <p:spPr>
          <a:xfrm flipV="1">
            <a:off x="6870168" y="4205844"/>
            <a:ext cx="162343" cy="711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C305A5F-F642-9043-93AB-E48AC89001FF}"/>
              </a:ext>
            </a:extLst>
          </p:cNvPr>
          <p:cNvSpPr txBox="1"/>
          <p:nvPr/>
        </p:nvSpPr>
        <p:spPr>
          <a:xfrm>
            <a:off x="829108" y="5419630"/>
            <a:ext cx="266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Accepting new connection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A35117-A871-1741-B049-1F1AC3A5EFEA}"/>
                  </a:ext>
                </a:extLst>
              </p14:cNvPr>
              <p14:cNvContentPartPr/>
              <p14:nvPr/>
            </p14:nvContentPartPr>
            <p14:xfrm>
              <a:off x="669240" y="458640"/>
              <a:ext cx="10311840" cy="5799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A35117-A871-1741-B049-1F1AC3A5EF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880" y="449280"/>
                <a:ext cx="10330560" cy="58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BEA1C3-EEA7-0742-B3D9-192D8B96CC53}"/>
                  </a:ext>
                </a:extLst>
              </p14:cNvPr>
              <p14:cNvContentPartPr/>
              <p14:nvPr/>
            </p14:nvContentPartPr>
            <p14:xfrm>
              <a:off x="2651760" y="953640"/>
              <a:ext cx="7369920" cy="322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BEA1C3-EEA7-0742-B3D9-192D8B96CC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42400" y="944280"/>
                <a:ext cx="7388640" cy="324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574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8">
            <a:extLst>
              <a:ext uri="{FF2B5EF4-FFF2-40B4-BE49-F238E27FC236}">
                <a16:creationId xmlns:a16="http://schemas.microsoft.com/office/drawing/2014/main" id="{8EB82C90-77C8-BA47-8DCB-565D8D15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62" y="115747"/>
            <a:ext cx="11708758" cy="1325563"/>
          </a:xfrm>
        </p:spPr>
        <p:txBody>
          <a:bodyPr/>
          <a:lstStyle/>
          <a:p>
            <a:r>
              <a:rPr lang="en-US" dirty="0"/>
              <a:t>Perform asynchronous in C# Socket</a:t>
            </a:r>
            <a:endParaRPr lang="en-V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09349-6886-1947-96E4-04C9A7CA52D2}"/>
              </a:ext>
            </a:extLst>
          </p:cNvPr>
          <p:cNvSpPr txBox="1"/>
          <p:nvPr/>
        </p:nvSpPr>
        <p:spPr>
          <a:xfrm>
            <a:off x="1112689" y="1118144"/>
            <a:ext cx="996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socket.BeginReceive</a:t>
            </a:r>
            <a:r>
              <a:rPr lang="en-US" dirty="0"/>
              <a:t>(buffer, 0, </a:t>
            </a:r>
            <a:r>
              <a:rPr lang="en-US" dirty="0" err="1"/>
              <a:t>buffer.Length</a:t>
            </a:r>
            <a:r>
              <a:rPr lang="en-US" dirty="0"/>
              <a:t>, </a:t>
            </a:r>
            <a:r>
              <a:rPr lang="en-US" dirty="0" err="1"/>
              <a:t>SocketFlags.None</a:t>
            </a:r>
            <a:r>
              <a:rPr lang="en-US" dirty="0"/>
              <a:t>, </a:t>
            </a:r>
            <a:r>
              <a:rPr lang="en-US" dirty="0" err="1"/>
              <a:t>OnClientReceive</a:t>
            </a:r>
            <a:r>
              <a:rPr lang="en-US" dirty="0"/>
              <a:t>, </a:t>
            </a:r>
            <a:r>
              <a:rPr lang="en-US" dirty="0" err="1"/>
              <a:t>stateObj</a:t>
            </a:r>
            <a:r>
              <a:rPr lang="en-US" dirty="0"/>
              <a:t>)</a:t>
            </a:r>
          </a:p>
          <a:p>
            <a:endParaRPr lang="en-V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9AD30E-A7DA-7A46-921D-4541DA57868E}"/>
              </a:ext>
            </a:extLst>
          </p:cNvPr>
          <p:cNvSpPr txBox="1"/>
          <p:nvPr/>
        </p:nvSpPr>
        <p:spPr>
          <a:xfrm>
            <a:off x="3723254" y="2333493"/>
            <a:ext cx="759297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Helvetica" pitchFamily="2" charset="0"/>
              </a:rPr>
              <a:t>private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Helvetica" pitchFamily="2" charset="0"/>
              </a:rPr>
              <a:t>void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OnClientReceive</a:t>
            </a:r>
            <a:r>
              <a:rPr lang="en-US" dirty="0">
                <a:latin typeface="Helvetica" pitchFamily="2" charset="0"/>
              </a:rPr>
              <a:t>(</a:t>
            </a:r>
            <a:r>
              <a:rPr lang="en-US" dirty="0" err="1">
                <a:latin typeface="Helvetica" pitchFamily="2" charset="0"/>
              </a:rPr>
              <a:t>IAsyncResult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ar</a:t>
            </a:r>
            <a:r>
              <a:rPr lang="en-US" dirty="0">
                <a:latin typeface="Helvetica" pitchFamily="2" charset="0"/>
              </a:rPr>
              <a:t>)</a:t>
            </a:r>
          </a:p>
          <a:p>
            <a:r>
              <a:rPr lang="en-US" dirty="0">
                <a:latin typeface="Helvetica" pitchFamily="2" charset="0"/>
              </a:rPr>
              <a:t> {</a:t>
            </a:r>
          </a:p>
          <a:p>
            <a:r>
              <a:rPr lang="en-US" dirty="0">
                <a:latin typeface="Helvetica" pitchFamily="2" charset="0"/>
              </a:rPr>
              <a:t>	object </a:t>
            </a:r>
            <a:r>
              <a:rPr lang="en-US" dirty="0" err="1">
                <a:latin typeface="Helvetica" pitchFamily="2" charset="0"/>
              </a:rPr>
              <a:t>stateObj</a:t>
            </a:r>
            <a:r>
              <a:rPr lang="en-US" dirty="0">
                <a:latin typeface="Helvetica" pitchFamily="2" charset="0"/>
              </a:rPr>
              <a:t> = </a:t>
            </a:r>
            <a:r>
              <a:rPr lang="en-US" dirty="0" err="1">
                <a:latin typeface="Helvetica" pitchFamily="2" charset="0"/>
              </a:rPr>
              <a:t>ar.AsyncState</a:t>
            </a:r>
            <a:r>
              <a:rPr lang="en-US" dirty="0">
                <a:latin typeface="Helvetica" pitchFamily="2" charset="0"/>
              </a:rPr>
              <a:t>;</a:t>
            </a:r>
          </a:p>
          <a:p>
            <a:r>
              <a:rPr lang="en-US" dirty="0">
                <a:latin typeface="Helvetica" pitchFamily="2" charset="0"/>
              </a:rPr>
              <a:t>	</a:t>
            </a:r>
          </a:p>
          <a:p>
            <a:r>
              <a:rPr lang="en-US" dirty="0">
                <a:latin typeface="Helvetica" pitchFamily="2" charset="0"/>
              </a:rPr>
              <a:t>	// Can pass anything useful as </a:t>
            </a:r>
            <a:r>
              <a:rPr lang="en-US" dirty="0" err="1">
                <a:latin typeface="Helvetica" pitchFamily="2" charset="0"/>
              </a:rPr>
              <a:t>stateObj</a:t>
            </a:r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	</a:t>
            </a:r>
            <a:r>
              <a:rPr lang="en-US" dirty="0" err="1">
                <a:latin typeface="Helvetica" pitchFamily="2" charset="0"/>
              </a:rPr>
              <a:t>nBytesRec</a:t>
            </a:r>
            <a:r>
              <a:rPr lang="en-US" dirty="0">
                <a:latin typeface="Helvetica" pitchFamily="2" charset="0"/>
              </a:rPr>
              <a:t> = </a:t>
            </a:r>
            <a:r>
              <a:rPr lang="en-US" dirty="0" err="1">
                <a:latin typeface="Helvetica" pitchFamily="2" charset="0"/>
              </a:rPr>
              <a:t>clientSocket.EndReceive</a:t>
            </a:r>
            <a:r>
              <a:rPr lang="en-US" dirty="0">
                <a:latin typeface="Helvetica" pitchFamily="2" charset="0"/>
              </a:rPr>
              <a:t>(</a:t>
            </a:r>
            <a:r>
              <a:rPr lang="en-US" dirty="0" err="1">
                <a:latin typeface="Helvetica" pitchFamily="2" charset="0"/>
              </a:rPr>
              <a:t>ar</a:t>
            </a:r>
            <a:r>
              <a:rPr lang="en-US" dirty="0">
                <a:latin typeface="Helvetica" pitchFamily="2" charset="0"/>
              </a:rPr>
              <a:t>)</a:t>
            </a:r>
          </a:p>
          <a:p>
            <a:r>
              <a:rPr lang="en-US" dirty="0">
                <a:latin typeface="Helvetica" pitchFamily="2" charset="0"/>
              </a:rPr>
              <a:t>	// Call </a:t>
            </a:r>
            <a:r>
              <a:rPr lang="en-US" dirty="0" err="1">
                <a:latin typeface="Helvetica" pitchFamily="2" charset="0"/>
              </a:rPr>
              <a:t>BeginReceive</a:t>
            </a:r>
            <a:r>
              <a:rPr lang="en-US" dirty="0">
                <a:latin typeface="Helvetica" pitchFamily="2" charset="0"/>
              </a:rPr>
              <a:t> again to continue reading from network </a:t>
            </a:r>
          </a:p>
          <a:p>
            <a:r>
              <a:rPr lang="en-US" dirty="0">
                <a:latin typeface="Helvetica" pitchFamily="2" charset="0"/>
              </a:rPr>
              <a:t>	</a:t>
            </a:r>
            <a:r>
              <a:rPr lang="en-US" sz="2000" dirty="0" err="1"/>
              <a:t>socket.BeginReceive</a:t>
            </a:r>
            <a:r>
              <a:rPr lang="en-US" sz="2000" dirty="0"/>
              <a:t>(..)</a:t>
            </a:r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50495E-00A5-2B45-BB81-B01DFF73794A}"/>
              </a:ext>
            </a:extLst>
          </p:cNvPr>
          <p:cNvCxnSpPr>
            <a:cxnSpLocks/>
          </p:cNvCxnSpPr>
          <p:nvPr/>
        </p:nvCxnSpPr>
        <p:spPr>
          <a:xfrm flipV="1">
            <a:off x="7262054" y="1593848"/>
            <a:ext cx="162343" cy="711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49E7017-C2E2-404C-AC91-94E106F458C4}"/>
              </a:ext>
            </a:extLst>
          </p:cNvPr>
          <p:cNvSpPr txBox="1"/>
          <p:nvPr/>
        </p:nvSpPr>
        <p:spPr>
          <a:xfrm>
            <a:off x="875768" y="2856591"/>
            <a:ext cx="227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Reading from network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ED4652-D39F-6C48-B4EA-7770A4EC5C03}"/>
                  </a:ext>
                </a:extLst>
              </p14:cNvPr>
              <p14:cNvContentPartPr/>
              <p14:nvPr/>
            </p14:nvContentPartPr>
            <p14:xfrm>
              <a:off x="3165840" y="1395360"/>
              <a:ext cx="6450840" cy="1871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ED4652-D39F-6C48-B4EA-7770A4EC5C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6480" y="1386000"/>
                <a:ext cx="6469560" cy="18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138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8">
            <a:extLst>
              <a:ext uri="{FF2B5EF4-FFF2-40B4-BE49-F238E27FC236}">
                <a16:creationId xmlns:a16="http://schemas.microsoft.com/office/drawing/2014/main" id="{8EB82C90-77C8-BA47-8DCB-565D8D15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62" y="115747"/>
            <a:ext cx="11708758" cy="1325563"/>
          </a:xfrm>
        </p:spPr>
        <p:txBody>
          <a:bodyPr/>
          <a:lstStyle/>
          <a:p>
            <a:r>
              <a:rPr lang="en-US" dirty="0"/>
              <a:t>Design the packet structure</a:t>
            </a:r>
            <a:endParaRPr lang="en-V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1A2AF2-9BF2-934B-B246-0B170C386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1663700"/>
            <a:ext cx="9817100" cy="3530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7D82A3-451F-4747-997B-8A0AD76A4B0C}"/>
                  </a:ext>
                </a:extLst>
              </p14:cNvPr>
              <p14:cNvContentPartPr/>
              <p14:nvPr/>
            </p14:nvContentPartPr>
            <p14:xfrm>
              <a:off x="455760" y="1282680"/>
              <a:ext cx="11736360" cy="2616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7D82A3-451F-4747-997B-8A0AD76A4B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400" y="1273320"/>
                <a:ext cx="11755080" cy="26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9324D5-FDBE-8149-BEC8-5AC5EC70D7BF}"/>
                  </a:ext>
                </a:extLst>
              </p14:cNvPr>
              <p14:cNvContentPartPr/>
              <p14:nvPr/>
            </p14:nvContentPartPr>
            <p14:xfrm>
              <a:off x="192240" y="3662640"/>
              <a:ext cx="738360" cy="51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9324D5-FDBE-8149-BEC8-5AC5EC70D7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880" y="3653280"/>
                <a:ext cx="757080" cy="53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279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8">
            <a:extLst>
              <a:ext uri="{FF2B5EF4-FFF2-40B4-BE49-F238E27FC236}">
                <a16:creationId xmlns:a16="http://schemas.microsoft.com/office/drawing/2014/main" id="{8EB82C90-77C8-BA47-8DCB-565D8D15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62" y="115747"/>
            <a:ext cx="11708758" cy="1325563"/>
          </a:xfrm>
        </p:spPr>
        <p:txBody>
          <a:bodyPr/>
          <a:lstStyle/>
          <a:p>
            <a:r>
              <a:rPr lang="en-US" dirty="0"/>
              <a:t>Design the packet structure – length field</a:t>
            </a:r>
            <a:endParaRPr lang="en-V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0A87E2-53D3-4D4C-AF5C-EBB401B5C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75" y="1441310"/>
            <a:ext cx="11490658" cy="32613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28A368-71B1-A04C-9951-DA0926FE2837}"/>
              </a:ext>
            </a:extLst>
          </p:cNvPr>
          <p:cNvSpPr txBox="1"/>
          <p:nvPr/>
        </p:nvSpPr>
        <p:spPr>
          <a:xfrm>
            <a:off x="4528458" y="4517963"/>
            <a:ext cx="406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if those bytes aren't meant for text </a:t>
            </a:r>
            <a:endParaRPr lang="en-V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0F87EF-CDF6-5B42-B04F-8C8309D4C8AE}"/>
                  </a:ext>
                </a:extLst>
              </p14:cNvPr>
              <p14:cNvContentPartPr/>
              <p14:nvPr/>
            </p14:nvContentPartPr>
            <p14:xfrm>
              <a:off x="1378440" y="1745640"/>
              <a:ext cx="9468720" cy="230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0F87EF-CDF6-5B42-B04F-8C8309D4C8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9080" y="1736280"/>
                <a:ext cx="9487440" cy="23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F1DF28E-6D62-1942-B0AF-ED8E06861005}"/>
                  </a:ext>
                </a:extLst>
              </p14:cNvPr>
              <p14:cNvContentPartPr/>
              <p14:nvPr/>
            </p14:nvContentPartPr>
            <p14:xfrm>
              <a:off x="38160" y="1120320"/>
              <a:ext cx="10646640" cy="2851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F1DF28E-6D62-1942-B0AF-ED8E068610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00" y="1110960"/>
                <a:ext cx="10665360" cy="286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4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5491</TotalTime>
  <Words>491</Words>
  <Application>Microsoft Macintosh PowerPoint</Application>
  <PresentationFormat>Widescreen</PresentationFormat>
  <Paragraphs>73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Segoe UI</vt:lpstr>
      <vt:lpstr>SFMono-Regular</vt:lpstr>
      <vt:lpstr>Office Theme</vt:lpstr>
      <vt:lpstr>Fundamental Network Programming</vt:lpstr>
      <vt:lpstr>Agenda</vt:lpstr>
      <vt:lpstr>Making breakfast example</vt:lpstr>
      <vt:lpstr>PowerPoint Presentation</vt:lpstr>
      <vt:lpstr>How to continue working and keep waiting for result</vt:lpstr>
      <vt:lpstr>Perform asynchronous in C# Socket</vt:lpstr>
      <vt:lpstr>Perform asynchronous in C# Socket</vt:lpstr>
      <vt:lpstr>Design the packet structure</vt:lpstr>
      <vt:lpstr>Design the packet structure – length field</vt:lpstr>
      <vt:lpstr>Design the packet structure – other header fields</vt:lpstr>
      <vt:lpstr>Design the packet structure – other header fields</vt:lpstr>
      <vt:lpstr>References</vt:lpstr>
      <vt:lpstr>Assignment week #7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Network Programming</dc:title>
  <dc:creator>Chuong Dang</dc:creator>
  <cp:lastModifiedBy>Chuong Dang</cp:lastModifiedBy>
  <cp:revision>45</cp:revision>
  <dcterms:created xsi:type="dcterms:W3CDTF">2022-02-23T16:13:05Z</dcterms:created>
  <dcterms:modified xsi:type="dcterms:W3CDTF">2022-04-08T05:55:42Z</dcterms:modified>
</cp:coreProperties>
</file>