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361" r:id="rId4"/>
    <p:sldId id="362" r:id="rId5"/>
    <p:sldId id="363" r:id="rId6"/>
    <p:sldId id="364" r:id="rId7"/>
    <p:sldId id="365" r:id="rId8"/>
    <p:sldId id="366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80" r:id="rId21"/>
    <p:sldId id="381" r:id="rId22"/>
    <p:sldId id="383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60" r:id="rId33"/>
    <p:sldId id="263" r:id="rId34"/>
    <p:sldId id="264" r:id="rId35"/>
    <p:sldId id="261" r:id="rId36"/>
    <p:sldId id="262" r:id="rId37"/>
    <p:sldId id="265" r:id="rId38"/>
    <p:sldId id="266" r:id="rId39"/>
    <p:sldId id="382" r:id="rId40"/>
    <p:sldId id="259" r:id="rId41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  <p:embeddedFont>
      <p:font typeface="Segoe Script" panose="030B0504020000000003" pitchFamily="66" charset="0"/>
      <p:regular r:id="rId52"/>
      <p:bold r:id="rId53"/>
    </p:embeddedFont>
    <p:embeddedFont>
      <p:font typeface="Segoe UI" panose="020B0502040204020203" pitchFamily="34" charset="0"/>
      <p:regular r:id="rId54"/>
      <p:bold r:id="rId55"/>
      <p:italic r:id="rId56"/>
      <p:boldItalic r:id="rId57"/>
    </p:embeddedFont>
    <p:embeddedFont>
      <p:font typeface="Segoe UI Black" panose="020B0A02040204020203" pitchFamily="34" charset="0"/>
      <p:bold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60" roundtripDataSignature="AMtx7miLP0thacrBsEe0ggVR6B+YlXmY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1603" autoAdjust="0"/>
  </p:normalViewPr>
  <p:slideViewPr>
    <p:cSldViewPr snapToGrid="0">
      <p:cViewPr varScale="1">
        <p:scale>
          <a:sx n="71" d="100"/>
          <a:sy n="71" d="100"/>
        </p:scale>
        <p:origin x="11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6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vi-V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151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04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8200" y="563085"/>
            <a:ext cx="10515600" cy="6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Quattrocento Sans"/>
              <a:buNone/>
            </a:pPr>
            <a:r>
              <a:rPr lang="vi-VN" sz="3600" b="1">
                <a:solidFill>
                  <a:srgbClr val="FF0000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BAN HỌC TẬP CÔNG NGHỆ PHẦN MỀM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329" y="2030638"/>
            <a:ext cx="2850206" cy="279727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024332" y="1233130"/>
            <a:ext cx="81433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i="0" u="none" strike="noStrike" cap="none" dirty="0">
                <a:solidFill>
                  <a:srgbClr val="01238F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TRAINING CUỐI KỲ HỌC KỲ II NĂM HỌC 2022 – 2023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1" name="Google Shape;91;p1"/>
          <p:cNvCxnSpPr/>
          <p:nvPr/>
        </p:nvCxnSpPr>
        <p:spPr>
          <a:xfrm rot="10800000">
            <a:off x="382329" y="2030091"/>
            <a:ext cx="11427341" cy="0"/>
          </a:xfrm>
          <a:prstGeom prst="straightConnector1">
            <a:avLst/>
          </a:prstGeom>
          <a:noFill/>
          <a:ln w="12700" cap="flat" cmpd="sng">
            <a:solidFill>
              <a:srgbClr val="01238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2" name="Google Shape;92;p1"/>
          <p:cNvGrpSpPr/>
          <p:nvPr/>
        </p:nvGrpSpPr>
        <p:grpSpPr>
          <a:xfrm>
            <a:off x="6607835" y="5015138"/>
            <a:ext cx="5082395" cy="1360244"/>
            <a:chOff x="6607835" y="5015138"/>
            <a:chExt cx="5082395" cy="1360244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6689381" y="5015138"/>
              <a:ext cx="1537338" cy="338554"/>
              <a:chOff x="5971124" y="5172683"/>
              <a:chExt cx="1531250" cy="338554"/>
            </a:xfrm>
          </p:grpSpPr>
          <p:pic>
            <p:nvPicPr>
              <p:cNvPr id="94" name="Google Shape;94;p1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971124" y="5205530"/>
                <a:ext cx="273234" cy="2732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" name="Google Shape;95;p1"/>
              <p:cNvSpPr txBox="1"/>
              <p:nvPr/>
            </p:nvSpPr>
            <p:spPr>
              <a:xfrm>
                <a:off x="6244355" y="5172683"/>
                <a:ext cx="12580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600" b="1" i="0" u="none" strike="noStrike" cap="none">
                    <a:solidFill>
                      <a:srgbClr val="32C2B9"/>
                    </a:solidFill>
                    <a:latin typeface="Segoe UI" panose="020B0502040204020203" pitchFamily="34" charset="0"/>
                    <a:ea typeface="Quattrocento Sans"/>
                    <a:cs typeface="Segoe UI" panose="020B0502040204020203" pitchFamily="34" charset="0"/>
                    <a:sym typeface="Quattrocento Sans"/>
                  </a:rPr>
                  <a:t>CONTACT</a:t>
                </a:r>
                <a:endParaRPr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Google Shape;96;p1"/>
            <p:cNvSpPr txBox="1"/>
            <p:nvPr/>
          </p:nvSpPr>
          <p:spPr>
            <a:xfrm>
              <a:off x="6607835" y="5452093"/>
              <a:ext cx="5082395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bht.cnpm.uit@gmail.com </a:t>
              </a: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b="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fb.com/bhtcnpm </a:t>
              </a: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b="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fb.com/groups/bht.cnpm.uit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</a:t>
              </a:r>
              <a:endParaRPr sz="1200" i="1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712639" y="5047255"/>
            <a:ext cx="5260145" cy="1353775"/>
            <a:chOff x="712639" y="5047255"/>
            <a:chExt cx="5260145" cy="1353775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712639" y="5452093"/>
              <a:ext cx="5260145" cy="948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2334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Khoa Công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n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ghệ Phần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m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ềm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  <a:p>
              <a:pPr marL="22334" marR="3081" lvl="0" indent="0" algn="l" rtl="0">
                <a:lnSpc>
                  <a:spcPct val="150000"/>
                </a:lnSpc>
                <a:spcBef>
                  <a:spcPts val="64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Trường Đại học Công nghệ Thông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in 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  <a:p>
              <a:pPr marL="22334" marR="3081" lvl="0" indent="0" algn="l" rtl="0">
                <a:lnSpc>
                  <a:spcPct val="150000"/>
                </a:lnSpc>
                <a:spcBef>
                  <a:spcPts val="64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Đ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ại học Quốc gia thành phố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Hồ Chí Minh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838200" y="5047255"/>
              <a:ext cx="2194073" cy="338554"/>
              <a:chOff x="614391" y="5047254"/>
              <a:chExt cx="2194073" cy="338554"/>
            </a:xfrm>
          </p:grpSpPr>
          <p:pic>
            <p:nvPicPr>
              <p:cNvPr id="100" name="Google Shape;100;p1" descr="Icon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4391" y="5079371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1"/>
              <p:cNvSpPr txBox="1"/>
              <p:nvPr/>
            </p:nvSpPr>
            <p:spPr>
              <a:xfrm>
                <a:off x="888711" y="5047254"/>
                <a:ext cx="191975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7701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2C2B9"/>
                  </a:buClr>
                  <a:buSzPts val="1600"/>
                  <a:buFont typeface="Quattrocento Sans"/>
                  <a:buNone/>
                </a:pPr>
                <a:r>
                  <a:rPr lang="vi-VN" sz="1600" b="1" i="0" u="none" strike="noStrike" cap="none">
                    <a:solidFill>
                      <a:srgbClr val="32C2B9"/>
                    </a:solidFill>
                    <a:latin typeface="Segoe UI" panose="020B0502040204020203" pitchFamily="34" charset="0"/>
                    <a:ea typeface="Quattrocento Sans"/>
                    <a:cs typeface="Segoe UI" panose="020B0502040204020203" pitchFamily="34" charset="0"/>
                    <a:sym typeface="Quattrocento Sans"/>
                  </a:rPr>
                  <a:t>BAN HỌC TẬP</a:t>
                </a:r>
                <a:endParaRPr sz="1600" b="1" i="0" u="none" strike="noStrike" cap="none">
                  <a:solidFill>
                    <a:srgbClr val="32C2B9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endParaRPr>
              </a:p>
            </p:txBody>
          </p:sp>
        </p:grpSp>
      </p:grp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</a:t>
            </a:fld>
            <a:endParaRPr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09947" y="2034063"/>
            <a:ext cx="8599723" cy="2805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"/>
          <p:cNvCxnSpPr/>
          <p:nvPr/>
        </p:nvCxnSpPr>
        <p:spPr>
          <a:xfrm rot="10800000">
            <a:off x="382329" y="4827908"/>
            <a:ext cx="11427341" cy="0"/>
          </a:xfrm>
          <a:prstGeom prst="straightConnector1">
            <a:avLst/>
          </a:prstGeom>
          <a:noFill/>
          <a:ln w="12700" cap="flat" cmpd="sng">
            <a:solidFill>
              <a:srgbClr val="01238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56A8AF46-B5A2-1F23-B3B3-511F4BA105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1075" y="1444625"/>
                <a:ext cx="10532052" cy="396875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Thuật toán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Kruskal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tìm cây khung có trọng số nhỏ nhất trong đồ thị liên thông có trọng số.</a:t>
                </a:r>
                <a:endParaRPr lang="vi-VN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Cây khung của đơn đồ thị </a:t>
                </a:r>
                <a14:m>
                  <m:oMath xmlns:m="http://schemas.openxmlformats.org/officeDocument/2006/math"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𝑮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là:</a:t>
                </a:r>
              </a:p>
              <a:p>
                <a:pPr marL="508000" indent="-4572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Đồ thị con 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của 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endParaRPr lang="vi-V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08000" indent="-4572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Chứa tất cả các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đỉnh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của 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endParaRPr lang="vi-V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08000" indent="-457200" algn="just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vi-VN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Một đồ thị có thể có nhiều cây khung</a:t>
                </a:r>
              </a:p>
              <a:p>
                <a:pPr marL="50800" indent="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Cây khung nhỏ nhất/lớn nhất là:</a:t>
                </a:r>
                <a:endParaRPr lang="vi-VN" sz="3200" b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080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Cây khung nhỏ nhất/lớn nhất trong một đồ thị liên thông, có trọng số là một cây khung có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tổng trọng số 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trên các cạnh của nó là nhỏ nhất/lớn nhất.</a:t>
                </a:r>
              </a:p>
              <a:p>
                <a:pPr marL="50800" indent="0" algn="just"/>
                <a:endParaRPr lang="vi-V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/>
                <a:endParaRPr lang="vi-V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1075" y="1444625"/>
                <a:ext cx="10532052" cy="3968750"/>
              </a:xfrm>
              <a:blipFill>
                <a:blip r:embed="rId3"/>
                <a:stretch>
                  <a:fillRect l="-1042" r="-1447" b="-3102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5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44625"/>
            <a:ext cx="10879283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- Định lý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Một đơn đồ thị là liên thông khi và chỉ khi nó có cây khung.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endParaRPr lang="vi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vi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11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CEDA60D6-994B-4CC9-1E01-89F83A163AC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52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81075" y="1444625"/>
                <a:ext cx="10532052" cy="396875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Thuật toán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Kruskal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tìm cây khung có trọng số nhỏ nhất trong đồ thị liên thông có trọng số.</a:t>
                </a:r>
                <a:endParaRPr lang="vi-VN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Thuật toán </a:t>
                </a:r>
                <a:r>
                  <a:rPr lang="vi-VN" sz="32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Bắt đầu bằng việc chọn một đỉnh bất kỳ, đặt nó vào cây khung T (cây khung rỗng).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Trong khi </a:t>
                </a:r>
                <a:r>
                  <a:rPr lang="vi-VN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 có ít hơn n đỉnh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Ghép vào T cạnh có </a:t>
                </a:r>
                <a:r>
                  <a:rPr lang="vi-VN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trọng số nhỏ nhất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liên thuộc </a:t>
                </a:r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với một đỉnh của T 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và </a:t>
                </a:r>
                <a:r>
                  <a:rPr lang="vi-VN" sz="3200" b="1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không tạo ra chu trình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trong T.</a:t>
                </a:r>
              </a:p>
              <a:p>
                <a:pPr algn="just"/>
                <a:endParaRPr lang="vi-VN" sz="32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81075" y="1444625"/>
                <a:ext cx="10532052" cy="3968750"/>
              </a:xfrm>
              <a:blipFill>
                <a:blip r:embed="rId2"/>
                <a:stretch>
                  <a:fillRect l="-1505" t="-1997" r="-1852" b="-56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12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ADBA188F-2EF6-2066-7C98-A152C37F29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237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755" y="1444625"/>
                <a:ext cx="10775372" cy="396875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Thuật toán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Kruskal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tìm cây khung có trọng số nhỏ nhất trong đồ thị liên thông có trọng số.</a:t>
                </a:r>
                <a:endParaRPr lang="vi-VN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Thuật toán </a:t>
                </a:r>
                <a:r>
                  <a:rPr lang="vi-VN" sz="32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Thuật toán dừng lại khi T có đủ </a:t>
                </a:r>
                <a14:m>
                  <m:oMath xmlns:m="http://schemas.openxmlformats.org/officeDocument/2006/math"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𝒏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đỉnh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hay </a:t>
                </a:r>
                <a14:m>
                  <m:oMath xmlns:m="http://schemas.openxmlformats.org/officeDocument/2006/math"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𝒏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𝟏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 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cạnh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Có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nhiều hơn một</a:t>
                </a:r>
                <a:r>
                  <a:rPr lang="vi-VN" sz="32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cây khung nhỏ nhất ứng với một đồ thị liên thông có trọng số. </a:t>
                </a:r>
              </a:p>
            </p:txBody>
          </p:sp>
        </mc:Choice>
        <mc:Fallback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755" y="1444625"/>
                <a:ext cx="10775372" cy="3968750"/>
              </a:xfrm>
              <a:blipFill>
                <a:blip r:embed="rId2"/>
                <a:stretch>
                  <a:fillRect l="-1414" t="-1997" r="-5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13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A0B35C45-83F6-B092-08F1-8ADE7EE7FD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446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5" y="1444625"/>
            <a:ext cx="10775372" cy="39687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3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 dụ:</a:t>
            </a:r>
          </a:p>
          <a:p>
            <a:pPr algn="just"/>
            <a:endParaRPr lang="vi-VN" sz="3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14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A6B030-4F64-79EB-329B-A8BFDEE8C83B}"/>
              </a:ext>
            </a:extLst>
          </p:cNvPr>
          <p:cNvCxnSpPr>
            <a:cxnSpLocks/>
          </p:cNvCxnSpPr>
          <p:nvPr/>
        </p:nvCxnSpPr>
        <p:spPr>
          <a:xfrm>
            <a:off x="2701636" y="3335482"/>
            <a:ext cx="1870364" cy="78970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A0AAC-1E77-43B1-088A-74BB14956453}"/>
              </a:ext>
            </a:extLst>
          </p:cNvPr>
          <p:cNvCxnSpPr/>
          <p:nvPr/>
        </p:nvCxnSpPr>
        <p:spPr>
          <a:xfrm flipV="1">
            <a:off x="4572000" y="3283527"/>
            <a:ext cx="1524000" cy="8416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DB1D1-42D5-CE33-1FFE-5716FB1C0B53}"/>
              </a:ext>
            </a:extLst>
          </p:cNvPr>
          <p:cNvCxnSpPr>
            <a:cxnSpLocks/>
          </p:cNvCxnSpPr>
          <p:nvPr/>
        </p:nvCxnSpPr>
        <p:spPr>
          <a:xfrm flipH="1">
            <a:off x="2618509" y="4499264"/>
            <a:ext cx="1049482" cy="48837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C2678-0DA7-E293-73D3-50D6B929073F}"/>
              </a:ext>
            </a:extLst>
          </p:cNvPr>
          <p:cNvCxnSpPr/>
          <p:nvPr/>
        </p:nvCxnSpPr>
        <p:spPr>
          <a:xfrm>
            <a:off x="4572000" y="4125191"/>
            <a:ext cx="436418" cy="1517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8D06CD-03A2-1510-1001-0B3D3B216BF9}"/>
              </a:ext>
            </a:extLst>
          </p:cNvPr>
          <p:cNvCxnSpPr/>
          <p:nvPr/>
        </p:nvCxnSpPr>
        <p:spPr>
          <a:xfrm flipH="1">
            <a:off x="5018809" y="3283527"/>
            <a:ext cx="1077191" cy="235873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56A37-9F53-1885-AF67-A03FA9D7617A}"/>
              </a:ext>
            </a:extLst>
          </p:cNvPr>
          <p:cNvCxnSpPr/>
          <p:nvPr/>
        </p:nvCxnSpPr>
        <p:spPr>
          <a:xfrm flipV="1">
            <a:off x="2701636" y="3283527"/>
            <a:ext cx="3394364" cy="5195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E252-F89C-D017-2569-ED476F85844B}"/>
              </a:ext>
            </a:extLst>
          </p:cNvPr>
          <p:cNvCxnSpPr>
            <a:cxnSpLocks/>
          </p:cNvCxnSpPr>
          <p:nvPr/>
        </p:nvCxnSpPr>
        <p:spPr>
          <a:xfrm>
            <a:off x="2701636" y="3335482"/>
            <a:ext cx="966355" cy="116378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18BF2-2ABE-9579-5E45-882B765CA05C}"/>
              </a:ext>
            </a:extLst>
          </p:cNvPr>
          <p:cNvCxnSpPr>
            <a:cxnSpLocks/>
          </p:cNvCxnSpPr>
          <p:nvPr/>
        </p:nvCxnSpPr>
        <p:spPr>
          <a:xfrm flipH="1">
            <a:off x="2618509" y="3335482"/>
            <a:ext cx="83127" cy="165215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C348D-10CE-93AB-5C1F-B1FAFC9AD6B5}"/>
              </a:ext>
            </a:extLst>
          </p:cNvPr>
          <p:cNvCxnSpPr/>
          <p:nvPr/>
        </p:nvCxnSpPr>
        <p:spPr>
          <a:xfrm>
            <a:off x="2618509" y="4987636"/>
            <a:ext cx="2389909" cy="654628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506C2-EA19-8205-75EA-D7B3D792B5EB}"/>
              </a:ext>
            </a:extLst>
          </p:cNvPr>
          <p:cNvCxnSpPr/>
          <p:nvPr/>
        </p:nvCxnSpPr>
        <p:spPr>
          <a:xfrm>
            <a:off x="6096000" y="3283527"/>
            <a:ext cx="1821873" cy="189114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66A9B-5245-9610-9568-0E8F0327C526}"/>
              </a:ext>
            </a:extLst>
          </p:cNvPr>
          <p:cNvCxnSpPr/>
          <p:nvPr/>
        </p:nvCxnSpPr>
        <p:spPr>
          <a:xfrm flipV="1">
            <a:off x="5018809" y="5185064"/>
            <a:ext cx="2919846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113FD-977D-548C-2AD4-F1B1F5186C1F}"/>
              </a:ext>
            </a:extLst>
          </p:cNvPr>
          <p:cNvCxnSpPr/>
          <p:nvPr/>
        </p:nvCxnSpPr>
        <p:spPr>
          <a:xfrm flipV="1">
            <a:off x="3667991" y="4125191"/>
            <a:ext cx="904009" cy="374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B15EF6-25BB-5C37-F2E4-F0176028F5E6}"/>
              </a:ext>
            </a:extLst>
          </p:cNvPr>
          <p:cNvSpPr txBox="1"/>
          <p:nvPr/>
        </p:nvSpPr>
        <p:spPr>
          <a:xfrm>
            <a:off x="4398818" y="3492027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5B8BA-7A45-9F20-AE24-DA13EEF02798}"/>
              </a:ext>
            </a:extLst>
          </p:cNvPr>
          <p:cNvSpPr txBox="1"/>
          <p:nvPr/>
        </p:nvSpPr>
        <p:spPr>
          <a:xfrm>
            <a:off x="4845627" y="565914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79971-7465-D61A-8AC7-5823AE39E7A7}"/>
              </a:ext>
            </a:extLst>
          </p:cNvPr>
          <p:cNvSpPr txBox="1"/>
          <p:nvPr/>
        </p:nvSpPr>
        <p:spPr>
          <a:xfrm>
            <a:off x="6054436" y="272472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F39D69-7EFA-65FA-70FA-C105D360F0E8}"/>
              </a:ext>
            </a:extLst>
          </p:cNvPr>
          <p:cNvSpPr txBox="1"/>
          <p:nvPr/>
        </p:nvSpPr>
        <p:spPr>
          <a:xfrm>
            <a:off x="2234045" y="278230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DFD7A-AE60-D983-85F0-7B1A835DCCD8}"/>
              </a:ext>
            </a:extLst>
          </p:cNvPr>
          <p:cNvSpPr txBox="1"/>
          <p:nvPr/>
        </p:nvSpPr>
        <p:spPr>
          <a:xfrm>
            <a:off x="7992342" y="5022562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CEDB6-49FB-75F5-B328-9D2C01D368A5}"/>
              </a:ext>
            </a:extLst>
          </p:cNvPr>
          <p:cNvSpPr txBox="1"/>
          <p:nvPr/>
        </p:nvSpPr>
        <p:spPr>
          <a:xfrm>
            <a:off x="2261754" y="4990743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171E9-FE0C-94F3-7816-999C9AA3CAAF}"/>
              </a:ext>
            </a:extLst>
          </p:cNvPr>
          <p:cNvSpPr txBox="1"/>
          <p:nvPr/>
        </p:nvSpPr>
        <p:spPr>
          <a:xfrm>
            <a:off x="3607376" y="438597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00CAC-1A20-2B85-3606-25FE28677592}"/>
              </a:ext>
            </a:extLst>
          </p:cNvPr>
          <p:cNvSpPr txBox="1"/>
          <p:nvPr/>
        </p:nvSpPr>
        <p:spPr>
          <a:xfrm>
            <a:off x="2229227" y="4353484"/>
            <a:ext cx="8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vi-V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A81FFF-8E93-912C-69CB-E7EA90AC29F2}"/>
              </a:ext>
            </a:extLst>
          </p:cNvPr>
          <p:cNvSpPr txBox="1"/>
          <p:nvPr/>
        </p:nvSpPr>
        <p:spPr>
          <a:xfrm>
            <a:off x="3925789" y="4216476"/>
            <a:ext cx="104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6890C0-01BE-AB58-A28E-069D5DDC7ACD}"/>
              </a:ext>
            </a:extLst>
          </p:cNvPr>
          <p:cNvSpPr txBox="1"/>
          <p:nvPr/>
        </p:nvSpPr>
        <p:spPr>
          <a:xfrm>
            <a:off x="2969637" y="4607031"/>
            <a:ext cx="88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72C531-EBD5-1591-7C9F-0766E485EDF2}"/>
              </a:ext>
            </a:extLst>
          </p:cNvPr>
          <p:cNvSpPr txBox="1"/>
          <p:nvPr/>
        </p:nvSpPr>
        <p:spPr>
          <a:xfrm>
            <a:off x="3454111" y="5334487"/>
            <a:ext cx="98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6C786-3423-15A7-7325-F3E9D017A8D1}"/>
              </a:ext>
            </a:extLst>
          </p:cNvPr>
          <p:cNvSpPr txBox="1"/>
          <p:nvPr/>
        </p:nvSpPr>
        <p:spPr>
          <a:xfrm>
            <a:off x="4072371" y="2760498"/>
            <a:ext cx="108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97005-CF9E-40F0-09CC-A6B8CD169B48}"/>
              </a:ext>
            </a:extLst>
          </p:cNvPr>
          <p:cNvSpPr txBox="1"/>
          <p:nvPr/>
        </p:nvSpPr>
        <p:spPr>
          <a:xfrm>
            <a:off x="2875435" y="3848193"/>
            <a:ext cx="85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EC8D2-5968-988F-51C6-8614713C3560}"/>
              </a:ext>
            </a:extLst>
          </p:cNvPr>
          <p:cNvSpPr txBox="1"/>
          <p:nvPr/>
        </p:nvSpPr>
        <p:spPr>
          <a:xfrm>
            <a:off x="3524142" y="3246567"/>
            <a:ext cx="118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C5D171-E69C-03B0-368E-DDE4AABB4215}"/>
              </a:ext>
            </a:extLst>
          </p:cNvPr>
          <p:cNvSpPr txBox="1"/>
          <p:nvPr/>
        </p:nvSpPr>
        <p:spPr>
          <a:xfrm>
            <a:off x="4690191" y="4385975"/>
            <a:ext cx="95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CBFC5E-3177-1C56-7D72-C97519C2BA27}"/>
              </a:ext>
            </a:extLst>
          </p:cNvPr>
          <p:cNvSpPr txBox="1"/>
          <p:nvPr/>
        </p:nvSpPr>
        <p:spPr>
          <a:xfrm>
            <a:off x="4879181" y="3205203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163E54-1EF0-EE73-7714-8752490655F4}"/>
              </a:ext>
            </a:extLst>
          </p:cNvPr>
          <p:cNvSpPr txBox="1"/>
          <p:nvPr/>
        </p:nvSpPr>
        <p:spPr>
          <a:xfrm>
            <a:off x="5686310" y="3990978"/>
            <a:ext cx="93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6AD5C7-A313-B72E-26AA-660C60BE7F08}"/>
              </a:ext>
            </a:extLst>
          </p:cNvPr>
          <p:cNvSpPr txBox="1"/>
          <p:nvPr/>
        </p:nvSpPr>
        <p:spPr>
          <a:xfrm>
            <a:off x="6394743" y="5422839"/>
            <a:ext cx="107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5DD86-1769-8BDB-74A3-3C969A992BA0}"/>
              </a:ext>
            </a:extLst>
          </p:cNvPr>
          <p:cNvSpPr txBox="1"/>
          <p:nvPr/>
        </p:nvSpPr>
        <p:spPr>
          <a:xfrm>
            <a:off x="7110248" y="3924088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E8C68372-333F-61D6-09BB-19267AB911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03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C7ACAC-98D3-0A6C-830E-CEB5262F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50" y="336549"/>
            <a:ext cx="4290457" cy="2521197"/>
          </a:xfrm>
          <a:prstGeom prst="rect">
            <a:avLst/>
          </a:prstGeom>
        </p:spPr>
      </p:pic>
      <p:pic>
        <p:nvPicPr>
          <p:cNvPr id="3" name="Google Shape;124;p3">
            <a:extLst>
              <a:ext uri="{FF2B5EF4-FFF2-40B4-BE49-F238E27FC236}">
                <a16:creationId xmlns:a16="http://schemas.microsoft.com/office/drawing/2014/main" id="{59BDDB46-3D68-7D48-A161-35C630B928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15</a:t>
            </a:fld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188DE17-DBEB-E94F-4D8A-3184CD82EB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226404"/>
                  </p:ext>
                </p:extLst>
              </p:nvPr>
            </p:nvGraphicFramePr>
            <p:xfrm>
              <a:off x="379993" y="2857746"/>
              <a:ext cx="9438137" cy="365845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0669">
                      <a:extLst>
                        <a:ext uri="{9D8B030D-6E8A-4147-A177-3AD203B41FA5}">
                          <a16:colId xmlns:a16="http://schemas.microsoft.com/office/drawing/2014/main" val="2169022052"/>
                        </a:ext>
                      </a:extLst>
                    </a:gridCol>
                    <a:gridCol w="970669">
                      <a:extLst>
                        <a:ext uri="{9D8B030D-6E8A-4147-A177-3AD203B41FA5}">
                          <a16:colId xmlns:a16="http://schemas.microsoft.com/office/drawing/2014/main" val="2058064266"/>
                        </a:ext>
                      </a:extLst>
                    </a:gridCol>
                    <a:gridCol w="970669">
                      <a:extLst>
                        <a:ext uri="{9D8B030D-6E8A-4147-A177-3AD203B41FA5}">
                          <a16:colId xmlns:a16="http://schemas.microsoft.com/office/drawing/2014/main" val="4121222617"/>
                        </a:ext>
                      </a:extLst>
                    </a:gridCol>
                    <a:gridCol w="992273">
                      <a:extLst>
                        <a:ext uri="{9D8B030D-6E8A-4147-A177-3AD203B41FA5}">
                          <a16:colId xmlns:a16="http://schemas.microsoft.com/office/drawing/2014/main" val="2018378844"/>
                        </a:ext>
                      </a:extLst>
                    </a:gridCol>
                    <a:gridCol w="955236">
                      <a:extLst>
                        <a:ext uri="{9D8B030D-6E8A-4147-A177-3AD203B41FA5}">
                          <a16:colId xmlns:a16="http://schemas.microsoft.com/office/drawing/2014/main" val="2192258311"/>
                        </a:ext>
                      </a:extLst>
                    </a:gridCol>
                    <a:gridCol w="931174">
                      <a:extLst>
                        <a:ext uri="{9D8B030D-6E8A-4147-A177-3AD203B41FA5}">
                          <a16:colId xmlns:a16="http://schemas.microsoft.com/office/drawing/2014/main" val="2392895379"/>
                        </a:ext>
                      </a:extLst>
                    </a:gridCol>
                    <a:gridCol w="931174">
                      <a:extLst>
                        <a:ext uri="{9D8B030D-6E8A-4147-A177-3AD203B41FA5}">
                          <a16:colId xmlns:a16="http://schemas.microsoft.com/office/drawing/2014/main" val="1928248879"/>
                        </a:ext>
                      </a:extLst>
                    </a:gridCol>
                    <a:gridCol w="2716273">
                      <a:extLst>
                        <a:ext uri="{9D8B030D-6E8A-4147-A177-3AD203B41FA5}">
                          <a16:colId xmlns:a16="http://schemas.microsoft.com/office/drawing/2014/main" val="555819331"/>
                        </a:ext>
                      </a:extLst>
                    </a:gridCol>
                  </a:tblGrid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Cạnh</a:t>
                          </a: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3074775914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4, </m:t>
                                </m:r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6, </m:t>
                                </m:r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7, </m:t>
                                </m:r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1, </m:t>
                                </m:r>
                                <m:r>
                                  <m:rPr>
                                    <m:nor/>
                                  </m:rPr>
                                  <a:rPr lang="vi-VN" sz="23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3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525836051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ag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323692594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f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 g*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gf</a:t>
                          </a:r>
                          <a:r>
                            <a:rPr lang="vi-VN" sz="2300" u="sng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400341488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3, e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f*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fe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834889128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12, d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3, e*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ed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522480026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c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ab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4175897676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c*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bc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19601599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188DE17-DBEB-E94F-4D8A-3184CD82EB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3226404"/>
                  </p:ext>
                </p:extLst>
              </p:nvPr>
            </p:nvGraphicFramePr>
            <p:xfrm>
              <a:off x="379993" y="2857746"/>
              <a:ext cx="9438137" cy="3658456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970669">
                      <a:extLst>
                        <a:ext uri="{9D8B030D-6E8A-4147-A177-3AD203B41FA5}">
                          <a16:colId xmlns:a16="http://schemas.microsoft.com/office/drawing/2014/main" val="2169022052"/>
                        </a:ext>
                      </a:extLst>
                    </a:gridCol>
                    <a:gridCol w="970669">
                      <a:extLst>
                        <a:ext uri="{9D8B030D-6E8A-4147-A177-3AD203B41FA5}">
                          <a16:colId xmlns:a16="http://schemas.microsoft.com/office/drawing/2014/main" val="2058064266"/>
                        </a:ext>
                      </a:extLst>
                    </a:gridCol>
                    <a:gridCol w="970669">
                      <a:extLst>
                        <a:ext uri="{9D8B030D-6E8A-4147-A177-3AD203B41FA5}">
                          <a16:colId xmlns:a16="http://schemas.microsoft.com/office/drawing/2014/main" val="4121222617"/>
                        </a:ext>
                      </a:extLst>
                    </a:gridCol>
                    <a:gridCol w="992273">
                      <a:extLst>
                        <a:ext uri="{9D8B030D-6E8A-4147-A177-3AD203B41FA5}">
                          <a16:colId xmlns:a16="http://schemas.microsoft.com/office/drawing/2014/main" val="2018378844"/>
                        </a:ext>
                      </a:extLst>
                    </a:gridCol>
                    <a:gridCol w="955236">
                      <a:extLst>
                        <a:ext uri="{9D8B030D-6E8A-4147-A177-3AD203B41FA5}">
                          <a16:colId xmlns:a16="http://schemas.microsoft.com/office/drawing/2014/main" val="2192258311"/>
                        </a:ext>
                      </a:extLst>
                    </a:gridCol>
                    <a:gridCol w="931174">
                      <a:extLst>
                        <a:ext uri="{9D8B030D-6E8A-4147-A177-3AD203B41FA5}">
                          <a16:colId xmlns:a16="http://schemas.microsoft.com/office/drawing/2014/main" val="2392895379"/>
                        </a:ext>
                      </a:extLst>
                    </a:gridCol>
                    <a:gridCol w="931174">
                      <a:extLst>
                        <a:ext uri="{9D8B030D-6E8A-4147-A177-3AD203B41FA5}">
                          <a16:colId xmlns:a16="http://schemas.microsoft.com/office/drawing/2014/main" val="1928248879"/>
                        </a:ext>
                      </a:extLst>
                    </a:gridCol>
                    <a:gridCol w="2716273">
                      <a:extLst>
                        <a:ext uri="{9D8B030D-6E8A-4147-A177-3AD203B41FA5}">
                          <a16:colId xmlns:a16="http://schemas.microsoft.com/office/drawing/2014/main" val="555819331"/>
                        </a:ext>
                      </a:extLst>
                    </a:gridCol>
                  </a:tblGrid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Cạnh</a:t>
                          </a: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3074775914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100000" t="-108000" r="-771250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201258" t="-108000" r="-676101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293865" t="-108000" r="-559509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408917" t="-108000" r="-480892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525658" t="-108000" r="-396711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621569" t="-108000" r="-294118" b="-6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99902" marR="99902" marT="49951" marB="49951">
                        <a:blipFill>
                          <a:blip r:embed="rId4"/>
                          <a:stretch>
                            <a:fillRect l="-247534" t="-108000" r="-897" b="-6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5836051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ag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323692594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g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f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2, g*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gf</a:t>
                          </a:r>
                          <a:r>
                            <a:rPr lang="vi-VN" sz="2300" u="sng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400341488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3, e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1, f*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fe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834889128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12, d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3, e*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ed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2522480026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4, a*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c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23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ab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4175897676"/>
                      </a:ext>
                    </a:extLst>
                  </a:tr>
                  <a:tr h="457307">
                    <a:tc>
                      <a:txBody>
                        <a:bodyPr/>
                        <a:lstStyle/>
                        <a:p>
                          <a:pPr algn="ctr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3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6, c*</a:t>
                          </a: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vi-VN" sz="23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300" u="sng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bc</a:t>
                          </a:r>
                          <a:endParaRPr lang="vi-VN" sz="2300" u="sng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9902" marR="99902" marT="49951" marB="49951"/>
                    </a:tc>
                    <a:extLst>
                      <a:ext uri="{0D108BD9-81ED-4DB2-BD59-A6C34878D82A}">
                        <a16:rowId xmlns:a16="http://schemas.microsoft.com/office/drawing/2014/main" val="19601599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250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5" y="1444625"/>
            <a:ext cx="10775372" cy="39687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3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 dụ: 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cây khung có trọng số nhỏ nhất là: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defgabc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17</a:t>
            </a:r>
          </a:p>
          <a:p>
            <a:pPr algn="just"/>
            <a:endParaRPr lang="vi-VN" sz="3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16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A6B030-4F64-79EB-329B-A8BFDEE8C83B}"/>
              </a:ext>
            </a:extLst>
          </p:cNvPr>
          <p:cNvCxnSpPr>
            <a:cxnSpLocks/>
          </p:cNvCxnSpPr>
          <p:nvPr/>
        </p:nvCxnSpPr>
        <p:spPr>
          <a:xfrm>
            <a:off x="4053810" y="3670769"/>
            <a:ext cx="1870364" cy="78970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A0AAC-1E77-43B1-088A-74BB14956453}"/>
              </a:ext>
            </a:extLst>
          </p:cNvPr>
          <p:cNvCxnSpPr/>
          <p:nvPr/>
        </p:nvCxnSpPr>
        <p:spPr>
          <a:xfrm flipV="1">
            <a:off x="5924174" y="3618814"/>
            <a:ext cx="1524000" cy="8416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DB1D1-42D5-CE33-1FFE-5716FB1C0B53}"/>
              </a:ext>
            </a:extLst>
          </p:cNvPr>
          <p:cNvCxnSpPr>
            <a:cxnSpLocks/>
          </p:cNvCxnSpPr>
          <p:nvPr/>
        </p:nvCxnSpPr>
        <p:spPr>
          <a:xfrm flipH="1">
            <a:off x="3970683" y="4834551"/>
            <a:ext cx="1049482" cy="48837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C2678-0DA7-E293-73D3-50D6B929073F}"/>
              </a:ext>
            </a:extLst>
          </p:cNvPr>
          <p:cNvCxnSpPr/>
          <p:nvPr/>
        </p:nvCxnSpPr>
        <p:spPr>
          <a:xfrm>
            <a:off x="5924174" y="4460478"/>
            <a:ext cx="436418" cy="1517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8D06CD-03A2-1510-1001-0B3D3B216BF9}"/>
              </a:ext>
            </a:extLst>
          </p:cNvPr>
          <p:cNvCxnSpPr/>
          <p:nvPr/>
        </p:nvCxnSpPr>
        <p:spPr>
          <a:xfrm flipH="1">
            <a:off x="6370983" y="3618814"/>
            <a:ext cx="1077191" cy="235873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56A37-9F53-1885-AF67-A03FA9D7617A}"/>
              </a:ext>
            </a:extLst>
          </p:cNvPr>
          <p:cNvCxnSpPr/>
          <p:nvPr/>
        </p:nvCxnSpPr>
        <p:spPr>
          <a:xfrm flipV="1">
            <a:off x="4053810" y="3618814"/>
            <a:ext cx="3394364" cy="51955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E252-F89C-D017-2569-ED476F85844B}"/>
              </a:ext>
            </a:extLst>
          </p:cNvPr>
          <p:cNvCxnSpPr>
            <a:cxnSpLocks/>
          </p:cNvCxnSpPr>
          <p:nvPr/>
        </p:nvCxnSpPr>
        <p:spPr>
          <a:xfrm>
            <a:off x="4053810" y="3670769"/>
            <a:ext cx="966355" cy="116378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18BF2-2ABE-9579-5E45-882B765CA05C}"/>
              </a:ext>
            </a:extLst>
          </p:cNvPr>
          <p:cNvCxnSpPr>
            <a:cxnSpLocks/>
          </p:cNvCxnSpPr>
          <p:nvPr/>
        </p:nvCxnSpPr>
        <p:spPr>
          <a:xfrm flipH="1">
            <a:off x="3970683" y="3670769"/>
            <a:ext cx="83127" cy="165215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C348D-10CE-93AB-5C1F-B1FAFC9AD6B5}"/>
              </a:ext>
            </a:extLst>
          </p:cNvPr>
          <p:cNvCxnSpPr/>
          <p:nvPr/>
        </p:nvCxnSpPr>
        <p:spPr>
          <a:xfrm>
            <a:off x="3970683" y="5322923"/>
            <a:ext cx="2389909" cy="65462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506C2-EA19-8205-75EA-D7B3D792B5EB}"/>
              </a:ext>
            </a:extLst>
          </p:cNvPr>
          <p:cNvCxnSpPr/>
          <p:nvPr/>
        </p:nvCxnSpPr>
        <p:spPr>
          <a:xfrm>
            <a:off x="7448174" y="3618814"/>
            <a:ext cx="1821873" cy="189114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66A9B-5245-9610-9568-0E8F0327C526}"/>
              </a:ext>
            </a:extLst>
          </p:cNvPr>
          <p:cNvCxnSpPr/>
          <p:nvPr/>
        </p:nvCxnSpPr>
        <p:spPr>
          <a:xfrm flipV="1">
            <a:off x="6370983" y="5520351"/>
            <a:ext cx="2919846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113FD-977D-548C-2AD4-F1B1F5186C1F}"/>
              </a:ext>
            </a:extLst>
          </p:cNvPr>
          <p:cNvCxnSpPr/>
          <p:nvPr/>
        </p:nvCxnSpPr>
        <p:spPr>
          <a:xfrm flipV="1">
            <a:off x="5020165" y="4460478"/>
            <a:ext cx="904009" cy="374073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B15EF6-25BB-5C37-F2E4-F0176028F5E6}"/>
              </a:ext>
            </a:extLst>
          </p:cNvPr>
          <p:cNvSpPr txBox="1"/>
          <p:nvPr/>
        </p:nvSpPr>
        <p:spPr>
          <a:xfrm>
            <a:off x="5750992" y="3827314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5B8BA-7A45-9F20-AE24-DA13EEF02798}"/>
              </a:ext>
            </a:extLst>
          </p:cNvPr>
          <p:cNvSpPr txBox="1"/>
          <p:nvPr/>
        </p:nvSpPr>
        <p:spPr>
          <a:xfrm>
            <a:off x="6197801" y="599443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79971-7465-D61A-8AC7-5823AE39E7A7}"/>
              </a:ext>
            </a:extLst>
          </p:cNvPr>
          <p:cNvSpPr txBox="1"/>
          <p:nvPr/>
        </p:nvSpPr>
        <p:spPr>
          <a:xfrm>
            <a:off x="7406610" y="306001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F39D69-7EFA-65FA-70FA-C105D360F0E8}"/>
              </a:ext>
            </a:extLst>
          </p:cNvPr>
          <p:cNvSpPr txBox="1"/>
          <p:nvPr/>
        </p:nvSpPr>
        <p:spPr>
          <a:xfrm>
            <a:off x="3586219" y="311759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DFD7A-AE60-D983-85F0-7B1A835DCCD8}"/>
              </a:ext>
            </a:extLst>
          </p:cNvPr>
          <p:cNvSpPr txBox="1"/>
          <p:nvPr/>
        </p:nvSpPr>
        <p:spPr>
          <a:xfrm>
            <a:off x="9344516" y="535784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CEDB6-49FB-75F5-B328-9D2C01D368A5}"/>
              </a:ext>
            </a:extLst>
          </p:cNvPr>
          <p:cNvSpPr txBox="1"/>
          <p:nvPr/>
        </p:nvSpPr>
        <p:spPr>
          <a:xfrm>
            <a:off x="3613928" y="5326030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171E9-FE0C-94F3-7816-999C9AA3CAAF}"/>
              </a:ext>
            </a:extLst>
          </p:cNvPr>
          <p:cNvSpPr txBox="1"/>
          <p:nvPr/>
        </p:nvSpPr>
        <p:spPr>
          <a:xfrm>
            <a:off x="4959550" y="4721263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00CAC-1A20-2B85-3606-25FE28677592}"/>
              </a:ext>
            </a:extLst>
          </p:cNvPr>
          <p:cNvSpPr txBox="1"/>
          <p:nvPr/>
        </p:nvSpPr>
        <p:spPr>
          <a:xfrm>
            <a:off x="3581401" y="4688771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vi-V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A81FFF-8E93-912C-69CB-E7EA90AC29F2}"/>
              </a:ext>
            </a:extLst>
          </p:cNvPr>
          <p:cNvSpPr txBox="1"/>
          <p:nvPr/>
        </p:nvSpPr>
        <p:spPr>
          <a:xfrm>
            <a:off x="5447036" y="4525300"/>
            <a:ext cx="40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6890C0-01BE-AB58-A28E-069D5DDC7ACD}"/>
              </a:ext>
            </a:extLst>
          </p:cNvPr>
          <p:cNvSpPr txBox="1"/>
          <p:nvPr/>
        </p:nvSpPr>
        <p:spPr>
          <a:xfrm>
            <a:off x="4612542" y="4777907"/>
            <a:ext cx="3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72C531-EBD5-1591-7C9F-0766E485EDF2}"/>
              </a:ext>
            </a:extLst>
          </p:cNvPr>
          <p:cNvSpPr txBox="1"/>
          <p:nvPr/>
        </p:nvSpPr>
        <p:spPr>
          <a:xfrm>
            <a:off x="4806285" y="5669774"/>
            <a:ext cx="98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6C786-3423-15A7-7325-F3E9D017A8D1}"/>
              </a:ext>
            </a:extLst>
          </p:cNvPr>
          <p:cNvSpPr txBox="1"/>
          <p:nvPr/>
        </p:nvSpPr>
        <p:spPr>
          <a:xfrm>
            <a:off x="5424545" y="3095785"/>
            <a:ext cx="108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97005-CF9E-40F0-09CC-A6B8CD169B48}"/>
              </a:ext>
            </a:extLst>
          </p:cNvPr>
          <p:cNvSpPr txBox="1"/>
          <p:nvPr/>
        </p:nvSpPr>
        <p:spPr>
          <a:xfrm>
            <a:off x="4227609" y="4183480"/>
            <a:ext cx="85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EC8D2-5968-988F-51C6-8614713C3560}"/>
              </a:ext>
            </a:extLst>
          </p:cNvPr>
          <p:cNvSpPr txBox="1"/>
          <p:nvPr/>
        </p:nvSpPr>
        <p:spPr>
          <a:xfrm>
            <a:off x="4876749" y="3550316"/>
            <a:ext cx="118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C5D171-E69C-03B0-368E-DDE4AABB4215}"/>
              </a:ext>
            </a:extLst>
          </p:cNvPr>
          <p:cNvSpPr txBox="1"/>
          <p:nvPr/>
        </p:nvSpPr>
        <p:spPr>
          <a:xfrm>
            <a:off x="6042365" y="4721262"/>
            <a:ext cx="95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CBFC5E-3177-1C56-7D72-C97519C2BA27}"/>
              </a:ext>
            </a:extLst>
          </p:cNvPr>
          <p:cNvSpPr txBox="1"/>
          <p:nvPr/>
        </p:nvSpPr>
        <p:spPr>
          <a:xfrm>
            <a:off x="6231355" y="3540490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163E54-1EF0-EE73-7714-8752490655F4}"/>
              </a:ext>
            </a:extLst>
          </p:cNvPr>
          <p:cNvSpPr txBox="1"/>
          <p:nvPr/>
        </p:nvSpPr>
        <p:spPr>
          <a:xfrm>
            <a:off x="7038484" y="4326265"/>
            <a:ext cx="93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6AD5C7-A313-B72E-26AA-660C60BE7F08}"/>
              </a:ext>
            </a:extLst>
          </p:cNvPr>
          <p:cNvSpPr txBox="1"/>
          <p:nvPr/>
        </p:nvSpPr>
        <p:spPr>
          <a:xfrm>
            <a:off x="7746917" y="5758126"/>
            <a:ext cx="107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5DD86-1769-8BDB-74A3-3C969A992BA0}"/>
              </a:ext>
            </a:extLst>
          </p:cNvPr>
          <p:cNvSpPr txBox="1"/>
          <p:nvPr/>
        </p:nvSpPr>
        <p:spPr>
          <a:xfrm>
            <a:off x="8462422" y="4259375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CA5B7750-66F9-D622-A416-2C52241E6F4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817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37755" y="1444625"/>
                <a:ext cx="10775372" cy="396875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2. Thuật toán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Prim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và </a:t>
                </a:r>
                <a:r>
                  <a:rPr lang="vi-VN" sz="3200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Kruskal</a:t>
                </a:r>
                <a:r>
                  <a:rPr lang="vi-VN" sz="3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tìm cây khung có trọng số nhỏ nhất trong đồ thị liên thông có trọng số.</a:t>
                </a:r>
                <a:endParaRPr lang="vi-VN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Thuật toán </a:t>
                </a:r>
                <a:r>
                  <a:rPr lang="vi-VN" sz="3200" b="1" dirty="0" err="1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Kruskal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32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Bước 1: </a:t>
                </a:r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Sắp xếp các cạnh của đồ thị 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theo thứ tự có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trọng số không giảm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Bước 2: </a:t>
                </a:r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Đặt cạnh có trọng số theo thứ tự tăng dần vào cây T mà </a:t>
                </a:r>
                <a:r>
                  <a:rPr lang="vi-VN" sz="3200" b="1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không tạo ra chu trình.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b="1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- Bước 3:  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+1</m:t>
                    </m:r>
                  </m:oMath>
                </a14:m>
                <a:endParaRPr lang="vi-VN" sz="3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𝑁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ế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𝑢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𝒊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= 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𝒏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𝟏</m:t>
                    </m:r>
                    <m:r>
                      <a:rPr lang="vi-VN" sz="3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thì dừng</a:t>
                </a:r>
              </a:p>
              <a:p>
                <a:pPr marL="0" indent="0"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Nếu </a:t>
                </a:r>
                <a14:m>
                  <m:oMath xmlns:m="http://schemas.openxmlformats.org/officeDocument/2006/math"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&lt; 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vi-V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−1 </m:t>
                    </m:r>
                  </m:oMath>
                </a14:m>
                <a:r>
                  <a:rPr lang="vi-VN" sz="32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thì quay lại bước 2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vi-VN" sz="32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iêu đề phụ 2">
                <a:extLst>
                  <a:ext uri="{FF2B5EF4-FFF2-40B4-BE49-F238E27FC236}">
                    <a16:creationId xmlns:a16="http://schemas.microsoft.com/office/drawing/2014/main" id="{CD5DEE06-925E-9283-5BB0-3D227DDCF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37755" y="1444625"/>
                <a:ext cx="10775372" cy="3968750"/>
              </a:xfrm>
              <a:blipFill>
                <a:blip r:embed="rId2"/>
                <a:stretch>
                  <a:fillRect l="-1414" t="-1997" b="-3026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17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6A92A418-4137-761F-A713-C8CFB87AC9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33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5" y="1444625"/>
            <a:ext cx="10775372" cy="39687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3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 dụ:</a:t>
            </a:r>
          </a:p>
          <a:p>
            <a:pPr algn="just"/>
            <a:endParaRPr lang="vi-VN" sz="3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18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A6B030-4F64-79EB-329B-A8BFDEE8C83B}"/>
              </a:ext>
            </a:extLst>
          </p:cNvPr>
          <p:cNvCxnSpPr>
            <a:cxnSpLocks/>
          </p:cNvCxnSpPr>
          <p:nvPr/>
        </p:nvCxnSpPr>
        <p:spPr>
          <a:xfrm>
            <a:off x="2701636" y="3335482"/>
            <a:ext cx="1870364" cy="78970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A0AAC-1E77-43B1-088A-74BB14956453}"/>
              </a:ext>
            </a:extLst>
          </p:cNvPr>
          <p:cNvCxnSpPr/>
          <p:nvPr/>
        </p:nvCxnSpPr>
        <p:spPr>
          <a:xfrm flipV="1">
            <a:off x="4572000" y="3283527"/>
            <a:ext cx="1524000" cy="8416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DB1D1-42D5-CE33-1FFE-5716FB1C0B53}"/>
              </a:ext>
            </a:extLst>
          </p:cNvPr>
          <p:cNvCxnSpPr>
            <a:cxnSpLocks/>
          </p:cNvCxnSpPr>
          <p:nvPr/>
        </p:nvCxnSpPr>
        <p:spPr>
          <a:xfrm flipH="1">
            <a:off x="2618509" y="4499264"/>
            <a:ext cx="1049482" cy="48837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C2678-0DA7-E293-73D3-50D6B929073F}"/>
              </a:ext>
            </a:extLst>
          </p:cNvPr>
          <p:cNvCxnSpPr/>
          <p:nvPr/>
        </p:nvCxnSpPr>
        <p:spPr>
          <a:xfrm>
            <a:off x="4572000" y="4125191"/>
            <a:ext cx="436418" cy="1517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8D06CD-03A2-1510-1001-0B3D3B216BF9}"/>
              </a:ext>
            </a:extLst>
          </p:cNvPr>
          <p:cNvCxnSpPr/>
          <p:nvPr/>
        </p:nvCxnSpPr>
        <p:spPr>
          <a:xfrm flipH="1">
            <a:off x="5018809" y="3283527"/>
            <a:ext cx="1077191" cy="235873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56A37-9F53-1885-AF67-A03FA9D7617A}"/>
              </a:ext>
            </a:extLst>
          </p:cNvPr>
          <p:cNvCxnSpPr/>
          <p:nvPr/>
        </p:nvCxnSpPr>
        <p:spPr>
          <a:xfrm flipV="1">
            <a:off x="2701636" y="3283527"/>
            <a:ext cx="3394364" cy="51955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E252-F89C-D017-2569-ED476F85844B}"/>
              </a:ext>
            </a:extLst>
          </p:cNvPr>
          <p:cNvCxnSpPr>
            <a:cxnSpLocks/>
          </p:cNvCxnSpPr>
          <p:nvPr/>
        </p:nvCxnSpPr>
        <p:spPr>
          <a:xfrm>
            <a:off x="2701636" y="3335482"/>
            <a:ext cx="966355" cy="116378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18BF2-2ABE-9579-5E45-882B765CA05C}"/>
              </a:ext>
            </a:extLst>
          </p:cNvPr>
          <p:cNvCxnSpPr>
            <a:cxnSpLocks/>
          </p:cNvCxnSpPr>
          <p:nvPr/>
        </p:nvCxnSpPr>
        <p:spPr>
          <a:xfrm flipH="1">
            <a:off x="2618509" y="3335482"/>
            <a:ext cx="83127" cy="165215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C348D-10CE-93AB-5C1F-B1FAFC9AD6B5}"/>
              </a:ext>
            </a:extLst>
          </p:cNvPr>
          <p:cNvCxnSpPr/>
          <p:nvPr/>
        </p:nvCxnSpPr>
        <p:spPr>
          <a:xfrm>
            <a:off x="2618509" y="4987636"/>
            <a:ext cx="2389909" cy="654628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506C2-EA19-8205-75EA-D7B3D792B5EB}"/>
              </a:ext>
            </a:extLst>
          </p:cNvPr>
          <p:cNvCxnSpPr/>
          <p:nvPr/>
        </p:nvCxnSpPr>
        <p:spPr>
          <a:xfrm>
            <a:off x="6096000" y="3283527"/>
            <a:ext cx="1821873" cy="1891146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66A9B-5245-9610-9568-0E8F0327C526}"/>
              </a:ext>
            </a:extLst>
          </p:cNvPr>
          <p:cNvCxnSpPr/>
          <p:nvPr/>
        </p:nvCxnSpPr>
        <p:spPr>
          <a:xfrm flipV="1">
            <a:off x="5018809" y="5185064"/>
            <a:ext cx="2919846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113FD-977D-548C-2AD4-F1B1F5186C1F}"/>
              </a:ext>
            </a:extLst>
          </p:cNvPr>
          <p:cNvCxnSpPr/>
          <p:nvPr/>
        </p:nvCxnSpPr>
        <p:spPr>
          <a:xfrm flipV="1">
            <a:off x="3667991" y="4125191"/>
            <a:ext cx="904009" cy="374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B15EF6-25BB-5C37-F2E4-F0176028F5E6}"/>
              </a:ext>
            </a:extLst>
          </p:cNvPr>
          <p:cNvSpPr txBox="1"/>
          <p:nvPr/>
        </p:nvSpPr>
        <p:spPr>
          <a:xfrm>
            <a:off x="4398818" y="3492027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5B8BA-7A45-9F20-AE24-DA13EEF02798}"/>
              </a:ext>
            </a:extLst>
          </p:cNvPr>
          <p:cNvSpPr txBox="1"/>
          <p:nvPr/>
        </p:nvSpPr>
        <p:spPr>
          <a:xfrm>
            <a:off x="4845627" y="565914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79971-7465-D61A-8AC7-5823AE39E7A7}"/>
              </a:ext>
            </a:extLst>
          </p:cNvPr>
          <p:cNvSpPr txBox="1"/>
          <p:nvPr/>
        </p:nvSpPr>
        <p:spPr>
          <a:xfrm>
            <a:off x="6054436" y="272472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F39D69-7EFA-65FA-70FA-C105D360F0E8}"/>
              </a:ext>
            </a:extLst>
          </p:cNvPr>
          <p:cNvSpPr txBox="1"/>
          <p:nvPr/>
        </p:nvSpPr>
        <p:spPr>
          <a:xfrm>
            <a:off x="2234045" y="278230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DFD7A-AE60-D983-85F0-7B1A835DCCD8}"/>
              </a:ext>
            </a:extLst>
          </p:cNvPr>
          <p:cNvSpPr txBox="1"/>
          <p:nvPr/>
        </p:nvSpPr>
        <p:spPr>
          <a:xfrm>
            <a:off x="7992342" y="5022562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CEDB6-49FB-75F5-B328-9D2C01D368A5}"/>
              </a:ext>
            </a:extLst>
          </p:cNvPr>
          <p:cNvSpPr txBox="1"/>
          <p:nvPr/>
        </p:nvSpPr>
        <p:spPr>
          <a:xfrm>
            <a:off x="2261754" y="4990743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171E9-FE0C-94F3-7816-999C9AA3CAAF}"/>
              </a:ext>
            </a:extLst>
          </p:cNvPr>
          <p:cNvSpPr txBox="1"/>
          <p:nvPr/>
        </p:nvSpPr>
        <p:spPr>
          <a:xfrm>
            <a:off x="3607376" y="438597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00CAC-1A20-2B85-3606-25FE28677592}"/>
              </a:ext>
            </a:extLst>
          </p:cNvPr>
          <p:cNvSpPr txBox="1"/>
          <p:nvPr/>
        </p:nvSpPr>
        <p:spPr>
          <a:xfrm>
            <a:off x="2229227" y="4353484"/>
            <a:ext cx="82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vi-V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A81FFF-8E93-912C-69CB-E7EA90AC29F2}"/>
              </a:ext>
            </a:extLst>
          </p:cNvPr>
          <p:cNvSpPr txBox="1"/>
          <p:nvPr/>
        </p:nvSpPr>
        <p:spPr>
          <a:xfrm>
            <a:off x="3925789" y="4216476"/>
            <a:ext cx="1044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6890C0-01BE-AB58-A28E-069D5DDC7ACD}"/>
              </a:ext>
            </a:extLst>
          </p:cNvPr>
          <p:cNvSpPr txBox="1"/>
          <p:nvPr/>
        </p:nvSpPr>
        <p:spPr>
          <a:xfrm>
            <a:off x="2969637" y="4607031"/>
            <a:ext cx="887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72C531-EBD5-1591-7C9F-0766E485EDF2}"/>
              </a:ext>
            </a:extLst>
          </p:cNvPr>
          <p:cNvSpPr txBox="1"/>
          <p:nvPr/>
        </p:nvSpPr>
        <p:spPr>
          <a:xfrm>
            <a:off x="3454111" y="5334487"/>
            <a:ext cx="98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6C786-3423-15A7-7325-F3E9D017A8D1}"/>
              </a:ext>
            </a:extLst>
          </p:cNvPr>
          <p:cNvSpPr txBox="1"/>
          <p:nvPr/>
        </p:nvSpPr>
        <p:spPr>
          <a:xfrm>
            <a:off x="4072371" y="2760498"/>
            <a:ext cx="108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97005-CF9E-40F0-09CC-A6B8CD169B48}"/>
              </a:ext>
            </a:extLst>
          </p:cNvPr>
          <p:cNvSpPr txBox="1"/>
          <p:nvPr/>
        </p:nvSpPr>
        <p:spPr>
          <a:xfrm>
            <a:off x="2875435" y="3848193"/>
            <a:ext cx="85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EC8D2-5968-988F-51C6-8614713C3560}"/>
              </a:ext>
            </a:extLst>
          </p:cNvPr>
          <p:cNvSpPr txBox="1"/>
          <p:nvPr/>
        </p:nvSpPr>
        <p:spPr>
          <a:xfrm>
            <a:off x="3524142" y="3246567"/>
            <a:ext cx="118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C5D171-E69C-03B0-368E-DDE4AABB4215}"/>
              </a:ext>
            </a:extLst>
          </p:cNvPr>
          <p:cNvSpPr txBox="1"/>
          <p:nvPr/>
        </p:nvSpPr>
        <p:spPr>
          <a:xfrm>
            <a:off x="4690191" y="4385975"/>
            <a:ext cx="95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CBFC5E-3177-1C56-7D72-C97519C2BA27}"/>
              </a:ext>
            </a:extLst>
          </p:cNvPr>
          <p:cNvSpPr txBox="1"/>
          <p:nvPr/>
        </p:nvSpPr>
        <p:spPr>
          <a:xfrm>
            <a:off x="4879181" y="3205203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163E54-1EF0-EE73-7714-8752490655F4}"/>
              </a:ext>
            </a:extLst>
          </p:cNvPr>
          <p:cNvSpPr txBox="1"/>
          <p:nvPr/>
        </p:nvSpPr>
        <p:spPr>
          <a:xfrm>
            <a:off x="5686310" y="3990978"/>
            <a:ext cx="93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6AD5C7-A313-B72E-26AA-660C60BE7F08}"/>
              </a:ext>
            </a:extLst>
          </p:cNvPr>
          <p:cNvSpPr txBox="1"/>
          <p:nvPr/>
        </p:nvSpPr>
        <p:spPr>
          <a:xfrm>
            <a:off x="6394743" y="5422839"/>
            <a:ext cx="107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5DD86-1769-8BDB-74A3-3C969A992BA0}"/>
              </a:ext>
            </a:extLst>
          </p:cNvPr>
          <p:cNvSpPr txBox="1"/>
          <p:nvPr/>
        </p:nvSpPr>
        <p:spPr>
          <a:xfrm>
            <a:off x="7110248" y="3924088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38FBA53D-5E2C-FFF6-CD1C-F3B0CC5CE2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598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C0F9A6-87F3-E523-7B63-A923E201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445" y="2832774"/>
            <a:ext cx="4152562" cy="2440166"/>
          </a:xfrm>
          <a:prstGeom prst="rect">
            <a:avLst/>
          </a:prstGeom>
        </p:spPr>
      </p:pic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58B8448A-4837-D4D9-B13E-BA1253EA5F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19</a:t>
            </a:fld>
            <a:endParaRPr lang="vi-VN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E958CDA5-A2F0-D0AE-EA5C-14C47192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01027"/>
              </p:ext>
            </p:extLst>
          </p:nvPr>
        </p:nvGraphicFramePr>
        <p:xfrm>
          <a:off x="379993" y="2600844"/>
          <a:ext cx="7074591" cy="354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97">
                  <a:extLst>
                    <a:ext uri="{9D8B030D-6E8A-4147-A177-3AD203B41FA5}">
                      <a16:colId xmlns:a16="http://schemas.microsoft.com/office/drawing/2014/main" val="1808111318"/>
                    </a:ext>
                  </a:extLst>
                </a:gridCol>
                <a:gridCol w="2358197">
                  <a:extLst>
                    <a:ext uri="{9D8B030D-6E8A-4147-A177-3AD203B41FA5}">
                      <a16:colId xmlns:a16="http://schemas.microsoft.com/office/drawing/2014/main" val="3107980887"/>
                    </a:ext>
                  </a:extLst>
                </a:gridCol>
                <a:gridCol w="2358197">
                  <a:extLst>
                    <a:ext uri="{9D8B030D-6E8A-4147-A177-3AD203B41FA5}">
                      <a16:colId xmlns:a16="http://schemas.microsoft.com/office/drawing/2014/main" val="4118920941"/>
                    </a:ext>
                  </a:extLst>
                </a:gridCol>
              </a:tblGrid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Bước chọn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Cạnh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Trọng số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3360073378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5613237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fe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230343257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gf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811186026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ed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1113780214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ab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2638009419"/>
                  </a:ext>
                </a:extLst>
              </a:tr>
              <a:tr h="504065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u="sng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bc</a:t>
                      </a:r>
                      <a:endParaRPr lang="vi-VN" sz="2800" u="sng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9589" marR="79589" marT="39795" marB="39795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</a:p>
                  </a:txBody>
                  <a:tcPr marL="79589" marR="79589" marT="39795" marB="39795"/>
                </a:tc>
                <a:extLst>
                  <a:ext uri="{0D108BD9-81ED-4DB2-BD59-A6C34878D82A}">
                    <a16:rowId xmlns:a16="http://schemas.microsoft.com/office/drawing/2014/main" val="25505527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9DC60C-0E3E-4E98-BE1F-5BD2DA47C748}"/>
              </a:ext>
            </a:extLst>
          </p:cNvPr>
          <p:cNvSpPr txBox="1"/>
          <p:nvPr/>
        </p:nvSpPr>
        <p:spPr>
          <a:xfrm>
            <a:off x="745980" y="1407854"/>
            <a:ext cx="107000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Sắp xếp theo thứ tự tăng dần: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gd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bd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bc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ae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cd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gb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4511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4311" y="1280696"/>
            <a:ext cx="9778786" cy="1291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600"/>
              <a:buFont typeface="Quattrocento Sans"/>
              <a:buNone/>
            </a:pPr>
            <a:r>
              <a:rPr lang="vi-VN" sz="6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Quattrocento Sans"/>
              </a:rPr>
              <a:t>CẤU</a:t>
            </a:r>
            <a:r>
              <a:rPr lang="en-US" sz="6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Quattrocento Sans"/>
              </a:rPr>
              <a:t> </a:t>
            </a:r>
            <a:r>
              <a:rPr lang="vi-VN" sz="6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Quattrocento Sans"/>
              </a:rPr>
              <a:t>TRÚC RỜI RẠC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-1" y="695921"/>
            <a:ext cx="397677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TRAINING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4444" y="1742361"/>
            <a:ext cx="4857564" cy="47790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"/>
          <p:cNvGrpSpPr/>
          <p:nvPr/>
        </p:nvGrpSpPr>
        <p:grpSpPr>
          <a:xfrm>
            <a:off x="1116258" y="2749006"/>
            <a:ext cx="6832983" cy="3170058"/>
            <a:chOff x="1116258" y="2749006"/>
            <a:chExt cx="6832983" cy="3170058"/>
          </a:xfrm>
        </p:grpSpPr>
        <p:sp>
          <p:nvSpPr>
            <p:cNvPr id="113" name="Google Shape;113;p2"/>
            <p:cNvSpPr txBox="1"/>
            <p:nvPr/>
          </p:nvSpPr>
          <p:spPr>
            <a:xfrm>
              <a:off x="1436298" y="2749006"/>
              <a:ext cx="6512943" cy="31700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Thời gian:</a:t>
              </a: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	19:30 thứ 5 ngày 22/6/2022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Địa điểm:</a:t>
              </a: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	</a:t>
              </a:r>
              <a:r>
                <a:rPr lang="en-US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Microsoft Teams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b="1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Trainers:</a:t>
              </a: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	</a:t>
              </a:r>
              <a:r>
                <a:rPr lang="en-US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Bùi Thái Hoàng </a:t>
              </a: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– KTPM2022</a:t>
              </a:r>
              <a:r>
                <a:rPr lang="en-US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.1</a:t>
              </a: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Quattrocento Sans"/>
                </a:rPr>
                <a:t>		</a:t>
              </a: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Quattrocento Sans"/>
                </a:rPr>
                <a:t>Nguyễn Lâm Thanh Triết – KTPM2022.3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000" dirty="0">
                  <a:solidFill>
                    <a:schemeClr val="dk1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	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14" name="Google Shape;114;p2" descr="Hourglass 90%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16258" y="2996598"/>
              <a:ext cx="320040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" descr="Direction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16258" y="3593725"/>
              <a:ext cx="320040" cy="320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" descr="Call center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6258" y="4190853"/>
              <a:ext cx="320040" cy="320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5" y="1444625"/>
            <a:ext cx="10775372" cy="39687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vi-VN" sz="3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 dụ: 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cây khung có trọng số nhỏ nhất là: </a:t>
            </a:r>
            <a:r>
              <a:rPr lang="vi-VN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defgabc</a:t>
            </a: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17</a:t>
            </a:r>
          </a:p>
          <a:p>
            <a:pPr algn="just"/>
            <a:endParaRPr lang="vi-VN" sz="3200" b="1" dirty="0">
              <a:solidFill>
                <a:srgbClr val="00B0F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20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A6B030-4F64-79EB-329B-A8BFDEE8C83B}"/>
              </a:ext>
            </a:extLst>
          </p:cNvPr>
          <p:cNvCxnSpPr>
            <a:cxnSpLocks/>
          </p:cNvCxnSpPr>
          <p:nvPr/>
        </p:nvCxnSpPr>
        <p:spPr>
          <a:xfrm>
            <a:off x="4053810" y="3670769"/>
            <a:ext cx="1870364" cy="78970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A0AAC-1E77-43B1-088A-74BB14956453}"/>
              </a:ext>
            </a:extLst>
          </p:cNvPr>
          <p:cNvCxnSpPr/>
          <p:nvPr/>
        </p:nvCxnSpPr>
        <p:spPr>
          <a:xfrm flipV="1">
            <a:off x="5924174" y="3618814"/>
            <a:ext cx="1524000" cy="8416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6DB1D1-42D5-CE33-1FFE-5716FB1C0B53}"/>
              </a:ext>
            </a:extLst>
          </p:cNvPr>
          <p:cNvCxnSpPr>
            <a:cxnSpLocks/>
          </p:cNvCxnSpPr>
          <p:nvPr/>
        </p:nvCxnSpPr>
        <p:spPr>
          <a:xfrm flipH="1">
            <a:off x="3970683" y="4834551"/>
            <a:ext cx="1049482" cy="48837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C2678-0DA7-E293-73D3-50D6B929073F}"/>
              </a:ext>
            </a:extLst>
          </p:cNvPr>
          <p:cNvCxnSpPr/>
          <p:nvPr/>
        </p:nvCxnSpPr>
        <p:spPr>
          <a:xfrm>
            <a:off x="5924174" y="4460478"/>
            <a:ext cx="436418" cy="1517073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8D06CD-03A2-1510-1001-0B3D3B216BF9}"/>
              </a:ext>
            </a:extLst>
          </p:cNvPr>
          <p:cNvCxnSpPr/>
          <p:nvPr/>
        </p:nvCxnSpPr>
        <p:spPr>
          <a:xfrm flipH="1">
            <a:off x="6370983" y="3618814"/>
            <a:ext cx="1077191" cy="2358737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56A37-9F53-1885-AF67-A03FA9D7617A}"/>
              </a:ext>
            </a:extLst>
          </p:cNvPr>
          <p:cNvCxnSpPr/>
          <p:nvPr/>
        </p:nvCxnSpPr>
        <p:spPr>
          <a:xfrm flipV="1">
            <a:off x="4053810" y="3618814"/>
            <a:ext cx="3394364" cy="51955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E252-F89C-D017-2569-ED476F85844B}"/>
              </a:ext>
            </a:extLst>
          </p:cNvPr>
          <p:cNvCxnSpPr>
            <a:cxnSpLocks/>
          </p:cNvCxnSpPr>
          <p:nvPr/>
        </p:nvCxnSpPr>
        <p:spPr>
          <a:xfrm>
            <a:off x="4053810" y="3670769"/>
            <a:ext cx="966355" cy="1163782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818BF2-2ABE-9579-5E45-882B765CA05C}"/>
              </a:ext>
            </a:extLst>
          </p:cNvPr>
          <p:cNvCxnSpPr>
            <a:cxnSpLocks/>
          </p:cNvCxnSpPr>
          <p:nvPr/>
        </p:nvCxnSpPr>
        <p:spPr>
          <a:xfrm flipH="1">
            <a:off x="3970683" y="3670769"/>
            <a:ext cx="83127" cy="165215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C348D-10CE-93AB-5C1F-B1FAFC9AD6B5}"/>
              </a:ext>
            </a:extLst>
          </p:cNvPr>
          <p:cNvCxnSpPr/>
          <p:nvPr/>
        </p:nvCxnSpPr>
        <p:spPr>
          <a:xfrm>
            <a:off x="3970683" y="5322923"/>
            <a:ext cx="2389909" cy="65462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506C2-EA19-8205-75EA-D7B3D792B5EB}"/>
              </a:ext>
            </a:extLst>
          </p:cNvPr>
          <p:cNvCxnSpPr/>
          <p:nvPr/>
        </p:nvCxnSpPr>
        <p:spPr>
          <a:xfrm>
            <a:off x="7448174" y="3618814"/>
            <a:ext cx="1821873" cy="189114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F66A9B-5245-9610-9568-0E8F0327C526}"/>
              </a:ext>
            </a:extLst>
          </p:cNvPr>
          <p:cNvCxnSpPr/>
          <p:nvPr/>
        </p:nvCxnSpPr>
        <p:spPr>
          <a:xfrm flipV="1">
            <a:off x="6370983" y="5520351"/>
            <a:ext cx="2919846" cy="45720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4113FD-977D-548C-2AD4-F1B1F5186C1F}"/>
              </a:ext>
            </a:extLst>
          </p:cNvPr>
          <p:cNvCxnSpPr/>
          <p:nvPr/>
        </p:nvCxnSpPr>
        <p:spPr>
          <a:xfrm flipV="1">
            <a:off x="5020165" y="4460478"/>
            <a:ext cx="904009" cy="374073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9B15EF6-25BB-5C37-F2E4-F0176028F5E6}"/>
              </a:ext>
            </a:extLst>
          </p:cNvPr>
          <p:cNvSpPr txBox="1"/>
          <p:nvPr/>
        </p:nvSpPr>
        <p:spPr>
          <a:xfrm>
            <a:off x="5750992" y="3827314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F5B8BA-7A45-9F20-AE24-DA13EEF02798}"/>
              </a:ext>
            </a:extLst>
          </p:cNvPr>
          <p:cNvSpPr txBox="1"/>
          <p:nvPr/>
        </p:nvSpPr>
        <p:spPr>
          <a:xfrm>
            <a:off x="6197801" y="599443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F79971-7465-D61A-8AC7-5823AE39E7A7}"/>
              </a:ext>
            </a:extLst>
          </p:cNvPr>
          <p:cNvSpPr txBox="1"/>
          <p:nvPr/>
        </p:nvSpPr>
        <p:spPr>
          <a:xfrm>
            <a:off x="7406610" y="306001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F39D69-7EFA-65FA-70FA-C105D360F0E8}"/>
              </a:ext>
            </a:extLst>
          </p:cNvPr>
          <p:cNvSpPr txBox="1"/>
          <p:nvPr/>
        </p:nvSpPr>
        <p:spPr>
          <a:xfrm>
            <a:off x="3586219" y="3117596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DFD7A-AE60-D983-85F0-7B1A835DCCD8}"/>
              </a:ext>
            </a:extLst>
          </p:cNvPr>
          <p:cNvSpPr txBox="1"/>
          <p:nvPr/>
        </p:nvSpPr>
        <p:spPr>
          <a:xfrm>
            <a:off x="9344516" y="5357849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8CEDB6-49FB-75F5-B328-9D2C01D368A5}"/>
              </a:ext>
            </a:extLst>
          </p:cNvPr>
          <p:cNvSpPr txBox="1"/>
          <p:nvPr/>
        </p:nvSpPr>
        <p:spPr>
          <a:xfrm>
            <a:off x="3613928" y="5326030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D171E9-FE0C-94F3-7816-999C9AA3CAAF}"/>
              </a:ext>
            </a:extLst>
          </p:cNvPr>
          <p:cNvSpPr txBox="1"/>
          <p:nvPr/>
        </p:nvSpPr>
        <p:spPr>
          <a:xfrm>
            <a:off x="4959550" y="4721263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700CAC-1A20-2B85-3606-25FE28677592}"/>
              </a:ext>
            </a:extLst>
          </p:cNvPr>
          <p:cNvSpPr txBox="1"/>
          <p:nvPr/>
        </p:nvSpPr>
        <p:spPr>
          <a:xfrm>
            <a:off x="3581401" y="4688771"/>
            <a:ext cx="488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endParaRPr lang="vi-V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A81FFF-8E93-912C-69CB-E7EA90AC29F2}"/>
              </a:ext>
            </a:extLst>
          </p:cNvPr>
          <p:cNvSpPr txBox="1"/>
          <p:nvPr/>
        </p:nvSpPr>
        <p:spPr>
          <a:xfrm>
            <a:off x="5447036" y="4525300"/>
            <a:ext cx="404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6890C0-01BE-AB58-A28E-069D5DDC7ACD}"/>
              </a:ext>
            </a:extLst>
          </p:cNvPr>
          <p:cNvSpPr txBox="1"/>
          <p:nvPr/>
        </p:nvSpPr>
        <p:spPr>
          <a:xfrm>
            <a:off x="4612542" y="4777907"/>
            <a:ext cx="338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72C531-EBD5-1591-7C9F-0766E485EDF2}"/>
              </a:ext>
            </a:extLst>
          </p:cNvPr>
          <p:cNvSpPr txBox="1"/>
          <p:nvPr/>
        </p:nvSpPr>
        <p:spPr>
          <a:xfrm>
            <a:off x="4806285" y="5669774"/>
            <a:ext cx="98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66C786-3423-15A7-7325-F3E9D017A8D1}"/>
              </a:ext>
            </a:extLst>
          </p:cNvPr>
          <p:cNvSpPr txBox="1"/>
          <p:nvPr/>
        </p:nvSpPr>
        <p:spPr>
          <a:xfrm>
            <a:off x="5424545" y="3095785"/>
            <a:ext cx="1087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397005-CF9E-40F0-09CC-A6B8CD169B48}"/>
              </a:ext>
            </a:extLst>
          </p:cNvPr>
          <p:cNvSpPr txBox="1"/>
          <p:nvPr/>
        </p:nvSpPr>
        <p:spPr>
          <a:xfrm>
            <a:off x="4227609" y="4183480"/>
            <a:ext cx="851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AEC8D2-5968-988F-51C6-8614713C3560}"/>
              </a:ext>
            </a:extLst>
          </p:cNvPr>
          <p:cNvSpPr txBox="1"/>
          <p:nvPr/>
        </p:nvSpPr>
        <p:spPr>
          <a:xfrm>
            <a:off x="4876749" y="3550316"/>
            <a:ext cx="1181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C5D171-E69C-03B0-368E-DDE4AABB4215}"/>
              </a:ext>
            </a:extLst>
          </p:cNvPr>
          <p:cNvSpPr txBox="1"/>
          <p:nvPr/>
        </p:nvSpPr>
        <p:spPr>
          <a:xfrm>
            <a:off x="6042365" y="4721262"/>
            <a:ext cx="955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CBFC5E-3177-1C56-7D72-C97519C2BA27}"/>
              </a:ext>
            </a:extLst>
          </p:cNvPr>
          <p:cNvSpPr txBox="1"/>
          <p:nvPr/>
        </p:nvSpPr>
        <p:spPr>
          <a:xfrm>
            <a:off x="6231355" y="3540490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163E54-1EF0-EE73-7714-8752490655F4}"/>
              </a:ext>
            </a:extLst>
          </p:cNvPr>
          <p:cNvSpPr txBox="1"/>
          <p:nvPr/>
        </p:nvSpPr>
        <p:spPr>
          <a:xfrm>
            <a:off x="7038484" y="4326265"/>
            <a:ext cx="93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6AD5C7-A313-B72E-26AA-660C60BE7F08}"/>
              </a:ext>
            </a:extLst>
          </p:cNvPr>
          <p:cNvSpPr txBox="1"/>
          <p:nvPr/>
        </p:nvSpPr>
        <p:spPr>
          <a:xfrm>
            <a:off x="7746917" y="5758126"/>
            <a:ext cx="1077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25DD86-1769-8BDB-74A3-3C969A992BA0}"/>
              </a:ext>
            </a:extLst>
          </p:cNvPr>
          <p:cNvSpPr txBox="1"/>
          <p:nvPr/>
        </p:nvSpPr>
        <p:spPr>
          <a:xfrm>
            <a:off x="8462422" y="4259375"/>
            <a:ext cx="1243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F990B02D-D462-61A9-D546-56058A1E5A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9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93D3A581-6546-8FC8-9B82-C701C6C054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5" y="1444625"/>
            <a:ext cx="10775372" cy="396875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</a:p>
          <a:p>
            <a:pPr indent="-4572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chọn cạnh có trọng số nhỏ nhất </a:t>
            </a:r>
            <a:r>
              <a:rPr lang="vi-VN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thuộc với một đỉnh đã thuộc cây 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và không tạo ra chu trình.</a:t>
            </a:r>
          </a:p>
          <a:p>
            <a:pPr indent="-4572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3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chọn cạnh 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có trọng số nhỏ nhất miễn là không tạo ra chu trình. (đỉnh không cần thuộc cây).</a:t>
            </a:r>
          </a:p>
          <a:p>
            <a:pPr indent="-457200" algn="l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Thuật toán </a:t>
            </a:r>
            <a:r>
              <a:rPr lang="vi-VN" sz="3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hiệu quả hơn đối với các đồ thị dày (số cạnh nhiều).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vi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746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CA519C-4552-4D62-BDDB-DC681B91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vi-VN" sz="80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GIẢI ĐỀ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D60620-7BAD-460A-F63D-F398FB88A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425D4-22B0-0893-6D47-49A3FBC4F4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2670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BC9F6A-836F-4DDA-AE0F-9DA9C1B18D22}"/>
                  </a:ext>
                </a:extLst>
              </p:cNvPr>
              <p:cNvSpPr txBox="1"/>
              <p:nvPr/>
            </p:nvSpPr>
            <p:spPr>
              <a:xfrm>
                <a:off x="595817" y="499226"/>
                <a:ext cx="11159303" cy="2824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vi-VN" sz="2800" b="1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Câu 1.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Cho hàm Boole 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f 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theo 4 biến 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x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,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y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,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z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,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t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 biết:</a:t>
                </a:r>
                <a:br>
                  <a:rPr lang="vi-VN" sz="2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</a:b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vi-VN" sz="28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(0)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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{</a:t>
                </a:r>
                <a:r>
                  <a:rPr lang="vi-VN" sz="2800" dirty="0"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1101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,1010,1000,0010,0000,0111}.</a:t>
                </a:r>
                <a:br>
                  <a:rPr lang="vi-VN" sz="2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</a:b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a) Hãy tìm dạng nối rời chính tắc của hàm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.</a:t>
                </a:r>
                <a:br>
                  <a:rPr lang="vi-VN" sz="2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</a:b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b) Hãy tìm các công thức đa thức tối tiểu của hàm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.</a:t>
                </a:r>
                <a:br>
                  <a:rPr lang="vi-VN" sz="28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</a:b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c) Hãy vẽ sơ đồ mạch cho một công thức đa thức tối tiểu của hàm </a:t>
                </a:r>
                <a:r>
                  <a:rPr lang="vi-VN" sz="28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8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vừa tìm được.</a:t>
                </a:r>
                <a:endParaRPr lang="vi-VN" sz="2800" dirty="0">
                  <a:effectLst/>
                  <a:latin typeface="Segoe UI" panose="020B0502040204020203" pitchFamily="34" charset="0"/>
                  <a:ea typeface="Arial" panose="020B0604020202020204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BC9F6A-836F-4DDA-AE0F-9DA9C1B1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17" y="499226"/>
                <a:ext cx="11159303" cy="2824556"/>
              </a:xfrm>
              <a:prstGeom prst="rect">
                <a:avLst/>
              </a:prstGeom>
              <a:blipFill>
                <a:blip r:embed="rId2"/>
                <a:stretch>
                  <a:fillRect l="-1148" t="-2592" b="-518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29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5">
            <a:extLst>
              <a:ext uri="{FF2B5EF4-FFF2-40B4-BE49-F238E27FC236}">
                <a16:creationId xmlns:a16="http://schemas.microsoft.com/office/drawing/2014/main" id="{ED745DD6-8188-4A26-B532-6823EE729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00"/>
              </p:ext>
            </p:extLst>
          </p:nvPr>
        </p:nvGraphicFramePr>
        <p:xfrm>
          <a:off x="1283830" y="1534774"/>
          <a:ext cx="4004552" cy="3788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138">
                  <a:extLst>
                    <a:ext uri="{9D8B030D-6E8A-4147-A177-3AD203B41FA5}">
                      <a16:colId xmlns:a16="http://schemas.microsoft.com/office/drawing/2014/main" val="2252317178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1364613935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2011958749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2441748329"/>
                    </a:ext>
                  </a:extLst>
                </a:gridCol>
              </a:tblGrid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3601749898"/>
                  </a:ext>
                </a:extLst>
              </a:tr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1302593307"/>
                  </a:ext>
                </a:extLst>
              </a:tr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3245808735"/>
                  </a:ext>
                </a:extLst>
              </a:tr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endParaRPr lang="vi-VN" sz="2000" b="1" dirty="0"/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16104558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A9638E-B0BA-48D2-9CBB-82FE64FFD0FE}"/>
              </a:ext>
            </a:extLst>
          </p:cNvPr>
          <p:cNvSpPr txBox="1"/>
          <p:nvPr/>
        </p:nvSpPr>
        <p:spPr>
          <a:xfrm>
            <a:off x="6284843" y="528934"/>
            <a:ext cx="6094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a) Hãy tìm dạng nối rời chính tắc của hàm </a:t>
            </a:r>
            <a:r>
              <a:rPr lang="vi-VN" sz="20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70F04-1186-47EE-82A3-ABE73E610F41}"/>
              </a:ext>
            </a:extLst>
          </p:cNvPr>
          <p:cNvSpPr txBox="1"/>
          <p:nvPr/>
        </p:nvSpPr>
        <p:spPr>
          <a:xfrm>
            <a:off x="5527518" y="1845882"/>
            <a:ext cx="3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68E6A-309D-46AC-B5CF-EF469807605B}"/>
                  </a:ext>
                </a:extLst>
              </p:cNvPr>
              <p:cNvSpPr txBox="1"/>
              <p:nvPr/>
            </p:nvSpPr>
            <p:spPr>
              <a:xfrm>
                <a:off x="5510088" y="2706319"/>
                <a:ext cx="359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468E6A-309D-46AC-B5CF-EF469807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88" y="2706319"/>
                <a:ext cx="359112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88C1C1E-5F73-4B80-8D60-A716B4D9EF99}"/>
              </a:ext>
            </a:extLst>
          </p:cNvPr>
          <p:cNvSpPr txBox="1"/>
          <p:nvPr/>
        </p:nvSpPr>
        <p:spPr>
          <a:xfrm>
            <a:off x="5554266" y="4622109"/>
            <a:ext cx="35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7006D-BEAF-4B88-9BE9-635BB0429B2E}"/>
                  </a:ext>
                </a:extLst>
              </p:cNvPr>
              <p:cNvSpPr txBox="1"/>
              <p:nvPr/>
            </p:nvSpPr>
            <p:spPr>
              <a:xfrm>
                <a:off x="3635496" y="5439198"/>
                <a:ext cx="303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7006D-BEAF-4B88-9BE9-635BB042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96" y="5439198"/>
                <a:ext cx="303180" cy="400110"/>
              </a:xfrm>
              <a:prstGeom prst="rect">
                <a:avLst/>
              </a:prstGeom>
              <a:blipFill>
                <a:blip r:embed="rId4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FD6A61-FD6E-404A-9B17-F50487A032AA}"/>
              </a:ext>
            </a:extLst>
          </p:cNvPr>
          <p:cNvSpPr txBox="1"/>
          <p:nvPr/>
        </p:nvSpPr>
        <p:spPr>
          <a:xfrm>
            <a:off x="4628529" y="5439198"/>
            <a:ext cx="30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01B3-2079-4E08-9B6F-E1D976DE0C4C}"/>
                  </a:ext>
                </a:extLst>
              </p:cNvPr>
              <p:cNvSpPr txBox="1"/>
              <p:nvPr/>
            </p:nvSpPr>
            <p:spPr>
              <a:xfrm>
                <a:off x="4591355" y="1033712"/>
                <a:ext cx="406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6D01B3-2079-4E08-9B6F-E1D976DE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355" y="1033712"/>
                <a:ext cx="40693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6D50E3-52F8-4534-9990-11DD4FD20641}"/>
                  </a:ext>
                </a:extLst>
              </p:cNvPr>
              <p:cNvSpPr txBox="1"/>
              <p:nvPr/>
            </p:nvSpPr>
            <p:spPr>
              <a:xfrm>
                <a:off x="3635496" y="1022014"/>
                <a:ext cx="335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6D50E3-52F8-4534-9990-11DD4FD2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496" y="1022014"/>
                <a:ext cx="3356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715F27A-5609-4AA9-9F4D-B9B1742D23B3}"/>
              </a:ext>
            </a:extLst>
          </p:cNvPr>
          <p:cNvSpPr txBox="1"/>
          <p:nvPr/>
        </p:nvSpPr>
        <p:spPr>
          <a:xfrm>
            <a:off x="2642462" y="1022014"/>
            <a:ext cx="3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22613-0C6E-4F64-9204-484CE7351666}"/>
              </a:ext>
            </a:extLst>
          </p:cNvPr>
          <p:cNvSpPr txBox="1"/>
          <p:nvPr/>
        </p:nvSpPr>
        <p:spPr>
          <a:xfrm>
            <a:off x="1668883" y="1022014"/>
            <a:ext cx="3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6023C-62E3-4E65-A453-A6608A0302CD}"/>
                  </a:ext>
                </a:extLst>
              </p:cNvPr>
              <p:cNvSpPr txBox="1"/>
              <p:nvPr/>
            </p:nvSpPr>
            <p:spPr>
              <a:xfrm>
                <a:off x="2642462" y="5435876"/>
                <a:ext cx="3031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D6023C-62E3-4E65-A453-A6608A030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62" y="5435876"/>
                <a:ext cx="303181" cy="400110"/>
              </a:xfrm>
              <a:prstGeom prst="rect">
                <a:avLst/>
              </a:prstGeom>
              <a:blipFill>
                <a:blip r:embed="rId7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63575DC-35F5-4762-A086-D523E5234B28}"/>
              </a:ext>
            </a:extLst>
          </p:cNvPr>
          <p:cNvSpPr txBox="1"/>
          <p:nvPr/>
        </p:nvSpPr>
        <p:spPr>
          <a:xfrm>
            <a:off x="1649428" y="5435876"/>
            <a:ext cx="30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40686B-2239-449F-8602-D0868EB49900}"/>
                  </a:ext>
                </a:extLst>
              </p:cNvPr>
              <p:cNvSpPr txBox="1"/>
              <p:nvPr/>
            </p:nvSpPr>
            <p:spPr>
              <a:xfrm>
                <a:off x="767450" y="4622109"/>
                <a:ext cx="350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40686B-2239-449F-8602-D0868EB4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0" y="4622109"/>
                <a:ext cx="3501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80A567-FDA5-46B2-88B9-96771AEE8704}"/>
                  </a:ext>
                </a:extLst>
              </p:cNvPr>
              <p:cNvSpPr txBox="1"/>
              <p:nvPr/>
            </p:nvSpPr>
            <p:spPr>
              <a:xfrm>
                <a:off x="767450" y="3664214"/>
                <a:ext cx="3501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80A567-FDA5-46B2-88B9-96771AEE8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50" y="3664214"/>
                <a:ext cx="35019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45CA4DF-3893-4928-9302-0C973834109D}"/>
              </a:ext>
            </a:extLst>
          </p:cNvPr>
          <p:cNvSpPr txBox="1"/>
          <p:nvPr/>
        </p:nvSpPr>
        <p:spPr>
          <a:xfrm>
            <a:off x="767450" y="2706319"/>
            <a:ext cx="32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55F301-CBF9-446C-8DA4-E4DA01B539E7}"/>
              </a:ext>
            </a:extLst>
          </p:cNvPr>
          <p:cNvSpPr txBox="1"/>
          <p:nvPr/>
        </p:nvSpPr>
        <p:spPr>
          <a:xfrm>
            <a:off x="767450" y="1845882"/>
            <a:ext cx="3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A39CD-DE83-4DD9-9AD2-5F1296BBEB12}"/>
                  </a:ext>
                </a:extLst>
              </p:cNvPr>
              <p:cNvSpPr txBox="1"/>
              <p:nvPr/>
            </p:nvSpPr>
            <p:spPr>
              <a:xfrm>
                <a:off x="5510088" y="3659642"/>
                <a:ext cx="359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A39CD-DE83-4DD9-9AD2-5F1296BBE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088" y="3659642"/>
                <a:ext cx="359112" cy="400110"/>
              </a:xfrm>
              <a:prstGeom prst="rect">
                <a:avLst/>
              </a:prstGeom>
              <a:blipFill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C24B09-1FB5-40D9-AB5C-7AD16351845A}"/>
                  </a:ext>
                </a:extLst>
              </p:cNvPr>
              <p:cNvSpPr txBox="1"/>
              <p:nvPr/>
            </p:nvSpPr>
            <p:spPr>
              <a:xfrm>
                <a:off x="6590661" y="3197976"/>
                <a:ext cx="50324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0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  xyzt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xyz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zt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vi-V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zt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yz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  <m:r>
                      <a:rPr lang="vi-V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acc>
                      <m:accPr>
                        <m:chr m:val="̅"/>
                        <m:ctrlPr>
                          <a:rPr lang="vi-VN" sz="20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C24B09-1FB5-40D9-AB5C-7AD16351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661" y="3197976"/>
                <a:ext cx="5032442" cy="1323439"/>
              </a:xfrm>
              <a:prstGeom prst="rect">
                <a:avLst/>
              </a:prstGeom>
              <a:blipFill>
                <a:blip r:embed="rId11"/>
                <a:stretch>
                  <a:fillRect l="-1211" t="-2304" r="-169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6BBD07-3EFA-4C75-9710-4A5A5B5868EE}"/>
                  </a:ext>
                </a:extLst>
              </p:cNvPr>
              <p:cNvSpPr txBox="1"/>
              <p:nvPr/>
            </p:nvSpPr>
            <p:spPr>
              <a:xfrm>
                <a:off x="6501538" y="1033712"/>
                <a:ext cx="6096000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000" b="0" i="1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vi-VN" sz="20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vi-VN" sz="2000" b="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vi-VN" sz="20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(0) </a:t>
                </a:r>
                <a:r>
                  <a:rPr lang="vi-VN" sz="20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  <a:sym typeface="Symbol" panose="05050102010706020507" pitchFamily="18" charset="2"/>
                  </a:rPr>
                  <a:t></a:t>
                </a:r>
                <a:r>
                  <a:rPr lang="vi-VN" sz="20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{</a:t>
                </a:r>
                <a:r>
                  <a:rPr lang="vi-VN" sz="2000" dirty="0"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1101</a:t>
                </a:r>
                <a:r>
                  <a:rPr lang="vi-VN" sz="2000" b="0" i="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  <a:t>,1010,1000,0010,0000,0111}.</a:t>
                </a:r>
                <a:br>
                  <a:rPr lang="vi-VN" sz="2000" dirty="0">
                    <a:solidFill>
                      <a:srgbClr val="000000"/>
                    </a:solidFill>
                    <a:effectLst/>
                    <a:latin typeface="Segoe UI" panose="020B0502040204020203" pitchFamily="34" charset="0"/>
                    <a:ea typeface="Arial" panose="020B0604020202020204" pitchFamily="34" charset="0"/>
                    <a:cs typeface="Segoe UI" panose="020B0502040204020203" pitchFamily="34" charset="0"/>
                  </a:rPr>
                </a:br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16BBD07-3EFA-4C75-9710-4A5A5B58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538" y="1033712"/>
                <a:ext cx="6096000" cy="714876"/>
              </a:xfrm>
              <a:prstGeom prst="rect">
                <a:avLst/>
              </a:prstGeom>
              <a:blipFill>
                <a:blip r:embed="rId12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68010D2-E1FD-4400-B04A-C30287CFD30A}"/>
              </a:ext>
            </a:extLst>
          </p:cNvPr>
          <p:cNvSpPr txBox="1"/>
          <p:nvPr/>
        </p:nvSpPr>
        <p:spPr>
          <a:xfrm>
            <a:off x="4632263" y="2724250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55C7D5-8018-4B33-A6B4-E6ECF6048FF3}"/>
              </a:ext>
            </a:extLst>
          </p:cNvPr>
          <p:cNvSpPr txBox="1"/>
          <p:nvPr/>
        </p:nvSpPr>
        <p:spPr>
          <a:xfrm>
            <a:off x="4642691" y="3666657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61661-23F9-4671-8BC8-5790ED607960}"/>
              </a:ext>
            </a:extLst>
          </p:cNvPr>
          <p:cNvSpPr txBox="1"/>
          <p:nvPr/>
        </p:nvSpPr>
        <p:spPr>
          <a:xfrm>
            <a:off x="2642720" y="4637218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44255F-95A2-4A18-80DF-61A4E8D31509}"/>
              </a:ext>
            </a:extLst>
          </p:cNvPr>
          <p:cNvSpPr txBox="1"/>
          <p:nvPr/>
        </p:nvSpPr>
        <p:spPr>
          <a:xfrm>
            <a:off x="3640738" y="4622109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29E9D-EFD2-492C-A8A8-7778E6D5A397}"/>
              </a:ext>
            </a:extLst>
          </p:cNvPr>
          <p:cNvSpPr txBox="1"/>
          <p:nvPr/>
        </p:nvSpPr>
        <p:spPr>
          <a:xfrm>
            <a:off x="4638756" y="4634105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E1758E-0E46-4112-94B2-250EE8F438DB}"/>
              </a:ext>
            </a:extLst>
          </p:cNvPr>
          <p:cNvSpPr txBox="1"/>
          <p:nvPr/>
        </p:nvSpPr>
        <p:spPr>
          <a:xfrm>
            <a:off x="1627489" y="3659642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0C35D-B8C2-4108-BEF8-4790C85F7E7F}"/>
              </a:ext>
            </a:extLst>
          </p:cNvPr>
          <p:cNvSpPr txBox="1"/>
          <p:nvPr/>
        </p:nvSpPr>
        <p:spPr>
          <a:xfrm>
            <a:off x="3654899" y="1841514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A07278-8F65-4877-8A77-286CAEA96C1F}"/>
              </a:ext>
            </a:extLst>
          </p:cNvPr>
          <p:cNvSpPr txBox="1"/>
          <p:nvPr/>
        </p:nvSpPr>
        <p:spPr>
          <a:xfrm>
            <a:off x="2652948" y="1837644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740846-2CBF-44FD-AB71-14F22B664A70}"/>
              </a:ext>
            </a:extLst>
          </p:cNvPr>
          <p:cNvSpPr txBox="1"/>
          <p:nvPr/>
        </p:nvSpPr>
        <p:spPr>
          <a:xfrm>
            <a:off x="1649428" y="2722377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08B4F3-C2EB-4A51-B03D-3710F9EA492E}"/>
              </a:ext>
            </a:extLst>
          </p:cNvPr>
          <p:cNvSpPr txBox="1"/>
          <p:nvPr/>
        </p:nvSpPr>
        <p:spPr>
          <a:xfrm>
            <a:off x="1627489" y="1812968"/>
            <a:ext cx="3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D27916-AEA1-42F1-B5E3-71CBD58BF926}"/>
              </a:ext>
            </a:extLst>
          </p:cNvPr>
          <p:cNvSpPr txBox="1"/>
          <p:nvPr/>
        </p:nvSpPr>
        <p:spPr>
          <a:xfrm>
            <a:off x="1409966" y="4634105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0111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46CF0A-1469-4CEE-8A48-2448E7430AB6}"/>
              </a:ext>
            </a:extLst>
          </p:cNvPr>
          <p:cNvSpPr txBox="1"/>
          <p:nvPr/>
        </p:nvSpPr>
        <p:spPr>
          <a:xfrm>
            <a:off x="3404143" y="3666657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07B17F-C2AF-43FD-A738-375E353E8960}"/>
              </a:ext>
            </a:extLst>
          </p:cNvPr>
          <p:cNvSpPr txBox="1"/>
          <p:nvPr/>
        </p:nvSpPr>
        <p:spPr>
          <a:xfrm>
            <a:off x="2388788" y="3659641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0010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0196FD-70AF-4CA9-8D8F-6E9F7EA4D5A7}"/>
              </a:ext>
            </a:extLst>
          </p:cNvPr>
          <p:cNvSpPr txBox="1"/>
          <p:nvPr/>
        </p:nvSpPr>
        <p:spPr>
          <a:xfrm>
            <a:off x="3376578" y="2722377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A23612-B5C2-45DE-BD99-4624DFB17351}"/>
              </a:ext>
            </a:extLst>
          </p:cNvPr>
          <p:cNvSpPr txBox="1"/>
          <p:nvPr/>
        </p:nvSpPr>
        <p:spPr>
          <a:xfrm>
            <a:off x="2367332" y="2722377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96E49-DCCE-4ACB-BE44-9B2029202B8E}"/>
              </a:ext>
            </a:extLst>
          </p:cNvPr>
          <p:cNvSpPr txBox="1"/>
          <p:nvPr/>
        </p:nvSpPr>
        <p:spPr>
          <a:xfrm>
            <a:off x="4404462" y="1835247"/>
            <a:ext cx="85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13021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" grpId="0"/>
      <p:bldP spid="24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5" grpId="1"/>
      <p:bldP spid="36" grpId="0" build="allAtOnce"/>
      <p:bldP spid="37" grpId="0"/>
      <p:bldP spid="37" grpId="1"/>
      <p:bldP spid="38" grpId="0" build="allAtOnce"/>
      <p:bldP spid="39" grpId="0"/>
      <p:bldP spid="39" grpId="1"/>
      <p:bldP spid="40" grpId="0"/>
      <p:bldP spid="4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65">
            <a:extLst>
              <a:ext uri="{FF2B5EF4-FFF2-40B4-BE49-F238E27FC236}">
                <a16:creationId xmlns:a16="http://schemas.microsoft.com/office/drawing/2014/main" id="{A52752B4-A886-4CB5-A7E6-3038CFCCD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0359"/>
              </p:ext>
            </p:extLst>
          </p:nvPr>
        </p:nvGraphicFramePr>
        <p:xfrm>
          <a:off x="1394297" y="1602868"/>
          <a:ext cx="4004552" cy="38795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138">
                  <a:extLst>
                    <a:ext uri="{9D8B030D-6E8A-4147-A177-3AD203B41FA5}">
                      <a16:colId xmlns:a16="http://schemas.microsoft.com/office/drawing/2014/main" val="2252317178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1364613935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2011958749"/>
                    </a:ext>
                  </a:extLst>
                </a:gridCol>
                <a:gridCol w="1001138">
                  <a:extLst>
                    <a:ext uri="{9D8B030D-6E8A-4147-A177-3AD203B41FA5}">
                      <a16:colId xmlns:a16="http://schemas.microsoft.com/office/drawing/2014/main" val="2441748329"/>
                    </a:ext>
                  </a:extLst>
                </a:gridCol>
              </a:tblGrid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3601749898"/>
                  </a:ext>
                </a:extLst>
              </a:tr>
              <a:tr h="1017682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1302593307"/>
                  </a:ext>
                </a:extLst>
              </a:tr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3245808735"/>
                  </a:ext>
                </a:extLst>
              </a:tr>
              <a:tr h="926560">
                <a:tc>
                  <a:txBody>
                    <a:bodyPr/>
                    <a:lstStyle/>
                    <a:p>
                      <a:endParaRPr lang="vi-VN" sz="2000" b="1" dirty="0"/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tc>
                  <a:txBody>
                    <a:bodyPr/>
                    <a:lstStyle/>
                    <a:p>
                      <a:endParaRPr lang="vi-VN" sz="2000" b="1" dirty="0"/>
                    </a:p>
                    <a:p>
                      <a:pPr algn="ctr"/>
                      <a:r>
                        <a:rPr lang="vi-VN" sz="2000" b="1" dirty="0"/>
                        <a:t>1</a:t>
                      </a:r>
                    </a:p>
                  </a:txBody>
                  <a:tcPr marL="94371" marR="94371" marT="47186" marB="47186"/>
                </a:tc>
                <a:extLst>
                  <a:ext uri="{0D108BD9-81ED-4DB2-BD59-A6C34878D82A}">
                    <a16:rowId xmlns:a16="http://schemas.microsoft.com/office/drawing/2014/main" val="16104558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E5111A-5995-4B97-8B11-45645ADF0632}"/>
              </a:ext>
            </a:extLst>
          </p:cNvPr>
          <p:cNvSpPr txBox="1"/>
          <p:nvPr/>
        </p:nvSpPr>
        <p:spPr>
          <a:xfrm>
            <a:off x="5637985" y="1913976"/>
            <a:ext cx="343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05200-DAE3-4E84-946B-88B85D6BC568}"/>
                  </a:ext>
                </a:extLst>
              </p:cNvPr>
              <p:cNvSpPr txBox="1"/>
              <p:nvPr/>
            </p:nvSpPr>
            <p:spPr>
              <a:xfrm>
                <a:off x="5620555" y="2774413"/>
                <a:ext cx="359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D05200-DAE3-4E84-946B-88B85D6BC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55" y="2774413"/>
                <a:ext cx="359112" cy="400110"/>
              </a:xfrm>
              <a:prstGeom prst="rect">
                <a:avLst/>
              </a:prstGeom>
              <a:blipFill>
                <a:blip r:embed="rId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840399-9761-48BA-BF25-85E76CD5505B}"/>
              </a:ext>
            </a:extLst>
          </p:cNvPr>
          <p:cNvSpPr txBox="1"/>
          <p:nvPr/>
        </p:nvSpPr>
        <p:spPr>
          <a:xfrm>
            <a:off x="5664733" y="4690203"/>
            <a:ext cx="359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E8405E-641A-47D1-AFEE-ABD254C6BAB1}"/>
                  </a:ext>
                </a:extLst>
              </p:cNvPr>
              <p:cNvSpPr txBox="1"/>
              <p:nvPr/>
            </p:nvSpPr>
            <p:spPr>
              <a:xfrm>
                <a:off x="3745963" y="5507292"/>
                <a:ext cx="303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E8405E-641A-47D1-AFEE-ABD254C6B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63" y="5507292"/>
                <a:ext cx="303180" cy="400110"/>
              </a:xfrm>
              <a:prstGeom prst="rect">
                <a:avLst/>
              </a:prstGeom>
              <a:blipFill>
                <a:blip r:embed="rId3"/>
                <a:stretch>
                  <a:fillRect r="-14000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126B52-32BF-48D3-9E2C-98F72008CDFD}"/>
              </a:ext>
            </a:extLst>
          </p:cNvPr>
          <p:cNvSpPr txBox="1"/>
          <p:nvPr/>
        </p:nvSpPr>
        <p:spPr>
          <a:xfrm>
            <a:off x="4738996" y="5507292"/>
            <a:ext cx="30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8F6C3B-7320-4DB9-8425-1E2C2A5F3F6F}"/>
                  </a:ext>
                </a:extLst>
              </p:cNvPr>
              <p:cNvSpPr txBox="1"/>
              <p:nvPr/>
            </p:nvSpPr>
            <p:spPr>
              <a:xfrm>
                <a:off x="4738996" y="1090108"/>
                <a:ext cx="406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8F6C3B-7320-4DB9-8425-1E2C2A5F3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96" y="1090108"/>
                <a:ext cx="40693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E3989-C78D-4968-A3BA-6B3FE7EAD8B4}"/>
                  </a:ext>
                </a:extLst>
              </p:cNvPr>
              <p:cNvSpPr txBox="1"/>
              <p:nvPr/>
            </p:nvSpPr>
            <p:spPr>
              <a:xfrm>
                <a:off x="3745963" y="1090108"/>
                <a:ext cx="3356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1E3989-C78D-4968-A3BA-6B3FE7EA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63" y="1090108"/>
                <a:ext cx="33560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0A8A1CE-80EE-4DCB-8960-6DC1622471EA}"/>
              </a:ext>
            </a:extLst>
          </p:cNvPr>
          <p:cNvSpPr txBox="1"/>
          <p:nvPr/>
        </p:nvSpPr>
        <p:spPr>
          <a:xfrm>
            <a:off x="2752929" y="1090108"/>
            <a:ext cx="3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03FC2E-8102-4E8B-9CE3-99560A8480CE}"/>
              </a:ext>
            </a:extLst>
          </p:cNvPr>
          <p:cNvSpPr txBox="1"/>
          <p:nvPr/>
        </p:nvSpPr>
        <p:spPr>
          <a:xfrm>
            <a:off x="1779350" y="1090108"/>
            <a:ext cx="335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3DBA93-C58F-4F3D-A42E-9B201EC5A028}"/>
                  </a:ext>
                </a:extLst>
              </p:cNvPr>
              <p:cNvSpPr txBox="1"/>
              <p:nvPr/>
            </p:nvSpPr>
            <p:spPr>
              <a:xfrm>
                <a:off x="2752929" y="5503970"/>
                <a:ext cx="3031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3DBA93-C58F-4F3D-A42E-9B201EC5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29" y="5503970"/>
                <a:ext cx="303181" cy="400110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E7B2366-F29E-4D78-BBB4-F5B47B491705}"/>
              </a:ext>
            </a:extLst>
          </p:cNvPr>
          <p:cNvSpPr txBox="1"/>
          <p:nvPr/>
        </p:nvSpPr>
        <p:spPr>
          <a:xfrm>
            <a:off x="1759895" y="5503970"/>
            <a:ext cx="303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8E80FB-FE83-4D35-8D4A-DBB47255682E}"/>
                  </a:ext>
                </a:extLst>
              </p:cNvPr>
              <p:cNvSpPr txBox="1"/>
              <p:nvPr/>
            </p:nvSpPr>
            <p:spPr>
              <a:xfrm>
                <a:off x="877917" y="4690203"/>
                <a:ext cx="350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8E80FB-FE83-4D35-8D4A-DBB472556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7" y="4690203"/>
                <a:ext cx="3501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FA81-ECCF-480C-8AF3-743E08AA1AF1}"/>
                  </a:ext>
                </a:extLst>
              </p:cNvPr>
              <p:cNvSpPr txBox="1"/>
              <p:nvPr/>
            </p:nvSpPr>
            <p:spPr>
              <a:xfrm>
                <a:off x="877917" y="3732308"/>
                <a:ext cx="3501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48FA81-ECCF-480C-8AF3-743E08AA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7" y="3732308"/>
                <a:ext cx="3501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9D3A13E-B0F4-41C3-A56C-A1D6C524D1B4}"/>
              </a:ext>
            </a:extLst>
          </p:cNvPr>
          <p:cNvSpPr txBox="1"/>
          <p:nvPr/>
        </p:nvSpPr>
        <p:spPr>
          <a:xfrm>
            <a:off x="877917" y="2774413"/>
            <a:ext cx="325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86555-6D27-45E9-9CD5-BBA1A07AFB1E}"/>
              </a:ext>
            </a:extLst>
          </p:cNvPr>
          <p:cNvSpPr txBox="1"/>
          <p:nvPr/>
        </p:nvSpPr>
        <p:spPr>
          <a:xfrm>
            <a:off x="877917" y="1913976"/>
            <a:ext cx="325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A05CDF-7C84-47F1-8DBF-5D94A1EE26D8}"/>
                  </a:ext>
                </a:extLst>
              </p:cNvPr>
              <p:cNvSpPr txBox="1"/>
              <p:nvPr/>
            </p:nvSpPr>
            <p:spPr>
              <a:xfrm>
                <a:off x="5620555" y="3727736"/>
                <a:ext cx="3591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vi-VN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vi-VN" sz="2000" i="0" dirty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</m:oMath>
                  </m:oMathPara>
                </a14:m>
                <a:endParaRPr lang="vi-VN" sz="2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A05CDF-7C84-47F1-8DBF-5D94A1EE2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555" y="3727736"/>
                <a:ext cx="359112" cy="400110"/>
              </a:xfrm>
              <a:prstGeom prst="rect">
                <a:avLst/>
              </a:prstGeom>
              <a:blipFill>
                <a:blip r:embed="rId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3A8DEE00-79B8-40D5-AE97-F6BE7C4E322F}"/>
              </a:ext>
            </a:extLst>
          </p:cNvPr>
          <p:cNvSpPr txBox="1"/>
          <p:nvPr/>
        </p:nvSpPr>
        <p:spPr>
          <a:xfrm>
            <a:off x="6036822" y="421367"/>
            <a:ext cx="5690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b) Hãy tìm các công thức đa thức tối tiểu của hàm </a:t>
            </a:r>
            <a:r>
              <a:rPr lang="vi-VN" sz="24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b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33ABB2-2E6E-4359-828F-3508523DA1A5}"/>
                  </a:ext>
                </a:extLst>
              </p:cNvPr>
              <p:cNvSpPr txBox="1"/>
              <p:nvPr/>
            </p:nvSpPr>
            <p:spPr>
              <a:xfrm>
                <a:off x="6364195" y="1500463"/>
                <a:ext cx="13865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xyz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xzt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vi-V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33ABB2-2E6E-4359-828F-3508523DA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95" y="1500463"/>
                <a:ext cx="1386540" cy="2308324"/>
              </a:xfrm>
              <a:prstGeom prst="rect">
                <a:avLst/>
              </a:prstGeom>
              <a:blipFill>
                <a:blip r:embed="rId10"/>
                <a:stretch>
                  <a:fillRect l="-441" t="-1847" r="-7930" b="-5277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95E655-53EC-4262-A6EB-B747F802E395}"/>
                  </a:ext>
                </a:extLst>
              </p:cNvPr>
              <p:cNvSpPr txBox="1"/>
              <p:nvPr/>
            </p:nvSpPr>
            <p:spPr>
              <a:xfrm>
                <a:off x="8185093" y="1157713"/>
                <a:ext cx="286755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vi-VN" sz="2400" i="1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vi-V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vi-VN" sz="2400" dirty="0">
                  <a:latin typeface="Segoe UI" panose="020B0502040204020203" pitchFamily="34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vi-VN" sz="2400" dirty="0">
                    <a:latin typeface="Segoe UI" panose="020B0502040204020203" pitchFamily="34" charset="0"/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vi-V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vi-V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vi-V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400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vi-V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vi-VN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95E655-53EC-4262-A6EB-B747F802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093" y="1157713"/>
                <a:ext cx="2867557" cy="3046988"/>
              </a:xfrm>
              <a:prstGeom prst="rect">
                <a:avLst/>
              </a:prstGeom>
              <a:blipFill>
                <a:blip r:embed="rId11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B0B69-9243-4E5C-BD6B-22BEB8449DAC}"/>
                  </a:ext>
                </a:extLst>
              </p:cNvPr>
              <p:cNvSpPr txBox="1"/>
              <p:nvPr/>
            </p:nvSpPr>
            <p:spPr>
              <a:xfrm>
                <a:off x="6369443" y="4000071"/>
                <a:ext cx="473737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Vậy các công thức tối tiểu là: </a:t>
                </a:r>
              </a:p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xyz</a:t>
                </a:r>
              </a:p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xzt </a:t>
                </a:r>
              </a:p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xyz</a:t>
                </a:r>
              </a:p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xzt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B0B69-9243-4E5C-BD6B-22BEB844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43" y="4000071"/>
                <a:ext cx="4737370" cy="1938992"/>
              </a:xfrm>
              <a:prstGeom prst="rect">
                <a:avLst/>
              </a:prstGeom>
              <a:blipFill>
                <a:blip r:embed="rId12"/>
                <a:stretch>
                  <a:fillRect l="-2059" t="-2201" b="-6604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B711A5B-7BF1-4ED4-8ACA-B27EC1E555F1}"/>
              </a:ext>
            </a:extLst>
          </p:cNvPr>
          <p:cNvSpPr txBox="1"/>
          <p:nvPr/>
        </p:nvSpPr>
        <p:spPr>
          <a:xfrm>
            <a:off x="4136682" y="1614407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29BE0-F858-4985-A6D3-0BE80C5374DE}"/>
              </a:ext>
            </a:extLst>
          </p:cNvPr>
          <p:cNvSpPr txBox="1"/>
          <p:nvPr/>
        </p:nvSpPr>
        <p:spPr>
          <a:xfrm>
            <a:off x="3101503" y="1618034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557B1-E241-4757-88C5-8883BA9A3896}"/>
              </a:ext>
            </a:extLst>
          </p:cNvPr>
          <p:cNvSpPr txBox="1"/>
          <p:nvPr/>
        </p:nvSpPr>
        <p:spPr>
          <a:xfrm>
            <a:off x="3122171" y="4515331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A49C1-7D3F-485C-8C5D-945547E9B9C1}"/>
              </a:ext>
            </a:extLst>
          </p:cNvPr>
          <p:cNvSpPr txBox="1"/>
          <p:nvPr/>
        </p:nvSpPr>
        <p:spPr>
          <a:xfrm>
            <a:off x="4130206" y="4515331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D4D17-40B6-46FF-8100-0AAFB9EAD3EC}"/>
              </a:ext>
            </a:extLst>
          </p:cNvPr>
          <p:cNvSpPr txBox="1"/>
          <p:nvPr/>
        </p:nvSpPr>
        <p:spPr>
          <a:xfrm>
            <a:off x="2163594" y="3173102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2A1992-0803-4296-8C9C-3C6B20E9D74C}"/>
              </a:ext>
            </a:extLst>
          </p:cNvPr>
          <p:cNvSpPr txBox="1"/>
          <p:nvPr/>
        </p:nvSpPr>
        <p:spPr>
          <a:xfrm>
            <a:off x="2160746" y="4203277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14835-1491-4882-84B8-4DEAE4357242}"/>
              </a:ext>
            </a:extLst>
          </p:cNvPr>
          <p:cNvSpPr txBox="1"/>
          <p:nvPr/>
        </p:nvSpPr>
        <p:spPr>
          <a:xfrm>
            <a:off x="5173491" y="3173102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73B8AD-669E-436C-B9D1-80D9723EAB33}"/>
              </a:ext>
            </a:extLst>
          </p:cNvPr>
          <p:cNvSpPr txBox="1"/>
          <p:nvPr/>
        </p:nvSpPr>
        <p:spPr>
          <a:xfrm>
            <a:off x="5173491" y="4192678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C31D10-0D3C-41E4-94F8-FAE8CE031098}"/>
              </a:ext>
            </a:extLst>
          </p:cNvPr>
          <p:cNvSpPr txBox="1"/>
          <p:nvPr/>
        </p:nvSpPr>
        <p:spPr>
          <a:xfrm>
            <a:off x="1356195" y="2254191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0EE33-74AC-49E9-9BCD-D641EBA5C113}"/>
              </a:ext>
            </a:extLst>
          </p:cNvPr>
          <p:cNvSpPr txBox="1"/>
          <p:nvPr/>
        </p:nvSpPr>
        <p:spPr>
          <a:xfrm>
            <a:off x="2356920" y="2262193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FDF73-6B4E-413C-A18C-26516ABBBF38}"/>
              </a:ext>
            </a:extLst>
          </p:cNvPr>
          <p:cNvSpPr txBox="1"/>
          <p:nvPr/>
        </p:nvSpPr>
        <p:spPr>
          <a:xfrm>
            <a:off x="1356195" y="1591135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A8D234-5FB3-484A-A604-4B092F91B4A0}"/>
              </a:ext>
            </a:extLst>
          </p:cNvPr>
          <p:cNvSpPr txBox="1"/>
          <p:nvPr/>
        </p:nvSpPr>
        <p:spPr>
          <a:xfrm>
            <a:off x="1351332" y="2525180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9FDD3F-4C38-4980-9262-5DFC473553D4}"/>
              </a:ext>
            </a:extLst>
          </p:cNvPr>
          <p:cNvSpPr txBox="1"/>
          <p:nvPr/>
        </p:nvSpPr>
        <p:spPr>
          <a:xfrm>
            <a:off x="4756828" y="3520404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F7BC7C-45E1-4D89-BEF2-5AD2F0E81662}"/>
              </a:ext>
            </a:extLst>
          </p:cNvPr>
          <p:cNvSpPr txBox="1"/>
          <p:nvPr/>
        </p:nvSpPr>
        <p:spPr>
          <a:xfrm>
            <a:off x="4764527" y="4515331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2F6CBF-5FC6-4B38-89E5-16F0EFEC89F6}"/>
              </a:ext>
            </a:extLst>
          </p:cNvPr>
          <p:cNvSpPr txBox="1"/>
          <p:nvPr/>
        </p:nvSpPr>
        <p:spPr>
          <a:xfrm>
            <a:off x="5193759" y="4827385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300E4D-7CF5-4C64-812C-DF251D8C55FE}"/>
              </a:ext>
            </a:extLst>
          </p:cNvPr>
          <p:cNvSpPr txBox="1"/>
          <p:nvPr/>
        </p:nvSpPr>
        <p:spPr>
          <a:xfrm>
            <a:off x="4168308" y="4822114"/>
            <a:ext cx="301558" cy="31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D017D3E-1E74-47E5-93B1-89E4166A3268}"/>
              </a:ext>
            </a:extLst>
          </p:cNvPr>
          <p:cNvSpPr/>
          <p:nvPr/>
        </p:nvSpPr>
        <p:spPr>
          <a:xfrm>
            <a:off x="1682337" y="1886118"/>
            <a:ext cx="422787" cy="422787"/>
          </a:xfrm>
          <a:prstGeom prst="arc">
            <a:avLst>
              <a:gd name="adj1" fmla="val 59258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CB7EA57-3809-4857-B4ED-529B82DF9038}"/>
              </a:ext>
            </a:extLst>
          </p:cNvPr>
          <p:cNvSpPr/>
          <p:nvPr/>
        </p:nvSpPr>
        <p:spPr>
          <a:xfrm>
            <a:off x="4698820" y="4839118"/>
            <a:ext cx="422787" cy="422787"/>
          </a:xfrm>
          <a:prstGeom prst="arc">
            <a:avLst>
              <a:gd name="adj1" fmla="val 59258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A850AF47-4F87-499C-8B26-286E2E9D851E}"/>
              </a:ext>
            </a:extLst>
          </p:cNvPr>
          <p:cNvSpPr/>
          <p:nvPr/>
        </p:nvSpPr>
        <p:spPr>
          <a:xfrm>
            <a:off x="4692761" y="2798781"/>
            <a:ext cx="422787" cy="422787"/>
          </a:xfrm>
          <a:prstGeom prst="arc">
            <a:avLst>
              <a:gd name="adj1" fmla="val 59258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9BA452CB-4928-4391-B056-47FEF01C0E5A}"/>
              </a:ext>
            </a:extLst>
          </p:cNvPr>
          <p:cNvSpPr/>
          <p:nvPr/>
        </p:nvSpPr>
        <p:spPr>
          <a:xfrm>
            <a:off x="2682957" y="4839118"/>
            <a:ext cx="422787" cy="422787"/>
          </a:xfrm>
          <a:prstGeom prst="arc">
            <a:avLst>
              <a:gd name="adj1" fmla="val 59258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1044ABD-F2DC-4C69-9D94-DDE10F30F78C}"/>
              </a:ext>
            </a:extLst>
          </p:cNvPr>
          <p:cNvCxnSpPr/>
          <p:nvPr/>
        </p:nvCxnSpPr>
        <p:spPr>
          <a:xfrm flipH="1">
            <a:off x="2396490" y="4556760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310C7C-5B78-4F10-836E-16645793A95C}"/>
              </a:ext>
            </a:extLst>
          </p:cNvPr>
          <p:cNvCxnSpPr/>
          <p:nvPr/>
        </p:nvCxnSpPr>
        <p:spPr>
          <a:xfrm flipH="1">
            <a:off x="3391024" y="4556760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FFDF659-9753-4DA1-B067-E759FE3EA5B2}"/>
              </a:ext>
            </a:extLst>
          </p:cNvPr>
          <p:cNvCxnSpPr/>
          <p:nvPr/>
        </p:nvCxnSpPr>
        <p:spPr>
          <a:xfrm flipH="1">
            <a:off x="3389894" y="1606569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3C3507-5A2D-4660-90A8-3CA3618241BE}"/>
              </a:ext>
            </a:extLst>
          </p:cNvPr>
          <p:cNvCxnSpPr/>
          <p:nvPr/>
        </p:nvCxnSpPr>
        <p:spPr>
          <a:xfrm flipH="1">
            <a:off x="2389811" y="1602868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5DB9FC4-566C-483B-8599-5947825F9705}"/>
              </a:ext>
            </a:extLst>
          </p:cNvPr>
          <p:cNvCxnSpPr/>
          <p:nvPr/>
        </p:nvCxnSpPr>
        <p:spPr>
          <a:xfrm flipH="1">
            <a:off x="1394296" y="1606569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1E6EDE2-A83C-4C87-99A4-DE696D712B19}"/>
              </a:ext>
            </a:extLst>
          </p:cNvPr>
          <p:cNvCxnSpPr/>
          <p:nvPr/>
        </p:nvCxnSpPr>
        <p:spPr>
          <a:xfrm flipH="1">
            <a:off x="4387906" y="4564598"/>
            <a:ext cx="1000083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A6587C-49F7-44F8-BA57-2A9674127B0F}"/>
              </a:ext>
            </a:extLst>
          </p:cNvPr>
          <p:cNvCxnSpPr/>
          <p:nvPr/>
        </p:nvCxnSpPr>
        <p:spPr>
          <a:xfrm flipH="1" flipV="1">
            <a:off x="2391374" y="4556760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1080A9-0C9A-4248-8B03-5CF253A21F04}"/>
              </a:ext>
            </a:extLst>
          </p:cNvPr>
          <p:cNvCxnSpPr/>
          <p:nvPr/>
        </p:nvCxnSpPr>
        <p:spPr>
          <a:xfrm flipH="1" flipV="1">
            <a:off x="3385722" y="4549598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35EA47D-EC8D-4148-9AB8-D359445ED2F6}"/>
              </a:ext>
            </a:extLst>
          </p:cNvPr>
          <p:cNvCxnSpPr/>
          <p:nvPr/>
        </p:nvCxnSpPr>
        <p:spPr>
          <a:xfrm flipH="1" flipV="1">
            <a:off x="4403993" y="4558990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DAF915-A114-43EC-BEB0-C9F5E46A2186}"/>
              </a:ext>
            </a:extLst>
          </p:cNvPr>
          <p:cNvCxnSpPr/>
          <p:nvPr/>
        </p:nvCxnSpPr>
        <p:spPr>
          <a:xfrm flipH="1" flipV="1">
            <a:off x="2405259" y="1612408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B1F426-272A-447E-AC27-86B230C8094D}"/>
              </a:ext>
            </a:extLst>
          </p:cNvPr>
          <p:cNvCxnSpPr/>
          <p:nvPr/>
        </p:nvCxnSpPr>
        <p:spPr>
          <a:xfrm flipH="1" flipV="1">
            <a:off x="3390889" y="1595030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2FC7A8-302A-45B5-8466-55879E629A90}"/>
              </a:ext>
            </a:extLst>
          </p:cNvPr>
          <p:cNvCxnSpPr/>
          <p:nvPr/>
        </p:nvCxnSpPr>
        <p:spPr>
          <a:xfrm flipH="1" flipV="1">
            <a:off x="1392766" y="1606569"/>
            <a:ext cx="998520" cy="925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B33529-68D8-4942-85BB-6CC0C59C8FAB}"/>
              </a:ext>
            </a:extLst>
          </p:cNvPr>
          <p:cNvCxnSpPr/>
          <p:nvPr/>
        </p:nvCxnSpPr>
        <p:spPr>
          <a:xfrm>
            <a:off x="4391107" y="3542655"/>
            <a:ext cx="1007742" cy="1006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ACD3B6A-4477-4659-A25E-8C4919C9457D}"/>
              </a:ext>
            </a:extLst>
          </p:cNvPr>
          <p:cNvCxnSpPr/>
          <p:nvPr/>
        </p:nvCxnSpPr>
        <p:spPr>
          <a:xfrm>
            <a:off x="1376062" y="2533088"/>
            <a:ext cx="1007742" cy="1006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90F80B8-C946-42E2-8577-D58298681C86}"/>
              </a:ext>
            </a:extLst>
          </p:cNvPr>
          <p:cNvCxnSpPr/>
          <p:nvPr/>
        </p:nvCxnSpPr>
        <p:spPr>
          <a:xfrm>
            <a:off x="1389859" y="3545898"/>
            <a:ext cx="1007742" cy="1006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09385B-3C4A-4EA7-A9D2-69166DC7AAAE}"/>
              </a:ext>
            </a:extLst>
          </p:cNvPr>
          <p:cNvCxnSpPr/>
          <p:nvPr/>
        </p:nvCxnSpPr>
        <p:spPr>
          <a:xfrm>
            <a:off x="4391107" y="2535709"/>
            <a:ext cx="1007742" cy="10069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4E28649-C852-404E-A87D-99CD5CC42A78}"/>
              </a:ext>
            </a:extLst>
          </p:cNvPr>
          <p:cNvCxnSpPr/>
          <p:nvPr/>
        </p:nvCxnSpPr>
        <p:spPr>
          <a:xfrm flipH="1">
            <a:off x="4403993" y="3540031"/>
            <a:ext cx="994856" cy="10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FF0246A-01E3-4D89-9379-ECE660D74597}"/>
              </a:ext>
            </a:extLst>
          </p:cNvPr>
          <p:cNvCxnSpPr/>
          <p:nvPr/>
        </p:nvCxnSpPr>
        <p:spPr>
          <a:xfrm flipH="1">
            <a:off x="4396495" y="2530490"/>
            <a:ext cx="994856" cy="10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7EDB7AC-7F7C-4455-A925-478CF7ED00CC}"/>
              </a:ext>
            </a:extLst>
          </p:cNvPr>
          <p:cNvCxnSpPr/>
          <p:nvPr/>
        </p:nvCxnSpPr>
        <p:spPr>
          <a:xfrm flipH="1">
            <a:off x="1393602" y="2535742"/>
            <a:ext cx="994856" cy="10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510B4-D015-4954-A7D3-27C09519A376}"/>
              </a:ext>
            </a:extLst>
          </p:cNvPr>
          <p:cNvCxnSpPr/>
          <p:nvPr/>
        </p:nvCxnSpPr>
        <p:spPr>
          <a:xfrm flipH="1">
            <a:off x="1394296" y="3540015"/>
            <a:ext cx="994856" cy="1009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1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6" grpId="0" animBg="1"/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EEF13-567F-403F-9A70-B929C776FA63}"/>
              </a:ext>
            </a:extLst>
          </p:cNvPr>
          <p:cNvSpPr txBox="1"/>
          <p:nvPr/>
        </p:nvSpPr>
        <p:spPr>
          <a:xfrm>
            <a:off x="449902" y="424908"/>
            <a:ext cx="11356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c) Hãy vẽ sơ đồ mạch cho một công thức đa thức tối tiểu của hàm  </a:t>
            </a:r>
            <a:r>
              <a:rPr lang="vi-VN" sz="2400" b="0" i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 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vừa tìm được.</a:t>
            </a: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E25ED825-DF12-4A46-9769-3C037F4AF4EB}"/>
              </a:ext>
            </a:extLst>
          </p:cNvPr>
          <p:cNvSpPr/>
          <p:nvPr/>
        </p:nvSpPr>
        <p:spPr>
          <a:xfrm>
            <a:off x="4952594" y="2440367"/>
            <a:ext cx="797668" cy="544749"/>
          </a:xfrm>
          <a:prstGeom prst="flowChartDela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Flowchart: Delay 13">
            <a:extLst>
              <a:ext uri="{FF2B5EF4-FFF2-40B4-BE49-F238E27FC236}">
                <a16:creationId xmlns:a16="http://schemas.microsoft.com/office/drawing/2014/main" id="{F91B5FCE-AD06-4519-93EE-F6DFFCAC97DA}"/>
              </a:ext>
            </a:extLst>
          </p:cNvPr>
          <p:cNvSpPr/>
          <p:nvPr/>
        </p:nvSpPr>
        <p:spPr>
          <a:xfrm>
            <a:off x="5294277" y="2322473"/>
            <a:ext cx="797668" cy="54474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Flowchart: Delay 17">
            <a:extLst>
              <a:ext uri="{FF2B5EF4-FFF2-40B4-BE49-F238E27FC236}">
                <a16:creationId xmlns:a16="http://schemas.microsoft.com/office/drawing/2014/main" id="{29824016-4D32-4F35-8404-75CF51E13E69}"/>
              </a:ext>
            </a:extLst>
          </p:cNvPr>
          <p:cNvSpPr/>
          <p:nvPr/>
        </p:nvSpPr>
        <p:spPr>
          <a:xfrm>
            <a:off x="5294277" y="3264695"/>
            <a:ext cx="797668" cy="54474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1C4D418B-F504-4C7D-8154-97BF6A01761B}"/>
              </a:ext>
            </a:extLst>
          </p:cNvPr>
          <p:cNvSpPr/>
          <p:nvPr/>
        </p:nvSpPr>
        <p:spPr>
          <a:xfrm>
            <a:off x="5294277" y="4436878"/>
            <a:ext cx="797668" cy="54474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BD3E695D-D274-40F7-9D34-C2804B4C2664}"/>
              </a:ext>
            </a:extLst>
          </p:cNvPr>
          <p:cNvSpPr/>
          <p:nvPr/>
        </p:nvSpPr>
        <p:spPr>
          <a:xfrm>
            <a:off x="5294277" y="5379121"/>
            <a:ext cx="797668" cy="544749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3A132F03-2A35-4619-969C-DA364F9F87B1}"/>
              </a:ext>
            </a:extLst>
          </p:cNvPr>
          <p:cNvSpPr/>
          <p:nvPr/>
        </p:nvSpPr>
        <p:spPr>
          <a:xfrm>
            <a:off x="7829739" y="3809444"/>
            <a:ext cx="977781" cy="62743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441 w 18566"/>
              <a:gd name="connsiteY0" fmla="*/ 0 h 21600"/>
              <a:gd name="connsiteX1" fmla="*/ 15091 w 18566"/>
              <a:gd name="connsiteY1" fmla="*/ 0 h 21600"/>
              <a:gd name="connsiteX2" fmla="*/ 18566 w 18566"/>
              <a:gd name="connsiteY2" fmla="*/ 10800 h 21600"/>
              <a:gd name="connsiteX3" fmla="*/ 15091 w 18566"/>
              <a:gd name="connsiteY3" fmla="*/ 21600 h 21600"/>
              <a:gd name="connsiteX4" fmla="*/ 441 w 18566"/>
              <a:gd name="connsiteY4" fmla="*/ 21600 h 21600"/>
              <a:gd name="connsiteX5" fmla="*/ 3491 w 18566"/>
              <a:gd name="connsiteY5" fmla="*/ 11186 h 21600"/>
              <a:gd name="connsiteX6" fmla="*/ 441 w 18566"/>
              <a:gd name="connsiteY6" fmla="*/ 0 h 21600"/>
              <a:gd name="connsiteX0" fmla="*/ 441 w 22616"/>
              <a:gd name="connsiteY0" fmla="*/ 0 h 21600"/>
              <a:gd name="connsiteX1" fmla="*/ 15091 w 22616"/>
              <a:gd name="connsiteY1" fmla="*/ 0 h 21600"/>
              <a:gd name="connsiteX2" fmla="*/ 22616 w 22616"/>
              <a:gd name="connsiteY2" fmla="*/ 10414 h 21600"/>
              <a:gd name="connsiteX3" fmla="*/ 15091 w 22616"/>
              <a:gd name="connsiteY3" fmla="*/ 21600 h 21600"/>
              <a:gd name="connsiteX4" fmla="*/ 441 w 22616"/>
              <a:gd name="connsiteY4" fmla="*/ 21600 h 21600"/>
              <a:gd name="connsiteX5" fmla="*/ 3491 w 22616"/>
              <a:gd name="connsiteY5" fmla="*/ 11186 h 21600"/>
              <a:gd name="connsiteX6" fmla="*/ 441 w 22616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616" h="21600">
                <a:moveTo>
                  <a:pt x="441" y="0"/>
                </a:moveTo>
                <a:lnTo>
                  <a:pt x="15091" y="0"/>
                </a:lnTo>
                <a:cubicBezTo>
                  <a:pt x="17010" y="0"/>
                  <a:pt x="22616" y="4449"/>
                  <a:pt x="22616" y="10414"/>
                </a:cubicBezTo>
                <a:cubicBezTo>
                  <a:pt x="22616" y="16379"/>
                  <a:pt x="17010" y="21600"/>
                  <a:pt x="15091" y="21600"/>
                </a:cubicBezTo>
                <a:lnTo>
                  <a:pt x="441" y="21600"/>
                </a:lnTo>
                <a:cubicBezTo>
                  <a:pt x="-1478" y="21600"/>
                  <a:pt x="3491" y="17151"/>
                  <a:pt x="3491" y="11186"/>
                </a:cubicBezTo>
                <a:cubicBezTo>
                  <a:pt x="3491" y="5221"/>
                  <a:pt x="-1478" y="0"/>
                  <a:pt x="44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0BC7219-5AA4-45E0-AED5-24855641EE40}"/>
              </a:ext>
            </a:extLst>
          </p:cNvPr>
          <p:cNvSpPr/>
          <p:nvPr/>
        </p:nvSpPr>
        <p:spPr>
          <a:xfrm>
            <a:off x="4042992" y="4391319"/>
            <a:ext cx="284550" cy="205460"/>
          </a:xfrm>
          <a:custGeom>
            <a:avLst/>
            <a:gdLst>
              <a:gd name="connsiteX0" fmla="*/ 0 w 243191"/>
              <a:gd name="connsiteY0" fmla="*/ 400110 h 400110"/>
              <a:gd name="connsiteX1" fmla="*/ 121596 w 243191"/>
              <a:gd name="connsiteY1" fmla="*/ 0 h 400110"/>
              <a:gd name="connsiteX2" fmla="*/ 243191 w 243191"/>
              <a:gd name="connsiteY2" fmla="*/ 400110 h 400110"/>
              <a:gd name="connsiteX3" fmla="*/ 0 w 243191"/>
              <a:gd name="connsiteY3" fmla="*/ 400110 h 400110"/>
              <a:gd name="connsiteX0" fmla="*/ 0 w 651753"/>
              <a:gd name="connsiteY0" fmla="*/ 400110 h 400110"/>
              <a:gd name="connsiteX1" fmla="*/ 121596 w 651753"/>
              <a:gd name="connsiteY1" fmla="*/ 0 h 400110"/>
              <a:gd name="connsiteX2" fmla="*/ 651753 w 651753"/>
              <a:gd name="connsiteY2" fmla="*/ 263923 h 400110"/>
              <a:gd name="connsiteX3" fmla="*/ 0 w 651753"/>
              <a:gd name="connsiteY3" fmla="*/ 400110 h 400110"/>
              <a:gd name="connsiteX0" fmla="*/ 24319 w 530157"/>
              <a:gd name="connsiteY0" fmla="*/ 370927 h 370927"/>
              <a:gd name="connsiteX1" fmla="*/ 0 w 530157"/>
              <a:gd name="connsiteY1" fmla="*/ 0 h 370927"/>
              <a:gd name="connsiteX2" fmla="*/ 530157 w 530157"/>
              <a:gd name="connsiteY2" fmla="*/ 263923 h 370927"/>
              <a:gd name="connsiteX3" fmla="*/ 24319 w 530157"/>
              <a:gd name="connsiteY3" fmla="*/ 370927 h 370927"/>
              <a:gd name="connsiteX0" fmla="*/ 0 w 564204"/>
              <a:gd name="connsiteY0" fmla="*/ 390382 h 390382"/>
              <a:gd name="connsiteX1" fmla="*/ 34047 w 564204"/>
              <a:gd name="connsiteY1" fmla="*/ 0 h 390382"/>
              <a:gd name="connsiteX2" fmla="*/ 564204 w 564204"/>
              <a:gd name="connsiteY2" fmla="*/ 263923 h 390382"/>
              <a:gd name="connsiteX3" fmla="*/ 0 w 564204"/>
              <a:gd name="connsiteY3" fmla="*/ 390382 h 390382"/>
              <a:gd name="connsiteX0" fmla="*/ 0 w 535021"/>
              <a:gd name="connsiteY0" fmla="*/ 526569 h 526569"/>
              <a:gd name="connsiteX1" fmla="*/ 4864 w 535021"/>
              <a:gd name="connsiteY1" fmla="*/ 0 h 526569"/>
              <a:gd name="connsiteX2" fmla="*/ 535021 w 535021"/>
              <a:gd name="connsiteY2" fmla="*/ 263923 h 526569"/>
              <a:gd name="connsiteX3" fmla="*/ 0 w 535021"/>
              <a:gd name="connsiteY3" fmla="*/ 526569 h 526569"/>
              <a:gd name="connsiteX0" fmla="*/ 0 w 700391"/>
              <a:gd name="connsiteY0" fmla="*/ 526569 h 526569"/>
              <a:gd name="connsiteX1" fmla="*/ 4864 w 700391"/>
              <a:gd name="connsiteY1" fmla="*/ 0 h 526569"/>
              <a:gd name="connsiteX2" fmla="*/ 700391 w 700391"/>
              <a:gd name="connsiteY2" fmla="*/ 283378 h 526569"/>
              <a:gd name="connsiteX3" fmla="*/ 0 w 700391"/>
              <a:gd name="connsiteY3" fmla="*/ 526569 h 526569"/>
              <a:gd name="connsiteX0" fmla="*/ 0 w 700391"/>
              <a:gd name="connsiteY0" fmla="*/ 409837 h 409837"/>
              <a:gd name="connsiteX1" fmla="*/ 4864 w 700391"/>
              <a:gd name="connsiteY1" fmla="*/ 0 h 409837"/>
              <a:gd name="connsiteX2" fmla="*/ 700391 w 700391"/>
              <a:gd name="connsiteY2" fmla="*/ 283378 h 409837"/>
              <a:gd name="connsiteX3" fmla="*/ 0 w 700391"/>
              <a:gd name="connsiteY3" fmla="*/ 409837 h 409837"/>
              <a:gd name="connsiteX0" fmla="*/ 0 w 622570"/>
              <a:gd name="connsiteY0" fmla="*/ 409837 h 409837"/>
              <a:gd name="connsiteX1" fmla="*/ 4864 w 622570"/>
              <a:gd name="connsiteY1" fmla="*/ 0 h 409837"/>
              <a:gd name="connsiteX2" fmla="*/ 622570 w 622570"/>
              <a:gd name="connsiteY2" fmla="*/ 225012 h 409837"/>
              <a:gd name="connsiteX3" fmla="*/ 0 w 622570"/>
              <a:gd name="connsiteY3" fmla="*/ 409837 h 409837"/>
              <a:gd name="connsiteX0" fmla="*/ 0 w 622570"/>
              <a:gd name="connsiteY0" fmla="*/ 332016 h 332016"/>
              <a:gd name="connsiteX1" fmla="*/ 43775 w 622570"/>
              <a:gd name="connsiteY1" fmla="*/ 0 h 332016"/>
              <a:gd name="connsiteX2" fmla="*/ 622570 w 622570"/>
              <a:gd name="connsiteY2" fmla="*/ 147191 h 332016"/>
              <a:gd name="connsiteX3" fmla="*/ 0 w 622570"/>
              <a:gd name="connsiteY3" fmla="*/ 332016 h 332016"/>
              <a:gd name="connsiteX0" fmla="*/ 0 w 466927"/>
              <a:gd name="connsiteY0" fmla="*/ 332016 h 332016"/>
              <a:gd name="connsiteX1" fmla="*/ 43775 w 466927"/>
              <a:gd name="connsiteY1" fmla="*/ 0 h 332016"/>
              <a:gd name="connsiteX2" fmla="*/ 466927 w 466927"/>
              <a:gd name="connsiteY2" fmla="*/ 215285 h 332016"/>
              <a:gd name="connsiteX3" fmla="*/ 0 w 466927"/>
              <a:gd name="connsiteY3" fmla="*/ 332016 h 332016"/>
              <a:gd name="connsiteX0" fmla="*/ 14696 w 423257"/>
              <a:gd name="connsiteY0" fmla="*/ 332016 h 332016"/>
              <a:gd name="connsiteX1" fmla="*/ 105 w 423257"/>
              <a:gd name="connsiteY1" fmla="*/ 0 h 332016"/>
              <a:gd name="connsiteX2" fmla="*/ 423257 w 423257"/>
              <a:gd name="connsiteY2" fmla="*/ 215285 h 332016"/>
              <a:gd name="connsiteX3" fmla="*/ 14696 w 423257"/>
              <a:gd name="connsiteY3" fmla="*/ 332016 h 332016"/>
              <a:gd name="connsiteX0" fmla="*/ 0 w 408561"/>
              <a:gd name="connsiteY0" fmla="*/ 333899 h 333899"/>
              <a:gd name="connsiteX1" fmla="*/ 6132 w 408561"/>
              <a:gd name="connsiteY1" fmla="*/ 0 h 333899"/>
              <a:gd name="connsiteX2" fmla="*/ 408561 w 408561"/>
              <a:gd name="connsiteY2" fmla="*/ 217168 h 333899"/>
              <a:gd name="connsiteX3" fmla="*/ 0 w 408561"/>
              <a:gd name="connsiteY3" fmla="*/ 333899 h 333899"/>
              <a:gd name="connsiteX0" fmla="*/ 0 w 406489"/>
              <a:gd name="connsiteY0" fmla="*/ 286833 h 286833"/>
              <a:gd name="connsiteX1" fmla="*/ 4060 w 406489"/>
              <a:gd name="connsiteY1" fmla="*/ 0 h 286833"/>
              <a:gd name="connsiteX2" fmla="*/ 406489 w 406489"/>
              <a:gd name="connsiteY2" fmla="*/ 217168 h 286833"/>
              <a:gd name="connsiteX3" fmla="*/ 0 w 406489"/>
              <a:gd name="connsiteY3" fmla="*/ 286833 h 286833"/>
              <a:gd name="connsiteX0" fmla="*/ 0 w 412706"/>
              <a:gd name="connsiteY0" fmla="*/ 286833 h 286833"/>
              <a:gd name="connsiteX1" fmla="*/ 4060 w 412706"/>
              <a:gd name="connsiteY1" fmla="*/ 0 h 286833"/>
              <a:gd name="connsiteX2" fmla="*/ 412706 w 412706"/>
              <a:gd name="connsiteY2" fmla="*/ 147511 h 286833"/>
              <a:gd name="connsiteX3" fmla="*/ 0 w 412706"/>
              <a:gd name="connsiteY3" fmla="*/ 286833 h 286833"/>
              <a:gd name="connsiteX0" fmla="*/ 8529 w 408802"/>
              <a:gd name="connsiteY0" fmla="*/ 281185 h 281185"/>
              <a:gd name="connsiteX1" fmla="*/ 156 w 408802"/>
              <a:gd name="connsiteY1" fmla="*/ 0 h 281185"/>
              <a:gd name="connsiteX2" fmla="*/ 408802 w 408802"/>
              <a:gd name="connsiteY2" fmla="*/ 147511 h 281185"/>
              <a:gd name="connsiteX3" fmla="*/ 8529 w 408802"/>
              <a:gd name="connsiteY3" fmla="*/ 281185 h 281185"/>
              <a:gd name="connsiteX0" fmla="*/ 2464 w 408953"/>
              <a:gd name="connsiteY0" fmla="*/ 283068 h 283068"/>
              <a:gd name="connsiteX1" fmla="*/ 307 w 408953"/>
              <a:gd name="connsiteY1" fmla="*/ 0 h 283068"/>
              <a:gd name="connsiteX2" fmla="*/ 408953 w 408953"/>
              <a:gd name="connsiteY2" fmla="*/ 147511 h 283068"/>
              <a:gd name="connsiteX3" fmla="*/ 2464 w 408953"/>
              <a:gd name="connsiteY3" fmla="*/ 283068 h 283068"/>
              <a:gd name="connsiteX0" fmla="*/ 0 w 406489"/>
              <a:gd name="connsiteY0" fmla="*/ 277420 h 277420"/>
              <a:gd name="connsiteX1" fmla="*/ 4059 w 406489"/>
              <a:gd name="connsiteY1" fmla="*/ 0 h 277420"/>
              <a:gd name="connsiteX2" fmla="*/ 406489 w 406489"/>
              <a:gd name="connsiteY2" fmla="*/ 141863 h 277420"/>
              <a:gd name="connsiteX3" fmla="*/ 0 w 406489"/>
              <a:gd name="connsiteY3" fmla="*/ 277420 h 277420"/>
              <a:gd name="connsiteX0" fmla="*/ 6489 w 402617"/>
              <a:gd name="connsiteY0" fmla="*/ 275537 h 275537"/>
              <a:gd name="connsiteX1" fmla="*/ 187 w 402617"/>
              <a:gd name="connsiteY1" fmla="*/ 0 h 275537"/>
              <a:gd name="connsiteX2" fmla="*/ 402617 w 402617"/>
              <a:gd name="connsiteY2" fmla="*/ 141863 h 275537"/>
              <a:gd name="connsiteX3" fmla="*/ 6489 w 402617"/>
              <a:gd name="connsiteY3" fmla="*/ 275537 h 275537"/>
              <a:gd name="connsiteX0" fmla="*/ 12636 w 408764"/>
              <a:gd name="connsiteY0" fmla="*/ 328250 h 328250"/>
              <a:gd name="connsiteX1" fmla="*/ 117 w 408764"/>
              <a:gd name="connsiteY1" fmla="*/ 0 h 328250"/>
              <a:gd name="connsiteX2" fmla="*/ 408764 w 408764"/>
              <a:gd name="connsiteY2" fmla="*/ 194576 h 328250"/>
              <a:gd name="connsiteX3" fmla="*/ 12636 w 408764"/>
              <a:gd name="connsiteY3" fmla="*/ 328250 h 328250"/>
              <a:gd name="connsiteX0" fmla="*/ 0 w 410634"/>
              <a:gd name="connsiteY0" fmla="*/ 324485 h 324485"/>
              <a:gd name="connsiteX1" fmla="*/ 1987 w 410634"/>
              <a:gd name="connsiteY1" fmla="*/ 0 h 324485"/>
              <a:gd name="connsiteX2" fmla="*/ 410634 w 410634"/>
              <a:gd name="connsiteY2" fmla="*/ 194576 h 324485"/>
              <a:gd name="connsiteX3" fmla="*/ 0 w 410634"/>
              <a:gd name="connsiteY3" fmla="*/ 324485 h 324485"/>
              <a:gd name="connsiteX0" fmla="*/ 0 w 394056"/>
              <a:gd name="connsiteY0" fmla="*/ 324485 h 324485"/>
              <a:gd name="connsiteX1" fmla="*/ 1987 w 394056"/>
              <a:gd name="connsiteY1" fmla="*/ 0 h 324485"/>
              <a:gd name="connsiteX2" fmla="*/ 394056 w 394056"/>
              <a:gd name="connsiteY2" fmla="*/ 196458 h 324485"/>
              <a:gd name="connsiteX3" fmla="*/ 0 w 394056"/>
              <a:gd name="connsiteY3" fmla="*/ 324485 h 324485"/>
              <a:gd name="connsiteX0" fmla="*/ 0 w 437634"/>
              <a:gd name="connsiteY0" fmla="*/ 324485 h 324485"/>
              <a:gd name="connsiteX1" fmla="*/ 1987 w 437634"/>
              <a:gd name="connsiteY1" fmla="*/ 0 h 324485"/>
              <a:gd name="connsiteX2" fmla="*/ 437634 w 437634"/>
              <a:gd name="connsiteY2" fmla="*/ 154394 h 324485"/>
              <a:gd name="connsiteX3" fmla="*/ 0 w 437634"/>
              <a:gd name="connsiteY3" fmla="*/ 324485 h 324485"/>
              <a:gd name="connsiteX0" fmla="*/ 6500 w 435833"/>
              <a:gd name="connsiteY0" fmla="*/ 327850 h 327850"/>
              <a:gd name="connsiteX1" fmla="*/ 186 w 435833"/>
              <a:gd name="connsiteY1" fmla="*/ 0 h 327850"/>
              <a:gd name="connsiteX2" fmla="*/ 435833 w 435833"/>
              <a:gd name="connsiteY2" fmla="*/ 154394 h 327850"/>
              <a:gd name="connsiteX3" fmla="*/ 6500 w 435833"/>
              <a:gd name="connsiteY3" fmla="*/ 327850 h 327850"/>
              <a:gd name="connsiteX0" fmla="*/ 6500 w 437908"/>
              <a:gd name="connsiteY0" fmla="*/ 327850 h 327850"/>
              <a:gd name="connsiteX1" fmla="*/ 186 w 437908"/>
              <a:gd name="connsiteY1" fmla="*/ 0 h 327850"/>
              <a:gd name="connsiteX2" fmla="*/ 437908 w 437908"/>
              <a:gd name="connsiteY2" fmla="*/ 159442 h 327850"/>
              <a:gd name="connsiteX3" fmla="*/ 6500 w 437908"/>
              <a:gd name="connsiteY3" fmla="*/ 327850 h 327850"/>
              <a:gd name="connsiteX0" fmla="*/ 2470 w 438028"/>
              <a:gd name="connsiteY0" fmla="*/ 327850 h 327850"/>
              <a:gd name="connsiteX1" fmla="*/ 306 w 438028"/>
              <a:gd name="connsiteY1" fmla="*/ 0 h 327850"/>
              <a:gd name="connsiteX2" fmla="*/ 438028 w 438028"/>
              <a:gd name="connsiteY2" fmla="*/ 159442 h 327850"/>
              <a:gd name="connsiteX3" fmla="*/ 2470 w 438028"/>
              <a:gd name="connsiteY3" fmla="*/ 327850 h 327850"/>
              <a:gd name="connsiteX0" fmla="*/ 6499 w 442057"/>
              <a:gd name="connsiteY0" fmla="*/ 344676 h 344676"/>
              <a:gd name="connsiteX1" fmla="*/ 185 w 442057"/>
              <a:gd name="connsiteY1" fmla="*/ 0 h 344676"/>
              <a:gd name="connsiteX2" fmla="*/ 442057 w 442057"/>
              <a:gd name="connsiteY2" fmla="*/ 176268 h 344676"/>
              <a:gd name="connsiteX3" fmla="*/ 6499 w 442057"/>
              <a:gd name="connsiteY3" fmla="*/ 344676 h 344676"/>
              <a:gd name="connsiteX0" fmla="*/ 546 w 442330"/>
              <a:gd name="connsiteY0" fmla="*/ 342993 h 342993"/>
              <a:gd name="connsiteX1" fmla="*/ 458 w 442330"/>
              <a:gd name="connsiteY1" fmla="*/ 0 h 342993"/>
              <a:gd name="connsiteX2" fmla="*/ 442330 w 442330"/>
              <a:gd name="connsiteY2" fmla="*/ 176268 h 342993"/>
              <a:gd name="connsiteX3" fmla="*/ 546 w 442330"/>
              <a:gd name="connsiteY3" fmla="*/ 342993 h 34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30" h="342993">
                <a:moveTo>
                  <a:pt x="546" y="342993"/>
                </a:moveTo>
                <a:cubicBezTo>
                  <a:pt x="2167" y="167470"/>
                  <a:pt x="-1163" y="175523"/>
                  <a:pt x="458" y="0"/>
                </a:cubicBezTo>
                <a:lnTo>
                  <a:pt x="442330" y="176268"/>
                </a:lnTo>
                <a:lnTo>
                  <a:pt x="546" y="34299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98923D-9B08-42C9-BF25-9C151078DFEF}"/>
              </a:ext>
            </a:extLst>
          </p:cNvPr>
          <p:cNvSpPr/>
          <p:nvPr/>
        </p:nvSpPr>
        <p:spPr>
          <a:xfrm>
            <a:off x="4327542" y="4440709"/>
            <a:ext cx="106680" cy="106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D7C5879B-7CB9-4615-B8D0-FAA68B93D8B0}"/>
              </a:ext>
            </a:extLst>
          </p:cNvPr>
          <p:cNvSpPr/>
          <p:nvPr/>
        </p:nvSpPr>
        <p:spPr>
          <a:xfrm>
            <a:off x="4042992" y="2671256"/>
            <a:ext cx="284550" cy="205460"/>
          </a:xfrm>
          <a:custGeom>
            <a:avLst/>
            <a:gdLst>
              <a:gd name="connsiteX0" fmla="*/ 0 w 243191"/>
              <a:gd name="connsiteY0" fmla="*/ 400110 h 400110"/>
              <a:gd name="connsiteX1" fmla="*/ 121596 w 243191"/>
              <a:gd name="connsiteY1" fmla="*/ 0 h 400110"/>
              <a:gd name="connsiteX2" fmla="*/ 243191 w 243191"/>
              <a:gd name="connsiteY2" fmla="*/ 400110 h 400110"/>
              <a:gd name="connsiteX3" fmla="*/ 0 w 243191"/>
              <a:gd name="connsiteY3" fmla="*/ 400110 h 400110"/>
              <a:gd name="connsiteX0" fmla="*/ 0 w 651753"/>
              <a:gd name="connsiteY0" fmla="*/ 400110 h 400110"/>
              <a:gd name="connsiteX1" fmla="*/ 121596 w 651753"/>
              <a:gd name="connsiteY1" fmla="*/ 0 h 400110"/>
              <a:gd name="connsiteX2" fmla="*/ 651753 w 651753"/>
              <a:gd name="connsiteY2" fmla="*/ 263923 h 400110"/>
              <a:gd name="connsiteX3" fmla="*/ 0 w 651753"/>
              <a:gd name="connsiteY3" fmla="*/ 400110 h 400110"/>
              <a:gd name="connsiteX0" fmla="*/ 24319 w 530157"/>
              <a:gd name="connsiteY0" fmla="*/ 370927 h 370927"/>
              <a:gd name="connsiteX1" fmla="*/ 0 w 530157"/>
              <a:gd name="connsiteY1" fmla="*/ 0 h 370927"/>
              <a:gd name="connsiteX2" fmla="*/ 530157 w 530157"/>
              <a:gd name="connsiteY2" fmla="*/ 263923 h 370927"/>
              <a:gd name="connsiteX3" fmla="*/ 24319 w 530157"/>
              <a:gd name="connsiteY3" fmla="*/ 370927 h 370927"/>
              <a:gd name="connsiteX0" fmla="*/ 0 w 564204"/>
              <a:gd name="connsiteY0" fmla="*/ 390382 h 390382"/>
              <a:gd name="connsiteX1" fmla="*/ 34047 w 564204"/>
              <a:gd name="connsiteY1" fmla="*/ 0 h 390382"/>
              <a:gd name="connsiteX2" fmla="*/ 564204 w 564204"/>
              <a:gd name="connsiteY2" fmla="*/ 263923 h 390382"/>
              <a:gd name="connsiteX3" fmla="*/ 0 w 564204"/>
              <a:gd name="connsiteY3" fmla="*/ 390382 h 390382"/>
              <a:gd name="connsiteX0" fmla="*/ 0 w 535021"/>
              <a:gd name="connsiteY0" fmla="*/ 526569 h 526569"/>
              <a:gd name="connsiteX1" fmla="*/ 4864 w 535021"/>
              <a:gd name="connsiteY1" fmla="*/ 0 h 526569"/>
              <a:gd name="connsiteX2" fmla="*/ 535021 w 535021"/>
              <a:gd name="connsiteY2" fmla="*/ 263923 h 526569"/>
              <a:gd name="connsiteX3" fmla="*/ 0 w 535021"/>
              <a:gd name="connsiteY3" fmla="*/ 526569 h 526569"/>
              <a:gd name="connsiteX0" fmla="*/ 0 w 700391"/>
              <a:gd name="connsiteY0" fmla="*/ 526569 h 526569"/>
              <a:gd name="connsiteX1" fmla="*/ 4864 w 700391"/>
              <a:gd name="connsiteY1" fmla="*/ 0 h 526569"/>
              <a:gd name="connsiteX2" fmla="*/ 700391 w 700391"/>
              <a:gd name="connsiteY2" fmla="*/ 283378 h 526569"/>
              <a:gd name="connsiteX3" fmla="*/ 0 w 700391"/>
              <a:gd name="connsiteY3" fmla="*/ 526569 h 526569"/>
              <a:gd name="connsiteX0" fmla="*/ 0 w 700391"/>
              <a:gd name="connsiteY0" fmla="*/ 409837 h 409837"/>
              <a:gd name="connsiteX1" fmla="*/ 4864 w 700391"/>
              <a:gd name="connsiteY1" fmla="*/ 0 h 409837"/>
              <a:gd name="connsiteX2" fmla="*/ 700391 w 700391"/>
              <a:gd name="connsiteY2" fmla="*/ 283378 h 409837"/>
              <a:gd name="connsiteX3" fmla="*/ 0 w 700391"/>
              <a:gd name="connsiteY3" fmla="*/ 409837 h 409837"/>
              <a:gd name="connsiteX0" fmla="*/ 0 w 622570"/>
              <a:gd name="connsiteY0" fmla="*/ 409837 h 409837"/>
              <a:gd name="connsiteX1" fmla="*/ 4864 w 622570"/>
              <a:gd name="connsiteY1" fmla="*/ 0 h 409837"/>
              <a:gd name="connsiteX2" fmla="*/ 622570 w 622570"/>
              <a:gd name="connsiteY2" fmla="*/ 225012 h 409837"/>
              <a:gd name="connsiteX3" fmla="*/ 0 w 622570"/>
              <a:gd name="connsiteY3" fmla="*/ 409837 h 409837"/>
              <a:gd name="connsiteX0" fmla="*/ 0 w 622570"/>
              <a:gd name="connsiteY0" fmla="*/ 332016 h 332016"/>
              <a:gd name="connsiteX1" fmla="*/ 43775 w 622570"/>
              <a:gd name="connsiteY1" fmla="*/ 0 h 332016"/>
              <a:gd name="connsiteX2" fmla="*/ 622570 w 622570"/>
              <a:gd name="connsiteY2" fmla="*/ 147191 h 332016"/>
              <a:gd name="connsiteX3" fmla="*/ 0 w 622570"/>
              <a:gd name="connsiteY3" fmla="*/ 332016 h 332016"/>
              <a:gd name="connsiteX0" fmla="*/ 0 w 466927"/>
              <a:gd name="connsiteY0" fmla="*/ 332016 h 332016"/>
              <a:gd name="connsiteX1" fmla="*/ 43775 w 466927"/>
              <a:gd name="connsiteY1" fmla="*/ 0 h 332016"/>
              <a:gd name="connsiteX2" fmla="*/ 466927 w 466927"/>
              <a:gd name="connsiteY2" fmla="*/ 215285 h 332016"/>
              <a:gd name="connsiteX3" fmla="*/ 0 w 466927"/>
              <a:gd name="connsiteY3" fmla="*/ 332016 h 332016"/>
              <a:gd name="connsiteX0" fmla="*/ 14696 w 423257"/>
              <a:gd name="connsiteY0" fmla="*/ 332016 h 332016"/>
              <a:gd name="connsiteX1" fmla="*/ 105 w 423257"/>
              <a:gd name="connsiteY1" fmla="*/ 0 h 332016"/>
              <a:gd name="connsiteX2" fmla="*/ 423257 w 423257"/>
              <a:gd name="connsiteY2" fmla="*/ 215285 h 332016"/>
              <a:gd name="connsiteX3" fmla="*/ 14696 w 423257"/>
              <a:gd name="connsiteY3" fmla="*/ 332016 h 332016"/>
              <a:gd name="connsiteX0" fmla="*/ 0 w 408561"/>
              <a:gd name="connsiteY0" fmla="*/ 333899 h 333899"/>
              <a:gd name="connsiteX1" fmla="*/ 6132 w 408561"/>
              <a:gd name="connsiteY1" fmla="*/ 0 h 333899"/>
              <a:gd name="connsiteX2" fmla="*/ 408561 w 408561"/>
              <a:gd name="connsiteY2" fmla="*/ 217168 h 333899"/>
              <a:gd name="connsiteX3" fmla="*/ 0 w 408561"/>
              <a:gd name="connsiteY3" fmla="*/ 333899 h 333899"/>
              <a:gd name="connsiteX0" fmla="*/ 0 w 406489"/>
              <a:gd name="connsiteY0" fmla="*/ 286833 h 286833"/>
              <a:gd name="connsiteX1" fmla="*/ 4060 w 406489"/>
              <a:gd name="connsiteY1" fmla="*/ 0 h 286833"/>
              <a:gd name="connsiteX2" fmla="*/ 406489 w 406489"/>
              <a:gd name="connsiteY2" fmla="*/ 217168 h 286833"/>
              <a:gd name="connsiteX3" fmla="*/ 0 w 406489"/>
              <a:gd name="connsiteY3" fmla="*/ 286833 h 286833"/>
              <a:gd name="connsiteX0" fmla="*/ 0 w 412706"/>
              <a:gd name="connsiteY0" fmla="*/ 286833 h 286833"/>
              <a:gd name="connsiteX1" fmla="*/ 4060 w 412706"/>
              <a:gd name="connsiteY1" fmla="*/ 0 h 286833"/>
              <a:gd name="connsiteX2" fmla="*/ 412706 w 412706"/>
              <a:gd name="connsiteY2" fmla="*/ 147511 h 286833"/>
              <a:gd name="connsiteX3" fmla="*/ 0 w 412706"/>
              <a:gd name="connsiteY3" fmla="*/ 286833 h 286833"/>
              <a:gd name="connsiteX0" fmla="*/ 8529 w 408802"/>
              <a:gd name="connsiteY0" fmla="*/ 281185 h 281185"/>
              <a:gd name="connsiteX1" fmla="*/ 156 w 408802"/>
              <a:gd name="connsiteY1" fmla="*/ 0 h 281185"/>
              <a:gd name="connsiteX2" fmla="*/ 408802 w 408802"/>
              <a:gd name="connsiteY2" fmla="*/ 147511 h 281185"/>
              <a:gd name="connsiteX3" fmla="*/ 8529 w 408802"/>
              <a:gd name="connsiteY3" fmla="*/ 281185 h 281185"/>
              <a:gd name="connsiteX0" fmla="*/ 2464 w 408953"/>
              <a:gd name="connsiteY0" fmla="*/ 283068 h 283068"/>
              <a:gd name="connsiteX1" fmla="*/ 307 w 408953"/>
              <a:gd name="connsiteY1" fmla="*/ 0 h 283068"/>
              <a:gd name="connsiteX2" fmla="*/ 408953 w 408953"/>
              <a:gd name="connsiteY2" fmla="*/ 147511 h 283068"/>
              <a:gd name="connsiteX3" fmla="*/ 2464 w 408953"/>
              <a:gd name="connsiteY3" fmla="*/ 283068 h 283068"/>
              <a:gd name="connsiteX0" fmla="*/ 0 w 406489"/>
              <a:gd name="connsiteY0" fmla="*/ 277420 h 277420"/>
              <a:gd name="connsiteX1" fmla="*/ 4059 w 406489"/>
              <a:gd name="connsiteY1" fmla="*/ 0 h 277420"/>
              <a:gd name="connsiteX2" fmla="*/ 406489 w 406489"/>
              <a:gd name="connsiteY2" fmla="*/ 141863 h 277420"/>
              <a:gd name="connsiteX3" fmla="*/ 0 w 406489"/>
              <a:gd name="connsiteY3" fmla="*/ 277420 h 277420"/>
              <a:gd name="connsiteX0" fmla="*/ 6489 w 402617"/>
              <a:gd name="connsiteY0" fmla="*/ 275537 h 275537"/>
              <a:gd name="connsiteX1" fmla="*/ 187 w 402617"/>
              <a:gd name="connsiteY1" fmla="*/ 0 h 275537"/>
              <a:gd name="connsiteX2" fmla="*/ 402617 w 402617"/>
              <a:gd name="connsiteY2" fmla="*/ 141863 h 275537"/>
              <a:gd name="connsiteX3" fmla="*/ 6489 w 402617"/>
              <a:gd name="connsiteY3" fmla="*/ 275537 h 275537"/>
              <a:gd name="connsiteX0" fmla="*/ 12636 w 408764"/>
              <a:gd name="connsiteY0" fmla="*/ 328250 h 328250"/>
              <a:gd name="connsiteX1" fmla="*/ 117 w 408764"/>
              <a:gd name="connsiteY1" fmla="*/ 0 h 328250"/>
              <a:gd name="connsiteX2" fmla="*/ 408764 w 408764"/>
              <a:gd name="connsiteY2" fmla="*/ 194576 h 328250"/>
              <a:gd name="connsiteX3" fmla="*/ 12636 w 408764"/>
              <a:gd name="connsiteY3" fmla="*/ 328250 h 328250"/>
              <a:gd name="connsiteX0" fmla="*/ 0 w 410634"/>
              <a:gd name="connsiteY0" fmla="*/ 324485 h 324485"/>
              <a:gd name="connsiteX1" fmla="*/ 1987 w 410634"/>
              <a:gd name="connsiteY1" fmla="*/ 0 h 324485"/>
              <a:gd name="connsiteX2" fmla="*/ 410634 w 410634"/>
              <a:gd name="connsiteY2" fmla="*/ 194576 h 324485"/>
              <a:gd name="connsiteX3" fmla="*/ 0 w 410634"/>
              <a:gd name="connsiteY3" fmla="*/ 324485 h 324485"/>
              <a:gd name="connsiteX0" fmla="*/ 0 w 394056"/>
              <a:gd name="connsiteY0" fmla="*/ 324485 h 324485"/>
              <a:gd name="connsiteX1" fmla="*/ 1987 w 394056"/>
              <a:gd name="connsiteY1" fmla="*/ 0 h 324485"/>
              <a:gd name="connsiteX2" fmla="*/ 394056 w 394056"/>
              <a:gd name="connsiteY2" fmla="*/ 196458 h 324485"/>
              <a:gd name="connsiteX3" fmla="*/ 0 w 394056"/>
              <a:gd name="connsiteY3" fmla="*/ 324485 h 324485"/>
              <a:gd name="connsiteX0" fmla="*/ 0 w 437634"/>
              <a:gd name="connsiteY0" fmla="*/ 324485 h 324485"/>
              <a:gd name="connsiteX1" fmla="*/ 1987 w 437634"/>
              <a:gd name="connsiteY1" fmla="*/ 0 h 324485"/>
              <a:gd name="connsiteX2" fmla="*/ 437634 w 437634"/>
              <a:gd name="connsiteY2" fmla="*/ 154394 h 324485"/>
              <a:gd name="connsiteX3" fmla="*/ 0 w 437634"/>
              <a:gd name="connsiteY3" fmla="*/ 324485 h 324485"/>
              <a:gd name="connsiteX0" fmla="*/ 6500 w 435833"/>
              <a:gd name="connsiteY0" fmla="*/ 327850 h 327850"/>
              <a:gd name="connsiteX1" fmla="*/ 186 w 435833"/>
              <a:gd name="connsiteY1" fmla="*/ 0 h 327850"/>
              <a:gd name="connsiteX2" fmla="*/ 435833 w 435833"/>
              <a:gd name="connsiteY2" fmla="*/ 154394 h 327850"/>
              <a:gd name="connsiteX3" fmla="*/ 6500 w 435833"/>
              <a:gd name="connsiteY3" fmla="*/ 327850 h 327850"/>
              <a:gd name="connsiteX0" fmla="*/ 6500 w 437908"/>
              <a:gd name="connsiteY0" fmla="*/ 327850 h 327850"/>
              <a:gd name="connsiteX1" fmla="*/ 186 w 437908"/>
              <a:gd name="connsiteY1" fmla="*/ 0 h 327850"/>
              <a:gd name="connsiteX2" fmla="*/ 437908 w 437908"/>
              <a:gd name="connsiteY2" fmla="*/ 159442 h 327850"/>
              <a:gd name="connsiteX3" fmla="*/ 6500 w 437908"/>
              <a:gd name="connsiteY3" fmla="*/ 327850 h 327850"/>
              <a:gd name="connsiteX0" fmla="*/ 2470 w 438028"/>
              <a:gd name="connsiteY0" fmla="*/ 327850 h 327850"/>
              <a:gd name="connsiteX1" fmla="*/ 306 w 438028"/>
              <a:gd name="connsiteY1" fmla="*/ 0 h 327850"/>
              <a:gd name="connsiteX2" fmla="*/ 438028 w 438028"/>
              <a:gd name="connsiteY2" fmla="*/ 159442 h 327850"/>
              <a:gd name="connsiteX3" fmla="*/ 2470 w 438028"/>
              <a:gd name="connsiteY3" fmla="*/ 327850 h 327850"/>
              <a:gd name="connsiteX0" fmla="*/ 6499 w 442057"/>
              <a:gd name="connsiteY0" fmla="*/ 344676 h 344676"/>
              <a:gd name="connsiteX1" fmla="*/ 185 w 442057"/>
              <a:gd name="connsiteY1" fmla="*/ 0 h 344676"/>
              <a:gd name="connsiteX2" fmla="*/ 442057 w 442057"/>
              <a:gd name="connsiteY2" fmla="*/ 176268 h 344676"/>
              <a:gd name="connsiteX3" fmla="*/ 6499 w 442057"/>
              <a:gd name="connsiteY3" fmla="*/ 344676 h 344676"/>
              <a:gd name="connsiteX0" fmla="*/ 546 w 442330"/>
              <a:gd name="connsiteY0" fmla="*/ 342993 h 342993"/>
              <a:gd name="connsiteX1" fmla="*/ 458 w 442330"/>
              <a:gd name="connsiteY1" fmla="*/ 0 h 342993"/>
              <a:gd name="connsiteX2" fmla="*/ 442330 w 442330"/>
              <a:gd name="connsiteY2" fmla="*/ 176268 h 342993"/>
              <a:gd name="connsiteX3" fmla="*/ 546 w 442330"/>
              <a:gd name="connsiteY3" fmla="*/ 342993 h 34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30" h="342993">
                <a:moveTo>
                  <a:pt x="546" y="342993"/>
                </a:moveTo>
                <a:cubicBezTo>
                  <a:pt x="2167" y="167470"/>
                  <a:pt x="-1163" y="175523"/>
                  <a:pt x="458" y="0"/>
                </a:cubicBezTo>
                <a:lnTo>
                  <a:pt x="442330" y="176268"/>
                </a:lnTo>
                <a:lnTo>
                  <a:pt x="546" y="34299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A4B2A9-10E5-46AB-A57C-613FB8C6EB71}"/>
              </a:ext>
            </a:extLst>
          </p:cNvPr>
          <p:cNvSpPr/>
          <p:nvPr/>
        </p:nvSpPr>
        <p:spPr>
          <a:xfrm>
            <a:off x="4327542" y="2720646"/>
            <a:ext cx="106680" cy="106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20077873-F0E8-4DF1-B428-A12019FA5F78}"/>
              </a:ext>
            </a:extLst>
          </p:cNvPr>
          <p:cNvSpPr/>
          <p:nvPr/>
        </p:nvSpPr>
        <p:spPr>
          <a:xfrm>
            <a:off x="4042992" y="4794636"/>
            <a:ext cx="284550" cy="205460"/>
          </a:xfrm>
          <a:custGeom>
            <a:avLst/>
            <a:gdLst>
              <a:gd name="connsiteX0" fmla="*/ 0 w 243191"/>
              <a:gd name="connsiteY0" fmla="*/ 400110 h 400110"/>
              <a:gd name="connsiteX1" fmla="*/ 121596 w 243191"/>
              <a:gd name="connsiteY1" fmla="*/ 0 h 400110"/>
              <a:gd name="connsiteX2" fmla="*/ 243191 w 243191"/>
              <a:gd name="connsiteY2" fmla="*/ 400110 h 400110"/>
              <a:gd name="connsiteX3" fmla="*/ 0 w 243191"/>
              <a:gd name="connsiteY3" fmla="*/ 400110 h 400110"/>
              <a:gd name="connsiteX0" fmla="*/ 0 w 651753"/>
              <a:gd name="connsiteY0" fmla="*/ 400110 h 400110"/>
              <a:gd name="connsiteX1" fmla="*/ 121596 w 651753"/>
              <a:gd name="connsiteY1" fmla="*/ 0 h 400110"/>
              <a:gd name="connsiteX2" fmla="*/ 651753 w 651753"/>
              <a:gd name="connsiteY2" fmla="*/ 263923 h 400110"/>
              <a:gd name="connsiteX3" fmla="*/ 0 w 651753"/>
              <a:gd name="connsiteY3" fmla="*/ 400110 h 400110"/>
              <a:gd name="connsiteX0" fmla="*/ 24319 w 530157"/>
              <a:gd name="connsiteY0" fmla="*/ 370927 h 370927"/>
              <a:gd name="connsiteX1" fmla="*/ 0 w 530157"/>
              <a:gd name="connsiteY1" fmla="*/ 0 h 370927"/>
              <a:gd name="connsiteX2" fmla="*/ 530157 w 530157"/>
              <a:gd name="connsiteY2" fmla="*/ 263923 h 370927"/>
              <a:gd name="connsiteX3" fmla="*/ 24319 w 530157"/>
              <a:gd name="connsiteY3" fmla="*/ 370927 h 370927"/>
              <a:gd name="connsiteX0" fmla="*/ 0 w 564204"/>
              <a:gd name="connsiteY0" fmla="*/ 390382 h 390382"/>
              <a:gd name="connsiteX1" fmla="*/ 34047 w 564204"/>
              <a:gd name="connsiteY1" fmla="*/ 0 h 390382"/>
              <a:gd name="connsiteX2" fmla="*/ 564204 w 564204"/>
              <a:gd name="connsiteY2" fmla="*/ 263923 h 390382"/>
              <a:gd name="connsiteX3" fmla="*/ 0 w 564204"/>
              <a:gd name="connsiteY3" fmla="*/ 390382 h 390382"/>
              <a:gd name="connsiteX0" fmla="*/ 0 w 535021"/>
              <a:gd name="connsiteY0" fmla="*/ 526569 h 526569"/>
              <a:gd name="connsiteX1" fmla="*/ 4864 w 535021"/>
              <a:gd name="connsiteY1" fmla="*/ 0 h 526569"/>
              <a:gd name="connsiteX2" fmla="*/ 535021 w 535021"/>
              <a:gd name="connsiteY2" fmla="*/ 263923 h 526569"/>
              <a:gd name="connsiteX3" fmla="*/ 0 w 535021"/>
              <a:gd name="connsiteY3" fmla="*/ 526569 h 526569"/>
              <a:gd name="connsiteX0" fmla="*/ 0 w 700391"/>
              <a:gd name="connsiteY0" fmla="*/ 526569 h 526569"/>
              <a:gd name="connsiteX1" fmla="*/ 4864 w 700391"/>
              <a:gd name="connsiteY1" fmla="*/ 0 h 526569"/>
              <a:gd name="connsiteX2" fmla="*/ 700391 w 700391"/>
              <a:gd name="connsiteY2" fmla="*/ 283378 h 526569"/>
              <a:gd name="connsiteX3" fmla="*/ 0 w 700391"/>
              <a:gd name="connsiteY3" fmla="*/ 526569 h 526569"/>
              <a:gd name="connsiteX0" fmla="*/ 0 w 700391"/>
              <a:gd name="connsiteY0" fmla="*/ 409837 h 409837"/>
              <a:gd name="connsiteX1" fmla="*/ 4864 w 700391"/>
              <a:gd name="connsiteY1" fmla="*/ 0 h 409837"/>
              <a:gd name="connsiteX2" fmla="*/ 700391 w 700391"/>
              <a:gd name="connsiteY2" fmla="*/ 283378 h 409837"/>
              <a:gd name="connsiteX3" fmla="*/ 0 w 700391"/>
              <a:gd name="connsiteY3" fmla="*/ 409837 h 409837"/>
              <a:gd name="connsiteX0" fmla="*/ 0 w 622570"/>
              <a:gd name="connsiteY0" fmla="*/ 409837 h 409837"/>
              <a:gd name="connsiteX1" fmla="*/ 4864 w 622570"/>
              <a:gd name="connsiteY1" fmla="*/ 0 h 409837"/>
              <a:gd name="connsiteX2" fmla="*/ 622570 w 622570"/>
              <a:gd name="connsiteY2" fmla="*/ 225012 h 409837"/>
              <a:gd name="connsiteX3" fmla="*/ 0 w 622570"/>
              <a:gd name="connsiteY3" fmla="*/ 409837 h 409837"/>
              <a:gd name="connsiteX0" fmla="*/ 0 w 622570"/>
              <a:gd name="connsiteY0" fmla="*/ 332016 h 332016"/>
              <a:gd name="connsiteX1" fmla="*/ 43775 w 622570"/>
              <a:gd name="connsiteY1" fmla="*/ 0 h 332016"/>
              <a:gd name="connsiteX2" fmla="*/ 622570 w 622570"/>
              <a:gd name="connsiteY2" fmla="*/ 147191 h 332016"/>
              <a:gd name="connsiteX3" fmla="*/ 0 w 622570"/>
              <a:gd name="connsiteY3" fmla="*/ 332016 h 332016"/>
              <a:gd name="connsiteX0" fmla="*/ 0 w 466927"/>
              <a:gd name="connsiteY0" fmla="*/ 332016 h 332016"/>
              <a:gd name="connsiteX1" fmla="*/ 43775 w 466927"/>
              <a:gd name="connsiteY1" fmla="*/ 0 h 332016"/>
              <a:gd name="connsiteX2" fmla="*/ 466927 w 466927"/>
              <a:gd name="connsiteY2" fmla="*/ 215285 h 332016"/>
              <a:gd name="connsiteX3" fmla="*/ 0 w 466927"/>
              <a:gd name="connsiteY3" fmla="*/ 332016 h 332016"/>
              <a:gd name="connsiteX0" fmla="*/ 14696 w 423257"/>
              <a:gd name="connsiteY0" fmla="*/ 332016 h 332016"/>
              <a:gd name="connsiteX1" fmla="*/ 105 w 423257"/>
              <a:gd name="connsiteY1" fmla="*/ 0 h 332016"/>
              <a:gd name="connsiteX2" fmla="*/ 423257 w 423257"/>
              <a:gd name="connsiteY2" fmla="*/ 215285 h 332016"/>
              <a:gd name="connsiteX3" fmla="*/ 14696 w 423257"/>
              <a:gd name="connsiteY3" fmla="*/ 332016 h 332016"/>
              <a:gd name="connsiteX0" fmla="*/ 0 w 408561"/>
              <a:gd name="connsiteY0" fmla="*/ 333899 h 333899"/>
              <a:gd name="connsiteX1" fmla="*/ 6132 w 408561"/>
              <a:gd name="connsiteY1" fmla="*/ 0 h 333899"/>
              <a:gd name="connsiteX2" fmla="*/ 408561 w 408561"/>
              <a:gd name="connsiteY2" fmla="*/ 217168 h 333899"/>
              <a:gd name="connsiteX3" fmla="*/ 0 w 408561"/>
              <a:gd name="connsiteY3" fmla="*/ 333899 h 333899"/>
              <a:gd name="connsiteX0" fmla="*/ 0 w 406489"/>
              <a:gd name="connsiteY0" fmla="*/ 286833 h 286833"/>
              <a:gd name="connsiteX1" fmla="*/ 4060 w 406489"/>
              <a:gd name="connsiteY1" fmla="*/ 0 h 286833"/>
              <a:gd name="connsiteX2" fmla="*/ 406489 w 406489"/>
              <a:gd name="connsiteY2" fmla="*/ 217168 h 286833"/>
              <a:gd name="connsiteX3" fmla="*/ 0 w 406489"/>
              <a:gd name="connsiteY3" fmla="*/ 286833 h 286833"/>
              <a:gd name="connsiteX0" fmla="*/ 0 w 412706"/>
              <a:gd name="connsiteY0" fmla="*/ 286833 h 286833"/>
              <a:gd name="connsiteX1" fmla="*/ 4060 w 412706"/>
              <a:gd name="connsiteY1" fmla="*/ 0 h 286833"/>
              <a:gd name="connsiteX2" fmla="*/ 412706 w 412706"/>
              <a:gd name="connsiteY2" fmla="*/ 147511 h 286833"/>
              <a:gd name="connsiteX3" fmla="*/ 0 w 412706"/>
              <a:gd name="connsiteY3" fmla="*/ 286833 h 286833"/>
              <a:gd name="connsiteX0" fmla="*/ 8529 w 408802"/>
              <a:gd name="connsiteY0" fmla="*/ 281185 h 281185"/>
              <a:gd name="connsiteX1" fmla="*/ 156 w 408802"/>
              <a:gd name="connsiteY1" fmla="*/ 0 h 281185"/>
              <a:gd name="connsiteX2" fmla="*/ 408802 w 408802"/>
              <a:gd name="connsiteY2" fmla="*/ 147511 h 281185"/>
              <a:gd name="connsiteX3" fmla="*/ 8529 w 408802"/>
              <a:gd name="connsiteY3" fmla="*/ 281185 h 281185"/>
              <a:gd name="connsiteX0" fmla="*/ 2464 w 408953"/>
              <a:gd name="connsiteY0" fmla="*/ 283068 h 283068"/>
              <a:gd name="connsiteX1" fmla="*/ 307 w 408953"/>
              <a:gd name="connsiteY1" fmla="*/ 0 h 283068"/>
              <a:gd name="connsiteX2" fmla="*/ 408953 w 408953"/>
              <a:gd name="connsiteY2" fmla="*/ 147511 h 283068"/>
              <a:gd name="connsiteX3" fmla="*/ 2464 w 408953"/>
              <a:gd name="connsiteY3" fmla="*/ 283068 h 283068"/>
              <a:gd name="connsiteX0" fmla="*/ 0 w 406489"/>
              <a:gd name="connsiteY0" fmla="*/ 277420 h 277420"/>
              <a:gd name="connsiteX1" fmla="*/ 4059 w 406489"/>
              <a:gd name="connsiteY1" fmla="*/ 0 h 277420"/>
              <a:gd name="connsiteX2" fmla="*/ 406489 w 406489"/>
              <a:gd name="connsiteY2" fmla="*/ 141863 h 277420"/>
              <a:gd name="connsiteX3" fmla="*/ 0 w 406489"/>
              <a:gd name="connsiteY3" fmla="*/ 277420 h 277420"/>
              <a:gd name="connsiteX0" fmla="*/ 6489 w 402617"/>
              <a:gd name="connsiteY0" fmla="*/ 275537 h 275537"/>
              <a:gd name="connsiteX1" fmla="*/ 187 w 402617"/>
              <a:gd name="connsiteY1" fmla="*/ 0 h 275537"/>
              <a:gd name="connsiteX2" fmla="*/ 402617 w 402617"/>
              <a:gd name="connsiteY2" fmla="*/ 141863 h 275537"/>
              <a:gd name="connsiteX3" fmla="*/ 6489 w 402617"/>
              <a:gd name="connsiteY3" fmla="*/ 275537 h 275537"/>
              <a:gd name="connsiteX0" fmla="*/ 12636 w 408764"/>
              <a:gd name="connsiteY0" fmla="*/ 328250 h 328250"/>
              <a:gd name="connsiteX1" fmla="*/ 117 w 408764"/>
              <a:gd name="connsiteY1" fmla="*/ 0 h 328250"/>
              <a:gd name="connsiteX2" fmla="*/ 408764 w 408764"/>
              <a:gd name="connsiteY2" fmla="*/ 194576 h 328250"/>
              <a:gd name="connsiteX3" fmla="*/ 12636 w 408764"/>
              <a:gd name="connsiteY3" fmla="*/ 328250 h 328250"/>
              <a:gd name="connsiteX0" fmla="*/ 0 w 410634"/>
              <a:gd name="connsiteY0" fmla="*/ 324485 h 324485"/>
              <a:gd name="connsiteX1" fmla="*/ 1987 w 410634"/>
              <a:gd name="connsiteY1" fmla="*/ 0 h 324485"/>
              <a:gd name="connsiteX2" fmla="*/ 410634 w 410634"/>
              <a:gd name="connsiteY2" fmla="*/ 194576 h 324485"/>
              <a:gd name="connsiteX3" fmla="*/ 0 w 410634"/>
              <a:gd name="connsiteY3" fmla="*/ 324485 h 324485"/>
              <a:gd name="connsiteX0" fmla="*/ 0 w 394056"/>
              <a:gd name="connsiteY0" fmla="*/ 324485 h 324485"/>
              <a:gd name="connsiteX1" fmla="*/ 1987 w 394056"/>
              <a:gd name="connsiteY1" fmla="*/ 0 h 324485"/>
              <a:gd name="connsiteX2" fmla="*/ 394056 w 394056"/>
              <a:gd name="connsiteY2" fmla="*/ 196458 h 324485"/>
              <a:gd name="connsiteX3" fmla="*/ 0 w 394056"/>
              <a:gd name="connsiteY3" fmla="*/ 324485 h 324485"/>
              <a:gd name="connsiteX0" fmla="*/ 0 w 437634"/>
              <a:gd name="connsiteY0" fmla="*/ 324485 h 324485"/>
              <a:gd name="connsiteX1" fmla="*/ 1987 w 437634"/>
              <a:gd name="connsiteY1" fmla="*/ 0 h 324485"/>
              <a:gd name="connsiteX2" fmla="*/ 437634 w 437634"/>
              <a:gd name="connsiteY2" fmla="*/ 154394 h 324485"/>
              <a:gd name="connsiteX3" fmla="*/ 0 w 437634"/>
              <a:gd name="connsiteY3" fmla="*/ 324485 h 324485"/>
              <a:gd name="connsiteX0" fmla="*/ 6500 w 435833"/>
              <a:gd name="connsiteY0" fmla="*/ 327850 h 327850"/>
              <a:gd name="connsiteX1" fmla="*/ 186 w 435833"/>
              <a:gd name="connsiteY1" fmla="*/ 0 h 327850"/>
              <a:gd name="connsiteX2" fmla="*/ 435833 w 435833"/>
              <a:gd name="connsiteY2" fmla="*/ 154394 h 327850"/>
              <a:gd name="connsiteX3" fmla="*/ 6500 w 435833"/>
              <a:gd name="connsiteY3" fmla="*/ 327850 h 327850"/>
              <a:gd name="connsiteX0" fmla="*/ 6500 w 437908"/>
              <a:gd name="connsiteY0" fmla="*/ 327850 h 327850"/>
              <a:gd name="connsiteX1" fmla="*/ 186 w 437908"/>
              <a:gd name="connsiteY1" fmla="*/ 0 h 327850"/>
              <a:gd name="connsiteX2" fmla="*/ 437908 w 437908"/>
              <a:gd name="connsiteY2" fmla="*/ 159442 h 327850"/>
              <a:gd name="connsiteX3" fmla="*/ 6500 w 437908"/>
              <a:gd name="connsiteY3" fmla="*/ 327850 h 327850"/>
              <a:gd name="connsiteX0" fmla="*/ 2470 w 438028"/>
              <a:gd name="connsiteY0" fmla="*/ 327850 h 327850"/>
              <a:gd name="connsiteX1" fmla="*/ 306 w 438028"/>
              <a:gd name="connsiteY1" fmla="*/ 0 h 327850"/>
              <a:gd name="connsiteX2" fmla="*/ 438028 w 438028"/>
              <a:gd name="connsiteY2" fmla="*/ 159442 h 327850"/>
              <a:gd name="connsiteX3" fmla="*/ 2470 w 438028"/>
              <a:gd name="connsiteY3" fmla="*/ 327850 h 327850"/>
              <a:gd name="connsiteX0" fmla="*/ 6499 w 442057"/>
              <a:gd name="connsiteY0" fmla="*/ 344676 h 344676"/>
              <a:gd name="connsiteX1" fmla="*/ 185 w 442057"/>
              <a:gd name="connsiteY1" fmla="*/ 0 h 344676"/>
              <a:gd name="connsiteX2" fmla="*/ 442057 w 442057"/>
              <a:gd name="connsiteY2" fmla="*/ 176268 h 344676"/>
              <a:gd name="connsiteX3" fmla="*/ 6499 w 442057"/>
              <a:gd name="connsiteY3" fmla="*/ 344676 h 344676"/>
              <a:gd name="connsiteX0" fmla="*/ 546 w 442330"/>
              <a:gd name="connsiteY0" fmla="*/ 342993 h 342993"/>
              <a:gd name="connsiteX1" fmla="*/ 458 w 442330"/>
              <a:gd name="connsiteY1" fmla="*/ 0 h 342993"/>
              <a:gd name="connsiteX2" fmla="*/ 442330 w 442330"/>
              <a:gd name="connsiteY2" fmla="*/ 176268 h 342993"/>
              <a:gd name="connsiteX3" fmla="*/ 546 w 442330"/>
              <a:gd name="connsiteY3" fmla="*/ 342993 h 34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30" h="342993">
                <a:moveTo>
                  <a:pt x="546" y="342993"/>
                </a:moveTo>
                <a:cubicBezTo>
                  <a:pt x="2167" y="167470"/>
                  <a:pt x="-1163" y="175523"/>
                  <a:pt x="458" y="0"/>
                </a:cubicBezTo>
                <a:lnTo>
                  <a:pt x="442330" y="176268"/>
                </a:lnTo>
                <a:lnTo>
                  <a:pt x="546" y="34299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E5318D-67BA-423C-81BD-91D4B35AF293}"/>
              </a:ext>
            </a:extLst>
          </p:cNvPr>
          <p:cNvSpPr/>
          <p:nvPr/>
        </p:nvSpPr>
        <p:spPr>
          <a:xfrm>
            <a:off x="4327542" y="4844026"/>
            <a:ext cx="106680" cy="106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Isosceles Triangle 24">
            <a:extLst>
              <a:ext uri="{FF2B5EF4-FFF2-40B4-BE49-F238E27FC236}">
                <a16:creationId xmlns:a16="http://schemas.microsoft.com/office/drawing/2014/main" id="{B7583655-6845-4BBB-8CFD-D0215A6C4E82}"/>
              </a:ext>
            </a:extLst>
          </p:cNvPr>
          <p:cNvSpPr/>
          <p:nvPr/>
        </p:nvSpPr>
        <p:spPr>
          <a:xfrm>
            <a:off x="4053076" y="3276739"/>
            <a:ext cx="284550" cy="205460"/>
          </a:xfrm>
          <a:custGeom>
            <a:avLst/>
            <a:gdLst>
              <a:gd name="connsiteX0" fmla="*/ 0 w 243191"/>
              <a:gd name="connsiteY0" fmla="*/ 400110 h 400110"/>
              <a:gd name="connsiteX1" fmla="*/ 121596 w 243191"/>
              <a:gd name="connsiteY1" fmla="*/ 0 h 400110"/>
              <a:gd name="connsiteX2" fmla="*/ 243191 w 243191"/>
              <a:gd name="connsiteY2" fmla="*/ 400110 h 400110"/>
              <a:gd name="connsiteX3" fmla="*/ 0 w 243191"/>
              <a:gd name="connsiteY3" fmla="*/ 400110 h 400110"/>
              <a:gd name="connsiteX0" fmla="*/ 0 w 651753"/>
              <a:gd name="connsiteY0" fmla="*/ 400110 h 400110"/>
              <a:gd name="connsiteX1" fmla="*/ 121596 w 651753"/>
              <a:gd name="connsiteY1" fmla="*/ 0 h 400110"/>
              <a:gd name="connsiteX2" fmla="*/ 651753 w 651753"/>
              <a:gd name="connsiteY2" fmla="*/ 263923 h 400110"/>
              <a:gd name="connsiteX3" fmla="*/ 0 w 651753"/>
              <a:gd name="connsiteY3" fmla="*/ 400110 h 400110"/>
              <a:gd name="connsiteX0" fmla="*/ 24319 w 530157"/>
              <a:gd name="connsiteY0" fmla="*/ 370927 h 370927"/>
              <a:gd name="connsiteX1" fmla="*/ 0 w 530157"/>
              <a:gd name="connsiteY1" fmla="*/ 0 h 370927"/>
              <a:gd name="connsiteX2" fmla="*/ 530157 w 530157"/>
              <a:gd name="connsiteY2" fmla="*/ 263923 h 370927"/>
              <a:gd name="connsiteX3" fmla="*/ 24319 w 530157"/>
              <a:gd name="connsiteY3" fmla="*/ 370927 h 370927"/>
              <a:gd name="connsiteX0" fmla="*/ 0 w 564204"/>
              <a:gd name="connsiteY0" fmla="*/ 390382 h 390382"/>
              <a:gd name="connsiteX1" fmla="*/ 34047 w 564204"/>
              <a:gd name="connsiteY1" fmla="*/ 0 h 390382"/>
              <a:gd name="connsiteX2" fmla="*/ 564204 w 564204"/>
              <a:gd name="connsiteY2" fmla="*/ 263923 h 390382"/>
              <a:gd name="connsiteX3" fmla="*/ 0 w 564204"/>
              <a:gd name="connsiteY3" fmla="*/ 390382 h 390382"/>
              <a:gd name="connsiteX0" fmla="*/ 0 w 535021"/>
              <a:gd name="connsiteY0" fmla="*/ 526569 h 526569"/>
              <a:gd name="connsiteX1" fmla="*/ 4864 w 535021"/>
              <a:gd name="connsiteY1" fmla="*/ 0 h 526569"/>
              <a:gd name="connsiteX2" fmla="*/ 535021 w 535021"/>
              <a:gd name="connsiteY2" fmla="*/ 263923 h 526569"/>
              <a:gd name="connsiteX3" fmla="*/ 0 w 535021"/>
              <a:gd name="connsiteY3" fmla="*/ 526569 h 526569"/>
              <a:gd name="connsiteX0" fmla="*/ 0 w 700391"/>
              <a:gd name="connsiteY0" fmla="*/ 526569 h 526569"/>
              <a:gd name="connsiteX1" fmla="*/ 4864 w 700391"/>
              <a:gd name="connsiteY1" fmla="*/ 0 h 526569"/>
              <a:gd name="connsiteX2" fmla="*/ 700391 w 700391"/>
              <a:gd name="connsiteY2" fmla="*/ 283378 h 526569"/>
              <a:gd name="connsiteX3" fmla="*/ 0 w 700391"/>
              <a:gd name="connsiteY3" fmla="*/ 526569 h 526569"/>
              <a:gd name="connsiteX0" fmla="*/ 0 w 700391"/>
              <a:gd name="connsiteY0" fmla="*/ 409837 h 409837"/>
              <a:gd name="connsiteX1" fmla="*/ 4864 w 700391"/>
              <a:gd name="connsiteY1" fmla="*/ 0 h 409837"/>
              <a:gd name="connsiteX2" fmla="*/ 700391 w 700391"/>
              <a:gd name="connsiteY2" fmla="*/ 283378 h 409837"/>
              <a:gd name="connsiteX3" fmla="*/ 0 w 700391"/>
              <a:gd name="connsiteY3" fmla="*/ 409837 h 409837"/>
              <a:gd name="connsiteX0" fmla="*/ 0 w 622570"/>
              <a:gd name="connsiteY0" fmla="*/ 409837 h 409837"/>
              <a:gd name="connsiteX1" fmla="*/ 4864 w 622570"/>
              <a:gd name="connsiteY1" fmla="*/ 0 h 409837"/>
              <a:gd name="connsiteX2" fmla="*/ 622570 w 622570"/>
              <a:gd name="connsiteY2" fmla="*/ 225012 h 409837"/>
              <a:gd name="connsiteX3" fmla="*/ 0 w 622570"/>
              <a:gd name="connsiteY3" fmla="*/ 409837 h 409837"/>
              <a:gd name="connsiteX0" fmla="*/ 0 w 622570"/>
              <a:gd name="connsiteY0" fmla="*/ 332016 h 332016"/>
              <a:gd name="connsiteX1" fmla="*/ 43775 w 622570"/>
              <a:gd name="connsiteY1" fmla="*/ 0 h 332016"/>
              <a:gd name="connsiteX2" fmla="*/ 622570 w 622570"/>
              <a:gd name="connsiteY2" fmla="*/ 147191 h 332016"/>
              <a:gd name="connsiteX3" fmla="*/ 0 w 622570"/>
              <a:gd name="connsiteY3" fmla="*/ 332016 h 332016"/>
              <a:gd name="connsiteX0" fmla="*/ 0 w 466927"/>
              <a:gd name="connsiteY0" fmla="*/ 332016 h 332016"/>
              <a:gd name="connsiteX1" fmla="*/ 43775 w 466927"/>
              <a:gd name="connsiteY1" fmla="*/ 0 h 332016"/>
              <a:gd name="connsiteX2" fmla="*/ 466927 w 466927"/>
              <a:gd name="connsiteY2" fmla="*/ 215285 h 332016"/>
              <a:gd name="connsiteX3" fmla="*/ 0 w 466927"/>
              <a:gd name="connsiteY3" fmla="*/ 332016 h 332016"/>
              <a:gd name="connsiteX0" fmla="*/ 14696 w 423257"/>
              <a:gd name="connsiteY0" fmla="*/ 332016 h 332016"/>
              <a:gd name="connsiteX1" fmla="*/ 105 w 423257"/>
              <a:gd name="connsiteY1" fmla="*/ 0 h 332016"/>
              <a:gd name="connsiteX2" fmla="*/ 423257 w 423257"/>
              <a:gd name="connsiteY2" fmla="*/ 215285 h 332016"/>
              <a:gd name="connsiteX3" fmla="*/ 14696 w 423257"/>
              <a:gd name="connsiteY3" fmla="*/ 332016 h 332016"/>
              <a:gd name="connsiteX0" fmla="*/ 0 w 408561"/>
              <a:gd name="connsiteY0" fmla="*/ 333899 h 333899"/>
              <a:gd name="connsiteX1" fmla="*/ 6132 w 408561"/>
              <a:gd name="connsiteY1" fmla="*/ 0 h 333899"/>
              <a:gd name="connsiteX2" fmla="*/ 408561 w 408561"/>
              <a:gd name="connsiteY2" fmla="*/ 217168 h 333899"/>
              <a:gd name="connsiteX3" fmla="*/ 0 w 408561"/>
              <a:gd name="connsiteY3" fmla="*/ 333899 h 333899"/>
              <a:gd name="connsiteX0" fmla="*/ 0 w 406489"/>
              <a:gd name="connsiteY0" fmla="*/ 286833 h 286833"/>
              <a:gd name="connsiteX1" fmla="*/ 4060 w 406489"/>
              <a:gd name="connsiteY1" fmla="*/ 0 h 286833"/>
              <a:gd name="connsiteX2" fmla="*/ 406489 w 406489"/>
              <a:gd name="connsiteY2" fmla="*/ 217168 h 286833"/>
              <a:gd name="connsiteX3" fmla="*/ 0 w 406489"/>
              <a:gd name="connsiteY3" fmla="*/ 286833 h 286833"/>
              <a:gd name="connsiteX0" fmla="*/ 0 w 412706"/>
              <a:gd name="connsiteY0" fmla="*/ 286833 h 286833"/>
              <a:gd name="connsiteX1" fmla="*/ 4060 w 412706"/>
              <a:gd name="connsiteY1" fmla="*/ 0 h 286833"/>
              <a:gd name="connsiteX2" fmla="*/ 412706 w 412706"/>
              <a:gd name="connsiteY2" fmla="*/ 147511 h 286833"/>
              <a:gd name="connsiteX3" fmla="*/ 0 w 412706"/>
              <a:gd name="connsiteY3" fmla="*/ 286833 h 286833"/>
              <a:gd name="connsiteX0" fmla="*/ 8529 w 408802"/>
              <a:gd name="connsiteY0" fmla="*/ 281185 h 281185"/>
              <a:gd name="connsiteX1" fmla="*/ 156 w 408802"/>
              <a:gd name="connsiteY1" fmla="*/ 0 h 281185"/>
              <a:gd name="connsiteX2" fmla="*/ 408802 w 408802"/>
              <a:gd name="connsiteY2" fmla="*/ 147511 h 281185"/>
              <a:gd name="connsiteX3" fmla="*/ 8529 w 408802"/>
              <a:gd name="connsiteY3" fmla="*/ 281185 h 281185"/>
              <a:gd name="connsiteX0" fmla="*/ 2464 w 408953"/>
              <a:gd name="connsiteY0" fmla="*/ 283068 h 283068"/>
              <a:gd name="connsiteX1" fmla="*/ 307 w 408953"/>
              <a:gd name="connsiteY1" fmla="*/ 0 h 283068"/>
              <a:gd name="connsiteX2" fmla="*/ 408953 w 408953"/>
              <a:gd name="connsiteY2" fmla="*/ 147511 h 283068"/>
              <a:gd name="connsiteX3" fmla="*/ 2464 w 408953"/>
              <a:gd name="connsiteY3" fmla="*/ 283068 h 283068"/>
              <a:gd name="connsiteX0" fmla="*/ 0 w 406489"/>
              <a:gd name="connsiteY0" fmla="*/ 277420 h 277420"/>
              <a:gd name="connsiteX1" fmla="*/ 4059 w 406489"/>
              <a:gd name="connsiteY1" fmla="*/ 0 h 277420"/>
              <a:gd name="connsiteX2" fmla="*/ 406489 w 406489"/>
              <a:gd name="connsiteY2" fmla="*/ 141863 h 277420"/>
              <a:gd name="connsiteX3" fmla="*/ 0 w 406489"/>
              <a:gd name="connsiteY3" fmla="*/ 277420 h 277420"/>
              <a:gd name="connsiteX0" fmla="*/ 6489 w 402617"/>
              <a:gd name="connsiteY0" fmla="*/ 275537 h 275537"/>
              <a:gd name="connsiteX1" fmla="*/ 187 w 402617"/>
              <a:gd name="connsiteY1" fmla="*/ 0 h 275537"/>
              <a:gd name="connsiteX2" fmla="*/ 402617 w 402617"/>
              <a:gd name="connsiteY2" fmla="*/ 141863 h 275537"/>
              <a:gd name="connsiteX3" fmla="*/ 6489 w 402617"/>
              <a:gd name="connsiteY3" fmla="*/ 275537 h 275537"/>
              <a:gd name="connsiteX0" fmla="*/ 12636 w 408764"/>
              <a:gd name="connsiteY0" fmla="*/ 328250 h 328250"/>
              <a:gd name="connsiteX1" fmla="*/ 117 w 408764"/>
              <a:gd name="connsiteY1" fmla="*/ 0 h 328250"/>
              <a:gd name="connsiteX2" fmla="*/ 408764 w 408764"/>
              <a:gd name="connsiteY2" fmla="*/ 194576 h 328250"/>
              <a:gd name="connsiteX3" fmla="*/ 12636 w 408764"/>
              <a:gd name="connsiteY3" fmla="*/ 328250 h 328250"/>
              <a:gd name="connsiteX0" fmla="*/ 0 w 410634"/>
              <a:gd name="connsiteY0" fmla="*/ 324485 h 324485"/>
              <a:gd name="connsiteX1" fmla="*/ 1987 w 410634"/>
              <a:gd name="connsiteY1" fmla="*/ 0 h 324485"/>
              <a:gd name="connsiteX2" fmla="*/ 410634 w 410634"/>
              <a:gd name="connsiteY2" fmla="*/ 194576 h 324485"/>
              <a:gd name="connsiteX3" fmla="*/ 0 w 410634"/>
              <a:gd name="connsiteY3" fmla="*/ 324485 h 324485"/>
              <a:gd name="connsiteX0" fmla="*/ 0 w 394056"/>
              <a:gd name="connsiteY0" fmla="*/ 324485 h 324485"/>
              <a:gd name="connsiteX1" fmla="*/ 1987 w 394056"/>
              <a:gd name="connsiteY1" fmla="*/ 0 h 324485"/>
              <a:gd name="connsiteX2" fmla="*/ 394056 w 394056"/>
              <a:gd name="connsiteY2" fmla="*/ 196458 h 324485"/>
              <a:gd name="connsiteX3" fmla="*/ 0 w 394056"/>
              <a:gd name="connsiteY3" fmla="*/ 324485 h 324485"/>
              <a:gd name="connsiteX0" fmla="*/ 0 w 437634"/>
              <a:gd name="connsiteY0" fmla="*/ 324485 h 324485"/>
              <a:gd name="connsiteX1" fmla="*/ 1987 w 437634"/>
              <a:gd name="connsiteY1" fmla="*/ 0 h 324485"/>
              <a:gd name="connsiteX2" fmla="*/ 437634 w 437634"/>
              <a:gd name="connsiteY2" fmla="*/ 154394 h 324485"/>
              <a:gd name="connsiteX3" fmla="*/ 0 w 437634"/>
              <a:gd name="connsiteY3" fmla="*/ 324485 h 324485"/>
              <a:gd name="connsiteX0" fmla="*/ 6500 w 435833"/>
              <a:gd name="connsiteY0" fmla="*/ 327850 h 327850"/>
              <a:gd name="connsiteX1" fmla="*/ 186 w 435833"/>
              <a:gd name="connsiteY1" fmla="*/ 0 h 327850"/>
              <a:gd name="connsiteX2" fmla="*/ 435833 w 435833"/>
              <a:gd name="connsiteY2" fmla="*/ 154394 h 327850"/>
              <a:gd name="connsiteX3" fmla="*/ 6500 w 435833"/>
              <a:gd name="connsiteY3" fmla="*/ 327850 h 327850"/>
              <a:gd name="connsiteX0" fmla="*/ 6500 w 437908"/>
              <a:gd name="connsiteY0" fmla="*/ 327850 h 327850"/>
              <a:gd name="connsiteX1" fmla="*/ 186 w 437908"/>
              <a:gd name="connsiteY1" fmla="*/ 0 h 327850"/>
              <a:gd name="connsiteX2" fmla="*/ 437908 w 437908"/>
              <a:gd name="connsiteY2" fmla="*/ 159442 h 327850"/>
              <a:gd name="connsiteX3" fmla="*/ 6500 w 437908"/>
              <a:gd name="connsiteY3" fmla="*/ 327850 h 327850"/>
              <a:gd name="connsiteX0" fmla="*/ 2470 w 438028"/>
              <a:gd name="connsiteY0" fmla="*/ 327850 h 327850"/>
              <a:gd name="connsiteX1" fmla="*/ 306 w 438028"/>
              <a:gd name="connsiteY1" fmla="*/ 0 h 327850"/>
              <a:gd name="connsiteX2" fmla="*/ 438028 w 438028"/>
              <a:gd name="connsiteY2" fmla="*/ 159442 h 327850"/>
              <a:gd name="connsiteX3" fmla="*/ 2470 w 438028"/>
              <a:gd name="connsiteY3" fmla="*/ 327850 h 327850"/>
              <a:gd name="connsiteX0" fmla="*/ 6499 w 442057"/>
              <a:gd name="connsiteY0" fmla="*/ 344676 h 344676"/>
              <a:gd name="connsiteX1" fmla="*/ 185 w 442057"/>
              <a:gd name="connsiteY1" fmla="*/ 0 h 344676"/>
              <a:gd name="connsiteX2" fmla="*/ 442057 w 442057"/>
              <a:gd name="connsiteY2" fmla="*/ 176268 h 344676"/>
              <a:gd name="connsiteX3" fmla="*/ 6499 w 442057"/>
              <a:gd name="connsiteY3" fmla="*/ 344676 h 344676"/>
              <a:gd name="connsiteX0" fmla="*/ 546 w 442330"/>
              <a:gd name="connsiteY0" fmla="*/ 342993 h 342993"/>
              <a:gd name="connsiteX1" fmla="*/ 458 w 442330"/>
              <a:gd name="connsiteY1" fmla="*/ 0 h 342993"/>
              <a:gd name="connsiteX2" fmla="*/ 442330 w 442330"/>
              <a:gd name="connsiteY2" fmla="*/ 176268 h 342993"/>
              <a:gd name="connsiteX3" fmla="*/ 546 w 442330"/>
              <a:gd name="connsiteY3" fmla="*/ 342993 h 342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30" h="342993">
                <a:moveTo>
                  <a:pt x="546" y="342993"/>
                </a:moveTo>
                <a:cubicBezTo>
                  <a:pt x="2167" y="167470"/>
                  <a:pt x="-1163" y="175523"/>
                  <a:pt x="458" y="0"/>
                </a:cubicBezTo>
                <a:lnTo>
                  <a:pt x="442330" y="176268"/>
                </a:lnTo>
                <a:lnTo>
                  <a:pt x="546" y="34299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64D9B67-1C16-4DCF-9A75-DEB5BF4638A6}"/>
              </a:ext>
            </a:extLst>
          </p:cNvPr>
          <p:cNvSpPr/>
          <p:nvPr/>
        </p:nvSpPr>
        <p:spPr>
          <a:xfrm>
            <a:off x="4337626" y="3326129"/>
            <a:ext cx="106680" cy="1066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E1DC42-11F2-43CC-9AE8-99A14F7C7BB1}"/>
              </a:ext>
            </a:extLst>
          </p:cNvPr>
          <p:cNvSpPr/>
          <p:nvPr/>
        </p:nvSpPr>
        <p:spPr>
          <a:xfrm>
            <a:off x="1204172" y="1777928"/>
            <a:ext cx="125984" cy="125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6D6545-9352-4DF0-8C68-7B7B02F36383}"/>
              </a:ext>
            </a:extLst>
          </p:cNvPr>
          <p:cNvSpPr/>
          <p:nvPr/>
        </p:nvSpPr>
        <p:spPr>
          <a:xfrm>
            <a:off x="1680510" y="1769715"/>
            <a:ext cx="125984" cy="125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6D268F8-B9BF-4B00-96CB-A4CBB83B00A7}"/>
              </a:ext>
            </a:extLst>
          </p:cNvPr>
          <p:cNvSpPr/>
          <p:nvPr/>
        </p:nvSpPr>
        <p:spPr>
          <a:xfrm>
            <a:off x="2170433" y="1769138"/>
            <a:ext cx="125984" cy="125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951803-9543-4780-9548-509DD223DBDF}"/>
              </a:ext>
            </a:extLst>
          </p:cNvPr>
          <p:cNvSpPr/>
          <p:nvPr/>
        </p:nvSpPr>
        <p:spPr>
          <a:xfrm>
            <a:off x="2698548" y="1781835"/>
            <a:ext cx="125984" cy="12598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89CC1A-5E32-400A-8189-A38CCAB58B87}"/>
                  </a:ext>
                </a:extLst>
              </p:cNvPr>
              <p:cNvSpPr txBox="1"/>
              <p:nvPr/>
            </p:nvSpPr>
            <p:spPr>
              <a:xfrm>
                <a:off x="4053076" y="85397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 </a:t>
                </a:r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(x,y,z,t) =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a:rPr lang="vi-VN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vi-VN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vi-VN" sz="24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acc>
                    <m:r>
                      <a:rPr lang="vi-V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vi-V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xyz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89CC1A-5E32-400A-8189-A38CCAB5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76" y="853976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 l="-1600" t="-9211" b="-3026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AC1DA2E-6608-4D07-A29A-7CB901CB98B0}"/>
              </a:ext>
            </a:extLst>
          </p:cNvPr>
          <p:cNvSpPr txBox="1"/>
          <p:nvPr/>
        </p:nvSpPr>
        <p:spPr>
          <a:xfrm>
            <a:off x="2107254" y="1298468"/>
            <a:ext cx="2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EBF920-4DFA-4C52-9363-701B905B0843}"/>
              </a:ext>
            </a:extLst>
          </p:cNvPr>
          <p:cNvSpPr txBox="1"/>
          <p:nvPr/>
        </p:nvSpPr>
        <p:spPr>
          <a:xfrm>
            <a:off x="2632000" y="1298468"/>
            <a:ext cx="2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8D9671-D626-44BF-A29E-AFFBAB4312F9}"/>
              </a:ext>
            </a:extLst>
          </p:cNvPr>
          <p:cNvSpPr txBox="1"/>
          <p:nvPr/>
        </p:nvSpPr>
        <p:spPr>
          <a:xfrm>
            <a:off x="1619003" y="1299150"/>
            <a:ext cx="2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9898F2-A4A0-4924-B3AB-73D5F8B5974B}"/>
              </a:ext>
            </a:extLst>
          </p:cNvPr>
          <p:cNvSpPr txBox="1"/>
          <p:nvPr/>
        </p:nvSpPr>
        <p:spPr>
          <a:xfrm>
            <a:off x="1114531" y="1299150"/>
            <a:ext cx="259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E8E1921-BCB0-46BB-997F-82D6DE4EAB04}"/>
              </a:ext>
            </a:extLst>
          </p:cNvPr>
          <p:cNvCxnSpPr>
            <a:cxnSpLocks/>
            <a:stCxn id="38" idx="4"/>
          </p:cNvCxnSpPr>
          <p:nvPr/>
        </p:nvCxnSpPr>
        <p:spPr>
          <a:xfrm rot="16200000" flipH="1">
            <a:off x="3246555" y="392645"/>
            <a:ext cx="544668" cy="355077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3EDB47-917B-4B44-B99C-15D3DB0FD271}"/>
              </a:ext>
            </a:extLst>
          </p:cNvPr>
          <p:cNvCxnSpPr>
            <a:stCxn id="32" idx="6"/>
          </p:cNvCxnSpPr>
          <p:nvPr/>
        </p:nvCxnSpPr>
        <p:spPr>
          <a:xfrm>
            <a:off x="4434222" y="2773986"/>
            <a:ext cx="8600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318121F-7A83-43A5-8FF6-97842F2193CC}"/>
              </a:ext>
            </a:extLst>
          </p:cNvPr>
          <p:cNvCxnSpPr/>
          <p:nvPr/>
        </p:nvCxnSpPr>
        <p:spPr>
          <a:xfrm flipH="1">
            <a:off x="4434222" y="3379470"/>
            <a:ext cx="8600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8EBA2A5-3960-4E92-B4AA-6F2962C1DE76}"/>
              </a:ext>
            </a:extLst>
          </p:cNvPr>
          <p:cNvCxnSpPr>
            <a:cxnSpLocks/>
          </p:cNvCxnSpPr>
          <p:nvPr/>
        </p:nvCxnSpPr>
        <p:spPr>
          <a:xfrm>
            <a:off x="1743501" y="2444274"/>
            <a:ext cx="2295698" cy="935196"/>
          </a:xfrm>
          <a:prstGeom prst="bentConnector3">
            <a:avLst>
              <a:gd name="adj1" fmla="val 7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FD6012B-002C-4E11-8DF4-B4315D0715AF}"/>
              </a:ext>
            </a:extLst>
          </p:cNvPr>
          <p:cNvCxnSpPr>
            <a:cxnSpLocks/>
            <a:stCxn id="40" idx="4"/>
          </p:cNvCxnSpPr>
          <p:nvPr/>
        </p:nvCxnSpPr>
        <p:spPr>
          <a:xfrm rot="16200000" flipH="1">
            <a:off x="2967438" y="1701920"/>
            <a:ext cx="865864" cy="127766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3698F64-48ED-4B35-A12C-F010EE5FB8BA}"/>
              </a:ext>
            </a:extLst>
          </p:cNvPr>
          <p:cNvCxnSpPr>
            <a:cxnSpLocks/>
          </p:cNvCxnSpPr>
          <p:nvPr/>
        </p:nvCxnSpPr>
        <p:spPr>
          <a:xfrm>
            <a:off x="2761539" y="2775890"/>
            <a:ext cx="2532738" cy="923620"/>
          </a:xfrm>
          <a:prstGeom prst="bentConnector3">
            <a:avLst>
              <a:gd name="adj1" fmla="val -6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9A41862-86CD-4A14-B862-55952A9DBFE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743501" y="3385021"/>
            <a:ext cx="3550776" cy="1324232"/>
          </a:xfrm>
          <a:prstGeom prst="bentConnector3">
            <a:avLst>
              <a:gd name="adj1" fmla="val 4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42E8363-4396-4DA9-98DD-09D5AF873672}"/>
              </a:ext>
            </a:extLst>
          </p:cNvPr>
          <p:cNvCxnSpPr>
            <a:stCxn id="37" idx="4"/>
          </p:cNvCxnSpPr>
          <p:nvPr/>
        </p:nvCxnSpPr>
        <p:spPr>
          <a:xfrm rot="16200000" flipH="1">
            <a:off x="1368748" y="1802328"/>
            <a:ext cx="2582744" cy="27859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2D7A4F2D-E29A-4C1B-A49F-2C47FF5076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34924" y="2495906"/>
            <a:ext cx="2998573" cy="1799796"/>
          </a:xfrm>
          <a:prstGeom prst="bentConnector3">
            <a:avLst>
              <a:gd name="adj1" fmla="val 10001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B6A904E-FE21-4781-8406-D84A5708D3EF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4434222" y="4486656"/>
            <a:ext cx="860055" cy="7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32B9C35-3F9E-4E63-9921-285E89B2CF47}"/>
              </a:ext>
            </a:extLst>
          </p:cNvPr>
          <p:cNvCxnSpPr>
            <a:stCxn id="34" idx="6"/>
          </p:cNvCxnSpPr>
          <p:nvPr/>
        </p:nvCxnSpPr>
        <p:spPr>
          <a:xfrm flipV="1">
            <a:off x="4434222" y="4895091"/>
            <a:ext cx="860055" cy="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B5A159C-B24D-401C-8DB2-BA1811F4A39E}"/>
              </a:ext>
            </a:extLst>
          </p:cNvPr>
          <p:cNvCxnSpPr>
            <a:cxnSpLocks/>
          </p:cNvCxnSpPr>
          <p:nvPr/>
        </p:nvCxnSpPr>
        <p:spPr>
          <a:xfrm>
            <a:off x="1267163" y="4486656"/>
            <a:ext cx="4027113" cy="963168"/>
          </a:xfrm>
          <a:prstGeom prst="bentConnector3">
            <a:avLst>
              <a:gd name="adj1" fmla="val 4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8162A14-1014-4992-B4A4-A85F7D719E7A}"/>
              </a:ext>
            </a:extLst>
          </p:cNvPr>
          <p:cNvCxnSpPr>
            <a:endCxn id="20" idx="1"/>
          </p:cNvCxnSpPr>
          <p:nvPr/>
        </p:nvCxnSpPr>
        <p:spPr>
          <a:xfrm>
            <a:off x="1743501" y="4709253"/>
            <a:ext cx="3550776" cy="942243"/>
          </a:xfrm>
          <a:prstGeom prst="bentConnector3">
            <a:avLst>
              <a:gd name="adj1" fmla="val 4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28D9D28-F65D-4DE6-9B2F-8140C55B491E}"/>
              </a:ext>
            </a:extLst>
          </p:cNvPr>
          <p:cNvCxnSpPr/>
          <p:nvPr/>
        </p:nvCxnSpPr>
        <p:spPr>
          <a:xfrm>
            <a:off x="2234312" y="4895091"/>
            <a:ext cx="3059965" cy="963165"/>
          </a:xfrm>
          <a:prstGeom prst="bentConnector3">
            <a:avLst>
              <a:gd name="adj1" fmla="val -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067D672-C8C4-4019-8F4A-450823B9E312}"/>
              </a:ext>
            </a:extLst>
          </p:cNvPr>
          <p:cNvCxnSpPr>
            <a:stCxn id="14" idx="3"/>
          </p:cNvCxnSpPr>
          <p:nvPr/>
        </p:nvCxnSpPr>
        <p:spPr>
          <a:xfrm>
            <a:off x="6091945" y="2594848"/>
            <a:ext cx="1792658" cy="1318784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525CE35F-B9B8-4F3A-8C2B-9109985B6722}"/>
              </a:ext>
            </a:extLst>
          </p:cNvPr>
          <p:cNvCxnSpPr>
            <a:stCxn id="20" idx="3"/>
          </p:cNvCxnSpPr>
          <p:nvPr/>
        </p:nvCxnSpPr>
        <p:spPr>
          <a:xfrm flipV="1">
            <a:off x="6091945" y="4334256"/>
            <a:ext cx="1792658" cy="131724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9DC3CD-0BD3-4745-B921-4EE896E6AC3B}"/>
              </a:ext>
            </a:extLst>
          </p:cNvPr>
          <p:cNvCxnSpPr>
            <a:stCxn id="19" idx="3"/>
          </p:cNvCxnSpPr>
          <p:nvPr/>
        </p:nvCxnSpPr>
        <p:spPr>
          <a:xfrm flipV="1">
            <a:off x="6091945" y="4206240"/>
            <a:ext cx="1869431" cy="503013"/>
          </a:xfrm>
          <a:prstGeom prst="bentConnector3">
            <a:avLst>
              <a:gd name="adj1" fmla="val 268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3035001-7084-42DE-9689-45C5C67C4B00}"/>
              </a:ext>
            </a:extLst>
          </p:cNvPr>
          <p:cNvCxnSpPr>
            <a:stCxn id="18" idx="3"/>
          </p:cNvCxnSpPr>
          <p:nvPr/>
        </p:nvCxnSpPr>
        <p:spPr>
          <a:xfrm>
            <a:off x="6091945" y="3537070"/>
            <a:ext cx="1869431" cy="535058"/>
          </a:xfrm>
          <a:prstGeom prst="bentConnector3">
            <a:avLst>
              <a:gd name="adj1" fmla="val 265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F095974-622C-4562-B6EC-0A6447D1250C}"/>
              </a:ext>
            </a:extLst>
          </p:cNvPr>
          <p:cNvCxnSpPr>
            <a:stCxn id="24" idx="2"/>
          </p:cNvCxnSpPr>
          <p:nvPr/>
        </p:nvCxnSpPr>
        <p:spPr>
          <a:xfrm>
            <a:off x="8807520" y="4111949"/>
            <a:ext cx="732720" cy="1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2395022-EF5A-46EE-AFDA-C7A955A80B2E}"/>
              </a:ext>
            </a:extLst>
          </p:cNvPr>
          <p:cNvCxnSpPr>
            <a:cxnSpLocks/>
          </p:cNvCxnSpPr>
          <p:nvPr/>
        </p:nvCxnSpPr>
        <p:spPr>
          <a:xfrm>
            <a:off x="8807520" y="4123161"/>
            <a:ext cx="1324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E16E141-DEA1-46A1-BB61-0DB326F49351}"/>
              </a:ext>
            </a:extLst>
          </p:cNvPr>
          <p:cNvSpPr txBox="1"/>
          <p:nvPr/>
        </p:nvSpPr>
        <p:spPr>
          <a:xfrm>
            <a:off x="9307258" y="3482199"/>
            <a:ext cx="1476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 (x,y,z,t)</a:t>
            </a:r>
            <a:endParaRPr lang="vi-VN" sz="20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4E9937-8604-405A-8442-07A1C1D7F294}"/>
              </a:ext>
            </a:extLst>
          </p:cNvPr>
          <p:cNvSpPr txBox="1"/>
          <p:nvPr/>
        </p:nvSpPr>
        <p:spPr>
          <a:xfrm>
            <a:off x="580103" y="482848"/>
            <a:ext cx="11053097" cy="332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Câu 2. 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Cho ví dụ về đơn đồ thị có 6 đỉnh: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đó vừa có chu trình Euler vừa có chu trình Hamilton (chỉ rõ chu trình).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đó có chu trình Euler và chu trình Hamilton nhưng hai chu trình này </a:t>
            </a:r>
            <a:r>
              <a:rPr lang="vi-VN" sz="24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không trùng nhau (chỉ rõ các chu trình)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đó có chu trình Euler (chỉ rõ chu trình) nhưng không có chu trình Hamilton.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đó có chu trình Hamilon (chỉ rõ chu trình) nhưng không có chu trình Euler.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797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06B44-BF49-4163-A9FB-830B7718EFDB}"/>
              </a:ext>
            </a:extLst>
          </p:cNvPr>
          <p:cNvSpPr txBox="1"/>
          <p:nvPr/>
        </p:nvSpPr>
        <p:spPr>
          <a:xfrm>
            <a:off x="540774" y="495233"/>
            <a:ext cx="979292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a)  Đồ thị đó vừa có chu trình Euler vừa có chu trình Hamilton (chỉ rõ chu trình).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F5C283-650B-44D7-9187-4EBA8C2AC307}"/>
              </a:ext>
            </a:extLst>
          </p:cNvPr>
          <p:cNvSpPr/>
          <p:nvPr/>
        </p:nvSpPr>
        <p:spPr>
          <a:xfrm>
            <a:off x="3829665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656BCC-209B-4031-B1B1-CDBC91312F79}"/>
              </a:ext>
            </a:extLst>
          </p:cNvPr>
          <p:cNvSpPr/>
          <p:nvPr/>
        </p:nvSpPr>
        <p:spPr>
          <a:xfrm>
            <a:off x="792971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BC5010-7BAD-48FC-86C1-95EE276C4D91}"/>
              </a:ext>
            </a:extLst>
          </p:cNvPr>
          <p:cNvSpPr/>
          <p:nvPr/>
        </p:nvSpPr>
        <p:spPr>
          <a:xfrm>
            <a:off x="382966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E0CBF3-EC53-47E4-81DC-30FE657FCE26}"/>
              </a:ext>
            </a:extLst>
          </p:cNvPr>
          <p:cNvSpPr/>
          <p:nvPr/>
        </p:nvSpPr>
        <p:spPr>
          <a:xfrm>
            <a:off x="5879690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9DAB6F-C671-4D23-8691-29A22B6E4BCA}"/>
              </a:ext>
            </a:extLst>
          </p:cNvPr>
          <p:cNvSpPr/>
          <p:nvPr/>
        </p:nvSpPr>
        <p:spPr>
          <a:xfrm>
            <a:off x="5879690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89B3CF-CBF4-47FF-A05E-A8F0AFC9B9BC}"/>
              </a:ext>
            </a:extLst>
          </p:cNvPr>
          <p:cNvSpPr/>
          <p:nvPr/>
        </p:nvSpPr>
        <p:spPr>
          <a:xfrm>
            <a:off x="7934631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051A8E-5B8D-4D77-B261-3228B9D107BE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977149" y="1956617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4F5383-F4F4-4E74-85CA-E1E98638D8B5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6027174" y="1956617"/>
            <a:ext cx="19074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E3681B-63FF-4B2B-A2F5-C9FAD7D9448C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3903407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EF66B5-3C6A-48EB-AFCB-9A619823A6E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977149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A6D965-19C6-471A-8227-E1B7F8CDD82D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6027174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D46CAB-6EAD-4189-AC38-F9AE516556C3}"/>
              </a:ext>
            </a:extLst>
          </p:cNvPr>
          <p:cNvCxnSpPr>
            <a:stCxn id="9" idx="4"/>
            <a:endCxn id="5" idx="0"/>
          </p:cNvCxnSpPr>
          <p:nvPr/>
        </p:nvCxnSpPr>
        <p:spPr>
          <a:xfrm flipH="1">
            <a:off x="8003457" y="2030359"/>
            <a:ext cx="4916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79680E8-1744-4865-8BFD-C38639D5C66C}"/>
              </a:ext>
            </a:extLst>
          </p:cNvPr>
          <p:cNvSpPr txBox="1"/>
          <p:nvPr/>
        </p:nvSpPr>
        <p:spPr>
          <a:xfrm>
            <a:off x="1160206" y="4824232"/>
            <a:ext cx="10146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Euler: ABCDEFA</a:t>
            </a:r>
          </a:p>
          <a:p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Hamilton: ABCDEFA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2BC97C-4B70-42FA-9227-FF6C9706E72D}"/>
              </a:ext>
            </a:extLst>
          </p:cNvPr>
          <p:cNvSpPr txBox="1"/>
          <p:nvPr/>
        </p:nvSpPr>
        <p:spPr>
          <a:xfrm>
            <a:off x="3711678" y="374854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971EC-167D-4256-AF9A-D48A8429A1FA}"/>
              </a:ext>
            </a:extLst>
          </p:cNvPr>
          <p:cNvSpPr txBox="1"/>
          <p:nvPr/>
        </p:nvSpPr>
        <p:spPr>
          <a:xfrm>
            <a:off x="5761703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E2F19-9B4B-4F09-97C2-E94F2C97DD5B}"/>
              </a:ext>
            </a:extLst>
          </p:cNvPr>
          <p:cNvSpPr txBox="1"/>
          <p:nvPr/>
        </p:nvSpPr>
        <p:spPr>
          <a:xfrm>
            <a:off x="7811728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AF02F1-66DE-4454-9881-E3E68AF21A42}"/>
              </a:ext>
            </a:extLst>
          </p:cNvPr>
          <p:cNvSpPr txBox="1"/>
          <p:nvPr/>
        </p:nvSpPr>
        <p:spPr>
          <a:xfrm>
            <a:off x="7816646" y="144589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983EE1-F875-4DE6-B3F8-637B8B5D91A9}"/>
              </a:ext>
            </a:extLst>
          </p:cNvPr>
          <p:cNvSpPr txBox="1"/>
          <p:nvPr/>
        </p:nvSpPr>
        <p:spPr>
          <a:xfrm>
            <a:off x="5761703" y="1419133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E15465-8FFD-4249-94E2-DB45250A760D}"/>
              </a:ext>
            </a:extLst>
          </p:cNvPr>
          <p:cNvSpPr txBox="1"/>
          <p:nvPr/>
        </p:nvSpPr>
        <p:spPr>
          <a:xfrm>
            <a:off x="3711678" y="140807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6733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284ABA-15C5-4F0E-9C4E-18E6672645B0}"/>
              </a:ext>
            </a:extLst>
          </p:cNvPr>
          <p:cNvSpPr txBox="1"/>
          <p:nvPr/>
        </p:nvSpPr>
        <p:spPr>
          <a:xfrm>
            <a:off x="540774" y="495233"/>
            <a:ext cx="9792929" cy="72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b)  Đồ thị đó có chu trình Euler và chu trình Hamilton nhưng hai chu trình này </a:t>
            </a:r>
            <a:r>
              <a:rPr lang="vi-VN" sz="20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không trùng                 nhau (chỉ rõ các chu trình)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.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DC2026-76EE-4CFC-8CA5-738E7D79018E}"/>
              </a:ext>
            </a:extLst>
          </p:cNvPr>
          <p:cNvSpPr/>
          <p:nvPr/>
        </p:nvSpPr>
        <p:spPr>
          <a:xfrm>
            <a:off x="3829665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E922E-79DE-4862-B8AA-310989C67BCC}"/>
              </a:ext>
            </a:extLst>
          </p:cNvPr>
          <p:cNvSpPr/>
          <p:nvPr/>
        </p:nvSpPr>
        <p:spPr>
          <a:xfrm>
            <a:off x="792971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75A7F-ED45-478D-9F9D-D22CCB83FF6F}"/>
              </a:ext>
            </a:extLst>
          </p:cNvPr>
          <p:cNvSpPr/>
          <p:nvPr/>
        </p:nvSpPr>
        <p:spPr>
          <a:xfrm>
            <a:off x="382966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226FB6-E987-4937-8A65-9404F63F0A16}"/>
              </a:ext>
            </a:extLst>
          </p:cNvPr>
          <p:cNvSpPr/>
          <p:nvPr/>
        </p:nvSpPr>
        <p:spPr>
          <a:xfrm>
            <a:off x="5879690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862AE-466C-4F80-A365-1D02C5AE8EA6}"/>
              </a:ext>
            </a:extLst>
          </p:cNvPr>
          <p:cNvSpPr/>
          <p:nvPr/>
        </p:nvSpPr>
        <p:spPr>
          <a:xfrm>
            <a:off x="5879690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0BD28F-72A8-4E63-B718-E75D45ABE13F}"/>
              </a:ext>
            </a:extLst>
          </p:cNvPr>
          <p:cNvSpPr/>
          <p:nvPr/>
        </p:nvSpPr>
        <p:spPr>
          <a:xfrm>
            <a:off x="7934631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2AE64E-CA1D-47FB-A35F-44CC9BA1A933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3977149" y="1956617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17A04A-BA34-4EEF-9DF5-E95F75DE341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027174" y="1956617"/>
            <a:ext cx="19074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A937C2-A332-49FE-BDA4-6CCEB607D030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3903407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68D8E8-1A60-4392-83B1-8C499AC08B7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977149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A87F16-0E65-416A-A8B5-1793BD4BCD02}"/>
              </a:ext>
            </a:extLst>
          </p:cNvPr>
          <p:cNvCxnSpPr>
            <a:cxnSpLocks/>
            <a:stCxn id="6" idx="6"/>
            <a:endCxn id="4" idx="2"/>
          </p:cNvCxnSpPr>
          <p:nvPr/>
        </p:nvCxnSpPr>
        <p:spPr>
          <a:xfrm>
            <a:off x="6027174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90CB52-B195-4190-84B0-DD52C779B754}"/>
              </a:ext>
            </a:extLst>
          </p:cNvPr>
          <p:cNvCxnSpPr>
            <a:stCxn id="8" idx="4"/>
            <a:endCxn id="4" idx="0"/>
          </p:cNvCxnSpPr>
          <p:nvPr/>
        </p:nvCxnSpPr>
        <p:spPr>
          <a:xfrm flipH="1">
            <a:off x="8003457" y="2030359"/>
            <a:ext cx="4916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56CE43-7E04-459D-8E24-455176A088FC}"/>
              </a:ext>
            </a:extLst>
          </p:cNvPr>
          <p:cNvSpPr txBox="1"/>
          <p:nvPr/>
        </p:nvSpPr>
        <p:spPr>
          <a:xfrm>
            <a:off x="1160206" y="4824232"/>
            <a:ext cx="10146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Euler: 	ABCDEFAEBDA</a:t>
            </a:r>
          </a:p>
          <a:p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Hamilton: ABCDEFA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21EC2-0F48-45A3-A56A-A878A20DA8CE}"/>
              </a:ext>
            </a:extLst>
          </p:cNvPr>
          <p:cNvSpPr txBox="1"/>
          <p:nvPr/>
        </p:nvSpPr>
        <p:spPr>
          <a:xfrm>
            <a:off x="3711678" y="374854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BFDC6-0779-4DE6-8975-F118E6490C9F}"/>
              </a:ext>
            </a:extLst>
          </p:cNvPr>
          <p:cNvSpPr txBox="1"/>
          <p:nvPr/>
        </p:nvSpPr>
        <p:spPr>
          <a:xfrm>
            <a:off x="5761703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6F9C-78D4-4E05-A44F-106DFF27C48D}"/>
              </a:ext>
            </a:extLst>
          </p:cNvPr>
          <p:cNvSpPr txBox="1"/>
          <p:nvPr/>
        </p:nvSpPr>
        <p:spPr>
          <a:xfrm>
            <a:off x="7811728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C2CB20-A9C7-46BF-9E4B-588D604A8209}"/>
              </a:ext>
            </a:extLst>
          </p:cNvPr>
          <p:cNvSpPr txBox="1"/>
          <p:nvPr/>
        </p:nvSpPr>
        <p:spPr>
          <a:xfrm>
            <a:off x="7816646" y="144589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31C89-EA28-4F37-91BC-E0C715A610EE}"/>
              </a:ext>
            </a:extLst>
          </p:cNvPr>
          <p:cNvSpPr txBox="1"/>
          <p:nvPr/>
        </p:nvSpPr>
        <p:spPr>
          <a:xfrm>
            <a:off x="5761703" y="1419133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7DD652-BD77-492B-AF17-647DE991DFF1}"/>
              </a:ext>
            </a:extLst>
          </p:cNvPr>
          <p:cNvSpPr txBox="1"/>
          <p:nvPr/>
        </p:nvSpPr>
        <p:spPr>
          <a:xfrm>
            <a:off x="3711678" y="140807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90C948-CDC9-4C06-A1BD-AC5C35DD8934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955550" y="2008760"/>
            <a:ext cx="1945739" cy="1540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CB2A12-0741-4C1C-A6D3-25CBAC7FBA57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3955550" y="2008760"/>
            <a:ext cx="3995764" cy="1540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648C1D-B499-4C53-86DA-2EF41385BF69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5953432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A7D36-3762-40E0-BE74-BE928EB9BD59}"/>
              </a:ext>
            </a:extLst>
          </p:cNvPr>
          <p:cNvCxnSpPr>
            <a:stCxn id="7" idx="5"/>
            <a:endCxn id="4" idx="1"/>
          </p:cNvCxnSpPr>
          <p:nvPr/>
        </p:nvCxnSpPr>
        <p:spPr>
          <a:xfrm>
            <a:off x="6005575" y="2008760"/>
            <a:ext cx="1945739" cy="1540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3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F2592635-FBF1-D93C-2301-03C1B0A66F1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43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C1EBA-6A46-4352-87A2-D1F82984EFC0}"/>
              </a:ext>
            </a:extLst>
          </p:cNvPr>
          <p:cNvSpPr txBox="1"/>
          <p:nvPr/>
        </p:nvSpPr>
        <p:spPr>
          <a:xfrm>
            <a:off x="540774" y="495233"/>
            <a:ext cx="979292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c)  </a:t>
            </a: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đó có chu trình Euler (chỉ rõ chu trình) nhưng không có chu trình Hamilton.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42EBF-7A4A-4136-BDDD-5E0ABB6EF0EE}"/>
              </a:ext>
            </a:extLst>
          </p:cNvPr>
          <p:cNvSpPr/>
          <p:nvPr/>
        </p:nvSpPr>
        <p:spPr>
          <a:xfrm>
            <a:off x="3829665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4388E7-1224-4736-893E-11E8FF5DE342}"/>
              </a:ext>
            </a:extLst>
          </p:cNvPr>
          <p:cNvSpPr/>
          <p:nvPr/>
        </p:nvSpPr>
        <p:spPr>
          <a:xfrm>
            <a:off x="792971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BA5FE8-8585-48E9-8906-0111FDC9BCBA}"/>
              </a:ext>
            </a:extLst>
          </p:cNvPr>
          <p:cNvSpPr/>
          <p:nvPr/>
        </p:nvSpPr>
        <p:spPr>
          <a:xfrm>
            <a:off x="382966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7513A0-BBA6-439F-9329-07791EAE9F27}"/>
              </a:ext>
            </a:extLst>
          </p:cNvPr>
          <p:cNvSpPr/>
          <p:nvPr/>
        </p:nvSpPr>
        <p:spPr>
          <a:xfrm>
            <a:off x="5879690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338C71-8E76-4414-8A4B-33F372BD6A40}"/>
              </a:ext>
            </a:extLst>
          </p:cNvPr>
          <p:cNvSpPr/>
          <p:nvPr/>
        </p:nvSpPr>
        <p:spPr>
          <a:xfrm>
            <a:off x="5879690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1761AE-FC72-4215-A955-5F36D5380705}"/>
              </a:ext>
            </a:extLst>
          </p:cNvPr>
          <p:cNvSpPr/>
          <p:nvPr/>
        </p:nvSpPr>
        <p:spPr>
          <a:xfrm>
            <a:off x="7934631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EF66C3-2D66-4B69-B7B8-4896D99AF932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977149" y="1956617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5722A-1001-4EE0-8BF3-3808EE29D575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027174" y="1956617"/>
            <a:ext cx="19074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6A3CB1-33F7-4A7D-8566-17C2F287C74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3903407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740354-D207-4E0D-A11C-EC963B304DDF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977149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D5A76B-D90B-40FF-95DE-EB13EC08E4F6}"/>
              </a:ext>
            </a:extLst>
          </p:cNvPr>
          <p:cNvCxnSpPr>
            <a:stCxn id="10" idx="4"/>
            <a:endCxn id="6" idx="0"/>
          </p:cNvCxnSpPr>
          <p:nvPr/>
        </p:nvCxnSpPr>
        <p:spPr>
          <a:xfrm flipH="1">
            <a:off x="8003457" y="2030359"/>
            <a:ext cx="4916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D48534-F650-4976-AE32-8D5E90426A89}"/>
              </a:ext>
            </a:extLst>
          </p:cNvPr>
          <p:cNvSpPr txBox="1"/>
          <p:nvPr/>
        </p:nvSpPr>
        <p:spPr>
          <a:xfrm>
            <a:off x="1160206" y="4824232"/>
            <a:ext cx="1014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Euler: AFEBDCBA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6D4523-E3C5-4A71-8D93-611C52A170D9}"/>
              </a:ext>
            </a:extLst>
          </p:cNvPr>
          <p:cNvSpPr txBox="1"/>
          <p:nvPr/>
        </p:nvSpPr>
        <p:spPr>
          <a:xfrm>
            <a:off x="3711678" y="374854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3ED73C-965F-433B-99F9-A9CD2083F26A}"/>
              </a:ext>
            </a:extLst>
          </p:cNvPr>
          <p:cNvSpPr txBox="1"/>
          <p:nvPr/>
        </p:nvSpPr>
        <p:spPr>
          <a:xfrm>
            <a:off x="5761703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1ADE3-4F2E-4353-BDB5-BA14BBEEDB33}"/>
              </a:ext>
            </a:extLst>
          </p:cNvPr>
          <p:cNvSpPr txBox="1"/>
          <p:nvPr/>
        </p:nvSpPr>
        <p:spPr>
          <a:xfrm>
            <a:off x="7811728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8D4F02-1C4B-438B-A52C-D566B48959AF}"/>
              </a:ext>
            </a:extLst>
          </p:cNvPr>
          <p:cNvSpPr txBox="1"/>
          <p:nvPr/>
        </p:nvSpPr>
        <p:spPr>
          <a:xfrm>
            <a:off x="7816646" y="144589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53940F-9ACB-4E8A-BBC1-4FB03B3802F3}"/>
              </a:ext>
            </a:extLst>
          </p:cNvPr>
          <p:cNvSpPr txBox="1"/>
          <p:nvPr/>
        </p:nvSpPr>
        <p:spPr>
          <a:xfrm>
            <a:off x="5761703" y="1419133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B2970-18D3-43EB-927C-A6598DC3C0FD}"/>
              </a:ext>
            </a:extLst>
          </p:cNvPr>
          <p:cNvSpPr txBox="1"/>
          <p:nvPr/>
        </p:nvSpPr>
        <p:spPr>
          <a:xfrm>
            <a:off x="3711678" y="140807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467AB9-E0B2-45F6-95F8-6A65C560BA5B}"/>
              </a:ext>
            </a:extLst>
          </p:cNvPr>
          <p:cNvCxnSpPr>
            <a:stCxn id="9" idx="4"/>
            <a:endCxn id="8" idx="0"/>
          </p:cNvCxnSpPr>
          <p:nvPr/>
        </p:nvCxnSpPr>
        <p:spPr>
          <a:xfrm>
            <a:off x="5953432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21F8DE-5469-4A84-8666-91034A5CD652}"/>
              </a:ext>
            </a:extLst>
          </p:cNvPr>
          <p:cNvCxnSpPr>
            <a:stCxn id="9" idx="5"/>
            <a:endCxn id="6" idx="1"/>
          </p:cNvCxnSpPr>
          <p:nvPr/>
        </p:nvCxnSpPr>
        <p:spPr>
          <a:xfrm>
            <a:off x="6005575" y="2008760"/>
            <a:ext cx="1945739" cy="1540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691F29-33B8-4428-83B5-99FDA9F6F08A}"/>
              </a:ext>
            </a:extLst>
          </p:cNvPr>
          <p:cNvSpPr txBox="1"/>
          <p:nvPr/>
        </p:nvSpPr>
        <p:spPr>
          <a:xfrm>
            <a:off x="540774" y="495233"/>
            <a:ext cx="9792929" cy="39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d)  Đồ thị đó có chu trình Hamilon (chỉ rõ chu trình) nhưng không có chu trình Euler.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C86369-BF2B-4256-8345-B8C313271336}"/>
              </a:ext>
            </a:extLst>
          </p:cNvPr>
          <p:cNvSpPr/>
          <p:nvPr/>
        </p:nvSpPr>
        <p:spPr>
          <a:xfrm>
            <a:off x="3829665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137A10-A227-423A-92B5-BFFA40984BC5}"/>
              </a:ext>
            </a:extLst>
          </p:cNvPr>
          <p:cNvSpPr/>
          <p:nvPr/>
        </p:nvSpPr>
        <p:spPr>
          <a:xfrm>
            <a:off x="792971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9C6348-03CB-424E-98EB-3C2AB8189470}"/>
              </a:ext>
            </a:extLst>
          </p:cNvPr>
          <p:cNvSpPr/>
          <p:nvPr/>
        </p:nvSpPr>
        <p:spPr>
          <a:xfrm>
            <a:off x="3829665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5D0545-C3D1-4DA4-8195-C0E2EE849656}"/>
              </a:ext>
            </a:extLst>
          </p:cNvPr>
          <p:cNvSpPr/>
          <p:nvPr/>
        </p:nvSpPr>
        <p:spPr>
          <a:xfrm>
            <a:off x="5879690" y="3527323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4745F7-17EE-41E0-B07B-CF3F41861D16}"/>
              </a:ext>
            </a:extLst>
          </p:cNvPr>
          <p:cNvSpPr/>
          <p:nvPr/>
        </p:nvSpPr>
        <p:spPr>
          <a:xfrm>
            <a:off x="5879690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B98969-9245-487F-8B87-056A48599FDC}"/>
              </a:ext>
            </a:extLst>
          </p:cNvPr>
          <p:cNvSpPr/>
          <p:nvPr/>
        </p:nvSpPr>
        <p:spPr>
          <a:xfrm>
            <a:off x="7934631" y="1882875"/>
            <a:ext cx="147484" cy="1474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8EC788-FF15-4E40-9D46-AB52975EBE9C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3977149" y="1956617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8B722-D448-48E4-AEFA-9E6038216D9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6027174" y="1956617"/>
            <a:ext cx="19074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EB865-0ED0-48A6-AE5A-CA6C1D288256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3903407" y="2030359"/>
            <a:ext cx="0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0A4983-91EC-4F9E-A6A9-EA99DFCF04A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977149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EE6D70-B845-4CF6-925E-AA4BFD16C57D}"/>
              </a:ext>
            </a:extLst>
          </p:cNvPr>
          <p:cNvCxnSpPr>
            <a:stCxn id="8" idx="4"/>
            <a:endCxn id="4" idx="0"/>
          </p:cNvCxnSpPr>
          <p:nvPr/>
        </p:nvCxnSpPr>
        <p:spPr>
          <a:xfrm flipH="1">
            <a:off x="8003457" y="2030359"/>
            <a:ext cx="4916" cy="1496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996AA8-96F6-48FA-A919-ED27B6C96A26}"/>
              </a:ext>
            </a:extLst>
          </p:cNvPr>
          <p:cNvSpPr txBox="1"/>
          <p:nvPr/>
        </p:nvSpPr>
        <p:spPr>
          <a:xfrm>
            <a:off x="1160206" y="4824232"/>
            <a:ext cx="1014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Chu trình Hamilton: ABCDEFA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6870C-4AA3-42BD-9298-9A1AF602493A}"/>
              </a:ext>
            </a:extLst>
          </p:cNvPr>
          <p:cNvSpPr txBox="1"/>
          <p:nvPr/>
        </p:nvSpPr>
        <p:spPr>
          <a:xfrm>
            <a:off x="3711678" y="374854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76629-7592-412A-9FA0-23389A83DC93}"/>
              </a:ext>
            </a:extLst>
          </p:cNvPr>
          <p:cNvSpPr txBox="1"/>
          <p:nvPr/>
        </p:nvSpPr>
        <p:spPr>
          <a:xfrm>
            <a:off x="5761703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50B0B-6C96-4CDD-80C2-7EF9A9FFBF1A}"/>
              </a:ext>
            </a:extLst>
          </p:cNvPr>
          <p:cNvSpPr txBox="1"/>
          <p:nvPr/>
        </p:nvSpPr>
        <p:spPr>
          <a:xfrm>
            <a:off x="7811728" y="3812539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E305F3-D27B-4E50-AACD-0C7546D7A3A4}"/>
              </a:ext>
            </a:extLst>
          </p:cNvPr>
          <p:cNvSpPr txBox="1"/>
          <p:nvPr/>
        </p:nvSpPr>
        <p:spPr>
          <a:xfrm>
            <a:off x="7816646" y="1445894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92E82-F42C-414A-B5DC-C86E7CDE4973}"/>
              </a:ext>
            </a:extLst>
          </p:cNvPr>
          <p:cNvSpPr txBox="1"/>
          <p:nvPr/>
        </p:nvSpPr>
        <p:spPr>
          <a:xfrm>
            <a:off x="5761703" y="1419133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59AF0-F829-4DDE-821D-0DF088A684E1}"/>
              </a:ext>
            </a:extLst>
          </p:cNvPr>
          <p:cNvSpPr txBox="1"/>
          <p:nvPr/>
        </p:nvSpPr>
        <p:spPr>
          <a:xfrm>
            <a:off x="3711678" y="1408071"/>
            <a:ext cx="38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8BE188-C7E8-469E-951A-69E3B98DF27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6027174" y="3601065"/>
            <a:ext cx="1902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78925B-5042-4F0A-9CE7-9A6F90716929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955550" y="2008760"/>
            <a:ext cx="1945739" cy="1540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69B11825-A5B2-4746-8975-B5972F00D187}"/>
              </a:ext>
            </a:extLst>
          </p:cNvPr>
          <p:cNvSpPr/>
          <p:nvPr/>
        </p:nvSpPr>
        <p:spPr>
          <a:xfrm>
            <a:off x="6096000" y="910730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0DF406E9-ACDE-4C93-BB84-73777180B2B0}"/>
              </a:ext>
            </a:extLst>
          </p:cNvPr>
          <p:cNvSpPr/>
          <p:nvPr/>
        </p:nvSpPr>
        <p:spPr>
          <a:xfrm>
            <a:off x="6887499" y="159898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828B133-534C-4347-B081-2F49C389391D}"/>
              </a:ext>
            </a:extLst>
          </p:cNvPr>
          <p:cNvSpPr/>
          <p:nvPr/>
        </p:nvSpPr>
        <p:spPr>
          <a:xfrm>
            <a:off x="4523656" y="232100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BEA47FD6-D90B-4900-BB04-EF6A495F0631}"/>
              </a:ext>
            </a:extLst>
          </p:cNvPr>
          <p:cNvSpPr/>
          <p:nvPr/>
        </p:nvSpPr>
        <p:spPr>
          <a:xfrm>
            <a:off x="5309828" y="3043117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BAA27B0-1FED-47C8-A7E8-631B0050403F}"/>
              </a:ext>
            </a:extLst>
          </p:cNvPr>
          <p:cNvSpPr/>
          <p:nvPr/>
        </p:nvSpPr>
        <p:spPr>
          <a:xfrm>
            <a:off x="6887499" y="3040001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FF8509E-EE2D-4833-B6F6-D2FE2ACB1C0F}"/>
              </a:ext>
            </a:extLst>
          </p:cNvPr>
          <p:cNvSpPr/>
          <p:nvPr/>
        </p:nvSpPr>
        <p:spPr>
          <a:xfrm>
            <a:off x="6096000" y="232100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3B88F1D7-789D-4DFA-B7CB-BB1FAADFEBC1}"/>
              </a:ext>
            </a:extLst>
          </p:cNvPr>
          <p:cNvSpPr/>
          <p:nvPr/>
        </p:nvSpPr>
        <p:spPr>
          <a:xfrm>
            <a:off x="7708820" y="232100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C59FCAF-1374-4AA0-BA13-83AE3A7BFA44}"/>
              </a:ext>
            </a:extLst>
          </p:cNvPr>
          <p:cNvSpPr/>
          <p:nvPr/>
        </p:nvSpPr>
        <p:spPr>
          <a:xfrm>
            <a:off x="5314335" y="159898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B58BF6F-C7BD-4E14-8134-B2C2BABC9A7E}"/>
              </a:ext>
            </a:extLst>
          </p:cNvPr>
          <p:cNvSpPr/>
          <p:nvPr/>
        </p:nvSpPr>
        <p:spPr>
          <a:xfrm>
            <a:off x="6096000" y="372537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F0D52A-69DF-4247-9905-013B61C94F2B}"/>
              </a:ext>
            </a:extLst>
          </p:cNvPr>
          <p:cNvCxnSpPr>
            <a:stCxn id="3" idx="5"/>
            <a:endCxn id="21" idx="1"/>
          </p:cNvCxnSpPr>
          <p:nvPr/>
        </p:nvCxnSpPr>
        <p:spPr>
          <a:xfrm>
            <a:off x="6230278" y="1045008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E9C49A-CB5F-448F-995D-E0092A157CAD}"/>
              </a:ext>
            </a:extLst>
          </p:cNvPr>
          <p:cNvCxnSpPr>
            <a:stCxn id="21" idx="5"/>
            <a:endCxn id="27" idx="1"/>
          </p:cNvCxnSpPr>
          <p:nvPr/>
        </p:nvCxnSpPr>
        <p:spPr>
          <a:xfrm>
            <a:off x="7021777" y="1733266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541639-697F-4E8D-AC72-2E4C79E7F5A4}"/>
              </a:ext>
            </a:extLst>
          </p:cNvPr>
          <p:cNvCxnSpPr>
            <a:stCxn id="3" idx="3"/>
            <a:endCxn id="28" idx="7"/>
          </p:cNvCxnSpPr>
          <p:nvPr/>
        </p:nvCxnSpPr>
        <p:spPr>
          <a:xfrm flipH="1">
            <a:off x="5448613" y="1045008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2FF532-6F79-488E-A8DD-4F6E009F34C3}"/>
              </a:ext>
            </a:extLst>
          </p:cNvPr>
          <p:cNvCxnSpPr>
            <a:stCxn id="28" idx="3"/>
            <a:endCxn id="22" idx="7"/>
          </p:cNvCxnSpPr>
          <p:nvPr/>
        </p:nvCxnSpPr>
        <p:spPr>
          <a:xfrm flipH="1">
            <a:off x="4657934" y="1733266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3B331D-DD7F-48FF-9578-2BF87405F1C4}"/>
              </a:ext>
            </a:extLst>
          </p:cNvPr>
          <p:cNvCxnSpPr>
            <a:stCxn id="27" idx="3"/>
            <a:endCxn id="24" idx="7"/>
          </p:cNvCxnSpPr>
          <p:nvPr/>
        </p:nvCxnSpPr>
        <p:spPr>
          <a:xfrm flipH="1">
            <a:off x="7021777" y="2455282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D08C50-76DD-4DA2-9AFE-D18C1FEA478E}"/>
              </a:ext>
            </a:extLst>
          </p:cNvPr>
          <p:cNvCxnSpPr>
            <a:stCxn id="24" idx="3"/>
            <a:endCxn id="30" idx="7"/>
          </p:cNvCxnSpPr>
          <p:nvPr/>
        </p:nvCxnSpPr>
        <p:spPr>
          <a:xfrm flipH="1">
            <a:off x="6230278" y="3174279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0C9D44-B7C4-460B-AEE6-C54698669267}"/>
              </a:ext>
            </a:extLst>
          </p:cNvPr>
          <p:cNvCxnSpPr>
            <a:stCxn id="23" idx="5"/>
            <a:endCxn id="30" idx="1"/>
          </p:cNvCxnSpPr>
          <p:nvPr/>
        </p:nvCxnSpPr>
        <p:spPr>
          <a:xfrm>
            <a:off x="5444106" y="3177395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9B7440-86F2-43FE-B03F-75FC786ABD55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4657934" y="2455282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2EF790-CED3-4EFD-858D-6DDE0E85C6AC}"/>
              </a:ext>
            </a:extLst>
          </p:cNvPr>
          <p:cNvCxnSpPr>
            <a:stCxn id="28" idx="6"/>
            <a:endCxn id="21" idx="2"/>
          </p:cNvCxnSpPr>
          <p:nvPr/>
        </p:nvCxnSpPr>
        <p:spPr>
          <a:xfrm>
            <a:off x="5471651" y="1677646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014547D-8CC6-4715-A060-BAED4A28F04A}"/>
              </a:ext>
            </a:extLst>
          </p:cNvPr>
          <p:cNvCxnSpPr>
            <a:stCxn id="22" idx="6"/>
            <a:endCxn id="25" idx="2"/>
          </p:cNvCxnSpPr>
          <p:nvPr/>
        </p:nvCxnSpPr>
        <p:spPr>
          <a:xfrm>
            <a:off x="4680972" y="2399662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4D4E51-52B2-4068-A7DA-DB7FB0CF8E98}"/>
              </a:ext>
            </a:extLst>
          </p:cNvPr>
          <p:cNvCxnSpPr>
            <a:stCxn id="25" idx="6"/>
            <a:endCxn id="27" idx="2"/>
          </p:cNvCxnSpPr>
          <p:nvPr/>
        </p:nvCxnSpPr>
        <p:spPr>
          <a:xfrm>
            <a:off x="6253316" y="2399662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E0F8E2-EF9A-4D00-90C8-5DD724FD9603}"/>
              </a:ext>
            </a:extLst>
          </p:cNvPr>
          <p:cNvCxnSpPr>
            <a:stCxn id="28" idx="5"/>
            <a:endCxn id="25" idx="1"/>
          </p:cNvCxnSpPr>
          <p:nvPr/>
        </p:nvCxnSpPr>
        <p:spPr>
          <a:xfrm>
            <a:off x="5448613" y="1733266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18A6FAE-A197-4F12-A873-27C613B3773B}"/>
              </a:ext>
            </a:extLst>
          </p:cNvPr>
          <p:cNvCxnSpPr>
            <a:stCxn id="21" idx="3"/>
            <a:endCxn id="25" idx="7"/>
          </p:cNvCxnSpPr>
          <p:nvPr/>
        </p:nvCxnSpPr>
        <p:spPr>
          <a:xfrm flipH="1">
            <a:off x="6230278" y="1733266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42DC06-6197-47BC-9FC6-28CD798A7D01}"/>
              </a:ext>
            </a:extLst>
          </p:cNvPr>
          <p:cNvCxnSpPr>
            <a:stCxn id="25" idx="3"/>
            <a:endCxn id="23" idx="7"/>
          </p:cNvCxnSpPr>
          <p:nvPr/>
        </p:nvCxnSpPr>
        <p:spPr>
          <a:xfrm flipH="1">
            <a:off x="5444106" y="2455282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72A5990-B5FF-4D21-9C80-7FC93A9F9E58}"/>
              </a:ext>
            </a:extLst>
          </p:cNvPr>
          <p:cNvCxnSpPr>
            <a:stCxn id="25" idx="5"/>
            <a:endCxn id="24" idx="1"/>
          </p:cNvCxnSpPr>
          <p:nvPr/>
        </p:nvCxnSpPr>
        <p:spPr>
          <a:xfrm>
            <a:off x="6230278" y="2455282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BCDC8D-5A53-461A-B2E4-585E63B827B8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 flipV="1">
            <a:off x="5467144" y="3118659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086C100-2343-43B5-8F85-AECE2D74C594}"/>
              </a:ext>
            </a:extLst>
          </p:cNvPr>
          <p:cNvCxnSpPr>
            <a:cxnSpLocks/>
            <a:stCxn id="3" idx="6"/>
            <a:endCxn id="27" idx="0"/>
          </p:cNvCxnSpPr>
          <p:nvPr/>
        </p:nvCxnSpPr>
        <p:spPr>
          <a:xfrm>
            <a:off x="6253316" y="989388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2E2F5E3-EA7D-4EE4-A92F-DCC0F7D31ADC}"/>
              </a:ext>
            </a:extLst>
          </p:cNvPr>
          <p:cNvCxnSpPr>
            <a:stCxn id="3" idx="2"/>
            <a:endCxn id="22" idx="0"/>
          </p:cNvCxnSpPr>
          <p:nvPr/>
        </p:nvCxnSpPr>
        <p:spPr>
          <a:xfrm rot="10800000" flipV="1">
            <a:off x="4602314" y="989388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9E08194-285B-42AF-AEA7-2621B60E91B9}"/>
              </a:ext>
            </a:extLst>
          </p:cNvPr>
          <p:cNvCxnSpPr>
            <a:cxnSpLocks/>
            <a:stCxn id="22" idx="4"/>
            <a:endCxn id="30" idx="2"/>
          </p:cNvCxnSpPr>
          <p:nvPr/>
        </p:nvCxnSpPr>
        <p:spPr>
          <a:xfrm rot="16200000" flipH="1">
            <a:off x="4686299" y="2394335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A4CEE6-25CB-4DE5-A78D-3A0EBC34E2ED}"/>
              </a:ext>
            </a:extLst>
          </p:cNvPr>
          <p:cNvCxnSpPr>
            <a:stCxn id="30" idx="6"/>
            <a:endCxn id="27" idx="4"/>
          </p:cNvCxnSpPr>
          <p:nvPr/>
        </p:nvCxnSpPr>
        <p:spPr>
          <a:xfrm flipV="1">
            <a:off x="6253316" y="2478320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8212473-23AF-4FD8-9797-D0E8A7F1D0AF}"/>
              </a:ext>
            </a:extLst>
          </p:cNvPr>
          <p:cNvSpPr txBox="1"/>
          <p:nvPr/>
        </p:nvSpPr>
        <p:spPr>
          <a:xfrm>
            <a:off x="6009476" y="533658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244C992-6630-413A-B33D-AC152C92F603}"/>
              </a:ext>
            </a:extLst>
          </p:cNvPr>
          <p:cNvSpPr txBox="1"/>
          <p:nvPr/>
        </p:nvSpPr>
        <p:spPr>
          <a:xfrm>
            <a:off x="5009602" y="127753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66AA9AD-E6D8-45B9-B1B1-42C02C6D73BC}"/>
              </a:ext>
            </a:extLst>
          </p:cNvPr>
          <p:cNvSpPr txBox="1"/>
          <p:nvPr/>
        </p:nvSpPr>
        <p:spPr>
          <a:xfrm>
            <a:off x="4978415" y="311426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4B8CC9-DFF2-4979-B339-40D6DEBF4D96}"/>
              </a:ext>
            </a:extLst>
          </p:cNvPr>
          <p:cNvSpPr txBox="1"/>
          <p:nvPr/>
        </p:nvSpPr>
        <p:spPr>
          <a:xfrm>
            <a:off x="7015057" y="313922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6703A8E-1375-4AD1-BE1B-8F26F528C469}"/>
              </a:ext>
            </a:extLst>
          </p:cNvPr>
          <p:cNvSpPr txBox="1"/>
          <p:nvPr/>
        </p:nvSpPr>
        <p:spPr>
          <a:xfrm>
            <a:off x="6987180" y="126465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2F983C-F447-42C6-919B-6307A2D8C799}"/>
              </a:ext>
            </a:extLst>
          </p:cNvPr>
          <p:cNvSpPr txBox="1"/>
          <p:nvPr/>
        </p:nvSpPr>
        <p:spPr>
          <a:xfrm>
            <a:off x="6060409" y="196701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1B539D-3836-4666-B076-6EFF9A783C1C}"/>
              </a:ext>
            </a:extLst>
          </p:cNvPr>
          <p:cNvSpPr txBox="1"/>
          <p:nvPr/>
        </p:nvSpPr>
        <p:spPr>
          <a:xfrm>
            <a:off x="6009476" y="383985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57F53F8-CFD7-4853-B7DF-5ED78319D579}"/>
              </a:ext>
            </a:extLst>
          </p:cNvPr>
          <p:cNvSpPr txBox="1"/>
          <p:nvPr/>
        </p:nvSpPr>
        <p:spPr>
          <a:xfrm>
            <a:off x="4206631" y="214398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3E690EA-DCBC-44F7-A051-5093FEAFA89A}"/>
              </a:ext>
            </a:extLst>
          </p:cNvPr>
          <p:cNvSpPr txBox="1"/>
          <p:nvPr/>
        </p:nvSpPr>
        <p:spPr>
          <a:xfrm>
            <a:off x="7829759" y="214398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A6FA4F1-0DEE-4885-8891-9AE46E5067C2}"/>
              </a:ext>
            </a:extLst>
          </p:cNvPr>
          <p:cNvSpPr txBox="1"/>
          <p:nvPr/>
        </p:nvSpPr>
        <p:spPr>
          <a:xfrm>
            <a:off x="4206631" y="691065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457C453-158B-4F6E-9A68-5EDA6B39932B}"/>
              </a:ext>
            </a:extLst>
          </p:cNvPr>
          <p:cNvSpPr txBox="1"/>
          <p:nvPr/>
        </p:nvSpPr>
        <p:spPr>
          <a:xfrm>
            <a:off x="4315440" y="3739928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AD69198-C53B-44BE-A0BF-34CADC752AB7}"/>
              </a:ext>
            </a:extLst>
          </p:cNvPr>
          <p:cNvSpPr txBox="1"/>
          <p:nvPr/>
        </p:nvSpPr>
        <p:spPr>
          <a:xfrm>
            <a:off x="7758693" y="691064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61E682-C8C7-4C58-B584-77B5074BD7F4}"/>
              </a:ext>
            </a:extLst>
          </p:cNvPr>
          <p:cNvSpPr txBox="1"/>
          <p:nvPr/>
        </p:nvSpPr>
        <p:spPr>
          <a:xfrm>
            <a:off x="6027437" y="137599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4CF226-823D-4053-9B00-290AEB91349A}"/>
              </a:ext>
            </a:extLst>
          </p:cNvPr>
          <p:cNvSpPr txBox="1"/>
          <p:nvPr/>
        </p:nvSpPr>
        <p:spPr>
          <a:xfrm>
            <a:off x="7747002" y="3725378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87FC1-89AD-4115-B0CC-62FFE943AB93}"/>
              </a:ext>
            </a:extLst>
          </p:cNvPr>
          <p:cNvSpPr txBox="1"/>
          <p:nvPr/>
        </p:nvSpPr>
        <p:spPr>
          <a:xfrm>
            <a:off x="5573155" y="108109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DAF9F6-396D-48FE-BEF3-42B5DD15A615}"/>
              </a:ext>
            </a:extLst>
          </p:cNvPr>
          <p:cNvSpPr txBox="1"/>
          <p:nvPr/>
        </p:nvSpPr>
        <p:spPr>
          <a:xfrm>
            <a:off x="6816795" y="2077283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86C7C6B-35A3-4EFC-99BF-94CACDC89AB7}"/>
              </a:ext>
            </a:extLst>
          </p:cNvPr>
          <p:cNvSpPr txBox="1"/>
          <p:nvPr/>
        </p:nvSpPr>
        <p:spPr>
          <a:xfrm>
            <a:off x="7212279" y="169930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F11197F-10CE-4FEA-9E7B-576F9D3B5E78}"/>
              </a:ext>
            </a:extLst>
          </p:cNvPr>
          <p:cNvSpPr txBox="1"/>
          <p:nvPr/>
        </p:nvSpPr>
        <p:spPr>
          <a:xfrm>
            <a:off x="5236423" y="208557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116E66-E07B-4DB0-A868-614E25D1D841}"/>
              </a:ext>
            </a:extLst>
          </p:cNvPr>
          <p:cNvSpPr txBox="1"/>
          <p:nvPr/>
        </p:nvSpPr>
        <p:spPr>
          <a:xfrm>
            <a:off x="4841777" y="173703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7E56468-A2BC-4F75-9306-209C545EE162}"/>
              </a:ext>
            </a:extLst>
          </p:cNvPr>
          <p:cNvSpPr txBox="1"/>
          <p:nvPr/>
        </p:nvSpPr>
        <p:spPr>
          <a:xfrm>
            <a:off x="6031053" y="307844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48BBC9-46CB-469C-A541-EF9EF5593029}"/>
              </a:ext>
            </a:extLst>
          </p:cNvPr>
          <p:cNvSpPr txBox="1"/>
          <p:nvPr/>
        </p:nvSpPr>
        <p:spPr>
          <a:xfrm>
            <a:off x="5535146" y="334461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264609-8C6C-44AC-80CE-0182E1AE936D}"/>
              </a:ext>
            </a:extLst>
          </p:cNvPr>
          <p:cNvSpPr txBox="1"/>
          <p:nvPr/>
        </p:nvSpPr>
        <p:spPr>
          <a:xfrm>
            <a:off x="4847873" y="272450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BE8D68-BA2A-44C2-95A2-7CEDD9FC8667}"/>
              </a:ext>
            </a:extLst>
          </p:cNvPr>
          <p:cNvSpPr txBox="1"/>
          <p:nvPr/>
        </p:nvSpPr>
        <p:spPr>
          <a:xfrm>
            <a:off x="7212278" y="272700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DDC7EBF-2668-49CC-A796-6192FFBC2139}"/>
              </a:ext>
            </a:extLst>
          </p:cNvPr>
          <p:cNvSpPr txBox="1"/>
          <p:nvPr/>
        </p:nvSpPr>
        <p:spPr>
          <a:xfrm>
            <a:off x="6460438" y="108109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193114-AA10-46F3-9FDF-E0D6EBADCC3D}"/>
              </a:ext>
            </a:extLst>
          </p:cNvPr>
          <p:cNvSpPr txBox="1"/>
          <p:nvPr/>
        </p:nvSpPr>
        <p:spPr>
          <a:xfrm>
            <a:off x="6472209" y="338598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D050741-F75E-4AC5-B42B-9BF59F15CCE0}"/>
              </a:ext>
            </a:extLst>
          </p:cNvPr>
          <p:cNvSpPr txBox="1"/>
          <p:nvPr/>
        </p:nvSpPr>
        <p:spPr>
          <a:xfrm>
            <a:off x="6359762" y="177934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2B2888F-81D7-4E74-A8B7-D72D4C626A7B}"/>
              </a:ext>
            </a:extLst>
          </p:cNvPr>
          <p:cNvSpPr txBox="1"/>
          <p:nvPr/>
        </p:nvSpPr>
        <p:spPr>
          <a:xfrm>
            <a:off x="5675726" y="179004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6F393D5-4C69-4A54-B04C-9886B91A5CF2}"/>
              </a:ext>
            </a:extLst>
          </p:cNvPr>
          <p:cNvSpPr txBox="1"/>
          <p:nvPr/>
        </p:nvSpPr>
        <p:spPr>
          <a:xfrm>
            <a:off x="6359762" y="263832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B3C4C33-D780-4704-8C92-4EBD7531A4F3}"/>
              </a:ext>
            </a:extLst>
          </p:cNvPr>
          <p:cNvSpPr txBox="1"/>
          <p:nvPr/>
        </p:nvSpPr>
        <p:spPr>
          <a:xfrm>
            <a:off x="5696866" y="264937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3911F1B-6ACF-4175-A757-A07E031B7208}"/>
              </a:ext>
            </a:extLst>
          </p:cNvPr>
          <p:cNvSpPr txBox="1"/>
          <p:nvPr/>
        </p:nvSpPr>
        <p:spPr>
          <a:xfrm>
            <a:off x="615010" y="58927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Câu 3. </a:t>
            </a: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Cho đồ thị G sau: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A01059-E6A5-4B3E-B8B6-95D6739A55B5}"/>
              </a:ext>
            </a:extLst>
          </p:cNvPr>
          <p:cNvSpPr txBox="1"/>
          <p:nvPr/>
        </p:nvSpPr>
        <p:spPr>
          <a:xfrm>
            <a:off x="771429" y="4395119"/>
            <a:ext cx="10401396" cy="204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a) G có chu trình (đường đi) Euler không? Tại sao? Nếu có hãy chỉ ra một chu trình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(đường đi) Euler của G.</a:t>
            </a:r>
            <a:b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b) Hãy chỉ ra một chu trình (đường đi) Hamilton của G (nếu có).</a:t>
            </a:r>
            <a:b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c) Dùng thuật toán Djikstra tìm đường đi ngắn nhất từ đỉnh a đến các đỉnh còn lại của G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(trình bày thuật toán trên cùng một bảng).</a:t>
            </a:r>
            <a:b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d) Hãy tìm cây khung có trọng số lớn nhất T của G (trình bày thuật toán).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82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519C172-8AAE-4F30-8DF6-CB995349BD4C}"/>
              </a:ext>
            </a:extLst>
          </p:cNvPr>
          <p:cNvSpPr/>
          <p:nvPr/>
        </p:nvSpPr>
        <p:spPr>
          <a:xfrm>
            <a:off x="2549891" y="2144051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21E694EF-375F-455E-B48A-8AD601BB408C}"/>
              </a:ext>
            </a:extLst>
          </p:cNvPr>
          <p:cNvSpPr/>
          <p:nvPr/>
        </p:nvSpPr>
        <p:spPr>
          <a:xfrm>
            <a:off x="3341390" y="28323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FB50AC4-F9C3-4153-A1E7-A84748D69230}"/>
              </a:ext>
            </a:extLst>
          </p:cNvPr>
          <p:cNvSpPr/>
          <p:nvPr/>
        </p:nvSpPr>
        <p:spPr>
          <a:xfrm>
            <a:off x="977547" y="355432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E621C1C-B60C-4740-BF1C-B941E356985F}"/>
              </a:ext>
            </a:extLst>
          </p:cNvPr>
          <p:cNvSpPr/>
          <p:nvPr/>
        </p:nvSpPr>
        <p:spPr>
          <a:xfrm>
            <a:off x="1763719" y="427643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AB1D7B7-0EFC-4DEE-BA47-C594B1684576}"/>
              </a:ext>
            </a:extLst>
          </p:cNvPr>
          <p:cNvSpPr/>
          <p:nvPr/>
        </p:nvSpPr>
        <p:spPr>
          <a:xfrm>
            <a:off x="3341390" y="427332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F97FEE9-18CA-42BF-B627-A1FF67B605C1}"/>
              </a:ext>
            </a:extLst>
          </p:cNvPr>
          <p:cNvSpPr/>
          <p:nvPr/>
        </p:nvSpPr>
        <p:spPr>
          <a:xfrm>
            <a:off x="2549891" y="355432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B13B220-757E-4DBA-82AE-EC68917A4700}"/>
              </a:ext>
            </a:extLst>
          </p:cNvPr>
          <p:cNvSpPr/>
          <p:nvPr/>
        </p:nvSpPr>
        <p:spPr>
          <a:xfrm>
            <a:off x="4162711" y="355432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C9E8331-0D57-49E4-8169-4F7D234F9116}"/>
              </a:ext>
            </a:extLst>
          </p:cNvPr>
          <p:cNvSpPr/>
          <p:nvPr/>
        </p:nvSpPr>
        <p:spPr>
          <a:xfrm>
            <a:off x="1768226" y="28323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C1A2FC8-6BD4-4078-AFF7-590F3FB2F7C8}"/>
              </a:ext>
            </a:extLst>
          </p:cNvPr>
          <p:cNvSpPr/>
          <p:nvPr/>
        </p:nvSpPr>
        <p:spPr>
          <a:xfrm>
            <a:off x="2549891" y="495869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5B086F-B9A0-460E-8031-FDE47C21411F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2684169" y="2278329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3DBF5-ECBD-49CF-9841-A2ECC31F7B96}"/>
              </a:ext>
            </a:extLst>
          </p:cNvPr>
          <p:cNvCxnSpPr>
            <a:stCxn id="3" idx="5"/>
            <a:endCxn id="8" idx="1"/>
          </p:cNvCxnSpPr>
          <p:nvPr/>
        </p:nvCxnSpPr>
        <p:spPr>
          <a:xfrm>
            <a:off x="3475668" y="2966587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CC6743-EC20-4512-AEDF-6C7874069ABD}"/>
              </a:ext>
            </a:extLst>
          </p:cNvPr>
          <p:cNvCxnSpPr>
            <a:stCxn id="2" idx="3"/>
            <a:endCxn id="9" idx="7"/>
          </p:cNvCxnSpPr>
          <p:nvPr/>
        </p:nvCxnSpPr>
        <p:spPr>
          <a:xfrm flipH="1">
            <a:off x="1902504" y="2278329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FE06E8-CF3B-4BC6-A08F-5E1CA84609CF}"/>
              </a:ext>
            </a:extLst>
          </p:cNvPr>
          <p:cNvCxnSpPr>
            <a:stCxn id="9" idx="3"/>
            <a:endCxn id="4" idx="7"/>
          </p:cNvCxnSpPr>
          <p:nvPr/>
        </p:nvCxnSpPr>
        <p:spPr>
          <a:xfrm flipH="1">
            <a:off x="1111825" y="2966587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62EDD-4AA5-433C-A536-41F68EFC8F52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3475668" y="3688603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41568F-CEE5-45C8-A908-948C7A320412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2684169" y="4407600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A00AF4-9366-4612-A851-AB7A9861CAE3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1897997" y="4410716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46F962-C348-43E5-BFBD-644D374D98FC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111825" y="3688603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0577CC-A2FA-4B40-AEBC-8CA3C4614BE3}"/>
              </a:ext>
            </a:extLst>
          </p:cNvPr>
          <p:cNvCxnSpPr>
            <a:stCxn id="9" idx="6"/>
            <a:endCxn id="3" idx="2"/>
          </p:cNvCxnSpPr>
          <p:nvPr/>
        </p:nvCxnSpPr>
        <p:spPr>
          <a:xfrm>
            <a:off x="1925542" y="2910967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0F41F7-02F2-4D7A-A233-47B3CBA3940B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134863" y="3632983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E967C8-ECB2-4D59-B991-0EF965D6351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707207" y="3632983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9DF0C6-7CE5-4FBF-A6BB-1D7C94965D3F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1902504" y="2966587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17B97A-91F7-4B65-9C31-4A5BE63D3AFE}"/>
              </a:ext>
            </a:extLst>
          </p:cNvPr>
          <p:cNvCxnSpPr>
            <a:stCxn id="3" idx="3"/>
            <a:endCxn id="7" idx="7"/>
          </p:cNvCxnSpPr>
          <p:nvPr/>
        </p:nvCxnSpPr>
        <p:spPr>
          <a:xfrm flipH="1">
            <a:off x="2684169" y="2966587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1E5705-39DC-489C-A4B6-B9DA30EDEC7D}"/>
              </a:ext>
            </a:extLst>
          </p:cNvPr>
          <p:cNvCxnSpPr>
            <a:stCxn id="7" idx="3"/>
            <a:endCxn id="5" idx="7"/>
          </p:cNvCxnSpPr>
          <p:nvPr/>
        </p:nvCxnSpPr>
        <p:spPr>
          <a:xfrm flipH="1">
            <a:off x="1897997" y="3688603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CB8C0-CB9A-4CCD-8402-A7E5C4025748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2684169" y="3688603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99082-92EE-4537-AE78-813BC781794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921035" y="4351980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4D3931F-78B3-4B35-BAA6-F99F439F06B3}"/>
              </a:ext>
            </a:extLst>
          </p:cNvPr>
          <p:cNvCxnSpPr>
            <a:cxnSpLocks/>
            <a:stCxn id="2" idx="6"/>
            <a:endCxn id="8" idx="0"/>
          </p:cNvCxnSpPr>
          <p:nvPr/>
        </p:nvCxnSpPr>
        <p:spPr>
          <a:xfrm>
            <a:off x="2707207" y="2222709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D57C6F3-DF4B-474B-92E4-FC22257C696F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0800000" flipV="1">
            <a:off x="1056205" y="2222709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F213307-10AF-4B10-91B6-C9BB699A3D3A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 rot="16200000" flipH="1">
            <a:off x="1140190" y="3627656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ECD0E09-0C06-4EE4-B518-2A597E76DA0F}"/>
              </a:ext>
            </a:extLst>
          </p:cNvPr>
          <p:cNvCxnSpPr>
            <a:stCxn id="10" idx="6"/>
            <a:endCxn id="8" idx="4"/>
          </p:cNvCxnSpPr>
          <p:nvPr/>
        </p:nvCxnSpPr>
        <p:spPr>
          <a:xfrm flipV="1">
            <a:off x="2707207" y="3711641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1E42B9-55C9-4F5C-9C9D-F9BDF3CE7327}"/>
              </a:ext>
            </a:extLst>
          </p:cNvPr>
          <p:cNvSpPr txBox="1"/>
          <p:nvPr/>
        </p:nvSpPr>
        <p:spPr>
          <a:xfrm>
            <a:off x="2463367" y="1766979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EBD109-1A2D-4BF4-B709-AB7211DA044A}"/>
              </a:ext>
            </a:extLst>
          </p:cNvPr>
          <p:cNvSpPr txBox="1"/>
          <p:nvPr/>
        </p:nvSpPr>
        <p:spPr>
          <a:xfrm>
            <a:off x="1463493" y="251085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BF9FF4-353F-46E3-A398-5501793C6BDD}"/>
              </a:ext>
            </a:extLst>
          </p:cNvPr>
          <p:cNvSpPr txBox="1"/>
          <p:nvPr/>
        </p:nvSpPr>
        <p:spPr>
          <a:xfrm>
            <a:off x="1432306" y="434758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DF564E-7035-423C-A466-264FE656928D}"/>
              </a:ext>
            </a:extLst>
          </p:cNvPr>
          <p:cNvSpPr txBox="1"/>
          <p:nvPr/>
        </p:nvSpPr>
        <p:spPr>
          <a:xfrm>
            <a:off x="3468948" y="437254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A8CFA-44CC-443B-A412-96FCB5896CA7}"/>
              </a:ext>
            </a:extLst>
          </p:cNvPr>
          <p:cNvSpPr txBox="1"/>
          <p:nvPr/>
        </p:nvSpPr>
        <p:spPr>
          <a:xfrm>
            <a:off x="3441071" y="249797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FB209F-B95F-49B6-BE11-05A3FB6A4DBB}"/>
              </a:ext>
            </a:extLst>
          </p:cNvPr>
          <p:cNvSpPr txBox="1"/>
          <p:nvPr/>
        </p:nvSpPr>
        <p:spPr>
          <a:xfrm>
            <a:off x="2498805" y="316650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0518EB-D1A3-4794-B293-8F330AAB5C43}"/>
              </a:ext>
            </a:extLst>
          </p:cNvPr>
          <p:cNvSpPr txBox="1"/>
          <p:nvPr/>
        </p:nvSpPr>
        <p:spPr>
          <a:xfrm>
            <a:off x="660522" y="3377308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484678-99E1-4521-B290-DE8274592CCC}"/>
              </a:ext>
            </a:extLst>
          </p:cNvPr>
          <p:cNvSpPr txBox="1"/>
          <p:nvPr/>
        </p:nvSpPr>
        <p:spPr>
          <a:xfrm>
            <a:off x="4283650" y="3377308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B48646-7EF3-4121-8CCE-EFE8C8798553}"/>
              </a:ext>
            </a:extLst>
          </p:cNvPr>
          <p:cNvSpPr txBox="1"/>
          <p:nvPr/>
        </p:nvSpPr>
        <p:spPr>
          <a:xfrm>
            <a:off x="660522" y="1924386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4F6933-68CC-44E5-B384-6735DC69ABDD}"/>
              </a:ext>
            </a:extLst>
          </p:cNvPr>
          <p:cNvSpPr txBox="1"/>
          <p:nvPr/>
        </p:nvSpPr>
        <p:spPr>
          <a:xfrm>
            <a:off x="769331" y="4973249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4A27C2-5C47-4A9F-87D3-76BA6D9AE56E}"/>
              </a:ext>
            </a:extLst>
          </p:cNvPr>
          <p:cNvSpPr txBox="1"/>
          <p:nvPr/>
        </p:nvSpPr>
        <p:spPr>
          <a:xfrm>
            <a:off x="4212584" y="1924385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6F5111-14EE-45B2-8582-ECE3390DBC60}"/>
              </a:ext>
            </a:extLst>
          </p:cNvPr>
          <p:cNvSpPr txBox="1"/>
          <p:nvPr/>
        </p:nvSpPr>
        <p:spPr>
          <a:xfrm>
            <a:off x="2481328" y="260931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5668B4-E7E9-4357-BAC6-2CA9DD84F635}"/>
              </a:ext>
            </a:extLst>
          </p:cNvPr>
          <p:cNvSpPr txBox="1"/>
          <p:nvPr/>
        </p:nvSpPr>
        <p:spPr>
          <a:xfrm>
            <a:off x="4200893" y="4958699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D38B94-5CE3-4257-AB00-24C3EC8C1CE9}"/>
              </a:ext>
            </a:extLst>
          </p:cNvPr>
          <p:cNvSpPr txBox="1"/>
          <p:nvPr/>
        </p:nvSpPr>
        <p:spPr>
          <a:xfrm>
            <a:off x="2027046" y="231441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661B5-A21F-4A96-A0EC-F36653218E17}"/>
              </a:ext>
            </a:extLst>
          </p:cNvPr>
          <p:cNvSpPr txBox="1"/>
          <p:nvPr/>
        </p:nvSpPr>
        <p:spPr>
          <a:xfrm>
            <a:off x="3270686" y="331060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645FF0-5765-494E-BE33-89095958C95E}"/>
              </a:ext>
            </a:extLst>
          </p:cNvPr>
          <p:cNvSpPr txBox="1"/>
          <p:nvPr/>
        </p:nvSpPr>
        <p:spPr>
          <a:xfrm>
            <a:off x="3666170" y="293262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B77E0A-BBD9-402B-AFD0-771240BC0F67}"/>
              </a:ext>
            </a:extLst>
          </p:cNvPr>
          <p:cNvSpPr txBox="1"/>
          <p:nvPr/>
        </p:nvSpPr>
        <p:spPr>
          <a:xfrm>
            <a:off x="1690314" y="331889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45ACE2-ADFD-4688-BACE-534470AD424F}"/>
              </a:ext>
            </a:extLst>
          </p:cNvPr>
          <p:cNvSpPr txBox="1"/>
          <p:nvPr/>
        </p:nvSpPr>
        <p:spPr>
          <a:xfrm>
            <a:off x="1295668" y="297035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696ED1-E43F-4F46-931F-35C8E181F34B}"/>
              </a:ext>
            </a:extLst>
          </p:cNvPr>
          <p:cNvSpPr txBox="1"/>
          <p:nvPr/>
        </p:nvSpPr>
        <p:spPr>
          <a:xfrm>
            <a:off x="2484944" y="431176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250318-3D95-42B5-9FFF-2463CADE1694}"/>
              </a:ext>
            </a:extLst>
          </p:cNvPr>
          <p:cNvSpPr txBox="1"/>
          <p:nvPr/>
        </p:nvSpPr>
        <p:spPr>
          <a:xfrm>
            <a:off x="1989037" y="457793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E4C74D-C6A3-4B08-B783-2568E2E6DB1B}"/>
              </a:ext>
            </a:extLst>
          </p:cNvPr>
          <p:cNvSpPr txBox="1"/>
          <p:nvPr/>
        </p:nvSpPr>
        <p:spPr>
          <a:xfrm>
            <a:off x="1301764" y="395782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207390-001D-4DCB-B2A2-D4780F1987A5}"/>
              </a:ext>
            </a:extLst>
          </p:cNvPr>
          <p:cNvSpPr txBox="1"/>
          <p:nvPr/>
        </p:nvSpPr>
        <p:spPr>
          <a:xfrm>
            <a:off x="3666169" y="396032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09C855-ED34-4A02-A0CF-719A74818FBB}"/>
              </a:ext>
            </a:extLst>
          </p:cNvPr>
          <p:cNvSpPr txBox="1"/>
          <p:nvPr/>
        </p:nvSpPr>
        <p:spPr>
          <a:xfrm>
            <a:off x="2914329" y="231441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5195032-8CF9-48D8-9315-3E7FF08BB0D5}"/>
              </a:ext>
            </a:extLst>
          </p:cNvPr>
          <p:cNvSpPr txBox="1"/>
          <p:nvPr/>
        </p:nvSpPr>
        <p:spPr>
          <a:xfrm>
            <a:off x="2926100" y="461930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C76BB3-A72A-4B4D-926C-315203B0F01D}"/>
              </a:ext>
            </a:extLst>
          </p:cNvPr>
          <p:cNvSpPr txBox="1"/>
          <p:nvPr/>
        </p:nvSpPr>
        <p:spPr>
          <a:xfrm>
            <a:off x="2813653" y="3012663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97DC77-E751-4A56-A344-4EF5E97618D1}"/>
              </a:ext>
            </a:extLst>
          </p:cNvPr>
          <p:cNvSpPr txBox="1"/>
          <p:nvPr/>
        </p:nvSpPr>
        <p:spPr>
          <a:xfrm>
            <a:off x="2129617" y="302336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877C62-871E-4B8F-92BD-F045AA4ABFA9}"/>
              </a:ext>
            </a:extLst>
          </p:cNvPr>
          <p:cNvSpPr txBox="1"/>
          <p:nvPr/>
        </p:nvSpPr>
        <p:spPr>
          <a:xfrm>
            <a:off x="2813653" y="387164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2660B1-313D-443C-9B28-E7AC6E3C4BC3}"/>
              </a:ext>
            </a:extLst>
          </p:cNvPr>
          <p:cNvSpPr txBox="1"/>
          <p:nvPr/>
        </p:nvSpPr>
        <p:spPr>
          <a:xfrm>
            <a:off x="2150757" y="388270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DF4DA7-6849-4A1A-BF8A-199245B228C9}"/>
              </a:ext>
            </a:extLst>
          </p:cNvPr>
          <p:cNvSpPr txBox="1"/>
          <p:nvPr/>
        </p:nvSpPr>
        <p:spPr>
          <a:xfrm>
            <a:off x="508391" y="436343"/>
            <a:ext cx="11121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a) G có chu trình (đường đi) Euler không? Tại sao? Nếu có hãy chỉ ra một chu trình</a:t>
            </a:r>
            <a:r>
              <a:rPr lang="vi-VN" sz="24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(đường đi) Euler của G.</a:t>
            </a:r>
            <a:b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5EC06E-8B14-437C-9D0D-4510DAF231DF}"/>
              </a:ext>
            </a:extLst>
          </p:cNvPr>
          <p:cNvSpPr txBox="1"/>
          <p:nvPr/>
        </p:nvSpPr>
        <p:spPr>
          <a:xfrm>
            <a:off x="5033905" y="2144467"/>
            <a:ext cx="6970311" cy="1351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Đồ thị có đường đi Euler nhưng không có chu trình Euler vì có 2 đỉnh bậc lẻ:  </a:t>
            </a:r>
            <a:endParaRPr lang="vi-VN" sz="2400" dirty="0"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                     deg(d) = deg(b) = 5.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D8668713-26A1-44C1-A43D-4F19F4633DC1}"/>
              </a:ext>
            </a:extLst>
          </p:cNvPr>
          <p:cNvSpPr/>
          <p:nvPr/>
        </p:nvSpPr>
        <p:spPr>
          <a:xfrm>
            <a:off x="3927907" y="3331015"/>
            <a:ext cx="580517" cy="580517"/>
          </a:xfrm>
          <a:prstGeom prst="arc">
            <a:avLst>
              <a:gd name="adj1" fmla="val 163885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5084314-307F-4E52-872D-6B8801EB5891}"/>
              </a:ext>
            </a:extLst>
          </p:cNvPr>
          <p:cNvSpPr/>
          <p:nvPr/>
        </p:nvSpPr>
        <p:spPr>
          <a:xfrm>
            <a:off x="812073" y="3331014"/>
            <a:ext cx="580517" cy="580517"/>
          </a:xfrm>
          <a:prstGeom prst="arc">
            <a:avLst>
              <a:gd name="adj1" fmla="val 163885"/>
              <a:gd name="adj2" fmla="val 0"/>
            </a:avLst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E6F27A-BB0D-4E43-A5CB-01F733C856B4}"/>
              </a:ext>
            </a:extLst>
          </p:cNvPr>
          <p:cNvSpPr txBox="1"/>
          <p:nvPr/>
        </p:nvSpPr>
        <p:spPr>
          <a:xfrm>
            <a:off x="5077834" y="4619306"/>
            <a:ext cx="609600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Đường đi Euler: dabcdhaebfcgdiheigfib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9D1513A-B41A-4487-B71E-94D71E7D2E52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1137240" y="2141674"/>
            <a:ext cx="1331616" cy="149368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3578DC-243C-40F3-87B1-74CEA08E8D6C}"/>
              </a:ext>
            </a:extLst>
          </p:cNvPr>
          <p:cNvCxnSpPr>
            <a:stCxn id="2" idx="6"/>
            <a:endCxn id="8" idx="0"/>
          </p:cNvCxnSpPr>
          <p:nvPr/>
        </p:nvCxnSpPr>
        <p:spPr>
          <a:xfrm>
            <a:off x="2707207" y="2222709"/>
            <a:ext cx="1534162" cy="13316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DFD6467-C067-4310-A398-F37F208186CF}"/>
              </a:ext>
            </a:extLst>
          </p:cNvPr>
          <p:cNvCxnSpPr>
            <a:stCxn id="8" idx="4"/>
            <a:endCxn id="10" idx="6"/>
          </p:cNvCxnSpPr>
          <p:nvPr/>
        </p:nvCxnSpPr>
        <p:spPr>
          <a:xfrm rot="5400000">
            <a:off x="2811430" y="3607418"/>
            <a:ext cx="1325716" cy="153416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FD51B9E0-AA55-4F2C-BB91-16C629925FA0}"/>
              </a:ext>
            </a:extLst>
          </p:cNvPr>
          <p:cNvCxnSpPr>
            <a:stCxn id="10" idx="2"/>
            <a:endCxn id="4" idx="4"/>
          </p:cNvCxnSpPr>
          <p:nvPr/>
        </p:nvCxnSpPr>
        <p:spPr>
          <a:xfrm rot="10800000">
            <a:off x="1056205" y="3711641"/>
            <a:ext cx="1493686" cy="13257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8E720DD-6836-4A22-BB84-F9A0820E4940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1111825" y="2966587"/>
            <a:ext cx="67943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51835A-CB23-43AA-AC67-5E17B3FFDEB5}"/>
              </a:ext>
            </a:extLst>
          </p:cNvPr>
          <p:cNvCxnSpPr>
            <a:stCxn id="9" idx="7"/>
            <a:endCxn id="2" idx="3"/>
          </p:cNvCxnSpPr>
          <p:nvPr/>
        </p:nvCxnSpPr>
        <p:spPr>
          <a:xfrm flipV="1">
            <a:off x="1902504" y="2278329"/>
            <a:ext cx="670425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584EAC1-60CD-412B-8CBC-F9FF9495C3F5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2684169" y="2278329"/>
            <a:ext cx="680259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30AE5D9-289D-4753-B9DF-5F9FEBE2C5B9}"/>
              </a:ext>
            </a:extLst>
          </p:cNvPr>
          <p:cNvCxnSpPr>
            <a:stCxn id="3" idx="5"/>
            <a:endCxn id="8" idx="1"/>
          </p:cNvCxnSpPr>
          <p:nvPr/>
        </p:nvCxnSpPr>
        <p:spPr>
          <a:xfrm>
            <a:off x="3475668" y="2966587"/>
            <a:ext cx="710081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4F32576-FF10-48E8-9B3F-7AB875DFFD87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3475668" y="3688603"/>
            <a:ext cx="710081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1D764BB-AA6D-40E0-99D0-99940BFF78B5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2684169" y="4407600"/>
            <a:ext cx="680259" cy="5741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FAE2D87-B42E-48F5-B21E-77F48BFF7BD5}"/>
              </a:ext>
            </a:extLst>
          </p:cNvPr>
          <p:cNvCxnSpPr>
            <a:stCxn id="10" idx="1"/>
            <a:endCxn id="5" idx="5"/>
          </p:cNvCxnSpPr>
          <p:nvPr/>
        </p:nvCxnSpPr>
        <p:spPr>
          <a:xfrm flipH="1" flipV="1">
            <a:off x="1897997" y="4410716"/>
            <a:ext cx="674932" cy="5710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8E3906-2A5C-4CAC-B599-2787DB77383B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1111825" y="3688603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F2B1273-B63C-43EA-82FA-D3BE1A894DD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134863" y="3632983"/>
            <a:ext cx="141502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EE212F0-9213-4678-B298-E66901CA202F}"/>
              </a:ext>
            </a:extLst>
          </p:cNvPr>
          <p:cNvCxnSpPr>
            <a:stCxn id="7" idx="1"/>
            <a:endCxn id="9" idx="5"/>
          </p:cNvCxnSpPr>
          <p:nvPr/>
        </p:nvCxnSpPr>
        <p:spPr>
          <a:xfrm flipH="1" flipV="1">
            <a:off x="1902504" y="2966587"/>
            <a:ext cx="670425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5BA83E0-3654-4BBE-A288-1F0A1C1F9A11}"/>
              </a:ext>
            </a:extLst>
          </p:cNvPr>
          <p:cNvCxnSpPr>
            <a:stCxn id="9" idx="6"/>
            <a:endCxn id="3" idx="2"/>
          </p:cNvCxnSpPr>
          <p:nvPr/>
        </p:nvCxnSpPr>
        <p:spPr>
          <a:xfrm>
            <a:off x="1925542" y="2910967"/>
            <a:ext cx="141584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0058E3E-CD02-47C1-916F-EAD1230EFCA7}"/>
              </a:ext>
            </a:extLst>
          </p:cNvPr>
          <p:cNvCxnSpPr>
            <a:stCxn id="3" idx="3"/>
            <a:endCxn id="7" idx="7"/>
          </p:cNvCxnSpPr>
          <p:nvPr/>
        </p:nvCxnSpPr>
        <p:spPr>
          <a:xfrm flipH="1">
            <a:off x="2684169" y="2966587"/>
            <a:ext cx="68025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F599CEF-7044-4A06-87B2-D62E17E8B5B6}"/>
              </a:ext>
            </a:extLst>
          </p:cNvPr>
          <p:cNvCxnSpPr>
            <a:stCxn id="7" idx="3"/>
            <a:endCxn id="5" idx="7"/>
          </p:cNvCxnSpPr>
          <p:nvPr/>
        </p:nvCxnSpPr>
        <p:spPr>
          <a:xfrm flipH="1">
            <a:off x="1897997" y="3688603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AE865A8-4145-4C4F-8E2E-4EDCB568909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921035" y="4351980"/>
            <a:ext cx="1420355" cy="31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312FF1-054B-47EE-B3D8-72912138B6F1}"/>
              </a:ext>
            </a:extLst>
          </p:cNvPr>
          <p:cNvCxnSpPr>
            <a:stCxn id="6" idx="1"/>
            <a:endCxn id="7" idx="5"/>
          </p:cNvCxnSpPr>
          <p:nvPr/>
        </p:nvCxnSpPr>
        <p:spPr>
          <a:xfrm flipH="1" flipV="1">
            <a:off x="2684169" y="3688603"/>
            <a:ext cx="680259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AB4014B-5AF9-4A9A-A152-FED2CCE50D0E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2707207" y="3632983"/>
            <a:ext cx="14555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9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 animBg="1"/>
      <p:bldP spid="66" grpId="0" animBg="1"/>
      <p:bldP spid="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BCC56495-8E29-4364-827F-E39AAC7E49FC}"/>
              </a:ext>
            </a:extLst>
          </p:cNvPr>
          <p:cNvSpPr/>
          <p:nvPr/>
        </p:nvSpPr>
        <p:spPr>
          <a:xfrm>
            <a:off x="3075940" y="218263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433D207-EE9D-4738-8890-1433E3D69836}"/>
              </a:ext>
            </a:extLst>
          </p:cNvPr>
          <p:cNvSpPr/>
          <p:nvPr/>
        </p:nvSpPr>
        <p:spPr>
          <a:xfrm>
            <a:off x="3867439" y="2870893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EE30D83-EB31-44B8-A531-CA0043546DC2}"/>
              </a:ext>
            </a:extLst>
          </p:cNvPr>
          <p:cNvSpPr/>
          <p:nvPr/>
        </p:nvSpPr>
        <p:spPr>
          <a:xfrm>
            <a:off x="1503596" y="35929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F5C58CEF-14AF-45BA-B291-87DCF722378E}"/>
              </a:ext>
            </a:extLst>
          </p:cNvPr>
          <p:cNvSpPr/>
          <p:nvPr/>
        </p:nvSpPr>
        <p:spPr>
          <a:xfrm>
            <a:off x="2289768" y="431502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BD9BAEA-99E4-42EB-BC97-FA44641AD386}"/>
              </a:ext>
            </a:extLst>
          </p:cNvPr>
          <p:cNvSpPr/>
          <p:nvPr/>
        </p:nvSpPr>
        <p:spPr>
          <a:xfrm>
            <a:off x="3867439" y="4311906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55667BF-9D5B-4D88-8858-9F233C51F87B}"/>
              </a:ext>
            </a:extLst>
          </p:cNvPr>
          <p:cNvSpPr/>
          <p:nvPr/>
        </p:nvSpPr>
        <p:spPr>
          <a:xfrm>
            <a:off x="3075940" y="35929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B5EDEDC-9548-4461-A66F-5D4EB5A9BC28}"/>
              </a:ext>
            </a:extLst>
          </p:cNvPr>
          <p:cNvSpPr/>
          <p:nvPr/>
        </p:nvSpPr>
        <p:spPr>
          <a:xfrm>
            <a:off x="4688760" y="35929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DD9B17-56D4-4F5A-B509-A9A50EB6815E}"/>
              </a:ext>
            </a:extLst>
          </p:cNvPr>
          <p:cNvSpPr/>
          <p:nvPr/>
        </p:nvSpPr>
        <p:spPr>
          <a:xfrm>
            <a:off x="2294275" y="2870893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6FB8A8C-B93C-48F5-8636-5E77D710CC9F}"/>
              </a:ext>
            </a:extLst>
          </p:cNvPr>
          <p:cNvSpPr/>
          <p:nvPr/>
        </p:nvSpPr>
        <p:spPr>
          <a:xfrm>
            <a:off x="3075940" y="4997283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60CFC0-8C5D-48D1-AA03-77A3576E6146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3210218" y="2316913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F0FEB-0897-4DB2-A59D-592510283229}"/>
              </a:ext>
            </a:extLst>
          </p:cNvPr>
          <p:cNvCxnSpPr>
            <a:stCxn id="3" idx="5"/>
            <a:endCxn id="8" idx="1"/>
          </p:cNvCxnSpPr>
          <p:nvPr/>
        </p:nvCxnSpPr>
        <p:spPr>
          <a:xfrm>
            <a:off x="4001717" y="3005171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F7B579-C32B-4317-A126-08EB877FE458}"/>
              </a:ext>
            </a:extLst>
          </p:cNvPr>
          <p:cNvCxnSpPr>
            <a:stCxn id="2" idx="3"/>
            <a:endCxn id="9" idx="7"/>
          </p:cNvCxnSpPr>
          <p:nvPr/>
        </p:nvCxnSpPr>
        <p:spPr>
          <a:xfrm flipH="1">
            <a:off x="2428553" y="2316913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B101E-6ADB-4D62-9478-CB4FCACD1FAF}"/>
              </a:ext>
            </a:extLst>
          </p:cNvPr>
          <p:cNvCxnSpPr>
            <a:stCxn id="9" idx="3"/>
            <a:endCxn id="4" idx="7"/>
          </p:cNvCxnSpPr>
          <p:nvPr/>
        </p:nvCxnSpPr>
        <p:spPr>
          <a:xfrm flipH="1">
            <a:off x="1637874" y="3005171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680C4-9BC0-42F7-9EE3-FB237DEDAFB5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4001717" y="3727187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F0CE1A-5CBE-4889-9E77-B5302558620E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3210218" y="4446184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A255E5-28E9-43C2-AF81-939D5AE2B13D}"/>
              </a:ext>
            </a:extLst>
          </p:cNvPr>
          <p:cNvCxnSpPr>
            <a:stCxn id="5" idx="5"/>
            <a:endCxn id="10" idx="1"/>
          </p:cNvCxnSpPr>
          <p:nvPr/>
        </p:nvCxnSpPr>
        <p:spPr>
          <a:xfrm>
            <a:off x="2424046" y="4449300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E9846E-7D0C-45CD-9FAF-354539544B61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637874" y="3727187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7E9AC9-EA3F-4FA7-98B4-D6F80718328A}"/>
              </a:ext>
            </a:extLst>
          </p:cNvPr>
          <p:cNvCxnSpPr>
            <a:stCxn id="9" idx="6"/>
            <a:endCxn id="3" idx="2"/>
          </p:cNvCxnSpPr>
          <p:nvPr/>
        </p:nvCxnSpPr>
        <p:spPr>
          <a:xfrm>
            <a:off x="2451591" y="2949551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53B206-F779-4CE6-BC47-EBEE337BC963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1660912" y="3671567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5E88D4-6BA0-41CE-8CC5-31DA114BB36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233256" y="3671567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708B09-8AB5-483B-B37B-5EEE618F4742}"/>
              </a:ext>
            </a:extLst>
          </p:cNvPr>
          <p:cNvCxnSpPr>
            <a:stCxn id="9" idx="5"/>
            <a:endCxn id="7" idx="1"/>
          </p:cNvCxnSpPr>
          <p:nvPr/>
        </p:nvCxnSpPr>
        <p:spPr>
          <a:xfrm>
            <a:off x="2428553" y="3005171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0446F4-9B07-45DC-AB91-041B816F3233}"/>
              </a:ext>
            </a:extLst>
          </p:cNvPr>
          <p:cNvCxnSpPr>
            <a:stCxn id="3" idx="3"/>
            <a:endCxn id="7" idx="7"/>
          </p:cNvCxnSpPr>
          <p:nvPr/>
        </p:nvCxnSpPr>
        <p:spPr>
          <a:xfrm flipH="1">
            <a:off x="3210218" y="3005171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C6FDFE-3030-47BC-9E9E-9FE30DC51370}"/>
              </a:ext>
            </a:extLst>
          </p:cNvPr>
          <p:cNvCxnSpPr>
            <a:stCxn id="7" idx="3"/>
            <a:endCxn id="5" idx="7"/>
          </p:cNvCxnSpPr>
          <p:nvPr/>
        </p:nvCxnSpPr>
        <p:spPr>
          <a:xfrm flipH="1">
            <a:off x="2424046" y="3727187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C96566-FE40-42F2-92D3-829372EE68FF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3210218" y="3727187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87B08A-9572-4F6F-BB43-F87E96F79069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2447084" y="4390564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83B5E84-B777-493C-9474-47BDBE3E9DAA}"/>
              </a:ext>
            </a:extLst>
          </p:cNvPr>
          <p:cNvCxnSpPr>
            <a:cxnSpLocks/>
            <a:stCxn id="2" idx="6"/>
            <a:endCxn id="8" idx="0"/>
          </p:cNvCxnSpPr>
          <p:nvPr/>
        </p:nvCxnSpPr>
        <p:spPr>
          <a:xfrm>
            <a:off x="3233256" y="2261293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F4C3F5B-B791-456E-8C54-66C7F2940837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10800000" flipV="1">
            <a:off x="1582254" y="2261293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B6DC46C-09AA-45FC-8D21-6D7A33DA6670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 rot="16200000" flipH="1">
            <a:off x="1666239" y="3666240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E48E59-D745-43C9-A30F-2CDC947B5E3A}"/>
              </a:ext>
            </a:extLst>
          </p:cNvPr>
          <p:cNvCxnSpPr>
            <a:stCxn id="10" idx="6"/>
            <a:endCxn id="8" idx="4"/>
          </p:cNvCxnSpPr>
          <p:nvPr/>
        </p:nvCxnSpPr>
        <p:spPr>
          <a:xfrm flipV="1">
            <a:off x="3233256" y="3750225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DCDDAA-541B-4A59-9C02-2049A8ADDA24}"/>
              </a:ext>
            </a:extLst>
          </p:cNvPr>
          <p:cNvSpPr txBox="1"/>
          <p:nvPr/>
        </p:nvSpPr>
        <p:spPr>
          <a:xfrm>
            <a:off x="2989416" y="180556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8E3FBD-BF93-427B-8C9E-955ABAF664D5}"/>
              </a:ext>
            </a:extLst>
          </p:cNvPr>
          <p:cNvSpPr txBox="1"/>
          <p:nvPr/>
        </p:nvSpPr>
        <p:spPr>
          <a:xfrm>
            <a:off x="1989542" y="254944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B3BC6F-B667-4B26-9204-E4D4D337782A}"/>
              </a:ext>
            </a:extLst>
          </p:cNvPr>
          <p:cNvSpPr txBox="1"/>
          <p:nvPr/>
        </p:nvSpPr>
        <p:spPr>
          <a:xfrm>
            <a:off x="1958355" y="438617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D08A87-D925-4DF0-84D6-7C0D0EE81611}"/>
              </a:ext>
            </a:extLst>
          </p:cNvPr>
          <p:cNvSpPr txBox="1"/>
          <p:nvPr/>
        </p:nvSpPr>
        <p:spPr>
          <a:xfrm>
            <a:off x="3994997" y="441112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0DFCE2-2B41-4A3C-963C-3F1334EE7FE1}"/>
              </a:ext>
            </a:extLst>
          </p:cNvPr>
          <p:cNvSpPr txBox="1"/>
          <p:nvPr/>
        </p:nvSpPr>
        <p:spPr>
          <a:xfrm>
            <a:off x="3967120" y="253656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BE601-1D3C-43AA-966F-59B12630C791}"/>
              </a:ext>
            </a:extLst>
          </p:cNvPr>
          <p:cNvSpPr txBox="1"/>
          <p:nvPr/>
        </p:nvSpPr>
        <p:spPr>
          <a:xfrm>
            <a:off x="3040534" y="322671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A5624-7611-4841-BDA1-8A97475BFAA3}"/>
              </a:ext>
            </a:extLst>
          </p:cNvPr>
          <p:cNvSpPr txBox="1"/>
          <p:nvPr/>
        </p:nvSpPr>
        <p:spPr>
          <a:xfrm>
            <a:off x="2989416" y="511176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38A714-FCE2-42F8-9AE6-DE243670C710}"/>
              </a:ext>
            </a:extLst>
          </p:cNvPr>
          <p:cNvSpPr txBox="1"/>
          <p:nvPr/>
        </p:nvSpPr>
        <p:spPr>
          <a:xfrm>
            <a:off x="1186571" y="341589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120CDF-F88A-4B67-AE8E-2B8E53F14F9B}"/>
              </a:ext>
            </a:extLst>
          </p:cNvPr>
          <p:cNvSpPr txBox="1"/>
          <p:nvPr/>
        </p:nvSpPr>
        <p:spPr>
          <a:xfrm>
            <a:off x="4809699" y="341589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3374C-43E8-4956-81E6-5B0E5B4C2504}"/>
              </a:ext>
            </a:extLst>
          </p:cNvPr>
          <p:cNvSpPr txBox="1"/>
          <p:nvPr/>
        </p:nvSpPr>
        <p:spPr>
          <a:xfrm>
            <a:off x="1186571" y="1962970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C0680A-821B-468E-849F-EE641BD0177B}"/>
              </a:ext>
            </a:extLst>
          </p:cNvPr>
          <p:cNvSpPr txBox="1"/>
          <p:nvPr/>
        </p:nvSpPr>
        <p:spPr>
          <a:xfrm>
            <a:off x="1295380" y="5011833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A636-C445-495E-8080-641A1AC300D9}"/>
              </a:ext>
            </a:extLst>
          </p:cNvPr>
          <p:cNvSpPr txBox="1"/>
          <p:nvPr/>
        </p:nvSpPr>
        <p:spPr>
          <a:xfrm>
            <a:off x="4738633" y="1962969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A22C0-B141-462C-980D-9E9AA581503B}"/>
              </a:ext>
            </a:extLst>
          </p:cNvPr>
          <p:cNvSpPr txBox="1"/>
          <p:nvPr/>
        </p:nvSpPr>
        <p:spPr>
          <a:xfrm>
            <a:off x="3007377" y="264790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8C6AF-23EE-4B80-BF25-AEA2033634D8}"/>
              </a:ext>
            </a:extLst>
          </p:cNvPr>
          <p:cNvSpPr txBox="1"/>
          <p:nvPr/>
        </p:nvSpPr>
        <p:spPr>
          <a:xfrm>
            <a:off x="4726942" y="4997283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4198-AE79-4D24-BA1F-2CA26AD6C967}"/>
              </a:ext>
            </a:extLst>
          </p:cNvPr>
          <p:cNvSpPr txBox="1"/>
          <p:nvPr/>
        </p:nvSpPr>
        <p:spPr>
          <a:xfrm>
            <a:off x="2553095" y="235299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340C30-9456-478C-B381-38241A573C36}"/>
              </a:ext>
            </a:extLst>
          </p:cNvPr>
          <p:cNvSpPr txBox="1"/>
          <p:nvPr/>
        </p:nvSpPr>
        <p:spPr>
          <a:xfrm>
            <a:off x="3796735" y="334918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7F143F-8134-48C2-892A-6FE11CF05BCE}"/>
              </a:ext>
            </a:extLst>
          </p:cNvPr>
          <p:cNvSpPr txBox="1"/>
          <p:nvPr/>
        </p:nvSpPr>
        <p:spPr>
          <a:xfrm>
            <a:off x="4192219" y="297121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7C8C3F-34A6-4132-BFCD-46E75F5E23EF}"/>
              </a:ext>
            </a:extLst>
          </p:cNvPr>
          <p:cNvSpPr txBox="1"/>
          <p:nvPr/>
        </p:nvSpPr>
        <p:spPr>
          <a:xfrm>
            <a:off x="2216363" y="335747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FA557-03D6-4A47-A391-5F80664E8EEF}"/>
              </a:ext>
            </a:extLst>
          </p:cNvPr>
          <p:cNvSpPr txBox="1"/>
          <p:nvPr/>
        </p:nvSpPr>
        <p:spPr>
          <a:xfrm>
            <a:off x="1821717" y="300894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A7AAC2-CFD7-4C23-99C7-8F8C25037050}"/>
              </a:ext>
            </a:extLst>
          </p:cNvPr>
          <p:cNvSpPr txBox="1"/>
          <p:nvPr/>
        </p:nvSpPr>
        <p:spPr>
          <a:xfrm>
            <a:off x="3010993" y="435035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F62912-4F8B-41AA-8B69-1A1CAA6DA65C}"/>
              </a:ext>
            </a:extLst>
          </p:cNvPr>
          <p:cNvSpPr txBox="1"/>
          <p:nvPr/>
        </p:nvSpPr>
        <p:spPr>
          <a:xfrm>
            <a:off x="2515086" y="461651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70FBDA-F9A7-498D-8CDD-E78BCDA1CEF6}"/>
              </a:ext>
            </a:extLst>
          </p:cNvPr>
          <p:cNvSpPr txBox="1"/>
          <p:nvPr/>
        </p:nvSpPr>
        <p:spPr>
          <a:xfrm>
            <a:off x="1827813" y="399640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1857CF-076A-44E1-9915-3473A2B4A676}"/>
              </a:ext>
            </a:extLst>
          </p:cNvPr>
          <p:cNvSpPr txBox="1"/>
          <p:nvPr/>
        </p:nvSpPr>
        <p:spPr>
          <a:xfrm>
            <a:off x="4192218" y="399891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00D1D6-ABFC-453C-988E-D21FE60DA3E9}"/>
              </a:ext>
            </a:extLst>
          </p:cNvPr>
          <p:cNvSpPr txBox="1"/>
          <p:nvPr/>
        </p:nvSpPr>
        <p:spPr>
          <a:xfrm>
            <a:off x="3440378" y="235299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B1CFD2-5EBE-47B4-A4D6-C5D90EE8DA00}"/>
              </a:ext>
            </a:extLst>
          </p:cNvPr>
          <p:cNvSpPr txBox="1"/>
          <p:nvPr/>
        </p:nvSpPr>
        <p:spPr>
          <a:xfrm>
            <a:off x="3452149" y="465789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2CE985-D8AB-4860-AAF9-74D3DD7F4836}"/>
              </a:ext>
            </a:extLst>
          </p:cNvPr>
          <p:cNvSpPr txBox="1"/>
          <p:nvPr/>
        </p:nvSpPr>
        <p:spPr>
          <a:xfrm>
            <a:off x="3339702" y="305124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EDC51E-7CE1-4C66-9962-79612890B86E}"/>
              </a:ext>
            </a:extLst>
          </p:cNvPr>
          <p:cNvSpPr txBox="1"/>
          <p:nvPr/>
        </p:nvSpPr>
        <p:spPr>
          <a:xfrm>
            <a:off x="2655666" y="306194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5268E8-4217-43D4-8795-E417F57137DC}"/>
              </a:ext>
            </a:extLst>
          </p:cNvPr>
          <p:cNvSpPr txBox="1"/>
          <p:nvPr/>
        </p:nvSpPr>
        <p:spPr>
          <a:xfrm>
            <a:off x="3339702" y="391022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E7CF36-68B6-4EDE-8D07-60CE12F07368}"/>
              </a:ext>
            </a:extLst>
          </p:cNvPr>
          <p:cNvSpPr txBox="1"/>
          <p:nvPr/>
        </p:nvSpPr>
        <p:spPr>
          <a:xfrm>
            <a:off x="2676806" y="392128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EF4009-393F-4D06-B627-17B4E0DAA380}"/>
              </a:ext>
            </a:extLst>
          </p:cNvPr>
          <p:cNvCxnSpPr>
            <a:stCxn id="2" idx="5"/>
            <a:endCxn id="3" idx="1"/>
          </p:cNvCxnSpPr>
          <p:nvPr/>
        </p:nvCxnSpPr>
        <p:spPr>
          <a:xfrm>
            <a:off x="3210218" y="2316913"/>
            <a:ext cx="680259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BEF4231-A8E3-450C-B153-E7CA294A3D20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3210218" y="3005171"/>
            <a:ext cx="68025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0F2026-1B9F-4BC6-AEF3-B44AB80CF45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233256" y="3671567"/>
            <a:ext cx="14555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8D4E1B-E79E-4300-89CB-CAC4945630E5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4001717" y="3727187"/>
            <a:ext cx="710081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119CF4-768F-46BB-BC9C-154BF92564D5}"/>
              </a:ext>
            </a:extLst>
          </p:cNvPr>
          <p:cNvCxnSpPr>
            <a:stCxn id="6" idx="3"/>
            <a:endCxn id="10" idx="7"/>
          </p:cNvCxnSpPr>
          <p:nvPr/>
        </p:nvCxnSpPr>
        <p:spPr>
          <a:xfrm flipH="1">
            <a:off x="3210218" y="4446184"/>
            <a:ext cx="680259" cy="5741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C13F9D2-AA59-4C90-B1FB-E59830587A57}"/>
              </a:ext>
            </a:extLst>
          </p:cNvPr>
          <p:cNvCxnSpPr>
            <a:stCxn id="10" idx="1"/>
            <a:endCxn id="5" idx="5"/>
          </p:cNvCxnSpPr>
          <p:nvPr/>
        </p:nvCxnSpPr>
        <p:spPr>
          <a:xfrm flipH="1" flipV="1">
            <a:off x="2424046" y="4449300"/>
            <a:ext cx="674932" cy="5710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DA7E5B-2C74-4F9E-A706-F404B9D1335F}"/>
              </a:ext>
            </a:extLst>
          </p:cNvPr>
          <p:cNvCxnSpPr>
            <a:stCxn id="5" idx="1"/>
            <a:endCxn id="4" idx="5"/>
          </p:cNvCxnSpPr>
          <p:nvPr/>
        </p:nvCxnSpPr>
        <p:spPr>
          <a:xfrm flipH="1" flipV="1">
            <a:off x="1637874" y="3727187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0578F6F-5CBE-41B6-AD38-86F1F192CA6C}"/>
              </a:ext>
            </a:extLst>
          </p:cNvPr>
          <p:cNvCxnSpPr>
            <a:stCxn id="4" idx="7"/>
            <a:endCxn id="9" idx="3"/>
          </p:cNvCxnSpPr>
          <p:nvPr/>
        </p:nvCxnSpPr>
        <p:spPr>
          <a:xfrm flipV="1">
            <a:off x="1637874" y="3005171"/>
            <a:ext cx="67943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C724AA5-FFFB-4B1B-B608-5024615F67AA}"/>
              </a:ext>
            </a:extLst>
          </p:cNvPr>
          <p:cNvSpPr txBox="1"/>
          <p:nvPr/>
        </p:nvSpPr>
        <p:spPr>
          <a:xfrm>
            <a:off x="629920" y="619819"/>
            <a:ext cx="111273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b) Hãy chỉ ra một chu trình (đường đi) Hamilton của G (nếu có).</a:t>
            </a:r>
            <a:b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endParaRPr lang="vi-V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4A12497-8FB0-4539-B3B9-EB8829568FC2}"/>
              </a:ext>
            </a:extLst>
          </p:cNvPr>
          <p:cNvSpPr txBox="1"/>
          <p:nvPr/>
        </p:nvSpPr>
        <p:spPr>
          <a:xfrm>
            <a:off x="5661269" y="3110180"/>
            <a:ext cx="6096000" cy="95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Đường đi Hamilton: aeibfcgdh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4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Chu trình Hamilton: aeibfcgdha</a:t>
            </a:r>
            <a:endParaRPr lang="vi-VN" sz="24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3A2630-E304-43F9-8282-013CDA6359B5}"/>
              </a:ext>
            </a:extLst>
          </p:cNvPr>
          <p:cNvCxnSpPr>
            <a:stCxn id="9" idx="7"/>
            <a:endCxn id="2" idx="3"/>
          </p:cNvCxnSpPr>
          <p:nvPr/>
        </p:nvCxnSpPr>
        <p:spPr>
          <a:xfrm flipV="1">
            <a:off x="2428553" y="2316913"/>
            <a:ext cx="670425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5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FA10FA31-AF11-4611-A24F-DB1F00EFE58D}"/>
              </a:ext>
            </a:extLst>
          </p:cNvPr>
          <p:cNvSpPr/>
          <p:nvPr/>
        </p:nvSpPr>
        <p:spPr>
          <a:xfrm>
            <a:off x="2252765" y="2018726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3728531-8974-40B0-8D1E-D629726CF7E0}"/>
              </a:ext>
            </a:extLst>
          </p:cNvPr>
          <p:cNvSpPr/>
          <p:nvPr/>
        </p:nvSpPr>
        <p:spPr>
          <a:xfrm>
            <a:off x="3044264" y="270698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E3708090-BA16-4DFB-B1BB-5729F22F7001}"/>
              </a:ext>
            </a:extLst>
          </p:cNvPr>
          <p:cNvSpPr/>
          <p:nvPr/>
        </p:nvSpPr>
        <p:spPr>
          <a:xfrm>
            <a:off x="680421" y="3429000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A8D3615-76E4-40FF-BEC1-8BF80A6E64C6}"/>
              </a:ext>
            </a:extLst>
          </p:cNvPr>
          <p:cNvSpPr/>
          <p:nvPr/>
        </p:nvSpPr>
        <p:spPr>
          <a:xfrm>
            <a:off x="1466593" y="4151113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CB51B32-C9A8-41F4-B367-42182FECFF67}"/>
              </a:ext>
            </a:extLst>
          </p:cNvPr>
          <p:cNvSpPr/>
          <p:nvPr/>
        </p:nvSpPr>
        <p:spPr>
          <a:xfrm>
            <a:off x="3044264" y="4147997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9DBE9131-9693-4800-869A-4AA38699085C}"/>
              </a:ext>
            </a:extLst>
          </p:cNvPr>
          <p:cNvSpPr/>
          <p:nvPr/>
        </p:nvSpPr>
        <p:spPr>
          <a:xfrm>
            <a:off x="2252765" y="3429000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AD898787-FE21-4FC7-80CF-78B2D518BD63}"/>
              </a:ext>
            </a:extLst>
          </p:cNvPr>
          <p:cNvSpPr/>
          <p:nvPr/>
        </p:nvSpPr>
        <p:spPr>
          <a:xfrm>
            <a:off x="3865585" y="3429000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7C1C9760-9E3D-4FB8-B9C4-9C0C8374598A}"/>
              </a:ext>
            </a:extLst>
          </p:cNvPr>
          <p:cNvSpPr/>
          <p:nvPr/>
        </p:nvSpPr>
        <p:spPr>
          <a:xfrm>
            <a:off x="1471100" y="270698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776B69AA-11C1-4F4D-A6A6-39D7105C3D9C}"/>
              </a:ext>
            </a:extLst>
          </p:cNvPr>
          <p:cNvSpPr/>
          <p:nvPr/>
        </p:nvSpPr>
        <p:spPr>
          <a:xfrm>
            <a:off x="2252765" y="483337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2EBC10-6CC8-48DD-8A75-D5F81FACFE70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2387043" y="2153004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F43D676-AD2E-4003-9BE3-155706492068}"/>
              </a:ext>
            </a:extLst>
          </p:cNvPr>
          <p:cNvCxnSpPr>
            <a:stCxn id="47" idx="5"/>
            <a:endCxn id="52" idx="1"/>
          </p:cNvCxnSpPr>
          <p:nvPr/>
        </p:nvCxnSpPr>
        <p:spPr>
          <a:xfrm>
            <a:off x="3178542" y="2841262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09B49D4-BBFF-464F-9416-DDC1045B8FCE}"/>
              </a:ext>
            </a:extLst>
          </p:cNvPr>
          <p:cNvCxnSpPr>
            <a:stCxn id="46" idx="3"/>
            <a:endCxn id="53" idx="7"/>
          </p:cNvCxnSpPr>
          <p:nvPr/>
        </p:nvCxnSpPr>
        <p:spPr>
          <a:xfrm flipH="1">
            <a:off x="1605378" y="2153004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1707496-4C8F-4F00-B2CD-A99EFB90B935}"/>
              </a:ext>
            </a:extLst>
          </p:cNvPr>
          <p:cNvCxnSpPr>
            <a:stCxn id="53" idx="3"/>
            <a:endCxn id="48" idx="7"/>
          </p:cNvCxnSpPr>
          <p:nvPr/>
        </p:nvCxnSpPr>
        <p:spPr>
          <a:xfrm flipH="1">
            <a:off x="814699" y="2841262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862184-26EC-45CF-B7E1-7BC24E3DD3EB}"/>
              </a:ext>
            </a:extLst>
          </p:cNvPr>
          <p:cNvCxnSpPr>
            <a:stCxn id="52" idx="3"/>
            <a:endCxn id="50" idx="7"/>
          </p:cNvCxnSpPr>
          <p:nvPr/>
        </p:nvCxnSpPr>
        <p:spPr>
          <a:xfrm flipH="1">
            <a:off x="3178542" y="3563278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A1A460-B250-4A10-AC0C-F300A76F9F83}"/>
              </a:ext>
            </a:extLst>
          </p:cNvPr>
          <p:cNvCxnSpPr>
            <a:stCxn id="50" idx="3"/>
            <a:endCxn id="54" idx="7"/>
          </p:cNvCxnSpPr>
          <p:nvPr/>
        </p:nvCxnSpPr>
        <p:spPr>
          <a:xfrm flipH="1">
            <a:off x="2387043" y="4282275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202F7B-B0D7-4DAB-99BC-9F80CD8DF153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1600871" y="4285391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B5AB3D-F932-4ED1-82FA-6FC4068F1248}"/>
              </a:ext>
            </a:extLst>
          </p:cNvPr>
          <p:cNvCxnSpPr>
            <a:stCxn id="48" idx="5"/>
            <a:endCxn id="49" idx="1"/>
          </p:cNvCxnSpPr>
          <p:nvPr/>
        </p:nvCxnSpPr>
        <p:spPr>
          <a:xfrm>
            <a:off x="814699" y="3563278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E908BD-DDFF-4161-9349-4A95BC6F8B46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>
            <a:off x="1628416" y="2785642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17D78D3-9E63-4C17-9449-B5856CAB54FA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>
            <a:off x="837737" y="3507658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C3813B-500B-463F-AB5B-EA1C55EA9BC4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2410081" y="3507658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38D11C-C4D6-4B39-AB3C-EB365C93935D}"/>
              </a:ext>
            </a:extLst>
          </p:cNvPr>
          <p:cNvCxnSpPr>
            <a:stCxn id="53" idx="5"/>
            <a:endCxn id="51" idx="1"/>
          </p:cNvCxnSpPr>
          <p:nvPr/>
        </p:nvCxnSpPr>
        <p:spPr>
          <a:xfrm>
            <a:off x="1605378" y="2841262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047E739-284A-45B2-A795-588C310D5B3E}"/>
              </a:ext>
            </a:extLst>
          </p:cNvPr>
          <p:cNvCxnSpPr>
            <a:stCxn id="47" idx="3"/>
            <a:endCxn id="51" idx="7"/>
          </p:cNvCxnSpPr>
          <p:nvPr/>
        </p:nvCxnSpPr>
        <p:spPr>
          <a:xfrm flipH="1">
            <a:off x="2387043" y="2841262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43855D-32D3-4528-BC47-A7D5D3F4743D}"/>
              </a:ext>
            </a:extLst>
          </p:cNvPr>
          <p:cNvCxnSpPr>
            <a:stCxn id="51" idx="3"/>
            <a:endCxn id="49" idx="7"/>
          </p:cNvCxnSpPr>
          <p:nvPr/>
        </p:nvCxnSpPr>
        <p:spPr>
          <a:xfrm flipH="1">
            <a:off x="1600871" y="3563278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DCA125-1345-4EF1-B6E2-31BA73FE6EDC}"/>
              </a:ext>
            </a:extLst>
          </p:cNvPr>
          <p:cNvCxnSpPr>
            <a:stCxn id="51" idx="5"/>
            <a:endCxn id="50" idx="1"/>
          </p:cNvCxnSpPr>
          <p:nvPr/>
        </p:nvCxnSpPr>
        <p:spPr>
          <a:xfrm>
            <a:off x="2387043" y="3563278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791A1EE-E152-4C50-B7A0-4C691810EE4C}"/>
              </a:ext>
            </a:extLst>
          </p:cNvPr>
          <p:cNvCxnSpPr>
            <a:stCxn id="49" idx="6"/>
            <a:endCxn id="50" idx="2"/>
          </p:cNvCxnSpPr>
          <p:nvPr/>
        </p:nvCxnSpPr>
        <p:spPr>
          <a:xfrm flipV="1">
            <a:off x="1623909" y="4226655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0E5AA4-06E5-4399-AD94-338717A2EB80}"/>
              </a:ext>
            </a:extLst>
          </p:cNvPr>
          <p:cNvCxnSpPr>
            <a:cxnSpLocks/>
            <a:stCxn id="46" idx="6"/>
            <a:endCxn id="52" idx="0"/>
          </p:cNvCxnSpPr>
          <p:nvPr/>
        </p:nvCxnSpPr>
        <p:spPr>
          <a:xfrm>
            <a:off x="2410081" y="2097384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F1049644-95FA-44A3-BF83-606094BF8D34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10800000" flipV="1">
            <a:off x="759079" y="2097384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A11893A-F1AB-4D69-9816-9AC828B0DEF1}"/>
              </a:ext>
            </a:extLst>
          </p:cNvPr>
          <p:cNvCxnSpPr>
            <a:cxnSpLocks/>
            <a:stCxn id="48" idx="4"/>
            <a:endCxn id="54" idx="2"/>
          </p:cNvCxnSpPr>
          <p:nvPr/>
        </p:nvCxnSpPr>
        <p:spPr>
          <a:xfrm rot="16200000" flipH="1">
            <a:off x="843064" y="3502331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BEF3E3E-565D-4983-A23A-6FBA84E0800D}"/>
              </a:ext>
            </a:extLst>
          </p:cNvPr>
          <p:cNvCxnSpPr>
            <a:stCxn id="54" idx="6"/>
            <a:endCxn id="52" idx="4"/>
          </p:cNvCxnSpPr>
          <p:nvPr/>
        </p:nvCxnSpPr>
        <p:spPr>
          <a:xfrm flipV="1">
            <a:off x="2410081" y="3586316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C71C9B3-E303-4C2A-AB43-C5C0DE1FA0AA}"/>
              </a:ext>
            </a:extLst>
          </p:cNvPr>
          <p:cNvSpPr txBox="1"/>
          <p:nvPr/>
        </p:nvSpPr>
        <p:spPr>
          <a:xfrm>
            <a:off x="2166241" y="1641654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5D273C-624D-4111-8FFE-B355109FB0C3}"/>
              </a:ext>
            </a:extLst>
          </p:cNvPr>
          <p:cNvSpPr txBox="1"/>
          <p:nvPr/>
        </p:nvSpPr>
        <p:spPr>
          <a:xfrm>
            <a:off x="1166367" y="238553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3347C8-5ED0-4958-B341-33181E69FAE9}"/>
              </a:ext>
            </a:extLst>
          </p:cNvPr>
          <p:cNvSpPr txBox="1"/>
          <p:nvPr/>
        </p:nvSpPr>
        <p:spPr>
          <a:xfrm>
            <a:off x="1135180" y="422226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D14536-8055-4651-B772-1C3DAEBCFD7F}"/>
              </a:ext>
            </a:extLst>
          </p:cNvPr>
          <p:cNvSpPr txBox="1"/>
          <p:nvPr/>
        </p:nvSpPr>
        <p:spPr>
          <a:xfrm>
            <a:off x="3171822" y="424721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6F4E9B-F61F-4D1E-B8B8-88ED0BC92A01}"/>
              </a:ext>
            </a:extLst>
          </p:cNvPr>
          <p:cNvSpPr txBox="1"/>
          <p:nvPr/>
        </p:nvSpPr>
        <p:spPr>
          <a:xfrm>
            <a:off x="3143945" y="237265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A8178D2-877D-4E9F-96A9-AB01F80CB3CA}"/>
              </a:ext>
            </a:extLst>
          </p:cNvPr>
          <p:cNvSpPr txBox="1"/>
          <p:nvPr/>
        </p:nvSpPr>
        <p:spPr>
          <a:xfrm>
            <a:off x="2214879" y="303187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D1B4F87-C256-4670-8AAF-C452D97D8942}"/>
              </a:ext>
            </a:extLst>
          </p:cNvPr>
          <p:cNvSpPr txBox="1"/>
          <p:nvPr/>
        </p:nvSpPr>
        <p:spPr>
          <a:xfrm>
            <a:off x="2166241" y="494785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C7F0EF8-E2A7-4A86-B9AD-C50C00421717}"/>
              </a:ext>
            </a:extLst>
          </p:cNvPr>
          <p:cNvSpPr txBox="1"/>
          <p:nvPr/>
        </p:nvSpPr>
        <p:spPr>
          <a:xfrm>
            <a:off x="363396" y="325198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772286-D9ED-48B3-B50C-FA444C457B1F}"/>
              </a:ext>
            </a:extLst>
          </p:cNvPr>
          <p:cNvSpPr txBox="1"/>
          <p:nvPr/>
        </p:nvSpPr>
        <p:spPr>
          <a:xfrm>
            <a:off x="3986524" y="325198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4CD225-1458-41BC-B786-882C069BC0C8}"/>
              </a:ext>
            </a:extLst>
          </p:cNvPr>
          <p:cNvSpPr txBox="1"/>
          <p:nvPr/>
        </p:nvSpPr>
        <p:spPr>
          <a:xfrm>
            <a:off x="363396" y="1799061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63FED7-F502-4F24-B597-07844904D970}"/>
              </a:ext>
            </a:extLst>
          </p:cNvPr>
          <p:cNvSpPr txBox="1"/>
          <p:nvPr/>
        </p:nvSpPr>
        <p:spPr>
          <a:xfrm>
            <a:off x="472205" y="4847924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CA422E-B027-46DC-A8C0-90CB2C8D844B}"/>
              </a:ext>
            </a:extLst>
          </p:cNvPr>
          <p:cNvSpPr txBox="1"/>
          <p:nvPr/>
        </p:nvSpPr>
        <p:spPr>
          <a:xfrm>
            <a:off x="3915458" y="1799060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DED245-4797-4CC2-9F82-47CF8A87C6E0}"/>
              </a:ext>
            </a:extLst>
          </p:cNvPr>
          <p:cNvSpPr txBox="1"/>
          <p:nvPr/>
        </p:nvSpPr>
        <p:spPr>
          <a:xfrm>
            <a:off x="2184202" y="248399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C55A7D-C189-45E2-9C51-3F59655A88B0}"/>
              </a:ext>
            </a:extLst>
          </p:cNvPr>
          <p:cNvSpPr txBox="1"/>
          <p:nvPr/>
        </p:nvSpPr>
        <p:spPr>
          <a:xfrm>
            <a:off x="3903767" y="4833374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CF3BBD-847E-41A1-AA3B-F8454CD4FC4B}"/>
              </a:ext>
            </a:extLst>
          </p:cNvPr>
          <p:cNvSpPr txBox="1"/>
          <p:nvPr/>
        </p:nvSpPr>
        <p:spPr>
          <a:xfrm>
            <a:off x="1729920" y="218908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C5363F7-7060-46CD-BB88-D24F0F94B783}"/>
              </a:ext>
            </a:extLst>
          </p:cNvPr>
          <p:cNvSpPr txBox="1"/>
          <p:nvPr/>
        </p:nvSpPr>
        <p:spPr>
          <a:xfrm>
            <a:off x="2973560" y="318527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C54F3F-C245-4A68-B232-D7C1292335C5}"/>
              </a:ext>
            </a:extLst>
          </p:cNvPr>
          <p:cNvSpPr txBox="1"/>
          <p:nvPr/>
        </p:nvSpPr>
        <p:spPr>
          <a:xfrm>
            <a:off x="3369044" y="280730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8CB9D7-746F-48D3-AD09-FDD9E31D0FB4}"/>
              </a:ext>
            </a:extLst>
          </p:cNvPr>
          <p:cNvSpPr txBox="1"/>
          <p:nvPr/>
        </p:nvSpPr>
        <p:spPr>
          <a:xfrm>
            <a:off x="1393188" y="319356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E8CCDD-C30C-4095-A7FA-C233B35CB5A6}"/>
              </a:ext>
            </a:extLst>
          </p:cNvPr>
          <p:cNvSpPr txBox="1"/>
          <p:nvPr/>
        </p:nvSpPr>
        <p:spPr>
          <a:xfrm>
            <a:off x="998542" y="284503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ED61B5-3B7F-4339-BC27-7CCF7910D48F}"/>
              </a:ext>
            </a:extLst>
          </p:cNvPr>
          <p:cNvSpPr txBox="1"/>
          <p:nvPr/>
        </p:nvSpPr>
        <p:spPr>
          <a:xfrm>
            <a:off x="2187818" y="4186443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13F672-878C-453E-8E75-D1D0A987E6A2}"/>
              </a:ext>
            </a:extLst>
          </p:cNvPr>
          <p:cNvSpPr txBox="1"/>
          <p:nvPr/>
        </p:nvSpPr>
        <p:spPr>
          <a:xfrm>
            <a:off x="1691911" y="445261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19CAD6-29C0-4309-81D1-3DD0B21A51D0}"/>
              </a:ext>
            </a:extLst>
          </p:cNvPr>
          <p:cNvSpPr txBox="1"/>
          <p:nvPr/>
        </p:nvSpPr>
        <p:spPr>
          <a:xfrm>
            <a:off x="1004638" y="383250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750294-B508-4969-BC10-3E98A6510C1F}"/>
              </a:ext>
            </a:extLst>
          </p:cNvPr>
          <p:cNvSpPr txBox="1"/>
          <p:nvPr/>
        </p:nvSpPr>
        <p:spPr>
          <a:xfrm>
            <a:off x="3369043" y="383500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5243ED-0649-4728-BE5F-6F543877CC11}"/>
              </a:ext>
            </a:extLst>
          </p:cNvPr>
          <p:cNvSpPr txBox="1"/>
          <p:nvPr/>
        </p:nvSpPr>
        <p:spPr>
          <a:xfrm>
            <a:off x="2617203" y="218908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468222-82AE-467B-9BDE-E1C17E788838}"/>
              </a:ext>
            </a:extLst>
          </p:cNvPr>
          <p:cNvSpPr txBox="1"/>
          <p:nvPr/>
        </p:nvSpPr>
        <p:spPr>
          <a:xfrm>
            <a:off x="2628974" y="449398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671EEC2-2234-4185-8E50-D30B00C0C8CD}"/>
              </a:ext>
            </a:extLst>
          </p:cNvPr>
          <p:cNvSpPr txBox="1"/>
          <p:nvPr/>
        </p:nvSpPr>
        <p:spPr>
          <a:xfrm>
            <a:off x="2516527" y="288733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F23131-E6DE-41DD-BA08-28F92F19099F}"/>
              </a:ext>
            </a:extLst>
          </p:cNvPr>
          <p:cNvSpPr txBox="1"/>
          <p:nvPr/>
        </p:nvSpPr>
        <p:spPr>
          <a:xfrm>
            <a:off x="1832491" y="289804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DC160B-0706-4E72-B963-D08CE9E8A994}"/>
              </a:ext>
            </a:extLst>
          </p:cNvPr>
          <p:cNvSpPr txBox="1"/>
          <p:nvPr/>
        </p:nvSpPr>
        <p:spPr>
          <a:xfrm>
            <a:off x="2516527" y="374632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2FF110-23BC-48BE-92EA-6C0E0F456413}"/>
              </a:ext>
            </a:extLst>
          </p:cNvPr>
          <p:cNvSpPr txBox="1"/>
          <p:nvPr/>
        </p:nvSpPr>
        <p:spPr>
          <a:xfrm>
            <a:off x="1853631" y="375737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DF20CC7-352F-43A2-8A35-D1334E351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667795"/>
                  </p:ext>
                </p:extLst>
              </p:nvPr>
            </p:nvGraphicFramePr>
            <p:xfrm>
              <a:off x="4314284" y="708109"/>
              <a:ext cx="7390506" cy="5534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815">
                      <a:extLst>
                        <a:ext uri="{9D8B030D-6E8A-4147-A177-3AD203B41FA5}">
                          <a16:colId xmlns:a16="http://schemas.microsoft.com/office/drawing/2014/main" val="1002914935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30355447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005230599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4283394221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05626800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873815724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551137854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400254363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0796978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255299909"/>
                        </a:ext>
                      </a:extLst>
                    </a:gridCol>
                    <a:gridCol w="1012356">
                      <a:extLst>
                        <a:ext uri="{9D8B030D-6E8A-4147-A177-3AD203B41FA5}">
                          <a16:colId xmlns:a16="http://schemas.microsoft.com/office/drawing/2014/main" val="873738419"/>
                        </a:ext>
                      </a:extLst>
                    </a:gridCol>
                  </a:tblGrid>
                  <a:tr h="503093"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Cạnh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805818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94781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44332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908386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596196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1675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06480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23894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903162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987455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5439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0">
                <a:extLst>
                  <a:ext uri="{FF2B5EF4-FFF2-40B4-BE49-F238E27FC236}">
                    <a16:creationId xmlns:a16="http://schemas.microsoft.com/office/drawing/2014/main" id="{CDF20CC7-352F-43A2-8A35-D1334E3511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4667795"/>
                  </p:ext>
                </p:extLst>
              </p:nvPr>
            </p:nvGraphicFramePr>
            <p:xfrm>
              <a:off x="4314284" y="708109"/>
              <a:ext cx="7390506" cy="55340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7815">
                      <a:extLst>
                        <a:ext uri="{9D8B030D-6E8A-4147-A177-3AD203B41FA5}">
                          <a16:colId xmlns:a16="http://schemas.microsoft.com/office/drawing/2014/main" val="1002914935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30355447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005230599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4283394221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05626800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2873815724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551137854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400254363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07969786"/>
                        </a:ext>
                      </a:extLst>
                    </a:gridCol>
                    <a:gridCol w="637815">
                      <a:extLst>
                        <a:ext uri="{9D8B030D-6E8A-4147-A177-3AD203B41FA5}">
                          <a16:colId xmlns:a16="http://schemas.microsoft.com/office/drawing/2014/main" val="1255299909"/>
                        </a:ext>
                      </a:extLst>
                    </a:gridCol>
                    <a:gridCol w="1012356">
                      <a:extLst>
                        <a:ext uri="{9D8B030D-6E8A-4147-A177-3AD203B41FA5}">
                          <a16:colId xmlns:a16="http://schemas.microsoft.com/office/drawing/2014/main" val="873738419"/>
                        </a:ext>
                      </a:extLst>
                    </a:gridCol>
                  </a:tblGrid>
                  <a:tr h="503093"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Cạnh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805818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7317" r="-760952" b="-9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05769" t="-107317" r="-466346" b="-9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99048" t="-107317" r="-361905" b="-9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899048" t="-107317" r="-161905" b="-9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1394781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819" r="-760952" b="-7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05769" t="-204819" r="-466346" b="-7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99048" t="-204819" r="-361905" b="-798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344332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308537" r="-760952" b="-7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05769" t="-308537" r="-466346" b="-7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699048" t="-308537" r="-361905" b="-7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e,8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3908386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a,9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03614" r="-760952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ei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5596196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b,20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ab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8681675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d,19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hd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806480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i,13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023894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g,15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if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9903162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gc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0987455"/>
                      </a:ext>
                    </a:extLst>
                  </a:tr>
                  <a:tr h="5030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1800" b="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vi-VN" sz="1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95439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BB15FB1-BC91-424D-98A9-44F71167E98D}"/>
              </a:ext>
            </a:extLst>
          </p:cNvPr>
          <p:cNvSpPr txBox="1"/>
          <p:nvPr/>
        </p:nvSpPr>
        <p:spPr>
          <a:xfrm>
            <a:off x="756377" y="694988"/>
            <a:ext cx="78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c)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A711E3-04F2-4A74-85C3-1131217C9E41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2387043" y="2153004"/>
            <a:ext cx="680259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6731F3-B8D9-4886-9D3E-810D10AB1F52}"/>
              </a:ext>
            </a:extLst>
          </p:cNvPr>
          <p:cNvCxnSpPr>
            <a:stCxn id="46" idx="3"/>
            <a:endCxn id="53" idx="7"/>
          </p:cNvCxnSpPr>
          <p:nvPr/>
        </p:nvCxnSpPr>
        <p:spPr>
          <a:xfrm flipH="1">
            <a:off x="1605378" y="2153004"/>
            <a:ext cx="670425" cy="57701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ADAE9E-4187-4E42-968F-61242143DA07}"/>
              </a:ext>
            </a:extLst>
          </p:cNvPr>
          <p:cNvCxnSpPr>
            <a:stCxn id="47" idx="3"/>
            <a:endCxn id="51" idx="7"/>
          </p:cNvCxnSpPr>
          <p:nvPr/>
        </p:nvCxnSpPr>
        <p:spPr>
          <a:xfrm flipH="1">
            <a:off x="2387043" y="2841262"/>
            <a:ext cx="68025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D5794CE-3994-46C8-9D31-B0BA0463CE4E}"/>
              </a:ext>
            </a:extLst>
          </p:cNvPr>
          <p:cNvCxnSpPr>
            <a:stCxn id="46" idx="6"/>
            <a:endCxn id="52" idx="0"/>
          </p:cNvCxnSpPr>
          <p:nvPr/>
        </p:nvCxnSpPr>
        <p:spPr>
          <a:xfrm>
            <a:off x="2410081" y="2097384"/>
            <a:ext cx="1534162" cy="13316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0BD12-C710-4A28-BB4E-4872E15BB53A}"/>
              </a:ext>
            </a:extLst>
          </p:cNvPr>
          <p:cNvCxnSpPr>
            <a:stCxn id="53" idx="3"/>
            <a:endCxn id="48" idx="7"/>
          </p:cNvCxnSpPr>
          <p:nvPr/>
        </p:nvCxnSpPr>
        <p:spPr>
          <a:xfrm flipH="1">
            <a:off x="814699" y="2841262"/>
            <a:ext cx="67943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AE5FF8-9A50-4DED-A628-FADDBD9C2D9E}"/>
              </a:ext>
            </a:extLst>
          </p:cNvPr>
          <p:cNvCxnSpPr>
            <a:stCxn id="51" idx="3"/>
            <a:endCxn id="49" idx="7"/>
          </p:cNvCxnSpPr>
          <p:nvPr/>
        </p:nvCxnSpPr>
        <p:spPr>
          <a:xfrm flipH="1">
            <a:off x="1600871" y="3563278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A55C02-1A7B-44B7-A168-D3DFD94C2F40}"/>
              </a:ext>
            </a:extLst>
          </p:cNvPr>
          <p:cNvCxnSpPr>
            <a:stCxn id="51" idx="5"/>
            <a:endCxn id="50" idx="1"/>
          </p:cNvCxnSpPr>
          <p:nvPr/>
        </p:nvCxnSpPr>
        <p:spPr>
          <a:xfrm>
            <a:off x="2387043" y="3563278"/>
            <a:ext cx="680259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62327C-619B-46A4-B2B7-DEBE0FB83261}"/>
              </a:ext>
            </a:extLst>
          </p:cNvPr>
          <p:cNvCxnSpPr>
            <a:stCxn id="49" idx="5"/>
            <a:endCxn id="54" idx="1"/>
          </p:cNvCxnSpPr>
          <p:nvPr/>
        </p:nvCxnSpPr>
        <p:spPr>
          <a:xfrm>
            <a:off x="1600871" y="4285391"/>
            <a:ext cx="674932" cy="57102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7" grpId="0"/>
      <p:bldP spid="88" grpId="0"/>
      <p:bldP spid="90" grpId="0"/>
      <p:bldP spid="91" grpId="0"/>
      <p:bldP spid="92" grpId="0"/>
      <p:bldP spid="94" grpId="0"/>
      <p:bldP spid="96" grpId="0"/>
      <p:bldP spid="97" grpId="0"/>
      <p:bldP spid="99" grpId="0"/>
      <p:bldP spid="1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E27192E-9B8F-4861-B23C-FD1169CD54CC}"/>
              </a:ext>
            </a:extLst>
          </p:cNvPr>
          <p:cNvSpPr txBox="1"/>
          <p:nvPr/>
        </p:nvSpPr>
        <p:spPr>
          <a:xfrm>
            <a:off x="1016000" y="1555651"/>
            <a:ext cx="6096000" cy="3854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Đường đi ngắn nhất từ a đến: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b: ab trọng số: 9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c: aeigc trọng số: 15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d: ahd trọng số: 11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e: ae trọng số: 3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f: aeif trọng số: 13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g: aeig trọng số: 12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h: ah trọng số: 4</a:t>
            </a:r>
            <a:endParaRPr lang="vi-VN" sz="200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i: aei trọng số: 8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E53D1-332B-46E2-B2E4-7F6EACFE15B0}"/>
              </a:ext>
            </a:extLst>
          </p:cNvPr>
          <p:cNvSpPr txBox="1"/>
          <p:nvPr/>
        </p:nvSpPr>
        <p:spPr>
          <a:xfrm>
            <a:off x="568960" y="539988"/>
            <a:ext cx="69900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c) Dùng thuật toán Djikstra tìm đường đi ngắn nhất từ đỉnh a đến các đỉnh còn lại của G</a:t>
            </a:r>
            <a:r>
              <a:rPr lang="vi-VN" sz="2000" dirty="0"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(trình bày thuật toán trên cùng một bảng).</a:t>
            </a:r>
            <a:b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</a:b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ADEF288-D41C-4E2F-B53E-C77AFAB68F15}"/>
              </a:ext>
            </a:extLst>
          </p:cNvPr>
          <p:cNvSpPr/>
          <p:nvPr/>
        </p:nvSpPr>
        <p:spPr>
          <a:xfrm>
            <a:off x="7701280" y="219133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DDDF3C00-D249-4832-8D2F-D7A1748760F2}"/>
              </a:ext>
            </a:extLst>
          </p:cNvPr>
          <p:cNvSpPr/>
          <p:nvPr/>
        </p:nvSpPr>
        <p:spPr>
          <a:xfrm>
            <a:off x="8492779" y="2879596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CB74881-60F6-447B-8A96-9159A848AD87}"/>
              </a:ext>
            </a:extLst>
          </p:cNvPr>
          <p:cNvSpPr/>
          <p:nvPr/>
        </p:nvSpPr>
        <p:spPr>
          <a:xfrm>
            <a:off x="6128936" y="360161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E7FC459-1C3B-457B-BE54-332820247498}"/>
              </a:ext>
            </a:extLst>
          </p:cNvPr>
          <p:cNvSpPr/>
          <p:nvPr/>
        </p:nvSpPr>
        <p:spPr>
          <a:xfrm>
            <a:off x="6915108" y="432372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8C91738-4EF3-4765-83EC-E0398D49ED91}"/>
              </a:ext>
            </a:extLst>
          </p:cNvPr>
          <p:cNvSpPr/>
          <p:nvPr/>
        </p:nvSpPr>
        <p:spPr>
          <a:xfrm>
            <a:off x="8492779" y="4320609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DAE0A401-D3DF-4C71-B46C-45D17AF41548}"/>
              </a:ext>
            </a:extLst>
          </p:cNvPr>
          <p:cNvSpPr/>
          <p:nvPr/>
        </p:nvSpPr>
        <p:spPr>
          <a:xfrm>
            <a:off x="7701280" y="360161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B6B5DF59-8AFA-4B87-BA90-C3FACBC8EAE2}"/>
              </a:ext>
            </a:extLst>
          </p:cNvPr>
          <p:cNvSpPr/>
          <p:nvPr/>
        </p:nvSpPr>
        <p:spPr>
          <a:xfrm>
            <a:off x="9314100" y="360161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2B5DABD-49FF-4804-A0B8-C208BC6F93F5}"/>
              </a:ext>
            </a:extLst>
          </p:cNvPr>
          <p:cNvSpPr/>
          <p:nvPr/>
        </p:nvSpPr>
        <p:spPr>
          <a:xfrm>
            <a:off x="6919615" y="2879596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E0EC1C9-1BC2-4A10-BB0D-6AF2E51BA87A}"/>
              </a:ext>
            </a:extLst>
          </p:cNvPr>
          <p:cNvSpPr/>
          <p:nvPr/>
        </p:nvSpPr>
        <p:spPr>
          <a:xfrm>
            <a:off x="7701280" y="5005986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F38F4B-CF4D-46E9-BC76-8DC38246C4E9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7835558" y="2325616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823167-444E-4C79-8822-CBB37FB39871}"/>
              </a:ext>
            </a:extLst>
          </p:cNvPr>
          <p:cNvCxnSpPr>
            <a:stCxn id="22" idx="3"/>
            <a:endCxn id="31" idx="7"/>
          </p:cNvCxnSpPr>
          <p:nvPr/>
        </p:nvCxnSpPr>
        <p:spPr>
          <a:xfrm flipH="1">
            <a:off x="7053893" y="2325616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D99575-C5DE-46BC-9620-7D509D7D3502}"/>
              </a:ext>
            </a:extLst>
          </p:cNvPr>
          <p:cNvCxnSpPr>
            <a:stCxn id="31" idx="3"/>
            <a:endCxn id="25" idx="7"/>
          </p:cNvCxnSpPr>
          <p:nvPr/>
        </p:nvCxnSpPr>
        <p:spPr>
          <a:xfrm flipH="1">
            <a:off x="6263214" y="3013874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B980A5-423E-45C1-A517-2740DA7C9C43}"/>
              </a:ext>
            </a:extLst>
          </p:cNvPr>
          <p:cNvCxnSpPr>
            <a:stCxn id="27" idx="5"/>
            <a:endCxn id="32" idx="1"/>
          </p:cNvCxnSpPr>
          <p:nvPr/>
        </p:nvCxnSpPr>
        <p:spPr>
          <a:xfrm>
            <a:off x="7049386" y="4458003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D1244DD-8021-4EBF-B942-A308BCA5AF7F}"/>
              </a:ext>
            </a:extLst>
          </p:cNvPr>
          <p:cNvCxnSpPr>
            <a:stCxn id="23" idx="3"/>
            <a:endCxn id="29" idx="7"/>
          </p:cNvCxnSpPr>
          <p:nvPr/>
        </p:nvCxnSpPr>
        <p:spPr>
          <a:xfrm flipH="1">
            <a:off x="7835558" y="3013874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FFD235E-42EE-4508-959B-7A86F30416D5}"/>
              </a:ext>
            </a:extLst>
          </p:cNvPr>
          <p:cNvCxnSpPr>
            <a:stCxn id="29" idx="3"/>
            <a:endCxn id="27" idx="7"/>
          </p:cNvCxnSpPr>
          <p:nvPr/>
        </p:nvCxnSpPr>
        <p:spPr>
          <a:xfrm flipH="1">
            <a:off x="7049386" y="3735890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E7BD0F1-065B-4F73-8B3A-27DE0DFD5BFA}"/>
              </a:ext>
            </a:extLst>
          </p:cNvPr>
          <p:cNvCxnSpPr>
            <a:stCxn id="29" idx="5"/>
            <a:endCxn id="28" idx="1"/>
          </p:cNvCxnSpPr>
          <p:nvPr/>
        </p:nvCxnSpPr>
        <p:spPr>
          <a:xfrm>
            <a:off x="7835558" y="3735890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76F6750-9259-46E7-A82F-F66FA08F2C3E}"/>
              </a:ext>
            </a:extLst>
          </p:cNvPr>
          <p:cNvCxnSpPr>
            <a:cxnSpLocks/>
            <a:stCxn id="22" idx="6"/>
            <a:endCxn id="30" idx="0"/>
          </p:cNvCxnSpPr>
          <p:nvPr/>
        </p:nvCxnSpPr>
        <p:spPr>
          <a:xfrm>
            <a:off x="7858596" y="2269996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D1BA47C-5EE7-4527-8F35-FC68689F9786}"/>
              </a:ext>
            </a:extLst>
          </p:cNvPr>
          <p:cNvSpPr txBox="1"/>
          <p:nvPr/>
        </p:nvSpPr>
        <p:spPr>
          <a:xfrm>
            <a:off x="7614756" y="181426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F20461-26C6-4446-96E1-F9F10C9894B2}"/>
              </a:ext>
            </a:extLst>
          </p:cNvPr>
          <p:cNvSpPr txBox="1"/>
          <p:nvPr/>
        </p:nvSpPr>
        <p:spPr>
          <a:xfrm>
            <a:off x="6614882" y="2558144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560DF3-7F5C-44CB-8411-B3D73BCF8E17}"/>
              </a:ext>
            </a:extLst>
          </p:cNvPr>
          <p:cNvSpPr txBox="1"/>
          <p:nvPr/>
        </p:nvSpPr>
        <p:spPr>
          <a:xfrm>
            <a:off x="6583695" y="4394874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E48A4E-90E8-405C-BC3D-4CDD8AC62767}"/>
              </a:ext>
            </a:extLst>
          </p:cNvPr>
          <p:cNvSpPr txBox="1"/>
          <p:nvPr/>
        </p:nvSpPr>
        <p:spPr>
          <a:xfrm>
            <a:off x="8620337" y="4419828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9049CB-323F-4FBB-9657-DA85A4215032}"/>
              </a:ext>
            </a:extLst>
          </p:cNvPr>
          <p:cNvSpPr txBox="1"/>
          <p:nvPr/>
        </p:nvSpPr>
        <p:spPr>
          <a:xfrm>
            <a:off x="8592460" y="254526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F6BD1E-3522-4AF6-9E33-16234057CEA3}"/>
              </a:ext>
            </a:extLst>
          </p:cNvPr>
          <p:cNvSpPr txBox="1"/>
          <p:nvPr/>
        </p:nvSpPr>
        <p:spPr>
          <a:xfrm>
            <a:off x="7665689" y="324762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17F7E7-B80F-4B0D-9571-A4D0909AE1B8}"/>
              </a:ext>
            </a:extLst>
          </p:cNvPr>
          <p:cNvSpPr txBox="1"/>
          <p:nvPr/>
        </p:nvSpPr>
        <p:spPr>
          <a:xfrm>
            <a:off x="5811911" y="342459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ADC868-DE9C-4AE8-9C25-EE1C9C0B3B26}"/>
              </a:ext>
            </a:extLst>
          </p:cNvPr>
          <p:cNvSpPr txBox="1"/>
          <p:nvPr/>
        </p:nvSpPr>
        <p:spPr>
          <a:xfrm>
            <a:off x="9435039" y="342459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D37EF8-59F0-47D3-A2C7-9C77FCD9BC39}"/>
              </a:ext>
            </a:extLst>
          </p:cNvPr>
          <p:cNvSpPr txBox="1"/>
          <p:nvPr/>
        </p:nvSpPr>
        <p:spPr>
          <a:xfrm>
            <a:off x="9363973" y="1971672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AEC6AF-35CE-4730-864A-A99FCD8C7011}"/>
              </a:ext>
            </a:extLst>
          </p:cNvPr>
          <p:cNvSpPr txBox="1"/>
          <p:nvPr/>
        </p:nvSpPr>
        <p:spPr>
          <a:xfrm>
            <a:off x="7178435" y="236169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4F6619-DF20-4FBE-AF23-1B2EFE366E25}"/>
              </a:ext>
            </a:extLst>
          </p:cNvPr>
          <p:cNvSpPr txBox="1"/>
          <p:nvPr/>
        </p:nvSpPr>
        <p:spPr>
          <a:xfrm>
            <a:off x="6841703" y="336617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5E026E9-1861-4C6C-BBE5-0789C559CE75}"/>
              </a:ext>
            </a:extLst>
          </p:cNvPr>
          <p:cNvSpPr txBox="1"/>
          <p:nvPr/>
        </p:nvSpPr>
        <p:spPr>
          <a:xfrm>
            <a:off x="6447057" y="301764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E1F081E-2283-41E5-B798-4A9F88CCD863}"/>
              </a:ext>
            </a:extLst>
          </p:cNvPr>
          <p:cNvSpPr txBox="1"/>
          <p:nvPr/>
        </p:nvSpPr>
        <p:spPr>
          <a:xfrm>
            <a:off x="7140426" y="462522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9196C3-4578-4674-BDC7-770CE83DD57E}"/>
              </a:ext>
            </a:extLst>
          </p:cNvPr>
          <p:cNvSpPr txBox="1"/>
          <p:nvPr/>
        </p:nvSpPr>
        <p:spPr>
          <a:xfrm>
            <a:off x="8065718" y="236169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7DCEC6-56E3-4770-8ADC-DAAA12CC1A86}"/>
              </a:ext>
            </a:extLst>
          </p:cNvPr>
          <p:cNvSpPr txBox="1"/>
          <p:nvPr/>
        </p:nvSpPr>
        <p:spPr>
          <a:xfrm>
            <a:off x="7965042" y="305995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D5DFB6-783A-48B4-AA72-CCF64897509B}"/>
              </a:ext>
            </a:extLst>
          </p:cNvPr>
          <p:cNvSpPr txBox="1"/>
          <p:nvPr/>
        </p:nvSpPr>
        <p:spPr>
          <a:xfrm>
            <a:off x="7965042" y="391893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0A0849-FB04-4BAA-A337-56E73154725D}"/>
              </a:ext>
            </a:extLst>
          </p:cNvPr>
          <p:cNvSpPr txBox="1"/>
          <p:nvPr/>
        </p:nvSpPr>
        <p:spPr>
          <a:xfrm>
            <a:off x="7302146" y="392998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40117B-F6D8-4891-842B-5D0DCD2AE121}"/>
              </a:ext>
            </a:extLst>
          </p:cNvPr>
          <p:cNvSpPr txBox="1"/>
          <p:nvPr/>
        </p:nvSpPr>
        <p:spPr>
          <a:xfrm>
            <a:off x="7615740" y="5209984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27070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7F72C0E-6C49-4EBF-A344-14A6B2A9A46D}"/>
              </a:ext>
            </a:extLst>
          </p:cNvPr>
          <p:cNvSpPr txBox="1"/>
          <p:nvPr/>
        </p:nvSpPr>
        <p:spPr>
          <a:xfrm>
            <a:off x="589280" y="495905"/>
            <a:ext cx="8676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d) Hãy tìm cây khung có trọng số lớn nhất T của G (trình bày thuật toán).</a:t>
            </a:r>
            <a:endParaRPr lang="vi-V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7999AD-3658-4F0D-8609-4FD69E501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2447"/>
              </p:ext>
            </p:extLst>
          </p:nvPr>
        </p:nvGraphicFramePr>
        <p:xfrm>
          <a:off x="589280" y="1383695"/>
          <a:ext cx="510032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880">
                  <a:extLst>
                    <a:ext uri="{9D8B030D-6E8A-4147-A177-3AD203B41FA5}">
                      <a16:colId xmlns:a16="http://schemas.microsoft.com/office/drawing/2014/main" val="2604418141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1150805719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Cạch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Trọng số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84609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137876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09713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302879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98000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302764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dh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71748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40126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68505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Tổng trọng số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3347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BB15D9B0-4C89-4765-A947-559062BEA4E8}"/>
              </a:ext>
            </a:extLst>
          </p:cNvPr>
          <p:cNvSpPr txBox="1"/>
          <p:nvPr/>
        </p:nvSpPr>
        <p:spPr>
          <a:xfrm>
            <a:off x="1290640" y="874717"/>
            <a:ext cx="6096000" cy="39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Thuật toán Kruscal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EA1D46E-DF3C-4E56-B445-ED13DD595E3C}"/>
              </a:ext>
            </a:extLst>
          </p:cNvPr>
          <p:cNvSpPr/>
          <p:nvPr/>
        </p:nvSpPr>
        <p:spPr>
          <a:xfrm>
            <a:off x="8931478" y="208722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C29C606-0574-4DC2-94A0-4A4114F78F1A}"/>
              </a:ext>
            </a:extLst>
          </p:cNvPr>
          <p:cNvSpPr/>
          <p:nvPr/>
        </p:nvSpPr>
        <p:spPr>
          <a:xfrm>
            <a:off x="9722977" y="277548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652F538-CECA-45B4-9733-9AF5A0DD5C0B}"/>
              </a:ext>
            </a:extLst>
          </p:cNvPr>
          <p:cNvSpPr/>
          <p:nvPr/>
        </p:nvSpPr>
        <p:spPr>
          <a:xfrm>
            <a:off x="7359134" y="349749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3D84C7B7-AFD0-49FD-82DF-6672F3F9C81C}"/>
              </a:ext>
            </a:extLst>
          </p:cNvPr>
          <p:cNvSpPr/>
          <p:nvPr/>
        </p:nvSpPr>
        <p:spPr>
          <a:xfrm>
            <a:off x="8145306" y="4219611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79A24F9-FC1F-4FBA-9C98-378787D103A5}"/>
              </a:ext>
            </a:extLst>
          </p:cNvPr>
          <p:cNvSpPr/>
          <p:nvPr/>
        </p:nvSpPr>
        <p:spPr>
          <a:xfrm>
            <a:off x="9722977" y="4216495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8E5AAFD-70FE-406D-9160-A5AE2688DBC9}"/>
              </a:ext>
            </a:extLst>
          </p:cNvPr>
          <p:cNvSpPr/>
          <p:nvPr/>
        </p:nvSpPr>
        <p:spPr>
          <a:xfrm>
            <a:off x="8931478" y="349749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88362CF-1E3C-445E-8FF6-1ED9CD3DC219}"/>
              </a:ext>
            </a:extLst>
          </p:cNvPr>
          <p:cNvSpPr/>
          <p:nvPr/>
        </p:nvSpPr>
        <p:spPr>
          <a:xfrm>
            <a:off x="10544298" y="349749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8FDDB6E-04F1-4CFB-9DD3-6EA4A8A6BA45}"/>
              </a:ext>
            </a:extLst>
          </p:cNvPr>
          <p:cNvSpPr/>
          <p:nvPr/>
        </p:nvSpPr>
        <p:spPr>
          <a:xfrm>
            <a:off x="8149813" y="277548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848037C-8F5C-45DB-A688-5FA1D06C761E}"/>
              </a:ext>
            </a:extLst>
          </p:cNvPr>
          <p:cNvSpPr/>
          <p:nvPr/>
        </p:nvSpPr>
        <p:spPr>
          <a:xfrm>
            <a:off x="8931478" y="4901872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113F66-23FC-4DB2-8198-17220D6E1497}"/>
              </a:ext>
            </a:extLst>
          </p:cNvPr>
          <p:cNvCxnSpPr>
            <a:cxnSpLocks/>
          </p:cNvCxnSpPr>
          <p:nvPr/>
        </p:nvCxnSpPr>
        <p:spPr>
          <a:xfrm>
            <a:off x="9065756" y="2248323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FCBBC0-925C-452A-A543-38483F8B7EA3}"/>
              </a:ext>
            </a:extLst>
          </p:cNvPr>
          <p:cNvCxnSpPr>
            <a:stCxn id="6" idx="5"/>
            <a:endCxn id="11" idx="1"/>
          </p:cNvCxnSpPr>
          <p:nvPr/>
        </p:nvCxnSpPr>
        <p:spPr>
          <a:xfrm>
            <a:off x="9857255" y="2909760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E2017C-C8C7-4882-938B-19D0C99BE0A3}"/>
              </a:ext>
            </a:extLst>
          </p:cNvPr>
          <p:cNvCxnSpPr>
            <a:cxnSpLocks/>
          </p:cNvCxnSpPr>
          <p:nvPr/>
        </p:nvCxnSpPr>
        <p:spPr>
          <a:xfrm flipH="1">
            <a:off x="8284091" y="2248323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32662C-DC49-4A37-9D6E-0225652B73BF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7493412" y="2909760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31977E-E515-4386-AFA9-E45772801BCE}"/>
              </a:ext>
            </a:extLst>
          </p:cNvPr>
          <p:cNvCxnSpPr>
            <a:stCxn id="11" idx="3"/>
            <a:endCxn id="9" idx="7"/>
          </p:cNvCxnSpPr>
          <p:nvPr/>
        </p:nvCxnSpPr>
        <p:spPr>
          <a:xfrm flipH="1">
            <a:off x="9857255" y="3631776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8C419A-FF1B-4A15-9ABA-509EB2A73D0B}"/>
              </a:ext>
            </a:extLst>
          </p:cNvPr>
          <p:cNvCxnSpPr>
            <a:stCxn id="9" idx="3"/>
            <a:endCxn id="13" idx="7"/>
          </p:cNvCxnSpPr>
          <p:nvPr/>
        </p:nvCxnSpPr>
        <p:spPr>
          <a:xfrm flipH="1">
            <a:off x="9065756" y="4350773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574AFB-AB2C-49BD-9161-CBEAA0654C56}"/>
              </a:ext>
            </a:extLst>
          </p:cNvPr>
          <p:cNvCxnSpPr>
            <a:stCxn id="8" idx="5"/>
            <a:endCxn id="13" idx="1"/>
          </p:cNvCxnSpPr>
          <p:nvPr/>
        </p:nvCxnSpPr>
        <p:spPr>
          <a:xfrm>
            <a:off x="8279584" y="4353889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4B4619-2148-44FF-8C3F-B60B68FAE4D6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7493412" y="3631776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E7D52E-DC21-4603-B8A8-053415A6E220}"/>
              </a:ext>
            </a:extLst>
          </p:cNvPr>
          <p:cNvCxnSpPr>
            <a:cxnSpLocks/>
          </p:cNvCxnSpPr>
          <p:nvPr/>
        </p:nvCxnSpPr>
        <p:spPr>
          <a:xfrm>
            <a:off x="8307129" y="2880961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DC70C7E-2622-4EFE-8499-A2F8C8573B75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7516450" y="3576156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B4A03D-7A99-4B18-AC86-A62BAEE40D7C}"/>
              </a:ext>
            </a:extLst>
          </p:cNvPr>
          <p:cNvCxnSpPr>
            <a:cxnSpLocks/>
          </p:cNvCxnSpPr>
          <p:nvPr/>
        </p:nvCxnSpPr>
        <p:spPr>
          <a:xfrm>
            <a:off x="9088794" y="3602977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D7466E-9BDD-4A21-9FEC-FF5A48C4B28E}"/>
              </a:ext>
            </a:extLst>
          </p:cNvPr>
          <p:cNvCxnSpPr>
            <a:stCxn id="12" idx="5"/>
            <a:endCxn id="10" idx="1"/>
          </p:cNvCxnSpPr>
          <p:nvPr/>
        </p:nvCxnSpPr>
        <p:spPr>
          <a:xfrm>
            <a:off x="8284091" y="2909760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48426-EC7F-4E8C-A668-760428119F24}"/>
              </a:ext>
            </a:extLst>
          </p:cNvPr>
          <p:cNvCxnSpPr>
            <a:cxnSpLocks/>
          </p:cNvCxnSpPr>
          <p:nvPr/>
        </p:nvCxnSpPr>
        <p:spPr>
          <a:xfrm flipH="1">
            <a:off x="9065756" y="2936581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4F9C88-D763-4DA8-AFE1-7D8C28F6F0BA}"/>
              </a:ext>
            </a:extLst>
          </p:cNvPr>
          <p:cNvCxnSpPr>
            <a:cxnSpLocks/>
          </p:cNvCxnSpPr>
          <p:nvPr/>
        </p:nvCxnSpPr>
        <p:spPr>
          <a:xfrm flipH="1">
            <a:off x="8279584" y="3658597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3C97C-23C8-401B-9E3B-EA57B4BE880A}"/>
              </a:ext>
            </a:extLst>
          </p:cNvPr>
          <p:cNvCxnSpPr>
            <a:cxnSpLocks/>
          </p:cNvCxnSpPr>
          <p:nvPr/>
        </p:nvCxnSpPr>
        <p:spPr>
          <a:xfrm>
            <a:off x="9065756" y="3658597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EDD9F6-41EE-48CD-B501-DD143BD6A8E8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302622" y="4295153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4CA4C0D-6575-4EEA-95E4-1AB281EA07F7}"/>
              </a:ext>
            </a:extLst>
          </p:cNvPr>
          <p:cNvCxnSpPr>
            <a:cxnSpLocks/>
            <a:stCxn id="5" idx="6"/>
            <a:endCxn id="11" idx="0"/>
          </p:cNvCxnSpPr>
          <p:nvPr/>
        </p:nvCxnSpPr>
        <p:spPr>
          <a:xfrm>
            <a:off x="9088794" y="2165882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6E2608-D613-48D5-BD89-A53612B2BDB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0800000" flipV="1">
            <a:off x="7437792" y="2165882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D6174F-110D-483B-B717-397D951C66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1777" y="3597650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3B359E-E9E9-4238-9072-2D2A3F7EB501}"/>
              </a:ext>
            </a:extLst>
          </p:cNvPr>
          <p:cNvCxnSpPr>
            <a:stCxn id="13" idx="6"/>
            <a:endCxn id="11" idx="4"/>
          </p:cNvCxnSpPr>
          <p:nvPr/>
        </p:nvCxnSpPr>
        <p:spPr>
          <a:xfrm flipV="1">
            <a:off x="9088794" y="3654814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EB8DE-7130-4AD8-9D74-DFF3BA70E0EC}"/>
              </a:ext>
            </a:extLst>
          </p:cNvPr>
          <p:cNvSpPr txBox="1"/>
          <p:nvPr/>
        </p:nvSpPr>
        <p:spPr>
          <a:xfrm>
            <a:off x="8844954" y="1710152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38E4FD-CFF2-4F80-A4AA-35519F19CE96}"/>
              </a:ext>
            </a:extLst>
          </p:cNvPr>
          <p:cNvSpPr txBox="1"/>
          <p:nvPr/>
        </p:nvSpPr>
        <p:spPr>
          <a:xfrm>
            <a:off x="7845080" y="245403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FBCD4B-D59E-4407-BD99-3BE77C6E4448}"/>
              </a:ext>
            </a:extLst>
          </p:cNvPr>
          <p:cNvSpPr txBox="1"/>
          <p:nvPr/>
        </p:nvSpPr>
        <p:spPr>
          <a:xfrm>
            <a:off x="7813893" y="429076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8E5F80-F15E-4CD3-A881-E65518723571}"/>
              </a:ext>
            </a:extLst>
          </p:cNvPr>
          <p:cNvSpPr txBox="1"/>
          <p:nvPr/>
        </p:nvSpPr>
        <p:spPr>
          <a:xfrm>
            <a:off x="9850535" y="4315714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39E259-ACC6-45C0-B723-1B3EDA92F585}"/>
              </a:ext>
            </a:extLst>
          </p:cNvPr>
          <p:cNvSpPr txBox="1"/>
          <p:nvPr/>
        </p:nvSpPr>
        <p:spPr>
          <a:xfrm>
            <a:off x="9822658" y="2441149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A4BCA7-7CB9-4DF0-99C4-B43D058661C2}"/>
              </a:ext>
            </a:extLst>
          </p:cNvPr>
          <p:cNvSpPr txBox="1"/>
          <p:nvPr/>
        </p:nvSpPr>
        <p:spPr>
          <a:xfrm>
            <a:off x="8899735" y="309050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D5EE12-3B7D-4987-B9EE-DE7B254F19C9}"/>
              </a:ext>
            </a:extLst>
          </p:cNvPr>
          <p:cNvSpPr txBox="1"/>
          <p:nvPr/>
        </p:nvSpPr>
        <p:spPr>
          <a:xfrm>
            <a:off x="8844954" y="5016349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F1BFA0-BDCD-4E9D-A178-C53DBD4D66EC}"/>
              </a:ext>
            </a:extLst>
          </p:cNvPr>
          <p:cNvSpPr txBox="1"/>
          <p:nvPr/>
        </p:nvSpPr>
        <p:spPr>
          <a:xfrm>
            <a:off x="7042109" y="332048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3DAE51-753D-4B31-A88B-DC6710FB8A1B}"/>
              </a:ext>
            </a:extLst>
          </p:cNvPr>
          <p:cNvSpPr txBox="1"/>
          <p:nvPr/>
        </p:nvSpPr>
        <p:spPr>
          <a:xfrm>
            <a:off x="10665237" y="3320481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6ACF28-93C8-4779-A251-A066497E16B4}"/>
              </a:ext>
            </a:extLst>
          </p:cNvPr>
          <p:cNvSpPr txBox="1"/>
          <p:nvPr/>
        </p:nvSpPr>
        <p:spPr>
          <a:xfrm>
            <a:off x="7042109" y="1867559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F47024-7B3C-4D4D-93FB-AC90C4392F15}"/>
              </a:ext>
            </a:extLst>
          </p:cNvPr>
          <p:cNvSpPr txBox="1"/>
          <p:nvPr/>
        </p:nvSpPr>
        <p:spPr>
          <a:xfrm>
            <a:off x="7150918" y="4943243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C047E4-0AA4-4272-B898-8B06E455634A}"/>
              </a:ext>
            </a:extLst>
          </p:cNvPr>
          <p:cNvSpPr txBox="1"/>
          <p:nvPr/>
        </p:nvSpPr>
        <p:spPr>
          <a:xfrm>
            <a:off x="10594171" y="1867558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AF18D-040A-4B0E-947A-C1BEA8C55163}"/>
              </a:ext>
            </a:extLst>
          </p:cNvPr>
          <p:cNvSpPr txBox="1"/>
          <p:nvPr/>
        </p:nvSpPr>
        <p:spPr>
          <a:xfrm>
            <a:off x="8862915" y="257931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A41679-BF43-40EE-809A-F1E0ACA37CF7}"/>
              </a:ext>
            </a:extLst>
          </p:cNvPr>
          <p:cNvSpPr txBox="1"/>
          <p:nvPr/>
        </p:nvSpPr>
        <p:spPr>
          <a:xfrm>
            <a:off x="10582480" y="4901872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8DDEC7-3304-47F4-9824-70CF205C5A6A}"/>
              </a:ext>
            </a:extLst>
          </p:cNvPr>
          <p:cNvSpPr txBox="1"/>
          <p:nvPr/>
        </p:nvSpPr>
        <p:spPr>
          <a:xfrm>
            <a:off x="8408633" y="228440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2A74EC-2066-4CD9-8FB1-A4A0A6D352E9}"/>
              </a:ext>
            </a:extLst>
          </p:cNvPr>
          <p:cNvSpPr txBox="1"/>
          <p:nvPr/>
        </p:nvSpPr>
        <p:spPr>
          <a:xfrm>
            <a:off x="9652273" y="328059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4D3065-8B4B-41E1-AD57-0929933BE934}"/>
              </a:ext>
            </a:extLst>
          </p:cNvPr>
          <p:cNvSpPr txBox="1"/>
          <p:nvPr/>
        </p:nvSpPr>
        <p:spPr>
          <a:xfrm>
            <a:off x="10047757" y="287580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D886A5-B296-45D3-89AB-7847BD4200D3}"/>
              </a:ext>
            </a:extLst>
          </p:cNvPr>
          <p:cNvSpPr txBox="1"/>
          <p:nvPr/>
        </p:nvSpPr>
        <p:spPr>
          <a:xfrm>
            <a:off x="8071901" y="326206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16F611-E701-4E20-A3A3-2094AA3FA944}"/>
              </a:ext>
            </a:extLst>
          </p:cNvPr>
          <p:cNvSpPr txBox="1"/>
          <p:nvPr/>
        </p:nvSpPr>
        <p:spPr>
          <a:xfrm>
            <a:off x="7677255" y="2913530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138748-0B0A-416D-8034-4B7C53FDD0CD}"/>
              </a:ext>
            </a:extLst>
          </p:cNvPr>
          <p:cNvSpPr txBox="1"/>
          <p:nvPr/>
        </p:nvSpPr>
        <p:spPr>
          <a:xfrm>
            <a:off x="8866531" y="425494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0D75AC-6DB2-4FCF-9354-BAEA3E66D1B6}"/>
              </a:ext>
            </a:extLst>
          </p:cNvPr>
          <p:cNvSpPr txBox="1"/>
          <p:nvPr/>
        </p:nvSpPr>
        <p:spPr>
          <a:xfrm>
            <a:off x="8370624" y="454792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F7A67B-FD50-453E-88B7-DE30E03BA556}"/>
              </a:ext>
            </a:extLst>
          </p:cNvPr>
          <p:cNvSpPr txBox="1"/>
          <p:nvPr/>
        </p:nvSpPr>
        <p:spPr>
          <a:xfrm>
            <a:off x="7683351" y="390099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88BCA8-7CD4-4F4A-A5F0-B1EAF9073546}"/>
              </a:ext>
            </a:extLst>
          </p:cNvPr>
          <p:cNvSpPr txBox="1"/>
          <p:nvPr/>
        </p:nvSpPr>
        <p:spPr>
          <a:xfrm>
            <a:off x="10047756" y="390349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796CB0-CF14-4D26-95F6-953EE325F7CC}"/>
              </a:ext>
            </a:extLst>
          </p:cNvPr>
          <p:cNvSpPr txBox="1"/>
          <p:nvPr/>
        </p:nvSpPr>
        <p:spPr>
          <a:xfrm>
            <a:off x="9295916" y="228440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CC9F97-D94E-44D8-84FC-DB35B7696E03}"/>
              </a:ext>
            </a:extLst>
          </p:cNvPr>
          <p:cNvSpPr txBox="1"/>
          <p:nvPr/>
        </p:nvSpPr>
        <p:spPr>
          <a:xfrm>
            <a:off x="9307687" y="456247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5B48AA-A185-475A-808A-09612DB4E551}"/>
              </a:ext>
            </a:extLst>
          </p:cNvPr>
          <p:cNvSpPr txBox="1"/>
          <p:nvPr/>
        </p:nvSpPr>
        <p:spPr>
          <a:xfrm>
            <a:off x="9195240" y="298265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549AC3A-3D5D-43ED-9CD5-65009DDA77C7}"/>
              </a:ext>
            </a:extLst>
          </p:cNvPr>
          <p:cNvSpPr txBox="1"/>
          <p:nvPr/>
        </p:nvSpPr>
        <p:spPr>
          <a:xfrm>
            <a:off x="8511204" y="2966538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5797D9-6ACB-4EE2-B2B8-B4B556D0A541}"/>
              </a:ext>
            </a:extLst>
          </p:cNvPr>
          <p:cNvSpPr txBox="1"/>
          <p:nvPr/>
        </p:nvSpPr>
        <p:spPr>
          <a:xfrm>
            <a:off x="9195240" y="384163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DD3AB7-EAE2-4140-8484-5D612ECC2E27}"/>
              </a:ext>
            </a:extLst>
          </p:cNvPr>
          <p:cNvSpPr txBox="1"/>
          <p:nvPr/>
        </p:nvSpPr>
        <p:spPr>
          <a:xfrm>
            <a:off x="8532344" y="385269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C034D4F3-0F0F-4B30-80E6-D92E59BC1EB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0800000" flipV="1">
            <a:off x="7437792" y="2165882"/>
            <a:ext cx="1493686" cy="13316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6B459B5-CA35-49E5-80AB-E4F39EB75669}"/>
              </a:ext>
            </a:extLst>
          </p:cNvPr>
          <p:cNvCxnSpPr>
            <a:stCxn id="13" idx="6"/>
            <a:endCxn id="11" idx="4"/>
          </p:cNvCxnSpPr>
          <p:nvPr/>
        </p:nvCxnSpPr>
        <p:spPr>
          <a:xfrm flipV="1">
            <a:off x="9088794" y="3654814"/>
            <a:ext cx="1534162" cy="13257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082AA2A-60ED-4504-AE6D-CE128186A4DC}"/>
              </a:ext>
            </a:extLst>
          </p:cNvPr>
          <p:cNvCxnSpPr>
            <a:stCxn id="11" idx="0"/>
            <a:endCxn id="5" idx="6"/>
          </p:cNvCxnSpPr>
          <p:nvPr/>
        </p:nvCxnSpPr>
        <p:spPr>
          <a:xfrm rot="16200000" flipV="1">
            <a:off x="9190067" y="2064609"/>
            <a:ext cx="1331616" cy="153416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B3CD30D-9F06-419F-B318-5534C269C994}"/>
              </a:ext>
            </a:extLst>
          </p:cNvPr>
          <p:cNvCxnSpPr>
            <a:stCxn id="11" idx="1"/>
            <a:endCxn id="6" idx="5"/>
          </p:cNvCxnSpPr>
          <p:nvPr/>
        </p:nvCxnSpPr>
        <p:spPr>
          <a:xfrm flipH="1" flipV="1">
            <a:off x="9857255" y="2909760"/>
            <a:ext cx="710081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9AD22C-7BA8-4CB3-B0B1-5B6770D5E2E6}"/>
              </a:ext>
            </a:extLst>
          </p:cNvPr>
          <p:cNvCxnSpPr>
            <a:stCxn id="7" idx="5"/>
            <a:endCxn id="8" idx="1"/>
          </p:cNvCxnSpPr>
          <p:nvPr/>
        </p:nvCxnSpPr>
        <p:spPr>
          <a:xfrm>
            <a:off x="7493412" y="3631776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392CB1-12FA-4EFE-BBD5-AC95EE41996A}"/>
              </a:ext>
            </a:extLst>
          </p:cNvPr>
          <p:cNvCxnSpPr>
            <a:stCxn id="7" idx="7"/>
            <a:endCxn id="12" idx="3"/>
          </p:cNvCxnSpPr>
          <p:nvPr/>
        </p:nvCxnSpPr>
        <p:spPr>
          <a:xfrm flipV="1">
            <a:off x="7493412" y="2909760"/>
            <a:ext cx="67943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EABBA29-32C9-4768-B598-519FD7E9DB0C}"/>
              </a:ext>
            </a:extLst>
          </p:cNvPr>
          <p:cNvCxnSpPr>
            <a:stCxn id="11" idx="3"/>
            <a:endCxn id="9" idx="7"/>
          </p:cNvCxnSpPr>
          <p:nvPr/>
        </p:nvCxnSpPr>
        <p:spPr>
          <a:xfrm flipH="1">
            <a:off x="9857255" y="3631776"/>
            <a:ext cx="710081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FAAAC5-DE34-4597-B749-D8335410FCA9}"/>
              </a:ext>
            </a:extLst>
          </p:cNvPr>
          <p:cNvCxnSpPr>
            <a:stCxn id="12" idx="5"/>
            <a:endCxn id="10" idx="1"/>
          </p:cNvCxnSpPr>
          <p:nvPr/>
        </p:nvCxnSpPr>
        <p:spPr>
          <a:xfrm>
            <a:off x="8284091" y="2909760"/>
            <a:ext cx="670425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  <p:bldP spid="50" grpId="0"/>
      <p:bldP spid="51" grpId="0"/>
      <p:bldP spid="53" grpId="0"/>
      <p:bldP spid="55" grpId="0"/>
      <p:bldP spid="56" grpId="0"/>
      <p:bldP spid="59" grpId="0"/>
      <p:bldP spid="60" grpId="0"/>
      <p:bldP spid="61" grpId="0"/>
      <p:bldP spid="63" grpId="0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FADAF9AC-2DF2-4345-9212-9981ED3BC55C}"/>
              </a:ext>
            </a:extLst>
          </p:cNvPr>
          <p:cNvSpPr/>
          <p:nvPr/>
        </p:nvSpPr>
        <p:spPr>
          <a:xfrm>
            <a:off x="9662160" y="1906410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CF256D95-4664-4223-A6FE-CAEA2E3E11A5}"/>
              </a:ext>
            </a:extLst>
          </p:cNvPr>
          <p:cNvSpPr/>
          <p:nvPr/>
        </p:nvSpPr>
        <p:spPr>
          <a:xfrm>
            <a:off x="10453659" y="259466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07BF23E7-0341-448D-9DB6-C1C1942795C6}"/>
              </a:ext>
            </a:extLst>
          </p:cNvPr>
          <p:cNvSpPr/>
          <p:nvPr/>
        </p:nvSpPr>
        <p:spPr>
          <a:xfrm>
            <a:off x="8089816" y="331668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0A529AC2-0424-41FA-998B-C7580FAD4A08}"/>
              </a:ext>
            </a:extLst>
          </p:cNvPr>
          <p:cNvSpPr/>
          <p:nvPr/>
        </p:nvSpPr>
        <p:spPr>
          <a:xfrm>
            <a:off x="8875988" y="4038797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72665810-98F1-4196-BECA-CEFF983369D2}"/>
              </a:ext>
            </a:extLst>
          </p:cNvPr>
          <p:cNvSpPr/>
          <p:nvPr/>
        </p:nvSpPr>
        <p:spPr>
          <a:xfrm>
            <a:off x="10453659" y="4035681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EFE81250-89B7-44C4-A265-1BB42CF8C991}"/>
              </a:ext>
            </a:extLst>
          </p:cNvPr>
          <p:cNvSpPr/>
          <p:nvPr/>
        </p:nvSpPr>
        <p:spPr>
          <a:xfrm>
            <a:off x="9662160" y="331668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BA10CFF5-60A7-488B-8FD9-17D9ADE02D0A}"/>
              </a:ext>
            </a:extLst>
          </p:cNvPr>
          <p:cNvSpPr/>
          <p:nvPr/>
        </p:nvSpPr>
        <p:spPr>
          <a:xfrm>
            <a:off x="11274980" y="3316684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BEBACCF8-8492-4EDF-ABBC-4FFF7159BECE}"/>
              </a:ext>
            </a:extLst>
          </p:cNvPr>
          <p:cNvSpPr/>
          <p:nvPr/>
        </p:nvSpPr>
        <p:spPr>
          <a:xfrm>
            <a:off x="8880495" y="259466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2A4075C3-4D3A-4A2B-B7FE-165AAB8E2371}"/>
              </a:ext>
            </a:extLst>
          </p:cNvPr>
          <p:cNvSpPr/>
          <p:nvPr/>
        </p:nvSpPr>
        <p:spPr>
          <a:xfrm>
            <a:off x="9662160" y="4721058"/>
            <a:ext cx="157316" cy="1573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B56882-047E-4E6C-B3FB-11B4E432BC5C}"/>
              </a:ext>
            </a:extLst>
          </p:cNvPr>
          <p:cNvCxnSpPr>
            <a:stCxn id="72" idx="5"/>
            <a:endCxn id="74" idx="1"/>
          </p:cNvCxnSpPr>
          <p:nvPr/>
        </p:nvCxnSpPr>
        <p:spPr>
          <a:xfrm>
            <a:off x="9796438" y="2040688"/>
            <a:ext cx="680259" cy="57701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0C10D5D-D87A-4C78-A600-85E949C3E45F}"/>
              </a:ext>
            </a:extLst>
          </p:cNvPr>
          <p:cNvCxnSpPr>
            <a:stCxn id="74" idx="5"/>
            <a:endCxn id="80" idx="1"/>
          </p:cNvCxnSpPr>
          <p:nvPr/>
        </p:nvCxnSpPr>
        <p:spPr>
          <a:xfrm>
            <a:off x="10587937" y="2728946"/>
            <a:ext cx="710081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5BC6576-54BB-4C38-A416-25FE7FB3BB57}"/>
              </a:ext>
            </a:extLst>
          </p:cNvPr>
          <p:cNvCxnSpPr>
            <a:stCxn id="72" idx="3"/>
            <a:endCxn id="81" idx="7"/>
          </p:cNvCxnSpPr>
          <p:nvPr/>
        </p:nvCxnSpPr>
        <p:spPr>
          <a:xfrm flipH="1">
            <a:off x="9014773" y="2040688"/>
            <a:ext cx="670425" cy="577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D3661C-09E2-4C4D-986F-0E1E966FA997}"/>
              </a:ext>
            </a:extLst>
          </p:cNvPr>
          <p:cNvCxnSpPr>
            <a:stCxn id="81" idx="3"/>
            <a:endCxn id="75" idx="7"/>
          </p:cNvCxnSpPr>
          <p:nvPr/>
        </p:nvCxnSpPr>
        <p:spPr>
          <a:xfrm flipH="1">
            <a:off x="8224094" y="2728946"/>
            <a:ext cx="67943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40A91A-3080-48A5-AA7A-42BDA4D6C450}"/>
              </a:ext>
            </a:extLst>
          </p:cNvPr>
          <p:cNvCxnSpPr>
            <a:stCxn id="80" idx="3"/>
            <a:endCxn id="78" idx="7"/>
          </p:cNvCxnSpPr>
          <p:nvPr/>
        </p:nvCxnSpPr>
        <p:spPr>
          <a:xfrm flipH="1">
            <a:off x="10587937" y="3450962"/>
            <a:ext cx="710081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5DFE08E-FE79-40EA-B708-B671D97EB626}"/>
              </a:ext>
            </a:extLst>
          </p:cNvPr>
          <p:cNvCxnSpPr>
            <a:stCxn id="78" idx="3"/>
            <a:endCxn id="82" idx="7"/>
          </p:cNvCxnSpPr>
          <p:nvPr/>
        </p:nvCxnSpPr>
        <p:spPr>
          <a:xfrm flipH="1">
            <a:off x="9796438" y="4169959"/>
            <a:ext cx="680259" cy="5741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F585A3-BB09-4300-9D62-F2F3024217DC}"/>
              </a:ext>
            </a:extLst>
          </p:cNvPr>
          <p:cNvCxnSpPr>
            <a:stCxn id="76" idx="5"/>
            <a:endCxn id="82" idx="1"/>
          </p:cNvCxnSpPr>
          <p:nvPr/>
        </p:nvCxnSpPr>
        <p:spPr>
          <a:xfrm>
            <a:off x="9010266" y="4173075"/>
            <a:ext cx="674932" cy="5710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F7424C-D6E9-4EA5-9CF8-DD3C32B1F837}"/>
              </a:ext>
            </a:extLst>
          </p:cNvPr>
          <p:cNvCxnSpPr>
            <a:stCxn id="75" idx="5"/>
            <a:endCxn id="76" idx="1"/>
          </p:cNvCxnSpPr>
          <p:nvPr/>
        </p:nvCxnSpPr>
        <p:spPr>
          <a:xfrm>
            <a:off x="8224094" y="3450962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C8CEBA-06AA-42A5-9BF5-24DADAABA91F}"/>
              </a:ext>
            </a:extLst>
          </p:cNvPr>
          <p:cNvCxnSpPr>
            <a:stCxn id="81" idx="6"/>
            <a:endCxn id="74" idx="2"/>
          </p:cNvCxnSpPr>
          <p:nvPr/>
        </p:nvCxnSpPr>
        <p:spPr>
          <a:xfrm>
            <a:off x="9037811" y="2673326"/>
            <a:ext cx="14158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0A4525-297F-41A1-89A4-A2F8FC5EB1C9}"/>
              </a:ext>
            </a:extLst>
          </p:cNvPr>
          <p:cNvCxnSpPr>
            <a:stCxn id="75" idx="6"/>
            <a:endCxn id="79" idx="2"/>
          </p:cNvCxnSpPr>
          <p:nvPr/>
        </p:nvCxnSpPr>
        <p:spPr>
          <a:xfrm>
            <a:off x="8247132" y="3395342"/>
            <a:ext cx="1415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A5CB77A-4EF6-494C-A58C-08FC74A041A4}"/>
              </a:ext>
            </a:extLst>
          </p:cNvPr>
          <p:cNvCxnSpPr>
            <a:stCxn id="79" idx="6"/>
            <a:endCxn id="80" idx="2"/>
          </p:cNvCxnSpPr>
          <p:nvPr/>
        </p:nvCxnSpPr>
        <p:spPr>
          <a:xfrm>
            <a:off x="9819476" y="3395342"/>
            <a:ext cx="14555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8827D1-060F-4F69-AF10-11201C4BD7B9}"/>
              </a:ext>
            </a:extLst>
          </p:cNvPr>
          <p:cNvCxnSpPr>
            <a:stCxn id="81" idx="5"/>
            <a:endCxn id="79" idx="1"/>
          </p:cNvCxnSpPr>
          <p:nvPr/>
        </p:nvCxnSpPr>
        <p:spPr>
          <a:xfrm>
            <a:off x="9014773" y="2728946"/>
            <a:ext cx="670425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E69742-A5EB-485F-95F8-A8A0594CE227}"/>
              </a:ext>
            </a:extLst>
          </p:cNvPr>
          <p:cNvCxnSpPr>
            <a:stCxn id="74" idx="3"/>
            <a:endCxn id="79" idx="7"/>
          </p:cNvCxnSpPr>
          <p:nvPr/>
        </p:nvCxnSpPr>
        <p:spPr>
          <a:xfrm flipH="1">
            <a:off x="9796438" y="2728946"/>
            <a:ext cx="680259" cy="610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9150E20-F88E-4EAA-A723-0721E8B640FF}"/>
              </a:ext>
            </a:extLst>
          </p:cNvPr>
          <p:cNvCxnSpPr>
            <a:stCxn id="79" idx="3"/>
            <a:endCxn id="76" idx="7"/>
          </p:cNvCxnSpPr>
          <p:nvPr/>
        </p:nvCxnSpPr>
        <p:spPr>
          <a:xfrm flipH="1">
            <a:off x="9010266" y="3450962"/>
            <a:ext cx="674932" cy="610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0DB4F92-DDBA-41BB-B5AB-E4F43A099EDF}"/>
              </a:ext>
            </a:extLst>
          </p:cNvPr>
          <p:cNvCxnSpPr>
            <a:stCxn id="79" idx="5"/>
            <a:endCxn id="78" idx="1"/>
          </p:cNvCxnSpPr>
          <p:nvPr/>
        </p:nvCxnSpPr>
        <p:spPr>
          <a:xfrm>
            <a:off x="9796438" y="3450962"/>
            <a:ext cx="680259" cy="6077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E555E90-E935-4018-B279-FE25654ECBB2}"/>
              </a:ext>
            </a:extLst>
          </p:cNvPr>
          <p:cNvCxnSpPr>
            <a:stCxn id="76" idx="6"/>
            <a:endCxn id="78" idx="2"/>
          </p:cNvCxnSpPr>
          <p:nvPr/>
        </p:nvCxnSpPr>
        <p:spPr>
          <a:xfrm flipV="1">
            <a:off x="9033304" y="4114339"/>
            <a:ext cx="1420355" cy="3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5902102-F7DF-4C10-8EDB-309AFA409F62}"/>
              </a:ext>
            </a:extLst>
          </p:cNvPr>
          <p:cNvCxnSpPr>
            <a:cxnSpLocks/>
            <a:stCxn id="72" idx="6"/>
            <a:endCxn id="80" idx="0"/>
          </p:cNvCxnSpPr>
          <p:nvPr/>
        </p:nvCxnSpPr>
        <p:spPr>
          <a:xfrm>
            <a:off x="9819476" y="1985068"/>
            <a:ext cx="1534162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995B25F-8380-49D4-9E14-DF2288852275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rot="10800000" flipV="1">
            <a:off x="8168474" y="1985068"/>
            <a:ext cx="1493686" cy="13316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C32A01AD-937F-40A8-8C91-B827EA0DBA20}"/>
              </a:ext>
            </a:extLst>
          </p:cNvPr>
          <p:cNvCxnSpPr>
            <a:cxnSpLocks/>
            <a:stCxn id="75" idx="4"/>
            <a:endCxn id="82" idx="2"/>
          </p:cNvCxnSpPr>
          <p:nvPr/>
        </p:nvCxnSpPr>
        <p:spPr>
          <a:xfrm rot="16200000" flipH="1">
            <a:off x="8252459" y="3390015"/>
            <a:ext cx="1325716" cy="149368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6D195BAD-B372-4841-BD86-0322130B2E22}"/>
              </a:ext>
            </a:extLst>
          </p:cNvPr>
          <p:cNvCxnSpPr>
            <a:stCxn id="82" idx="6"/>
            <a:endCxn id="80" idx="4"/>
          </p:cNvCxnSpPr>
          <p:nvPr/>
        </p:nvCxnSpPr>
        <p:spPr>
          <a:xfrm flipV="1">
            <a:off x="9819476" y="3474000"/>
            <a:ext cx="1534162" cy="132571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2E9A9C0-9695-4378-900F-DC37C69EC68B}"/>
              </a:ext>
            </a:extLst>
          </p:cNvPr>
          <p:cNvSpPr txBox="1"/>
          <p:nvPr/>
        </p:nvSpPr>
        <p:spPr>
          <a:xfrm>
            <a:off x="9575636" y="1529338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9BFFC8-6C7E-4CB1-8ADC-AABA0E3F812D}"/>
              </a:ext>
            </a:extLst>
          </p:cNvPr>
          <p:cNvSpPr txBox="1"/>
          <p:nvPr/>
        </p:nvSpPr>
        <p:spPr>
          <a:xfrm>
            <a:off x="8575762" y="227321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38FBB79-F20B-4013-9B3F-1D60843C043A}"/>
              </a:ext>
            </a:extLst>
          </p:cNvPr>
          <p:cNvSpPr txBox="1"/>
          <p:nvPr/>
        </p:nvSpPr>
        <p:spPr>
          <a:xfrm>
            <a:off x="8544575" y="4109946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15C40B-CADD-4041-B966-D0E2E773E5CF}"/>
              </a:ext>
            </a:extLst>
          </p:cNvPr>
          <p:cNvSpPr txBox="1"/>
          <p:nvPr/>
        </p:nvSpPr>
        <p:spPr>
          <a:xfrm>
            <a:off x="10581217" y="4134900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A9C5E72-4928-4231-985C-F3CCFF344321}"/>
              </a:ext>
            </a:extLst>
          </p:cNvPr>
          <p:cNvSpPr txBox="1"/>
          <p:nvPr/>
        </p:nvSpPr>
        <p:spPr>
          <a:xfrm>
            <a:off x="10553340" y="226033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5F2784A-5CB7-4046-A59D-F0683B076F05}"/>
              </a:ext>
            </a:extLst>
          </p:cNvPr>
          <p:cNvSpPr txBox="1"/>
          <p:nvPr/>
        </p:nvSpPr>
        <p:spPr>
          <a:xfrm>
            <a:off x="9633567" y="2936793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1F9D4-526C-4340-811F-37CCEC79436C}"/>
              </a:ext>
            </a:extLst>
          </p:cNvPr>
          <p:cNvSpPr txBox="1"/>
          <p:nvPr/>
        </p:nvSpPr>
        <p:spPr>
          <a:xfrm>
            <a:off x="9575636" y="4835535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47EF9D7-F8AC-4DED-A369-B28EFC2BD1C1}"/>
              </a:ext>
            </a:extLst>
          </p:cNvPr>
          <p:cNvSpPr txBox="1"/>
          <p:nvPr/>
        </p:nvSpPr>
        <p:spPr>
          <a:xfrm>
            <a:off x="7772791" y="313966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7C47E3F-1DA7-43C7-868A-8548F70BA9A4}"/>
              </a:ext>
            </a:extLst>
          </p:cNvPr>
          <p:cNvSpPr txBox="1"/>
          <p:nvPr/>
        </p:nvSpPr>
        <p:spPr>
          <a:xfrm>
            <a:off x="11395919" y="3139667"/>
            <a:ext cx="24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960948-B95C-41D7-8C31-BD6403B408C5}"/>
              </a:ext>
            </a:extLst>
          </p:cNvPr>
          <p:cNvSpPr txBox="1"/>
          <p:nvPr/>
        </p:nvSpPr>
        <p:spPr>
          <a:xfrm>
            <a:off x="7772791" y="1686745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C480AC-9DE4-4095-86C3-9A83714D2310}"/>
              </a:ext>
            </a:extLst>
          </p:cNvPr>
          <p:cNvSpPr txBox="1"/>
          <p:nvPr/>
        </p:nvSpPr>
        <p:spPr>
          <a:xfrm>
            <a:off x="7881600" y="4735608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AE7B23-BB36-40A0-96B6-BAFE2EC5454C}"/>
              </a:ext>
            </a:extLst>
          </p:cNvPr>
          <p:cNvSpPr txBox="1"/>
          <p:nvPr/>
        </p:nvSpPr>
        <p:spPr>
          <a:xfrm>
            <a:off x="11324853" y="1686744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B70A7-C788-49E3-8F04-4451FAC87D25}"/>
              </a:ext>
            </a:extLst>
          </p:cNvPr>
          <p:cNvSpPr txBox="1"/>
          <p:nvPr/>
        </p:nvSpPr>
        <p:spPr>
          <a:xfrm>
            <a:off x="9593597" y="237167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36ADBF-5C11-471D-8FB2-480D664B9483}"/>
              </a:ext>
            </a:extLst>
          </p:cNvPr>
          <p:cNvSpPr txBox="1"/>
          <p:nvPr/>
        </p:nvSpPr>
        <p:spPr>
          <a:xfrm>
            <a:off x="11313162" y="4721058"/>
            <a:ext cx="4714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825392D-64F5-403C-9B1D-2ADAE7998E82}"/>
              </a:ext>
            </a:extLst>
          </p:cNvPr>
          <p:cNvSpPr txBox="1"/>
          <p:nvPr/>
        </p:nvSpPr>
        <p:spPr>
          <a:xfrm>
            <a:off x="9139315" y="207677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87BED4-8A2D-48D8-BAD1-7592E4740450}"/>
              </a:ext>
            </a:extLst>
          </p:cNvPr>
          <p:cNvSpPr txBox="1"/>
          <p:nvPr/>
        </p:nvSpPr>
        <p:spPr>
          <a:xfrm>
            <a:off x="10382955" y="3072963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85E8AD-29C7-4DA3-82E4-508BB6A6B5EA}"/>
              </a:ext>
            </a:extLst>
          </p:cNvPr>
          <p:cNvSpPr txBox="1"/>
          <p:nvPr/>
        </p:nvSpPr>
        <p:spPr>
          <a:xfrm>
            <a:off x="10778439" y="269498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58AFE93-04CE-4FD0-9796-38C260BBFD9D}"/>
              </a:ext>
            </a:extLst>
          </p:cNvPr>
          <p:cNvSpPr txBox="1"/>
          <p:nvPr/>
        </p:nvSpPr>
        <p:spPr>
          <a:xfrm>
            <a:off x="8802583" y="308125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5384049-7D30-4C36-B902-D5BAC8A34877}"/>
              </a:ext>
            </a:extLst>
          </p:cNvPr>
          <p:cNvSpPr txBox="1"/>
          <p:nvPr/>
        </p:nvSpPr>
        <p:spPr>
          <a:xfrm>
            <a:off x="8407937" y="2732716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4BA754F-45F7-4267-896C-556E8A56DB69}"/>
              </a:ext>
            </a:extLst>
          </p:cNvPr>
          <p:cNvSpPr txBox="1"/>
          <p:nvPr/>
        </p:nvSpPr>
        <p:spPr>
          <a:xfrm>
            <a:off x="9597213" y="4074127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72B88C3-AC87-450B-9740-A7361EECD1F3}"/>
              </a:ext>
            </a:extLst>
          </p:cNvPr>
          <p:cNvSpPr txBox="1"/>
          <p:nvPr/>
        </p:nvSpPr>
        <p:spPr>
          <a:xfrm>
            <a:off x="9101306" y="434029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67CAB40-CF46-4992-91CB-787A711D45E8}"/>
              </a:ext>
            </a:extLst>
          </p:cNvPr>
          <p:cNvSpPr txBox="1"/>
          <p:nvPr/>
        </p:nvSpPr>
        <p:spPr>
          <a:xfrm>
            <a:off x="8414033" y="372018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F77CC3-256C-42DE-BE32-D669F2F564C2}"/>
              </a:ext>
            </a:extLst>
          </p:cNvPr>
          <p:cNvSpPr txBox="1"/>
          <p:nvPr/>
        </p:nvSpPr>
        <p:spPr>
          <a:xfrm>
            <a:off x="10778438" y="372268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076345-3114-4AA0-9695-D8D1C7A611EA}"/>
              </a:ext>
            </a:extLst>
          </p:cNvPr>
          <p:cNvSpPr txBox="1"/>
          <p:nvPr/>
        </p:nvSpPr>
        <p:spPr>
          <a:xfrm>
            <a:off x="10026598" y="2076771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81F04B-DD83-4AEA-A444-319C28211B58}"/>
              </a:ext>
            </a:extLst>
          </p:cNvPr>
          <p:cNvSpPr txBox="1"/>
          <p:nvPr/>
        </p:nvSpPr>
        <p:spPr>
          <a:xfrm>
            <a:off x="10038369" y="4381665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48997-C486-47D3-A792-719550881942}"/>
              </a:ext>
            </a:extLst>
          </p:cNvPr>
          <p:cNvSpPr txBox="1"/>
          <p:nvPr/>
        </p:nvSpPr>
        <p:spPr>
          <a:xfrm>
            <a:off x="9925922" y="2775022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4E9D276-C8C8-45D6-92D6-8AA9C85EC022}"/>
              </a:ext>
            </a:extLst>
          </p:cNvPr>
          <p:cNvSpPr txBox="1"/>
          <p:nvPr/>
        </p:nvSpPr>
        <p:spPr>
          <a:xfrm>
            <a:off x="9241886" y="278572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033FFAF-EFA5-490A-BD1F-4CBE7B3F4C27}"/>
              </a:ext>
            </a:extLst>
          </p:cNvPr>
          <p:cNvSpPr txBox="1"/>
          <p:nvPr/>
        </p:nvSpPr>
        <p:spPr>
          <a:xfrm>
            <a:off x="9925922" y="3634004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CF2871-DCDF-44DF-9594-DB33C7CD4D25}"/>
              </a:ext>
            </a:extLst>
          </p:cNvPr>
          <p:cNvSpPr txBox="1"/>
          <p:nvPr/>
        </p:nvSpPr>
        <p:spPr>
          <a:xfrm>
            <a:off x="9263026" y="3645059"/>
            <a:ext cx="29872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lang="vi-VN" sz="17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65">
            <a:extLst>
              <a:ext uri="{FF2B5EF4-FFF2-40B4-BE49-F238E27FC236}">
                <a16:creationId xmlns:a16="http://schemas.microsoft.com/office/drawing/2014/main" id="{6C21A37A-7D08-4419-8767-62C1E0731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18684"/>
              </p:ext>
            </p:extLst>
          </p:nvPr>
        </p:nvGraphicFramePr>
        <p:xfrm>
          <a:off x="868681" y="1223041"/>
          <a:ext cx="6493383" cy="506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461">
                  <a:extLst>
                    <a:ext uri="{9D8B030D-6E8A-4147-A177-3AD203B41FA5}">
                      <a16:colId xmlns:a16="http://schemas.microsoft.com/office/drawing/2014/main" val="2795626500"/>
                    </a:ext>
                  </a:extLst>
                </a:gridCol>
                <a:gridCol w="2164461">
                  <a:extLst>
                    <a:ext uri="{9D8B030D-6E8A-4147-A177-3AD203B41FA5}">
                      <a16:colId xmlns:a16="http://schemas.microsoft.com/office/drawing/2014/main" val="3943504404"/>
                    </a:ext>
                  </a:extLst>
                </a:gridCol>
                <a:gridCol w="2164461">
                  <a:extLst>
                    <a:ext uri="{9D8B030D-6E8A-4147-A177-3AD203B41FA5}">
                      <a16:colId xmlns:a16="http://schemas.microsoft.com/office/drawing/2014/main" val="610897274"/>
                    </a:ext>
                  </a:extLst>
                </a:gridCol>
              </a:tblGrid>
              <a:tr h="454429"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Đỉnh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Cạnh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Trọng số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49520"/>
                  </a:ext>
                </a:extLst>
              </a:tr>
              <a:tr h="519307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618267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87029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68799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22803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i,h,d,a,b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661807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i,h,d,a,b,c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217930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i,h,d,a,b,c,e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64398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i,h,d,a,b,c,e,g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48792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i,h,d,a,b,c,e,g,f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000" b="1">
                        <a:latin typeface="+mn-lt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2000" b="1"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753617"/>
                  </a:ext>
                </a:extLst>
              </a:tr>
              <a:tr h="454429">
                <a:tc>
                  <a:txBody>
                    <a:bodyPr/>
                    <a:lstStyle/>
                    <a:p>
                      <a:pPr algn="r"/>
                      <a:r>
                        <a:rPr lang="vi-VN" sz="2000" b="1" dirty="0">
                          <a:latin typeface="+mn-lt"/>
                        </a:rPr>
                        <a:t>Tổng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b="1" dirty="0">
                          <a:latin typeface="+mn-lt"/>
                        </a:rPr>
                        <a:t>trọng  số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dirty="0">
                          <a:latin typeface="+mn-lt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51802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4AD36C57-0D1E-4E7D-8FB2-6CC6843C381E}"/>
              </a:ext>
            </a:extLst>
          </p:cNvPr>
          <p:cNvSpPr txBox="1"/>
          <p:nvPr/>
        </p:nvSpPr>
        <p:spPr>
          <a:xfrm>
            <a:off x="1266064" y="661540"/>
            <a:ext cx="6096000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Thuật toán Prim</a:t>
            </a:r>
            <a:endParaRPr lang="vi-VN" sz="2000" dirty="0">
              <a:effectLst/>
              <a:latin typeface="Segoe UI" panose="020B0502040204020203" pitchFamily="34" charset="0"/>
              <a:ea typeface="Arial" panose="020B0604020202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CC95DEE-098E-4F1F-BD49-FBDDE6131261}"/>
              </a:ext>
            </a:extLst>
          </p:cNvPr>
          <p:cNvCxnSpPr>
            <a:stCxn id="79" idx="1"/>
            <a:endCxn id="81" idx="5"/>
          </p:cNvCxnSpPr>
          <p:nvPr/>
        </p:nvCxnSpPr>
        <p:spPr>
          <a:xfrm flipH="1" flipV="1">
            <a:off x="9014773" y="2728946"/>
            <a:ext cx="670425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14F8B02-133E-4690-A308-F01735133C73}"/>
              </a:ext>
            </a:extLst>
          </p:cNvPr>
          <p:cNvCxnSpPr>
            <a:stCxn id="81" idx="3"/>
            <a:endCxn id="75" idx="7"/>
          </p:cNvCxnSpPr>
          <p:nvPr/>
        </p:nvCxnSpPr>
        <p:spPr>
          <a:xfrm flipH="1">
            <a:off x="8224094" y="2728946"/>
            <a:ext cx="679439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131B7E2-5CDF-46BD-A697-7DBA0A94D211}"/>
              </a:ext>
            </a:extLst>
          </p:cNvPr>
          <p:cNvCxnSpPr>
            <a:stCxn id="75" idx="0"/>
            <a:endCxn id="72" idx="2"/>
          </p:cNvCxnSpPr>
          <p:nvPr/>
        </p:nvCxnSpPr>
        <p:spPr>
          <a:xfrm rot="5400000" flipH="1" flipV="1">
            <a:off x="8249509" y="1904033"/>
            <a:ext cx="1331616" cy="149368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96D81B1-639D-473B-AB12-26D34C591119}"/>
              </a:ext>
            </a:extLst>
          </p:cNvPr>
          <p:cNvCxnSpPr>
            <a:stCxn id="72" idx="6"/>
            <a:endCxn id="80" idx="0"/>
          </p:cNvCxnSpPr>
          <p:nvPr/>
        </p:nvCxnSpPr>
        <p:spPr>
          <a:xfrm>
            <a:off x="9819476" y="1985068"/>
            <a:ext cx="1534162" cy="1331616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8C05CAD0-90D8-4C6B-A942-275D10CE1E99}"/>
              </a:ext>
            </a:extLst>
          </p:cNvPr>
          <p:cNvCxnSpPr>
            <a:stCxn id="80" idx="4"/>
            <a:endCxn id="82" idx="6"/>
          </p:cNvCxnSpPr>
          <p:nvPr/>
        </p:nvCxnSpPr>
        <p:spPr>
          <a:xfrm rot="5400000">
            <a:off x="9923699" y="3369777"/>
            <a:ext cx="1325716" cy="1534162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2BA9A5D-B49D-4C0D-A5E0-7F2A5B317FA5}"/>
              </a:ext>
            </a:extLst>
          </p:cNvPr>
          <p:cNvCxnSpPr>
            <a:stCxn id="74" idx="5"/>
            <a:endCxn id="80" idx="1"/>
          </p:cNvCxnSpPr>
          <p:nvPr/>
        </p:nvCxnSpPr>
        <p:spPr>
          <a:xfrm>
            <a:off x="10587937" y="2728946"/>
            <a:ext cx="710081" cy="6107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2FF65D1-EC7A-4830-892B-995B0C0EBC83}"/>
              </a:ext>
            </a:extLst>
          </p:cNvPr>
          <p:cNvCxnSpPr>
            <a:stCxn id="75" idx="5"/>
            <a:endCxn id="76" idx="1"/>
          </p:cNvCxnSpPr>
          <p:nvPr/>
        </p:nvCxnSpPr>
        <p:spPr>
          <a:xfrm>
            <a:off x="8224094" y="3450962"/>
            <a:ext cx="674932" cy="6108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4402B54-0A91-422E-AA34-E206C9976573}"/>
              </a:ext>
            </a:extLst>
          </p:cNvPr>
          <p:cNvCxnSpPr>
            <a:stCxn id="78" idx="7"/>
            <a:endCxn id="80" idx="3"/>
          </p:cNvCxnSpPr>
          <p:nvPr/>
        </p:nvCxnSpPr>
        <p:spPr>
          <a:xfrm flipV="1">
            <a:off x="10587937" y="3450962"/>
            <a:ext cx="710081" cy="6077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98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5" grpId="0"/>
      <p:bldP spid="117" grpId="0"/>
      <p:bldP spid="118" grpId="0"/>
      <p:bldP spid="120" grpId="0"/>
      <p:bldP spid="122" grpId="0"/>
      <p:bldP spid="123" grpId="0"/>
      <p:bldP spid="126" grpId="0"/>
      <p:bldP spid="127" grpId="0"/>
      <p:bldP spid="128" grpId="0"/>
      <p:bldP spid="130" grpId="0"/>
      <p:bldP spid="1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qr code with 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EB7AF596-4A04-C8DF-DCE9-4C0615A48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5" t="8670" r="8474" b="8810"/>
          <a:stretch/>
        </p:blipFill>
        <p:spPr>
          <a:xfrm>
            <a:off x="3325906" y="1016156"/>
            <a:ext cx="5540188" cy="5492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4E9937-8604-405A-8442-07A1C1D7F294}"/>
              </a:ext>
            </a:extLst>
          </p:cNvPr>
          <p:cNvSpPr txBox="1"/>
          <p:nvPr/>
        </p:nvSpPr>
        <p:spPr>
          <a:xfrm>
            <a:off x="580103" y="482848"/>
            <a:ext cx="10835147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3600" b="1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LINK ĐIỂM DANH</a:t>
            </a:r>
            <a:endParaRPr lang="vi-VN" sz="3600" b="1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4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30398947-5DFC-387B-7770-5E9B94FEDAC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23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838200" y="563085"/>
            <a:ext cx="10515600" cy="67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Quattrocento Sans"/>
              <a:buNone/>
            </a:pPr>
            <a:r>
              <a:rPr lang="vi-VN" sz="3600" b="1">
                <a:solidFill>
                  <a:srgbClr val="FF0000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BAN HỌC TẬP CÔNG NGHỆ PHẦN MỀM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329" y="2030638"/>
            <a:ext cx="2850206" cy="2797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2024332" y="1233130"/>
            <a:ext cx="81433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rgbClr val="01238F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TRAINING GIỮA KỲ HỌC KỲ I NĂM HỌC 2022 – 2023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 rot="10800000">
            <a:off x="382329" y="2030091"/>
            <a:ext cx="11427341" cy="0"/>
          </a:xfrm>
          <a:prstGeom prst="straightConnector1">
            <a:avLst/>
          </a:prstGeom>
          <a:noFill/>
          <a:ln w="12700" cap="flat" cmpd="sng">
            <a:solidFill>
              <a:srgbClr val="01238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4"/>
          <p:cNvGrpSpPr/>
          <p:nvPr/>
        </p:nvGrpSpPr>
        <p:grpSpPr>
          <a:xfrm>
            <a:off x="6607835" y="5015138"/>
            <a:ext cx="5082395" cy="1360244"/>
            <a:chOff x="6607835" y="5015138"/>
            <a:chExt cx="5082395" cy="1360244"/>
          </a:xfrm>
        </p:grpSpPr>
        <p:grpSp>
          <p:nvGrpSpPr>
            <p:cNvPr id="135" name="Google Shape;135;p4"/>
            <p:cNvGrpSpPr/>
            <p:nvPr/>
          </p:nvGrpSpPr>
          <p:grpSpPr>
            <a:xfrm>
              <a:off x="6689381" y="5015138"/>
              <a:ext cx="1537338" cy="338554"/>
              <a:chOff x="5971124" y="5172683"/>
              <a:chExt cx="1531250" cy="338554"/>
            </a:xfrm>
          </p:grpSpPr>
          <p:pic>
            <p:nvPicPr>
              <p:cNvPr id="136" name="Google Shape;136;p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971124" y="5205530"/>
                <a:ext cx="273234" cy="27323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4"/>
              <p:cNvSpPr txBox="1"/>
              <p:nvPr/>
            </p:nvSpPr>
            <p:spPr>
              <a:xfrm>
                <a:off x="6244355" y="5172683"/>
                <a:ext cx="125801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-VN" sz="1600" b="1">
                    <a:solidFill>
                      <a:srgbClr val="32C2B9"/>
                    </a:solidFill>
                    <a:latin typeface="Segoe UI" panose="020B0502040204020203" pitchFamily="34" charset="0"/>
                    <a:ea typeface="Quattrocento Sans"/>
                    <a:cs typeface="Segoe UI" panose="020B0502040204020203" pitchFamily="34" charset="0"/>
                    <a:sym typeface="Quattrocento Sans"/>
                  </a:rPr>
                  <a:t>CONTACT</a:t>
                </a:r>
                <a:endParaRPr>
                  <a:latin typeface="Segoe Script" panose="030B0504020000000003" pitchFamily="66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38" name="Google Shape;138;p4"/>
            <p:cNvSpPr txBox="1"/>
            <p:nvPr/>
          </p:nvSpPr>
          <p:spPr>
            <a:xfrm>
              <a:off x="6607835" y="5452093"/>
              <a:ext cx="5082395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bht.cnpm.uit@gmail.com </a:t>
              </a: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b="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fb.com/bhtcnpm </a:t>
              </a:r>
              <a:endParaRPr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0" marR="0" lvl="0" indent="0" algn="just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1200" b="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fb.com/groups/bht.cnpm.uit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</a:t>
              </a:r>
              <a:endParaRPr sz="1200" i="1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712639" y="5047255"/>
            <a:ext cx="5260145" cy="1353775"/>
            <a:chOff x="712639" y="5047255"/>
            <a:chExt cx="5260145" cy="1353775"/>
          </a:xfrm>
        </p:grpSpPr>
        <p:sp>
          <p:nvSpPr>
            <p:cNvPr id="140" name="Google Shape;140;p4"/>
            <p:cNvSpPr txBox="1"/>
            <p:nvPr/>
          </p:nvSpPr>
          <p:spPr>
            <a:xfrm>
              <a:off x="712639" y="5452093"/>
              <a:ext cx="5260145" cy="948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2334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Khoa Công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n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ghệ Phần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m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ềm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  <a:p>
              <a:pPr marL="22334" marR="3081" lvl="0" indent="0" algn="l" rtl="0">
                <a:lnSpc>
                  <a:spcPct val="150000"/>
                </a:lnSpc>
                <a:spcBef>
                  <a:spcPts val="64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Trường Đại học Công nghệ Thông 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t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in 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  <a:p>
              <a:pPr marL="22334" marR="3081" lvl="0" indent="0" algn="l" rtl="0">
                <a:lnSpc>
                  <a:spcPct val="150000"/>
                </a:lnSpc>
                <a:spcBef>
                  <a:spcPts val="64"/>
                </a:spcBef>
                <a:spcAft>
                  <a:spcPts val="0"/>
                </a:spcAft>
                <a:buClr>
                  <a:srgbClr val="1E72C7"/>
                </a:buClr>
                <a:buSzPts val="1200"/>
                <a:buFont typeface="Quattrocento Sans"/>
                <a:buNone/>
              </a:pP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Đ</a:t>
              </a:r>
              <a:r>
                <a:rPr lang="vi-VN" sz="1200" i="1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ại học Quốc gia thành phố</a:t>
              </a:r>
              <a:r>
                <a:rPr lang="vi-VN" sz="1200" i="1" strike="noStrike" cap="none">
                  <a:solidFill>
                    <a:srgbClr val="1E72C7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rPr>
                <a:t> Hồ Chí Minh</a:t>
              </a:r>
              <a:endParaRPr sz="1200" i="1" strike="noStrike" cap="none">
                <a:solidFill>
                  <a:srgbClr val="1E72C7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endParaRPr>
            </a:p>
          </p:txBody>
        </p:sp>
        <p:grpSp>
          <p:nvGrpSpPr>
            <p:cNvPr id="141" name="Google Shape;141;p4"/>
            <p:cNvGrpSpPr/>
            <p:nvPr/>
          </p:nvGrpSpPr>
          <p:grpSpPr>
            <a:xfrm>
              <a:off x="838200" y="5047255"/>
              <a:ext cx="2194073" cy="338554"/>
              <a:chOff x="614391" y="5047254"/>
              <a:chExt cx="2194073" cy="338554"/>
            </a:xfrm>
          </p:grpSpPr>
          <p:pic>
            <p:nvPicPr>
              <p:cNvPr id="142" name="Google Shape;142;p4" descr="Icon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14391" y="5079371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4"/>
              <p:cNvSpPr txBox="1"/>
              <p:nvPr/>
            </p:nvSpPr>
            <p:spPr>
              <a:xfrm>
                <a:off x="888711" y="5047254"/>
                <a:ext cx="191975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7701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32C2B9"/>
                  </a:buClr>
                  <a:buSzPts val="1600"/>
                  <a:buFont typeface="Quattrocento Sans"/>
                  <a:buNone/>
                </a:pPr>
                <a:r>
                  <a:rPr lang="vi-VN" sz="1600" b="1" i="0" u="none" strike="noStrike" cap="none">
                    <a:solidFill>
                      <a:srgbClr val="32C2B9"/>
                    </a:solidFill>
                    <a:latin typeface="Segoe UI" panose="020B0502040204020203" pitchFamily="34" charset="0"/>
                    <a:ea typeface="Quattrocento Sans"/>
                    <a:cs typeface="Segoe UI" panose="020B0502040204020203" pitchFamily="34" charset="0"/>
                    <a:sym typeface="Quattrocento Sans"/>
                  </a:rPr>
                  <a:t>BAN HỌC TẬP</a:t>
                </a:r>
                <a:endParaRPr sz="1600" b="1" i="0" u="none" strike="noStrike" cap="none">
                  <a:solidFill>
                    <a:srgbClr val="32C2B9"/>
                  </a:solidFill>
                  <a:latin typeface="Segoe UI" panose="020B0502040204020203" pitchFamily="34" charset="0"/>
                  <a:ea typeface="Quattrocento Sans"/>
                  <a:cs typeface="Segoe UI" panose="020B0502040204020203" pitchFamily="34" charset="0"/>
                  <a:sym typeface="Quattrocento Sans"/>
                </a:endParaRPr>
              </a:p>
            </p:txBody>
          </p:sp>
        </p:grpSp>
      </p:grp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40</a:t>
            </a:fld>
            <a:endParaRPr/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382329" y="4827908"/>
            <a:ext cx="11427341" cy="0"/>
          </a:xfrm>
          <a:prstGeom prst="straightConnector1">
            <a:avLst/>
          </a:prstGeom>
          <a:noFill/>
          <a:ln w="12700" cap="flat" cmpd="sng">
            <a:solidFill>
              <a:srgbClr val="01238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4"/>
          <p:cNvSpPr txBox="1"/>
          <p:nvPr/>
        </p:nvSpPr>
        <p:spPr>
          <a:xfrm>
            <a:off x="382329" y="2085686"/>
            <a:ext cx="11427342" cy="2675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82087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900"/>
              <a:buFont typeface="Quattrocento Sans"/>
              <a:buNone/>
            </a:pPr>
            <a:r>
              <a:rPr lang="vi-VN" sz="11900" b="1" i="0" u="none" strike="noStrike" cap="none" dirty="0">
                <a:solidFill>
                  <a:srgbClr val="FF0000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HẾT</a:t>
            </a:r>
            <a:endParaRPr sz="11900" b="0" i="0" u="none" strike="noStrike" cap="none" dirty="0">
              <a:solidFill>
                <a:srgbClr val="FF0000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  <a:p>
            <a:pPr marL="2783243" marR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Quattrocento Sans"/>
              <a:buNone/>
            </a:pPr>
            <a:r>
              <a:rPr lang="vi-VN" sz="2400" b="1" i="0" u="none" strike="noStrike" cap="none" dirty="0">
                <a:solidFill>
                  <a:srgbClr val="484848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CẢM ƠN CÁC BẠN ĐÃ THEO DÕI</a:t>
            </a:r>
            <a:endParaRPr sz="2400" b="0" i="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  <a:p>
            <a:pPr marL="2787093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Quattrocento Sans"/>
              <a:buNone/>
            </a:pPr>
            <a:r>
              <a:rPr lang="vi-VN" sz="2400" b="1" i="0" u="none" strike="noStrike" cap="none" dirty="0">
                <a:solidFill>
                  <a:srgbClr val="484848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CHÚC CÁC BẠN CÓ KẾT QUẢ THI THẬT TỐT!</a:t>
            </a:r>
            <a:endParaRPr sz="2400" b="0" i="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AEB626-E028-4E54-8DFA-E6CA9E977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2302969"/>
            <a:ext cx="1639668" cy="16396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0CA7B2F5-F16A-D3FF-2EFF-464FAB1493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Cây là một đồ thị vô hướng, liên thông và không có chu trình sơ cấp.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Cây không có cạnh bội và khuyên.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Cây là một đơn đồ thị.</a:t>
            </a:r>
          </a:p>
          <a:p>
            <a:pPr indent="-4572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Ví dụ:</a:t>
            </a:r>
          </a:p>
          <a:p>
            <a:pPr algn="just"/>
            <a:endParaRPr lang="vi-VN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5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E0608F-F61E-4ECF-AD2C-45361EDE3A66}"/>
              </a:ext>
            </a:extLst>
          </p:cNvPr>
          <p:cNvCxnSpPr/>
          <p:nvPr/>
        </p:nvCxnSpPr>
        <p:spPr>
          <a:xfrm>
            <a:off x="2067791" y="4686300"/>
            <a:ext cx="924791" cy="1670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ACD5F4-FD41-E8D6-98B1-A79385383886}"/>
              </a:ext>
            </a:extLst>
          </p:cNvPr>
          <p:cNvCxnSpPr/>
          <p:nvPr/>
        </p:nvCxnSpPr>
        <p:spPr>
          <a:xfrm>
            <a:off x="2088573" y="4686300"/>
            <a:ext cx="0" cy="976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0EBA7D-1139-E3A4-24A9-5E0E65F1F127}"/>
              </a:ext>
            </a:extLst>
          </p:cNvPr>
          <p:cNvCxnSpPr>
            <a:cxnSpLocks/>
          </p:cNvCxnSpPr>
          <p:nvPr/>
        </p:nvCxnSpPr>
        <p:spPr>
          <a:xfrm flipV="1">
            <a:off x="2067791" y="4759036"/>
            <a:ext cx="924791" cy="1506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4A4380-1629-1EF0-243F-10D9823D9C76}"/>
              </a:ext>
            </a:extLst>
          </p:cNvPr>
          <p:cNvCxnSpPr/>
          <p:nvPr/>
        </p:nvCxnSpPr>
        <p:spPr>
          <a:xfrm flipV="1">
            <a:off x="2992582" y="5663045"/>
            <a:ext cx="0" cy="6933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5784B1-C653-B76A-83D8-79A6A4DD3C6C}"/>
              </a:ext>
            </a:extLst>
          </p:cNvPr>
          <p:cNvCxnSpPr/>
          <p:nvPr/>
        </p:nvCxnSpPr>
        <p:spPr>
          <a:xfrm flipH="1">
            <a:off x="5434445" y="4613564"/>
            <a:ext cx="935182" cy="16521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C96167-9129-C965-24BA-0401231AB36F}"/>
              </a:ext>
            </a:extLst>
          </p:cNvPr>
          <p:cNvCxnSpPr/>
          <p:nvPr/>
        </p:nvCxnSpPr>
        <p:spPr>
          <a:xfrm>
            <a:off x="5413664" y="6265718"/>
            <a:ext cx="10806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42F4CE-AD10-22DC-30E5-32650DF0B5ED}"/>
              </a:ext>
            </a:extLst>
          </p:cNvPr>
          <p:cNvCxnSpPr/>
          <p:nvPr/>
        </p:nvCxnSpPr>
        <p:spPr>
          <a:xfrm flipV="1">
            <a:off x="5434445" y="5527964"/>
            <a:ext cx="1028700" cy="737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C3C0EB-0B39-8313-76E2-AEC8BB7AE94C}"/>
              </a:ext>
            </a:extLst>
          </p:cNvPr>
          <p:cNvCxnSpPr/>
          <p:nvPr/>
        </p:nvCxnSpPr>
        <p:spPr>
          <a:xfrm flipH="1">
            <a:off x="5226627" y="4613564"/>
            <a:ext cx="1143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9E46F3-0C1D-A329-8BA8-7AFEC0915EB0}"/>
              </a:ext>
            </a:extLst>
          </p:cNvPr>
          <p:cNvCxnSpPr/>
          <p:nvPr/>
        </p:nvCxnSpPr>
        <p:spPr>
          <a:xfrm>
            <a:off x="5237018" y="4613564"/>
            <a:ext cx="0" cy="11222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275ECE1-8F31-AB61-7F94-6D1156DE764C}"/>
              </a:ext>
            </a:extLst>
          </p:cNvPr>
          <p:cNvCxnSpPr/>
          <p:nvPr/>
        </p:nvCxnSpPr>
        <p:spPr>
          <a:xfrm>
            <a:off x="8437418" y="6192982"/>
            <a:ext cx="1257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01FACF-432F-9AF8-CBE7-72947FD1D3D2}"/>
              </a:ext>
            </a:extLst>
          </p:cNvPr>
          <p:cNvCxnSpPr>
            <a:cxnSpLocks/>
          </p:cNvCxnSpPr>
          <p:nvPr/>
        </p:nvCxnSpPr>
        <p:spPr>
          <a:xfrm flipH="1" flipV="1">
            <a:off x="8510155" y="5039591"/>
            <a:ext cx="1184563" cy="1153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682CBB-D9C0-3DEA-C47D-7EB7206AF474}"/>
              </a:ext>
            </a:extLst>
          </p:cNvPr>
          <p:cNvCxnSpPr>
            <a:cxnSpLocks/>
          </p:cNvCxnSpPr>
          <p:nvPr/>
        </p:nvCxnSpPr>
        <p:spPr>
          <a:xfrm>
            <a:off x="8510155" y="5039591"/>
            <a:ext cx="1184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F55564-23B1-F155-81CA-CAB067177671}"/>
              </a:ext>
            </a:extLst>
          </p:cNvPr>
          <p:cNvCxnSpPr/>
          <p:nvPr/>
        </p:nvCxnSpPr>
        <p:spPr>
          <a:xfrm flipV="1">
            <a:off x="9694718" y="3906982"/>
            <a:ext cx="0" cy="11326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65B0D2-89CB-D41E-3712-4AA7E44B1365}"/>
              </a:ext>
            </a:extLst>
          </p:cNvPr>
          <p:cNvCxnSpPr/>
          <p:nvPr/>
        </p:nvCxnSpPr>
        <p:spPr>
          <a:xfrm flipH="1" flipV="1">
            <a:off x="8686800" y="3990109"/>
            <a:ext cx="1007918" cy="10494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BDC662-4536-B04E-826E-748597DE738B}"/>
                  </a:ext>
                </a:extLst>
              </p:cNvPr>
              <p:cNvSpPr txBox="1"/>
              <p:nvPr/>
            </p:nvSpPr>
            <p:spPr>
              <a:xfrm>
                <a:off x="9982200" y="5067879"/>
                <a:ext cx="9447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vi-VN" sz="3200" i="1" baseline="-250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</m:t>
                      </m:r>
                    </m:oMath>
                  </m:oMathPara>
                </a14:m>
                <a:endParaRPr lang="vi-VN" sz="32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BDC662-4536-B04E-826E-748597DE7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5067879"/>
                <a:ext cx="9447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EC68B1-F80E-D257-8208-437564891681}"/>
                  </a:ext>
                </a:extLst>
              </p:cNvPr>
              <p:cNvSpPr txBox="1"/>
              <p:nvPr/>
            </p:nvSpPr>
            <p:spPr>
              <a:xfrm>
                <a:off x="6535879" y="5078270"/>
                <a:ext cx="914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vi-VN" sz="3200" i="1" baseline="-250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2</m:t>
                      </m:r>
                    </m:oMath>
                  </m:oMathPara>
                </a14:m>
                <a:endParaRPr lang="vi-VN" sz="32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EC68B1-F80E-D257-8208-437564891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79" y="5078270"/>
                <a:ext cx="91440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C7FD3F-AFC8-C756-CE2A-02D41D664E2E}"/>
                  </a:ext>
                </a:extLst>
              </p:cNvPr>
              <p:cNvSpPr txBox="1"/>
              <p:nvPr/>
            </p:nvSpPr>
            <p:spPr>
              <a:xfrm>
                <a:off x="3148444" y="5186800"/>
                <a:ext cx="76892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vi-VN" sz="3200" i="1" baseline="-25000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1</m:t>
                      </m:r>
                    </m:oMath>
                  </m:oMathPara>
                </a14:m>
                <a:endParaRPr lang="vi-VN" sz="3200" baseline="-25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6C7FD3F-AFC8-C756-CE2A-02D41D66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444" y="5186800"/>
                <a:ext cx="76892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53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- Rừng là một đồ thị vô hướng và không có chu trình.</a:t>
            </a:r>
          </a:p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- Rừng có thể có nhiều thành phần liên thông.</a:t>
            </a:r>
          </a:p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- Mỗi thành phần liên thông là một cây.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6</a:t>
            </a:fld>
            <a:endParaRPr lang="vi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2FDD0F-75EF-3A0D-C1B1-B50F38D7A9A2}"/>
              </a:ext>
            </a:extLst>
          </p:cNvPr>
          <p:cNvCxnSpPr/>
          <p:nvPr/>
        </p:nvCxnSpPr>
        <p:spPr>
          <a:xfrm>
            <a:off x="3553691" y="4405745"/>
            <a:ext cx="0" cy="124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439713-8E4E-4A70-DD50-8566AE05EFE7}"/>
              </a:ext>
            </a:extLst>
          </p:cNvPr>
          <p:cNvCxnSpPr/>
          <p:nvPr/>
        </p:nvCxnSpPr>
        <p:spPr>
          <a:xfrm>
            <a:off x="2545773" y="5652655"/>
            <a:ext cx="9975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F9AF48-AEB9-34DF-166A-2E74CC304E08}"/>
              </a:ext>
            </a:extLst>
          </p:cNvPr>
          <p:cNvCxnSpPr/>
          <p:nvPr/>
        </p:nvCxnSpPr>
        <p:spPr>
          <a:xfrm flipV="1">
            <a:off x="3553691" y="5143500"/>
            <a:ext cx="633845" cy="5091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0B8E46-7C9D-4CD8-C51A-FA26B3ED6FA5}"/>
              </a:ext>
            </a:extLst>
          </p:cNvPr>
          <p:cNvCxnSpPr>
            <a:cxnSpLocks/>
          </p:cNvCxnSpPr>
          <p:nvPr/>
        </p:nvCxnSpPr>
        <p:spPr>
          <a:xfrm>
            <a:off x="5133109" y="4405745"/>
            <a:ext cx="1891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F3249C-60C5-0199-8676-F000CBE5AD1B}"/>
              </a:ext>
            </a:extLst>
          </p:cNvPr>
          <p:cNvCxnSpPr>
            <a:cxnSpLocks/>
          </p:cNvCxnSpPr>
          <p:nvPr/>
        </p:nvCxnSpPr>
        <p:spPr>
          <a:xfrm flipH="1">
            <a:off x="5143500" y="4405745"/>
            <a:ext cx="1880755" cy="124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5B25BE-6D96-CD76-FD95-AB34E32F0013}"/>
              </a:ext>
            </a:extLst>
          </p:cNvPr>
          <p:cNvCxnSpPr/>
          <p:nvPr/>
        </p:nvCxnSpPr>
        <p:spPr>
          <a:xfrm>
            <a:off x="5122718" y="5652655"/>
            <a:ext cx="19015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3BF6D-4CB2-230A-0333-462F54241C19}"/>
              </a:ext>
            </a:extLst>
          </p:cNvPr>
          <p:cNvCxnSpPr/>
          <p:nvPr/>
        </p:nvCxnSpPr>
        <p:spPr>
          <a:xfrm flipH="1">
            <a:off x="7616536" y="4405745"/>
            <a:ext cx="644237" cy="1246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95C89E-2A5B-CE83-6E03-F77C9BCDEC43}"/>
              </a:ext>
            </a:extLst>
          </p:cNvPr>
          <p:cNvCxnSpPr>
            <a:cxnSpLocks/>
          </p:cNvCxnSpPr>
          <p:nvPr/>
        </p:nvCxnSpPr>
        <p:spPr>
          <a:xfrm>
            <a:off x="8260773" y="4405745"/>
            <a:ext cx="644236" cy="1319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A7DBBEA-3B70-1C26-9FC3-54DFB8049FEB}"/>
              </a:ext>
            </a:extLst>
          </p:cNvPr>
          <p:cNvSpPr txBox="1"/>
          <p:nvPr/>
        </p:nvSpPr>
        <p:spPr>
          <a:xfrm>
            <a:off x="5730586" y="5771575"/>
            <a:ext cx="50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G</a:t>
            </a:r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D85F96A7-956B-DD5F-409F-DB7B193A8E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81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algn="just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Định lí. (điều kiện đủ của cây)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Nếu mọi cặp đỉnh của một đồ thị vô hướng G luôn tồn tại một đường đi sơ cấp duy nhất thì G là một cây.</a:t>
            </a:r>
          </a:p>
          <a:p>
            <a:pPr algn="just"/>
            <a:endParaRPr lang="vi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7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DA44E1A3-FBBA-9833-8843-A6E33620AEB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32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68907A73-4480-B891-6D40-977643F0CBD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5320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lang="vi-V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Định lí </a:t>
            </a:r>
            <a:r>
              <a:rPr lang="vi-VN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Daisy</a:t>
            </a:r>
            <a:r>
              <a:rPr lang="vi-V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Chain</a:t>
            </a:r>
            <a:r>
              <a:rPr lang="vi-V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T là đồ thị có n đỉnh. Các mệnh đề tương đương: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a) T là một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cây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b) T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 có chu trình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 và có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n-1 cạnh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c) T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liên thông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, mọi cạnh đều là</a:t>
            </a:r>
            <a:r>
              <a:rPr lang="vi-V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cầu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d) Giữa hai đỉnh bất kỳ của T luôn tồn tại một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đường đi sơ cấp duy nhất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</a:pP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e) T không có chu trình và nếu </a:t>
            </a:r>
            <a:r>
              <a:rPr lang="vi-VN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thêm một cạnh mới nối 2 đỉnh </a:t>
            </a:r>
            <a:r>
              <a:rPr lang="vi-VN" sz="2800" dirty="0">
                <a:latin typeface="Segoe UI" panose="020B0502040204020203" pitchFamily="34" charset="0"/>
                <a:cs typeface="Segoe UI" panose="020B0502040204020203" pitchFamily="34" charset="0"/>
              </a:rPr>
              <a:t>bất kỳ của T thì sẽ tạo ra một chu trình.</a:t>
            </a:r>
          </a:p>
          <a:p>
            <a:pPr algn="just"/>
            <a:endParaRPr lang="vi-V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1082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D0FB5A-FB8B-D1B2-88DE-FBEA21A2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51" y="426026"/>
            <a:ext cx="9144000" cy="1140691"/>
          </a:xfrm>
        </p:spPr>
        <p:txBody>
          <a:bodyPr/>
          <a:lstStyle/>
          <a:p>
            <a:r>
              <a:rPr lang="vi-VN" dirty="0">
                <a:latin typeface="Segoe UI Black" panose="020B0A02040204020203" pitchFamily="34" charset="0"/>
                <a:ea typeface="Segoe UI Black" panose="020B0A02040204020203" pitchFamily="34" charset="0"/>
              </a:rPr>
              <a:t>3. CÂY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D5DEE06-925E-9283-5BB0-3D227DDCF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1444625"/>
            <a:ext cx="10189152" cy="3968750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Segoe UI" panose="020B0502040204020203" pitchFamily="34" charset="0"/>
                <a:cs typeface="Segoe UI" panose="020B0502040204020203" pitchFamily="34" charset="0"/>
              </a:rPr>
              <a:t>1. Khái niệm.</a:t>
            </a:r>
          </a:p>
          <a:p>
            <a:pPr algn="just"/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2. Thuật toán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</a:t>
            </a:r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và </a:t>
            </a:r>
            <a:r>
              <a:rPr lang="vi-VN" sz="3200" b="1" dirty="0" err="1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Kruskal</a:t>
            </a:r>
            <a:r>
              <a:rPr lang="vi-V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 tìm cây khung có trọng số nhỏ nhất trong đồ thị liên thông có trọng số.</a:t>
            </a:r>
            <a:endParaRPr lang="vi-VN" sz="32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83B3D2-384A-8742-A152-57CCD34F72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9</a:t>
            </a:fld>
            <a:endParaRPr lang="vi-VN"/>
          </a:p>
        </p:txBody>
      </p:sp>
      <p:pic>
        <p:nvPicPr>
          <p:cNvPr id="5" name="Google Shape;124;p3">
            <a:extLst>
              <a:ext uri="{FF2B5EF4-FFF2-40B4-BE49-F238E27FC236}">
                <a16:creationId xmlns:a16="http://schemas.microsoft.com/office/drawing/2014/main" id="{6267CF01-C7BD-F8F2-478C-EC1A24CDAA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1750" y="4651893"/>
            <a:ext cx="1900257" cy="1869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56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2971</Words>
  <Application>Microsoft Office PowerPoint</Application>
  <PresentationFormat>Widescreen</PresentationFormat>
  <Paragraphs>824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Segoe UI Black</vt:lpstr>
      <vt:lpstr>Segoe Script</vt:lpstr>
      <vt:lpstr>Segoe UI</vt:lpstr>
      <vt:lpstr>Quattrocento Sans</vt:lpstr>
      <vt:lpstr>Cambria Math</vt:lpstr>
      <vt:lpstr>Arial</vt:lpstr>
      <vt:lpstr>Office Theme</vt:lpstr>
      <vt:lpstr>BAN HỌC TẬP CÔNG NGHỆ PHẦN MỀM</vt:lpstr>
      <vt:lpstr>CẤU TRÚC RỜI RẠC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3. CÂY</vt:lpstr>
      <vt:lpstr>GIẢI ĐỀ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BAN HỌC TẬP CÔNG NGHỆ PHẦN MỀM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 HỌC TẬP CÔNG NGHỆ PHẦN MỀM</dc:title>
  <dc:creator>Trang Kỳ Anh</dc:creator>
  <cp:lastModifiedBy>Nguyễn Lâm Thanh Triết</cp:lastModifiedBy>
  <cp:revision>30</cp:revision>
  <dcterms:created xsi:type="dcterms:W3CDTF">2022-10-05T02:54:24Z</dcterms:created>
  <dcterms:modified xsi:type="dcterms:W3CDTF">2023-06-22T11:13:25Z</dcterms:modified>
</cp:coreProperties>
</file>