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27" r:id="rId3"/>
    <p:sldId id="328" r:id="rId4"/>
    <p:sldId id="329" r:id="rId5"/>
    <p:sldId id="330" r:id="rId6"/>
    <p:sldId id="331" r:id="rId7"/>
    <p:sldId id="378" r:id="rId8"/>
    <p:sldId id="344" r:id="rId9"/>
    <p:sldId id="340" r:id="rId10"/>
    <p:sldId id="341" r:id="rId11"/>
    <p:sldId id="345" r:id="rId12"/>
    <p:sldId id="352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7" r:id="rId21"/>
    <p:sldId id="356" r:id="rId22"/>
    <p:sldId id="358" r:id="rId23"/>
    <p:sldId id="360" r:id="rId24"/>
    <p:sldId id="359" r:id="rId25"/>
    <p:sldId id="361" r:id="rId26"/>
    <p:sldId id="363" r:id="rId27"/>
    <p:sldId id="365" r:id="rId28"/>
    <p:sldId id="366" r:id="rId29"/>
    <p:sldId id="367" r:id="rId30"/>
    <p:sldId id="364" r:id="rId31"/>
    <p:sldId id="362" r:id="rId32"/>
    <p:sldId id="368" r:id="rId33"/>
    <p:sldId id="369" r:id="rId34"/>
    <p:sldId id="370" r:id="rId35"/>
    <p:sldId id="372" r:id="rId36"/>
    <p:sldId id="373" r:id="rId37"/>
    <p:sldId id="375" r:id="rId38"/>
    <p:sldId id="374" r:id="rId39"/>
    <p:sldId id="376" r:id="rId40"/>
    <p:sldId id="377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7734" autoAdjust="0"/>
  </p:normalViewPr>
  <p:slideViewPr>
    <p:cSldViewPr>
      <p:cViewPr varScale="1">
        <p:scale>
          <a:sx n="71" d="100"/>
          <a:sy n="71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67F1487-8AB1-4996-A6A4-CDD2E606A675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773BC0-24F9-4F1E-8BAD-428C332BC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7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4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1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9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8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9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2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3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7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9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0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0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3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6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3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7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8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1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8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5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73BC0-24F9-4F1E-8BAD-428C332BC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C1CC6D-82C9-457C-BB17-10F24FFEDE5A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07328" y="1946209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1003B178-A40C-4248-A173-6DB3F760F9F8}" type="datetime1">
              <a:rPr lang="en-US" smtClean="0"/>
              <a:pPr/>
              <a:t>5/8/2021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rgbClr val="215B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216AB97F-5E97-4761-8FC9-F741E7D0FC52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566-CF3A-4183-B2EA-413A7B15993B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Phi Hùng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0C79-3E8E-4665-B07E-5F7F36BFCF6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Phi Hùng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5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emf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4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7.png"/><Relationship Id="rId9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94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19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5.emf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4.png"/><Relationship Id="rId11" Type="http://schemas.openxmlformats.org/officeDocument/2006/relationships/image" Target="../media/image113.wmf"/><Relationship Id="rId5" Type="http://schemas.openxmlformats.org/officeDocument/2006/relationships/image" Target="../media/image97.png"/><Relationship Id="rId15" Type="http://schemas.openxmlformats.org/officeDocument/2006/relationships/image" Target="../media/image121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94.png"/><Relationship Id="rId9" Type="http://schemas.openxmlformats.org/officeDocument/2006/relationships/image" Target="../media/image117.emf"/><Relationship Id="rId1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4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7.png"/><Relationship Id="rId5" Type="http://schemas.openxmlformats.org/officeDocument/2006/relationships/image" Target="../media/image106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4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8.emf"/><Relationship Id="rId5" Type="http://schemas.openxmlformats.org/officeDocument/2006/relationships/image" Target="../media/image106.png"/><Relationship Id="rId10" Type="http://schemas.openxmlformats.org/officeDocument/2006/relationships/image" Target="../media/image132.emf"/><Relationship Id="rId4" Type="http://schemas.openxmlformats.org/officeDocument/2006/relationships/image" Target="../media/image97.png"/><Relationship Id="rId9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94.png"/><Relationship Id="rId7" Type="http://schemas.openxmlformats.org/officeDocument/2006/relationships/image" Target="../media/image13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emf"/><Relationship Id="rId5" Type="http://schemas.openxmlformats.org/officeDocument/2006/relationships/image" Target="../media/image106.png"/><Relationship Id="rId4" Type="http://schemas.openxmlformats.org/officeDocument/2006/relationships/image" Target="../media/image97.png"/><Relationship Id="rId9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7.png"/><Relationship Id="rId5" Type="http://schemas.openxmlformats.org/officeDocument/2006/relationships/image" Target="../media/image106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1.png"/><Relationship Id="rId4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2.png"/><Relationship Id="rId4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3.png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4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5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4267200" y="1981200"/>
            <a:ext cx="4419600" cy="730469"/>
          </a:xfrm>
        </p:spPr>
        <p:txBody>
          <a:bodyPr>
            <a:noAutofit/>
          </a:bodyPr>
          <a:lstStyle/>
          <a:p>
            <a:r>
              <a:rPr lang="en-US" sz="3600" dirty="0" smtClean="0"/>
              <a:t>THỐNG KÊ TOÁN HỌC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latin typeface="+mj-lt"/>
                <a:cs typeface="Times New Roman" pitchFamily="18" charset="0"/>
              </a:rPr>
              <a:t>ƯỚC LƯỢNG THAM SỐ</a:t>
            </a:r>
            <a:endParaRPr lang="en-US" sz="3800" dirty="0">
              <a:latin typeface="+mj-lt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ABEA-D080-4663-818B-C634D3E5E79C}" type="datetime2">
              <a:rPr lang="en-US" smtClean="0"/>
              <a:pPr/>
              <a:t>Saturday, May 8,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1293206-961D-47D5-BF8C-F4E3568F5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5581650" cy="47625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174182" cy="231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90600" y="3396096"/>
            <a:ext cx="695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CÁC BÀI TOÁN VỀ ƯỚC LƯỢNG KHOẢNG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33412" y="3869171"/>
            <a:ext cx="767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Bài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1.</a:t>
            </a:r>
            <a:r>
              <a:rPr lang="en-US" altLang="vi-VN" sz="2400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Ước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lượng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khoảng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sử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dụng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công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thức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33412" y="450951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Bài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2.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Tìm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độ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tin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cậy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(ta 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không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xét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2b)</a:t>
            </a:r>
            <a:endParaRPr lang="en-US" altLang="vi-VN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668" y="5103935"/>
            <a:ext cx="5654288" cy="9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5581650" cy="476250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853083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Bài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3.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Tìm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cỡ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3333FF"/>
                </a:solidFill>
                <a:latin typeface="Verdana" panose="020B0604030504040204" pitchFamily="34" charset="0"/>
              </a:rPr>
              <a:t>mẫu</a:t>
            </a:r>
            <a:r>
              <a:rPr lang="en-US" altLang="vi-VN" sz="2400" b="1" dirty="0">
                <a:solidFill>
                  <a:srgbClr val="3333FF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>
                <a:solidFill>
                  <a:srgbClr val="000000"/>
                </a:solidFill>
                <a:latin typeface="Verdana" panose="020B0604030504040204" pitchFamily="34" charset="0"/>
              </a:rPr>
              <a:t>(ta </a:t>
            </a:r>
            <a:r>
              <a:rPr lang="en-US" altLang="vi-VN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không</a:t>
            </a:r>
            <a:r>
              <a:rPr lang="en-US" altLang="vi-V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xét</a:t>
            </a:r>
            <a:r>
              <a:rPr lang="en-US" altLang="vi-V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2b)</a:t>
            </a:r>
            <a:endParaRPr lang="en-US" altLang="vi-VN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1319" y="2519276"/>
            <a:ext cx="650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a)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Nếu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l-GR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ε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&gt; </a:t>
            </a:r>
            <a:r>
              <a:rPr lang="el-GR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ε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’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thì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ta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giải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bất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đẳng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thức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:</a:t>
            </a:r>
            <a:endParaRPr lang="el-GR" altLang="vi-VN" sz="2400" b="1" dirty="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5" y="1048465"/>
            <a:ext cx="7809509" cy="811378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700" y="2959233"/>
            <a:ext cx="5568460" cy="96642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9009" y="4142710"/>
            <a:ext cx="651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b)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Nếu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l-GR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ε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&lt; </a:t>
            </a:r>
            <a:r>
              <a:rPr lang="el-GR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ε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’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thì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ta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giải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bất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đẳng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vi-VN" sz="2400" b="1" dirty="0" err="1">
                <a:solidFill>
                  <a:srgbClr val="FF3300"/>
                </a:solidFill>
                <a:latin typeface="Verdana" panose="020B0604030504040204" pitchFamily="34" charset="0"/>
              </a:rPr>
              <a:t>thức</a:t>
            </a:r>
            <a:r>
              <a:rPr lang="en-US" altLang="vi-VN" sz="2400" b="1" dirty="0">
                <a:solidFill>
                  <a:srgbClr val="FF3300"/>
                </a:solidFill>
                <a:latin typeface="Verdana" panose="020B0604030504040204" pitchFamily="34" charset="0"/>
              </a:rPr>
              <a:t>:</a:t>
            </a:r>
            <a:endParaRPr lang="el-GR" altLang="vi-VN" sz="2400" b="1" dirty="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966" y="4774959"/>
            <a:ext cx="5382292" cy="9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4" y="844535"/>
            <a:ext cx="7431075" cy="186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Nhóm 24"/>
          <p:cNvGrpSpPr/>
          <p:nvPr/>
        </p:nvGrpSpPr>
        <p:grpSpPr>
          <a:xfrm>
            <a:off x="668624" y="2675769"/>
            <a:ext cx="3950015" cy="773599"/>
            <a:chOff x="668624" y="2675769"/>
            <a:chExt cx="3950015" cy="773599"/>
          </a:xfrm>
        </p:grpSpPr>
        <p:pic>
          <p:nvPicPr>
            <p:cNvPr id="26" name="Ảnh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8539" y="2675769"/>
              <a:ext cx="800100" cy="400050"/>
            </a:xfrm>
            <a:prstGeom prst="rect">
              <a:avLst/>
            </a:prstGeom>
          </p:spPr>
        </p:pic>
        <p:grpSp>
          <p:nvGrpSpPr>
            <p:cNvPr id="27" name="Nhóm 26"/>
            <p:cNvGrpSpPr/>
            <p:nvPr/>
          </p:nvGrpSpPr>
          <p:grpSpPr>
            <a:xfrm>
              <a:off x="668624" y="3027882"/>
              <a:ext cx="3932022" cy="421486"/>
              <a:chOff x="885825" y="3467100"/>
              <a:chExt cx="3932022" cy="463635"/>
            </a:xfrm>
          </p:grpSpPr>
          <p:pic>
            <p:nvPicPr>
              <p:cNvPr id="28" name="Ảnh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825" y="3521160"/>
                <a:ext cx="1276350" cy="409575"/>
              </a:xfrm>
              <a:prstGeom prst="rect">
                <a:avLst/>
              </a:prstGeom>
            </p:spPr>
          </p:pic>
          <p:pic>
            <p:nvPicPr>
              <p:cNvPr id="29" name="Ảnh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2200" y="3467100"/>
                <a:ext cx="1247775" cy="381000"/>
              </a:xfrm>
              <a:prstGeom prst="rect">
                <a:avLst/>
              </a:prstGeom>
            </p:spPr>
          </p:pic>
          <p:pic>
            <p:nvPicPr>
              <p:cNvPr id="30" name="Ảnh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0572" y="3502883"/>
                <a:ext cx="1057275" cy="323850"/>
              </a:xfrm>
              <a:prstGeom prst="rect">
                <a:avLst/>
              </a:prstGeom>
            </p:spPr>
          </p:pic>
        </p:grpSp>
      </p:grpSp>
      <p:pic>
        <p:nvPicPr>
          <p:cNvPr id="3" name="Ảnh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17" y="3444073"/>
            <a:ext cx="5945877" cy="557822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52" y="3954309"/>
            <a:ext cx="4614710" cy="43104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14" y="4424303"/>
            <a:ext cx="6389599" cy="1229745"/>
          </a:xfrm>
          <a:prstGeom prst="rect">
            <a:avLst/>
          </a:prstGeom>
        </p:spPr>
      </p:pic>
      <p:grpSp>
        <p:nvGrpSpPr>
          <p:cNvPr id="23" name="Nhóm 22"/>
          <p:cNvGrpSpPr/>
          <p:nvPr/>
        </p:nvGrpSpPr>
        <p:grpSpPr>
          <a:xfrm>
            <a:off x="581664" y="5689060"/>
            <a:ext cx="7247659" cy="830673"/>
            <a:chOff x="581664" y="5689060"/>
            <a:chExt cx="7247659" cy="830673"/>
          </a:xfrm>
        </p:grpSpPr>
        <p:pic>
          <p:nvPicPr>
            <p:cNvPr id="24" name="Ảnh 2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1664" y="5689060"/>
              <a:ext cx="7247659" cy="710045"/>
            </a:xfrm>
            <a:prstGeom prst="rect">
              <a:avLst/>
            </a:prstGeom>
          </p:spPr>
        </p:pic>
        <p:grpSp>
          <p:nvGrpSpPr>
            <p:cNvPr id="39" name="Nhóm 38"/>
            <p:cNvGrpSpPr/>
            <p:nvPr/>
          </p:nvGrpSpPr>
          <p:grpSpPr>
            <a:xfrm>
              <a:off x="2362200" y="6072058"/>
              <a:ext cx="4754425" cy="447675"/>
              <a:chOff x="2318608" y="5998991"/>
              <a:chExt cx="4754425" cy="447675"/>
            </a:xfrm>
          </p:grpSpPr>
          <p:pic>
            <p:nvPicPr>
              <p:cNvPr id="40" name="Ảnh 3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8608" y="5998991"/>
                <a:ext cx="1819275" cy="447675"/>
              </a:xfrm>
              <a:prstGeom prst="rect">
                <a:avLst/>
              </a:prstGeom>
            </p:spPr>
          </p:pic>
          <p:pic>
            <p:nvPicPr>
              <p:cNvPr id="41" name="Ảnh 4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6958" y="6040492"/>
                <a:ext cx="2886075" cy="3905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61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174182" cy="220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0" y="3129135"/>
            <a:ext cx="8312727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96" y="3779287"/>
            <a:ext cx="5981605" cy="1313879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563" y="5115481"/>
            <a:ext cx="8312727" cy="55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20226"/>
            <a:ext cx="8312727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9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5" y="1027671"/>
            <a:ext cx="7431075" cy="483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90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5" name="Nhóm 24"/>
          <p:cNvGrpSpPr/>
          <p:nvPr/>
        </p:nvGrpSpPr>
        <p:grpSpPr>
          <a:xfrm>
            <a:off x="510533" y="902998"/>
            <a:ext cx="4309117" cy="833481"/>
            <a:chOff x="510533" y="902998"/>
            <a:chExt cx="4309117" cy="833481"/>
          </a:xfrm>
        </p:grpSpPr>
        <p:pic>
          <p:nvPicPr>
            <p:cNvPr id="10" name="Ảnh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902998"/>
              <a:ext cx="857250" cy="352425"/>
            </a:xfrm>
            <a:prstGeom prst="rect">
              <a:avLst/>
            </a:prstGeom>
          </p:spPr>
        </p:pic>
        <p:grpSp>
          <p:nvGrpSpPr>
            <p:cNvPr id="24" name="Nhóm 23"/>
            <p:cNvGrpSpPr/>
            <p:nvPr/>
          </p:nvGrpSpPr>
          <p:grpSpPr>
            <a:xfrm>
              <a:off x="510533" y="1348304"/>
              <a:ext cx="3306880" cy="388175"/>
              <a:chOff x="510533" y="1348304"/>
              <a:chExt cx="3306880" cy="388175"/>
            </a:xfrm>
          </p:grpSpPr>
          <p:pic>
            <p:nvPicPr>
              <p:cNvPr id="20" name="Ảnh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23" y="1393578"/>
                <a:ext cx="1372553" cy="314325"/>
              </a:xfrm>
              <a:prstGeom prst="rect">
                <a:avLst/>
              </a:prstGeom>
            </p:spPr>
          </p:pic>
          <p:pic>
            <p:nvPicPr>
              <p:cNvPr id="21" name="Ảnh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533" y="1365004"/>
                <a:ext cx="314325" cy="371475"/>
              </a:xfrm>
              <a:prstGeom prst="rect">
                <a:avLst/>
              </a:prstGeom>
            </p:spPr>
          </p:pic>
          <p:pic>
            <p:nvPicPr>
              <p:cNvPr id="22" name="Ảnh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7557" y="1470022"/>
                <a:ext cx="266700" cy="209550"/>
              </a:xfrm>
              <a:prstGeom prst="rect">
                <a:avLst/>
              </a:prstGeom>
            </p:spPr>
          </p:pic>
          <p:pic>
            <p:nvPicPr>
              <p:cNvPr id="23" name="Ảnh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1538" y="1348304"/>
                <a:ext cx="1285875" cy="352425"/>
              </a:xfrm>
              <a:prstGeom prst="rect">
                <a:avLst/>
              </a:prstGeom>
            </p:spPr>
          </p:pic>
        </p:grp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9" y="1973124"/>
            <a:ext cx="7557025" cy="78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444" y="2948769"/>
            <a:ext cx="7871746" cy="610839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00" y="3754998"/>
            <a:ext cx="7353110" cy="1221677"/>
          </a:xfrm>
          <a:prstGeom prst="rect">
            <a:avLst/>
          </a:prstGeom>
        </p:spPr>
      </p:pic>
      <p:grpSp>
        <p:nvGrpSpPr>
          <p:cNvPr id="30" name="Nhóm 29"/>
          <p:cNvGrpSpPr/>
          <p:nvPr/>
        </p:nvGrpSpPr>
        <p:grpSpPr>
          <a:xfrm>
            <a:off x="547603" y="5238067"/>
            <a:ext cx="6650182" cy="955801"/>
            <a:chOff x="637309" y="4955615"/>
            <a:chExt cx="6650182" cy="955801"/>
          </a:xfrm>
        </p:grpSpPr>
        <p:pic>
          <p:nvPicPr>
            <p:cNvPr id="31" name="Ảnh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309" y="4955615"/>
              <a:ext cx="6650182" cy="406977"/>
            </a:xfrm>
            <a:prstGeom prst="rect">
              <a:avLst/>
            </a:prstGeom>
          </p:spPr>
        </p:pic>
        <p:pic>
          <p:nvPicPr>
            <p:cNvPr id="32" name="Ảnh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26334" y="5435873"/>
              <a:ext cx="3129382" cy="47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5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0" y="928778"/>
            <a:ext cx="8130540" cy="1477328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44" y="3059021"/>
            <a:ext cx="5163967" cy="739959"/>
          </a:xfrm>
          <a:prstGeom prst="rect">
            <a:avLst/>
          </a:prstGeom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1" y="4082584"/>
            <a:ext cx="8312727" cy="44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860964"/>
            <a:ext cx="8312727" cy="41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3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90600"/>
            <a:ext cx="8312727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26" y="1679535"/>
            <a:ext cx="7517665" cy="1401198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66065"/>
            <a:ext cx="8312727" cy="121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3" y="4578338"/>
            <a:ext cx="8312727" cy="53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5393380"/>
            <a:ext cx="8312728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3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7030"/>
            <a:ext cx="8174183" cy="246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328" y="3334871"/>
            <a:ext cx="771525" cy="333375"/>
          </a:xfrm>
          <a:prstGeom prst="rect">
            <a:avLst/>
          </a:prstGeom>
        </p:spPr>
      </p:pic>
      <p:grpSp>
        <p:nvGrpSpPr>
          <p:cNvPr id="16" name="Nhóm 15"/>
          <p:cNvGrpSpPr/>
          <p:nvPr/>
        </p:nvGrpSpPr>
        <p:grpSpPr>
          <a:xfrm>
            <a:off x="677559" y="3701440"/>
            <a:ext cx="2639378" cy="356236"/>
            <a:chOff x="838200" y="3750868"/>
            <a:chExt cx="2639378" cy="356236"/>
          </a:xfrm>
        </p:grpSpPr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07994"/>
              <a:ext cx="1085850" cy="295275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9773" y="3750868"/>
              <a:ext cx="1487805" cy="356236"/>
            </a:xfrm>
            <a:prstGeom prst="rect">
              <a:avLst/>
            </a:prstGeom>
          </p:spPr>
        </p:pic>
      </p:grpSp>
      <p:pic>
        <p:nvPicPr>
          <p:cNvPr id="18" name="Ảnh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59" y="4146948"/>
            <a:ext cx="1457325" cy="333375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" y="4378759"/>
            <a:ext cx="8312727" cy="102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95" y="5524211"/>
            <a:ext cx="6974505" cy="7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97" y="1196745"/>
            <a:ext cx="6057900" cy="847725"/>
          </a:xfrm>
          <a:prstGeom prst="rect">
            <a:avLst/>
          </a:prstGeom>
        </p:spPr>
      </p:pic>
      <p:grpSp>
        <p:nvGrpSpPr>
          <p:cNvPr id="12" name="Nhóm 11"/>
          <p:cNvGrpSpPr/>
          <p:nvPr/>
        </p:nvGrpSpPr>
        <p:grpSpPr>
          <a:xfrm>
            <a:off x="914400" y="2264064"/>
            <a:ext cx="6139295" cy="956829"/>
            <a:chOff x="914400" y="2264064"/>
            <a:chExt cx="6139295" cy="956829"/>
          </a:xfrm>
        </p:grpSpPr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2264064"/>
              <a:ext cx="6139295" cy="415636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5600" y="2820843"/>
              <a:ext cx="2476500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3" y="929981"/>
            <a:ext cx="8174182" cy="164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3" y="2615777"/>
            <a:ext cx="8174182" cy="205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19022"/>
            <a:ext cx="8139715" cy="157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7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467600" cy="313372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5" y="137985"/>
            <a:ext cx="4533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7620000" cy="2733675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2400"/>
            <a:ext cx="5924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0600"/>
            <a:ext cx="7572375" cy="276225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2400"/>
            <a:ext cx="5886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0" y="1150725"/>
            <a:ext cx="8312727" cy="30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34330"/>
            <a:ext cx="7077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10827"/>
            <a:ext cx="8162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97" y="859925"/>
            <a:ext cx="6935932" cy="1246909"/>
          </a:xfrm>
          <a:prstGeom prst="rect">
            <a:avLst/>
          </a:prstGeom>
        </p:spPr>
      </p:pic>
      <p:pic>
        <p:nvPicPr>
          <p:cNvPr id="12" name="Ảnh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6" y="2062890"/>
            <a:ext cx="7239000" cy="81395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52" y="2971565"/>
            <a:ext cx="4710545" cy="432955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791" y="153736"/>
            <a:ext cx="7983855" cy="481965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231" y="3534343"/>
            <a:ext cx="4113068" cy="1420091"/>
          </a:xfrm>
          <a:prstGeom prst="rect">
            <a:avLst/>
          </a:prstGeom>
        </p:spPr>
      </p:pic>
      <p:grpSp>
        <p:nvGrpSpPr>
          <p:cNvPr id="11" name="Nhóm 10"/>
          <p:cNvGrpSpPr/>
          <p:nvPr/>
        </p:nvGrpSpPr>
        <p:grpSpPr>
          <a:xfrm>
            <a:off x="785127" y="5089427"/>
            <a:ext cx="6199909" cy="1328495"/>
            <a:chOff x="785127" y="5089427"/>
            <a:chExt cx="6199909" cy="1328495"/>
          </a:xfrm>
        </p:grpSpPr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5127" y="5089427"/>
              <a:ext cx="6199909" cy="805295"/>
            </a:xfrm>
            <a:prstGeom prst="rect">
              <a:avLst/>
            </a:prstGeom>
          </p:spPr>
        </p:pic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127" y="6019604"/>
              <a:ext cx="4139045" cy="398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9" y="130016"/>
            <a:ext cx="1341120" cy="492443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914400"/>
            <a:ext cx="774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03" y="205950"/>
            <a:ext cx="5175885" cy="48196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66" y="1059578"/>
            <a:ext cx="7617143" cy="90106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966" y="2235052"/>
            <a:ext cx="7837170" cy="974408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8" y="3451150"/>
            <a:ext cx="7952423" cy="953453"/>
          </a:xfrm>
          <a:prstGeom prst="rect">
            <a:avLst/>
          </a:prstGeom>
        </p:spPr>
      </p:pic>
      <p:pic>
        <p:nvPicPr>
          <p:cNvPr id="12" name="Ảnh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" y="4674625"/>
            <a:ext cx="7281863" cy="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70" y="170834"/>
            <a:ext cx="7983855" cy="481965"/>
          </a:xfrm>
          <a:prstGeom prst="rect">
            <a:avLst/>
          </a:prstGeom>
        </p:spPr>
      </p:pic>
      <p:grpSp>
        <p:nvGrpSpPr>
          <p:cNvPr id="18" name="Nhóm 17"/>
          <p:cNvGrpSpPr/>
          <p:nvPr/>
        </p:nvGrpSpPr>
        <p:grpSpPr>
          <a:xfrm>
            <a:off x="451764" y="830530"/>
            <a:ext cx="8174182" cy="2055091"/>
            <a:chOff x="457200" y="1018872"/>
            <a:chExt cx="8174182" cy="205509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018872"/>
              <a:ext cx="8174182" cy="2055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505" y="1068008"/>
              <a:ext cx="339295" cy="423192"/>
            </a:xfrm>
            <a:prstGeom prst="rect">
              <a:avLst/>
            </a:prstGeom>
          </p:spPr>
        </p:pic>
      </p:grpSp>
      <p:grpSp>
        <p:nvGrpSpPr>
          <p:cNvPr id="20" name="Nhóm 19"/>
          <p:cNvGrpSpPr/>
          <p:nvPr/>
        </p:nvGrpSpPr>
        <p:grpSpPr>
          <a:xfrm>
            <a:off x="89747" y="2711216"/>
            <a:ext cx="8826912" cy="888214"/>
            <a:chOff x="89747" y="2711216"/>
            <a:chExt cx="8826912" cy="888214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47" y="2987406"/>
              <a:ext cx="8312727" cy="417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1156863"/>
                </p:ext>
              </p:extLst>
            </p:nvPr>
          </p:nvGraphicFramePr>
          <p:xfrm>
            <a:off x="6019800" y="2711216"/>
            <a:ext cx="2896859" cy="888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10" imgW="2514600" imgH="774700" progId="Equation.DSMT4">
                    <p:embed/>
                  </p:oleObj>
                </mc:Choice>
                <mc:Fallback>
                  <p:oleObj name="Equation" r:id="rId10" imgW="2514600" imgH="774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2711216"/>
                          <a:ext cx="2896859" cy="888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" y="3437573"/>
            <a:ext cx="7557025" cy="9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Nhóm 26"/>
          <p:cNvGrpSpPr/>
          <p:nvPr/>
        </p:nvGrpSpPr>
        <p:grpSpPr>
          <a:xfrm>
            <a:off x="1019175" y="4315920"/>
            <a:ext cx="5537248" cy="811310"/>
            <a:chOff x="1019175" y="4315920"/>
            <a:chExt cx="5537248" cy="811310"/>
          </a:xfrm>
        </p:grpSpPr>
        <p:pic>
          <p:nvPicPr>
            <p:cNvPr id="25" name="Ảnh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19175" y="4315920"/>
              <a:ext cx="5534025" cy="381000"/>
            </a:xfrm>
            <a:prstGeom prst="rect">
              <a:avLst/>
            </a:prstGeom>
          </p:spPr>
        </p:pic>
        <p:pic>
          <p:nvPicPr>
            <p:cNvPr id="26" name="Ảnh 2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21287" y="4737571"/>
              <a:ext cx="4035136" cy="389659"/>
            </a:xfrm>
            <a:prstGeom prst="rect">
              <a:avLst/>
            </a:prstGeom>
          </p:spPr>
        </p:pic>
      </p:grpSp>
      <p:grpSp>
        <p:nvGrpSpPr>
          <p:cNvPr id="30" name="Nhóm 29"/>
          <p:cNvGrpSpPr/>
          <p:nvPr/>
        </p:nvGrpSpPr>
        <p:grpSpPr>
          <a:xfrm>
            <a:off x="1019175" y="5225010"/>
            <a:ext cx="6627597" cy="1340890"/>
            <a:chOff x="1019175" y="5225010"/>
            <a:chExt cx="6627597" cy="1340890"/>
          </a:xfrm>
        </p:grpSpPr>
        <p:pic>
          <p:nvPicPr>
            <p:cNvPr id="28" name="Ảnh 2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9175" y="5225010"/>
              <a:ext cx="4562475" cy="400050"/>
            </a:xfrm>
            <a:prstGeom prst="rect">
              <a:avLst/>
            </a:prstGeom>
          </p:spPr>
        </p:pic>
        <p:pic>
          <p:nvPicPr>
            <p:cNvPr id="29" name="Ảnh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12747" y="5632450"/>
              <a:ext cx="553402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939411"/>
            <a:ext cx="8925910" cy="36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19" name="Ảnh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76" y="152400"/>
            <a:ext cx="4704398" cy="461010"/>
          </a:xfrm>
          <a:prstGeom prst="rect">
            <a:avLst/>
          </a:prstGeom>
        </p:spPr>
      </p:pic>
      <p:pic>
        <p:nvPicPr>
          <p:cNvPr id="20" name="Ảnh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94" y="920740"/>
            <a:ext cx="7191375" cy="1314450"/>
          </a:xfrm>
          <a:prstGeom prst="rect">
            <a:avLst/>
          </a:prstGeom>
        </p:spPr>
      </p:pic>
      <p:grpSp>
        <p:nvGrpSpPr>
          <p:cNvPr id="7" name="Nhóm 6"/>
          <p:cNvGrpSpPr/>
          <p:nvPr/>
        </p:nvGrpSpPr>
        <p:grpSpPr>
          <a:xfrm>
            <a:off x="669082" y="2237130"/>
            <a:ext cx="8096250" cy="3684660"/>
            <a:chOff x="669082" y="2237130"/>
            <a:chExt cx="8096250" cy="3684660"/>
          </a:xfrm>
        </p:grpSpPr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082" y="3054765"/>
              <a:ext cx="8096250" cy="2867025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6581" y="2237130"/>
              <a:ext cx="18288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3" name="Ảnh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9" y="130016"/>
            <a:ext cx="1341120" cy="492443"/>
          </a:xfrm>
          <a:prstGeom prst="rect">
            <a:avLst/>
          </a:prstGeom>
        </p:spPr>
      </p:pic>
      <p:pic>
        <p:nvPicPr>
          <p:cNvPr id="29" name="Ảnh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14400"/>
            <a:ext cx="8648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3" name="Ảnh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9" y="130016"/>
            <a:ext cx="1341120" cy="492443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1" y="846406"/>
            <a:ext cx="8312728" cy="133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992" y="2189678"/>
            <a:ext cx="5626418" cy="140398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225" y="3664964"/>
            <a:ext cx="5029200" cy="953453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341" y="4686405"/>
            <a:ext cx="5636895" cy="712470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575" y="5497847"/>
            <a:ext cx="8312727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6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3" name="Ảnh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9" y="130016"/>
            <a:ext cx="1341120" cy="492443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2515455"/>
            <a:ext cx="8312727" cy="121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071" y="3804491"/>
            <a:ext cx="8312727" cy="53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4648200"/>
            <a:ext cx="8312727" cy="4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1030530"/>
            <a:ext cx="5210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3" name="Ảnh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69" y="130016"/>
            <a:ext cx="1341120" cy="492443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16" y="1005425"/>
            <a:ext cx="8001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6207"/>
            <a:ext cx="7820025" cy="54292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975" y="1168534"/>
            <a:ext cx="4086225" cy="1000125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43" y="2377466"/>
            <a:ext cx="8643938" cy="1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1005425"/>
            <a:ext cx="80581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80" y="1005425"/>
            <a:ext cx="8039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11" name="Ả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1005425"/>
            <a:ext cx="823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80" y="1005425"/>
            <a:ext cx="8191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7905750" cy="87630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85" y="2090541"/>
            <a:ext cx="8350568" cy="1372553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9" y="3503239"/>
            <a:ext cx="77724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" y="1005425"/>
            <a:ext cx="923925" cy="4476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5" y="1155087"/>
            <a:ext cx="1333500" cy="3550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5425"/>
            <a:ext cx="8029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741"/>
            <a:ext cx="7829550" cy="428625"/>
          </a:xfrm>
          <a:prstGeom prst="rect">
            <a:avLst/>
          </a:prstGeom>
        </p:spPr>
      </p:pic>
      <p:grpSp>
        <p:nvGrpSpPr>
          <p:cNvPr id="15" name="Nhóm 14"/>
          <p:cNvGrpSpPr/>
          <p:nvPr/>
        </p:nvGrpSpPr>
        <p:grpSpPr>
          <a:xfrm>
            <a:off x="538162" y="1106020"/>
            <a:ext cx="7667625" cy="5508252"/>
            <a:chOff x="538162" y="1106020"/>
            <a:chExt cx="7667625" cy="5508252"/>
          </a:xfrm>
        </p:grpSpPr>
        <p:pic>
          <p:nvPicPr>
            <p:cNvPr id="11" name="Ảnh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950" y="1106020"/>
              <a:ext cx="6877050" cy="914400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162" y="2505074"/>
              <a:ext cx="7667625" cy="1762125"/>
            </a:xfrm>
            <a:prstGeom prst="rect">
              <a:avLst/>
            </a:prstGeom>
          </p:spPr>
        </p:pic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750" y="4499722"/>
              <a:ext cx="7410450" cy="2114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"/>
            <a:ext cx="8124825" cy="46672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2" y="1066800"/>
            <a:ext cx="8239125" cy="225742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82" y="3429000"/>
            <a:ext cx="8039100" cy="1085850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06" y="4738687"/>
            <a:ext cx="8143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5581650" cy="47625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24280"/>
            <a:ext cx="6343650" cy="40957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383161"/>
            <a:ext cx="4210050" cy="101917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24" y="2477478"/>
            <a:ext cx="7230341" cy="891886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597" y="3521468"/>
            <a:ext cx="3463636" cy="450273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629314" y="3983639"/>
            <a:ext cx="7125463" cy="1228725"/>
            <a:chOff x="777231" y="3983639"/>
            <a:chExt cx="7125463" cy="1228725"/>
          </a:xfrm>
        </p:grpSpPr>
        <p:pic>
          <p:nvPicPr>
            <p:cNvPr id="11" name="Ảnh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7231" y="4213871"/>
              <a:ext cx="4883727" cy="458932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519" y="3983639"/>
              <a:ext cx="2162175" cy="1228725"/>
            </a:xfrm>
            <a:prstGeom prst="rect">
              <a:avLst/>
            </a:prstGeom>
          </p:spPr>
        </p:pic>
      </p:grpSp>
      <p:pic>
        <p:nvPicPr>
          <p:cNvPr id="14" name="Ảnh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586" y="5460670"/>
            <a:ext cx="6780068" cy="9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5581650" cy="476250"/>
          </a:xfrm>
          <a:prstGeom prst="rect">
            <a:avLst/>
          </a:prstGeom>
        </p:spPr>
      </p:pic>
      <p:grpSp>
        <p:nvGrpSpPr>
          <p:cNvPr id="6" name="Nhóm 5"/>
          <p:cNvGrpSpPr/>
          <p:nvPr/>
        </p:nvGrpSpPr>
        <p:grpSpPr>
          <a:xfrm>
            <a:off x="457200" y="868537"/>
            <a:ext cx="7448550" cy="934373"/>
            <a:chOff x="457200" y="868537"/>
            <a:chExt cx="7448550" cy="934373"/>
          </a:xfrm>
        </p:grpSpPr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868537"/>
              <a:ext cx="2971800" cy="438150"/>
            </a:xfrm>
            <a:prstGeom prst="rect">
              <a:avLst/>
            </a:prstGeom>
          </p:spPr>
        </p:pic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1393335"/>
              <a:ext cx="7296150" cy="409575"/>
            </a:xfrm>
            <a:prstGeom prst="rect">
              <a:avLst/>
            </a:prstGeom>
          </p:spPr>
        </p:pic>
      </p:grpSp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1829804"/>
            <a:ext cx="3790950" cy="99060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" y="2996932"/>
            <a:ext cx="7096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D72F-627D-4911-B45A-DAEAA94CC3C6}" type="datetime1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5581650" cy="476250"/>
          </a:xfrm>
          <a:prstGeom prst="rect">
            <a:avLst/>
          </a:prstGeom>
        </p:spPr>
      </p:pic>
      <p:pic>
        <p:nvPicPr>
          <p:cNvPr id="21" name="Ảnh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374517"/>
            <a:ext cx="8039100" cy="1828800"/>
          </a:xfrm>
          <a:prstGeom prst="rect">
            <a:avLst/>
          </a:prstGeom>
        </p:spPr>
      </p:pic>
      <p:pic>
        <p:nvPicPr>
          <p:cNvPr id="30" name="Ảnh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843756"/>
            <a:ext cx="2971800" cy="43815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439703"/>
            <a:ext cx="6791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1B0ADDD1C345AF480BF229DAEA3E" ma:contentTypeVersion="8" ma:contentTypeDescription="Create a new document." ma:contentTypeScope="" ma:versionID="609571aa68b7f76b22469eb6f0017d47">
  <xsd:schema xmlns:xsd="http://www.w3.org/2001/XMLSchema" xmlns:xs="http://www.w3.org/2001/XMLSchema" xmlns:p="http://schemas.microsoft.com/office/2006/metadata/properties" xmlns:ns2="33745a8b-8f9a-4a31-827a-032f4556a772" targetNamespace="http://schemas.microsoft.com/office/2006/metadata/properties" ma:root="true" ma:fieldsID="917ba89a8c29bee68458b358f06be14b" ns2:_="">
    <xsd:import namespace="33745a8b-8f9a-4a31-827a-032f4556a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5a8b-8f9a-4a31-827a-032f4556a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1D3A0-734F-4E81-B54D-70654045230D}"/>
</file>

<file path=customXml/itemProps2.xml><?xml version="1.0" encoding="utf-8"?>
<ds:datastoreItem xmlns:ds="http://schemas.openxmlformats.org/officeDocument/2006/customXml" ds:itemID="{B2D4B991-E9AA-4EF8-9783-7278D53F6D36}"/>
</file>

<file path=customXml/itemProps3.xml><?xml version="1.0" encoding="utf-8"?>
<ds:datastoreItem xmlns:ds="http://schemas.openxmlformats.org/officeDocument/2006/customXml" ds:itemID="{176EA248-716E-4DE6-A8FF-DF448450B47A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3813</TotalTime>
  <Words>251</Words>
  <Application>Microsoft Office PowerPoint</Application>
  <PresentationFormat>Trình chiếu Trên màn hình (4:3)</PresentationFormat>
  <Paragraphs>146</Paragraphs>
  <Slides>40</Slides>
  <Notes>39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Verdana</vt:lpstr>
      <vt:lpstr>Theme1</vt:lpstr>
      <vt:lpstr>Equation</vt:lpstr>
      <vt:lpstr>ƯỚC LƯỢNG THAM SỐ</vt:lpstr>
      <vt:lpstr>Khái niệm chung về ước lượng</vt:lpstr>
      <vt:lpstr>Ví dụ:</vt:lpstr>
      <vt:lpstr>Ví dụ: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Ví dụ:</vt:lpstr>
      <vt:lpstr>Ví dụ:</vt:lpstr>
      <vt:lpstr>Ví dụ:</vt:lpstr>
      <vt:lpstr>Ví dụ:</vt:lpstr>
      <vt:lpstr>Ví dụ:</vt:lpstr>
      <vt:lpstr>Ví dụ:</vt:lpstr>
      <vt:lpstr>Ví dụ:</vt:lpstr>
      <vt:lpstr>Ví dụ:</vt:lpstr>
      <vt:lpstr>Bản trình bày PowerPoint</vt:lpstr>
      <vt:lpstr>Bản trình bày PowerPoint</vt:lpstr>
      <vt:lpstr>Bản trình bày PowerPoint</vt:lpstr>
      <vt:lpstr>Bài tập</vt:lpstr>
      <vt:lpstr>Bài tập</vt:lpstr>
      <vt:lpstr>Bài tập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Bài tập</vt:lpstr>
      <vt:lpstr>Bài tập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XÁC SUẤT CƠ BẢN</dc:title>
  <dc:creator>Phi Hung</dc:creator>
  <cp:lastModifiedBy>Van Le Huynh My</cp:lastModifiedBy>
  <cp:revision>341</cp:revision>
  <cp:lastPrinted>2020-05-24T15:32:26Z</cp:lastPrinted>
  <dcterms:created xsi:type="dcterms:W3CDTF">2006-08-16T00:00:00Z</dcterms:created>
  <dcterms:modified xsi:type="dcterms:W3CDTF">2021-05-08T13:31:24Z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0x010100DD5E1B0ADDD1C345AF480BF229DAEA3E</vt:lpwstr>
  </property>
</Properties>
</file>