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356" r:id="rId3"/>
    <p:sldId id="257" r:id="rId4"/>
    <p:sldId id="353" r:id="rId5"/>
    <p:sldId id="355" r:id="rId6"/>
    <p:sldId id="354" r:id="rId7"/>
    <p:sldId id="357" r:id="rId8"/>
    <p:sldId id="358" r:id="rId9"/>
    <p:sldId id="359" r:id="rId10"/>
    <p:sldId id="360" r:id="rId11"/>
    <p:sldId id="361" r:id="rId12"/>
    <p:sldId id="362" r:id="rId13"/>
    <p:sldId id="363" r:id="rId14"/>
    <p:sldId id="364" r:id="rId15"/>
    <p:sldId id="366" r:id="rId16"/>
    <p:sldId id="365" r:id="rId17"/>
    <p:sldId id="367" r:id="rId18"/>
    <p:sldId id="369" r:id="rId19"/>
    <p:sldId id="368" r:id="rId20"/>
    <p:sldId id="370" r:id="rId21"/>
    <p:sldId id="371" r:id="rId22"/>
    <p:sldId id="372" r:id="rId23"/>
    <p:sldId id="37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5DCB02-9BB8-47FD-8907-85C794F793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5" autoAdjust="0"/>
    <p:restoredTop sz="87734" autoAdjust="0"/>
  </p:normalViewPr>
  <p:slideViewPr>
    <p:cSldViewPr>
      <p:cViewPr varScale="1">
        <p:scale>
          <a:sx n="71" d="100"/>
          <a:sy n="71" d="100"/>
        </p:scale>
        <p:origin x="136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F1487-8AB1-4996-A6A4-CDD2E606A675}" type="datetimeFigureOut">
              <a:rPr lang="en-US" smtClean="0"/>
              <a:pPr/>
              <a:t>5/9/2021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773BC0-24F9-4F1E-8BAD-428C332BC3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3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AC1CC6D-82C9-457C-BB17-10F24FFEDE5A}" type="datetime1">
              <a:rPr lang="en-US" smtClean="0"/>
              <a:pPr/>
              <a:t>5/9/2021</a:t>
            </a:fld>
            <a:endParaRPr lang="en-US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>
              <a:buNone/>
              <a:defRPr lang="en-US" sz="2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>
              <a:defRPr lang="en-US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06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1007328" y="1946209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prstClr val="white"/>
                </a:solidFill>
              </a:rPr>
              <a:t>       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1003B178-A40C-4248-A173-6DB3F760F9F8}" type="datetime1">
              <a:rPr lang="en-US" smtClean="0"/>
              <a:pPr/>
              <a:t>5/9/2021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2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>
              <a:defRPr sz="3600" b="1">
                <a:solidFill>
                  <a:srgbClr val="215B2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F37CD72F-627D-4911-B45A-DAEAA94CC3C6}" type="datetime1">
              <a:rPr lang="en-US" smtClean="0"/>
              <a:pPr/>
              <a:t>5/9/2021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58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mpa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>
              <a:defRPr sz="3600" b="1">
                <a:solidFill>
                  <a:srgbClr val="215B2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216AB97F-5E97-4761-8FC9-F741E7D0FC52}" type="datetime1">
              <a:rPr lang="en-US" smtClean="0"/>
              <a:pPr/>
              <a:t>5/9/2021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877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</p:spPr>
        <p:txBody>
          <a:bodyPr anchor="b">
            <a:norm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A566-CF3A-4183-B2EA-413A7B15993B}" type="datetime1">
              <a:rPr lang="en-US" smtClean="0"/>
              <a:pPr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Phi Hùng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369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0C79-3E8E-4665-B07E-5F7F36BFCF66}" type="datetime1">
              <a:rPr lang="en-US" smtClean="0"/>
              <a:pPr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Nguyễn Phi Hùng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659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21" Type="http://schemas.openxmlformats.org/officeDocument/2006/relationships/image" Target="../media/image43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5" Type="http://schemas.openxmlformats.org/officeDocument/2006/relationships/image" Target="../media/image47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24" Type="http://schemas.openxmlformats.org/officeDocument/2006/relationships/image" Target="../media/image46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25.png"/><Relationship Id="rId7" Type="http://schemas.openxmlformats.org/officeDocument/2006/relationships/image" Target="../media/image5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26.png"/><Relationship Id="rId9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4"/>
          </p:nvPr>
        </p:nvSpPr>
        <p:spPr>
          <a:xfrm>
            <a:off x="4267200" y="1981200"/>
            <a:ext cx="4419600" cy="730469"/>
          </a:xfrm>
        </p:spPr>
        <p:txBody>
          <a:bodyPr>
            <a:noAutofit/>
          </a:bodyPr>
          <a:lstStyle/>
          <a:p>
            <a:r>
              <a:rPr lang="en-US" sz="3600" dirty="0" smtClean="0"/>
              <a:t>THỐNG KÊ TOÁN HỌC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 smtClean="0">
                <a:latin typeface="+mj-lt"/>
                <a:cs typeface="Times New Roman" pitchFamily="18" charset="0"/>
              </a:rPr>
              <a:t>HỒI QUY </a:t>
            </a:r>
            <a:r>
              <a:rPr lang="en-US" sz="3800" dirty="0" err="1" smtClean="0">
                <a:latin typeface="+mj-lt"/>
                <a:cs typeface="Times New Roman" pitchFamily="18" charset="0"/>
              </a:rPr>
              <a:t>và</a:t>
            </a:r>
            <a:r>
              <a:rPr lang="en-US" sz="3800" dirty="0" smtClean="0">
                <a:latin typeface="+mj-lt"/>
                <a:cs typeface="Times New Roman" pitchFamily="18" charset="0"/>
              </a:rPr>
              <a:t> TƯƠNG QUAN</a:t>
            </a:r>
            <a:endParaRPr lang="en-US" sz="3800" dirty="0">
              <a:latin typeface="+mj-lt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EABEA-D080-4663-818B-C634D3E5E79C}" type="datetime2">
              <a:rPr lang="en-US" smtClean="0"/>
              <a:pPr/>
              <a:t>Sunday, May 9, 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1293206-961D-47D5-BF8C-F4E3568F5C2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3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5821-1FB6-43A1-9782-3DA47296AEBF}" type="datetime2">
              <a:rPr lang="en-US" smtClean="0"/>
              <a:pPr/>
              <a:t>Sunday, May 9, 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206-961D-47D5-BF8C-F4E3568F5C2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" name="Ảnh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40" y="953340"/>
            <a:ext cx="872490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5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5821-1FB6-43A1-9782-3DA47296AEBF}" type="datetime2">
              <a:rPr lang="en-US" smtClean="0"/>
              <a:pPr/>
              <a:t>Sunday, May 9, 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206-961D-47D5-BF8C-F4E3568F5C2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Ảnh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74" y="990600"/>
            <a:ext cx="824865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42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5821-1FB6-43A1-9782-3DA47296AEBF}" type="datetime2">
              <a:rPr lang="en-US" smtClean="0"/>
              <a:pPr/>
              <a:t>Sunday, May 9, 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206-961D-47D5-BF8C-F4E3568F5C2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" name="Ảnh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80" y="1219200"/>
            <a:ext cx="837247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09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5821-1FB6-43A1-9782-3DA47296AEBF}" type="datetime2">
              <a:rPr lang="en-US" smtClean="0"/>
              <a:pPr/>
              <a:t>Sunday, May 9, 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206-961D-47D5-BF8C-F4E3568F5C23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Ảnh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" y="900673"/>
            <a:ext cx="709612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0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5821-1FB6-43A1-9782-3DA47296AEBF}" type="datetime2">
              <a:rPr lang="en-US" smtClean="0"/>
              <a:pPr/>
              <a:t>Sunday, May 9, 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206-961D-47D5-BF8C-F4E3568F5C23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Ảnh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81087"/>
            <a:ext cx="816292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51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5821-1FB6-43A1-9782-3DA47296AEBF}" type="datetime2">
              <a:rPr lang="en-US" smtClean="0"/>
              <a:pPr/>
              <a:t>Sunday, May 9, 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206-961D-47D5-BF8C-F4E3568F5C23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2" name="Ảnh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5" y="914400"/>
            <a:ext cx="707707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81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thẳng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bé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5821-1FB6-43A1-9782-3DA47296AEBF}" type="datetime2">
              <a:rPr lang="en-US" smtClean="0"/>
              <a:pPr/>
              <a:t>Sunday, May 9, 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206-961D-47D5-BF8C-F4E3568F5C23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Ảnh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27" y="961744"/>
            <a:ext cx="869632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63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5821-1FB6-43A1-9782-3DA47296AEBF}" type="datetime2">
              <a:rPr lang="en-US" smtClean="0"/>
              <a:pPr/>
              <a:t>Sunday, May 9, 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206-961D-47D5-BF8C-F4E3568F5C23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" name="Ảnh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15" y="1104059"/>
            <a:ext cx="859155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21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5821-1FB6-43A1-9782-3DA47296AEBF}" type="datetime2">
              <a:rPr lang="en-US" smtClean="0"/>
              <a:pPr/>
              <a:t>Sunday, May 9, 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206-961D-47D5-BF8C-F4E3568F5C23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9" name="Nhóm 8"/>
          <p:cNvGrpSpPr/>
          <p:nvPr/>
        </p:nvGrpSpPr>
        <p:grpSpPr>
          <a:xfrm>
            <a:off x="418251" y="912749"/>
            <a:ext cx="7624763" cy="2086396"/>
            <a:chOff x="414337" y="861732"/>
            <a:chExt cx="7624763" cy="2086396"/>
          </a:xfrm>
        </p:grpSpPr>
        <p:pic>
          <p:nvPicPr>
            <p:cNvPr id="5" name="Ảnh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4337" y="861732"/>
              <a:ext cx="933450" cy="447675"/>
            </a:xfrm>
            <a:prstGeom prst="rect">
              <a:avLst/>
            </a:prstGeom>
          </p:spPr>
        </p:pic>
        <p:pic>
          <p:nvPicPr>
            <p:cNvPr id="7" name="Ảnh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4000" y="1085569"/>
              <a:ext cx="6515100" cy="1457325"/>
            </a:xfrm>
            <a:prstGeom prst="rect">
              <a:avLst/>
            </a:prstGeom>
          </p:spPr>
        </p:pic>
        <p:pic>
          <p:nvPicPr>
            <p:cNvPr id="8" name="Ảnh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7225" y="2586178"/>
              <a:ext cx="7381875" cy="361950"/>
            </a:xfrm>
            <a:prstGeom prst="rect">
              <a:avLst/>
            </a:prstGeom>
          </p:spPr>
        </p:pic>
      </p:grpSp>
      <p:pic>
        <p:nvPicPr>
          <p:cNvPr id="10" name="Ảnh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761" y="3098351"/>
            <a:ext cx="2935432" cy="329045"/>
          </a:xfrm>
          <a:prstGeom prst="rect">
            <a:avLst/>
          </a:prstGeom>
        </p:spPr>
      </p:pic>
      <p:grpSp>
        <p:nvGrpSpPr>
          <p:cNvPr id="17" name="Nhóm 16"/>
          <p:cNvGrpSpPr/>
          <p:nvPr/>
        </p:nvGrpSpPr>
        <p:grpSpPr>
          <a:xfrm>
            <a:off x="947440" y="3485324"/>
            <a:ext cx="6256218" cy="351584"/>
            <a:chOff x="947440" y="3485324"/>
            <a:chExt cx="6256218" cy="351584"/>
          </a:xfrm>
        </p:grpSpPr>
        <p:pic>
          <p:nvPicPr>
            <p:cNvPr id="12" name="Ảnh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94989" y="3554164"/>
              <a:ext cx="190500" cy="233795"/>
            </a:xfrm>
            <a:prstGeom prst="rect">
              <a:avLst/>
            </a:prstGeom>
          </p:spPr>
        </p:pic>
        <p:pic>
          <p:nvPicPr>
            <p:cNvPr id="13" name="Ảnh 1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47440" y="3485324"/>
              <a:ext cx="3781425" cy="314325"/>
            </a:xfrm>
            <a:prstGeom prst="rect">
              <a:avLst/>
            </a:prstGeom>
          </p:spPr>
        </p:pic>
        <p:pic>
          <p:nvPicPr>
            <p:cNvPr id="14" name="Ảnh 1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003971" y="3514754"/>
              <a:ext cx="1323975" cy="295275"/>
            </a:xfrm>
            <a:prstGeom prst="rect">
              <a:avLst/>
            </a:prstGeom>
          </p:spPr>
        </p:pic>
        <p:pic>
          <p:nvPicPr>
            <p:cNvPr id="15" name="Ảnh 1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06888" y="3537959"/>
              <a:ext cx="155864" cy="242455"/>
            </a:xfrm>
            <a:prstGeom prst="rect">
              <a:avLst/>
            </a:prstGeom>
          </p:spPr>
        </p:pic>
        <p:pic>
          <p:nvPicPr>
            <p:cNvPr id="16" name="Ảnh 1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603583" y="3532108"/>
              <a:ext cx="600075" cy="304800"/>
            </a:xfrm>
            <a:prstGeom prst="rect">
              <a:avLst/>
            </a:prstGeom>
          </p:spPr>
        </p:pic>
      </p:grpSp>
      <p:grpSp>
        <p:nvGrpSpPr>
          <p:cNvPr id="23" name="Nhóm 22"/>
          <p:cNvGrpSpPr/>
          <p:nvPr/>
        </p:nvGrpSpPr>
        <p:grpSpPr>
          <a:xfrm>
            <a:off x="884976" y="3975844"/>
            <a:ext cx="5380507" cy="304800"/>
            <a:chOff x="884976" y="3975844"/>
            <a:chExt cx="5380507" cy="304800"/>
          </a:xfrm>
        </p:grpSpPr>
        <p:pic>
          <p:nvPicPr>
            <p:cNvPr id="18" name="Ảnh 1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84976" y="3985387"/>
              <a:ext cx="2695575" cy="257175"/>
            </a:xfrm>
            <a:prstGeom prst="rect">
              <a:avLst/>
            </a:prstGeom>
          </p:spPr>
        </p:pic>
        <p:pic>
          <p:nvPicPr>
            <p:cNvPr id="19" name="Ảnh 18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598192" y="3994445"/>
              <a:ext cx="164523" cy="242455"/>
            </a:xfrm>
            <a:prstGeom prst="rect">
              <a:avLst/>
            </a:prstGeom>
          </p:spPr>
        </p:pic>
        <p:pic>
          <p:nvPicPr>
            <p:cNvPr id="20" name="Ảnh 19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823727" y="3980606"/>
              <a:ext cx="1362075" cy="295275"/>
            </a:xfrm>
            <a:prstGeom prst="rect">
              <a:avLst/>
            </a:prstGeom>
          </p:spPr>
        </p:pic>
        <p:pic>
          <p:nvPicPr>
            <p:cNvPr id="21" name="Ảnh 20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166876" y="4010888"/>
              <a:ext cx="181841" cy="207818"/>
            </a:xfrm>
            <a:prstGeom prst="rect">
              <a:avLst/>
            </a:prstGeom>
          </p:spPr>
        </p:pic>
        <p:pic>
          <p:nvPicPr>
            <p:cNvPr id="22" name="Ảnh 21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379658" y="3975844"/>
              <a:ext cx="885825" cy="304800"/>
            </a:xfrm>
            <a:prstGeom prst="rect">
              <a:avLst/>
            </a:prstGeom>
          </p:spPr>
        </p:pic>
      </p:grpSp>
      <p:pic>
        <p:nvPicPr>
          <p:cNvPr id="24" name="Ảnh 2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360666" y="4297742"/>
            <a:ext cx="4257675" cy="657225"/>
          </a:xfrm>
          <a:prstGeom prst="rect">
            <a:avLst/>
          </a:prstGeom>
        </p:spPr>
      </p:pic>
      <p:grpSp>
        <p:nvGrpSpPr>
          <p:cNvPr id="39" name="Nhóm 38"/>
          <p:cNvGrpSpPr/>
          <p:nvPr/>
        </p:nvGrpSpPr>
        <p:grpSpPr>
          <a:xfrm>
            <a:off x="947440" y="5102395"/>
            <a:ext cx="7600928" cy="631522"/>
            <a:chOff x="947440" y="5102395"/>
            <a:chExt cx="7600928" cy="631522"/>
          </a:xfrm>
        </p:grpSpPr>
        <p:pic>
          <p:nvPicPr>
            <p:cNvPr id="28" name="Ảnh 27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4166065" y="5129204"/>
              <a:ext cx="1457325" cy="257175"/>
            </a:xfrm>
            <a:prstGeom prst="rect">
              <a:avLst/>
            </a:prstGeom>
          </p:spPr>
        </p:pic>
        <p:grpSp>
          <p:nvGrpSpPr>
            <p:cNvPr id="37" name="Nhóm 36"/>
            <p:cNvGrpSpPr/>
            <p:nvPr/>
          </p:nvGrpSpPr>
          <p:grpSpPr>
            <a:xfrm>
              <a:off x="947440" y="5102395"/>
              <a:ext cx="7600928" cy="631522"/>
              <a:chOff x="947440" y="5102395"/>
              <a:chExt cx="7600928" cy="631522"/>
            </a:xfrm>
          </p:grpSpPr>
          <p:pic>
            <p:nvPicPr>
              <p:cNvPr id="25" name="Ảnh 24"/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47440" y="5102395"/>
                <a:ext cx="2695575" cy="295275"/>
              </a:xfrm>
              <a:prstGeom prst="rect">
                <a:avLst/>
              </a:prstGeom>
            </p:spPr>
          </p:pic>
          <p:pic>
            <p:nvPicPr>
              <p:cNvPr id="26" name="Ảnh 25"/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661924" y="5141760"/>
                <a:ext cx="471488" cy="261938"/>
              </a:xfrm>
              <a:prstGeom prst="rect">
                <a:avLst/>
              </a:prstGeom>
            </p:spPr>
          </p:pic>
          <p:pic>
            <p:nvPicPr>
              <p:cNvPr id="30" name="Ảnh 29"/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648319" y="5122967"/>
                <a:ext cx="161354" cy="253556"/>
              </a:xfrm>
              <a:prstGeom prst="rect">
                <a:avLst/>
              </a:prstGeom>
            </p:spPr>
          </p:pic>
          <p:pic>
            <p:nvPicPr>
              <p:cNvPr id="32" name="Ảnh 31"/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172349" y="5182183"/>
                <a:ext cx="178118" cy="178118"/>
              </a:xfrm>
              <a:prstGeom prst="rect">
                <a:avLst/>
              </a:prstGeom>
            </p:spPr>
          </p:pic>
          <p:pic>
            <p:nvPicPr>
              <p:cNvPr id="33" name="Ảnh 32"/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809673" y="5125011"/>
                <a:ext cx="1333500" cy="276225"/>
              </a:xfrm>
              <a:prstGeom prst="rect">
                <a:avLst/>
              </a:prstGeom>
            </p:spPr>
          </p:pic>
          <p:pic>
            <p:nvPicPr>
              <p:cNvPr id="35" name="Ảnh 34"/>
              <p:cNvPicPr>
                <a:picLocks noChangeAspect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386318" y="5132795"/>
                <a:ext cx="1162050" cy="257175"/>
              </a:xfrm>
              <a:prstGeom prst="rect">
                <a:avLst/>
              </a:prstGeom>
            </p:spPr>
          </p:pic>
          <p:pic>
            <p:nvPicPr>
              <p:cNvPr id="36" name="Ảnh 35"/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208669" y="5410067"/>
                <a:ext cx="2581275" cy="323850"/>
              </a:xfrm>
              <a:prstGeom prst="rect">
                <a:avLst/>
              </a:prstGeom>
            </p:spPr>
          </p:pic>
        </p:grpSp>
      </p:grpSp>
      <p:pic>
        <p:nvPicPr>
          <p:cNvPr id="38" name="Ảnh 37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47148" y="5965812"/>
            <a:ext cx="496252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93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5821-1FB6-43A1-9782-3DA47296AEBF}" type="datetime2">
              <a:rPr lang="en-US" smtClean="0"/>
              <a:pPr/>
              <a:t>Sunday, May 9, 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206-961D-47D5-BF8C-F4E3568F5C23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9" name="Nhóm 8"/>
          <p:cNvGrpSpPr/>
          <p:nvPr/>
        </p:nvGrpSpPr>
        <p:grpSpPr>
          <a:xfrm>
            <a:off x="414337" y="861732"/>
            <a:ext cx="7624763" cy="2086396"/>
            <a:chOff x="414337" y="861732"/>
            <a:chExt cx="7624763" cy="2086396"/>
          </a:xfrm>
        </p:grpSpPr>
        <p:pic>
          <p:nvPicPr>
            <p:cNvPr id="5" name="Ảnh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4337" y="861732"/>
              <a:ext cx="933450" cy="447675"/>
            </a:xfrm>
            <a:prstGeom prst="rect">
              <a:avLst/>
            </a:prstGeom>
          </p:spPr>
        </p:pic>
        <p:pic>
          <p:nvPicPr>
            <p:cNvPr id="7" name="Ảnh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4000" y="1085569"/>
              <a:ext cx="6515100" cy="1457325"/>
            </a:xfrm>
            <a:prstGeom prst="rect">
              <a:avLst/>
            </a:prstGeom>
          </p:spPr>
        </p:pic>
        <p:pic>
          <p:nvPicPr>
            <p:cNvPr id="8" name="Ảnh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7225" y="2586178"/>
              <a:ext cx="7381875" cy="361950"/>
            </a:xfrm>
            <a:prstGeom prst="rect">
              <a:avLst/>
            </a:prstGeom>
          </p:spPr>
        </p:pic>
      </p:grpSp>
      <p:pic>
        <p:nvPicPr>
          <p:cNvPr id="12" name="Ảnh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761" y="3149049"/>
            <a:ext cx="2451735" cy="251460"/>
          </a:xfrm>
          <a:prstGeom prst="rect">
            <a:avLst/>
          </a:prstGeom>
        </p:spPr>
      </p:pic>
      <p:pic>
        <p:nvPicPr>
          <p:cNvPr id="13" name="Ảnh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000" y="3571678"/>
            <a:ext cx="5838825" cy="276225"/>
          </a:xfrm>
          <a:prstGeom prst="rect">
            <a:avLst/>
          </a:prstGeom>
        </p:spPr>
      </p:pic>
      <p:pic>
        <p:nvPicPr>
          <p:cNvPr id="14" name="Ảnh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3000" y="4014704"/>
            <a:ext cx="5191125" cy="885825"/>
          </a:xfrm>
          <a:prstGeom prst="rect">
            <a:avLst/>
          </a:prstGeom>
        </p:spPr>
      </p:pic>
      <p:pic>
        <p:nvPicPr>
          <p:cNvPr id="15" name="Ảnh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3000" y="5024689"/>
            <a:ext cx="4057650" cy="247650"/>
          </a:xfrm>
          <a:prstGeom prst="rect">
            <a:avLst/>
          </a:prstGeom>
        </p:spPr>
      </p:pic>
      <p:pic>
        <p:nvPicPr>
          <p:cNvPr id="16" name="Ảnh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0600" y="5498432"/>
            <a:ext cx="496252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153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B178-A40C-4248-A173-6DB3F760F9F8}" type="datetime1">
              <a:rPr lang="en-US" smtClean="0"/>
              <a:pPr/>
              <a:t>5/9/2021</a:t>
            </a:fld>
            <a:endParaRPr lang="en-US"/>
          </a:p>
        </p:txBody>
      </p:sp>
      <p:pic>
        <p:nvPicPr>
          <p:cNvPr id="3" name="Ảnh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2" y="1009650"/>
            <a:ext cx="879157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215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5821-1FB6-43A1-9782-3DA47296AEBF}" type="datetime2">
              <a:rPr lang="en-US" smtClean="0"/>
              <a:pPr/>
              <a:t>Sunday, May 9, 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206-961D-47D5-BF8C-F4E3568F5C23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3" name="Ảnh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68" y="1085850"/>
            <a:ext cx="80105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45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Lưu</a:t>
            </a:r>
            <a:r>
              <a:rPr lang="en-US" dirty="0" smtClean="0"/>
              <a:t> ý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5821-1FB6-43A1-9782-3DA47296AEBF}" type="datetime2">
              <a:rPr lang="en-US" smtClean="0"/>
              <a:pPr/>
              <a:t>Sunday, May 9, 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206-961D-47D5-BF8C-F4E3568F5C23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Ảnh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1066800"/>
            <a:ext cx="839152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41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5821-1FB6-43A1-9782-3DA47296AEBF}" type="datetime2">
              <a:rPr lang="en-US" smtClean="0"/>
              <a:pPr/>
              <a:t>Sunday, May 9, 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206-961D-47D5-BF8C-F4E3568F5C23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3" name="Ảnh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02" y="1143000"/>
            <a:ext cx="802957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25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5821-1FB6-43A1-9782-3DA47296AEBF}" type="datetime2">
              <a:rPr lang="en-US" smtClean="0"/>
              <a:pPr/>
              <a:t>Sunday, May 9, 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206-961D-47D5-BF8C-F4E3568F5C23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Ảnh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009650"/>
            <a:ext cx="817245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70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5821-1FB6-43A1-9782-3DA47296AEBF}" type="datetime2">
              <a:rPr lang="en-US" smtClean="0"/>
              <a:pPr/>
              <a:t>Sunday, May 9, 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206-961D-47D5-BF8C-F4E3568F5C23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9" name="Ảnh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1423987"/>
            <a:ext cx="85534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9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5821-1FB6-43A1-9782-3DA47296AEBF}" type="datetime2">
              <a:rPr lang="en-US" smtClean="0"/>
              <a:pPr/>
              <a:t>Sunday, May 9, 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206-961D-47D5-BF8C-F4E3568F5C2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Ảnh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1247775"/>
            <a:ext cx="856297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17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tán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5821-1FB6-43A1-9782-3DA47296AEBF}" type="datetime2">
              <a:rPr lang="en-US" smtClean="0"/>
              <a:pPr/>
              <a:t>Sunday, May 9, 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206-961D-47D5-BF8C-F4E3568F5C2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" name="Ảnh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30" y="1000124"/>
            <a:ext cx="863917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cong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5821-1FB6-43A1-9782-3DA47296AEBF}" type="datetime2">
              <a:rPr lang="en-US" smtClean="0"/>
              <a:pPr/>
              <a:t>Sunday, May 9, 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206-961D-47D5-BF8C-F4E3568F5C2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" name="Ảnh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12" y="981075"/>
            <a:ext cx="868680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5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5821-1FB6-43A1-9782-3DA47296AEBF}" type="datetime2">
              <a:rPr lang="en-US" smtClean="0"/>
              <a:pPr/>
              <a:t>Sunday, May 9, 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206-961D-47D5-BF8C-F4E3568F5C2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Ảnh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981075"/>
            <a:ext cx="832485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63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5821-1FB6-43A1-9782-3DA47296AEBF}" type="datetime2">
              <a:rPr lang="en-US" smtClean="0"/>
              <a:pPr/>
              <a:t>Sunday, May 9, 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206-961D-47D5-BF8C-F4E3568F5C2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" name="Ảnh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82200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63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5821-1FB6-43A1-9782-3DA47296AEBF}" type="datetime2">
              <a:rPr lang="en-US" smtClean="0"/>
              <a:pPr/>
              <a:t>Sunday, May 9, 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206-961D-47D5-BF8C-F4E3568F5C2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Ảnh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004887"/>
            <a:ext cx="861060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05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5E1B0ADDD1C345AF480BF229DAEA3E" ma:contentTypeVersion="8" ma:contentTypeDescription="Create a new document." ma:contentTypeScope="" ma:versionID="609571aa68b7f76b22469eb6f0017d47">
  <xsd:schema xmlns:xsd="http://www.w3.org/2001/XMLSchema" xmlns:xs="http://www.w3.org/2001/XMLSchema" xmlns:p="http://schemas.microsoft.com/office/2006/metadata/properties" xmlns:ns2="33745a8b-8f9a-4a31-827a-032f4556a772" targetNamespace="http://schemas.microsoft.com/office/2006/metadata/properties" ma:root="true" ma:fieldsID="917ba89a8c29bee68458b358f06be14b" ns2:_="">
    <xsd:import namespace="33745a8b-8f9a-4a31-827a-032f4556a7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745a8b-8f9a-4a31-827a-032f4556a7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2F97BDA-7DC8-4BFA-8701-882625B3BB41}"/>
</file>

<file path=customXml/itemProps2.xml><?xml version="1.0" encoding="utf-8"?>
<ds:datastoreItem xmlns:ds="http://schemas.openxmlformats.org/officeDocument/2006/customXml" ds:itemID="{5BB5AB4B-4883-455D-9470-F87B5F0936D4}"/>
</file>

<file path=customXml/itemProps3.xml><?xml version="1.0" encoding="utf-8"?>
<ds:datastoreItem xmlns:ds="http://schemas.openxmlformats.org/officeDocument/2006/customXml" ds:itemID="{6AB4965C-A486-41F5-8872-F253604B4290}"/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3140</TotalTime>
  <Words>114</Words>
  <Application>Microsoft Office PowerPoint</Application>
  <PresentationFormat>Trình chiếu Trên màn hình (4:3)</PresentationFormat>
  <Paragraphs>65</Paragraphs>
  <Slides>23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23</vt:i4>
      </vt:variant>
    </vt:vector>
  </HeadingPairs>
  <TitlesOfParts>
    <vt:vector size="27" baseType="lpstr">
      <vt:lpstr>Arial</vt:lpstr>
      <vt:lpstr>Calibri</vt:lpstr>
      <vt:lpstr>Times New Roman</vt:lpstr>
      <vt:lpstr>Theme1</vt:lpstr>
      <vt:lpstr>HỒI QUY và TƯƠNG QUAN</vt:lpstr>
      <vt:lpstr>Bản trình bày PowerPoint</vt:lpstr>
      <vt:lpstr>Ví dụ</vt:lpstr>
      <vt:lpstr>Ví dụ</vt:lpstr>
      <vt:lpstr>Biểu đồ phân tán</vt:lpstr>
      <vt:lpstr>Đường cong phù hợp</vt:lpstr>
      <vt:lpstr>Vấn đề đặt ra</vt:lpstr>
      <vt:lpstr>Bản trình bày PowerPoint</vt:lpstr>
      <vt:lpstr>Hệ số tương quan mẫu</vt:lpstr>
      <vt:lpstr>Hệ số tương quan mẫu</vt:lpstr>
      <vt:lpstr>Ví dụ</vt:lpstr>
      <vt:lpstr>Bài tập</vt:lpstr>
      <vt:lpstr>Bản trình bày PowerPoint</vt:lpstr>
      <vt:lpstr>Hồi quy</vt:lpstr>
      <vt:lpstr>Bản trình bày PowerPoint</vt:lpstr>
      <vt:lpstr>Đường thẳng bình phương bé nhất</vt:lpstr>
      <vt:lpstr>Phương trình hồi quy tuyến tính</vt:lpstr>
      <vt:lpstr>Sử dụng máy tính</vt:lpstr>
      <vt:lpstr>Sử dụng máy tính</vt:lpstr>
      <vt:lpstr>Ví dụ</vt:lpstr>
      <vt:lpstr>Lưu ý</vt:lpstr>
      <vt:lpstr>Ví dụ</vt:lpstr>
      <vt:lpstr>Bài tập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XÁC SUẤT CƠ BẢN</dc:title>
  <dc:creator>Phi Hung</dc:creator>
  <cp:lastModifiedBy>Van Le Huynh My</cp:lastModifiedBy>
  <cp:revision>266</cp:revision>
  <dcterms:created xsi:type="dcterms:W3CDTF">2006-08-16T00:00:00Z</dcterms:created>
  <dcterms:modified xsi:type="dcterms:W3CDTF">2021-05-09T16:21:13Z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0x010100DD5E1B0ADDD1C345AF480BF229DAEA3E</vt:lpwstr>
  </property>
</Properties>
</file>