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9318-3770-AEC5-A48F-F7766E86B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12A95-23C8-6A74-303D-3BA99053C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402A3-6813-E652-739E-605F50C1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8D2A7-ACD7-4F05-A030-5BD7A8A21E9C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B2AAB-1F7D-A0C3-1874-C1FA429F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BBE6B-4536-1700-63F8-6BD7A3BA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0D0C-F843-458C-A6F6-70E2F6AE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3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40610-8D3F-9BF3-2013-940D57E9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1D95D-A566-E252-9B68-0EB70DFD6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1AF64-5E1A-14A1-876B-014B6348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8D2A7-ACD7-4F05-A030-5BD7A8A21E9C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763FC-4719-C74C-2CAB-F8DE1C63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93F67-BE3A-705B-8BF0-5E75153B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0D0C-F843-458C-A6F6-70E2F6AE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1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EEC95-323E-B6BC-D040-DA7844B0A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624A7-98EC-F2CC-6EFF-433528393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ED1E4-56F5-4D2E-D2F4-D6C0E7D2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8D2A7-ACD7-4F05-A030-5BD7A8A21E9C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9503D-10A9-15C7-3C4A-DD8DC56F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4BD6F-5842-0A0B-2E8D-0AF7253D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0D0C-F843-458C-A6F6-70E2F6AE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64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3A90-2A05-C502-D64C-CF90FC7C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6DDFA-67DF-E93B-A21D-B14A2CFE6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12152-F7A3-7AB8-9EF9-C9360505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8D2A7-ACD7-4F05-A030-5BD7A8A21E9C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5AE10-2BE0-DF55-DDCE-18395FF9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E6933-77F9-3B0A-0FAC-ABBF5359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0D0C-F843-458C-A6F6-70E2F6AE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5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2C2-1CDC-BC3E-70F7-5C072D54B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BBC0C-E4B0-2CFB-AD6B-5DD2A0CE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56441-FA92-D50B-3A2D-E7C394B4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8D2A7-ACD7-4F05-A030-5BD7A8A21E9C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1FE9-6FD8-9734-1780-8829826A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24AB8-5317-C18A-0D96-5088D4B5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0D0C-F843-458C-A6F6-70E2F6AE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7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B8959-CA5E-D5B5-BEE5-CFF32C3A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74BF5-6A92-6150-534E-5D313F93D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849D5-F336-6CB9-BFF6-6417943EB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E5A33-294E-7828-EAF5-1379C136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8D2A7-ACD7-4F05-A030-5BD7A8A21E9C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53160-B607-46E0-CCA1-0FBFD491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44A9F-EC86-9D8C-3D64-435C7731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0D0C-F843-458C-A6F6-70E2F6AE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1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7C0E-0DD4-2A60-4FFA-6BD260515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2AFC4-3EA6-A120-561B-783D5430E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FF6C2-5C97-3E89-BCEE-4FD2CDC0A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9B358-CDDB-E8CB-2E3A-E063B789E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60C63-4B1F-675D-78E2-8E9B25EB5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45E58-F257-AF2E-16B5-688BDEE8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8D2A7-ACD7-4F05-A030-5BD7A8A21E9C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17B17E-FDBA-7282-7308-BEBB5A91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10B44-3F2A-6114-BA3F-7A7D6A76B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0D0C-F843-458C-A6F6-70E2F6AE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0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4544E-6DCC-B12B-6ACF-F3D7126A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3186E-EC3E-60D8-B9C9-801AF4BC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8D2A7-ACD7-4F05-A030-5BD7A8A21E9C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FE622-1E11-0333-2994-D2B0F7FBA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8DFD7-2DED-811E-E97C-382FAA4D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0D0C-F843-458C-A6F6-70E2F6AE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9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CDA60C-5BDB-F929-0E21-0D1081BE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8D2A7-ACD7-4F05-A030-5BD7A8A21E9C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BDD442-0C7F-F4A6-5366-0F75A3542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E6B5D-A4B3-C069-8BE5-5A397373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0D0C-F843-458C-A6F6-70E2F6AE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4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C972-10EB-69F5-40C5-7A66672B1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3127E-CF78-2A6A-174F-334C88A43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70298-C22C-F69A-E265-0A9222A97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34946-8CC6-57D6-32AA-7AF68AAF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8D2A7-ACD7-4F05-A030-5BD7A8A21E9C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5D4D9-5A5E-6515-1ED1-D815FBF7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F0127-4DA4-EC10-B2BB-308A6C95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0D0C-F843-458C-A6F6-70E2F6AE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8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317-2B51-A1AE-ACF9-66A612F24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96E20D-2219-BD89-9168-55BA33DE2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31A59-67D9-8048-19E4-F323CD21E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D7ABD-BF82-DECF-A829-B199FC70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8D2A7-ACD7-4F05-A030-5BD7A8A21E9C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F6822-C41E-201D-DDAC-F9D449F4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6D6D4-6E35-974A-7B48-48613044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0D0C-F843-458C-A6F6-70E2F6AE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1EF00-5F5D-D494-AA35-A8E423D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505E8-DC13-7362-5087-7043D64D6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FD4DF-3F03-95C9-4AAE-C6CEEF022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8D2A7-ACD7-4F05-A030-5BD7A8A21E9C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948FB-A330-72C9-D6C3-49F6DEC8B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B2686-8503-5394-B834-21781FDEE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F0D0C-F843-458C-A6F6-70E2F6AE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3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9FAE7F-C989-523B-4E9D-AF6576C66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457200"/>
            <a:ext cx="914399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8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C112E2-FEFE-63FF-1A57-B8C8078F4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2" y="457200"/>
            <a:ext cx="1056639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01BD0E-1F3C-0B9D-174A-DD5CC9F45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053" y="457200"/>
            <a:ext cx="803189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80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2743D7-6937-8AD0-1D7C-1DB820C07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8629"/>
            <a:ext cx="11277600" cy="592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27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4C1EFB-F25E-B7EF-A110-87756F25B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52" y="457200"/>
            <a:ext cx="834189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49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6D10CA-5F4D-6DC8-DCBD-D1CB09A6C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681" y="457200"/>
            <a:ext cx="846063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98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68DB8E-85C2-D984-17CF-9F59CB17D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34" y="457200"/>
            <a:ext cx="677333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03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151BC3-9FD3-684A-F832-5A9185A52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53211"/>
            <a:ext cx="11277600" cy="575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12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0D4C3B-C498-7C3B-1A9B-2FFA90925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557" y="457200"/>
            <a:ext cx="779488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70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87FBE5-D964-EC5F-2113-60E019C85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54" y="457200"/>
            <a:ext cx="1050089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41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253AA7-8CE2-C2EB-897B-6FC816BA2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981" y="457200"/>
            <a:ext cx="647803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FDEBF-0E7E-4747-7CE9-E2A45FEFF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86" y="457200"/>
            <a:ext cx="754742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58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FA16F9-99AE-5C63-E773-841DEB17C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8629"/>
            <a:ext cx="11277600" cy="592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1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FCFAFD-A780-6AC5-15ED-7AAEEBA31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37793"/>
            <a:ext cx="11277600" cy="558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5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990B66-2C6D-F74E-F683-848ABDA94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78764"/>
            <a:ext cx="11277600" cy="530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7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08F814-03A1-D4FD-A5B8-1CB5F3158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48816"/>
            <a:ext cx="11277600" cy="296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26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22802E-8F8C-495A-F1D1-D30EB033D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10920"/>
            <a:ext cx="11277600" cy="58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83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B9024D-AD21-6E2E-5396-7FD56BE67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6958"/>
            <a:ext cx="11277600" cy="524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60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F8755B-B8CB-27C0-1576-18925386E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8629"/>
            <a:ext cx="11277600" cy="592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15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5FB33A-044F-092D-02A6-0102BB1D1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67309"/>
            <a:ext cx="11277600" cy="572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19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6EA7F8-2B35-73F1-1859-E0EA15D97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92862"/>
            <a:ext cx="11277600" cy="527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16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33B0C7-2AFC-060B-79E6-30DD66A21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98" y="457200"/>
            <a:ext cx="1020360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4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DC2191-B1C6-8802-0932-75940DFAE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4" y="457200"/>
            <a:ext cx="870857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64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DC0F39-4890-A2A0-9F95-BCEBF75F0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8629"/>
            <a:ext cx="11277600" cy="592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76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02E9CB-3C2A-7CA0-D650-EC2A7A7EE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9733"/>
            <a:ext cx="11277600" cy="501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877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57E6A-0FA9-C797-70F0-F79E3750C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264" y="457200"/>
            <a:ext cx="897147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59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50FF4A-7734-DCFF-0351-613045658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46606"/>
            <a:ext cx="11277600" cy="476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77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48D42A-4180-487E-9B7B-5BE2B8E89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33831"/>
            <a:ext cx="11277600" cy="49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9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9988E0-0B35-22F9-026B-50E6F7048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21055"/>
            <a:ext cx="11277600" cy="521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3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6B981-8133-46E7-88D1-80832FE45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854" y="457200"/>
            <a:ext cx="724829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C53A02-9487-2A8A-5796-2A8E05C9F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33" y="457200"/>
            <a:ext cx="1110953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4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05987F-DEC1-025E-C79C-3CBA99F99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95502"/>
            <a:ext cx="11277600" cy="566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42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ED64CA-C83A-9AEB-BAB2-14D9294FA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68" y="457200"/>
            <a:ext cx="110066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0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C64AA8-C5DD-0EE8-C9F6-2034CB735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69517"/>
            <a:ext cx="11277600" cy="391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8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Nhat Anh Khoi</dc:creator>
  <cp:lastModifiedBy>Nhat Anh Khoi</cp:lastModifiedBy>
  <cp:revision>1</cp:revision>
  <dcterms:created xsi:type="dcterms:W3CDTF">2023-12-29T13:37:37Z</dcterms:created>
  <dcterms:modified xsi:type="dcterms:W3CDTF">2023-12-29T13:46:32Z</dcterms:modified>
</cp:coreProperties>
</file>