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948-C916-55E9-4BA1-7399F8EBA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BFB09-B9A9-BF59-61B6-1E149C12F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9AE4-421B-ABF1-F9F7-86DC04D3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1EC8-3D76-ED9B-70FD-49874DEE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EA213-16C6-AC7E-1F02-0383AA73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6A92-A2A8-F71C-BB59-1D1B72D8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8F160-90FB-DB6B-B54F-CD87FEE24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110A-1878-B46F-B3FD-D0F6CC93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FFC4-03CE-EF51-F686-B4E827E2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1BFE9-BD4D-B657-4A64-7B31AA2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92CA0-E985-1B39-8636-B7692C53D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AAECA-D340-A0E8-EC5C-3B019A204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CDA5-C781-AF4E-008E-6D15BDF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6017-475A-6A1D-5D2A-1FEB760E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FE476-C28B-DA1F-3306-A217E17D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9D74-AFFE-52FE-C752-7629AE03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755C-47ED-950F-12A8-CBFB4609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4948-3277-F45A-8B58-8DA0490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DDA9-BEA7-9118-4868-FC6D2DA9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1999D-A66E-E388-F253-B7F3B70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8638-EC31-4B2B-9330-0F17C8BF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7444-B01E-BFE1-E6C2-AF99DF3C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528B-0BAF-5A53-5EDD-645E6BCB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AC50E-DA68-B690-1EBF-31C15370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DBDEC-4DF3-54CE-B9D4-B82C5BB8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9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F349-6282-3AE3-E243-AFD6C544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B8F-C62F-5B91-BCE9-D6B040F58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9F660-A867-94F8-24C4-40B8D61A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AA2A-ADB8-8789-72D6-E682ECA4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EAABF-533B-3124-BC02-426D4507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54A40-2093-F773-D12D-0560AB53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6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5C39-DAF2-FF64-DC1A-CEB3CD85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BB0C-9FEE-EC89-979E-01E212EF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49E8C-E97C-F1A7-2B20-3AB381580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EB572-C232-829C-1680-B33799A9C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B5282-1357-B8BB-833D-EF5EF309C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5F85E-AA43-E39D-9C94-547C1196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341CE-6E35-77B9-3E13-34B12F7A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2CF39-3F13-82AA-5229-BE2F6A30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267-58CB-1533-6BD0-910D14D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7216F-995A-288F-55E3-04CDD542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1B052-B0B2-64CC-EB45-6D42EFB2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687CF-27E9-5FC0-C108-6AC3E61E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BF71B-B983-E297-A800-F497244A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711F7-D130-B2CF-8ADA-C167DBE2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65A85-FB2B-3E42-14CE-F6B85354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1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F3B6-8BC9-365A-D454-545EDF54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44EA-2119-F4A2-2C91-58208B22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2DC36-427E-5A97-95FC-AE2CFDFE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AEA27-7551-2956-5C5E-99D57BAA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03A18-A18C-9BDD-EB77-B1778F28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ABA5-9017-75B9-F1D8-2411117A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F6B7-A680-6755-D656-A318EF2B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001D3-6E3F-039B-486C-9FDAC8EF1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BFF3B-2351-943D-32E8-67835B53F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0D71D-EB15-5FD7-1A81-2E3901FB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0EFE-3435-4146-55E6-57D6333E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BC-2BF2-FA08-5B22-3B0B825E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810FF-B1C0-566E-29C4-F27BDB26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45EE-A79A-CCE0-99FA-85345540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A611-96B6-5DF0-8D34-4CF3C9CA7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A9DB3-2B96-41F2-B447-83EB62B7F6A2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2114A-8A66-1571-DC16-8E1BEA403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2545-5EE2-9B25-EECB-D239A2CFA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7473-6D65-4590-B29F-87E849271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46484-BEA2-E002-D6A6-AAB9F262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06" y="457200"/>
            <a:ext cx="86767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8066E-9FEC-52AD-6E9A-5DD1112E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3130"/>
            <a:ext cx="11277600" cy="40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8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51396-539D-FDA6-0378-9793B34E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02" y="457200"/>
            <a:ext cx="939699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C9AEC-B34F-6ADD-C20B-79646945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8" y="457200"/>
            <a:ext cx="99892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23047-1C48-6D68-7DD5-839FE937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52" y="457200"/>
            <a:ext cx="98648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64256-C7E1-5A59-17D4-69A1D79B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5" y="457200"/>
            <a:ext cx="100313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0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2024-01-05T07:53:23Z</dcterms:created>
  <dcterms:modified xsi:type="dcterms:W3CDTF">2024-01-05T08:04:45Z</dcterms:modified>
</cp:coreProperties>
</file>