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E615-C39D-0E80-1C8A-45A29C18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5B0A3-7E6B-EC0E-D2B9-ED6505479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DE8F-7A74-B0A7-6229-188CBCBB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33B-6D45-4875-B736-13EAEAF46095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5D2CC-3BE2-465F-0FE8-91AE26C5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D5AB-293E-090E-01EE-D1022F2A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187B-96C4-4273-9C70-3D4201771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8D93-011F-0C5E-8C0F-5A36A6DA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C27A6-8109-91A7-5943-92B0F52B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43C9-32FE-8530-33BF-D1D33E11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33B-6D45-4875-B736-13EAEAF46095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C81DE-858C-A9D5-8382-7F047D46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4277-981C-1843-5019-71E15ABF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187B-96C4-4273-9C70-3D4201771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A3FBB-2609-40DE-2F28-F2B207011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8ABD3-B856-2ABD-3247-3AA0A37C0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05B8-57EE-9139-557B-83713705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33B-6D45-4875-B736-13EAEAF46095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22B9-4526-3B12-1723-6E4F62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4820-D9FC-DC18-FA3D-8801D024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187B-96C4-4273-9C70-3D4201771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28EC-1B98-BADC-84E1-064A6E3E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A1FB-4D8D-9236-8486-A1CB1C22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2B04-A30C-5BB7-428E-A201CE0F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33B-6D45-4875-B736-13EAEAF46095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8B1D-8F5B-E253-BF8F-69E98231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ECE0-9603-9408-7257-81F0FCD9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187B-96C4-4273-9C70-3D4201771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8895-4E9A-9A66-2354-D9811953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52A13-58F4-2E63-9684-47D0D5E1F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7F9DD-6F60-E701-FE31-09B6261B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33B-6D45-4875-B736-13EAEAF46095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E3D9-3EA8-ED78-9FDA-7707E76C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1801-684C-9E90-1403-CF6C97CB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187B-96C4-4273-9C70-3D4201771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7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23DD-3855-1B2C-23C6-FC77105E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8AAE-D851-ECC4-FA4C-9961FD7BF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92689-111E-FA5C-BACE-5A9CFEB4C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A69E7-A907-BB5E-C897-882BE4C0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33B-6D45-4875-B736-13EAEAF46095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6FDE3-7B1D-F4AC-491E-DC63C168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957C6-7902-EC69-C08A-03EACDA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187B-96C4-4273-9C70-3D4201771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BF2B-D011-9A66-9254-8584988C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48B55-FF87-FDD4-0D03-745BBB39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78E8-E708-88D0-F7BC-E3442FA5C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BCBA7-DE74-0E15-ED25-1333748F4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08AEA-0AB8-B59A-2A57-73E1C4ED0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22F19-116F-F0E7-7AD3-501C4F80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33B-6D45-4875-B736-13EAEAF46095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BCF90-5326-A93B-DC18-6E8D230C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2D382-3FAC-55C4-1BD0-6508FBB7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187B-96C4-4273-9C70-3D4201771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FD47-D96A-3066-7EF1-FAD5F45A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EDF61-F235-5ED3-7E60-FC4570D9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33B-6D45-4875-B736-13EAEAF46095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BF28F-E0F2-9A8F-2C5F-677FCD06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332B7-4313-88C0-46A8-0F086E6F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187B-96C4-4273-9C70-3D4201771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5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7F270-6737-B851-F315-7CC49413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33B-6D45-4875-B736-13EAEAF46095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ADCFA-B8D4-54DC-596B-AA8F176E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ED6C8-5E43-AEB1-9C7D-B259F008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187B-96C4-4273-9C70-3D4201771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6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2C9D-FB75-5BF9-DA7B-6DE4FB50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7ED8-D0C8-82E5-E420-8F48CBCB7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E11E2-C85B-7C80-E592-68447DA1D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E04FE-0B53-6F6F-E75E-023451F6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33B-6D45-4875-B736-13EAEAF46095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895C-F17E-FC94-AE0C-1261C3A7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48513-4C35-A28C-A84B-212A5886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187B-96C4-4273-9C70-3D4201771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1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E7D6-CF5B-2A74-FAC5-36FA0435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7DB8E-EC6D-3DB0-9BAA-535A07EB1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E620C-BF16-283D-1E45-97E8A306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24556-F174-93D8-61B1-EC352610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533B-6D45-4875-B736-13EAEAF46095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2967D-BB2F-48BD-C76E-86D094F3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5404F-DA94-DC46-B2C1-78ABC777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E187B-96C4-4273-9C70-3D4201771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8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166D9-AB54-0DC5-3D27-C188F902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7166-5FFD-24BB-F7AD-02DD0520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9EA7-859A-6A5E-2B61-BBF909641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9533B-6D45-4875-B736-13EAEAF46095}" type="datetimeFigureOut">
              <a:rPr lang="en-US" smtClean="0"/>
              <a:t>05-Jan-24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F7EA-AF63-5DB5-640F-6D624F5B1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0A710-8B44-8774-214F-9B881B3F1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187B-96C4-4273-9C70-3D4201771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CA9CB-CD4A-3CB8-0944-5A3EF22C2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5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2DAA3-9131-4094-FA53-050AC11E6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0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85591-01B3-A7DE-5297-866A881A6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4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CCB77-9903-12BF-6DB6-E151F17DC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2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436F8-83C8-A5F0-B181-BE42D4F7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0136"/>
            <a:ext cx="11277600" cy="31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288CC-CBFE-1164-0A67-178BB3EB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8413"/>
            <a:ext cx="11277600" cy="48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0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F63B4-2E7E-23D4-D436-5F9CA15D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6606"/>
            <a:ext cx="11277600" cy="47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9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2024-01-05T08:05:09Z</dcterms:created>
  <dcterms:modified xsi:type="dcterms:W3CDTF">2024-01-05T08:08:37Z</dcterms:modified>
</cp:coreProperties>
</file>