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A31F-6465-4912-4E51-A0D63A7EE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FD7C0-287A-4294-39AD-E76C3339C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6B1A-9D3D-B1DF-372D-13B8D6F3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E0BE-15BD-4EB8-81BA-EF9D143190D4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25FE2-D33C-016E-ACFE-6725FED4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42423-400C-4CA2-CD90-B98C2724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E176-E354-438F-AC2E-9E63CA791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D621-4CF6-5555-BFB0-932DFBF5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2BEE5-3847-AE98-A19D-D8A5D41FE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5E46D-31D5-6BAF-D433-63363B21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E0BE-15BD-4EB8-81BA-EF9D143190D4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0C76C-915A-EB42-BB79-798BDEE7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73F66-A18C-1376-41A1-78A67192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E176-E354-438F-AC2E-9E63CA791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4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303FA-F0EC-38F2-CA7F-C8FEFB5D0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D66D9-B1BE-30FC-889F-DDE310852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8FE6D-16F1-4878-C4C6-7CD82E80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E0BE-15BD-4EB8-81BA-EF9D143190D4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5C90-249E-B10D-B027-4ED596F5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6767D-5D73-6ECC-57C3-FC65AD09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E176-E354-438F-AC2E-9E63CA791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2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1A84-B68B-4B20-469E-0F19F034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3FA3-7D40-D795-C857-907D1ABA5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15DA7-B8D4-8D64-0C09-28B3B776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E0BE-15BD-4EB8-81BA-EF9D143190D4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6A7FF-403E-F472-DFBD-72CECC15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18B1B-73E3-DFD9-A0CE-9555F585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E176-E354-438F-AC2E-9E63CA791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22A8-5B17-13EF-51CD-29D6D5E2B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FA38F-4D28-05D6-6808-9217474C3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84D1A-4473-B41F-6366-9B4466AB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E0BE-15BD-4EB8-81BA-EF9D143190D4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39EF9-3DAF-6AFF-C9CA-75215063F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23CA2-A325-D75E-4A33-508CFB09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E176-E354-438F-AC2E-9E63CA791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6C5B-A77F-38E1-2F37-98EDE869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CA98F-F095-8AA2-5129-6A86DAB29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445AC-3D40-CA9E-26CA-0D017E4EC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7AE93-4088-A1B7-23F4-316E75DB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E0BE-15BD-4EB8-81BA-EF9D143190D4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9FDBF-F033-3B35-875E-84AB91A7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8A660-9C6E-9DAA-DF9E-83E56A3F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E176-E354-438F-AC2E-9E63CA791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A6D8-3F51-FE99-C506-CB5BA5BF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7824B-C8F5-C3B1-57E5-A0CFEA85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7540C-D7F2-9AB5-FF27-50B859EC5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26C59-574C-89F4-475C-24AFF6F79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51092-5621-E95E-D31F-96FA25F7A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9EC151-8669-6685-4816-CC09156E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E0BE-15BD-4EB8-81BA-EF9D143190D4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BF21F-ED0D-5110-0A69-6035CD3B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D49E2-40D9-2CD3-F2F3-F4EDAACD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E176-E354-438F-AC2E-9E63CA791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4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2A8C-DFE8-6B4A-2550-2268F027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9D703-81DD-F40C-D958-5B666216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E0BE-15BD-4EB8-81BA-EF9D143190D4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A99EE-3608-311B-6FC8-487BA7C4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2C39F-A046-8222-EF4A-AEDC7A2F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E176-E354-438F-AC2E-9E63CA791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8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9965FF-5889-A88A-2F01-8A56CBC2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E0BE-15BD-4EB8-81BA-EF9D143190D4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626F7-E111-F5AC-75FA-2CF9B385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EA373-F68F-CBC5-32B9-DB36282F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E176-E354-438F-AC2E-9E63CA791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8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ED25-3D4E-852D-FF17-F616FB81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23E42-65A8-1C2C-0570-CF428B87C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79BBD-95FB-1283-CF3C-2E5DDB26A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C9DBE-E3BC-158F-88FD-0B6E039E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E0BE-15BD-4EB8-81BA-EF9D143190D4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5A476-5E28-D0CE-CD96-DA2BDE20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C5868-1DE0-1341-DCEC-27FC2691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E176-E354-438F-AC2E-9E63CA791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0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CE75-C43B-5ECE-3982-646162FC8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150ED-8EDB-8BF8-5624-65163484F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FA3A6-69A9-8B5A-7F38-985A70538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4D742-BD01-C962-D24E-38874F39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E0BE-15BD-4EB8-81BA-EF9D143190D4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14BCA-B086-3958-8DAA-8681DB8A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38BE4-98F2-1E91-66D0-0A4E9087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E176-E354-438F-AC2E-9E63CA791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6D4DC-4CD6-4D19-A404-9A60B1F8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618DA-9AFA-103F-C711-0FB174C5F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96C94-6E77-C2E0-FB0A-351CF7715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EE0BE-15BD-4EB8-81BA-EF9D143190D4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B5181-4B0B-1D51-609C-2F56A7766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3F691-07A4-EA27-059F-ACE8ED08E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6E176-E354-438F-AC2E-9E63CA791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4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8C6F11-FA5C-FD8F-15FA-C8CE0ACBC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77" y="457200"/>
            <a:ext cx="105196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3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57247-3EC1-B927-7C31-96BCA3172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8629"/>
            <a:ext cx="11277600" cy="592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5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60D98-DC17-6212-8432-31655E3D3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02" y="457200"/>
            <a:ext cx="718259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4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3CB208-C11B-AF58-C1A8-531FA2A72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81" y="457200"/>
            <a:ext cx="843063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8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BDFD6-F060-6A25-68E1-1898A5974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82" y="457200"/>
            <a:ext cx="970383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2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1EBD5E-EB60-6FAE-CFEF-2750A0747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00352"/>
            <a:ext cx="11277600" cy="425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0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ADA2F0-3B3F-6447-550A-A90367ED0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81" y="457200"/>
            <a:ext cx="846063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2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Anh Khoi</dc:creator>
  <cp:lastModifiedBy>Nhat Anh Khoi</cp:lastModifiedBy>
  <cp:revision>1</cp:revision>
  <dcterms:created xsi:type="dcterms:W3CDTF">2024-01-05T08:08:58Z</dcterms:created>
  <dcterms:modified xsi:type="dcterms:W3CDTF">2024-01-05T08:11:56Z</dcterms:modified>
</cp:coreProperties>
</file>