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07C0-BCD7-D021-DA8F-E7AE9E80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EFA72-42EB-562A-C988-ED0A8711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B2CA-0815-8EAC-2C5D-82878C4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D969F-041F-BBE0-2146-72A9EF94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BF0C-4BF9-385E-6028-02A66E3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CE9C-29E8-6A43-2D86-18E99B68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99500-2044-95A9-5227-826F4A9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F340-6170-FF52-F2F6-316EF592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49B2-A015-C7C9-7496-4443EE1B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F18FB-375F-4C16-B744-5B4BBE6F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FF2B5-6398-A95E-2205-8900C5C93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B7E61-1A04-21A4-FEC9-00064177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DABE-8DB8-E7B2-7A0B-3CA5FF74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53FD-3E96-A45E-7985-EC43C884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7B6C-D3B0-258A-8FD9-8DAD7DAA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656-BCB8-D53F-0AF0-F2BCACC7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8FA3-8C3F-2CD2-AAD8-5288900E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E858-01A3-0623-B8C2-E771AE6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D0EB-B1A5-9E41-98F1-6DEF1692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CFFA7-B531-FFC5-3FE9-1F996B8D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EE55-7501-9DD0-9373-7F844851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70C9-567B-195D-8238-0F68C49E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9B18-06A5-569C-973C-D2E7B481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610A-1F04-922A-590E-0D995B1C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7F04-095A-D59A-ADFF-5C5C2C0C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358C-5667-036E-E1A1-931159BE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6355-28BE-3D99-46DB-D35E30F65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27588-2748-D343-FC88-1D8812D9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F7CB4-26DA-2A55-C42C-FE051D41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9366C-8E61-3AE6-87B8-65FEB036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24127-1725-835B-CA06-3F0DC745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8A43-14C1-CA0A-CDCA-4CBDC21C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DB53-10C3-D88F-821E-4C4B187E7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D294-90CA-BA6A-8E1B-925C5CB5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458F8-5844-F5DA-C7A8-7B27A654E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7968F-0690-F4A0-4E04-A9356CB5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E4729-0986-6368-7C26-E3E0FB9E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14931-2952-6800-8A47-3CCDAFF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867AB-E3EF-2CFB-C4C8-A2CF5D2C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AC1A-787B-8780-CE88-9E08E3B8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2A3B9-DDB3-CCF7-283D-A3AD461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6ADE3-8109-97F6-FDFC-5CA586B4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42F5B-4802-6C8E-3B6E-53EDF075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8B7B8-A5CA-A6E4-6C53-2F712008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86729-0514-5843-62AF-68C71542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68A6B-7128-3A8A-013D-6A748AA0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1FC8-72A9-9BA9-04D9-315DEFC5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C18E-341C-9110-71A7-0EDC4E9A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974C2-6529-7C6D-971D-9676F79C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67DB0-4EAE-AC07-6375-53094797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AC4BC-A8FD-8E73-D9E8-CAA3EC41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5197-B49A-4605-D443-DCEC59FC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BAFC-8DF2-1233-2B3F-0741C320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A1FAB-2901-4E92-615D-C2A558C2F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1E74-BBC9-98AA-040A-F9AD35B8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0218-1E84-BC20-DB88-AF9A8299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6410-6289-9CDE-12A7-A8947570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2259-7F13-7347-681C-9FAEECD9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0C6DA-6BC2-7441-5C14-79245F90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8FE2-7FEA-7FA2-763F-23AE6034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B8B8-2970-CD7B-3429-018F44669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760FF-6068-4616-A837-29856DD6B99F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508C-8A0F-0DD1-60AB-AC73CD24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D27D-9EE0-EE84-D087-EFC8BD5C9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F9B4-192E-4B29-B58A-682994FC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94723-1AF8-F9C7-6A34-80B1FA68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24" y="457200"/>
            <a:ext cx="738335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0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74326-DE41-1006-AA09-652666F0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4" y="457200"/>
            <a:ext cx="89714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A9D68-41D5-798A-B534-18FFD0A2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59" y="457200"/>
            <a:ext cx="591388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3A3BC-EFF1-C736-67C4-0C87AD03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457200"/>
            <a:ext cx="55721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69CD4-82ED-07E1-0FC5-B4BBF9E1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94" y="457200"/>
            <a:ext cx="776941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8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82AB3-26B8-A8C5-6C69-901A048B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47" y="457200"/>
            <a:ext cx="97837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FBDCD4-7354-7655-8A97-F809CF2A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19" y="457200"/>
            <a:ext cx="69111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EBD8E-4CAC-2195-CCBE-CB202817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2" y="457200"/>
            <a:ext cx="105663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6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CC6E6-A24D-4155-A49D-249A1DCC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457200"/>
            <a:ext cx="107091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A0BBD-88B9-5446-F7B4-1E42AEA4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5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85328-2FD3-4EF7-7783-34E2B912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457200"/>
            <a:ext cx="8613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95DAF-2F5E-1B44-12D7-DF57ACB8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6958"/>
            <a:ext cx="11277600" cy="52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64AA4-8398-AEF1-17A2-8CC1D36A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2" y="457200"/>
            <a:ext cx="101599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0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659DA-4BBB-DE13-8ABD-9A1BD329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5989"/>
            <a:ext cx="11277600" cy="55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2024-01-05T08:12:36Z</dcterms:created>
  <dcterms:modified xsi:type="dcterms:W3CDTF">2024-01-05T08:17:50Z</dcterms:modified>
</cp:coreProperties>
</file>