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3191-EDB3-D1C3-1B1D-E1E989901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0C97E-A90C-A234-F250-E6CCBD6F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ED35-715A-3DB2-7DFF-EBB0C56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250E-2E64-70AB-AD12-CA03217D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EA46-0239-0D0F-ED2D-3BF8158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489C-7544-36B8-1736-8CA1BE11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BD512-07F4-5990-B3A5-F9137C2E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E3C5-D026-0F1C-F35E-DF1963F5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B92E-4FDF-F6DA-DEC9-DB9FD830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C8EB-A407-5EA5-C53F-F18F1ACF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7149E-5CD8-02D8-79D0-F4D6622A6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AE94D-6123-1C56-2EE0-2D468EF6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02C8-7494-E459-8464-5C8D3534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F1FA-F537-DED2-4EEE-760C0D5F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752D-8D9C-C68D-C188-7943EF35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93EA-C6F3-5325-FBB1-5DA5EB64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451F-F917-83E8-7C33-EAC1C542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E9C1-793D-FD4C-E560-729C9269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EA9E-637E-935E-EC8B-DE76BFF0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DACE-DEB7-4B3F-B938-78DB8056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CE81-9D53-1B63-72B5-CE6AEFA2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AC85-EADA-AB4D-BC20-86D13116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633D4-B367-EDD4-C215-87B29E19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2B08-9839-49B9-5F2D-0DBA008C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6295-0F06-0A7C-E437-58FE7A4A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9F24-7932-F2C0-DC9D-34BC900C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2ED8-69AD-4884-CADB-8AD62DCE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8D234-C7C0-A400-34E7-C4056669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7DAA-AE57-83C5-0CE0-1F3D3637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5D525-4C54-3D5D-96D8-EDF322FD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AF0E-7DDD-B712-F0BA-DBC3D23B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290-731E-FE11-C32E-9CA9061A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9462-77AE-4819-33C0-9382FF05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AC96-06E9-7441-09EE-2AF7DF63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5C76D-6C71-31F5-658E-790B83DEF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C894-4368-3731-22C1-37C55B027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5417A-4A27-78DA-2438-206DA5B6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0BB00-9723-25D3-FD82-F3114931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D34A-DC15-9664-D210-27CA28E6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D35D-B38C-F48B-D716-F3E000F6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59B13-C505-547A-47A4-34FD46E2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A26E0-30AB-6C4F-AAE1-0852F7A3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F2EF-4158-0434-9A1D-70866D1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4C877-8925-CCCC-4B1D-4FB33B11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B6BB-518C-AFC4-4306-9AA690DB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8CC1D-B343-BA36-22DE-475F5697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8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C257-111F-6BE2-8D24-3AA74134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35EC-8B38-DAEF-59CD-C674A234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43584-6235-123C-C786-63692E4C6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9C5F-F6D1-959B-94FB-66027213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EC10C-BE15-2217-1A16-F7129C57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78AB-2A92-66AA-1CC8-D0948EFB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79F-53B7-EDD9-681B-42011825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98AB0-F8A8-8DAA-3E86-4553C62AC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F023E-8688-48CD-E909-29C4C9B9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EEC79-4709-C4B9-5BA6-74469395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2550D-213A-6F8F-60E9-658D99F0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26F7-8E00-3999-422C-CC018F6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6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B2195-912E-71D5-28BC-D1025454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0A28F-09FD-CB58-9287-4A20874CF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88E2-37AA-7AE9-B8CF-2A932294A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1E75-A541-4F99-AB04-6DB6F6018D1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6E5A-7BB1-05B6-805D-C478F9C2E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EC8A-8919-2A56-E34E-861D8292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5F68-2E51-4D8F-8845-5F559257C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74A18-22DC-6019-2B9E-FE9843ED54F6}"/>
              </a:ext>
            </a:extLst>
          </p:cNvPr>
          <p:cNvSpPr/>
          <p:nvPr/>
        </p:nvSpPr>
        <p:spPr>
          <a:xfrm>
            <a:off x="599049" y="3077308"/>
            <a:ext cx="1941342" cy="70338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CH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D55E8-C388-BEB9-0654-3327F0D90342}"/>
              </a:ext>
            </a:extLst>
          </p:cNvPr>
          <p:cNvSpPr/>
          <p:nvPr/>
        </p:nvSpPr>
        <p:spPr>
          <a:xfrm>
            <a:off x="3241431" y="832339"/>
            <a:ext cx="1941342" cy="70338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Red_channel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26117-4CAA-E035-8F89-DD365E84F189}"/>
              </a:ext>
            </a:extLst>
          </p:cNvPr>
          <p:cNvSpPr/>
          <p:nvPr/>
        </p:nvSpPr>
        <p:spPr>
          <a:xfrm>
            <a:off x="3241431" y="3077307"/>
            <a:ext cx="1941342" cy="70338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Green_channel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6DA09-0A0D-8B10-B25B-5677EE495664}"/>
              </a:ext>
            </a:extLst>
          </p:cNvPr>
          <p:cNvSpPr/>
          <p:nvPr/>
        </p:nvSpPr>
        <p:spPr>
          <a:xfrm>
            <a:off x="3241431" y="5322275"/>
            <a:ext cx="1941342" cy="70338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Blue_channel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20E0A-9CDA-C107-C489-E8E291DB3FCB}"/>
              </a:ext>
            </a:extLst>
          </p:cNvPr>
          <p:cNvSpPr/>
          <p:nvPr/>
        </p:nvSpPr>
        <p:spPr>
          <a:xfrm>
            <a:off x="5883813" y="832339"/>
            <a:ext cx="2222695" cy="13868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Red_channel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BDIP Descriptors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BVLC Descriptors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82E76-D82C-1128-15BA-9E54F8A7F7C2}"/>
              </a:ext>
            </a:extLst>
          </p:cNvPr>
          <p:cNvSpPr/>
          <p:nvPr/>
        </p:nvSpPr>
        <p:spPr>
          <a:xfrm>
            <a:off x="5883813" y="2735579"/>
            <a:ext cx="2222695" cy="13868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Green_channel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BDIP Descriptors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BVLC Descriptors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1E3BB-649F-B783-52EA-CC4D84628DC6}"/>
              </a:ext>
            </a:extLst>
          </p:cNvPr>
          <p:cNvSpPr/>
          <p:nvPr/>
        </p:nvSpPr>
        <p:spPr>
          <a:xfrm>
            <a:off x="5883813" y="4638820"/>
            <a:ext cx="2222695" cy="13868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Blue_channel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BDIP Descriptors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BVLC Descriptors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286F4-7242-9EAF-D594-C7098184EF29}"/>
              </a:ext>
            </a:extLst>
          </p:cNvPr>
          <p:cNvSpPr/>
          <p:nvPr/>
        </p:nvSpPr>
        <p:spPr>
          <a:xfrm>
            <a:off x="9651609" y="1690467"/>
            <a:ext cx="1941342" cy="13868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RGB BDIP Descriptors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7D3DE-6A7B-007E-FB98-57385BA1F7F0}"/>
              </a:ext>
            </a:extLst>
          </p:cNvPr>
          <p:cNvSpPr/>
          <p:nvPr/>
        </p:nvSpPr>
        <p:spPr>
          <a:xfrm>
            <a:off x="9651609" y="3780692"/>
            <a:ext cx="1941342" cy="13868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RGB BVLC Descriptors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474D9F-4D90-F5A7-F9F8-CBEFF4932D0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40391" y="1184032"/>
            <a:ext cx="701040" cy="22449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505AED-D83E-8ACF-199C-ABAE8903100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540391" y="3429000"/>
            <a:ext cx="701040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3621C-4D43-A1E6-91EC-7B2B7E10C45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540391" y="3429001"/>
            <a:ext cx="701040" cy="224496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B3DBED-F906-1326-3008-9994F01B3A6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82773" y="1184032"/>
            <a:ext cx="7010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C28B57-766B-8264-E0A3-E87D270520B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182773" y="3428999"/>
            <a:ext cx="701040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97C4A5-5D00-F887-AE62-A480F071AEA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82773" y="5673968"/>
            <a:ext cx="7010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24ED99-4882-F1FA-51A2-A1A4923F3D7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106508" y="1525759"/>
            <a:ext cx="1545101" cy="858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FA2DD4-F80F-D91A-B411-411B2DC4110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8106508" y="2383887"/>
            <a:ext cx="1545101" cy="10451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8F599E-11D3-8AAB-4C97-ABB61C8E72A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106508" y="2383887"/>
            <a:ext cx="1545101" cy="2948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D6DEE8-0BC5-C27F-F022-C434501E3AD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106508" y="1525759"/>
            <a:ext cx="1545101" cy="2948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18C6B8-FBA9-95D0-1F01-075B94F3CDD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106508" y="3428999"/>
            <a:ext cx="1545101" cy="10451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F598FE-F7E2-09A9-14B4-A02AD6723F2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106508" y="4474112"/>
            <a:ext cx="1545101" cy="8581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8519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Hoang Khoi 20200332</dc:creator>
  <cp:lastModifiedBy>Do Hoang Khoi 20200332</cp:lastModifiedBy>
  <cp:revision>7</cp:revision>
  <dcterms:created xsi:type="dcterms:W3CDTF">2022-11-04T05:30:19Z</dcterms:created>
  <dcterms:modified xsi:type="dcterms:W3CDTF">2022-11-04T05:48:28Z</dcterms:modified>
</cp:coreProperties>
</file>