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72" r:id="rId4"/>
    <p:sldId id="262" r:id="rId5"/>
    <p:sldId id="274" r:id="rId6"/>
    <p:sldId id="275" r:id="rId7"/>
    <p:sldId id="276" r:id="rId8"/>
    <p:sldId id="277" r:id="rId9"/>
    <p:sldId id="285" r:id="rId10"/>
    <p:sldId id="28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4" autoAdjust="0"/>
  </p:normalViewPr>
  <p:slideViewPr>
    <p:cSldViewPr snapToGrid="0">
      <p:cViewPr varScale="1">
        <p:scale>
          <a:sx n="65" d="100"/>
          <a:sy n="65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89D04-2384-470F-88D1-FE80CCCC100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DC65333-CC81-4332-A574-C732B3973A59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endParaRPr lang="vi-VN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DF3146-DD10-4CD8-9FE0-475EAEDD31F2}" type="parTrans" cxnId="{127631B0-CF65-488C-8FAF-B3CC3B6DAA2E}">
      <dgm:prSet/>
      <dgm:spPr/>
      <dgm:t>
        <a:bodyPr/>
        <a:lstStyle/>
        <a:p>
          <a:endParaRPr lang="vi-VN"/>
        </a:p>
      </dgm:t>
    </dgm:pt>
    <dgm:pt modelId="{B5C3A5CE-0CEC-4830-9CB6-91EF583F1004}" type="sibTrans" cxnId="{127631B0-CF65-488C-8FAF-B3CC3B6DAA2E}">
      <dgm:prSet/>
      <dgm:spPr/>
      <dgm:t>
        <a:bodyPr/>
        <a:lstStyle/>
        <a:p>
          <a:endParaRPr lang="vi-V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179F51-23E6-4E57-ADF5-87D0A371AE9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Cơ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sở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thuyết</a:t>
          </a:r>
          <a:endParaRPr lang="vi-VN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79531F-C067-422F-A7BD-028E5FCB6099}" type="parTrans" cxnId="{7FDD82E6-667B-4E4A-9D71-AB5E931D37FB}">
      <dgm:prSet/>
      <dgm:spPr/>
      <dgm:t>
        <a:bodyPr/>
        <a:lstStyle/>
        <a:p>
          <a:endParaRPr lang="vi-VN"/>
        </a:p>
      </dgm:t>
    </dgm:pt>
    <dgm:pt modelId="{883FC82B-8014-436A-B091-AFA595C13108}" type="sibTrans" cxnId="{7FDD82E6-667B-4E4A-9D71-AB5E931D37FB}">
      <dgm:prSet/>
      <dgm:spPr/>
      <dgm:t>
        <a:bodyPr/>
        <a:lstStyle/>
        <a:p>
          <a:endParaRPr lang="vi-VN"/>
        </a:p>
      </dgm:t>
    </dgm:pt>
    <dgm:pt modelId="{545B3744-B569-4E50-80F6-0BF217F7342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50000"/>
          </a:schemeClr>
        </a:solidFill>
        <a:ln/>
      </dgm:spPr>
      <dgm:t>
        <a:bodyPr/>
        <a:lstStyle/>
        <a:p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Phương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pháp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hiện</a:t>
          </a:r>
          <a:endParaRPr lang="vi-VN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D9F60E-BB29-48B1-835C-0501763FEC52}" type="parTrans" cxnId="{A071DD63-91D8-4B4A-923A-E795D50EF6E6}">
      <dgm:prSet/>
      <dgm:spPr/>
      <dgm:t>
        <a:bodyPr/>
        <a:lstStyle/>
        <a:p>
          <a:endParaRPr lang="vi-VN"/>
        </a:p>
      </dgm:t>
    </dgm:pt>
    <dgm:pt modelId="{4E39F25D-328E-4165-8DAB-1902A399C264}" type="sibTrans" cxnId="{A071DD63-91D8-4B4A-923A-E795D50EF6E6}">
      <dgm:prSet/>
      <dgm:spPr/>
      <dgm:t>
        <a:bodyPr/>
        <a:lstStyle/>
        <a:p>
          <a:endParaRPr lang="vi-VN"/>
        </a:p>
      </dgm:t>
    </dgm:pt>
    <dgm:pt modelId="{B661409E-00B0-4C77-AA1D-F6205F247CF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Kết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quả</a:t>
          </a:r>
          <a:endParaRPr lang="vi-VN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377275-7198-436D-ACAC-558268155717}" type="parTrans" cxnId="{3C53175A-D800-44CC-83C5-828736F8055D}">
      <dgm:prSet/>
      <dgm:spPr/>
      <dgm:t>
        <a:bodyPr/>
        <a:lstStyle/>
        <a:p>
          <a:endParaRPr lang="vi-VN"/>
        </a:p>
      </dgm:t>
    </dgm:pt>
    <dgm:pt modelId="{7105238F-29CD-465E-B0D2-4F8F16D39B52}" type="sibTrans" cxnId="{3C53175A-D800-44CC-83C5-828736F8055D}">
      <dgm:prSet/>
      <dgm:spPr/>
      <dgm:t>
        <a:bodyPr/>
        <a:lstStyle/>
        <a:p>
          <a:endParaRPr lang="vi-VN"/>
        </a:p>
      </dgm:t>
    </dgm:pt>
    <dgm:pt modelId="{14C75EEC-917B-44D9-846A-A18A9B19118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Đánh</a:t>
          </a:r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giá</a:t>
          </a:r>
          <a:endParaRPr lang="vi-VN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991A3A-E605-4444-9B18-25D52AD91116}" type="parTrans" cxnId="{9DE0E77B-2F31-41AB-8B90-A3772C933121}">
      <dgm:prSet/>
      <dgm:spPr/>
      <dgm:t>
        <a:bodyPr/>
        <a:lstStyle/>
        <a:p>
          <a:endParaRPr lang="en-US"/>
        </a:p>
      </dgm:t>
    </dgm:pt>
    <dgm:pt modelId="{92E0E57A-7849-41CC-BEDE-6001373D92E3}" type="sibTrans" cxnId="{9DE0E77B-2F31-41AB-8B90-A3772C933121}">
      <dgm:prSet/>
      <dgm:spPr/>
      <dgm:t>
        <a:bodyPr/>
        <a:lstStyle/>
        <a:p>
          <a:endParaRPr lang="en-US"/>
        </a:p>
      </dgm:t>
    </dgm:pt>
    <dgm:pt modelId="{46BD569A-2661-495A-8BD9-8D89268293BE}" type="pres">
      <dgm:prSet presAssocID="{30089D04-2384-470F-88D1-FE80CCCC100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48CAC70-FCBF-4CBD-9BFB-E55826A2D6D6}" type="pres">
      <dgm:prSet presAssocID="{30089D04-2384-470F-88D1-FE80CCCC100F}" presName="Name1" presStyleCnt="0"/>
      <dgm:spPr/>
    </dgm:pt>
    <dgm:pt modelId="{03C0A6DC-3D0F-4CC1-A9CE-305B3EFD16BD}" type="pres">
      <dgm:prSet presAssocID="{30089D04-2384-470F-88D1-FE80CCCC100F}" presName="cycle" presStyleCnt="0"/>
      <dgm:spPr/>
    </dgm:pt>
    <dgm:pt modelId="{95C11306-7481-47A6-B5F4-B4817A32CA28}" type="pres">
      <dgm:prSet presAssocID="{30089D04-2384-470F-88D1-FE80CCCC100F}" presName="srcNode" presStyleLbl="node1" presStyleIdx="0" presStyleCnt="5"/>
      <dgm:spPr/>
    </dgm:pt>
    <dgm:pt modelId="{49772A2E-EB5C-4A0E-AD17-9053A99D5923}" type="pres">
      <dgm:prSet presAssocID="{30089D04-2384-470F-88D1-FE80CCCC100F}" presName="conn" presStyleLbl="parChTrans1D2" presStyleIdx="0" presStyleCnt="1"/>
      <dgm:spPr/>
      <dgm:t>
        <a:bodyPr/>
        <a:lstStyle/>
        <a:p>
          <a:endParaRPr lang="vi-VN"/>
        </a:p>
      </dgm:t>
    </dgm:pt>
    <dgm:pt modelId="{1D025C84-46B3-4387-8FBC-D2192ED2AA71}" type="pres">
      <dgm:prSet presAssocID="{30089D04-2384-470F-88D1-FE80CCCC100F}" presName="extraNode" presStyleLbl="node1" presStyleIdx="0" presStyleCnt="5"/>
      <dgm:spPr/>
    </dgm:pt>
    <dgm:pt modelId="{C5D1DAD6-8A76-4D3B-996A-440540F9D2B9}" type="pres">
      <dgm:prSet presAssocID="{30089D04-2384-470F-88D1-FE80CCCC100F}" presName="dstNode" presStyleLbl="node1" presStyleIdx="0" presStyleCnt="5"/>
      <dgm:spPr/>
    </dgm:pt>
    <dgm:pt modelId="{03FF9959-3652-49B5-AE13-AD87E28DD669}" type="pres">
      <dgm:prSet presAssocID="{2DC65333-CC81-4332-A574-C732B3973A59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3A13D6-7C13-4841-8175-F87239AE3BE6}" type="pres">
      <dgm:prSet presAssocID="{2DC65333-CC81-4332-A574-C732B3973A59}" presName="accent_1" presStyleCnt="0"/>
      <dgm:spPr/>
    </dgm:pt>
    <dgm:pt modelId="{7A53A0F5-E01E-4854-A9FA-446E31187584}" type="pres">
      <dgm:prSet presAssocID="{2DC65333-CC81-4332-A574-C732B3973A59}" presName="accentRepeatNode" presStyleLbl="solidFgAcc1" presStyleIdx="0" presStyleCnt="5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DF02B334-9795-4115-B260-B2663C18E83C}" type="pres">
      <dgm:prSet presAssocID="{D9179F51-23E6-4E57-ADF5-87D0A371AE9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27B05AC-E07B-44B3-B11D-12F8C765DB78}" type="pres">
      <dgm:prSet presAssocID="{D9179F51-23E6-4E57-ADF5-87D0A371AE98}" presName="accent_2" presStyleCnt="0"/>
      <dgm:spPr/>
    </dgm:pt>
    <dgm:pt modelId="{7F77E0F2-07D4-4EFB-904F-F244BA11F388}" type="pres">
      <dgm:prSet presAssocID="{D9179F51-23E6-4E57-ADF5-87D0A371AE98}" presName="accentRepeatNode" presStyleLbl="solidFgAcc1" presStyleIdx="1" presStyleCnt="5" custLinFactNeighborX="3886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F8BA9A68-A963-4ADE-82A4-AB8A04B854A9}" type="pres">
      <dgm:prSet presAssocID="{545B3744-B569-4E50-80F6-0BF217F7342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C299D84-A49C-45E0-8D8C-AA883DB9322A}" type="pres">
      <dgm:prSet presAssocID="{545B3744-B569-4E50-80F6-0BF217F73420}" presName="accent_3" presStyleCnt="0"/>
      <dgm:spPr/>
    </dgm:pt>
    <dgm:pt modelId="{95C9072E-36C1-498B-A5C6-9F43AACB1A83}" type="pres">
      <dgm:prSet presAssocID="{545B3744-B569-4E50-80F6-0BF217F73420}" presName="accentRepeatNode" presStyleLbl="solidFgAcc1" presStyleIdx="2" presStyleCnt="5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E62DA7E2-AF63-48B3-B1C6-5C5137AD2597}" type="pres">
      <dgm:prSet presAssocID="{B661409E-00B0-4C77-AA1D-F6205F247CF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FE9A843-9AA9-48CB-AA70-29BA0596ACE4}" type="pres">
      <dgm:prSet presAssocID="{B661409E-00B0-4C77-AA1D-F6205F247CF0}" presName="accent_4" presStyleCnt="0"/>
      <dgm:spPr/>
    </dgm:pt>
    <dgm:pt modelId="{D0C9CE49-B00F-4279-B5DD-5E72C3CEFFBF}" type="pres">
      <dgm:prSet presAssocID="{B661409E-00B0-4C77-AA1D-F6205F247CF0}" presName="accentRepeatNode" presStyleLbl="solidFgAcc1" presStyleIdx="3" presStyleCnt="5"/>
      <dgm:spPr/>
    </dgm:pt>
    <dgm:pt modelId="{D6952044-F4B1-471A-86BE-F82F75458C20}" type="pres">
      <dgm:prSet presAssocID="{14C75EEC-917B-44D9-846A-A18A9B19118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A90CA-46CB-45B5-A246-233F51A2A268}" type="pres">
      <dgm:prSet presAssocID="{14C75EEC-917B-44D9-846A-A18A9B191188}" presName="accent_5" presStyleCnt="0"/>
      <dgm:spPr/>
    </dgm:pt>
    <dgm:pt modelId="{AB239800-1755-4ADE-A5A2-98D7B82C3FB2}" type="pres">
      <dgm:prSet presAssocID="{14C75EEC-917B-44D9-846A-A18A9B191188}" presName="accentRepeatNode" presStyleLbl="solidFgAcc1" presStyleIdx="4" presStyleCnt="5"/>
      <dgm:spPr/>
    </dgm:pt>
  </dgm:ptLst>
  <dgm:cxnLst>
    <dgm:cxn modelId="{7FDD82E6-667B-4E4A-9D71-AB5E931D37FB}" srcId="{30089D04-2384-470F-88D1-FE80CCCC100F}" destId="{D9179F51-23E6-4E57-ADF5-87D0A371AE98}" srcOrd="1" destOrd="0" parTransId="{CC79531F-C067-422F-A7BD-028E5FCB6099}" sibTransId="{883FC82B-8014-436A-B091-AFA595C13108}"/>
    <dgm:cxn modelId="{EEF4432C-980B-4B34-8904-525AF2ED1C01}" type="presOf" srcId="{30089D04-2384-470F-88D1-FE80CCCC100F}" destId="{46BD569A-2661-495A-8BD9-8D89268293BE}" srcOrd="0" destOrd="0" presId="urn:microsoft.com/office/officeart/2008/layout/VerticalCurvedList"/>
    <dgm:cxn modelId="{127631B0-CF65-488C-8FAF-B3CC3B6DAA2E}" srcId="{30089D04-2384-470F-88D1-FE80CCCC100F}" destId="{2DC65333-CC81-4332-A574-C732B3973A59}" srcOrd="0" destOrd="0" parTransId="{7CDF3146-DD10-4CD8-9FE0-475EAEDD31F2}" sibTransId="{B5C3A5CE-0CEC-4830-9CB6-91EF583F1004}"/>
    <dgm:cxn modelId="{3C53175A-D800-44CC-83C5-828736F8055D}" srcId="{30089D04-2384-470F-88D1-FE80CCCC100F}" destId="{B661409E-00B0-4C77-AA1D-F6205F247CF0}" srcOrd="3" destOrd="0" parTransId="{2E377275-7198-436D-ACAC-558268155717}" sibTransId="{7105238F-29CD-465E-B0D2-4F8F16D39B52}"/>
    <dgm:cxn modelId="{8D221D02-6544-42CA-9AA7-DC54EC058494}" type="presOf" srcId="{B661409E-00B0-4C77-AA1D-F6205F247CF0}" destId="{E62DA7E2-AF63-48B3-B1C6-5C5137AD2597}" srcOrd="0" destOrd="0" presId="urn:microsoft.com/office/officeart/2008/layout/VerticalCurvedList"/>
    <dgm:cxn modelId="{D30B330B-51B6-40DA-8CDC-F3E5BA4DD4BB}" type="presOf" srcId="{B5C3A5CE-0CEC-4830-9CB6-91EF583F1004}" destId="{49772A2E-EB5C-4A0E-AD17-9053A99D5923}" srcOrd="0" destOrd="0" presId="urn:microsoft.com/office/officeart/2008/layout/VerticalCurvedList"/>
    <dgm:cxn modelId="{6AF6680F-D76D-432D-809B-C5D38931E8C1}" type="presOf" srcId="{D9179F51-23E6-4E57-ADF5-87D0A371AE98}" destId="{DF02B334-9795-4115-B260-B2663C18E83C}" srcOrd="0" destOrd="0" presId="urn:microsoft.com/office/officeart/2008/layout/VerticalCurvedList"/>
    <dgm:cxn modelId="{9DE0E77B-2F31-41AB-8B90-A3772C933121}" srcId="{30089D04-2384-470F-88D1-FE80CCCC100F}" destId="{14C75EEC-917B-44D9-846A-A18A9B191188}" srcOrd="4" destOrd="0" parTransId="{99991A3A-E605-4444-9B18-25D52AD91116}" sibTransId="{92E0E57A-7849-41CC-BEDE-6001373D92E3}"/>
    <dgm:cxn modelId="{A071DD63-91D8-4B4A-923A-E795D50EF6E6}" srcId="{30089D04-2384-470F-88D1-FE80CCCC100F}" destId="{545B3744-B569-4E50-80F6-0BF217F73420}" srcOrd="2" destOrd="0" parTransId="{FDD9F60E-BB29-48B1-835C-0501763FEC52}" sibTransId="{4E39F25D-328E-4165-8DAB-1902A399C264}"/>
    <dgm:cxn modelId="{1E24A219-1BA8-448F-92AF-FC4C851BD225}" type="presOf" srcId="{545B3744-B569-4E50-80F6-0BF217F73420}" destId="{F8BA9A68-A963-4ADE-82A4-AB8A04B854A9}" srcOrd="0" destOrd="0" presId="urn:microsoft.com/office/officeart/2008/layout/VerticalCurvedList"/>
    <dgm:cxn modelId="{76AFBEBC-BD58-48F1-BD35-0A02EBE8E59F}" type="presOf" srcId="{2DC65333-CC81-4332-A574-C732B3973A59}" destId="{03FF9959-3652-49B5-AE13-AD87E28DD669}" srcOrd="0" destOrd="0" presId="urn:microsoft.com/office/officeart/2008/layout/VerticalCurvedList"/>
    <dgm:cxn modelId="{907BE528-E64D-49DB-BEE0-394DEE92CB8C}" type="presOf" srcId="{14C75EEC-917B-44D9-846A-A18A9B191188}" destId="{D6952044-F4B1-471A-86BE-F82F75458C20}" srcOrd="0" destOrd="0" presId="urn:microsoft.com/office/officeart/2008/layout/VerticalCurvedList"/>
    <dgm:cxn modelId="{CD05A4D7-A1DB-4FA7-903A-2E8D26861454}" type="presParOf" srcId="{46BD569A-2661-495A-8BD9-8D89268293BE}" destId="{B48CAC70-FCBF-4CBD-9BFB-E55826A2D6D6}" srcOrd="0" destOrd="0" presId="urn:microsoft.com/office/officeart/2008/layout/VerticalCurvedList"/>
    <dgm:cxn modelId="{46DD7CFC-A988-47FF-9D7F-FACECD988288}" type="presParOf" srcId="{B48CAC70-FCBF-4CBD-9BFB-E55826A2D6D6}" destId="{03C0A6DC-3D0F-4CC1-A9CE-305B3EFD16BD}" srcOrd="0" destOrd="0" presId="urn:microsoft.com/office/officeart/2008/layout/VerticalCurvedList"/>
    <dgm:cxn modelId="{EE017230-55D7-45B5-A085-C89EE7A5EF71}" type="presParOf" srcId="{03C0A6DC-3D0F-4CC1-A9CE-305B3EFD16BD}" destId="{95C11306-7481-47A6-B5F4-B4817A32CA28}" srcOrd="0" destOrd="0" presId="urn:microsoft.com/office/officeart/2008/layout/VerticalCurvedList"/>
    <dgm:cxn modelId="{F66D7B7C-BF5A-4CFA-A659-2DE3269495EA}" type="presParOf" srcId="{03C0A6DC-3D0F-4CC1-A9CE-305B3EFD16BD}" destId="{49772A2E-EB5C-4A0E-AD17-9053A99D5923}" srcOrd="1" destOrd="0" presId="urn:microsoft.com/office/officeart/2008/layout/VerticalCurvedList"/>
    <dgm:cxn modelId="{8FCCCA45-50E2-4982-8870-823FE14A218B}" type="presParOf" srcId="{03C0A6DC-3D0F-4CC1-A9CE-305B3EFD16BD}" destId="{1D025C84-46B3-4387-8FBC-D2192ED2AA71}" srcOrd="2" destOrd="0" presId="urn:microsoft.com/office/officeart/2008/layout/VerticalCurvedList"/>
    <dgm:cxn modelId="{D072939B-A75E-4259-99EF-C9657EC50806}" type="presParOf" srcId="{03C0A6DC-3D0F-4CC1-A9CE-305B3EFD16BD}" destId="{C5D1DAD6-8A76-4D3B-996A-440540F9D2B9}" srcOrd="3" destOrd="0" presId="urn:microsoft.com/office/officeart/2008/layout/VerticalCurvedList"/>
    <dgm:cxn modelId="{A7F77FDE-0F69-491A-A2DF-8B89C6FD7D62}" type="presParOf" srcId="{B48CAC70-FCBF-4CBD-9BFB-E55826A2D6D6}" destId="{03FF9959-3652-49B5-AE13-AD87E28DD669}" srcOrd="1" destOrd="0" presId="urn:microsoft.com/office/officeart/2008/layout/VerticalCurvedList"/>
    <dgm:cxn modelId="{71F81213-2E0A-4592-B81C-4C140CA29F09}" type="presParOf" srcId="{B48CAC70-FCBF-4CBD-9BFB-E55826A2D6D6}" destId="{F53A13D6-7C13-4841-8175-F87239AE3BE6}" srcOrd="2" destOrd="0" presId="urn:microsoft.com/office/officeart/2008/layout/VerticalCurvedList"/>
    <dgm:cxn modelId="{DC83AA57-F9AC-4CDF-9A63-11CA0C3158A2}" type="presParOf" srcId="{F53A13D6-7C13-4841-8175-F87239AE3BE6}" destId="{7A53A0F5-E01E-4854-A9FA-446E31187584}" srcOrd="0" destOrd="0" presId="urn:microsoft.com/office/officeart/2008/layout/VerticalCurvedList"/>
    <dgm:cxn modelId="{196C49CC-EC0A-4A00-B2FE-FBD82FD0D459}" type="presParOf" srcId="{B48CAC70-FCBF-4CBD-9BFB-E55826A2D6D6}" destId="{DF02B334-9795-4115-B260-B2663C18E83C}" srcOrd="3" destOrd="0" presId="urn:microsoft.com/office/officeart/2008/layout/VerticalCurvedList"/>
    <dgm:cxn modelId="{D1DDE1AE-E5EE-4FCF-A907-9C80F0FE7DF3}" type="presParOf" srcId="{B48CAC70-FCBF-4CBD-9BFB-E55826A2D6D6}" destId="{A27B05AC-E07B-44B3-B11D-12F8C765DB78}" srcOrd="4" destOrd="0" presId="urn:microsoft.com/office/officeart/2008/layout/VerticalCurvedList"/>
    <dgm:cxn modelId="{7376BDC6-E9D5-4415-85CC-F6A2189734BE}" type="presParOf" srcId="{A27B05AC-E07B-44B3-B11D-12F8C765DB78}" destId="{7F77E0F2-07D4-4EFB-904F-F244BA11F388}" srcOrd="0" destOrd="0" presId="urn:microsoft.com/office/officeart/2008/layout/VerticalCurvedList"/>
    <dgm:cxn modelId="{51B2BF92-B15B-46FC-89DE-DD88001C967C}" type="presParOf" srcId="{B48CAC70-FCBF-4CBD-9BFB-E55826A2D6D6}" destId="{F8BA9A68-A963-4ADE-82A4-AB8A04B854A9}" srcOrd="5" destOrd="0" presId="urn:microsoft.com/office/officeart/2008/layout/VerticalCurvedList"/>
    <dgm:cxn modelId="{4F21DCF1-FD95-497D-95AE-A9C97612B4FD}" type="presParOf" srcId="{B48CAC70-FCBF-4CBD-9BFB-E55826A2D6D6}" destId="{1C299D84-A49C-45E0-8D8C-AA883DB9322A}" srcOrd="6" destOrd="0" presId="urn:microsoft.com/office/officeart/2008/layout/VerticalCurvedList"/>
    <dgm:cxn modelId="{69E26DA5-B37C-4BAD-8ED2-108AE811E9C7}" type="presParOf" srcId="{1C299D84-A49C-45E0-8D8C-AA883DB9322A}" destId="{95C9072E-36C1-498B-A5C6-9F43AACB1A83}" srcOrd="0" destOrd="0" presId="urn:microsoft.com/office/officeart/2008/layout/VerticalCurvedList"/>
    <dgm:cxn modelId="{31391FA7-F6E3-4589-B4F2-F6C5522247C8}" type="presParOf" srcId="{B48CAC70-FCBF-4CBD-9BFB-E55826A2D6D6}" destId="{E62DA7E2-AF63-48B3-B1C6-5C5137AD2597}" srcOrd="7" destOrd="0" presId="urn:microsoft.com/office/officeart/2008/layout/VerticalCurvedList"/>
    <dgm:cxn modelId="{4F0BB157-72FD-4918-ADDD-A7268C029F00}" type="presParOf" srcId="{B48CAC70-FCBF-4CBD-9BFB-E55826A2D6D6}" destId="{DFE9A843-9AA9-48CB-AA70-29BA0596ACE4}" srcOrd="8" destOrd="0" presId="urn:microsoft.com/office/officeart/2008/layout/VerticalCurvedList"/>
    <dgm:cxn modelId="{2741B092-CDF6-497F-9986-134FF922D353}" type="presParOf" srcId="{DFE9A843-9AA9-48CB-AA70-29BA0596ACE4}" destId="{D0C9CE49-B00F-4279-B5DD-5E72C3CEFFBF}" srcOrd="0" destOrd="0" presId="urn:microsoft.com/office/officeart/2008/layout/VerticalCurvedList"/>
    <dgm:cxn modelId="{66736F91-A6ED-4CEC-ABB4-D45B9AAF93D5}" type="presParOf" srcId="{B48CAC70-FCBF-4CBD-9BFB-E55826A2D6D6}" destId="{D6952044-F4B1-471A-86BE-F82F75458C20}" srcOrd="9" destOrd="0" presId="urn:microsoft.com/office/officeart/2008/layout/VerticalCurvedList"/>
    <dgm:cxn modelId="{99B0FDDF-AA2E-452B-90C5-BE0C783A5CC1}" type="presParOf" srcId="{B48CAC70-FCBF-4CBD-9BFB-E55826A2D6D6}" destId="{1C9A90CA-46CB-45B5-A246-233F51A2A268}" srcOrd="10" destOrd="0" presId="urn:microsoft.com/office/officeart/2008/layout/VerticalCurvedList"/>
    <dgm:cxn modelId="{C40DA975-959A-41A7-9C10-6DA8EC5BE7B5}" type="presParOf" srcId="{1C9A90CA-46CB-45B5-A246-233F51A2A268}" destId="{AB239800-1755-4ADE-A5A2-98D7B82C3F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2A2E-EB5C-4A0E-AD17-9053A99D5923}">
      <dsp:nvSpPr>
        <dsp:cNvPr id="0" name=""/>
        <dsp:cNvSpPr/>
      </dsp:nvSpPr>
      <dsp:spPr>
        <a:xfrm>
          <a:off x="-4615949" y="-707693"/>
          <a:ext cx="5498491" cy="5498491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F9959-3652-49B5-AE13-AD87E28DD669}">
      <dsp:nvSpPr>
        <dsp:cNvPr id="0" name=""/>
        <dsp:cNvSpPr/>
      </dsp:nvSpPr>
      <dsp:spPr>
        <a:xfrm>
          <a:off x="386303" y="255112"/>
          <a:ext cx="6509797" cy="510551"/>
        </a:xfrm>
        <a:prstGeom prst="rect">
          <a:avLst/>
        </a:prstGeom>
        <a:solidFill>
          <a:schemeClr val="accent1">
            <a:lumMod val="5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2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endParaRPr lang="vi-VN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6303" y="255112"/>
        <a:ext cx="6509797" cy="510551"/>
      </dsp:txXfrm>
    </dsp:sp>
    <dsp:sp modelId="{7A53A0F5-E01E-4854-A9FA-446E31187584}">
      <dsp:nvSpPr>
        <dsp:cNvPr id="0" name=""/>
        <dsp:cNvSpPr/>
      </dsp:nvSpPr>
      <dsp:spPr>
        <a:xfrm>
          <a:off x="67208" y="191293"/>
          <a:ext cx="638189" cy="638189"/>
        </a:xfrm>
        <a:prstGeom prst="ellipse">
          <a:avLst/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DF02B334-9795-4115-B260-B2663C18E83C}">
      <dsp:nvSpPr>
        <dsp:cNvPr id="0" name=""/>
        <dsp:cNvSpPr/>
      </dsp:nvSpPr>
      <dsp:spPr>
        <a:xfrm>
          <a:off x="752149" y="1020694"/>
          <a:ext cx="6143951" cy="510551"/>
        </a:xfrm>
        <a:prstGeom prst="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2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Cơ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sở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thuyết</a:t>
          </a:r>
          <a:endParaRPr lang="vi-VN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2149" y="1020694"/>
        <a:ext cx="6143951" cy="510551"/>
      </dsp:txXfrm>
    </dsp:sp>
    <dsp:sp modelId="{7F77E0F2-07D4-4EFB-904F-F244BA11F388}">
      <dsp:nvSpPr>
        <dsp:cNvPr id="0" name=""/>
        <dsp:cNvSpPr/>
      </dsp:nvSpPr>
      <dsp:spPr>
        <a:xfrm>
          <a:off x="457855" y="956875"/>
          <a:ext cx="638189" cy="638189"/>
        </a:xfrm>
        <a:prstGeom prst="ellipse">
          <a:avLst/>
        </a:prstGeom>
        <a:solidFill>
          <a:schemeClr val="lt1"/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F8BA9A68-A963-4ADE-82A4-AB8A04B854A9}">
      <dsp:nvSpPr>
        <dsp:cNvPr id="0" name=""/>
        <dsp:cNvSpPr/>
      </dsp:nvSpPr>
      <dsp:spPr>
        <a:xfrm>
          <a:off x="864435" y="1786276"/>
          <a:ext cx="6031665" cy="510551"/>
        </a:xfrm>
        <a:prstGeom prst="rect">
          <a:avLst/>
        </a:prstGeom>
        <a:solidFill>
          <a:schemeClr val="accent6">
            <a:lumMod val="50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052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Phương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pháp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hiện</a:t>
          </a:r>
          <a:endParaRPr lang="vi-VN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64435" y="1786276"/>
        <a:ext cx="6031665" cy="510551"/>
      </dsp:txXfrm>
    </dsp:sp>
    <dsp:sp modelId="{95C9072E-36C1-498B-A5C6-9F43AACB1A83}">
      <dsp:nvSpPr>
        <dsp:cNvPr id="0" name=""/>
        <dsp:cNvSpPr/>
      </dsp:nvSpPr>
      <dsp:spPr>
        <a:xfrm>
          <a:off x="545340" y="1722457"/>
          <a:ext cx="638189" cy="638189"/>
        </a:xfrm>
        <a:prstGeom prst="ellipse">
          <a:avLst/>
        </a:prstGeom>
        <a:solidFill>
          <a:schemeClr val="lt1"/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E62DA7E2-AF63-48B3-B1C6-5C5137AD2597}">
      <dsp:nvSpPr>
        <dsp:cNvPr id="0" name=""/>
        <dsp:cNvSpPr/>
      </dsp:nvSpPr>
      <dsp:spPr>
        <a:xfrm>
          <a:off x="752149" y="2551858"/>
          <a:ext cx="6143951" cy="510551"/>
        </a:xfrm>
        <a:prstGeom prst="rect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2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Kết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quả</a:t>
          </a:r>
          <a:endParaRPr lang="vi-VN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2149" y="2551858"/>
        <a:ext cx="6143951" cy="510551"/>
      </dsp:txXfrm>
    </dsp:sp>
    <dsp:sp modelId="{D0C9CE49-B00F-4279-B5DD-5E72C3CEFFBF}">
      <dsp:nvSpPr>
        <dsp:cNvPr id="0" name=""/>
        <dsp:cNvSpPr/>
      </dsp:nvSpPr>
      <dsp:spPr>
        <a:xfrm>
          <a:off x="433055" y="2488039"/>
          <a:ext cx="638189" cy="638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52044-F4B1-471A-86BE-F82F75458C20}">
      <dsp:nvSpPr>
        <dsp:cNvPr id="0" name=""/>
        <dsp:cNvSpPr/>
      </dsp:nvSpPr>
      <dsp:spPr>
        <a:xfrm>
          <a:off x="386303" y="3317440"/>
          <a:ext cx="6509797" cy="510551"/>
        </a:xfrm>
        <a:prstGeom prst="rect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2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Đánh</a:t>
          </a:r>
          <a:r>
            <a:rPr lang="en-US" sz="2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giá</a:t>
          </a:r>
          <a:endParaRPr lang="vi-VN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6303" y="3317440"/>
        <a:ext cx="6509797" cy="510551"/>
      </dsp:txXfrm>
    </dsp:sp>
    <dsp:sp modelId="{AB239800-1755-4ADE-A5A2-98D7B82C3FB2}">
      <dsp:nvSpPr>
        <dsp:cNvPr id="0" name=""/>
        <dsp:cNvSpPr/>
      </dsp:nvSpPr>
      <dsp:spPr>
        <a:xfrm>
          <a:off x="67208" y="3253621"/>
          <a:ext cx="638189" cy="638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DF71-4E9F-46D4-AE7F-4D091E0E7CE1}" type="datetimeFigureOut">
              <a:rPr lang="vi-VN" smtClean="0"/>
              <a:t>16/06/2018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34282-A962-4CB2-B42C-6DB0C03286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9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3CFB-F85A-4783-8C89-77028A21A52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08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181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2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3463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5245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189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45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60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3CFB-F85A-4783-8C89-77028A21A52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64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Việt Nam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2018):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88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0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Fb: </a:t>
            </a:r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baseline="0" dirty="0" smtClean="0"/>
          </a:p>
          <a:p>
            <a:r>
              <a:rPr lang="en-US" baseline="0" dirty="0" err="1" smtClean="0"/>
              <a:t>Amazone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endParaRPr lang="en-US" baseline="0" dirty="0" smtClean="0"/>
          </a:p>
          <a:p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03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642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8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Vectors hiểu một cách đơn giản là các đối tượng trên đồ thị tọa độ quan sát,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Vector Machine là một biên giới để chia hai lớp tốt nhất.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417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34282-A962-4CB2-B42C-6DB0C03286A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937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5911-65F9-4690-8214-92638C169D9D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FC13-01F4-4479-8D2F-99D26F532685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20B9-662A-4948-AC83-284D6116D09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F3A5-DF4F-4D6D-9D1F-CA168947A034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58B-C342-452C-8A88-9339B5D1C558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07B-79E9-436E-A1B4-BC48422201EF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B008-4AE3-4D1B-98C9-C59B37CE5E7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141-FD48-4482-9197-D150A1C0E9F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D782-8A50-4CDB-AA3F-5028AAD9CB2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4AEC-20FD-45E2-BFB2-0DBE478CF462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5A1B-88D9-4E99-8AD7-B83FC2A1617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24E9-1B1D-4BC1-A6CD-AB5A83152BCD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38CD-B4BC-459F-A668-73FF241D1982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3C1-8703-430D-BD51-58D9C8AC279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E2B-6961-4F01-A215-290125C3EBD7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3491-B872-4116-A592-7E984374C8D5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93AC-C5A9-42C2-BB41-065987BBBEAF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Hà Nội, 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254" y="2656577"/>
            <a:ext cx="5849011" cy="676571"/>
          </a:xfrm>
        </p:spPr>
        <p:txBody>
          <a:bodyPr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Xử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ảnh</a:t>
            </a:r>
            <a:r>
              <a:rPr lang="en-US" sz="2800" dirty="0" smtClean="0">
                <a:solidFill>
                  <a:schemeClr val="tx1"/>
                </a:solidFill>
              </a:rPr>
              <a:t> y </a:t>
            </a:r>
            <a:r>
              <a:rPr lang="en-US" sz="2800" dirty="0" err="1" smtClean="0">
                <a:solidFill>
                  <a:schemeClr val="tx1"/>
                </a:solidFill>
              </a:rPr>
              <a:t>tế</a:t>
            </a:r>
            <a:endParaRPr lang="vi-VN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7923" y="3333147"/>
            <a:ext cx="5417342" cy="9214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PHÂN LOẠI ẢNH UNG THƯ DẠ DÀY SỬ DỤNG RESNET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6548" y="315268"/>
            <a:ext cx="37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ĐẠI HỌC BÁCH KHOA HÀ NỘI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1863" y="315268"/>
            <a:ext cx="3850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VIỆN ĐIỆN TỬ - VIỄN THÔNG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5284" y="4149185"/>
            <a:ext cx="618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GVHD: TS.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Dũng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C56-F9B5-43A1-8607-4AAB85286FF2}" type="slidenum">
              <a:rPr lang="vi-VN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vi-V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3" y="829131"/>
            <a:ext cx="1522462" cy="1818660"/>
          </a:xfrm>
          <a:prstGeom prst="rect">
            <a:avLst/>
          </a:prstGeom>
        </p:spPr>
      </p:pic>
      <p:pic>
        <p:nvPicPr>
          <p:cNvPr id="12" name="Picture 11" descr="imag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00" y="829131"/>
            <a:ext cx="14001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15109" y="4729152"/>
            <a:ext cx="724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09: 1.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Trương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Hiền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2. Phó Thị Hà Anh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3.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Ngô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Bá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Sơn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515" y="1152906"/>
            <a:ext cx="9352768" cy="4513375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 startAt="2"/>
            </a:pPr>
            <a:r>
              <a:rPr lang="en-US" sz="2800" dirty="0" smtClean="0"/>
              <a:t>SVM</a:t>
            </a:r>
          </a:p>
          <a:p>
            <a:pPr marL="400050" lvl="1" indent="0">
              <a:buNone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SVM: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hạt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endParaRPr lang="en-US" sz="2400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chéo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endParaRPr lang="en-US" sz="2400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endParaRPr lang="en-US" sz="2400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test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1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3672" y="1768839"/>
            <a:ext cx="6595673" cy="2805633"/>
          </a:xfrm>
        </p:spPr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en-US" sz="2800" dirty="0" err="1" smtClean="0"/>
              <a:t>Resnet</a:t>
            </a:r>
            <a:endParaRPr lang="en-US" sz="2800" dirty="0" smtClean="0"/>
          </a:p>
          <a:p>
            <a:pPr lv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CNN </a:t>
            </a:r>
            <a:r>
              <a:rPr lang="en-US" sz="2200" dirty="0" err="1" smtClean="0"/>
              <a:t>tốt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2015</a:t>
            </a:r>
          </a:p>
          <a:p>
            <a:pPr lv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Mạng</a:t>
            </a:r>
            <a:r>
              <a:rPr lang="en-US" sz="2200" dirty="0" smtClean="0"/>
              <a:t> CNN: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ở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endParaRPr lang="en-US" sz="2200" dirty="0" smtClean="0"/>
          </a:p>
          <a:p>
            <a:pPr lv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Resnet</a:t>
            </a:r>
            <a:r>
              <a:rPr lang="en-US" sz="2200" dirty="0" smtClean="0"/>
              <a:t>: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dư</a:t>
            </a:r>
            <a:r>
              <a:rPr lang="en-US" sz="2200" dirty="0" smtClean="0"/>
              <a:t>,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nối</a:t>
            </a:r>
            <a:r>
              <a:rPr lang="en-US" sz="2200" dirty="0" smtClean="0"/>
              <a:t> </a:t>
            </a:r>
            <a:r>
              <a:rPr lang="en-US" sz="2200" dirty="0" err="1" smtClean="0"/>
              <a:t>phím</a:t>
            </a:r>
            <a:r>
              <a:rPr lang="en-US" sz="2200" dirty="0" smtClean="0"/>
              <a:t> </a:t>
            </a:r>
            <a:r>
              <a:rPr lang="en-US" sz="2200" dirty="0" err="1" smtClean="0"/>
              <a:t>tắt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4" y="1948721"/>
            <a:ext cx="3282846" cy="23084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894350" y="4880326"/>
            <a:ext cx="569626" cy="424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9211" y="4754354"/>
            <a:ext cx="6045123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CNN,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quyêt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PHƯƠNG PHÁP THỰC HIỆN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1" y="972543"/>
            <a:ext cx="8911687" cy="382524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800" b="1" u="sng" dirty="0" err="1" smtClean="0"/>
              <a:t>Bước</a:t>
            </a:r>
            <a:r>
              <a:rPr lang="en-US" sz="2800" b="1" u="sng" dirty="0" smtClean="0"/>
              <a:t> 1: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Dataset: </a:t>
            </a:r>
            <a:r>
              <a:rPr lang="en-US" sz="2400" dirty="0" err="1" smtClean="0"/>
              <a:t>ảnh</a:t>
            </a:r>
            <a:r>
              <a:rPr lang="en-US" sz="2400" dirty="0" smtClean="0"/>
              <a:t> RGB,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90" y="2299595"/>
            <a:ext cx="2038350" cy="18923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15" y="2286623"/>
            <a:ext cx="2047875" cy="19011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65" y="2286623"/>
            <a:ext cx="2057400" cy="1913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658" y="4336121"/>
            <a:ext cx="74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RGB                           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ROI                              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            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5036695"/>
            <a:ext cx="8911687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Thu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Chia dataset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tỷ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trainingSet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testSet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PHƯƠNG PHÁP THỰC HIỆN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1" y="1647710"/>
            <a:ext cx="8911687" cy="413418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457200" indent="-457200">
              <a:buFont typeface="+mj-lt"/>
              <a:buAutoNum type="alphaLcParenR" startAt="2"/>
            </a:pPr>
            <a:r>
              <a:rPr lang="en-US" sz="2800" b="1" u="sng" dirty="0" err="1" smtClean="0"/>
              <a:t>Bước</a:t>
            </a:r>
            <a:r>
              <a:rPr lang="en-US" sz="2800" b="1" u="sng" dirty="0" smtClean="0"/>
              <a:t> 2</a:t>
            </a:r>
            <a:r>
              <a:rPr lang="en-US" sz="2800" dirty="0" smtClean="0"/>
              <a:t>: </a:t>
            </a:r>
            <a:r>
              <a:rPr lang="en-US" sz="2800" dirty="0" err="1" smtClean="0"/>
              <a:t>Resnet</a:t>
            </a:r>
            <a:endParaRPr lang="en-US" sz="2800" dirty="0" smtClean="0"/>
          </a:p>
          <a:p>
            <a:pPr marL="857250" lvl="1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Resnet-50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trích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feature</a:t>
            </a:r>
          </a:p>
          <a:p>
            <a:pPr marL="857250" lvl="1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/>
              <a:t>augmentedImageDatastore</a:t>
            </a:r>
            <a:r>
              <a:rPr lang="en-US" sz="2400" i="1" dirty="0" smtClean="0"/>
              <a:t>: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thang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xám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smtClean="0"/>
              <a:t>RGB</a:t>
            </a:r>
          </a:p>
          <a:p>
            <a:pPr marL="857250" lvl="1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i="1" dirty="0" err="1" smtClean="0"/>
              <a:t>augmentedImageDatastore</a:t>
            </a:r>
            <a:r>
              <a:rPr lang="en-US" sz="2400" i="1" dirty="0" smtClean="0"/>
              <a:t>: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endParaRPr lang="en-US" sz="2400" dirty="0" smtClean="0"/>
          </a:p>
          <a:p>
            <a:pPr marL="857250" lvl="1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a</a:t>
            </a:r>
            <a:r>
              <a:rPr lang="en-US" sz="2400" i="1" dirty="0" smtClean="0"/>
              <a:t>ctivations: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feature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4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PHƯƠNG PHÁP THỰC HIỆN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768839"/>
            <a:ext cx="8911687" cy="4134187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 startAt="3"/>
            </a:pPr>
            <a:endParaRPr lang="en-US" sz="2400" dirty="0" smtClean="0"/>
          </a:p>
          <a:p>
            <a:pPr marL="457200" indent="-457200">
              <a:lnSpc>
                <a:spcPts val="3500"/>
              </a:lnSpc>
              <a:buFont typeface="+mj-lt"/>
              <a:buAutoNum type="alphaLcParenR" startAt="3"/>
            </a:pPr>
            <a:r>
              <a:rPr lang="en-US" sz="2800" b="1" dirty="0" err="1" smtClean="0"/>
              <a:t>Bước</a:t>
            </a:r>
            <a:r>
              <a:rPr lang="en-US" sz="2800" b="1" dirty="0" smtClean="0"/>
              <a:t> 3</a:t>
            </a:r>
            <a:r>
              <a:rPr lang="en-US" sz="2800" dirty="0" smtClean="0"/>
              <a:t>: </a:t>
            </a:r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SVM</a:t>
            </a:r>
          </a:p>
          <a:p>
            <a:pPr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đào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SVM</a:t>
            </a:r>
          </a:p>
          <a:p>
            <a:pPr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/>
              <a:t>Stochastic Gradient Descent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lnSpc>
                <a:spcPts val="3500"/>
              </a:lnSpc>
              <a:buNone/>
            </a:pPr>
            <a:r>
              <a:rPr lang="en-US" sz="2400" dirty="0" err="1" smtClean="0"/>
              <a:t>Đẩy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đào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376078" y="4068279"/>
            <a:ext cx="426265" cy="344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PHƯƠNG PHÁP THỰC HIỆN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768839"/>
            <a:ext cx="8911687" cy="4134187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 startAt="4"/>
            </a:pPr>
            <a:endParaRPr lang="en-US" sz="2400" dirty="0" smtClean="0"/>
          </a:p>
          <a:p>
            <a:pPr marL="457200" indent="-457200">
              <a:lnSpc>
                <a:spcPts val="3500"/>
              </a:lnSpc>
              <a:buFont typeface="+mj-lt"/>
              <a:buAutoNum type="alphaLcParenR" startAt="4"/>
            </a:pPr>
            <a:r>
              <a:rPr lang="en-US" sz="2800" b="1" dirty="0" err="1" smtClean="0"/>
              <a:t>Bước</a:t>
            </a:r>
            <a:r>
              <a:rPr lang="en-US" sz="2800" b="1" dirty="0" smtClean="0"/>
              <a:t> 4</a:t>
            </a:r>
            <a:r>
              <a:rPr lang="en-US" sz="2800" dirty="0" smtClean="0"/>
              <a:t>: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endParaRPr lang="en-US" sz="2800" dirty="0" smtClean="0"/>
          </a:p>
          <a:p>
            <a:pPr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trích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testSet</a:t>
            </a:r>
            <a:endParaRPr lang="en-US" sz="2400" dirty="0" smtClean="0"/>
          </a:p>
          <a:p>
            <a:pPr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Chuyển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9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KẾT QUẢ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768839"/>
            <a:ext cx="8911687" cy="41341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(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12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84181"/>
              </p:ext>
            </p:extLst>
          </p:nvPr>
        </p:nvGraphicFramePr>
        <p:xfrm>
          <a:off x="2589211" y="2398425"/>
          <a:ext cx="8518500" cy="289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95">
                  <a:extLst>
                    <a:ext uri="{9D8B030D-6E8A-4147-A177-3AD203B41FA5}">
                      <a16:colId xmlns:a16="http://schemas.microsoft.com/office/drawing/2014/main" xmlns="" val="3423044237"/>
                    </a:ext>
                  </a:extLst>
                </a:gridCol>
                <a:gridCol w="3204912">
                  <a:extLst>
                    <a:ext uri="{9D8B030D-6E8A-4147-A177-3AD203B41FA5}">
                      <a16:colId xmlns:a16="http://schemas.microsoft.com/office/drawing/2014/main" xmlns="" val="2986297775"/>
                    </a:ext>
                  </a:extLst>
                </a:gridCol>
                <a:gridCol w="3015593">
                  <a:extLst>
                    <a:ext uri="{9D8B030D-6E8A-4147-A177-3AD203B41FA5}">
                      <a16:colId xmlns:a16="http://schemas.microsoft.com/office/drawing/2014/main" xmlns="" val="164848585"/>
                    </a:ext>
                  </a:extLst>
                </a:gridCol>
              </a:tblGrid>
              <a:tr h="4840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Tỷ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lệ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trainingSet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testSet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538870"/>
                  </a:ext>
                </a:extLst>
              </a:tr>
              <a:tr h="472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414730"/>
                  </a:ext>
                </a:extLst>
              </a:tr>
              <a:tr h="484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5602228"/>
                  </a:ext>
                </a:extLst>
              </a:tr>
              <a:tr h="484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950464"/>
                  </a:ext>
                </a:extLst>
              </a:tr>
              <a:tr h="484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08920"/>
                  </a:ext>
                </a:extLst>
              </a:tr>
              <a:tr h="484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30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ĐÁNH GIÁ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768839"/>
            <a:ext cx="8911687" cy="4134187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hỉ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tỷ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chia </a:t>
            </a:r>
            <a:r>
              <a:rPr lang="en-US" sz="2400" dirty="0" smtClean="0"/>
              <a:t>dataset: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chênh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pPr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hưa</a:t>
            </a:r>
            <a:r>
              <a:rPr lang="en-US" sz="2400" dirty="0" smtClean="0"/>
              <a:t> </a:t>
            </a:r>
            <a:r>
              <a:rPr lang="en-US" sz="2400" dirty="0"/>
              <a:t>can </a:t>
            </a:r>
            <a:r>
              <a:rPr lang="en-US" sz="2400" dirty="0" err="1"/>
              <a:t>thiệp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smtClean="0"/>
              <a:t>CNN: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vài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013044" y="3962142"/>
            <a:ext cx="426265" cy="344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0" y="2408903"/>
            <a:ext cx="8915400" cy="125783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Thanks for listening!!!</a:t>
            </a:r>
            <a:endParaRPr lang="vi-V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1593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804" y="571403"/>
            <a:ext cx="8911687" cy="1280890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47471" y="1211848"/>
            <a:ext cx="2884868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C56-F9B5-43A1-8607-4AAB85286FF2}" type="slidenum">
              <a:rPr lang="vi-VN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vi-V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97847863"/>
              </p:ext>
            </p:extLst>
          </p:nvPr>
        </p:nvGraphicFramePr>
        <p:xfrm>
          <a:off x="2605804" y="1673119"/>
          <a:ext cx="6951589" cy="408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6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TỔNG QUAN ĐỀ TÀI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(28 Táº¿t)  Sá» liá»u thá»ng kÃª quan trá»ng vá» bá»nh ung thÆ° dáº¡ dÃ y - áº£nh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09" y="1903750"/>
            <a:ext cx="4512935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710" y="1903750"/>
            <a:ext cx="512663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dạ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kém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hơn 200 nghìn ca bệnh mới,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khoảng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75 nghìn ca tử vong do ung thư.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Káº¿t quáº£ hÃ¬nh áº£nh cho machine learning applic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61" y="1394084"/>
            <a:ext cx="5306517" cy="4272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1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768839"/>
            <a:ext cx="8911687" cy="4134187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CNN- Convolutional Neural Network</a:t>
            </a:r>
          </a:p>
          <a:p>
            <a:pPr marL="400050" lvl="1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+mj-lt"/>
              <a:buAutoNum type="alphaL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59" y="2322826"/>
            <a:ext cx="2213676" cy="20536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59" y="2359873"/>
            <a:ext cx="3927576" cy="1098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235" y="3835932"/>
            <a:ext cx="5387743" cy="2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1" y="1557719"/>
            <a:ext cx="8911687" cy="253981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64" y="2127250"/>
            <a:ext cx="6667500" cy="1819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0" y="4335418"/>
            <a:ext cx="8911687" cy="14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convolution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chồng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CƠ SỞ LÝ THUYẾT</a:t>
            </a:r>
            <a:endParaRPr lang="vi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768839"/>
            <a:ext cx="8911687" cy="4134187"/>
          </a:xfrm>
        </p:spPr>
        <p:txBody>
          <a:bodyPr/>
          <a:lstStyle/>
          <a:p>
            <a:pPr>
              <a:buFont typeface="+mj-lt"/>
              <a:buAutoNum type="alphaLcParenR" startAt="2"/>
            </a:pPr>
            <a:r>
              <a:rPr lang="en-US" sz="2800"/>
              <a:t>SVM-Support Vector Machine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54" y="2278987"/>
            <a:ext cx="5779654" cy="43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1" y="1152907"/>
            <a:ext cx="9027072" cy="2264850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 startAt="2"/>
            </a:pPr>
            <a:r>
              <a:rPr lang="en-US" sz="2800" dirty="0" smtClean="0"/>
              <a:t>SVM</a:t>
            </a:r>
          </a:p>
          <a:p>
            <a:pPr marL="685800" lv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endParaRPr lang="en-US" sz="2400" dirty="0" smtClean="0"/>
          </a:p>
          <a:p>
            <a:pPr marL="685800" lv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endParaRPr lang="en-US" sz="2400" dirty="0" smtClean="0"/>
          </a:p>
          <a:p>
            <a:pPr marL="685800" lv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Nếu</a:t>
            </a:r>
            <a:r>
              <a:rPr lang="en-US" sz="2400" dirty="0" smtClean="0"/>
              <a:t> N &gt; 2: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tách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endParaRPr lang="en-US" sz="2400" dirty="0" smtClean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 descr="Káº¿t quáº£ hÃ¬nh áº£nh cho multiclass sv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90" y="3537679"/>
            <a:ext cx="3725372" cy="2683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8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4655"/>
            <a:ext cx="8911687" cy="869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CƠ SỞ LÝ THUYẾT</a:t>
            </a:r>
            <a:endParaRPr lang="vi-VN" sz="3200" dirty="0"/>
          </a:p>
        </p:txBody>
      </p:sp>
      <p:sp>
        <p:nvSpPr>
          <p:cNvPr id="7" name="Rectangle 6"/>
          <p:cNvSpPr/>
          <p:nvPr/>
        </p:nvSpPr>
        <p:spPr>
          <a:xfrm>
            <a:off x="1769115" y="603552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 Nội,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6/2018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515" y="1152906"/>
            <a:ext cx="9352768" cy="4513375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 startAt="2"/>
            </a:pPr>
            <a:r>
              <a:rPr lang="en-US" sz="2800" dirty="0" smtClean="0"/>
              <a:t>SVM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chia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58545" y="2378401"/>
            <a:ext cx="5573020" cy="34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996</TotalTime>
  <Words>875</Words>
  <Application>Microsoft Office PowerPoint</Application>
  <PresentationFormat>Widescreen</PresentationFormat>
  <Paragraphs>159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Xử lý ảnh y tế</vt:lpstr>
      <vt:lpstr>NỘI DUNG</vt:lpstr>
      <vt:lpstr>1. TỔNG QUAN ĐỀ TÀI</vt:lpstr>
      <vt:lpstr>2. CƠ SỞ LÝ THUYẾT</vt:lpstr>
      <vt:lpstr>2. CƠ SỞ LÝ THUYẾT</vt:lpstr>
      <vt:lpstr>2. CƠ SỞ LÝ THUYẾT</vt:lpstr>
      <vt:lpstr>2. CƠ SỞ LÝ THUYẾT</vt:lpstr>
      <vt:lpstr>2. CƠ SỞ LÝ THUYẾT</vt:lpstr>
      <vt:lpstr>2. CƠ SỞ LÝ THUYẾT</vt:lpstr>
      <vt:lpstr>2. CƠ SỞ LÝ THUYẾT</vt:lpstr>
      <vt:lpstr>2. CƠ SỞ LÝ THUYẾT</vt:lpstr>
      <vt:lpstr>3. PHƯƠNG PHÁP THỰC HIỆN</vt:lpstr>
      <vt:lpstr>3. PHƯƠNG PHÁP THỰC HIỆN</vt:lpstr>
      <vt:lpstr>3. PHƯƠNG PHÁP THỰC HIỆN</vt:lpstr>
      <vt:lpstr>3. PHƯƠNG PHÁP THỰC HIỆN</vt:lpstr>
      <vt:lpstr>4. KẾT QUẢ</vt:lpstr>
      <vt:lpstr>5. ĐÁNH GIÁ</vt:lpstr>
      <vt:lpstr>Thanks for listening!!!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Anh</dc:creator>
  <cp:lastModifiedBy>ADMIN</cp:lastModifiedBy>
  <cp:revision>56</cp:revision>
  <dcterms:created xsi:type="dcterms:W3CDTF">2018-05-01T11:59:57Z</dcterms:created>
  <dcterms:modified xsi:type="dcterms:W3CDTF">2018-06-16T02:19:21Z</dcterms:modified>
</cp:coreProperties>
</file>