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38150"/>
            <a:ext cx="354901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38150"/>
            <a:ext cx="1044130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051686"/>
            <a:ext cx="141960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507356"/>
            <a:ext cx="141960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38150"/>
            <a:ext cx="141960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017396"/>
            <a:ext cx="696301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006090"/>
            <a:ext cx="696301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017396"/>
            <a:ext cx="699730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006090"/>
            <a:ext cx="69973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6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84911"/>
            <a:ext cx="833247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84911"/>
            <a:ext cx="833247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9B76-61A4-431E-9D6B-03B2CF81DE0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353CB-6CA3-4693-9626-044D4C7FC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071B60-1632-A1D9-985A-2EEB50F4A2E9}"/>
              </a:ext>
            </a:extLst>
          </p:cNvPr>
          <p:cNvGrpSpPr/>
          <p:nvPr/>
        </p:nvGrpSpPr>
        <p:grpSpPr>
          <a:xfrm>
            <a:off x="816630" y="238125"/>
            <a:ext cx="14825940" cy="7235337"/>
            <a:chOff x="453679" y="315895"/>
            <a:chExt cx="14825940" cy="77533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232B2E-F12B-03A3-E607-E7842A2D8CD8}"/>
                </a:ext>
              </a:extLst>
            </p:cNvPr>
            <p:cNvGrpSpPr/>
            <p:nvPr/>
          </p:nvGrpSpPr>
          <p:grpSpPr>
            <a:xfrm>
              <a:off x="453679" y="315895"/>
              <a:ext cx="2325626" cy="7753350"/>
              <a:chOff x="1028697" y="528176"/>
              <a:chExt cx="2190140" cy="741768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E0B1FAA-85D2-0A94-4947-DB8D65C591D0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1157358-F618-FFBD-D34F-444131043083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B1F2DE6-D77C-2C58-99CF-2111BC52502F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Dense Block_1 x 6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AC15ABE-5187-0A70-FE99-EF99B6AC66CD}"/>
                  </a:ext>
                </a:extLst>
              </p:cNvPr>
              <p:cNvSpPr/>
              <p:nvPr/>
            </p:nvSpPr>
            <p:spPr>
              <a:xfrm>
                <a:off x="1028701" y="2632388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E9BE820-43D1-BA20-38F2-738B513613CB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Dense Block_2 x 12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5773506-2F02-4D82-1C83-64EE33406800}"/>
                  </a:ext>
                </a:extLst>
              </p:cNvPr>
              <p:cNvSpPr/>
              <p:nvPr/>
            </p:nvSpPr>
            <p:spPr>
              <a:xfrm>
                <a:off x="1028700" y="403201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D6C774C-D7C3-93C3-6AC9-3908ABE9C9F0}"/>
                  </a:ext>
                </a:extLst>
              </p:cNvPr>
              <p:cNvSpPr/>
              <p:nvPr/>
            </p:nvSpPr>
            <p:spPr>
              <a:xfrm>
                <a:off x="1028699" y="4731821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Dense Block_3 x 48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B5AE642-A564-1F3E-ADD6-D1BCDD24141C}"/>
                  </a:ext>
                </a:extLst>
              </p:cNvPr>
              <p:cNvSpPr/>
              <p:nvPr/>
            </p:nvSpPr>
            <p:spPr>
              <a:xfrm>
                <a:off x="1028699" y="5431632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80E49F2-B753-97BC-4D6D-1CCA5A0DA2E9}"/>
                  </a:ext>
                </a:extLst>
              </p:cNvPr>
              <p:cNvSpPr/>
              <p:nvPr/>
            </p:nvSpPr>
            <p:spPr>
              <a:xfrm>
                <a:off x="1028698" y="6131443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Dense Block_4 x 29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EB98B96-6A5C-AA72-7B92-2926E5EF4B77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E8C447C-67BC-D8B9-2377-7D5F08734754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6E59BC-461A-9E24-4FA4-16DCD5AD416B}"/>
                  </a:ext>
                </a:extLst>
              </p:cNvPr>
              <p:cNvCxnSpPr>
                <a:stCxn id="3" idx="2"/>
                <a:endCxn id="2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4B996CB-A6C8-A9D8-C9D1-8786150B2E18}"/>
                  </a:ext>
                </a:extLst>
              </p:cNvPr>
              <p:cNvCxnSpPr>
                <a:stCxn id="2" idx="2"/>
                <a:endCxn id="4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56A4C16-01A7-49F6-0B51-678AF05978F6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2123769" y="2345783"/>
                <a:ext cx="1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621AABA-B25B-A2C4-56F3-2427C09F4B91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2123769" y="3047187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451F985-8B25-822C-83AF-02B22B72BD6F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2123768" y="3746998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AEF5905-F0CC-964B-887D-5490C5BBAC02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flipH="1">
                <a:off x="2123767" y="4446809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AA4A13-DA8E-540A-2EEF-9A6B17818530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2123767" y="5146620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5937ABF-1196-D039-A9AE-97CA2771523F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 flipH="1">
                <a:off x="2123766" y="5846431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5F1992-95F0-3080-1D35-2E22BE2E6D0C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2123765" y="6546242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2885FD8-1959-3969-AF6E-3768B367DD70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36FAB57-76FB-3767-94FF-71BA64104A14}"/>
                </a:ext>
              </a:extLst>
            </p:cNvPr>
            <p:cNvGrpSpPr/>
            <p:nvPr/>
          </p:nvGrpSpPr>
          <p:grpSpPr>
            <a:xfrm>
              <a:off x="3450460" y="315895"/>
              <a:ext cx="2784688" cy="7753350"/>
              <a:chOff x="1028697" y="528176"/>
              <a:chExt cx="2190140" cy="7417688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54D7326-6BF5-2AFA-15B6-87F5F3146E2A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A440AC6-78BD-A266-25B6-39AF79CE6DDD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1BC40E8-50D4-B38F-A8CD-ACCC96A45A23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Inception Resnet A x 10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A856AD7-589E-0D91-C8C4-CFDE0F30D7D7}"/>
                  </a:ext>
                </a:extLst>
              </p:cNvPr>
              <p:cNvSpPr/>
              <p:nvPr/>
            </p:nvSpPr>
            <p:spPr>
              <a:xfrm>
                <a:off x="1028701" y="2632388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35FB3066-4FB1-995D-0C10-5C7D4E52674D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Inception Resnet B x 20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87FBA9F-B2CC-A836-BC6E-3B7F103129E4}"/>
                  </a:ext>
                </a:extLst>
              </p:cNvPr>
              <p:cNvSpPr/>
              <p:nvPr/>
            </p:nvSpPr>
            <p:spPr>
              <a:xfrm>
                <a:off x="1028700" y="403201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Transition Layer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51DBF0E8-49B1-B4B0-37CA-046D81357DBC}"/>
                  </a:ext>
                </a:extLst>
              </p:cNvPr>
              <p:cNvSpPr/>
              <p:nvPr/>
            </p:nvSpPr>
            <p:spPr>
              <a:xfrm>
                <a:off x="1028697" y="473341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Inception Resnet C x 8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4CACE63-8A62-4260-9A2F-5A2A441F5597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3D6BDD1-AAC1-5AB0-C4D4-24C0E1AF8918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9642749-DCFF-B02C-5054-A1835E0202C8}"/>
                  </a:ext>
                </a:extLst>
              </p:cNvPr>
              <p:cNvCxnSpPr>
                <a:stCxn id="38" idx="2"/>
                <a:endCxn id="37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D9D926A-7064-BCD9-5A50-39D1F9AF6C55}"/>
                  </a:ext>
                </a:extLst>
              </p:cNvPr>
              <p:cNvCxnSpPr>
                <a:stCxn id="37" idx="2"/>
                <a:endCxn id="39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F3CDEC3-C9F1-C1BB-E48F-237569CC21CC}"/>
                  </a:ext>
                </a:extLst>
              </p:cNvPr>
              <p:cNvCxnSpPr>
                <a:stCxn id="39" idx="2"/>
                <a:endCxn id="40" idx="0"/>
              </p:cNvCxnSpPr>
              <p:nvPr/>
            </p:nvCxnSpPr>
            <p:spPr>
              <a:xfrm flipH="1">
                <a:off x="2123769" y="2345783"/>
                <a:ext cx="1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267AD11-C366-56A9-9A2A-2FC0FBB3A978}"/>
                  </a:ext>
                </a:extLst>
              </p:cNvPr>
              <p:cNvCxnSpPr>
                <a:stCxn id="40" idx="2"/>
                <a:endCxn id="41" idx="0"/>
              </p:cNvCxnSpPr>
              <p:nvPr/>
            </p:nvCxnSpPr>
            <p:spPr>
              <a:xfrm>
                <a:off x="2123769" y="3047187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E0A6207-1F89-7FB7-71A3-EC3524751DB6}"/>
                  </a:ext>
                </a:extLst>
              </p:cNvPr>
              <p:cNvCxnSpPr>
                <a:stCxn id="41" idx="2"/>
                <a:endCxn id="42" idx="0"/>
              </p:cNvCxnSpPr>
              <p:nvPr/>
            </p:nvCxnSpPr>
            <p:spPr>
              <a:xfrm flipH="1">
                <a:off x="2123768" y="3746998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9E7784B-BB37-308D-F709-018E82ECE82E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>
                <a:off x="2123767" y="4446809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F0CE9FF-C967-14D8-85FC-F52B642AFE62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2123765" y="5148213"/>
                <a:ext cx="0" cy="1683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34D5E65-2F24-7EF3-EC3A-8B5DAF3F1863}"/>
                  </a:ext>
                </a:extLst>
              </p:cNvPr>
              <p:cNvCxnSpPr>
                <a:stCxn id="46" idx="2"/>
                <a:endCxn id="47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D5B009-D7AD-BD80-2664-A52110F7570A}"/>
                </a:ext>
              </a:extLst>
            </p:cNvPr>
            <p:cNvGrpSpPr/>
            <p:nvPr/>
          </p:nvGrpSpPr>
          <p:grpSpPr>
            <a:xfrm>
              <a:off x="6906303" y="315895"/>
              <a:ext cx="2178649" cy="7753350"/>
              <a:chOff x="1028697" y="528176"/>
              <a:chExt cx="2190140" cy="741768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21E83FDA-C707-93CD-D41B-49B486D49713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12822B-B900-EFFA-1E64-62C7B2BDFCA0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D392055-74F1-7736-6A1E-597BA83E8BE8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x 3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9306ACB-469E-D692-BC28-8B156A5DD83F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x 4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D8F9B0D3-B19B-14E3-C7E4-FB6413782DD7}"/>
                  </a:ext>
                </a:extLst>
              </p:cNvPr>
              <p:cNvSpPr/>
              <p:nvPr/>
            </p:nvSpPr>
            <p:spPr>
              <a:xfrm>
                <a:off x="1028697" y="473341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x 6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46CBFA0-6EF7-93D6-E454-CF8682C180CB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00515DED-882E-43B0-272B-1B673CD73C0F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0D356E7-9B1B-0E33-5A6C-032C8BBF74A3}"/>
                  </a:ext>
                </a:extLst>
              </p:cNvPr>
              <p:cNvCxnSpPr>
                <a:stCxn id="63" idx="2"/>
                <a:endCxn id="62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4DE4009-AA97-19E8-903B-B73F521FBB62}"/>
                  </a:ext>
                </a:extLst>
              </p:cNvPr>
              <p:cNvCxnSpPr>
                <a:stCxn id="62" idx="2"/>
                <a:endCxn id="64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C547171-2471-041C-2064-C0ECE5333871}"/>
                  </a:ext>
                </a:extLst>
              </p:cNvPr>
              <p:cNvCxnSpPr>
                <a:cxnSpLocks/>
                <a:stCxn id="64" idx="2"/>
                <a:endCxn id="66" idx="0"/>
              </p:cNvCxnSpPr>
              <p:nvPr/>
            </p:nvCxnSpPr>
            <p:spPr>
              <a:xfrm flipH="1">
                <a:off x="2123769" y="2345783"/>
                <a:ext cx="1" cy="986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E6D2C3E-D2D4-6795-0173-FE4BD61E01AF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 flipH="1">
                <a:off x="2123767" y="3746998"/>
                <a:ext cx="2" cy="984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7CBA1A6-068F-CE7E-C998-37FEFD3E5AE0}"/>
                  </a:ext>
                </a:extLst>
              </p:cNvPr>
              <p:cNvCxnSpPr>
                <a:stCxn id="68" idx="2"/>
                <a:endCxn id="69" idx="0"/>
              </p:cNvCxnSpPr>
              <p:nvPr/>
            </p:nvCxnSpPr>
            <p:spPr>
              <a:xfrm>
                <a:off x="2123765" y="5148213"/>
                <a:ext cx="0" cy="1683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3B63D47-6C3D-B0BE-FA82-F328621223E2}"/>
                  </a:ext>
                </a:extLst>
              </p:cNvPr>
              <p:cNvCxnSpPr>
                <a:stCxn id="69" idx="2"/>
                <a:endCxn id="70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D867BBE-A940-BD76-C61F-7D760F31BC54}"/>
                </a:ext>
              </a:extLst>
            </p:cNvPr>
            <p:cNvGrpSpPr/>
            <p:nvPr/>
          </p:nvGrpSpPr>
          <p:grpSpPr>
            <a:xfrm>
              <a:off x="9756107" y="315895"/>
              <a:ext cx="2526731" cy="7753350"/>
              <a:chOff x="1028697" y="528176"/>
              <a:chExt cx="2190140" cy="7417688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D10D6B43-66AA-366A-7ED5-A19FBE9FD3BD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92190752-1D8E-E967-BD60-9542DAFAA60F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29A7C1C9-9D67-5EB0-527D-2C863AD0241B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x 3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AD1B8B3A-435D-22CF-5763-93316C196BB2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x 8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A08DB55B-17BB-9A1E-5B18-CEFE10DB3E87}"/>
                  </a:ext>
                </a:extLst>
              </p:cNvPr>
              <p:cNvSpPr/>
              <p:nvPr/>
            </p:nvSpPr>
            <p:spPr>
              <a:xfrm>
                <a:off x="1028697" y="473341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Residual Block x 36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4E9D61C2-693B-296F-50F6-CCE89B725D19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D5491D9-84DE-88D4-E8F7-8D97037DF481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4F473259-0D5A-F978-3F49-3034C057DFF1}"/>
                  </a:ext>
                </a:extLst>
              </p:cNvPr>
              <p:cNvCxnSpPr>
                <a:stCxn id="83" idx="2"/>
                <a:endCxn id="82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811D028-AD25-DC39-C328-0587FD5CB23D}"/>
                  </a:ext>
                </a:extLst>
              </p:cNvPr>
              <p:cNvCxnSpPr>
                <a:stCxn id="82" idx="2"/>
                <a:endCxn id="84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AB9F6DDD-773B-35BE-1A9C-E36F35A3013D}"/>
                  </a:ext>
                </a:extLst>
              </p:cNvPr>
              <p:cNvCxnSpPr>
                <a:cxnSpLocks/>
                <a:stCxn id="84" idx="2"/>
                <a:endCxn id="85" idx="0"/>
              </p:cNvCxnSpPr>
              <p:nvPr/>
            </p:nvCxnSpPr>
            <p:spPr>
              <a:xfrm flipH="1">
                <a:off x="2123769" y="2345783"/>
                <a:ext cx="1" cy="986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BFFBC26-F5B3-873E-6BCE-82D199CA0317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 flipH="1">
                <a:off x="2123767" y="3746998"/>
                <a:ext cx="2" cy="984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A320B9E6-BC68-3F66-25D2-2545DF420869}"/>
                  </a:ext>
                </a:extLst>
              </p:cNvPr>
              <p:cNvCxnSpPr>
                <a:stCxn id="86" idx="2"/>
                <a:endCxn id="87" idx="0"/>
              </p:cNvCxnSpPr>
              <p:nvPr/>
            </p:nvCxnSpPr>
            <p:spPr>
              <a:xfrm>
                <a:off x="2123765" y="5148213"/>
                <a:ext cx="0" cy="1683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6FF2DBC-1744-5A93-B3D8-D4BE816ED5A5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1D34F04-A38A-1460-3F31-2E21B13720E2}"/>
                </a:ext>
              </a:extLst>
            </p:cNvPr>
            <p:cNvGrpSpPr/>
            <p:nvPr/>
          </p:nvGrpSpPr>
          <p:grpSpPr>
            <a:xfrm>
              <a:off x="12953993" y="315895"/>
              <a:ext cx="2325626" cy="7753350"/>
              <a:chOff x="1028697" y="528176"/>
              <a:chExt cx="2190140" cy="7417688"/>
            </a:xfrm>
          </p:grpSpPr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CE60C6D1-D4BE-89F2-E46A-E19535B8567F}"/>
                  </a:ext>
                </a:extLst>
              </p:cNvPr>
              <p:cNvSpPr/>
              <p:nvPr/>
            </p:nvSpPr>
            <p:spPr>
              <a:xfrm>
                <a:off x="1028702" y="122958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STEM</a:t>
                </a: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BDFCF990-8D6D-C992-B83B-BED8DAEE9531}"/>
                  </a:ext>
                </a:extLst>
              </p:cNvPr>
              <p:cNvSpPr/>
              <p:nvPr/>
            </p:nvSpPr>
            <p:spPr>
              <a:xfrm>
                <a:off x="1028702" y="528176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C29876F6-3B34-D6C5-75DD-82E01D73B4CE}"/>
                  </a:ext>
                </a:extLst>
              </p:cNvPr>
              <p:cNvSpPr/>
              <p:nvPr/>
            </p:nvSpPr>
            <p:spPr>
              <a:xfrm>
                <a:off x="1028702" y="193098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130F0A65-1C6B-FE6F-5F32-4F47343134BF}"/>
                  </a:ext>
                </a:extLst>
              </p:cNvPr>
              <p:cNvSpPr/>
              <p:nvPr/>
            </p:nvSpPr>
            <p:spPr>
              <a:xfrm>
                <a:off x="1028701" y="2632388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Normal Cell</a:t>
                </a: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256966E8-3363-0D54-8A52-7351D6BF6481}"/>
                  </a:ext>
                </a:extLst>
              </p:cNvPr>
              <p:cNvSpPr/>
              <p:nvPr/>
            </p:nvSpPr>
            <p:spPr>
              <a:xfrm>
                <a:off x="1028701" y="3332199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22E1C0C2-DB5D-ADDF-A6B9-66473CDE392C}"/>
                  </a:ext>
                </a:extLst>
              </p:cNvPr>
              <p:cNvSpPr/>
              <p:nvPr/>
            </p:nvSpPr>
            <p:spPr>
              <a:xfrm>
                <a:off x="1028700" y="4032010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Normal Cell </a:t>
                </a: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70F829B-3F24-6A22-741B-EE534329FEA7}"/>
                  </a:ext>
                </a:extLst>
              </p:cNvPr>
              <p:cNvSpPr/>
              <p:nvPr/>
            </p:nvSpPr>
            <p:spPr>
              <a:xfrm>
                <a:off x="1028699" y="4731821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9E4DAE38-1C6A-34E8-7169-5205B71894C4}"/>
                  </a:ext>
                </a:extLst>
              </p:cNvPr>
              <p:cNvSpPr/>
              <p:nvPr/>
            </p:nvSpPr>
            <p:spPr>
              <a:xfrm>
                <a:off x="1028699" y="5431632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Normal Cell</a:t>
                </a: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12DE3791-C505-8992-2E86-AEF6A22E3241}"/>
                  </a:ext>
                </a:extLst>
              </p:cNvPr>
              <p:cNvSpPr/>
              <p:nvPr/>
            </p:nvSpPr>
            <p:spPr>
              <a:xfrm>
                <a:off x="1028697" y="6831254"/>
                <a:ext cx="2190135" cy="41479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D44554D-C251-9784-2B2D-041D31F36F55}"/>
                  </a:ext>
                </a:extLst>
              </p:cNvPr>
              <p:cNvSpPr/>
              <p:nvPr/>
            </p:nvSpPr>
            <p:spPr>
              <a:xfrm>
                <a:off x="1028697" y="7531065"/>
                <a:ext cx="2190135" cy="414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8919460-2195-E50E-2823-25BAF2F49AC6}"/>
                  </a:ext>
                </a:extLst>
              </p:cNvPr>
              <p:cNvCxnSpPr>
                <a:stCxn id="97" idx="2"/>
                <a:endCxn id="96" idx="0"/>
              </p:cNvCxnSpPr>
              <p:nvPr/>
            </p:nvCxnSpPr>
            <p:spPr>
              <a:xfrm>
                <a:off x="2123770" y="942975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A556304-EC3D-9D9F-E3D9-04FACDF0938A}"/>
                  </a:ext>
                </a:extLst>
              </p:cNvPr>
              <p:cNvCxnSpPr>
                <a:stCxn id="96" idx="2"/>
                <a:endCxn id="98" idx="0"/>
              </p:cNvCxnSpPr>
              <p:nvPr/>
            </p:nvCxnSpPr>
            <p:spPr>
              <a:xfrm>
                <a:off x="2123770" y="1644379"/>
                <a:ext cx="0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807733F-52AD-FECA-1B78-492E49B6C2DB}"/>
                  </a:ext>
                </a:extLst>
              </p:cNvPr>
              <p:cNvCxnSpPr>
                <a:stCxn id="98" idx="2"/>
                <a:endCxn id="99" idx="0"/>
              </p:cNvCxnSpPr>
              <p:nvPr/>
            </p:nvCxnSpPr>
            <p:spPr>
              <a:xfrm flipH="1">
                <a:off x="2123769" y="2345783"/>
                <a:ext cx="1" cy="286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A5B2868-5C51-8634-ABD8-62D42C5AF8C7}"/>
                  </a:ext>
                </a:extLst>
              </p:cNvPr>
              <p:cNvCxnSpPr>
                <a:stCxn id="99" idx="2"/>
                <a:endCxn id="100" idx="0"/>
              </p:cNvCxnSpPr>
              <p:nvPr/>
            </p:nvCxnSpPr>
            <p:spPr>
              <a:xfrm>
                <a:off x="2123769" y="3047187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140A2A0-E140-A255-1B38-DDD6F3F314A1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>
              <a:xfrm flipH="1">
                <a:off x="2123768" y="3746998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F174455-9452-AD19-EB0D-5CE23CBF65F2}"/>
                  </a:ext>
                </a:extLst>
              </p:cNvPr>
              <p:cNvCxnSpPr>
                <a:stCxn id="101" idx="2"/>
                <a:endCxn id="102" idx="0"/>
              </p:cNvCxnSpPr>
              <p:nvPr/>
            </p:nvCxnSpPr>
            <p:spPr>
              <a:xfrm flipH="1">
                <a:off x="2123767" y="4446809"/>
                <a:ext cx="1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82EAD23-446D-990E-19AC-C904784D6B24}"/>
                  </a:ext>
                </a:extLst>
              </p:cNvPr>
              <p:cNvCxnSpPr>
                <a:stCxn id="102" idx="2"/>
                <a:endCxn id="103" idx="0"/>
              </p:cNvCxnSpPr>
              <p:nvPr/>
            </p:nvCxnSpPr>
            <p:spPr>
              <a:xfrm>
                <a:off x="2123767" y="5146620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F09FFEC-131A-B308-6F21-CCF9E263086F}"/>
                  </a:ext>
                </a:extLst>
              </p:cNvPr>
              <p:cNvCxnSpPr>
                <a:cxnSpLocks/>
                <a:stCxn id="103" idx="2"/>
                <a:endCxn id="105" idx="0"/>
              </p:cNvCxnSpPr>
              <p:nvPr/>
            </p:nvCxnSpPr>
            <p:spPr>
              <a:xfrm flipH="1">
                <a:off x="2123765" y="5846431"/>
                <a:ext cx="2" cy="984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C7EF0AB9-8447-6350-0DF7-7A5A1D39F88D}"/>
                  </a:ext>
                </a:extLst>
              </p:cNvPr>
              <p:cNvCxnSpPr>
                <a:stCxn id="105" idx="2"/>
                <a:endCxn id="106" idx="0"/>
              </p:cNvCxnSpPr>
              <p:nvPr/>
            </p:nvCxnSpPr>
            <p:spPr>
              <a:xfrm>
                <a:off x="2123765" y="7246053"/>
                <a:ext cx="0" cy="28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A79B78-6CA8-52F6-D1BF-E6AE5FE6BC4C}"/>
              </a:ext>
            </a:extLst>
          </p:cNvPr>
          <p:cNvSpPr txBox="1"/>
          <p:nvPr/>
        </p:nvSpPr>
        <p:spPr>
          <a:xfrm>
            <a:off x="1248920" y="7631466"/>
            <a:ext cx="146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DenseNet201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11AC761-4553-F618-B62A-CB9AA8CA9008}"/>
              </a:ext>
            </a:extLst>
          </p:cNvPr>
          <p:cNvSpPr txBox="1"/>
          <p:nvPr/>
        </p:nvSpPr>
        <p:spPr>
          <a:xfrm>
            <a:off x="4196245" y="7631466"/>
            <a:ext cx="20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InceptionResNetV2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91703C-430F-77AB-3C88-FA6666602128}"/>
              </a:ext>
            </a:extLst>
          </p:cNvPr>
          <p:cNvSpPr txBox="1"/>
          <p:nvPr/>
        </p:nvSpPr>
        <p:spPr>
          <a:xfrm>
            <a:off x="7809483" y="7622143"/>
            <a:ext cx="10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ResNet50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E27C75-35BF-6F2F-1D67-6420DC075B2B}"/>
              </a:ext>
            </a:extLst>
          </p:cNvPr>
          <p:cNvSpPr txBox="1"/>
          <p:nvPr/>
        </p:nvSpPr>
        <p:spPr>
          <a:xfrm>
            <a:off x="10833327" y="7622143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ResNet152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E2D0ED-24C6-5CF2-72FA-455990123887}"/>
              </a:ext>
            </a:extLst>
          </p:cNvPr>
          <p:cNvSpPr txBox="1"/>
          <p:nvPr/>
        </p:nvSpPr>
        <p:spPr>
          <a:xfrm>
            <a:off x="13857171" y="7566801"/>
            <a:ext cx="140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NasNetLarge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75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B32BD6E-82B0-E2A4-5C27-2939FCE37414}"/>
              </a:ext>
            </a:extLst>
          </p:cNvPr>
          <p:cNvGrpSpPr/>
          <p:nvPr/>
        </p:nvGrpSpPr>
        <p:grpSpPr>
          <a:xfrm>
            <a:off x="2274986" y="250946"/>
            <a:ext cx="11909227" cy="7235337"/>
            <a:chOff x="816630" y="238125"/>
            <a:chExt cx="11909227" cy="723533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56B415-27A8-0AFE-4D99-69D0988FA0A0}"/>
                </a:ext>
              </a:extLst>
            </p:cNvPr>
            <p:cNvGrpSpPr/>
            <p:nvPr/>
          </p:nvGrpSpPr>
          <p:grpSpPr>
            <a:xfrm>
              <a:off x="816630" y="238125"/>
              <a:ext cx="2325626" cy="7235337"/>
              <a:chOff x="816630" y="238125"/>
              <a:chExt cx="2325626" cy="7235337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A8A839-5FB0-4EB4-2F24-824B5BCD04BE}"/>
                  </a:ext>
                </a:extLst>
              </p:cNvPr>
              <p:cNvSpPr/>
              <p:nvPr/>
            </p:nvSpPr>
            <p:spPr>
              <a:xfrm>
                <a:off x="816635" y="238125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495289-F2F0-D38B-D239-FC588B723623}"/>
                  </a:ext>
                </a:extLst>
              </p:cNvPr>
              <p:cNvSpPr/>
              <p:nvPr/>
            </p:nvSpPr>
            <p:spPr>
              <a:xfrm>
                <a:off x="816634" y="973401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F60C2AF-CD59-8F5F-B668-E8BAF21A14CF}"/>
                  </a:ext>
                </a:extLst>
              </p:cNvPr>
              <p:cNvSpPr/>
              <p:nvPr/>
            </p:nvSpPr>
            <p:spPr>
              <a:xfrm>
                <a:off x="816633" y="1708677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x 2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3EC4BB8-6AB2-DB36-F423-C5FD5187BAA3}"/>
                  </a:ext>
                </a:extLst>
              </p:cNvPr>
              <p:cNvSpPr/>
              <p:nvPr/>
            </p:nvSpPr>
            <p:spPr>
              <a:xfrm>
                <a:off x="816633" y="24439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x 3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84CE35-9E58-7B4E-8126-F18519D289EF}"/>
                  </a:ext>
                </a:extLst>
              </p:cNvPr>
              <p:cNvSpPr/>
              <p:nvPr/>
            </p:nvSpPr>
            <p:spPr>
              <a:xfrm>
                <a:off x="816632" y="3179229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x 4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84092E9-4B3D-1688-9C7C-C0170231A7D2}"/>
                  </a:ext>
                </a:extLst>
              </p:cNvPr>
              <p:cNvSpPr/>
              <p:nvPr/>
            </p:nvSpPr>
            <p:spPr>
              <a:xfrm>
                <a:off x="816632" y="3912499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x 3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928772C-EA05-3EE0-EDEB-0D0423A29705}"/>
                  </a:ext>
                </a:extLst>
              </p:cNvPr>
              <p:cNvSpPr/>
              <p:nvPr/>
            </p:nvSpPr>
            <p:spPr>
              <a:xfrm>
                <a:off x="816632" y="4645769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5F52F3D-DDE6-5E74-6F81-028F1B0D4335}"/>
                  </a:ext>
                </a:extLst>
              </p:cNvPr>
              <p:cNvSpPr/>
              <p:nvPr/>
            </p:nvSpPr>
            <p:spPr>
              <a:xfrm>
                <a:off x="816630" y="63862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EEEBBFC-5316-D63A-F223-E839AF7B8050}"/>
                  </a:ext>
                </a:extLst>
              </p:cNvPr>
              <p:cNvSpPr/>
              <p:nvPr/>
            </p:nvSpPr>
            <p:spPr>
              <a:xfrm>
                <a:off x="816630" y="7068860"/>
                <a:ext cx="2325621" cy="4046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B0B25C7-015A-654D-6BAD-48DC1E92A847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979445" y="642727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61502F-AF40-02FD-AA8A-C0048B1CE178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 flipH="1">
                <a:off x="1979444" y="1378003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D5F9FA1-01BC-6207-EFA3-70BE498AC3D2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1979444" y="2113279"/>
                <a:ext cx="0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BA9E814-129C-E275-A7E6-2A3F2DD6BF44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flipH="1">
                <a:off x="1979443" y="2848555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B3DB44A-15F3-2B63-192E-F857DC40E8E4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1979443" y="3583831"/>
                <a:ext cx="0" cy="328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5AA4861-224F-9D5A-BC52-28A26ACF4CE1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>
                <a:off x="1979443" y="4317101"/>
                <a:ext cx="0" cy="328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429E158-086C-7CB3-E8EF-EDA03FABB107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1979441" y="5050371"/>
                <a:ext cx="2" cy="1335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743C8E0-585B-AABB-1457-8BDF7CD6FA04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1979441" y="6790855"/>
                <a:ext cx="0" cy="278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EF2B54-AF5B-6D58-A3EC-983BF4EC4BB6}"/>
                </a:ext>
              </a:extLst>
            </p:cNvPr>
            <p:cNvGrpSpPr/>
            <p:nvPr/>
          </p:nvGrpSpPr>
          <p:grpSpPr>
            <a:xfrm>
              <a:off x="4011169" y="238125"/>
              <a:ext cx="2325626" cy="7235337"/>
              <a:chOff x="816630" y="238125"/>
              <a:chExt cx="2325626" cy="723533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169CB14-4DC9-EE4A-1E5F-AC6E8AAED73D}"/>
                  </a:ext>
                </a:extLst>
              </p:cNvPr>
              <p:cNvSpPr/>
              <p:nvPr/>
            </p:nvSpPr>
            <p:spPr>
              <a:xfrm>
                <a:off x="816635" y="238125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D91148F-B98E-D49D-7985-E9306BB4F169}"/>
                  </a:ext>
                </a:extLst>
              </p:cNvPr>
              <p:cNvSpPr/>
              <p:nvPr/>
            </p:nvSpPr>
            <p:spPr>
              <a:xfrm>
                <a:off x="816634" y="973401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3x3 SE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1645603-168F-B8E4-8FBD-A8E1FBDC61F6}"/>
                  </a:ext>
                </a:extLst>
              </p:cNvPr>
              <p:cNvSpPr/>
              <p:nvPr/>
            </p:nvSpPr>
            <p:spPr>
              <a:xfrm>
                <a:off x="816633" y="1708677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3x3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7F872BD-442B-6368-46F4-5E491718DE53}"/>
                  </a:ext>
                </a:extLst>
              </p:cNvPr>
              <p:cNvSpPr/>
              <p:nvPr/>
            </p:nvSpPr>
            <p:spPr>
              <a:xfrm>
                <a:off x="816633" y="2443953"/>
                <a:ext cx="2325621" cy="6006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5x5 SE 8 repeated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185A8AB-8E38-2817-C75B-F8B54087BE3C}"/>
                  </a:ext>
                </a:extLst>
              </p:cNvPr>
              <p:cNvSpPr/>
              <p:nvPr/>
            </p:nvSpPr>
            <p:spPr>
              <a:xfrm>
                <a:off x="816630" y="63862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E9A1AF1-BA78-4FC3-D480-BA2005AF477B}"/>
                  </a:ext>
                </a:extLst>
              </p:cNvPr>
              <p:cNvSpPr/>
              <p:nvPr/>
            </p:nvSpPr>
            <p:spPr>
              <a:xfrm>
                <a:off x="816630" y="7068860"/>
                <a:ext cx="2325621" cy="4046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AC2F991-57C2-30B4-20BA-064B3B665F08}"/>
                  </a:ext>
                </a:extLst>
              </p:cNvPr>
              <p:cNvCxnSpPr>
                <a:stCxn id="31" idx="2"/>
                <a:endCxn id="32" idx="0"/>
              </p:cNvCxnSpPr>
              <p:nvPr/>
            </p:nvCxnSpPr>
            <p:spPr>
              <a:xfrm flipH="1">
                <a:off x="1979445" y="642727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6166253-9953-76F9-A53E-1653EB04BEF7}"/>
                  </a:ext>
                </a:extLst>
              </p:cNvPr>
              <p:cNvCxnSpPr>
                <a:stCxn id="32" idx="2"/>
                <a:endCxn id="33" idx="0"/>
              </p:cNvCxnSpPr>
              <p:nvPr/>
            </p:nvCxnSpPr>
            <p:spPr>
              <a:xfrm flipH="1">
                <a:off x="1979444" y="1378003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21DFA8F-F7E9-97F8-6551-523806BF5D6C}"/>
                  </a:ext>
                </a:extLst>
              </p:cNvPr>
              <p:cNvCxnSpPr>
                <a:cxnSpLocks/>
                <a:stCxn id="33" idx="2"/>
                <a:endCxn id="34" idx="0"/>
              </p:cNvCxnSpPr>
              <p:nvPr/>
            </p:nvCxnSpPr>
            <p:spPr>
              <a:xfrm>
                <a:off x="1979444" y="2113279"/>
                <a:ext cx="0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8C45B49-3C4D-7775-2DF0-E8131DAB4406}"/>
                  </a:ext>
                </a:extLst>
              </p:cNvPr>
              <p:cNvCxnSpPr>
                <a:cxnSpLocks/>
                <a:stCxn id="34" idx="2"/>
                <a:endCxn id="38" idx="0"/>
              </p:cNvCxnSpPr>
              <p:nvPr/>
            </p:nvCxnSpPr>
            <p:spPr>
              <a:xfrm flipH="1">
                <a:off x="1979441" y="3044559"/>
                <a:ext cx="3" cy="3341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C9AAA6E-2DEA-81AB-CFFD-7C55209DF3E8}"/>
                  </a:ext>
                </a:extLst>
              </p:cNvPr>
              <p:cNvCxnSpPr>
                <a:stCxn id="38" idx="2"/>
                <a:endCxn id="39" idx="0"/>
              </p:cNvCxnSpPr>
              <p:nvPr/>
            </p:nvCxnSpPr>
            <p:spPr>
              <a:xfrm>
                <a:off x="1979441" y="6790855"/>
                <a:ext cx="0" cy="278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0A2777A-9BA3-2379-E430-10BC817370DE}"/>
                </a:ext>
              </a:extLst>
            </p:cNvPr>
            <p:cNvGrpSpPr/>
            <p:nvPr/>
          </p:nvGrpSpPr>
          <p:grpSpPr>
            <a:xfrm>
              <a:off x="7205700" y="238125"/>
              <a:ext cx="2325626" cy="7235337"/>
              <a:chOff x="816630" y="238125"/>
              <a:chExt cx="2325626" cy="7235337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46A8FE0-6B15-CC1A-4A93-C00ED1BB3B78}"/>
                  </a:ext>
                </a:extLst>
              </p:cNvPr>
              <p:cNvSpPr/>
              <p:nvPr/>
            </p:nvSpPr>
            <p:spPr>
              <a:xfrm>
                <a:off x="816635" y="238125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E6D49D6-B71C-56FF-BC10-AAAFA9AC3786}"/>
                  </a:ext>
                </a:extLst>
              </p:cNvPr>
              <p:cNvSpPr/>
              <p:nvPr/>
            </p:nvSpPr>
            <p:spPr>
              <a:xfrm>
                <a:off x="816634" y="973401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3x3 3 repeated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670B841-3263-EDF5-8ED7-AECB5E5479F9}"/>
                  </a:ext>
                </a:extLst>
              </p:cNvPr>
              <p:cNvSpPr/>
              <p:nvPr/>
            </p:nvSpPr>
            <p:spPr>
              <a:xfrm>
                <a:off x="816633" y="1870930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5x5 SE 3 repeated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F120B2CC-7E9B-E6FA-97F1-83CAC4E93F6D}"/>
                  </a:ext>
                </a:extLst>
              </p:cNvPr>
              <p:cNvSpPr/>
              <p:nvPr/>
            </p:nvSpPr>
            <p:spPr>
              <a:xfrm>
                <a:off x="816633" y="2768459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 x 3 4 repeated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FFEB94C0-E107-EEC2-6295-7D9E02CFA461}"/>
                  </a:ext>
                </a:extLst>
              </p:cNvPr>
              <p:cNvSpPr/>
              <p:nvPr/>
            </p:nvSpPr>
            <p:spPr>
              <a:xfrm>
                <a:off x="816632" y="3665988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3x3 SE 2 repeated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E665B18-A56A-81FA-F60F-2832B8D06F29}"/>
                  </a:ext>
                </a:extLst>
              </p:cNvPr>
              <p:cNvSpPr/>
              <p:nvPr/>
            </p:nvSpPr>
            <p:spPr>
              <a:xfrm>
                <a:off x="816632" y="4563517"/>
                <a:ext cx="2325621" cy="64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Bottleneck 5x5 SE 3 repeated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FF2E3C23-45A0-779E-5C61-3E9E4C625674}"/>
                  </a:ext>
                </a:extLst>
              </p:cNvPr>
              <p:cNvSpPr/>
              <p:nvPr/>
            </p:nvSpPr>
            <p:spPr>
              <a:xfrm>
                <a:off x="816630" y="63862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C7D26D0-AF57-927C-21C5-966CC892DD47}"/>
                  </a:ext>
                </a:extLst>
              </p:cNvPr>
              <p:cNvSpPr/>
              <p:nvPr/>
            </p:nvSpPr>
            <p:spPr>
              <a:xfrm>
                <a:off x="816630" y="7068860"/>
                <a:ext cx="2325621" cy="4046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5A236B1-37FD-F83E-EF2A-83E88ACAF874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 flipH="1">
                <a:off x="1979445" y="642727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054A87A-054D-D3E7-9B84-A760B07048A6}"/>
                  </a:ext>
                </a:extLst>
              </p:cNvPr>
              <p:cNvCxnSpPr>
                <a:stCxn id="54" idx="2"/>
                <a:endCxn id="55" idx="0"/>
              </p:cNvCxnSpPr>
              <p:nvPr/>
            </p:nvCxnSpPr>
            <p:spPr>
              <a:xfrm flipH="1">
                <a:off x="1979444" y="1620601"/>
                <a:ext cx="1" cy="250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269F7C-E526-EF7A-624D-0904E8AF9CC8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>
                <a:off x="1979444" y="2518130"/>
                <a:ext cx="0" cy="250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D093136-4822-FA58-B658-5B647A8E3A05}"/>
                  </a:ext>
                </a:extLst>
              </p:cNvPr>
              <p:cNvCxnSpPr>
                <a:stCxn id="56" idx="2"/>
                <a:endCxn id="57" idx="0"/>
              </p:cNvCxnSpPr>
              <p:nvPr/>
            </p:nvCxnSpPr>
            <p:spPr>
              <a:xfrm flipH="1">
                <a:off x="1979443" y="3415659"/>
                <a:ext cx="1" cy="250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F284CA7-BDEC-73C2-71C5-A91B693AA156}"/>
                  </a:ext>
                </a:extLst>
              </p:cNvPr>
              <p:cNvCxnSpPr>
                <a:stCxn id="57" idx="2"/>
                <a:endCxn id="58" idx="0"/>
              </p:cNvCxnSpPr>
              <p:nvPr/>
            </p:nvCxnSpPr>
            <p:spPr>
              <a:xfrm>
                <a:off x="1979443" y="4313188"/>
                <a:ext cx="0" cy="250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AA3257B-F498-059A-12C8-C8803DB0DD34}"/>
                  </a:ext>
                </a:extLst>
              </p:cNvPr>
              <p:cNvCxnSpPr>
                <a:cxnSpLocks/>
                <a:stCxn id="58" idx="2"/>
                <a:endCxn id="60" idx="0"/>
              </p:cNvCxnSpPr>
              <p:nvPr/>
            </p:nvCxnSpPr>
            <p:spPr>
              <a:xfrm flipH="1">
                <a:off x="1979441" y="5210717"/>
                <a:ext cx="2" cy="1175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4E5457E-6C2A-BDC7-050A-A494E76B0994}"/>
                  </a:ext>
                </a:extLst>
              </p:cNvPr>
              <p:cNvCxnSpPr>
                <a:stCxn id="60" idx="2"/>
                <a:endCxn id="61" idx="0"/>
              </p:cNvCxnSpPr>
              <p:nvPr/>
            </p:nvCxnSpPr>
            <p:spPr>
              <a:xfrm>
                <a:off x="1979441" y="6790855"/>
                <a:ext cx="0" cy="278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2D6E90B-2A0B-0A30-627D-E1E29B96D956}"/>
                </a:ext>
              </a:extLst>
            </p:cNvPr>
            <p:cNvGrpSpPr/>
            <p:nvPr/>
          </p:nvGrpSpPr>
          <p:grpSpPr>
            <a:xfrm>
              <a:off x="10400231" y="238125"/>
              <a:ext cx="2325626" cy="7235337"/>
              <a:chOff x="816630" y="238125"/>
              <a:chExt cx="2325626" cy="7235337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3556410-EFCB-FC1E-9F6B-C1F772D0E056}"/>
                  </a:ext>
                </a:extLst>
              </p:cNvPr>
              <p:cNvSpPr/>
              <p:nvPr/>
            </p:nvSpPr>
            <p:spPr>
              <a:xfrm>
                <a:off x="816635" y="238125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INPUT</a:t>
                </a: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23092FBD-D247-4BCA-1F72-16F5B3080D0C}"/>
                  </a:ext>
                </a:extLst>
              </p:cNvPr>
              <p:cNvSpPr/>
              <p:nvPr/>
            </p:nvSpPr>
            <p:spPr>
              <a:xfrm>
                <a:off x="816634" y="973401"/>
                <a:ext cx="2325621" cy="6006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C97F189-E4BA-0FF2-2A88-FD91D8291462}"/>
                  </a:ext>
                </a:extLst>
              </p:cNvPr>
              <p:cNvSpPr/>
              <p:nvPr/>
            </p:nvSpPr>
            <p:spPr>
              <a:xfrm>
                <a:off x="816630" y="1941349"/>
                <a:ext cx="2325621" cy="6006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Normal Cell</a:t>
                </a: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24C8F6D0-87AE-9BFE-77C9-8A5BC3731E83}"/>
                  </a:ext>
                </a:extLst>
              </p:cNvPr>
              <p:cNvSpPr/>
              <p:nvPr/>
            </p:nvSpPr>
            <p:spPr>
              <a:xfrm>
                <a:off x="816630" y="2895550"/>
                <a:ext cx="2325621" cy="60060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Reduction Cell</a:t>
                </a: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7642795-1553-7BF9-2A26-B8C1F235FB52}"/>
                  </a:ext>
                </a:extLst>
              </p:cNvPr>
              <p:cNvSpPr/>
              <p:nvPr/>
            </p:nvSpPr>
            <p:spPr>
              <a:xfrm>
                <a:off x="816630" y="6386253"/>
                <a:ext cx="2325621" cy="4046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SA Module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1AB01F2-BAF8-7164-6D12-4714AA33C5C4}"/>
                  </a:ext>
                </a:extLst>
              </p:cNvPr>
              <p:cNvSpPr/>
              <p:nvPr/>
            </p:nvSpPr>
            <p:spPr>
              <a:xfrm>
                <a:off x="816630" y="7068860"/>
                <a:ext cx="2325621" cy="4046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SOFTMAX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8C5FB4F-E560-C190-8F42-9DC69EFDA55C}"/>
                  </a:ext>
                </a:extLst>
              </p:cNvPr>
              <p:cNvCxnSpPr>
                <a:cxnSpLocks/>
                <a:stCxn id="105" idx="2"/>
                <a:endCxn id="106" idx="0"/>
              </p:cNvCxnSpPr>
              <p:nvPr/>
            </p:nvCxnSpPr>
            <p:spPr>
              <a:xfrm flipH="1">
                <a:off x="1979445" y="642727"/>
                <a:ext cx="1" cy="330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2412BBF-2975-C699-B689-DEF565233220}"/>
                  </a:ext>
                </a:extLst>
              </p:cNvPr>
              <p:cNvCxnSpPr>
                <a:cxnSpLocks/>
                <a:stCxn id="106" idx="2"/>
                <a:endCxn id="107" idx="0"/>
              </p:cNvCxnSpPr>
              <p:nvPr/>
            </p:nvCxnSpPr>
            <p:spPr>
              <a:xfrm flipH="1">
                <a:off x="1979441" y="1574007"/>
                <a:ext cx="4" cy="367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439DA43-2B43-0495-77D4-26658BB9B947}"/>
                  </a:ext>
                </a:extLst>
              </p:cNvPr>
              <p:cNvCxnSpPr>
                <a:cxnSpLocks/>
                <a:stCxn id="107" idx="2"/>
                <a:endCxn id="108" idx="0"/>
              </p:cNvCxnSpPr>
              <p:nvPr/>
            </p:nvCxnSpPr>
            <p:spPr>
              <a:xfrm>
                <a:off x="1979441" y="2541955"/>
                <a:ext cx="0" cy="353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3F74B42F-26F5-4E32-6123-6E656EAF3228}"/>
                  </a:ext>
                </a:extLst>
              </p:cNvPr>
              <p:cNvCxnSpPr>
                <a:cxnSpLocks/>
                <a:stCxn id="108" idx="2"/>
                <a:endCxn id="109" idx="0"/>
              </p:cNvCxnSpPr>
              <p:nvPr/>
            </p:nvCxnSpPr>
            <p:spPr>
              <a:xfrm>
                <a:off x="1979441" y="3496156"/>
                <a:ext cx="0" cy="28900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990D3DDD-86BF-E134-32AC-9E1B95F15AA5}"/>
                  </a:ext>
                </a:extLst>
              </p:cNvPr>
              <p:cNvCxnSpPr>
                <a:stCxn id="109" idx="2"/>
                <a:endCxn id="110" idx="0"/>
              </p:cNvCxnSpPr>
              <p:nvPr/>
            </p:nvCxnSpPr>
            <p:spPr>
              <a:xfrm>
                <a:off x="1979441" y="6790855"/>
                <a:ext cx="0" cy="278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0847782-7394-2BE4-FBFC-9CD8F44BAAD4}"/>
              </a:ext>
            </a:extLst>
          </p:cNvPr>
          <p:cNvSpPr txBox="1"/>
          <p:nvPr/>
        </p:nvSpPr>
        <p:spPr>
          <a:xfrm>
            <a:off x="2707275" y="768094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MobileNetV2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8153D0A-0759-4AB9-0F81-B8F05416CED4}"/>
              </a:ext>
            </a:extLst>
          </p:cNvPr>
          <p:cNvSpPr txBox="1"/>
          <p:nvPr/>
        </p:nvSpPr>
        <p:spPr>
          <a:xfrm>
            <a:off x="5640717" y="768094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MobileNetV3Small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D413D-77DF-6062-DEEE-DED71C291D09}"/>
              </a:ext>
            </a:extLst>
          </p:cNvPr>
          <p:cNvSpPr txBox="1"/>
          <p:nvPr/>
        </p:nvSpPr>
        <p:spPr>
          <a:xfrm>
            <a:off x="8835250" y="7680948"/>
            <a:ext cx="197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MobileNetV3Large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BCDA47-3C4C-E0EC-0595-94D629057BD9}"/>
              </a:ext>
            </a:extLst>
          </p:cNvPr>
          <p:cNvSpPr txBox="1"/>
          <p:nvPr/>
        </p:nvSpPr>
        <p:spPr>
          <a:xfrm>
            <a:off x="12238971" y="768094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NasNetMobile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525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190</Words>
  <Application>Microsoft Office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22</cp:revision>
  <dcterms:created xsi:type="dcterms:W3CDTF">2022-07-07T11:38:15Z</dcterms:created>
  <dcterms:modified xsi:type="dcterms:W3CDTF">2022-07-08T07:51:09Z</dcterms:modified>
</cp:coreProperties>
</file>