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F1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DenseNet201 + 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0.56000000000000005</c:v>
                </c:pt>
                <c:pt idx="1">
                  <c:v>0.75</c:v>
                </c:pt>
                <c:pt idx="2">
                  <c:v>0.64</c:v>
                </c:pt>
                <c:pt idx="3">
                  <c:v>0.62</c:v>
                </c:pt>
                <c:pt idx="4">
                  <c:v>0.6</c:v>
                </c:pt>
                <c:pt idx="5">
                  <c:v>0.93</c:v>
                </c:pt>
                <c:pt idx="6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InceptionResNetV2 + 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0.42</c:v>
                </c:pt>
                <c:pt idx="1">
                  <c:v>0.63</c:v>
                </c:pt>
                <c:pt idx="2">
                  <c:v>0.51</c:v>
                </c:pt>
                <c:pt idx="3">
                  <c:v>0.35</c:v>
                </c:pt>
                <c:pt idx="4">
                  <c:v>0.56999999999999995</c:v>
                </c:pt>
                <c:pt idx="5">
                  <c:v>0.9</c:v>
                </c:pt>
                <c:pt idx="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F1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DenseNet201 + MD + WL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0.84</c:v>
                </c:pt>
                <c:pt idx="1">
                  <c:v>0.77</c:v>
                </c:pt>
                <c:pt idx="2">
                  <c:v>0.81</c:v>
                </c:pt>
                <c:pt idx="3">
                  <c:v>0.83</c:v>
                </c:pt>
                <c:pt idx="4">
                  <c:v>0.69</c:v>
                </c:pt>
                <c:pt idx="5">
                  <c:v>0.94</c:v>
                </c:pt>
                <c:pt idx="6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InceptionResNetV2 + MD + WL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>
                  <a:alpha val="97000"/>
                </a:schemeClr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0.77</c:v>
                </c:pt>
                <c:pt idx="1">
                  <c:v>0.83</c:v>
                </c:pt>
                <c:pt idx="2">
                  <c:v>0.83</c:v>
                </c:pt>
                <c:pt idx="3">
                  <c:v>0.64</c:v>
                </c:pt>
                <c:pt idx="4">
                  <c:v>0.75</c:v>
                </c:pt>
                <c:pt idx="5">
                  <c:v>0.94</c:v>
                </c:pt>
                <c:pt idx="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8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DenseNet201 + 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0.65</c:v>
                </c:pt>
                <c:pt idx="1">
                  <c:v>0.75</c:v>
                </c:pt>
                <c:pt idx="2">
                  <c:v>0.59</c:v>
                </c:pt>
                <c:pt idx="3">
                  <c:v>0.53</c:v>
                </c:pt>
                <c:pt idx="4">
                  <c:v>0.54</c:v>
                </c:pt>
                <c:pt idx="5">
                  <c:v>0.93</c:v>
                </c:pt>
                <c:pt idx="6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InceptionResNetV2 + AD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>
                  <a:alpha val="97000"/>
                </a:schemeClr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0.37</c:v>
                </c:pt>
                <c:pt idx="1">
                  <c:v>0.6</c:v>
                </c:pt>
                <c:pt idx="2">
                  <c:v>0.55000000000000004</c:v>
                </c:pt>
                <c:pt idx="3">
                  <c:v>0.24</c:v>
                </c:pt>
                <c:pt idx="4">
                  <c:v>0.59</c:v>
                </c:pt>
                <c:pt idx="5">
                  <c:v>0.9</c:v>
                </c:pt>
                <c:pt idx="6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8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DenseNet201 + MD + WL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0.85</c:v>
                </c:pt>
                <c:pt idx="1">
                  <c:v>0.75</c:v>
                </c:pt>
                <c:pt idx="2">
                  <c:v>0.78</c:v>
                </c:pt>
                <c:pt idx="3">
                  <c:v>0.83</c:v>
                </c:pt>
                <c:pt idx="4">
                  <c:v>0.63</c:v>
                </c:pt>
                <c:pt idx="5">
                  <c:v>0.96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6-4BEF-ADD7-E2A0CB613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InceptionResNetV2 + MD + WL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1">
                  <a:alpha val="97000"/>
                </a:schemeClr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MEL</c:v>
                </c:pt>
                <c:pt idx="5">
                  <c:v>NV</c:v>
                </c:pt>
                <c:pt idx="6">
                  <c:v>VASC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0.82</c:v>
                </c:pt>
                <c:pt idx="1">
                  <c:v>0.84</c:v>
                </c:pt>
                <c:pt idx="2">
                  <c:v>0.81</c:v>
                </c:pt>
                <c:pt idx="3">
                  <c:v>0.67</c:v>
                </c:pt>
                <c:pt idx="4">
                  <c:v>0.7</c:v>
                </c:pt>
                <c:pt idx="5">
                  <c:v>0.95</c:v>
                </c:pt>
                <c:pt idx="6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6-4BEF-ADD7-E2A0CB613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28757056"/>
        <c:axId val="1428739584"/>
      </c:barChart>
      <c:catAx>
        <c:axId val="142875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8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39584"/>
        <c:crosses val="autoZero"/>
        <c:auto val="1"/>
        <c:lblAlgn val="ctr"/>
        <c:lblOffset val="100"/>
        <c:noMultiLvlLbl val="0"/>
      </c:catAx>
      <c:valAx>
        <c:axId val="14287395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570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4197-E5A1-B762-928C-6029347B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FFE14-3FAF-7E6A-86F4-4079632BD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8397-CFDB-317C-C67C-643A0EF0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F3A4-3EE4-5DAA-0174-B1849E2E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0174-EFB9-8155-ECA1-C6B9345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FA4B-2E72-5F0F-5D94-F7958FF6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EF20-23A4-AA13-99C9-2E09F1D2D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7B9E-8768-D27B-5A8F-6FED01CC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8205-A846-B65E-1FA4-0F290ECF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6A08-84B5-4FB5-5FC5-482AF6F1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89B82-9890-3643-06E8-74520C315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736BD-690A-8B2C-C874-19819372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BB0A-CCE3-A109-2E32-E7309A29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381A-1520-2BEE-C7EF-AB908758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BA2E-E948-7494-2638-79E8CE94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9A05-FFBA-61E2-A2EE-AC21DC8B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B16A-A3E6-CAE7-B6E1-731DBF70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8518-72A3-3AC8-0988-2DE70526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1DD4-C219-24EE-02C8-537D232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0348-7971-890B-744A-892CBA28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44D3-E707-EA2B-A64B-A4E8FB63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097C-1554-4577-B4A6-5EF2494F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7F42-711E-F670-C9DA-3CEC8E99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00A81-DB03-B9C4-6B09-7A4C2442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161-8B06-2159-0B6B-206386FE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AA5C-74E5-5CB0-3C77-5D4059A3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596D-DE6C-A344-B48F-33A7A83D8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D077-7056-8320-9E1F-C626F02F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578E-0CE0-F906-D2EF-79C869BA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18364-6421-6D88-A74A-546EEFC3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5B35-37C3-D175-6655-8C9CE9F1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1639-E81F-B0FE-C2E7-A89F2AC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E317-3319-1550-C3C9-DD3A4337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EE59B-BDD8-29EB-D9D4-9206EDA7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9F75A-5C29-A334-7F33-6872501D6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DDEDA-7A0E-A9F5-B587-C56316F99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C7A5D-AF0A-9454-1D8A-3420AC39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C0FD1-8717-2DA3-B6A8-816A9E19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4E49F-D969-4DA1-9280-9F326320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F33C-10A3-F5C7-792A-9390FAC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D785A-CCDB-1EFE-B0E7-8AB1E824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C7E80-AD16-2762-39E7-7A148956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B53AD-4A26-5DC5-5138-C7AAF4E2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8E433-986A-A906-8768-7E1A992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D2799-515E-3664-835F-0E73C432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89C0-5A47-5883-53A6-48F01FF8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41C-2806-AA44-D563-56621DA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20F5-7B11-E939-24E4-9375E4FD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6A533-09F3-739C-9232-7E873B913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D4EE-8364-C5BC-80CD-09C0E5E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8A15-84E5-8CEB-80A4-C88BEB83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18F64-7E53-ED89-AC1E-08BA65F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4FEB-3933-D102-75D4-81B44839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98BFA-21C2-089E-3A4D-2953AF55C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0BA8-3779-DD4A-7696-9B0EDC85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9033D-266B-DD52-08AD-2E195A2C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EB66A-4EE6-330A-E15A-2E6BB91A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6C536-26CF-1637-D291-97197298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4DB2F-7A3C-756F-23A1-2953F452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B93A6-8B12-27A5-F139-04B12597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782C-B264-5D92-64AE-747640023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955B-9A60-44C9-BFED-8BFF8F897FD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3657-019F-0FCF-3A3E-46B12591A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E6FD-F0CD-DDE8-2F0E-6CD65E61E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873C-080A-43EC-9D58-0BC7BF01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2612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781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1230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24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85860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062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9326B4-569D-9D4B-9DB9-29B67F74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6419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28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Hoang Khoi 20200332</dc:creator>
  <cp:lastModifiedBy>Do Hoang Khoi 20200332</cp:lastModifiedBy>
  <cp:revision>23</cp:revision>
  <dcterms:created xsi:type="dcterms:W3CDTF">2022-08-11T15:24:52Z</dcterms:created>
  <dcterms:modified xsi:type="dcterms:W3CDTF">2022-08-12T10:35:26Z</dcterms:modified>
</cp:coreProperties>
</file>