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 Augmentation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InceptionResNetV2</c:v>
                </c:pt>
                <c:pt idx="1">
                  <c:v>DenseNet201</c:v>
                </c:pt>
                <c:pt idx="2">
                  <c:v>ResNet50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0.79</c:v>
                </c:pt>
                <c:pt idx="1">
                  <c:v>0.84</c:v>
                </c:pt>
                <c:pt idx="2">
                  <c:v>0.76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BC-4101-9FE7-DCAAE3BAE32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Metadata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InceptionResNetV2</c:v>
                </c:pt>
                <c:pt idx="1">
                  <c:v>DenseNet201</c:v>
                </c:pt>
                <c:pt idx="2">
                  <c:v>ResNet50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0.9</c:v>
                </c:pt>
                <c:pt idx="1">
                  <c:v>0.89</c:v>
                </c:pt>
                <c:pt idx="2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1BC-4101-9FE7-DCAAE3BAE3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555502704"/>
        <c:axId val="555500080"/>
      </c:barChart>
      <c:catAx>
        <c:axId val="555502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5500080"/>
        <c:crosses val="autoZero"/>
        <c:auto val="1"/>
        <c:lblAlgn val="ctr"/>
        <c:lblOffset val="100"/>
        <c:noMultiLvlLbl val="0"/>
      </c:catAx>
      <c:valAx>
        <c:axId val="555500080"/>
        <c:scaling>
          <c:orientation val="minMax"/>
          <c:max val="1"/>
          <c:min val="0.5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5502704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Metadata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InceptionResNetV2</c:v>
                </c:pt>
                <c:pt idx="1">
                  <c:v>DenseNet201</c:v>
                </c:pt>
                <c:pt idx="2">
                  <c:v>ResNet50</c:v>
                </c:pt>
                <c:pt idx="3">
                  <c:v>ResNet152</c:v>
                </c:pt>
                <c:pt idx="4">
                  <c:v>NasNetLarge</c:v>
                </c:pt>
                <c:pt idx="5">
                  <c:v>MobileNetV2</c:v>
                </c:pt>
                <c:pt idx="6">
                  <c:v>MobileNetV3Small</c:v>
                </c:pt>
                <c:pt idx="7">
                  <c:v>MobileNetV3Large</c:v>
                </c:pt>
                <c:pt idx="8">
                  <c:v>NasNetMobile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0.79</c:v>
                </c:pt>
                <c:pt idx="1">
                  <c:v>0.84</c:v>
                </c:pt>
                <c:pt idx="2">
                  <c:v>0.76</c:v>
                </c:pt>
                <c:pt idx="3">
                  <c:v>0.56999999999999995</c:v>
                </c:pt>
                <c:pt idx="4">
                  <c:v>0.84</c:v>
                </c:pt>
                <c:pt idx="5">
                  <c:v>0.81</c:v>
                </c:pt>
                <c:pt idx="6">
                  <c:v>0.78</c:v>
                </c:pt>
                <c:pt idx="7">
                  <c:v>0.86</c:v>
                </c:pt>
                <c:pt idx="8">
                  <c:v>0.86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C7-476E-B552-9C2EA0EE69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555502704"/>
        <c:axId val="555500080"/>
      </c:barChart>
      <c:catAx>
        <c:axId val="555502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5500080"/>
        <c:crosses val="autoZero"/>
        <c:auto val="1"/>
        <c:lblAlgn val="ctr"/>
        <c:lblOffset val="100"/>
        <c:noMultiLvlLbl val="0"/>
      </c:catAx>
      <c:valAx>
        <c:axId val="555500080"/>
        <c:scaling>
          <c:orientation val="minMax"/>
          <c:max val="1"/>
          <c:min val="0.5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5502704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ROC AUC Score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 Augmentation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InceptionResNetV2</c:v>
                </c:pt>
                <c:pt idx="1">
                  <c:v>DenseNet201</c:v>
                </c:pt>
                <c:pt idx="2">
                  <c:v>ResNet50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0.97099999999999997</c:v>
                </c:pt>
                <c:pt idx="1">
                  <c:v>0.93</c:v>
                </c:pt>
                <c:pt idx="2">
                  <c:v>0.95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BC-4101-9FE7-DCAAE3BAE32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Metadata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InceptionResNetV2</c:v>
                </c:pt>
                <c:pt idx="1">
                  <c:v>DenseNet201</c:v>
                </c:pt>
                <c:pt idx="2">
                  <c:v>ResNet50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0.97399999999999998</c:v>
                </c:pt>
                <c:pt idx="1">
                  <c:v>0.97</c:v>
                </c:pt>
                <c:pt idx="2">
                  <c:v>0.93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1BC-4101-9FE7-DCAAE3BAE3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555502704"/>
        <c:axId val="555500080"/>
      </c:barChart>
      <c:catAx>
        <c:axId val="555502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5500080"/>
        <c:crosses val="autoZero"/>
        <c:auto val="1"/>
        <c:lblAlgn val="ctr"/>
        <c:lblOffset val="100"/>
        <c:noMultiLvlLbl val="0"/>
      </c:catAx>
      <c:valAx>
        <c:axId val="555500080"/>
        <c:scaling>
          <c:orientation val="minMax"/>
          <c:max val="1"/>
          <c:min val="0.9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5502704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ROC AUC Score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Metadata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InceptionResNetV2</c:v>
                </c:pt>
                <c:pt idx="1">
                  <c:v>DenseNet201</c:v>
                </c:pt>
                <c:pt idx="2">
                  <c:v>ResNet50</c:v>
                </c:pt>
                <c:pt idx="3">
                  <c:v>Resnet152</c:v>
                </c:pt>
                <c:pt idx="4">
                  <c:v>NasNetLarge</c:v>
                </c:pt>
                <c:pt idx="5">
                  <c:v>MobileNetV2</c:v>
                </c:pt>
                <c:pt idx="6">
                  <c:v>MobileNetV3small</c:v>
                </c:pt>
                <c:pt idx="7">
                  <c:v>MobileNetV3Large</c:v>
                </c:pt>
                <c:pt idx="8">
                  <c:v>NasnetMobile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0.97399999999999998</c:v>
                </c:pt>
                <c:pt idx="1">
                  <c:v>0.97</c:v>
                </c:pt>
                <c:pt idx="2">
                  <c:v>0.93</c:v>
                </c:pt>
                <c:pt idx="3">
                  <c:v>0.87</c:v>
                </c:pt>
                <c:pt idx="4">
                  <c:v>0.96</c:v>
                </c:pt>
                <c:pt idx="5">
                  <c:v>0.97</c:v>
                </c:pt>
                <c:pt idx="6">
                  <c:v>0.96</c:v>
                </c:pt>
                <c:pt idx="7">
                  <c:v>0.96799999999999997</c:v>
                </c:pt>
                <c:pt idx="8">
                  <c:v>0.97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BC-4101-9FE7-DCAAE3BAE3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555502704"/>
        <c:axId val="555500080"/>
      </c:barChart>
      <c:catAx>
        <c:axId val="555502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5500080"/>
        <c:crosses val="autoZero"/>
        <c:auto val="1"/>
        <c:lblAlgn val="ctr"/>
        <c:lblOffset val="100"/>
        <c:noMultiLvlLbl val="0"/>
      </c:catAx>
      <c:valAx>
        <c:axId val="555500080"/>
        <c:scaling>
          <c:orientation val="minMax"/>
          <c:max val="1"/>
          <c:min val="0.8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5502704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25B55-EB8D-41CB-BAB4-76EC4DFC3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FEBCFA-8A15-4903-86ED-FA0B38344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9EB13-71DC-4477-A501-10E420B6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BE3DE-0166-4132-A1F9-BAF0FFCEA7A8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992E5-0E49-48E4-B974-0D46E413B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F593A-9500-46BA-92A7-15FE95FEF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82211-26ED-4D78-8025-D9A263C13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8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9DF00-B1B3-463B-8FA2-CDBEA446E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7A1D0-2453-4B6F-8E4E-DF2E0CD34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5E31C-072F-4235-AD4D-EAE1D8CD1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BE3DE-0166-4132-A1F9-BAF0FFCEA7A8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1C834-E50E-41F4-86CB-17D9DB26E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3C312-ED71-46EC-BC12-A3932180A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82211-26ED-4D78-8025-D9A263C13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822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696257-A263-41AE-A012-7D59FDE6E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3F03C-BAF5-47C5-96B8-094EBE25D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6B4A1-E30E-4445-986B-D680A819E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BE3DE-0166-4132-A1F9-BAF0FFCEA7A8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448A7-E62F-47AE-97FF-9FAC0B48A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8DE08-0711-4C23-92AF-04E388465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82211-26ED-4D78-8025-D9A263C13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50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F156A-EC85-4D2A-824C-AD2F5EB28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80814-9476-47F5-8F98-C76DE8691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3D4AB-9836-49F5-B88F-139CD7295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BE3DE-0166-4132-A1F9-BAF0FFCEA7A8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F605E-C98E-4DD7-B525-20AD208AE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57EAB-5A59-41C2-A7BC-19625148D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82211-26ED-4D78-8025-D9A263C13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98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AF8E4-0599-4A18-A878-D871D8790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182BB-9FC7-4D6D-8963-2A49CF46D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00294-B682-4043-96EA-3DE387942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BE3DE-0166-4132-A1F9-BAF0FFCEA7A8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65254-97B1-41DE-B969-4B94CEB6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64E01-93BE-4AB9-A174-5531C1434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82211-26ED-4D78-8025-D9A263C13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55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8BB82-4250-4F9F-95DF-36772B61C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2C737-F1D0-40E7-B15C-C3E99CBF8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2FF9D-3648-47FD-B30D-AB47CF3D5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B6F65-166B-4117-B3DA-20FC27D13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BE3DE-0166-4132-A1F9-BAF0FFCEA7A8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F0EFE7-2D70-4FDD-AD93-DAA563375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88B2A-3302-4131-B324-05AA2C614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82211-26ED-4D78-8025-D9A263C13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8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59B5C-604F-497A-B8A4-5388261B8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E7D84-87F4-4C8F-871E-D0DF3204A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747DA-392A-4E4E-B1A1-8F07B2A02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37CAE6-250D-46A7-9598-C311F2876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A8023C-1153-4909-ABD1-801BF399C9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23B4C9-678A-42D5-80E4-DC2483E7D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BE3DE-0166-4132-A1F9-BAF0FFCEA7A8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6BDFE1-3918-4190-9951-D488DE7F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3EB4D3-9504-4E80-B787-AF6AB8ECE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82211-26ED-4D78-8025-D9A263C13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20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DA222-0EE5-42AE-A4E8-400550EA3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314931-E551-4F57-ACBC-015E6AEA5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BE3DE-0166-4132-A1F9-BAF0FFCEA7A8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EA9258-9111-4B72-A93D-7B2E7AB5A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50585-D943-42B9-AD29-0654EC97A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82211-26ED-4D78-8025-D9A263C13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93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520434-9C44-4BB2-87BE-ABC8028EA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BE3DE-0166-4132-A1F9-BAF0FFCEA7A8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8A45B0-1F5A-4C8D-B089-62917FD4E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20FE4A-895B-4FD4-BA9E-5586F44FE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82211-26ED-4D78-8025-D9A263C13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13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0BFD8-91A8-43B4-9276-52DBADCAD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EF15C-6C07-4D59-8A36-D76A881F4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EBA82D-ADE5-4A09-A75D-828BE65FF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56BEE-151F-41CF-AD84-EE5EB415E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BE3DE-0166-4132-A1F9-BAF0FFCEA7A8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4D222-0CCF-4AF8-9ABF-E555167B0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9B299-1A23-4DC0-AE27-2B32B2013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82211-26ED-4D78-8025-D9A263C13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9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861E4-72D1-498F-A67E-85D92E00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F99E46-D30F-4184-85D8-A55D30759C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610A2-9A84-4F44-B414-85F0FBCD5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DA7D2-D8EC-4700-A9ED-EA080D9A9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BE3DE-0166-4132-A1F9-BAF0FFCEA7A8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DA96D-CCE8-4353-B971-B1F3523A9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2D777-1674-4375-8EB8-AD352F17E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82211-26ED-4D78-8025-D9A263C13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4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26925-9F21-4E8D-AB2B-7F2F70D41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6E25C-21F1-485C-A588-133E27E61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00F14-9A6F-4FE1-9A8B-F26F8C1086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BE3DE-0166-4132-A1F9-BAF0FFCEA7A8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76E56-ED78-4831-9F06-84F26E3E5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223CA-623B-4660-8C11-ED94285FE1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82211-26ED-4D78-8025-D9A263C13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3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D7E1C8C-E094-438F-978A-5F56F62218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6736113"/>
              </p:ext>
            </p:extLst>
          </p:nvPr>
        </p:nvGraphicFramePr>
        <p:xfrm>
          <a:off x="1" y="0"/>
          <a:ext cx="560632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A618DE0-FC86-4691-A177-55A471295D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2887054"/>
              </p:ext>
            </p:extLst>
          </p:nvPr>
        </p:nvGraphicFramePr>
        <p:xfrm>
          <a:off x="5606321" y="0"/>
          <a:ext cx="658567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1884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D7E1C8C-E094-438F-978A-5F56F62218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031384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96831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D7E1C8C-E094-438F-978A-5F56F62218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107552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69608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6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 Hoang Khoi 20200332</dc:creator>
  <cp:lastModifiedBy>Do Hoang Khoi 20200332</cp:lastModifiedBy>
  <cp:revision>8</cp:revision>
  <dcterms:created xsi:type="dcterms:W3CDTF">2022-08-15T07:38:16Z</dcterms:created>
  <dcterms:modified xsi:type="dcterms:W3CDTF">2022-08-19T10:19:46Z</dcterms:modified>
</cp:coreProperties>
</file>