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F1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DenseNet201 + 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AKIEC</c:v>
                </c:pt>
                <c:pt idx="1">
                  <c:v>BCC</c:v>
                </c:pt>
                <c:pt idx="2">
                  <c:v>BKL</c:v>
                </c:pt>
                <c:pt idx="3">
                  <c:v>DF</c:v>
                </c:pt>
                <c:pt idx="4">
                  <c:v>MEL</c:v>
                </c:pt>
                <c:pt idx="5">
                  <c:v>NV</c:v>
                </c:pt>
                <c:pt idx="6">
                  <c:v>VASC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0.56000000000000005</c:v>
                </c:pt>
                <c:pt idx="1">
                  <c:v>0.75</c:v>
                </c:pt>
                <c:pt idx="2">
                  <c:v>0.64</c:v>
                </c:pt>
                <c:pt idx="3">
                  <c:v>0.62</c:v>
                </c:pt>
                <c:pt idx="4">
                  <c:v>0.6</c:v>
                </c:pt>
                <c:pt idx="5">
                  <c:v>0.93</c:v>
                </c:pt>
                <c:pt idx="6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B6-4BEF-ADD7-E2A0CB613A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DenseNet201 + MD + WL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AKIEC</c:v>
                </c:pt>
                <c:pt idx="1">
                  <c:v>BCC</c:v>
                </c:pt>
                <c:pt idx="2">
                  <c:v>BKL</c:v>
                </c:pt>
                <c:pt idx="3">
                  <c:v>DF</c:v>
                </c:pt>
                <c:pt idx="4">
                  <c:v>MEL</c:v>
                </c:pt>
                <c:pt idx="5">
                  <c:v>NV</c:v>
                </c:pt>
                <c:pt idx="6">
                  <c:v>VASC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0.84</c:v>
                </c:pt>
                <c:pt idx="1">
                  <c:v>0.77</c:v>
                </c:pt>
                <c:pt idx="2">
                  <c:v>0.81</c:v>
                </c:pt>
                <c:pt idx="3">
                  <c:v>0.83</c:v>
                </c:pt>
                <c:pt idx="4">
                  <c:v>0.69</c:v>
                </c:pt>
                <c:pt idx="5">
                  <c:v>0.94</c:v>
                </c:pt>
                <c:pt idx="6">
                  <c:v>0.97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B6-4BEF-ADD7-E2A0CB613A3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428757056"/>
        <c:axId val="1428739584"/>
      </c:barChart>
      <c:catAx>
        <c:axId val="1428757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8739584"/>
        <c:crosses val="autoZero"/>
        <c:auto val="1"/>
        <c:lblAlgn val="ctr"/>
        <c:lblOffset val="100"/>
        <c:noMultiLvlLbl val="0"/>
      </c:catAx>
      <c:valAx>
        <c:axId val="1428739584"/>
        <c:scaling>
          <c:orientation val="minMax"/>
          <c:max val="1"/>
          <c:min val="0.4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875705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F1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InceptionResNetV2 + 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AKIEC</c:v>
                </c:pt>
                <c:pt idx="1">
                  <c:v>BCC</c:v>
                </c:pt>
                <c:pt idx="2">
                  <c:v>BKL</c:v>
                </c:pt>
                <c:pt idx="3">
                  <c:v>DF</c:v>
                </c:pt>
                <c:pt idx="4">
                  <c:v>MEL</c:v>
                </c:pt>
                <c:pt idx="5">
                  <c:v>NV</c:v>
                </c:pt>
                <c:pt idx="6">
                  <c:v>VASC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0.42</c:v>
                </c:pt>
                <c:pt idx="1">
                  <c:v>0.63</c:v>
                </c:pt>
                <c:pt idx="2">
                  <c:v>0.51</c:v>
                </c:pt>
                <c:pt idx="3">
                  <c:v>0.35</c:v>
                </c:pt>
                <c:pt idx="4">
                  <c:v>0.56999999999999995</c:v>
                </c:pt>
                <c:pt idx="5">
                  <c:v>0.9</c:v>
                </c:pt>
                <c:pt idx="6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B6-4BEF-ADD7-E2A0CB613A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InceptionResNetV2 + MD + WL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1">
                  <a:alpha val="97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AKIEC</c:v>
                </c:pt>
                <c:pt idx="1">
                  <c:v>BCC</c:v>
                </c:pt>
                <c:pt idx="2">
                  <c:v>BKL</c:v>
                </c:pt>
                <c:pt idx="3">
                  <c:v>DF</c:v>
                </c:pt>
                <c:pt idx="4">
                  <c:v>MEL</c:v>
                </c:pt>
                <c:pt idx="5">
                  <c:v>NV</c:v>
                </c:pt>
                <c:pt idx="6">
                  <c:v>VASC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0.77</c:v>
                </c:pt>
                <c:pt idx="1">
                  <c:v>0.83</c:v>
                </c:pt>
                <c:pt idx="2">
                  <c:v>0.83</c:v>
                </c:pt>
                <c:pt idx="3">
                  <c:v>0.64</c:v>
                </c:pt>
                <c:pt idx="4">
                  <c:v>0.75</c:v>
                </c:pt>
                <c:pt idx="5">
                  <c:v>0.94</c:v>
                </c:pt>
                <c:pt idx="6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B6-4BEF-ADD7-E2A0CB613A3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428757056"/>
        <c:axId val="1428739584"/>
      </c:barChart>
      <c:catAx>
        <c:axId val="1428757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>
                <a:alpha val="87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8739584"/>
        <c:crosses val="autoZero"/>
        <c:auto val="1"/>
        <c:lblAlgn val="ctr"/>
        <c:lblOffset val="100"/>
        <c:noMultiLvlLbl val="0"/>
      </c:catAx>
      <c:valAx>
        <c:axId val="1428739584"/>
        <c:scaling>
          <c:orientation val="minMax"/>
          <c:max val="1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875705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Recall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DenseNet201 + 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AKIEC</c:v>
                </c:pt>
                <c:pt idx="1">
                  <c:v>BCC</c:v>
                </c:pt>
                <c:pt idx="2">
                  <c:v>BKL</c:v>
                </c:pt>
                <c:pt idx="3">
                  <c:v>DF</c:v>
                </c:pt>
                <c:pt idx="4">
                  <c:v>MEL</c:v>
                </c:pt>
                <c:pt idx="5">
                  <c:v>NV</c:v>
                </c:pt>
                <c:pt idx="6">
                  <c:v>VASC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0.65</c:v>
                </c:pt>
                <c:pt idx="1">
                  <c:v>0.75</c:v>
                </c:pt>
                <c:pt idx="2">
                  <c:v>0.59</c:v>
                </c:pt>
                <c:pt idx="3">
                  <c:v>0.53</c:v>
                </c:pt>
                <c:pt idx="4">
                  <c:v>0.54</c:v>
                </c:pt>
                <c:pt idx="5">
                  <c:v>0.93</c:v>
                </c:pt>
                <c:pt idx="6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B6-4BEF-ADD7-E2A0CB613A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DenseNet201 + MD + WL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1">
                  <a:alpha val="97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AKIEC</c:v>
                </c:pt>
                <c:pt idx="1">
                  <c:v>BCC</c:v>
                </c:pt>
                <c:pt idx="2">
                  <c:v>BKL</c:v>
                </c:pt>
                <c:pt idx="3">
                  <c:v>DF</c:v>
                </c:pt>
                <c:pt idx="4">
                  <c:v>MEL</c:v>
                </c:pt>
                <c:pt idx="5">
                  <c:v>NV</c:v>
                </c:pt>
                <c:pt idx="6">
                  <c:v>VASC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0.85</c:v>
                </c:pt>
                <c:pt idx="1">
                  <c:v>0.75</c:v>
                </c:pt>
                <c:pt idx="2">
                  <c:v>0.78</c:v>
                </c:pt>
                <c:pt idx="3">
                  <c:v>0.83</c:v>
                </c:pt>
                <c:pt idx="4">
                  <c:v>0.63</c:v>
                </c:pt>
                <c:pt idx="5">
                  <c:v>0.96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B6-4BEF-ADD7-E2A0CB613A3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428757056"/>
        <c:axId val="1428739584"/>
      </c:barChart>
      <c:catAx>
        <c:axId val="1428757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>
                <a:alpha val="87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8739584"/>
        <c:crosses val="autoZero"/>
        <c:auto val="1"/>
        <c:lblAlgn val="ctr"/>
        <c:lblOffset val="100"/>
        <c:noMultiLvlLbl val="0"/>
      </c:catAx>
      <c:valAx>
        <c:axId val="1428739584"/>
        <c:scaling>
          <c:orientation val="minMax"/>
          <c:max val="1"/>
          <c:min val="0.5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875705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Recall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InceptionResNet + 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AKIEC</c:v>
                </c:pt>
                <c:pt idx="1">
                  <c:v>BCC</c:v>
                </c:pt>
                <c:pt idx="2">
                  <c:v>BKL</c:v>
                </c:pt>
                <c:pt idx="3">
                  <c:v>DF</c:v>
                </c:pt>
                <c:pt idx="4">
                  <c:v>MEL</c:v>
                </c:pt>
                <c:pt idx="5">
                  <c:v>NV</c:v>
                </c:pt>
                <c:pt idx="6">
                  <c:v>VASC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0.37</c:v>
                </c:pt>
                <c:pt idx="1">
                  <c:v>0.6</c:v>
                </c:pt>
                <c:pt idx="2">
                  <c:v>0.55000000000000004</c:v>
                </c:pt>
                <c:pt idx="3">
                  <c:v>0.24</c:v>
                </c:pt>
                <c:pt idx="4">
                  <c:v>0.59</c:v>
                </c:pt>
                <c:pt idx="5">
                  <c:v>0.9</c:v>
                </c:pt>
                <c:pt idx="6">
                  <c:v>0.67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B6-4BEF-ADD7-E2A0CB613A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InceptionResNetV2 + MD + WL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1">
                  <a:alpha val="97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AKIEC</c:v>
                </c:pt>
                <c:pt idx="1">
                  <c:v>BCC</c:v>
                </c:pt>
                <c:pt idx="2">
                  <c:v>BKL</c:v>
                </c:pt>
                <c:pt idx="3">
                  <c:v>DF</c:v>
                </c:pt>
                <c:pt idx="4">
                  <c:v>MEL</c:v>
                </c:pt>
                <c:pt idx="5">
                  <c:v>NV</c:v>
                </c:pt>
                <c:pt idx="6">
                  <c:v>VASC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0.82</c:v>
                </c:pt>
                <c:pt idx="1">
                  <c:v>0.84</c:v>
                </c:pt>
                <c:pt idx="2">
                  <c:v>0.81</c:v>
                </c:pt>
                <c:pt idx="3">
                  <c:v>0.67</c:v>
                </c:pt>
                <c:pt idx="4">
                  <c:v>0.7</c:v>
                </c:pt>
                <c:pt idx="5">
                  <c:v>0.95</c:v>
                </c:pt>
                <c:pt idx="6">
                  <c:v>0.93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B6-4BEF-ADD7-E2A0CB613A3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428757056"/>
        <c:axId val="1428739584"/>
      </c:barChart>
      <c:catAx>
        <c:axId val="1428757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>
                <a:alpha val="87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8739584"/>
        <c:crosses val="autoZero"/>
        <c:auto val="1"/>
        <c:lblAlgn val="ctr"/>
        <c:lblOffset val="100"/>
        <c:noMultiLvlLbl val="0"/>
      </c:catAx>
      <c:valAx>
        <c:axId val="142873958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875705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4197-E5A1-B762-928C-6029347BD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FFE14-3FAF-7E6A-86F4-4079632BD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E8397-CFDB-317C-C67C-643A0EF00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955B-9A60-44C9-BFED-8BFF8F897FD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CF3A4-3EE4-5DAA-0174-B1849E2EB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10174-EFB9-8155-ECA1-C6B934537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73C-080A-43EC-9D58-0BC7BF01B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4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FA4B-2E72-5F0F-5D94-F7958FF6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DEF20-23A4-AA13-99C9-2E09F1D2D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A7B9E-8768-D27B-5A8F-6FED01CC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955B-9A60-44C9-BFED-8BFF8F897FD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08205-A846-B65E-1FA4-0F290ECF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A6A08-84B5-4FB5-5FC5-482AF6F1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73C-080A-43EC-9D58-0BC7BF01B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7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89B82-9890-3643-06E8-74520C315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736BD-690A-8B2C-C874-198193726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ABB0A-CCE3-A109-2E32-E7309A29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955B-9A60-44C9-BFED-8BFF8F897FD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F381A-1520-2BEE-C7EF-AB9087583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BBA2E-E948-7494-2638-79E8CE942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73C-080A-43EC-9D58-0BC7BF01B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3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9A05-FFBA-61E2-A2EE-AC21DC8B7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7B16A-A3E6-CAE7-B6E1-731DBF70D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F8518-72A3-3AC8-0988-2DE70526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955B-9A60-44C9-BFED-8BFF8F897FD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51DD4-C219-24EE-02C8-537D2324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80348-7971-890B-744A-892CBA28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73C-080A-43EC-9D58-0BC7BF01B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6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44D3-E707-EA2B-A64B-A4E8FB639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3097C-1554-4577-B4A6-5EF2494F9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B7F42-711E-F670-C9DA-3CEC8E99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955B-9A60-44C9-BFED-8BFF8F897FD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00A81-DB03-B9C4-6B09-7A4C2442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1B161-8B06-2159-0B6B-206386FE4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73C-080A-43EC-9D58-0BC7BF01B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52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AA5C-74E5-5CB0-3C77-5D4059A36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0596D-DE6C-A344-B48F-33A7A83D8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FD077-7056-8320-9E1F-C626F02F2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1578E-0CE0-F906-D2EF-79C869BA3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955B-9A60-44C9-BFED-8BFF8F897FD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18364-6421-6D88-A74A-546EEFC3E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35B35-37C3-D175-6655-8C9CE9F19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73C-080A-43EC-9D58-0BC7BF01B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7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1639-E81F-B0FE-C2E7-A89F2AC7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4E317-3319-1550-C3C9-DD3A43379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EE59B-BDD8-29EB-D9D4-9206EDA75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99F75A-5C29-A334-7F33-6872501D6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DDEDA-7A0E-A9F5-B587-C56316F99A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C7A5D-AF0A-9454-1D8A-3420AC394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955B-9A60-44C9-BFED-8BFF8F897FD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DC0FD1-8717-2DA3-B6A8-816A9E19A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A4E49F-D969-4DA1-9280-9F326320A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73C-080A-43EC-9D58-0BC7BF01B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9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4F33C-10A3-F5C7-792A-9390FACE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8D785A-CCDB-1EFE-B0E7-8AB1E824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955B-9A60-44C9-BFED-8BFF8F897FD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C7E80-AD16-2762-39E7-7A1489561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B53AD-4A26-5DC5-5138-C7AAF4E27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73C-080A-43EC-9D58-0BC7BF01B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59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28E433-986A-A906-8768-7E1A99202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955B-9A60-44C9-BFED-8BFF8F897FD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FD2799-515E-3664-835F-0E73C4322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489C0-5A47-5883-53A6-48F01FF83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73C-080A-43EC-9D58-0BC7BF01B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1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C641C-2806-AA44-D563-56621DAB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120F5-7B11-E939-24E4-9375E4FD4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6A533-09F3-739C-9232-7E873B913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3D4EE-8364-C5BC-80CD-09C0E5E8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955B-9A60-44C9-BFED-8BFF8F897FD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E8A15-84E5-8CEB-80A4-C88BEB83E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18F64-7E53-ED89-AC1E-08BA65F8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73C-080A-43EC-9D58-0BC7BF01B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5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64FEB-3933-D102-75D4-81B448399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798BFA-21C2-089E-3A4D-2953AF55C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00BA8-3779-DD4A-7696-9B0EDC85E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9033D-266B-DD52-08AD-2E195A2C7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955B-9A60-44C9-BFED-8BFF8F897FD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EB66A-4EE6-330A-E15A-2E6BB91A7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6C536-26CF-1637-D291-97197298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73C-080A-43EC-9D58-0BC7BF01B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49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4DB2F-7A3C-756F-23A1-2953F452A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B93A6-8B12-27A5-F139-04B125977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4782C-B264-5D92-64AE-747640023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A955B-9A60-44C9-BFED-8BFF8F897FD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B3657-019F-0FCF-3A3E-46B12591A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3E6FD-F0CD-DDE8-2F0E-6CD65E61E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C873C-080A-43EC-9D58-0BC7BF01B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9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99326B4-569D-9D4B-9DB9-29B67F740D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463913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7812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99326B4-569D-9D4B-9DB9-29B67F740D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043884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7247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99326B4-569D-9D4B-9DB9-29B67F740D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375193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5062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99326B4-569D-9D4B-9DB9-29B67F740D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059676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3289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6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 Hoang Khoi 20200332</dc:creator>
  <cp:lastModifiedBy>Do Hoang Khoi 20200332</cp:lastModifiedBy>
  <cp:revision>26</cp:revision>
  <dcterms:created xsi:type="dcterms:W3CDTF">2022-08-11T15:24:52Z</dcterms:created>
  <dcterms:modified xsi:type="dcterms:W3CDTF">2022-08-19T11:21:10Z</dcterms:modified>
</cp:coreProperties>
</file>