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168E-54FB-4512-8F28-53F2F2851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97166-D7D4-4A88-AD82-CEF1CD3C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14A2-F0FA-474B-904E-327CA3D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B66-FC04-42D4-AB5A-5BF5FB7BFAF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E5099-11CA-4630-9F82-E999F3A3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6224-38AE-4C1E-A6D2-04F3B474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FF8A-492E-4FE3-B475-C72762F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7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8724-7725-4735-A1DD-BD9435C2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22FC1-4BF5-4FBD-BDE4-656A74BE5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2C66-A120-4B9B-86EB-2B419A2D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B66-FC04-42D4-AB5A-5BF5FB7BFAF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DC7C-5CB6-4384-A680-F95D91C3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AE06-D438-4C72-96BF-2DFE3AD1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FF8A-492E-4FE3-B475-C72762F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7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4078B-5D52-4F1B-84F9-B39BE627D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D43D-C838-4FDC-AAAF-B07CD9B66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C7933-1E74-401A-935C-B10D0BC6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B66-FC04-42D4-AB5A-5BF5FB7BFAF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2BF1-F080-4C22-A862-7B565206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31AEC-E896-4B04-B70C-9563A4D1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FF8A-492E-4FE3-B475-C72762F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0B81-F3E8-4640-ACE2-C7962E26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DDB8-31DA-46CA-9A09-9E24F8BB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F710-E8F9-486E-A0C0-94D2AE20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B66-FC04-42D4-AB5A-5BF5FB7BFAF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1A6DE-8906-4C3C-A15E-72E80873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4AE59-1073-45A9-832B-F1B29480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FF8A-492E-4FE3-B475-C72762F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7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0CE5-4F58-47C0-9C26-6AE226EF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4E692-B485-44D1-96E3-8314E146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D2F7-A3B0-410B-A4B9-EB2F406A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B66-FC04-42D4-AB5A-5BF5FB7BFAF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5028-B40E-4C16-BAF7-59B33498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316A6-A647-475C-B828-D72AEC2A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FF8A-492E-4FE3-B475-C72762F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4613-79DC-44F8-AE14-AC6E2317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9C64-6104-4C8B-A1B0-F9D4E1D09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05CB0-1EB5-45E5-8B7C-EA94DA644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66B6B-19F1-431F-ABAC-4B80DFE5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B66-FC04-42D4-AB5A-5BF5FB7BFAF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F60AD-4E15-492E-9F6E-57D8C869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CAB52-56D7-4BDE-B360-8BA3212E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FF8A-492E-4FE3-B475-C72762F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1307-C69F-4B54-B5B0-18C1DB16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3ED81-71E6-4B6E-9A8E-F07F43F6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6BF7D-0B7E-468B-9DE4-BD246307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7937A-4203-4B48-8810-DB0D8ED84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11C7B-E438-456A-B0E0-834E8752B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9A1BF-80F2-4691-AE5D-1967F9A2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B66-FC04-42D4-AB5A-5BF5FB7BFAF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D8298-678B-44E5-959C-5774EE21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D534D-56B0-4520-B01C-5AC23E84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FF8A-492E-4FE3-B475-C72762F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A95D-9A9B-4402-8033-0FF67793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56E7A-56A5-4C64-8FB3-FCA06841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B66-FC04-42D4-AB5A-5BF5FB7BFAF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5C358-3179-4C9B-9F7E-430411B3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1D3F3-DC48-4825-8D24-C54E1724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FF8A-492E-4FE3-B475-C72762F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7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31DF2-C8E6-4EF1-811A-C3CB80B9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B66-FC04-42D4-AB5A-5BF5FB7BFAF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61B4E-2538-4E76-B6EC-0AD92661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46876-0057-4CDC-B3E8-D047D536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FF8A-492E-4FE3-B475-C72762F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0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655B-81AF-42F6-892B-2180CF37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053F-17F7-471A-81CD-183957977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04B09-B9F1-4D83-987F-CD8CC106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4547A-903B-407B-BCA8-47DC1BC8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B66-FC04-42D4-AB5A-5BF5FB7BFAF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9D54F-D634-4D8D-891E-014183D0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1CEFE-66D1-4838-BC3F-B2370BA7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FF8A-492E-4FE3-B475-C72762F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1F0B-CA2B-4472-A79C-D68B1F72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275D8-9A8C-40B7-9959-F767B3E41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354A8-A629-4E88-A77F-32BC53795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B2BA7-F300-47A8-92B4-04C03484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B66-FC04-42D4-AB5A-5BF5FB7BFAF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67960-305A-41F3-B288-28BE0978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F55B9-0ADE-4B0C-A831-28906B0D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FF8A-492E-4FE3-B475-C72762F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4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F5F47-AA9F-4096-9D33-06398E60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BE5C7-B38E-43B5-AF5F-6038A5B8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94CB1-6F66-4CAE-B1A5-BC18E542D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8B66-FC04-42D4-AB5A-5BF5FB7BFAF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CA53-AB8A-4D10-A1C0-CEAB81A5D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09B5-A7C1-4C37-A8CE-326B688C1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2FF8A-492E-4FE3-B475-C72762F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sv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13EC72F-336C-4EDB-8A21-0955D014862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10344" y="802436"/>
            <a:chExt cx="10351433" cy="4393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E3CE14-76B7-4385-8329-DCF4C8E8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344" y="802436"/>
              <a:ext cx="2077108" cy="1660849"/>
            </a:xfrm>
            <a:prstGeom prst="rect">
              <a:avLst/>
            </a:prstGeom>
          </p:spPr>
        </p:pic>
        <p:pic>
          <p:nvPicPr>
            <p:cNvPr id="7" name="Picture 6" descr="A picture containing tattoo, close&#10;&#10;Description automatically generated">
              <a:extLst>
                <a:ext uri="{FF2B5EF4-FFF2-40B4-BE49-F238E27FC236}">
                  <a16:creationId xmlns:a16="http://schemas.microsoft.com/office/drawing/2014/main" id="{88CB2A75-F0D4-445A-BCD6-45326FF2A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659" y="802436"/>
              <a:ext cx="2077108" cy="1660849"/>
            </a:xfrm>
            <a:prstGeom prst="rect">
              <a:avLst/>
            </a:prstGeom>
          </p:spPr>
        </p:pic>
        <p:pic>
          <p:nvPicPr>
            <p:cNvPr id="15" name="Picture 14" descr="A close up of a person's skin&#10;&#10;Description automatically generated with low confidence">
              <a:extLst>
                <a:ext uri="{FF2B5EF4-FFF2-40B4-BE49-F238E27FC236}">
                  <a16:creationId xmlns:a16="http://schemas.microsoft.com/office/drawing/2014/main" id="{79355E26-F0D5-4755-9B2B-24951EA8D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4669" y="802436"/>
              <a:ext cx="2077108" cy="166084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5663249-15AD-4ADB-94B8-FC8FB31B7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164" y="802436"/>
              <a:ext cx="2077108" cy="1660849"/>
            </a:xfrm>
            <a:prstGeom prst="rect">
              <a:avLst/>
            </a:prstGeom>
          </p:spPr>
        </p:pic>
        <p:pic>
          <p:nvPicPr>
            <p:cNvPr id="19" name="Picture 18" descr="Background pattern&#10;&#10;Description automatically generated">
              <a:extLst>
                <a:ext uri="{FF2B5EF4-FFF2-40B4-BE49-F238E27FC236}">
                  <a16:creationId xmlns:a16="http://schemas.microsoft.com/office/drawing/2014/main" id="{B0E70B3E-798F-4A46-9A70-8AD4058DB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164" y="3637902"/>
              <a:ext cx="2077108" cy="1557831"/>
            </a:xfrm>
            <a:prstGeom prst="rect">
              <a:avLst/>
            </a:prstGeom>
          </p:spPr>
        </p:pic>
        <p:pic>
          <p:nvPicPr>
            <p:cNvPr id="21" name="Picture 20" descr="A close up of a person's eye&#10;&#10;Description automatically generated with medium confidence">
              <a:extLst>
                <a:ext uri="{FF2B5EF4-FFF2-40B4-BE49-F238E27FC236}">
                  <a16:creationId xmlns:a16="http://schemas.microsoft.com/office/drawing/2014/main" id="{D5E25793-664A-4DC2-8B1A-304D6DC1B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4669" y="3637903"/>
              <a:ext cx="2077108" cy="1557831"/>
            </a:xfrm>
            <a:prstGeom prst="rect">
              <a:avLst/>
            </a:prstGeom>
          </p:spPr>
        </p:pic>
        <p:pic>
          <p:nvPicPr>
            <p:cNvPr id="23" name="Picture 22" descr="A picture containing close&#10;&#10;Description automatically generated">
              <a:extLst>
                <a:ext uri="{FF2B5EF4-FFF2-40B4-BE49-F238E27FC236}">
                  <a16:creationId xmlns:a16="http://schemas.microsoft.com/office/drawing/2014/main" id="{537EE1A8-3A20-417A-8D08-B2F33A865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344" y="3637901"/>
              <a:ext cx="2077108" cy="1557831"/>
            </a:xfrm>
            <a:prstGeom prst="rect">
              <a:avLst/>
            </a:prstGeom>
          </p:spPr>
        </p:pic>
        <p:pic>
          <p:nvPicPr>
            <p:cNvPr id="25" name="Picture 24" descr="A picture containing indoor, close&#10;&#10;Description automatically generated">
              <a:extLst>
                <a:ext uri="{FF2B5EF4-FFF2-40B4-BE49-F238E27FC236}">
                  <a16:creationId xmlns:a16="http://schemas.microsoft.com/office/drawing/2014/main" id="{CEE3D22C-2EAC-4730-ADDE-FC55047D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659" y="3637902"/>
              <a:ext cx="2077108" cy="1557831"/>
            </a:xfrm>
            <a:prstGeom prst="rect">
              <a:avLst/>
            </a:prstGeom>
          </p:spPr>
        </p:pic>
      </p:grp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CB1C3E70-461D-487B-BCF2-56A3CD7E18AC}"/>
              </a:ext>
            </a:extLst>
          </p:cNvPr>
          <p:cNvSpPr/>
          <p:nvPr/>
        </p:nvSpPr>
        <p:spPr>
          <a:xfrm>
            <a:off x="14149" y="2784177"/>
            <a:ext cx="573741" cy="53788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A2073F7C-F843-4DC3-9B97-B7082B2BD97C}"/>
              </a:ext>
            </a:extLst>
          </p:cNvPr>
          <p:cNvSpPr/>
          <p:nvPr/>
        </p:nvSpPr>
        <p:spPr>
          <a:xfrm>
            <a:off x="3209897" y="2727992"/>
            <a:ext cx="573741" cy="53788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F4C04524-8AFA-4E69-A400-A0968879139A}"/>
              </a:ext>
            </a:extLst>
          </p:cNvPr>
          <p:cNvSpPr/>
          <p:nvPr/>
        </p:nvSpPr>
        <p:spPr>
          <a:xfrm>
            <a:off x="6477730" y="2722320"/>
            <a:ext cx="573741" cy="53788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8A641A9C-9AD9-438F-BBAE-BB86BA6D31DE}"/>
              </a:ext>
            </a:extLst>
          </p:cNvPr>
          <p:cNvSpPr/>
          <p:nvPr/>
        </p:nvSpPr>
        <p:spPr>
          <a:xfrm>
            <a:off x="9738192" y="2736599"/>
            <a:ext cx="573741" cy="53788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46034EF4-B01C-43B7-A355-1ED2A6786D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49" y="3708469"/>
            <a:ext cx="573741" cy="573741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9AAC2A2D-5FA4-43B1-9071-198A024B1B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97152" y="3708469"/>
            <a:ext cx="573741" cy="573741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7B0E021E-4040-4AA1-83E5-2C5E376B34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64985" y="3744329"/>
            <a:ext cx="573741" cy="573741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F8BAB843-DA64-44E4-862E-CB2893FA55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33485" y="3708468"/>
            <a:ext cx="573741" cy="573741"/>
          </a:xfrm>
          <a:prstGeom prst="rect">
            <a:avLst/>
          </a:prstGeom>
        </p:spPr>
      </p:pic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191D8925-A833-407A-A23A-656509344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66418"/>
              </p:ext>
            </p:extLst>
          </p:nvPr>
        </p:nvGraphicFramePr>
        <p:xfrm>
          <a:off x="7107038" y="2724390"/>
          <a:ext cx="1801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727">
                  <a:extLst>
                    <a:ext uri="{9D8B030D-6E8A-4147-A177-3AD203B41FA5}">
                      <a16:colId xmlns:a16="http://schemas.microsoft.com/office/drawing/2014/main" val="1305466529"/>
                    </a:ext>
                  </a:extLst>
                </a:gridCol>
                <a:gridCol w="974275">
                  <a:extLst>
                    <a:ext uri="{9D8B030D-6E8A-4147-A177-3AD203B41FA5}">
                      <a16:colId xmlns:a16="http://schemas.microsoft.com/office/drawing/2014/main" val="3238471366"/>
                    </a:ext>
                  </a:extLst>
                </a:gridCol>
              </a:tblGrid>
              <a:tr h="2199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963576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Nevus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Melanoma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318835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C09D8DA-A8F9-4CBB-AEA7-A599DF12B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26972"/>
              </p:ext>
            </p:extLst>
          </p:nvPr>
        </p:nvGraphicFramePr>
        <p:xfrm>
          <a:off x="645432" y="3765488"/>
          <a:ext cx="1801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72">
                  <a:extLst>
                    <a:ext uri="{9D8B030D-6E8A-4147-A177-3AD203B41FA5}">
                      <a16:colId xmlns:a16="http://schemas.microsoft.com/office/drawing/2014/main" val="1305466529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3238471366"/>
                    </a:ext>
                  </a:extLst>
                </a:gridCol>
              </a:tblGrid>
              <a:tr h="2199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790639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Melanoma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Melanoma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31883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CE1C259-196E-4F7B-B19C-06BA98B7D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71012"/>
              </p:ext>
            </p:extLst>
          </p:nvPr>
        </p:nvGraphicFramePr>
        <p:xfrm>
          <a:off x="7123164" y="3761346"/>
          <a:ext cx="1801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72">
                  <a:extLst>
                    <a:ext uri="{9D8B030D-6E8A-4147-A177-3AD203B41FA5}">
                      <a16:colId xmlns:a16="http://schemas.microsoft.com/office/drawing/2014/main" val="1305466529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3238471366"/>
                    </a:ext>
                  </a:extLst>
                </a:gridCol>
              </a:tblGrid>
              <a:tr h="2199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596829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Nevus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Nevus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318835"/>
                  </a:ext>
                </a:extLst>
              </a:tr>
            </a:tbl>
          </a:graphicData>
        </a:graphic>
      </p:graphicFrame>
      <p:graphicFrame>
        <p:nvGraphicFramePr>
          <p:cNvPr id="42" name="Table 36">
            <a:extLst>
              <a:ext uri="{FF2B5EF4-FFF2-40B4-BE49-F238E27FC236}">
                <a16:creationId xmlns:a16="http://schemas.microsoft.com/office/drawing/2014/main" id="{332C65FF-63AC-4A7E-BCF2-B09E906D9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30316"/>
              </p:ext>
            </p:extLst>
          </p:nvPr>
        </p:nvGraphicFramePr>
        <p:xfrm>
          <a:off x="645431" y="2758072"/>
          <a:ext cx="18019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534">
                  <a:extLst>
                    <a:ext uri="{9D8B030D-6E8A-4147-A177-3AD203B41FA5}">
                      <a16:colId xmlns:a16="http://schemas.microsoft.com/office/drawing/2014/main" val="130546652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238471366"/>
                    </a:ext>
                  </a:extLst>
                </a:gridCol>
              </a:tblGrid>
              <a:tr h="2199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085109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Melanoma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Nevus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318835"/>
                  </a:ext>
                </a:extLst>
              </a:tr>
            </a:tbl>
          </a:graphicData>
        </a:graphic>
      </p:graphicFrame>
      <p:graphicFrame>
        <p:nvGraphicFramePr>
          <p:cNvPr id="43" name="Table 36">
            <a:extLst>
              <a:ext uri="{FF2B5EF4-FFF2-40B4-BE49-F238E27FC236}">
                <a16:creationId xmlns:a16="http://schemas.microsoft.com/office/drawing/2014/main" id="{50A3599D-F74E-449E-BCBD-D9322644F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952066"/>
              </p:ext>
            </p:extLst>
          </p:nvPr>
        </p:nvGraphicFramePr>
        <p:xfrm>
          <a:off x="3850539" y="2773419"/>
          <a:ext cx="18019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00">
                  <a:extLst>
                    <a:ext uri="{9D8B030D-6E8A-4147-A177-3AD203B41FA5}">
                      <a16:colId xmlns:a16="http://schemas.microsoft.com/office/drawing/2014/main" val="1305466529"/>
                    </a:ext>
                  </a:extLst>
                </a:gridCol>
                <a:gridCol w="887033">
                  <a:extLst>
                    <a:ext uri="{9D8B030D-6E8A-4147-A177-3AD203B41FA5}">
                      <a16:colId xmlns:a16="http://schemas.microsoft.com/office/drawing/2014/main" val="3238471366"/>
                    </a:ext>
                  </a:extLst>
                </a:gridCol>
              </a:tblGrid>
              <a:tr h="21124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052193"/>
                  </a:ext>
                </a:extLst>
              </a:tr>
              <a:tr h="21124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Melanoma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Nevus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318835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77C1D34-E00C-4DD7-811A-92C795CD9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66619"/>
              </p:ext>
            </p:extLst>
          </p:nvPr>
        </p:nvGraphicFramePr>
        <p:xfrm>
          <a:off x="3851470" y="3761346"/>
          <a:ext cx="1801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72">
                  <a:extLst>
                    <a:ext uri="{9D8B030D-6E8A-4147-A177-3AD203B41FA5}">
                      <a16:colId xmlns:a16="http://schemas.microsoft.com/office/drawing/2014/main" val="1305466529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3238471366"/>
                    </a:ext>
                  </a:extLst>
                </a:gridCol>
              </a:tblGrid>
              <a:tr h="2199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790639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Melanoma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Melanoma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318835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C98B208-6C0F-4421-8B89-48B575356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42055"/>
              </p:ext>
            </p:extLst>
          </p:nvPr>
        </p:nvGraphicFramePr>
        <p:xfrm>
          <a:off x="10382697" y="3761346"/>
          <a:ext cx="1801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72">
                  <a:extLst>
                    <a:ext uri="{9D8B030D-6E8A-4147-A177-3AD203B41FA5}">
                      <a16:colId xmlns:a16="http://schemas.microsoft.com/office/drawing/2014/main" val="1305466529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3238471366"/>
                    </a:ext>
                  </a:extLst>
                </a:gridCol>
              </a:tblGrid>
              <a:tr h="2199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596829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Nevus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Nevus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318835"/>
                  </a:ext>
                </a:extLst>
              </a:tr>
            </a:tbl>
          </a:graphicData>
        </a:graphic>
      </p:graphicFrame>
      <p:graphicFrame>
        <p:nvGraphicFramePr>
          <p:cNvPr id="46" name="Table 36">
            <a:extLst>
              <a:ext uri="{FF2B5EF4-FFF2-40B4-BE49-F238E27FC236}">
                <a16:creationId xmlns:a16="http://schemas.microsoft.com/office/drawing/2014/main" id="{21C2F03A-286B-40CE-AE46-69791806E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96627"/>
              </p:ext>
            </p:extLst>
          </p:nvPr>
        </p:nvGraphicFramePr>
        <p:xfrm>
          <a:off x="10373068" y="2722613"/>
          <a:ext cx="1801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727">
                  <a:extLst>
                    <a:ext uri="{9D8B030D-6E8A-4147-A177-3AD203B41FA5}">
                      <a16:colId xmlns:a16="http://schemas.microsoft.com/office/drawing/2014/main" val="1305466529"/>
                    </a:ext>
                  </a:extLst>
                </a:gridCol>
                <a:gridCol w="974275">
                  <a:extLst>
                    <a:ext uri="{9D8B030D-6E8A-4147-A177-3AD203B41FA5}">
                      <a16:colId xmlns:a16="http://schemas.microsoft.com/office/drawing/2014/main" val="3238471366"/>
                    </a:ext>
                  </a:extLst>
                </a:gridCol>
              </a:tblGrid>
              <a:tr h="2199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963576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Nevus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Melanoma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318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47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Hoang Khoi 20200332</dc:creator>
  <cp:lastModifiedBy>Do Hoang Khoi 20200332</cp:lastModifiedBy>
  <cp:revision>14</cp:revision>
  <dcterms:created xsi:type="dcterms:W3CDTF">2022-08-19T10:20:21Z</dcterms:created>
  <dcterms:modified xsi:type="dcterms:W3CDTF">2022-08-19T10:41:12Z</dcterms:modified>
</cp:coreProperties>
</file>