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56" r:id="rId3"/>
    <p:sldId id="257" r:id="rId4"/>
    <p:sldId id="265" r:id="rId5"/>
    <p:sldId id="261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05/28/21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05/28/21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21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Phong TT &amp; QTTH</cp:lastModifiedBy>
  <cp:revision>9</cp:revision>
  <dcterms:created xsi:type="dcterms:W3CDTF">2021-05-28T04:32:29Z</dcterms:created>
  <dcterms:modified xsi:type="dcterms:W3CDTF">2021-05-28T05:45:10Z</dcterms:modified>
</cp:coreProperties>
</file>