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0.97099999999999997</c:v>
                </c:pt>
                <c:pt idx="1">
                  <c:v>0.93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ROC AUC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Augmentation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InceptionResNetV2</c:v>
                </c:pt>
                <c:pt idx="1">
                  <c:v>DenseNet201</c:v>
                </c:pt>
                <c:pt idx="2">
                  <c:v>ResNet50</c:v>
                </c:pt>
                <c:pt idx="3">
                  <c:v>Resnet152</c:v>
                </c:pt>
                <c:pt idx="4">
                  <c:v>NasNetLarge</c:v>
                </c:pt>
                <c:pt idx="5">
                  <c:v>MobileNetV2</c:v>
                </c:pt>
                <c:pt idx="6">
                  <c:v>MobileNetV3small</c:v>
                </c:pt>
                <c:pt idx="7">
                  <c:v>MobileNetV3Large</c:v>
                </c:pt>
                <c:pt idx="8">
                  <c:v>NasnetMobile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0.97399999999999998</c:v>
                </c:pt>
                <c:pt idx="1">
                  <c:v>0.97</c:v>
                </c:pt>
                <c:pt idx="2">
                  <c:v>0.93</c:v>
                </c:pt>
                <c:pt idx="3">
                  <c:v>0.87</c:v>
                </c:pt>
                <c:pt idx="4">
                  <c:v>0.96</c:v>
                </c:pt>
                <c:pt idx="5">
                  <c:v>0.97</c:v>
                </c:pt>
                <c:pt idx="6">
                  <c:v>0.96</c:v>
                </c:pt>
                <c:pt idx="7">
                  <c:v>0.96799999999999997</c:v>
                </c:pt>
                <c:pt idx="8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C-4101-9FE7-DCAAE3BAE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555502704"/>
        <c:axId val="555500080"/>
      </c:barChart>
      <c:catAx>
        <c:axId val="55550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0080"/>
        <c:crosses val="autoZero"/>
        <c:auto val="1"/>
        <c:lblAlgn val="ctr"/>
        <c:lblOffset val="100"/>
        <c:noMultiLvlLbl val="0"/>
      </c:catAx>
      <c:valAx>
        <c:axId val="55550008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0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B55-EB8D-41CB-BAB4-76EC4DFC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BCFA-8A15-4903-86ED-FA0B3834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EB13-71DC-4477-A501-10E420B6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92E5-0E49-48E4-B974-0D46E41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593A-9500-46BA-92A7-15FE95FE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DF00-B1B3-463B-8FA2-CDBEA446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A1D0-2453-4B6F-8E4E-DF2E0CD3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E31C-072F-4235-AD4D-EAE1D8CD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C834-E50E-41F4-86CB-17D9DB26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312-ED71-46EC-BC12-A3932180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96257-A263-41AE-A012-7D59FDE6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F03C-BAF5-47C5-96B8-094EBE25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B4A1-E30E-4445-986B-D680A819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48A7-E62F-47AE-97FF-9FAC0B48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DE08-0711-4C23-92AF-04E3884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56A-EC85-4D2A-824C-AD2F5EB2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0814-9476-47F5-8F98-C76DE86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D4AB-9836-49F5-B88F-139CD729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605E-C98E-4DD7-B525-20AD208A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7EAB-5A59-41C2-A7BC-19625148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8E4-0599-4A18-A878-D871D87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82BB-9FC7-4D6D-8963-2A49CF46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0294-B682-4043-96EA-3DE3879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5254-97B1-41DE-B969-4B94CEB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4E01-93BE-4AB9-A174-5531C14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B82-4250-4F9F-95DF-36772B61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C737-F1D0-40E7-B15C-C3E99CBF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2FF9D-3648-47FD-B30D-AB47CF3D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B6F65-166B-4117-B3DA-20FC27D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0EFE7-2D70-4FDD-AD93-DAA56337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8B2A-3302-4131-B324-05AA2C6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9B5C-604F-497A-B8A4-5388261B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7D84-87F4-4C8F-871E-D0DF320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747DA-392A-4E4E-B1A1-8F07B2A0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7CAE6-250D-46A7-9598-C311F287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023C-1153-4909-ABD1-801BF399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3B4C9-678A-42D5-80E4-DC2483E7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BDFE1-3918-4190-9951-D488DE7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EB4D3-9504-4E80-B787-AF6AB8E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A222-0EE5-42AE-A4E8-400550E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4931-E551-4F57-ACBC-015E6AE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9258-9111-4B72-A93D-7B2E7AB5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50585-D943-42B9-AD29-0654EC97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20434-9C44-4BB2-87BE-ABC8028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A45B0-1F5A-4C8D-B089-62917FD4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FE4A-895B-4FD4-BA9E-5586F44F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BFD8-91A8-43B4-9276-52DBADCA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F15C-6C07-4D59-8A36-D76A881F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A82D-ADE5-4A09-A75D-828BE65F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6BEE-151F-41CF-AD84-EE5EB415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D222-0CCF-4AF8-9ABF-E555167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B299-1A23-4DC0-AE27-2B32B20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1E4-72D1-498F-A67E-85D92E0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99E46-D30F-4184-85D8-A55D3075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10A2-9A84-4F44-B414-85F0FBCD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A7D2-D8EC-4700-A9ED-EA080D9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A96D-CCE8-4353-B971-B1F3523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D777-1674-4375-8EB8-AD352F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6925-9F21-4E8D-AB2B-7F2F70D4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E25C-21F1-485C-A588-133E27E6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0F14-9A6F-4FE1-9A8B-F26F8C1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E3DE-0166-4132-A1F9-BAF0FFCEA7A8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6E56-ED78-4831-9F06-84F26E3E5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23CA-623B-4660-8C11-ED94285F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2211-26ED-4D78-8025-D9A263C1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0382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7E1C8C-E094-438F-978A-5F56F622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564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960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3</cp:revision>
  <dcterms:created xsi:type="dcterms:W3CDTF">2022-08-15T07:38:16Z</dcterms:created>
  <dcterms:modified xsi:type="dcterms:W3CDTF">2022-08-15T08:22:45Z</dcterms:modified>
</cp:coreProperties>
</file>