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5.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7.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8.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9.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10.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1.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2.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3.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4.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15.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16.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17.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18.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19.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20.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21.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22.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23.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notesSlides/notesSlide24.xml" ContentType="application/vnd.openxmlformats-officedocument.presentationml.notesSlide+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notesSlides/notesSlide25.xml" ContentType="application/vnd.openxmlformats-officedocument.presentationml.notesSlide+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notesSlides/notesSlide26.xml" ContentType="application/vnd.openxmlformats-officedocument.presentationml.notesSlide+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notesSlides/notesSlide27.xml" ContentType="application/vnd.openxmlformats-officedocument.presentationml.notesSlide+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1" r:id="rId1"/>
  </p:sldMasterIdLst>
  <p:notesMasterIdLst>
    <p:notesMasterId r:id="rId46"/>
  </p:notesMasterIdLst>
  <p:handoutMasterIdLst>
    <p:handoutMasterId r:id="rId47"/>
  </p:handoutMasterIdLst>
  <p:sldIdLst>
    <p:sldId id="260" r:id="rId2"/>
    <p:sldId id="293" r:id="rId3"/>
    <p:sldId id="262" r:id="rId4"/>
    <p:sldId id="297" r:id="rId5"/>
    <p:sldId id="265" r:id="rId6"/>
    <p:sldId id="302" r:id="rId7"/>
    <p:sldId id="298" r:id="rId8"/>
    <p:sldId id="264" r:id="rId9"/>
    <p:sldId id="281" r:id="rId10"/>
    <p:sldId id="331" r:id="rId11"/>
    <p:sldId id="330" r:id="rId12"/>
    <p:sldId id="269" r:id="rId13"/>
    <p:sldId id="300" r:id="rId14"/>
    <p:sldId id="301" r:id="rId15"/>
    <p:sldId id="277" r:id="rId16"/>
    <p:sldId id="278" r:id="rId17"/>
    <p:sldId id="328" r:id="rId18"/>
    <p:sldId id="325" r:id="rId19"/>
    <p:sldId id="272" r:id="rId20"/>
    <p:sldId id="289" r:id="rId21"/>
    <p:sldId id="290" r:id="rId22"/>
    <p:sldId id="304" r:id="rId23"/>
    <p:sldId id="303" r:id="rId24"/>
    <p:sldId id="287" r:id="rId25"/>
    <p:sldId id="323" r:id="rId26"/>
    <p:sldId id="324" r:id="rId27"/>
    <p:sldId id="311" r:id="rId28"/>
    <p:sldId id="316" r:id="rId29"/>
    <p:sldId id="320" r:id="rId30"/>
    <p:sldId id="329" r:id="rId31"/>
    <p:sldId id="314" r:id="rId32"/>
    <p:sldId id="315" r:id="rId33"/>
    <p:sldId id="319" r:id="rId34"/>
    <p:sldId id="327" r:id="rId35"/>
    <p:sldId id="305" r:id="rId36"/>
    <p:sldId id="280" r:id="rId37"/>
    <p:sldId id="322" r:id="rId38"/>
    <p:sldId id="306" r:id="rId39"/>
    <p:sldId id="307" r:id="rId40"/>
    <p:sldId id="309" r:id="rId41"/>
    <p:sldId id="308" r:id="rId42"/>
    <p:sldId id="310" r:id="rId43"/>
    <p:sldId id="295" r:id="rId44"/>
    <p:sldId id="296" r:id="rId45"/>
  </p:sldIdLst>
  <p:sldSz cx="8534400" cy="6172200"/>
  <p:notesSz cx="6858000" cy="9144000"/>
  <p:embeddedFontLst>
    <p:embeddedFont>
      <p:font typeface="Bosch Office Sans" panose="020B0604020202020204" pitchFamily="34" charset="0"/>
      <p:regular r:id="rId48"/>
      <p:bold r:id="rId49"/>
      <p:italic r:id="rId50"/>
      <p:boldItalic r:id="rId51"/>
    </p:embeddedFont>
    <p:embeddedFont>
      <p:font typeface="MS PGothic" panose="020B0600070205080204" pitchFamily="34" charset="-128"/>
      <p:regular r:id="rId52"/>
    </p:embeddedFont>
  </p:embeddedFontLst>
  <p:custDataLst>
    <p:tags r:id="rId53"/>
  </p:custDataLst>
  <p:defaultTextStyle>
    <a:defPPr>
      <a:defRPr lang="de-DE"/>
    </a:defPPr>
    <a:lvl1pPr algn="l" rtl="0" eaLnBrk="0" fontAlgn="base" hangingPunct="0">
      <a:spcBef>
        <a:spcPct val="0"/>
      </a:spcBef>
      <a:spcAft>
        <a:spcPct val="0"/>
      </a:spcAft>
      <a:defRPr kern="1200">
        <a:solidFill>
          <a:schemeClr val="tx1"/>
        </a:solidFill>
        <a:latin typeface="Bosch Office Sans" pitchFamily="34" charset="0"/>
        <a:ea typeface="+mn-ea"/>
        <a:cs typeface="+mn-cs"/>
      </a:defRPr>
    </a:lvl1pPr>
    <a:lvl2pPr marL="457200" algn="l" rtl="0" eaLnBrk="0" fontAlgn="base" hangingPunct="0">
      <a:spcBef>
        <a:spcPct val="0"/>
      </a:spcBef>
      <a:spcAft>
        <a:spcPct val="0"/>
      </a:spcAft>
      <a:defRPr kern="1200">
        <a:solidFill>
          <a:schemeClr val="tx1"/>
        </a:solidFill>
        <a:latin typeface="Bosch Office Sans" pitchFamily="34" charset="0"/>
        <a:ea typeface="+mn-ea"/>
        <a:cs typeface="+mn-cs"/>
      </a:defRPr>
    </a:lvl2pPr>
    <a:lvl3pPr marL="914400" algn="l" rtl="0" eaLnBrk="0" fontAlgn="base" hangingPunct="0">
      <a:spcBef>
        <a:spcPct val="0"/>
      </a:spcBef>
      <a:spcAft>
        <a:spcPct val="0"/>
      </a:spcAft>
      <a:defRPr kern="1200">
        <a:solidFill>
          <a:schemeClr val="tx1"/>
        </a:solidFill>
        <a:latin typeface="Bosch Office Sans" pitchFamily="34" charset="0"/>
        <a:ea typeface="+mn-ea"/>
        <a:cs typeface="+mn-cs"/>
      </a:defRPr>
    </a:lvl3pPr>
    <a:lvl4pPr marL="1371600" algn="l" rtl="0" eaLnBrk="0" fontAlgn="base" hangingPunct="0">
      <a:spcBef>
        <a:spcPct val="0"/>
      </a:spcBef>
      <a:spcAft>
        <a:spcPct val="0"/>
      </a:spcAft>
      <a:defRPr kern="1200">
        <a:solidFill>
          <a:schemeClr val="tx1"/>
        </a:solidFill>
        <a:latin typeface="Bosch Office Sans" pitchFamily="34" charset="0"/>
        <a:ea typeface="+mn-ea"/>
        <a:cs typeface="+mn-cs"/>
      </a:defRPr>
    </a:lvl4pPr>
    <a:lvl5pPr marL="1828800" algn="l" rtl="0" eaLnBrk="0" fontAlgn="base" hangingPunct="0">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340">
          <p15:clr>
            <a:srgbClr val="A4A3A4"/>
          </p15:clr>
        </p15:guide>
        <p15:guide id="2" orient="horz" pos="3078">
          <p15:clr>
            <a:srgbClr val="A4A3A4"/>
          </p15:clr>
        </p15:guide>
        <p15:guide id="3" orient="horz" pos="677">
          <p15:clr>
            <a:srgbClr val="A4A3A4"/>
          </p15:clr>
        </p15:guide>
        <p15:guide id="4" orient="horz" pos="3504">
          <p15:clr>
            <a:srgbClr val="A4A3A4"/>
          </p15:clr>
        </p15:guide>
        <p15:guide id="5" pos="5240">
          <p15:clr>
            <a:srgbClr val="A4A3A4"/>
          </p15:clr>
        </p15:guide>
        <p15:guide id="6" pos="340">
          <p15:clr>
            <a:srgbClr val="A4A3A4"/>
          </p15:clr>
        </p15:guide>
        <p15:guide id="7" pos="2782">
          <p15:clr>
            <a:srgbClr val="A4A3A4"/>
          </p15:clr>
        </p15:guide>
        <p15:guide id="8" pos="4090">
          <p15:clr>
            <a:srgbClr val="A4A3A4"/>
          </p15:clr>
        </p15:guide>
        <p15:guide id="9" pos="15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2" autoAdjust="0"/>
    <p:restoredTop sz="85763" autoAdjust="0"/>
  </p:normalViewPr>
  <p:slideViewPr>
    <p:cSldViewPr>
      <p:cViewPr varScale="1">
        <p:scale>
          <a:sx n="112" d="100"/>
          <a:sy n="112" d="100"/>
        </p:scale>
        <p:origin x="744" y="84"/>
      </p:cViewPr>
      <p:guideLst>
        <p:guide orient="horz" pos="340"/>
        <p:guide orient="horz" pos="3078"/>
        <p:guide orient="horz" pos="677"/>
        <p:guide orient="horz" pos="3504"/>
        <p:guide pos="5240"/>
        <p:guide pos="340"/>
        <p:guide pos="2782"/>
        <p:guide pos="4090"/>
        <p:guide pos="1553"/>
      </p:guideLst>
    </p:cSldViewPr>
  </p:slideViewPr>
  <p:outlineViewPr>
    <p:cViewPr>
      <p:scale>
        <a:sx n="33" d="100"/>
        <a:sy n="33" d="100"/>
      </p:scale>
      <p:origin x="0" y="-447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99" d="100"/>
          <a:sy n="99" d="100"/>
        </p:scale>
        <p:origin x="-253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Bosch Office Sans"/>
              </a:defRPr>
            </a:lvl1pPr>
          </a:lstStyle>
          <a:p>
            <a:pPr>
              <a:defRPr/>
            </a:pPr>
            <a:endParaRPr lang="de-DE"/>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Bosch Office Sans"/>
              </a:defRPr>
            </a:lvl1pPr>
          </a:lstStyle>
          <a:p>
            <a:pPr>
              <a:defRPr/>
            </a:pPr>
            <a:endParaRPr lang="de-DE"/>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Bosch Office Sans"/>
              </a:defRPr>
            </a:lvl1pPr>
          </a:lstStyle>
          <a:p>
            <a:pPr>
              <a:defRPr/>
            </a:pPr>
            <a:endParaRPr lang="de-DE"/>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Bosch Office Sans"/>
              </a:defRPr>
            </a:lvl1pPr>
          </a:lstStyle>
          <a:p>
            <a:pPr>
              <a:defRPr/>
            </a:pPr>
            <a:fld id="{1CE594EC-91C6-40E9-9790-D74EFD150751}" type="slidenum">
              <a:rPr lang="de-DE"/>
              <a:pPr>
                <a:defRPr/>
              </a:pPr>
              <a:t>‹Nr.›</a:t>
            </a:fld>
            <a:endParaRPr lang="de-DE"/>
          </a:p>
        </p:txBody>
      </p:sp>
    </p:spTree>
    <p:extLst>
      <p:ext uri="{BB962C8B-B14F-4D97-AF65-F5344CB8AC3E}">
        <p14:creationId xmlns:p14="http://schemas.microsoft.com/office/powerpoint/2010/main" val="2885553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Bosch Office Sans"/>
              </a:defRPr>
            </a:lvl1pPr>
          </a:lstStyle>
          <a:p>
            <a:pPr>
              <a:defRPr/>
            </a:pPr>
            <a:endParaRPr lang="en-GB"/>
          </a:p>
        </p:txBody>
      </p:sp>
      <p:sp>
        <p:nvSpPr>
          <p:cNvPr id="19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Bosch Office Sans"/>
              </a:defRPr>
            </a:lvl1pPr>
          </a:lstStyle>
          <a:p>
            <a:pPr>
              <a:defRPr/>
            </a:pPr>
            <a:endParaRPr lang="en-GB"/>
          </a:p>
        </p:txBody>
      </p:sp>
      <p:sp>
        <p:nvSpPr>
          <p:cNvPr id="39940" name="Rectangle 4"/>
          <p:cNvSpPr>
            <a:spLocks noGrp="1" noRot="1" noChangeAspec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Bosch Office Sans"/>
              </a:defRPr>
            </a:lvl1pPr>
          </a:lstStyle>
          <a:p>
            <a:pPr>
              <a:defRPr/>
            </a:pPr>
            <a:endParaRPr lang="en-GB"/>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Bosch Office Sans"/>
              </a:defRPr>
            </a:lvl1pPr>
          </a:lstStyle>
          <a:p>
            <a:pPr>
              <a:defRPr/>
            </a:pPr>
            <a:fld id="{1D3C16DB-F8E9-4771-B518-A59CA9F39CD8}" type="slidenum">
              <a:rPr lang="en-GB"/>
              <a:pPr>
                <a:defRPr/>
              </a:pPr>
              <a:t>‹Nr.›</a:t>
            </a:fld>
            <a:endParaRPr lang="en-GB"/>
          </a:p>
        </p:txBody>
      </p:sp>
    </p:spTree>
    <p:extLst>
      <p:ext uri="{BB962C8B-B14F-4D97-AF65-F5344CB8AC3E}">
        <p14:creationId xmlns:p14="http://schemas.microsoft.com/office/powerpoint/2010/main" val="4175904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Bosch Office San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Bosch Office San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Bosch Office San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Bosch Office 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AFF433C6-3462-4761-AD39-E2DC0C59025F}" type="slidenum">
              <a:rPr lang="en-GB">
                <a:latin typeface="Bosch Office Sans" pitchFamily="34" charset="0"/>
              </a:rPr>
              <a:pPr/>
              <a:t>1</a:t>
            </a:fld>
            <a:endParaRPr lang="en-GB">
              <a:latin typeface="Bosch Office Sans"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83783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8942DF9-31AE-4973-9E7C-46D24339EC9E}" type="slidenum">
              <a:rPr lang="en-GB">
                <a:latin typeface="Bosch Office Sans" pitchFamily="34" charset="0"/>
              </a:rPr>
              <a:pPr/>
              <a:t>13</a:t>
            </a:fld>
            <a:endParaRPr lang="en-GB">
              <a:latin typeface="Bosch Office Sans"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87948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EEF6E2C-3DD4-4F39-9C9C-D7E4EAF6E3F2}" type="slidenum">
              <a:rPr lang="en-GB">
                <a:latin typeface="Bosch Office Sans" pitchFamily="34" charset="0"/>
              </a:rPr>
              <a:pPr/>
              <a:t>14</a:t>
            </a:fld>
            <a:endParaRPr lang="en-GB">
              <a:latin typeface="Bosch Office Sans"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62128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0F27C3D-45A6-40F7-ACD2-C5D5902CD697}" type="slidenum">
              <a:rPr lang="en-GB">
                <a:latin typeface="Bosch Office Sans" pitchFamily="34" charset="0"/>
              </a:rPr>
              <a:pPr/>
              <a:t>15</a:t>
            </a:fld>
            <a:endParaRPr lang="en-GB">
              <a:latin typeface="Bosch Office Sans"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520501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E64F025-4CE7-417F-BE9D-895EFC42EB6E}" type="slidenum">
              <a:rPr lang="en-GB">
                <a:latin typeface="Bosch Office Sans" pitchFamily="34" charset="0"/>
              </a:rPr>
              <a:pPr/>
              <a:t>16</a:t>
            </a:fld>
            <a:endParaRPr lang="en-GB">
              <a:latin typeface="Bosch Office Sans"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453822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E64F025-4CE7-417F-BE9D-895EFC42EB6E}" type="slidenum">
              <a:rPr lang="en-GB">
                <a:latin typeface="Bosch Office Sans" pitchFamily="34" charset="0"/>
              </a:rPr>
              <a:pPr/>
              <a:t>17</a:t>
            </a:fld>
            <a:endParaRPr lang="en-GB">
              <a:latin typeface="Bosch Office Sans"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453822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1D3C16DB-F8E9-4771-B518-A59CA9F39CD8}" type="slidenum">
              <a:rPr lang="en-GB" smtClean="0"/>
              <a:pPr>
                <a:defRPr/>
              </a:pPr>
              <a:t>18</a:t>
            </a:fld>
            <a:endParaRPr lang="en-GB"/>
          </a:p>
        </p:txBody>
      </p:sp>
    </p:spTree>
    <p:extLst>
      <p:ext uri="{BB962C8B-B14F-4D97-AF65-F5344CB8AC3E}">
        <p14:creationId xmlns:p14="http://schemas.microsoft.com/office/powerpoint/2010/main" val="2601026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7E4F269-FBC1-4A52-B830-41E95C3ADFA2}" type="slidenum">
              <a:rPr lang="en-GB">
                <a:latin typeface="Bosch Office Sans" pitchFamily="34" charset="0"/>
              </a:rPr>
              <a:pPr/>
              <a:t>19</a:t>
            </a:fld>
            <a:endParaRPr lang="en-GB">
              <a:latin typeface="Bosch Office Sans"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645181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694BEB7-EAC2-4F7D-B89C-54B55F13EB27}" type="slidenum">
              <a:rPr lang="en-GB">
                <a:latin typeface="Bosch Office Sans" pitchFamily="34" charset="0"/>
              </a:rPr>
              <a:pPr/>
              <a:t>20</a:t>
            </a:fld>
            <a:endParaRPr lang="en-GB">
              <a:latin typeface="Bosch Office Sans"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049525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8EC35FC-18BE-40C6-93A8-4014D1115C1C}" type="slidenum">
              <a:rPr lang="en-GB">
                <a:latin typeface="Bosch Office Sans" pitchFamily="34" charset="0"/>
              </a:rPr>
              <a:pPr/>
              <a:t>21</a:t>
            </a:fld>
            <a:endParaRPr lang="en-GB">
              <a:latin typeface="Bosch Office Sans"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13560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10C36FA-E0FB-4E65-9323-6FFEB71F10A7}" type="slidenum">
              <a:rPr lang="en-GB">
                <a:latin typeface="Bosch Office Sans" pitchFamily="34" charset="0"/>
              </a:rPr>
              <a:pPr/>
              <a:t>22</a:t>
            </a:fld>
            <a:endParaRPr lang="en-GB">
              <a:latin typeface="Bosch Office Sans"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24352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24E40E3-8814-4B49-A4FB-556C5EC043E9}" type="slidenum">
              <a:rPr lang="en-GB">
                <a:latin typeface="Bosch Office Sans" pitchFamily="34" charset="0"/>
              </a:rPr>
              <a:pPr/>
              <a:t>2</a:t>
            </a:fld>
            <a:endParaRPr lang="en-GB">
              <a:latin typeface="Bosch Office Sans"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10410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59D2D85-75D0-4C77-9EEC-0DE1EB1FF0AA}" type="slidenum">
              <a:rPr lang="en-GB">
                <a:latin typeface="Bosch Office Sans" pitchFamily="34" charset="0"/>
              </a:rPr>
              <a:pPr/>
              <a:t>23</a:t>
            </a:fld>
            <a:endParaRPr lang="en-GB">
              <a:latin typeface="Bosch Office Sans"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49493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969F70A-1DA2-49FF-912C-9E266300C476}" type="slidenum">
              <a:rPr lang="en-GB">
                <a:latin typeface="Bosch Office Sans" pitchFamily="34" charset="0"/>
              </a:rPr>
              <a:pPr/>
              <a:t>24</a:t>
            </a:fld>
            <a:endParaRPr lang="en-GB">
              <a:latin typeface="Bosch Office Sans"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708785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60FD37E-49FF-4587-9388-E8E21A0424BF}" type="slidenum">
              <a:rPr lang="en-GB">
                <a:latin typeface="Bosch Office Sans" pitchFamily="34" charset="0"/>
              </a:rPr>
              <a:pPr/>
              <a:t>31</a:t>
            </a:fld>
            <a:endParaRPr lang="en-GB">
              <a:latin typeface="Bosch Office Sans"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799102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78942DF9-31AE-4973-9E7C-46D24339EC9E}" type="slidenum">
              <a:rPr lang="en-GB">
                <a:latin typeface="Bosch Office Sans" pitchFamily="34" charset="0"/>
              </a:rPr>
              <a:pPr/>
              <a:t>32</a:t>
            </a:fld>
            <a:endParaRPr lang="en-GB">
              <a:latin typeface="Bosch Office Sans"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111683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EEF6E2C-3DD4-4F39-9C9C-D7E4EAF6E3F2}" type="slidenum">
              <a:rPr lang="en-GB">
                <a:latin typeface="Bosch Office Sans" pitchFamily="34" charset="0"/>
              </a:rPr>
              <a:pPr/>
              <a:t>33</a:t>
            </a:fld>
            <a:endParaRPr lang="en-GB">
              <a:latin typeface="Bosch Office Sans"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03465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1D3C16DB-F8E9-4771-B518-A59CA9F39CD8}" type="slidenum">
              <a:rPr lang="en-GB" smtClean="0"/>
              <a:pPr>
                <a:defRPr/>
              </a:pPr>
              <a:t>34</a:t>
            </a:fld>
            <a:endParaRPr lang="en-GB"/>
          </a:p>
        </p:txBody>
      </p:sp>
    </p:spTree>
    <p:extLst>
      <p:ext uri="{BB962C8B-B14F-4D97-AF65-F5344CB8AC3E}">
        <p14:creationId xmlns:p14="http://schemas.microsoft.com/office/powerpoint/2010/main" val="397023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24D76CCD-EB54-4B0B-873F-03A8EF324CEF}" type="slidenum">
              <a:rPr lang="en-GB">
                <a:latin typeface="Bosch Office Sans" pitchFamily="34" charset="0"/>
              </a:rPr>
              <a:pPr/>
              <a:t>36</a:t>
            </a:fld>
            <a:endParaRPr lang="en-GB">
              <a:latin typeface="Bosch Office Sans"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250368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CC6958-9EE3-4E1C-A862-B2DE9127FDF6}" type="slidenum">
              <a:rPr lang="en-GB">
                <a:latin typeface="Bosch Office Sans" pitchFamily="34" charset="0"/>
              </a:rPr>
              <a:pPr/>
              <a:t>43</a:t>
            </a:fld>
            <a:endParaRPr lang="en-GB">
              <a:latin typeface="Bosch Office Sans"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247681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8A9224F-DD3E-4E18-BFBD-F7E13894D7C7}" type="slidenum">
              <a:rPr lang="en-GB">
                <a:latin typeface="Bosch Office Sans" pitchFamily="34" charset="0"/>
              </a:rPr>
              <a:pPr/>
              <a:t>44</a:t>
            </a:fld>
            <a:endParaRPr lang="en-GB">
              <a:latin typeface="Bosch Office Sans"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91699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70383D8-F50D-4BC8-9280-C8409EEDB418}" type="slidenum">
              <a:rPr lang="en-GB">
                <a:latin typeface="Bosch Office Sans" pitchFamily="34" charset="0"/>
              </a:rPr>
              <a:pPr/>
              <a:t>3</a:t>
            </a:fld>
            <a:endParaRPr lang="en-GB">
              <a:latin typeface="Bosch Office Sans"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48372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25C1AB6-7E03-425F-8D5C-CC4FC5AE45EE}" type="slidenum">
              <a:rPr lang="en-GB">
                <a:latin typeface="Bosch Office Sans" pitchFamily="34" charset="0"/>
              </a:rPr>
              <a:pPr/>
              <a:t>5</a:t>
            </a:fld>
            <a:endParaRPr lang="en-GB">
              <a:latin typeface="Bosch Office Sans"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83184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4743BBB-D078-4A0B-951D-5EBBF2D42BF3}" type="slidenum">
              <a:rPr lang="en-GB">
                <a:latin typeface="Bosch Office Sans" pitchFamily="34" charset="0"/>
              </a:rPr>
              <a:pPr/>
              <a:t>8</a:t>
            </a:fld>
            <a:endParaRPr lang="en-GB">
              <a:latin typeface="Bosch Office Sans"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99525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2A978DD-1679-4D5F-A45D-389F92EE06C0}" type="slidenum">
              <a:rPr lang="en-GB">
                <a:latin typeface="Bosch Office Sans" pitchFamily="34" charset="0"/>
              </a:rPr>
              <a:pPr/>
              <a:t>9</a:t>
            </a:fld>
            <a:endParaRPr lang="en-GB">
              <a:latin typeface="Bosch Office Sans"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620044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AEC391A-5135-466D-8F10-6ACC4C09FAA9}" type="slidenum">
              <a:rPr lang="en-GB">
                <a:latin typeface="Bosch Office Sans" pitchFamily="34" charset="0"/>
              </a:rPr>
              <a:pPr/>
              <a:t>10</a:t>
            </a:fld>
            <a:endParaRPr lang="en-GB">
              <a:latin typeface="Bosch Office Sans"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103566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AEC391A-5135-466D-8F10-6ACC4C09FAA9}" type="slidenum">
              <a:rPr lang="en-GB">
                <a:latin typeface="Bosch Office Sans" pitchFamily="34" charset="0"/>
              </a:rPr>
              <a:pPr/>
              <a:t>11</a:t>
            </a:fld>
            <a:endParaRPr lang="en-GB">
              <a:latin typeface="Bosch Office Sans"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67108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60FD37E-49FF-4587-9388-E8E21A0424BF}" type="slidenum">
              <a:rPr lang="en-GB">
                <a:latin typeface="Bosch Office Sans" pitchFamily="34" charset="0"/>
              </a:rPr>
              <a:pPr/>
              <a:t>12</a:t>
            </a:fld>
            <a:endParaRPr lang="en-GB">
              <a:latin typeface="Bosch Office Sans"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177571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3.emf"/><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png"/><Relationship Id="rId5" Type="http://schemas.openxmlformats.org/officeDocument/2006/relationships/tags" Target="../tags/tag17.xml"/><Relationship Id="rId10" Type="http://schemas.openxmlformats.org/officeDocument/2006/relationships/slideMaster" Target="../slideMasters/slideMaster1.xml"/><Relationship Id="rId4" Type="http://schemas.openxmlformats.org/officeDocument/2006/relationships/tags" Target="../tags/tag16.xml"/><Relationship Id="rId9" Type="http://schemas.openxmlformats.org/officeDocument/2006/relationships/tags" Target="../tags/tag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533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33400" y="10668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95800" y="10668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pPr>
              <a:defRPr/>
            </a:pPr>
            <a:fld id="{B7F45883-9C40-473D-B708-D9C03437C218}"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4" descr="PPTFOOTCOL.png"/>
          <p:cNvPicPr>
            <a:picLocks/>
          </p:cNvPicPr>
          <p:nvPr userDrawn="1">
            <p:custDataLst>
              <p:tags r:id="rId1"/>
            </p:custDataLst>
          </p:nvPr>
        </p:nvPicPr>
        <p:blipFill>
          <a:blip r:embed="rId11"/>
          <a:srcRect/>
          <a:stretch>
            <a:fillRect/>
          </a:stretch>
        </p:blipFill>
        <p:spPr bwMode="auto">
          <a:xfrm>
            <a:off x="0" y="5562600"/>
            <a:ext cx="8534400" cy="609600"/>
          </a:xfrm>
          <a:prstGeom prst="rect">
            <a:avLst/>
          </a:prstGeom>
          <a:noFill/>
          <a:ln w="0">
            <a:noFill/>
            <a:miter lim="800000"/>
            <a:headEnd/>
            <a:tailEnd/>
          </a:ln>
        </p:spPr>
      </p:pic>
      <p:pic>
        <p:nvPicPr>
          <p:cNvPr id="5" name="Picture 15" descr="BOCOL.png"/>
          <p:cNvPicPr>
            <a:picLocks/>
          </p:cNvPicPr>
          <p:nvPr userDrawn="1">
            <p:custDataLst>
              <p:tags r:id="rId2"/>
            </p:custDataLst>
          </p:nvPr>
        </p:nvPicPr>
        <p:blipFill>
          <a:blip r:embed="rId12" cstate="print"/>
          <a:srcRect/>
          <a:stretch>
            <a:fillRect/>
          </a:stretch>
        </p:blipFill>
        <p:spPr bwMode="auto">
          <a:xfrm>
            <a:off x="6477000" y="5651500"/>
            <a:ext cx="1828800" cy="406400"/>
          </a:xfrm>
          <a:prstGeom prst="rect">
            <a:avLst/>
          </a:prstGeom>
          <a:noFill/>
          <a:ln w="0">
            <a:noFill/>
            <a:miter lim="800000"/>
            <a:headEnd/>
            <a:tailEnd/>
          </a:ln>
        </p:spPr>
      </p:pic>
      <p:sp>
        <p:nvSpPr>
          <p:cNvPr id="6" name="Rectangle 5"/>
          <p:cNvSpPr>
            <a:spLocks/>
          </p:cNvSpPr>
          <p:nvPr userDrawn="1">
            <p:custDataLst>
              <p:tags r:id="rId3"/>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x-none">
              <a:solidFill>
                <a:srgbClr val="003264"/>
              </a:solidFill>
            </a:endParaRPr>
          </a:p>
        </p:txBody>
      </p:sp>
      <p:cxnSp>
        <p:nvCxnSpPr>
          <p:cNvPr id="7" name="Straight Connector 6"/>
          <p:cNvCxnSpPr>
            <a:cxnSpLocks/>
          </p:cNvCxnSpPr>
          <p:nvPr userDrawn="1">
            <p:custDataLst>
              <p:tags r:id="rId4"/>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userDrawn="1">
            <p:custDataLst>
              <p:tags r:id="rId5"/>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11277" name="Rectangle 13"/>
          <p:cNvSpPr>
            <a:spLocks noGrp="1" noChangeArrowheads="1"/>
          </p:cNvSpPr>
          <p:nvPr>
            <p:ph type="ctrTitle" sz="quarter"/>
          </p:nvPr>
        </p:nvSpPr>
        <p:spPr>
          <a:xfrm>
            <a:off x="533400" y="533400"/>
            <a:ext cx="7772400" cy="533400"/>
          </a:xfrm>
          <a:ln w="0"/>
          <a:effectLst/>
        </p:spPr>
        <p:txBody>
          <a:bodyPr/>
          <a:lstStyle>
            <a:lvl1pPr algn="l" rtl="0" eaLnBrk="1" fontAlgn="base" hangingPunct="1">
              <a:lnSpc>
                <a:spcPct val="111000"/>
              </a:lnSpc>
              <a:spcBef>
                <a:spcPts val="0"/>
              </a:spcBef>
              <a:spcAft>
                <a:spcPts val="0"/>
              </a:spcAft>
              <a:buNone/>
              <a:defRPr sz="2700" b="0" i="0" u="none">
                <a:solidFill>
                  <a:srgbClr val="000000"/>
                </a:solidFill>
                <a:latin typeface="Bosch Office Sans"/>
              </a:defRPr>
            </a:lvl1pPr>
          </a:lstStyle>
          <a:p>
            <a:r>
              <a:rPr lang="de-DE"/>
              <a:t>Click to edit Master title style</a:t>
            </a:r>
          </a:p>
        </p:txBody>
      </p:sp>
      <p:sp>
        <p:nvSpPr>
          <p:cNvPr id="11286" name="Rectangle 22" hidden="1"/>
          <p:cNvSpPr>
            <a:spLocks noGrp="1" noChangeArrowheads="1"/>
          </p:cNvSpPr>
          <p:nvPr>
            <p:ph type="subTitle" sz="quarter" idx="1"/>
          </p:nvPr>
        </p:nvSpPr>
        <p:spPr>
          <a:xfrm>
            <a:off x="533400" y="3200400"/>
            <a:ext cx="7772400" cy="1676400"/>
          </a:xfrm>
          <a:ln w="0"/>
          <a:effectLst/>
        </p:spPr>
        <p:txBody>
          <a:bodyPr/>
          <a:lstStyle>
            <a:lvl1pPr algn="l">
              <a:lnSpc>
                <a:spcPct val="111000"/>
              </a:lnSpc>
              <a:buClr>
                <a:srgbClr val="3A5A82"/>
              </a:buClr>
              <a:buSzPct val="65000"/>
              <a:buFont typeface="Wingdings"/>
              <a:buChar char="è"/>
              <a:defRPr sz="1800" b="0" i="0" u="none">
                <a:latin typeface="Bosch Office Sans"/>
              </a:defRPr>
            </a:lvl1pPr>
          </a:lstStyle>
          <a:p>
            <a:r>
              <a:rPr lang="de-DE"/>
              <a:t>Click to edit Master subtitle style</a:t>
            </a:r>
          </a:p>
        </p:txBody>
      </p:sp>
      <p:sp>
        <p:nvSpPr>
          <p:cNvPr id="9" name="Rectangle 15"/>
          <p:cNvSpPr>
            <a:spLocks noGrp="1" noChangeArrowheads="1"/>
          </p:cNvSpPr>
          <p:nvPr>
            <p:ph type="sldNum" sz="quarter" idx="10"/>
            <p:custDataLst>
              <p:tags r:id="rId6"/>
            </p:custDataLst>
          </p:nvPr>
        </p:nvSpPr>
        <p:spPr/>
        <p:txBody>
          <a:bodyPr/>
          <a:lstStyle>
            <a:lvl1pPr>
              <a:lnSpc>
                <a:spcPct val="111000"/>
              </a:lnSpc>
              <a:spcBef>
                <a:spcPts val="0"/>
              </a:spcBef>
              <a:spcAft>
                <a:spcPts val="0"/>
              </a:spcAft>
              <a:defRPr smtClean="0">
                <a:solidFill>
                  <a:srgbClr val="808285"/>
                </a:solidFill>
              </a:defRPr>
            </a:lvl1pPr>
          </a:lstStyle>
          <a:p>
            <a:pPr>
              <a:defRPr/>
            </a:pPr>
            <a:fld id="{A43AF3DC-7A45-4A72-AB6A-A0F942BC3EC9}" type="slidenum">
              <a:rPr lang="x-none"/>
              <a:pPr>
                <a:defRPr/>
              </a:pPr>
              <a:t>‹Nr.›</a:t>
            </a:fld>
            <a:endParaRPr lang="x-none"/>
          </a:p>
        </p:txBody>
      </p:sp>
      <p:pic>
        <p:nvPicPr>
          <p:cNvPr id="10" name="Picture 9" descr="PPTFOOTCOL.emf"/>
          <p:cNvPicPr>
            <a:picLocks/>
          </p:cNvPicPr>
          <p:nvPr userDrawn="1">
            <p:custDataLst>
              <p:tags r:id="rId7"/>
            </p:custDataLst>
          </p:nvPr>
        </p:nvPicPr>
        <p:blipFill>
          <a:blip r:embed="rId13" cstate="print"/>
          <a:stretch>
            <a:fillRect/>
          </a:stretch>
        </p:blipFill>
        <p:spPr>
          <a:xfrm>
            <a:off x="0" y="5741670"/>
            <a:ext cx="1403350" cy="251459"/>
          </a:xfrm>
          <a:prstGeom prst="rect">
            <a:avLst/>
          </a:prstGeom>
          <a:ln w="0">
            <a:noFill/>
          </a:ln>
          <a:effectLst/>
        </p:spPr>
      </p:pic>
      <p:sp>
        <p:nvSpPr>
          <p:cNvPr id="11" name="Rectangle 10" hidden="1"/>
          <p:cNvSpPr>
            <a:spLocks/>
          </p:cNvSpPr>
          <p:nvPr userDrawn="1">
            <p:custDataLst>
              <p:tags r:id="rId8"/>
            </p:custDataLst>
          </p:nvPr>
        </p:nvSpPr>
        <p:spPr>
          <a:xfrm>
            <a:off x="0" y="0"/>
            <a:ext cx="2159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12" name="Rectangle 11" hidden="1"/>
          <p:cNvSpPr>
            <a:spLocks/>
          </p:cNvSpPr>
          <p:nvPr userDrawn="1">
            <p:custDataLst>
              <p:tags r:id="rId9"/>
            </p:custDataLst>
          </p:nvPr>
        </p:nvSpPr>
        <p:spPr>
          <a:xfrm>
            <a:off x="0" y="0"/>
            <a:ext cx="66929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171E8FD1-0D60-4635-9090-E0B756044849}"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2AB7BA79-55F0-4574-8AA1-CC5EED4CB37D}"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pPr>
              <a:defRPr/>
            </a:pPr>
            <a:fld id="{4EFDA1B3-E9CD-4F6F-815B-F5BF1211D158}" type="slidenum">
              <a:rPr lang="x-none"/>
              <a:pPr>
                <a:defRPr/>
              </a:pPr>
              <a:t>‹Nr.›</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5334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2672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p>
            <a:pPr>
              <a:defRPr/>
            </a:pPr>
            <a:fld id="{922B5CD1-DCCD-4260-B32C-F2D0F371EEA6}" type="slidenum">
              <a:rPr lang="x-none" smtClean="0"/>
              <a:pPr>
                <a:defRPr/>
              </a:pPr>
              <a:t>‹Nr.›</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tags" Target="../tags/tag12.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tags" Target="../tags/tag11.xml"/><Relationship Id="rId2" Type="http://schemas.openxmlformats.org/officeDocument/2006/relationships/slideLayout" Target="../slideLayouts/slideLayout2.xml"/><Relationship Id="rId16" Type="http://schemas.openxmlformats.org/officeDocument/2006/relationships/tags" Target="../tags/tag10.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3" descr="PPTFOOTCOL.png"/>
          <p:cNvPicPr>
            <a:picLocks/>
          </p:cNvPicPr>
          <p:nvPr userDrawn="1">
            <p:custDataLst>
              <p:tags r:id="rId8"/>
            </p:custDataLst>
          </p:nvPr>
        </p:nvPicPr>
        <p:blipFill>
          <a:blip r:embed="rId19"/>
          <a:srcRect/>
          <a:stretch>
            <a:fillRect/>
          </a:stretch>
        </p:blipFill>
        <p:spPr bwMode="auto">
          <a:xfrm>
            <a:off x="0" y="5562600"/>
            <a:ext cx="8534400" cy="609600"/>
          </a:xfrm>
          <a:prstGeom prst="rect">
            <a:avLst/>
          </a:prstGeom>
          <a:noFill/>
          <a:ln w="0">
            <a:noFill/>
            <a:miter lim="800000"/>
            <a:headEnd/>
            <a:tailEnd/>
          </a:ln>
        </p:spPr>
      </p:pic>
      <p:pic>
        <p:nvPicPr>
          <p:cNvPr id="2051" name="Picture 12" descr="BOCOL.png"/>
          <p:cNvPicPr>
            <a:picLocks/>
          </p:cNvPicPr>
          <p:nvPr userDrawn="1">
            <p:custDataLst>
              <p:tags r:id="rId9"/>
            </p:custDataLst>
          </p:nvPr>
        </p:nvPicPr>
        <p:blipFill>
          <a:blip r:embed="rId20" cstate="print"/>
          <a:srcRect/>
          <a:stretch>
            <a:fillRect/>
          </a:stretch>
        </p:blipFill>
        <p:spPr bwMode="auto">
          <a:xfrm>
            <a:off x="6477000" y="5651500"/>
            <a:ext cx="1828800" cy="406400"/>
          </a:xfrm>
          <a:prstGeom prst="rect">
            <a:avLst/>
          </a:prstGeom>
          <a:noFill/>
          <a:ln w="0">
            <a:noFill/>
            <a:miter lim="800000"/>
            <a:headEnd/>
            <a:tailEnd/>
          </a:ln>
        </p:spPr>
      </p:pic>
      <p:sp>
        <p:nvSpPr>
          <p:cNvPr id="3" name="Rectangle 6"/>
          <p:cNvSpPr>
            <a:spLocks noGrp="1" noChangeArrowheads="1"/>
          </p:cNvSpPr>
          <p:nvPr>
            <p:ph type="sldNum" sz="quarter" idx="4"/>
            <p:custDataLst>
              <p:tags r:id="rId10"/>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spcBef>
                <a:spcPts val="0"/>
              </a:spcBef>
              <a:spcAft>
                <a:spcPts val="0"/>
              </a:spcAft>
              <a:defRPr sz="1500" spc="0" smtClean="0">
                <a:solidFill>
                  <a:srgbClr val="808285"/>
                </a:solidFill>
                <a:latin typeface="Bosch Office Sans"/>
              </a:defRPr>
            </a:lvl1pPr>
          </a:lstStyle>
          <a:p>
            <a:pPr>
              <a:defRPr/>
            </a:pPr>
            <a:fld id="{922B5CD1-DCCD-4260-B32C-F2D0F371EEA6}" type="slidenum">
              <a:rPr lang="x-none" smtClean="0"/>
              <a:pPr>
                <a:defRPr/>
              </a:pPr>
              <a:t>‹Nr.›</a:t>
            </a:fld>
            <a:endParaRPr lang="x-none"/>
          </a:p>
        </p:txBody>
      </p:sp>
      <p:sp>
        <p:nvSpPr>
          <p:cNvPr id="12" name="Rectangle 11"/>
          <p:cNvSpPr/>
          <p:nvPr userDrawn="1">
            <p:custDataLst>
              <p:tags r:id="rId11"/>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x-none">
              <a:solidFill>
                <a:srgbClr val="003264"/>
              </a:solidFill>
            </a:endParaRPr>
          </a:p>
        </p:txBody>
      </p:sp>
      <p:cxnSp>
        <p:nvCxnSpPr>
          <p:cNvPr id="11" name="Straight Connector 10"/>
          <p:cNvCxnSpPr/>
          <p:nvPr userDrawn="1">
            <p:custDataLst>
              <p:tags r:id="rId12"/>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sp>
        <p:nvSpPr>
          <p:cNvPr id="2055" name="Rectangle 3"/>
          <p:cNvSpPr>
            <a:spLocks noGrp="1" noChangeArrowheads="1"/>
          </p:cNvSpPr>
          <p:nvPr>
            <p:ph type="body" idx="1"/>
            <p:custDataLst>
              <p:tags r:id="rId13"/>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cxnSp>
        <p:nvCxnSpPr>
          <p:cNvPr id="10" name="Straight Connector 9"/>
          <p:cNvCxnSpPr/>
          <p:nvPr userDrawn="1">
            <p:custDataLst>
              <p:tags r:id="rId14"/>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2057" name="Rectangle 2"/>
          <p:cNvSpPr>
            <a:spLocks noGrp="1" noChangeArrowheads="1"/>
          </p:cNvSpPr>
          <p:nvPr>
            <p:ph type="title"/>
            <p:custDataLst>
              <p:tags r:id="rId15"/>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smtClean="0"/>
              <a:t>Titelmasterformat durch Klicken bearbeiten</a:t>
            </a:r>
          </a:p>
        </p:txBody>
      </p:sp>
      <p:pic>
        <p:nvPicPr>
          <p:cNvPr id="13" name="Picture 12" descr="PPTFOOTCOL.emf"/>
          <p:cNvPicPr>
            <a:picLocks/>
          </p:cNvPicPr>
          <p:nvPr userDrawn="1">
            <p:custDataLst>
              <p:tags r:id="rId16"/>
            </p:custDataLst>
          </p:nvPr>
        </p:nvPicPr>
        <p:blipFill>
          <a:blip r:embed="rId21" cstate="print"/>
          <a:stretch>
            <a:fillRect/>
          </a:stretch>
        </p:blipFill>
        <p:spPr>
          <a:xfrm>
            <a:off x="0" y="5741670"/>
            <a:ext cx="1403350" cy="251459"/>
          </a:xfrm>
          <a:prstGeom prst="rect">
            <a:avLst/>
          </a:prstGeom>
          <a:ln w="0">
            <a:noFill/>
          </a:ln>
          <a:effectLst/>
        </p:spPr>
      </p:pic>
      <p:sp>
        <p:nvSpPr>
          <p:cNvPr id="14" name="Rectangle 13" hidden="1"/>
          <p:cNvSpPr>
            <a:spLocks/>
          </p:cNvSpPr>
          <p:nvPr userDrawn="1">
            <p:custDataLst>
              <p:tags r:id="rId17"/>
            </p:custDataLst>
          </p:nvPr>
        </p:nvSpPr>
        <p:spPr>
          <a:xfrm>
            <a:off x="0" y="0"/>
            <a:ext cx="2159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
        <p:nvSpPr>
          <p:cNvPr id="15" name="Rectangle 14" hidden="1"/>
          <p:cNvSpPr>
            <a:spLocks/>
          </p:cNvSpPr>
          <p:nvPr userDrawn="1">
            <p:custDataLst>
              <p:tags r:id="rId18"/>
            </p:custDataLst>
          </p:nvPr>
        </p:nvSpPr>
        <p:spPr>
          <a:xfrm>
            <a:off x="0" y="0"/>
            <a:ext cx="66929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a:solidFill>
                <a:srgbClr val="003264"/>
              </a:solidFill>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1" r:id="rId5"/>
    <p:sldLayoutId id="2147483676" r:id="rId6"/>
  </p:sldLayoutIdLst>
  <p:hf hdr="0" ftr="0" dt="0"/>
  <p:txStyles>
    <p:titleStyle>
      <a:lvl1pPr algn="l" rtl="0" fontAlgn="base">
        <a:lnSpc>
          <a:spcPct val="111000"/>
        </a:lnSpc>
        <a:spcBef>
          <a:spcPct val="0"/>
        </a:spcBef>
        <a:spcAft>
          <a:spcPct val="0"/>
        </a:spcAft>
        <a:defRPr sz="2700">
          <a:solidFill>
            <a:srgbClr val="000000"/>
          </a:solidFill>
          <a:latin typeface="Bosch Office Sans"/>
          <a:ea typeface="+mj-ea"/>
          <a:cs typeface="+mj-cs"/>
        </a:defRPr>
      </a:lvl1pPr>
      <a:lvl2pPr algn="l" rtl="0" fontAlgn="base">
        <a:lnSpc>
          <a:spcPct val="111000"/>
        </a:lnSpc>
        <a:spcBef>
          <a:spcPct val="0"/>
        </a:spcBef>
        <a:spcAft>
          <a:spcPct val="0"/>
        </a:spcAft>
        <a:defRPr sz="2700">
          <a:solidFill>
            <a:srgbClr val="000000"/>
          </a:solidFill>
          <a:latin typeface="Bosch Office Sans"/>
        </a:defRPr>
      </a:lvl2pPr>
      <a:lvl3pPr algn="l" rtl="0" fontAlgn="base">
        <a:lnSpc>
          <a:spcPct val="111000"/>
        </a:lnSpc>
        <a:spcBef>
          <a:spcPct val="0"/>
        </a:spcBef>
        <a:spcAft>
          <a:spcPct val="0"/>
        </a:spcAft>
        <a:defRPr sz="2700">
          <a:solidFill>
            <a:srgbClr val="000000"/>
          </a:solidFill>
          <a:latin typeface="Bosch Office Sans"/>
        </a:defRPr>
      </a:lvl3pPr>
      <a:lvl4pPr algn="l" rtl="0" fontAlgn="base">
        <a:lnSpc>
          <a:spcPct val="111000"/>
        </a:lnSpc>
        <a:spcBef>
          <a:spcPct val="0"/>
        </a:spcBef>
        <a:spcAft>
          <a:spcPct val="0"/>
        </a:spcAft>
        <a:defRPr sz="2700">
          <a:solidFill>
            <a:srgbClr val="000000"/>
          </a:solidFill>
          <a:latin typeface="Bosch Office Sans"/>
        </a:defRPr>
      </a:lvl4pPr>
      <a:lvl5pPr algn="l" rtl="0" fontAlgn="base">
        <a:lnSpc>
          <a:spcPct val="111000"/>
        </a:lnSpc>
        <a:spcBef>
          <a:spcPct val="0"/>
        </a:spcBef>
        <a:spcAft>
          <a:spcPct val="0"/>
        </a:spcAft>
        <a:defRPr sz="2700">
          <a:solidFill>
            <a:srgbClr val="000000"/>
          </a:solidFill>
          <a:latin typeface="Bosch Office Sans"/>
        </a:defRPr>
      </a:lvl5pPr>
      <a:lvl6pPr marL="457200" algn="l" rtl="0" eaLnBrk="1" fontAlgn="base" hangingPunct="1">
        <a:lnSpc>
          <a:spcPct val="111000"/>
        </a:lnSpc>
        <a:spcBef>
          <a:spcPct val="0"/>
        </a:spcBef>
        <a:spcAft>
          <a:spcPct val="0"/>
        </a:spcAft>
        <a:defRPr sz="2700">
          <a:solidFill>
            <a:srgbClr val="000000"/>
          </a:solidFill>
          <a:latin typeface="Bosch Office Sans"/>
        </a:defRPr>
      </a:lvl6pPr>
      <a:lvl7pPr marL="914400" algn="l" rtl="0" eaLnBrk="1" fontAlgn="base" hangingPunct="1">
        <a:lnSpc>
          <a:spcPct val="111000"/>
        </a:lnSpc>
        <a:spcBef>
          <a:spcPct val="0"/>
        </a:spcBef>
        <a:spcAft>
          <a:spcPct val="0"/>
        </a:spcAft>
        <a:defRPr sz="2700">
          <a:solidFill>
            <a:srgbClr val="000000"/>
          </a:solidFill>
          <a:latin typeface="Bosch Office Sans"/>
        </a:defRPr>
      </a:lvl7pPr>
      <a:lvl8pPr marL="1371600" algn="l" rtl="0" eaLnBrk="1" fontAlgn="base" hangingPunct="1">
        <a:lnSpc>
          <a:spcPct val="111000"/>
        </a:lnSpc>
        <a:spcBef>
          <a:spcPct val="0"/>
        </a:spcBef>
        <a:spcAft>
          <a:spcPct val="0"/>
        </a:spcAft>
        <a:defRPr sz="2700">
          <a:solidFill>
            <a:srgbClr val="000000"/>
          </a:solidFill>
          <a:latin typeface="Bosch Office Sans"/>
        </a:defRPr>
      </a:lvl8pPr>
      <a:lvl9pPr marL="1828800" algn="l" rtl="0" eaLnBrk="1" fontAlgn="base" hangingPunct="1">
        <a:lnSpc>
          <a:spcPct val="111000"/>
        </a:lnSpc>
        <a:spcBef>
          <a:spcPct val="0"/>
        </a:spcBef>
        <a:spcAft>
          <a:spcPct val="0"/>
        </a:spcAft>
        <a:defRPr sz="2700">
          <a:solidFill>
            <a:srgbClr val="000000"/>
          </a:solidFill>
          <a:latin typeface="Bosch Office Sans"/>
        </a:defRPr>
      </a:lvl9pPr>
    </p:titleStyle>
    <p:bodyStyle>
      <a:lvl1pPr marL="304800" indent="-304800" algn="l" rtl="0" fontAlgn="base">
        <a:lnSpc>
          <a:spcPct val="111000"/>
        </a:lnSpc>
        <a:spcBef>
          <a:spcPct val="0"/>
        </a:spcBef>
        <a:spcAft>
          <a:spcPct val="0"/>
        </a:spcAft>
        <a:buClr>
          <a:srgbClr val="3A5A82"/>
        </a:buClr>
        <a:buSzPct val="65000"/>
        <a:buFont typeface="Wingdings" pitchFamily="2" charset="2"/>
        <a:buChar char="è"/>
        <a:defRPr>
          <a:solidFill>
            <a:schemeClr val="tx1"/>
          </a:solidFill>
          <a:latin typeface="Bosch Office Sans"/>
          <a:ea typeface="+mn-ea"/>
          <a:cs typeface="+mn-cs"/>
        </a:defRPr>
      </a:lvl1pPr>
      <a:lvl2pPr marL="609600" indent="-190500" algn="l" rtl="0" fontAlgn="base">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2pPr>
      <a:lvl3pPr marL="914400" indent="-190500" algn="l" rtl="0" fontAlgn="base">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3pPr>
      <a:lvl4pPr marL="1219200" indent="-190500" algn="l" rtl="0" fontAlgn="base">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4pPr>
      <a:lvl5pPr marL="1524000" indent="-190500" algn="l" rtl="0" fontAlgn="base">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5pPr>
      <a:lvl6pPr marL="1981200" indent="-190500"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eaLnBrk="1" fontAlgn="base" hangingPunct="1">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1.xml"/><Relationship Id="rId18" Type="http://schemas.openxmlformats.org/officeDocument/2006/relationships/image" Target="../media/image4.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oleObject" Target="../embeddings/oleObject1.bin"/><Relationship Id="rId2" Type="http://schemas.openxmlformats.org/officeDocument/2006/relationships/tags" Target="../tags/tag23.xml"/><Relationship Id="rId16" Type="http://schemas.openxmlformats.org/officeDocument/2006/relationships/image" Target="../media/image6.png"/><Relationship Id="rId1" Type="http://schemas.openxmlformats.org/officeDocument/2006/relationships/vmlDrawing" Target="../drawings/vmlDrawing1.v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5.jpe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image" Target="../media/image6.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image" Target="../media/image12.png"/><Relationship Id="rId2" Type="http://schemas.openxmlformats.org/officeDocument/2006/relationships/tags" Target="../tags/tag172.xml"/><Relationship Id="rId16" Type="http://schemas.openxmlformats.org/officeDocument/2006/relationships/notesSlide" Target="../notesSlides/notesSlide7.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slideLayout" Target="../slideLayouts/slideLayout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1.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tags" Target="../tags/tag202.xml"/><Relationship Id="rId26" Type="http://schemas.openxmlformats.org/officeDocument/2006/relationships/tags" Target="../tags/tag210.xml"/><Relationship Id="rId3" Type="http://schemas.openxmlformats.org/officeDocument/2006/relationships/tags" Target="../tags/tag187.xml"/><Relationship Id="rId21" Type="http://schemas.openxmlformats.org/officeDocument/2006/relationships/tags" Target="../tags/tag205.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5" Type="http://schemas.openxmlformats.org/officeDocument/2006/relationships/tags" Target="../tags/tag209.xml"/><Relationship Id="rId2" Type="http://schemas.openxmlformats.org/officeDocument/2006/relationships/tags" Target="../tags/tag186.xml"/><Relationship Id="rId16" Type="http://schemas.openxmlformats.org/officeDocument/2006/relationships/tags" Target="../tags/tag200.xml"/><Relationship Id="rId20" Type="http://schemas.openxmlformats.org/officeDocument/2006/relationships/tags" Target="../tags/tag204.xml"/><Relationship Id="rId29" Type="http://schemas.openxmlformats.org/officeDocument/2006/relationships/notesSlide" Target="../notesSlides/notesSlide8.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24" Type="http://schemas.openxmlformats.org/officeDocument/2006/relationships/tags" Target="../tags/tag208.xml"/><Relationship Id="rId5" Type="http://schemas.openxmlformats.org/officeDocument/2006/relationships/tags" Target="../tags/tag189.xml"/><Relationship Id="rId15" Type="http://schemas.openxmlformats.org/officeDocument/2006/relationships/tags" Target="../tags/tag199.xml"/><Relationship Id="rId23" Type="http://schemas.openxmlformats.org/officeDocument/2006/relationships/tags" Target="../tags/tag207.xml"/><Relationship Id="rId28" Type="http://schemas.openxmlformats.org/officeDocument/2006/relationships/slideLayout" Target="../slideLayouts/slideLayout5.xml"/><Relationship Id="rId10" Type="http://schemas.openxmlformats.org/officeDocument/2006/relationships/tags" Target="../tags/tag194.xml"/><Relationship Id="rId19" Type="http://schemas.openxmlformats.org/officeDocument/2006/relationships/tags" Target="../tags/tag203.xml"/><Relationship Id="rId31" Type="http://schemas.openxmlformats.org/officeDocument/2006/relationships/image" Target="../media/image6.png"/><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tags" Target="../tags/tag206.xml"/><Relationship Id="rId27" Type="http://schemas.openxmlformats.org/officeDocument/2006/relationships/tags" Target="../tags/tag211.xml"/><Relationship Id="rId30"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tags" Target="../tags/tag224.xml"/><Relationship Id="rId18" Type="http://schemas.openxmlformats.org/officeDocument/2006/relationships/notesSlide" Target="../notesSlides/notesSlide9.xml"/><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tags" Target="../tags/tag223.xml"/><Relationship Id="rId17" Type="http://schemas.openxmlformats.org/officeDocument/2006/relationships/slideLayout" Target="../slideLayouts/slideLayout5.xml"/><Relationship Id="rId2" Type="http://schemas.openxmlformats.org/officeDocument/2006/relationships/tags" Target="../tags/tag213.xml"/><Relationship Id="rId16" Type="http://schemas.openxmlformats.org/officeDocument/2006/relationships/tags" Target="../tags/tag227.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5" Type="http://schemas.openxmlformats.org/officeDocument/2006/relationships/tags" Target="../tags/tag216.xml"/><Relationship Id="rId15" Type="http://schemas.openxmlformats.org/officeDocument/2006/relationships/tags" Target="../tags/tag226.xml"/><Relationship Id="rId10" Type="http://schemas.openxmlformats.org/officeDocument/2006/relationships/tags" Target="../tags/tag221.xml"/><Relationship Id="rId19" Type="http://schemas.openxmlformats.org/officeDocument/2006/relationships/image" Target="../media/image6.png"/><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tags" Target="../tags/tag225.xml"/></Relationships>
</file>

<file path=ppt/slides/_rels/slide13.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tags" Target="../tags/tag240.xml"/><Relationship Id="rId18" Type="http://schemas.openxmlformats.org/officeDocument/2006/relationships/slideLayout" Target="../slideLayouts/slideLayout5.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17" Type="http://schemas.openxmlformats.org/officeDocument/2006/relationships/tags" Target="../tags/tag244.xml"/><Relationship Id="rId2" Type="http://schemas.openxmlformats.org/officeDocument/2006/relationships/tags" Target="../tags/tag229.xml"/><Relationship Id="rId16" Type="http://schemas.openxmlformats.org/officeDocument/2006/relationships/tags" Target="../tags/tag243.xml"/><Relationship Id="rId20" Type="http://schemas.openxmlformats.org/officeDocument/2006/relationships/image" Target="../media/image6.png"/><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5" Type="http://schemas.openxmlformats.org/officeDocument/2006/relationships/tags" Target="../tags/tag242.xml"/><Relationship Id="rId10" Type="http://schemas.openxmlformats.org/officeDocument/2006/relationships/tags" Target="../tags/tag237.xml"/><Relationship Id="rId19" Type="http://schemas.openxmlformats.org/officeDocument/2006/relationships/notesSlide" Target="../notesSlides/notesSlide10.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tags" Target="../tags/tag241.xml"/></Relationships>
</file>

<file path=ppt/slides/_rels/slide14.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18" Type="http://schemas.openxmlformats.org/officeDocument/2006/relationships/slideLayout" Target="../slideLayouts/slideLayout5.xml"/><Relationship Id="rId3" Type="http://schemas.openxmlformats.org/officeDocument/2006/relationships/tags" Target="../tags/tag247.xml"/><Relationship Id="rId7" Type="http://schemas.openxmlformats.org/officeDocument/2006/relationships/tags" Target="../tags/tag251.xml"/><Relationship Id="rId12" Type="http://schemas.openxmlformats.org/officeDocument/2006/relationships/tags" Target="../tags/tag256.xml"/><Relationship Id="rId17" Type="http://schemas.openxmlformats.org/officeDocument/2006/relationships/tags" Target="../tags/tag261.xml"/><Relationship Id="rId2" Type="http://schemas.openxmlformats.org/officeDocument/2006/relationships/tags" Target="../tags/tag246.xml"/><Relationship Id="rId16" Type="http://schemas.openxmlformats.org/officeDocument/2006/relationships/tags" Target="../tags/tag260.xml"/><Relationship Id="rId20" Type="http://schemas.openxmlformats.org/officeDocument/2006/relationships/image" Target="../media/image6.png"/><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5" Type="http://schemas.openxmlformats.org/officeDocument/2006/relationships/tags" Target="../tags/tag249.xml"/><Relationship Id="rId15" Type="http://schemas.openxmlformats.org/officeDocument/2006/relationships/tags" Target="../tags/tag259.xml"/><Relationship Id="rId10" Type="http://schemas.openxmlformats.org/officeDocument/2006/relationships/tags" Target="../tags/tag254.xml"/><Relationship Id="rId19" Type="http://schemas.openxmlformats.org/officeDocument/2006/relationships/notesSlide" Target="../notesSlides/notesSlide11.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tags" Target="../tags/tag258.xml"/></Relationships>
</file>

<file path=ppt/slides/_rels/slide15.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18" Type="http://schemas.openxmlformats.org/officeDocument/2006/relationships/image" Target="../media/image6.png"/><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tags" Target="../tags/tag273.xml"/><Relationship Id="rId17" Type="http://schemas.openxmlformats.org/officeDocument/2006/relationships/notesSlide" Target="../notesSlides/notesSlide12.xml"/><Relationship Id="rId2" Type="http://schemas.openxmlformats.org/officeDocument/2006/relationships/tags" Target="../tags/tag263.xml"/><Relationship Id="rId16" Type="http://schemas.openxmlformats.org/officeDocument/2006/relationships/slideLayout" Target="../slideLayouts/slideLayout5.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5" Type="http://schemas.openxmlformats.org/officeDocument/2006/relationships/tags" Target="../tags/tag266.xml"/><Relationship Id="rId15" Type="http://schemas.openxmlformats.org/officeDocument/2006/relationships/tags" Target="../tags/tag276.xml"/><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tags" Target="../tags/tag275.xml"/></Relationships>
</file>

<file path=ppt/slides/_rels/slide16.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2" Type="http://schemas.openxmlformats.org/officeDocument/2006/relationships/tags" Target="../tags/tag278.xml"/><Relationship Id="rId16" Type="http://schemas.openxmlformats.org/officeDocument/2006/relationships/image" Target="../media/image6.png"/><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notesSlide" Target="../notesSlides/notesSlide13.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2" Type="http://schemas.openxmlformats.org/officeDocument/2006/relationships/tags" Target="../tags/tag291.xml"/><Relationship Id="rId16" Type="http://schemas.openxmlformats.org/officeDocument/2006/relationships/image" Target="../media/image6.png"/><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notesSlide" Target="../notesSlides/notesSlide14.xml"/><Relationship Id="rId10" Type="http://schemas.openxmlformats.org/officeDocument/2006/relationships/tags" Target="../tags/tag299.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tags" Target="../tags/tag320.xml"/><Relationship Id="rId26" Type="http://schemas.openxmlformats.org/officeDocument/2006/relationships/tags" Target="../tags/tag328.xml"/><Relationship Id="rId3" Type="http://schemas.openxmlformats.org/officeDocument/2006/relationships/tags" Target="../tags/tag305.xml"/><Relationship Id="rId21" Type="http://schemas.openxmlformats.org/officeDocument/2006/relationships/tags" Target="../tags/tag323.xml"/><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tags" Target="../tags/tag319.xml"/><Relationship Id="rId25" Type="http://schemas.openxmlformats.org/officeDocument/2006/relationships/tags" Target="../tags/tag327.xml"/><Relationship Id="rId2" Type="http://schemas.openxmlformats.org/officeDocument/2006/relationships/tags" Target="../tags/tag304.xml"/><Relationship Id="rId16" Type="http://schemas.openxmlformats.org/officeDocument/2006/relationships/tags" Target="../tags/tag318.xml"/><Relationship Id="rId20" Type="http://schemas.openxmlformats.org/officeDocument/2006/relationships/tags" Target="../tags/tag322.xml"/><Relationship Id="rId29" Type="http://schemas.openxmlformats.org/officeDocument/2006/relationships/slideLayout" Target="../slideLayouts/slideLayout6.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24" Type="http://schemas.openxmlformats.org/officeDocument/2006/relationships/tags" Target="../tags/tag326.xml"/><Relationship Id="rId5" Type="http://schemas.openxmlformats.org/officeDocument/2006/relationships/tags" Target="../tags/tag307.xml"/><Relationship Id="rId15" Type="http://schemas.openxmlformats.org/officeDocument/2006/relationships/tags" Target="../tags/tag317.xml"/><Relationship Id="rId23" Type="http://schemas.openxmlformats.org/officeDocument/2006/relationships/tags" Target="../tags/tag325.xml"/><Relationship Id="rId28" Type="http://schemas.openxmlformats.org/officeDocument/2006/relationships/tags" Target="../tags/tag330.xml"/><Relationship Id="rId10" Type="http://schemas.openxmlformats.org/officeDocument/2006/relationships/tags" Target="../tags/tag312.xml"/><Relationship Id="rId19" Type="http://schemas.openxmlformats.org/officeDocument/2006/relationships/tags" Target="../tags/tag321.xml"/><Relationship Id="rId31" Type="http://schemas.openxmlformats.org/officeDocument/2006/relationships/image" Target="../media/image6.png"/><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tags" Target="../tags/tag324.xml"/><Relationship Id="rId27" Type="http://schemas.openxmlformats.org/officeDocument/2006/relationships/tags" Target="../tags/tag329.xml"/><Relationship Id="rId30"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18" Type="http://schemas.openxmlformats.org/officeDocument/2006/relationships/image" Target="../media/image6.png"/><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notesSlide" Target="../notesSlides/notesSlide16.xml"/><Relationship Id="rId2" Type="http://schemas.openxmlformats.org/officeDocument/2006/relationships/tags" Target="../tags/tag332.xml"/><Relationship Id="rId16" Type="http://schemas.openxmlformats.org/officeDocument/2006/relationships/slideLayout" Target="../slideLayouts/slideLayout4.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5" Type="http://schemas.openxmlformats.org/officeDocument/2006/relationships/tags" Target="../tags/tag335.xml"/><Relationship Id="rId15" Type="http://schemas.openxmlformats.org/officeDocument/2006/relationships/tags" Target="../tags/tag345.xml"/><Relationship Id="rId10" Type="http://schemas.openxmlformats.org/officeDocument/2006/relationships/tags" Target="../tags/tag340.xml"/><Relationship Id="rId19" Type="http://schemas.openxmlformats.org/officeDocument/2006/relationships/image" Target="../media/image13.png"/><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s>
</file>

<file path=ppt/slides/_rels/slide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notesSlide" Target="../notesSlides/notesSlide2.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image" Target="../media/image7.png"/><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tags" Target="../tags/tag353.xml"/><Relationship Id="rId13" Type="http://schemas.openxmlformats.org/officeDocument/2006/relationships/tags" Target="../tags/tag358.xml"/><Relationship Id="rId3" Type="http://schemas.openxmlformats.org/officeDocument/2006/relationships/tags" Target="../tags/tag348.xml"/><Relationship Id="rId7" Type="http://schemas.openxmlformats.org/officeDocument/2006/relationships/tags" Target="../tags/tag352.xml"/><Relationship Id="rId12" Type="http://schemas.openxmlformats.org/officeDocument/2006/relationships/tags" Target="../tags/tag357.xml"/><Relationship Id="rId17" Type="http://schemas.openxmlformats.org/officeDocument/2006/relationships/image" Target="../media/image6.png"/><Relationship Id="rId2" Type="http://schemas.openxmlformats.org/officeDocument/2006/relationships/tags" Target="../tags/tag347.xml"/><Relationship Id="rId16" Type="http://schemas.openxmlformats.org/officeDocument/2006/relationships/notesSlide" Target="../notesSlides/notesSlide17.xml"/><Relationship Id="rId1" Type="http://schemas.openxmlformats.org/officeDocument/2006/relationships/tags" Target="../tags/tag346.xml"/><Relationship Id="rId6" Type="http://schemas.openxmlformats.org/officeDocument/2006/relationships/tags" Target="../tags/tag351.xml"/><Relationship Id="rId11" Type="http://schemas.openxmlformats.org/officeDocument/2006/relationships/tags" Target="../tags/tag356.xml"/><Relationship Id="rId5" Type="http://schemas.openxmlformats.org/officeDocument/2006/relationships/tags" Target="../tags/tag350.xml"/><Relationship Id="rId15" Type="http://schemas.openxmlformats.org/officeDocument/2006/relationships/slideLayout" Target="../slideLayouts/slideLayout4.xml"/><Relationship Id="rId10" Type="http://schemas.openxmlformats.org/officeDocument/2006/relationships/tags" Target="../tags/tag355.xml"/><Relationship Id="rId4" Type="http://schemas.openxmlformats.org/officeDocument/2006/relationships/tags" Target="../tags/tag349.xml"/><Relationship Id="rId9" Type="http://schemas.openxmlformats.org/officeDocument/2006/relationships/tags" Target="../tags/tag354.xml"/><Relationship Id="rId14" Type="http://schemas.openxmlformats.org/officeDocument/2006/relationships/tags" Target="../tags/tag359.xml"/></Relationships>
</file>

<file path=ppt/slides/_rels/slide21.xml.rels><?xml version="1.0" encoding="UTF-8" standalone="yes"?>
<Relationships xmlns="http://schemas.openxmlformats.org/package/2006/relationships"><Relationship Id="rId8" Type="http://schemas.openxmlformats.org/officeDocument/2006/relationships/tags" Target="../tags/tag367.xml"/><Relationship Id="rId13" Type="http://schemas.openxmlformats.org/officeDocument/2006/relationships/tags" Target="../tags/tag372.xml"/><Relationship Id="rId3" Type="http://schemas.openxmlformats.org/officeDocument/2006/relationships/tags" Target="../tags/tag362.xml"/><Relationship Id="rId7" Type="http://schemas.openxmlformats.org/officeDocument/2006/relationships/tags" Target="../tags/tag366.xml"/><Relationship Id="rId12" Type="http://schemas.openxmlformats.org/officeDocument/2006/relationships/tags" Target="../tags/tag371.xml"/><Relationship Id="rId2" Type="http://schemas.openxmlformats.org/officeDocument/2006/relationships/tags" Target="../tags/tag361.xml"/><Relationship Id="rId16" Type="http://schemas.openxmlformats.org/officeDocument/2006/relationships/image" Target="../media/image6.png"/><Relationship Id="rId1" Type="http://schemas.openxmlformats.org/officeDocument/2006/relationships/tags" Target="../tags/tag360.xml"/><Relationship Id="rId6" Type="http://schemas.openxmlformats.org/officeDocument/2006/relationships/tags" Target="../tags/tag365.xml"/><Relationship Id="rId11" Type="http://schemas.openxmlformats.org/officeDocument/2006/relationships/tags" Target="../tags/tag370.xml"/><Relationship Id="rId5" Type="http://schemas.openxmlformats.org/officeDocument/2006/relationships/tags" Target="../tags/tag364.xml"/><Relationship Id="rId15" Type="http://schemas.openxmlformats.org/officeDocument/2006/relationships/notesSlide" Target="../notesSlides/notesSlide18.xml"/><Relationship Id="rId10" Type="http://schemas.openxmlformats.org/officeDocument/2006/relationships/tags" Target="../tags/tag369.xml"/><Relationship Id="rId4" Type="http://schemas.openxmlformats.org/officeDocument/2006/relationships/tags" Target="../tags/tag363.xml"/><Relationship Id="rId9" Type="http://schemas.openxmlformats.org/officeDocument/2006/relationships/tags" Target="../tags/tag368.xml"/><Relationship Id="rId1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tags" Target="../tags/tag385.xml"/><Relationship Id="rId3" Type="http://schemas.openxmlformats.org/officeDocument/2006/relationships/tags" Target="../tags/tag375.xml"/><Relationship Id="rId7" Type="http://schemas.openxmlformats.org/officeDocument/2006/relationships/tags" Target="../tags/tag379.xml"/><Relationship Id="rId12" Type="http://schemas.openxmlformats.org/officeDocument/2006/relationships/tags" Target="../tags/tag384.xml"/><Relationship Id="rId17" Type="http://schemas.openxmlformats.org/officeDocument/2006/relationships/image" Target="../media/image6.png"/><Relationship Id="rId2" Type="http://schemas.openxmlformats.org/officeDocument/2006/relationships/tags" Target="../tags/tag374.xml"/><Relationship Id="rId16" Type="http://schemas.openxmlformats.org/officeDocument/2006/relationships/notesSlide" Target="../notesSlides/notesSlide19.xml"/><Relationship Id="rId1" Type="http://schemas.openxmlformats.org/officeDocument/2006/relationships/tags" Target="../tags/tag373.xml"/><Relationship Id="rId6" Type="http://schemas.openxmlformats.org/officeDocument/2006/relationships/tags" Target="../tags/tag378.xml"/><Relationship Id="rId11" Type="http://schemas.openxmlformats.org/officeDocument/2006/relationships/tags" Target="../tags/tag383.xml"/><Relationship Id="rId5" Type="http://schemas.openxmlformats.org/officeDocument/2006/relationships/tags" Target="../tags/tag377.xml"/><Relationship Id="rId15" Type="http://schemas.openxmlformats.org/officeDocument/2006/relationships/slideLayout" Target="../slideLayouts/slideLayout4.xml"/><Relationship Id="rId10" Type="http://schemas.openxmlformats.org/officeDocument/2006/relationships/tags" Target="../tags/tag382.xml"/><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tags" Target="../tags/tag386.xml"/></Relationships>
</file>

<file path=ppt/slides/_rels/slide23.xml.rels><?xml version="1.0" encoding="UTF-8" standalone="yes"?>
<Relationships xmlns="http://schemas.openxmlformats.org/package/2006/relationships"><Relationship Id="rId8" Type="http://schemas.openxmlformats.org/officeDocument/2006/relationships/tags" Target="../tags/tag394.xml"/><Relationship Id="rId13" Type="http://schemas.openxmlformats.org/officeDocument/2006/relationships/tags" Target="../tags/tag399.xml"/><Relationship Id="rId3" Type="http://schemas.openxmlformats.org/officeDocument/2006/relationships/tags" Target="../tags/tag389.xml"/><Relationship Id="rId7" Type="http://schemas.openxmlformats.org/officeDocument/2006/relationships/tags" Target="../tags/tag393.xml"/><Relationship Id="rId12" Type="http://schemas.openxmlformats.org/officeDocument/2006/relationships/tags" Target="../tags/tag398.xml"/><Relationship Id="rId2" Type="http://schemas.openxmlformats.org/officeDocument/2006/relationships/tags" Target="../tags/tag388.xml"/><Relationship Id="rId16" Type="http://schemas.openxmlformats.org/officeDocument/2006/relationships/image" Target="../media/image6.png"/><Relationship Id="rId1" Type="http://schemas.openxmlformats.org/officeDocument/2006/relationships/tags" Target="../tags/tag387.xml"/><Relationship Id="rId6" Type="http://schemas.openxmlformats.org/officeDocument/2006/relationships/tags" Target="../tags/tag392.xml"/><Relationship Id="rId11" Type="http://schemas.openxmlformats.org/officeDocument/2006/relationships/tags" Target="../tags/tag397.xml"/><Relationship Id="rId5" Type="http://schemas.openxmlformats.org/officeDocument/2006/relationships/tags" Target="../tags/tag391.xml"/><Relationship Id="rId15" Type="http://schemas.openxmlformats.org/officeDocument/2006/relationships/notesSlide" Target="../notesSlides/notesSlide20.xml"/><Relationship Id="rId10" Type="http://schemas.openxmlformats.org/officeDocument/2006/relationships/tags" Target="../tags/tag396.xml"/><Relationship Id="rId4" Type="http://schemas.openxmlformats.org/officeDocument/2006/relationships/tags" Target="../tags/tag390.xml"/><Relationship Id="rId9" Type="http://schemas.openxmlformats.org/officeDocument/2006/relationships/tags" Target="../tags/tag395.xml"/><Relationship Id="rId14"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tags" Target="../tags/tag407.xml"/><Relationship Id="rId13" Type="http://schemas.openxmlformats.org/officeDocument/2006/relationships/tags" Target="../tags/tag412.xml"/><Relationship Id="rId3" Type="http://schemas.openxmlformats.org/officeDocument/2006/relationships/tags" Target="../tags/tag402.xml"/><Relationship Id="rId7" Type="http://schemas.openxmlformats.org/officeDocument/2006/relationships/tags" Target="../tags/tag406.xml"/><Relationship Id="rId12" Type="http://schemas.openxmlformats.org/officeDocument/2006/relationships/tags" Target="../tags/tag411.xml"/><Relationship Id="rId17" Type="http://schemas.openxmlformats.org/officeDocument/2006/relationships/image" Target="../media/image6.png"/><Relationship Id="rId2" Type="http://schemas.openxmlformats.org/officeDocument/2006/relationships/tags" Target="../tags/tag401.xml"/><Relationship Id="rId16" Type="http://schemas.openxmlformats.org/officeDocument/2006/relationships/notesSlide" Target="../notesSlides/notesSlide21.xml"/><Relationship Id="rId1" Type="http://schemas.openxmlformats.org/officeDocument/2006/relationships/tags" Target="../tags/tag400.xml"/><Relationship Id="rId6" Type="http://schemas.openxmlformats.org/officeDocument/2006/relationships/tags" Target="../tags/tag405.xml"/><Relationship Id="rId11" Type="http://schemas.openxmlformats.org/officeDocument/2006/relationships/tags" Target="../tags/tag410.xml"/><Relationship Id="rId5" Type="http://schemas.openxmlformats.org/officeDocument/2006/relationships/tags" Target="../tags/tag404.xml"/><Relationship Id="rId15" Type="http://schemas.openxmlformats.org/officeDocument/2006/relationships/slideLayout" Target="../slideLayouts/slideLayout5.xml"/><Relationship Id="rId10" Type="http://schemas.openxmlformats.org/officeDocument/2006/relationships/tags" Target="../tags/tag409.xml"/><Relationship Id="rId4" Type="http://schemas.openxmlformats.org/officeDocument/2006/relationships/tags" Target="../tags/tag403.xml"/><Relationship Id="rId9" Type="http://schemas.openxmlformats.org/officeDocument/2006/relationships/tags" Target="../tags/tag408.xml"/><Relationship Id="rId14" Type="http://schemas.openxmlformats.org/officeDocument/2006/relationships/tags" Target="../tags/tag413.xml"/></Relationships>
</file>

<file path=ppt/slides/_rels/slide25.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3" Type="http://schemas.openxmlformats.org/officeDocument/2006/relationships/tags" Target="../tags/tag416.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image" Target="../media/image15.png"/><Relationship Id="rId2" Type="http://schemas.openxmlformats.org/officeDocument/2006/relationships/tags" Target="../tags/tag415.xml"/><Relationship Id="rId16" Type="http://schemas.openxmlformats.org/officeDocument/2006/relationships/image" Target="../media/image14.png"/><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5" Type="http://schemas.openxmlformats.org/officeDocument/2006/relationships/tags" Target="../tags/tag418.xml"/><Relationship Id="rId15" Type="http://schemas.openxmlformats.org/officeDocument/2006/relationships/image" Target="../media/image6.png"/><Relationship Id="rId10" Type="http://schemas.openxmlformats.org/officeDocument/2006/relationships/tags" Target="../tags/tag423.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tags" Target="../tags/tag434.xml"/><Relationship Id="rId13" Type="http://schemas.openxmlformats.org/officeDocument/2006/relationships/tags" Target="../tags/tag439.xml"/><Relationship Id="rId18" Type="http://schemas.openxmlformats.org/officeDocument/2006/relationships/image" Target="../media/image17.png"/><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tags" Target="../tags/tag438.xml"/><Relationship Id="rId17" Type="http://schemas.openxmlformats.org/officeDocument/2006/relationships/image" Target="../media/image16.png"/><Relationship Id="rId2" Type="http://schemas.openxmlformats.org/officeDocument/2006/relationships/tags" Target="../tags/tag428.xml"/><Relationship Id="rId16" Type="http://schemas.openxmlformats.org/officeDocument/2006/relationships/hyperlink" Target="http://www.bosch-semiconductors.de/media/pdf_1/canliteratur/can_fd_spec.pdf" TargetMode="Externa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tags" Target="../tags/tag437.xml"/><Relationship Id="rId5" Type="http://schemas.openxmlformats.org/officeDocument/2006/relationships/tags" Target="../tags/tag431.xml"/><Relationship Id="rId15" Type="http://schemas.openxmlformats.org/officeDocument/2006/relationships/image" Target="../media/image6.png"/><Relationship Id="rId10" Type="http://schemas.openxmlformats.org/officeDocument/2006/relationships/tags" Target="../tags/tag436.xml"/><Relationship Id="rId4" Type="http://schemas.openxmlformats.org/officeDocument/2006/relationships/tags" Target="../tags/tag430.xml"/><Relationship Id="rId9" Type="http://schemas.openxmlformats.org/officeDocument/2006/relationships/tags" Target="../tags/tag435.xml"/><Relationship Id="rId14"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tags" Target="../tags/tag447.xml"/><Relationship Id="rId3" Type="http://schemas.openxmlformats.org/officeDocument/2006/relationships/tags" Target="../tags/tag442.xml"/><Relationship Id="rId7" Type="http://schemas.openxmlformats.org/officeDocument/2006/relationships/tags" Target="../tags/tag446.xml"/><Relationship Id="rId12" Type="http://schemas.openxmlformats.org/officeDocument/2006/relationships/image" Target="../media/image6.png"/><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slideLayout" Target="../slideLayouts/slideLayout5.xml"/><Relationship Id="rId5" Type="http://schemas.openxmlformats.org/officeDocument/2006/relationships/tags" Target="../tags/tag444.xml"/><Relationship Id="rId10" Type="http://schemas.openxmlformats.org/officeDocument/2006/relationships/tags" Target="../tags/tag449.xml"/><Relationship Id="rId4" Type="http://schemas.openxmlformats.org/officeDocument/2006/relationships/tags" Target="../tags/tag443.xml"/><Relationship Id="rId9" Type="http://schemas.openxmlformats.org/officeDocument/2006/relationships/tags" Target="../tags/tag448.xml"/></Relationships>
</file>

<file path=ppt/slides/_rels/slide28.xml.rels><?xml version="1.0" encoding="UTF-8" standalone="yes"?>
<Relationships xmlns="http://schemas.openxmlformats.org/package/2006/relationships"><Relationship Id="rId8" Type="http://schemas.openxmlformats.org/officeDocument/2006/relationships/tags" Target="../tags/tag457.xml"/><Relationship Id="rId13" Type="http://schemas.openxmlformats.org/officeDocument/2006/relationships/image" Target="../media/image6.png"/><Relationship Id="rId3" Type="http://schemas.openxmlformats.org/officeDocument/2006/relationships/tags" Target="../tags/tag452.xml"/><Relationship Id="rId7" Type="http://schemas.openxmlformats.org/officeDocument/2006/relationships/tags" Target="../tags/tag456.xml"/><Relationship Id="rId12" Type="http://schemas.openxmlformats.org/officeDocument/2006/relationships/slideLayout" Target="../slideLayouts/slideLayout5.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tags" Target="../tags/tag455.xml"/><Relationship Id="rId11" Type="http://schemas.openxmlformats.org/officeDocument/2006/relationships/tags" Target="../tags/tag460.xml"/><Relationship Id="rId5" Type="http://schemas.openxmlformats.org/officeDocument/2006/relationships/tags" Target="../tags/tag454.xml"/><Relationship Id="rId10" Type="http://schemas.openxmlformats.org/officeDocument/2006/relationships/tags" Target="../tags/tag459.xml"/><Relationship Id="rId4" Type="http://schemas.openxmlformats.org/officeDocument/2006/relationships/tags" Target="../tags/tag453.xml"/><Relationship Id="rId9" Type="http://schemas.openxmlformats.org/officeDocument/2006/relationships/tags" Target="../tags/tag458.xml"/><Relationship Id="rId14" Type="http://schemas.openxmlformats.org/officeDocument/2006/relationships/image" Target="../media/image18.png"/></Relationships>
</file>

<file path=ppt/slides/_rels/slide29.xml.rels><?xml version="1.0" encoding="UTF-8" standalone="yes"?>
<Relationships xmlns="http://schemas.openxmlformats.org/package/2006/relationships"><Relationship Id="rId8" Type="http://schemas.openxmlformats.org/officeDocument/2006/relationships/tags" Target="../tags/tag468.xml"/><Relationship Id="rId13" Type="http://schemas.openxmlformats.org/officeDocument/2006/relationships/image" Target="../media/image6.png"/><Relationship Id="rId3" Type="http://schemas.openxmlformats.org/officeDocument/2006/relationships/tags" Target="../tags/tag463.xml"/><Relationship Id="rId7" Type="http://schemas.openxmlformats.org/officeDocument/2006/relationships/tags" Target="../tags/tag467.xml"/><Relationship Id="rId12" Type="http://schemas.openxmlformats.org/officeDocument/2006/relationships/slideLayout" Target="../slideLayouts/slideLayout5.xml"/><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tags" Target="../tags/tag466.xml"/><Relationship Id="rId11" Type="http://schemas.openxmlformats.org/officeDocument/2006/relationships/tags" Target="../tags/tag471.xml"/><Relationship Id="rId5" Type="http://schemas.openxmlformats.org/officeDocument/2006/relationships/tags" Target="../tags/tag465.xml"/><Relationship Id="rId10" Type="http://schemas.openxmlformats.org/officeDocument/2006/relationships/tags" Target="../tags/tag470.xml"/><Relationship Id="rId4" Type="http://schemas.openxmlformats.org/officeDocument/2006/relationships/tags" Target="../tags/tag464.xml"/><Relationship Id="rId9" Type="http://schemas.openxmlformats.org/officeDocument/2006/relationships/tags" Target="../tags/tag469.xml"/><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6.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notesSlide" Target="../notesSlides/notesSlide3.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Layout" Target="../slideLayouts/slideLayout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s/_rels/slide30.xml.rels><?xml version="1.0" encoding="UTF-8" standalone="yes"?>
<Relationships xmlns="http://schemas.openxmlformats.org/package/2006/relationships"><Relationship Id="rId8" Type="http://schemas.openxmlformats.org/officeDocument/2006/relationships/tags" Target="../tags/tag479.xml"/><Relationship Id="rId13" Type="http://schemas.openxmlformats.org/officeDocument/2006/relationships/slideLayout" Target="../slideLayouts/slideLayout5.xml"/><Relationship Id="rId3" Type="http://schemas.openxmlformats.org/officeDocument/2006/relationships/tags" Target="../tags/tag474.xml"/><Relationship Id="rId7" Type="http://schemas.openxmlformats.org/officeDocument/2006/relationships/tags" Target="../tags/tag478.xml"/><Relationship Id="rId12" Type="http://schemas.openxmlformats.org/officeDocument/2006/relationships/tags" Target="../tags/tag483.xml"/><Relationship Id="rId2" Type="http://schemas.openxmlformats.org/officeDocument/2006/relationships/tags" Target="../tags/tag473.xml"/><Relationship Id="rId16" Type="http://schemas.openxmlformats.org/officeDocument/2006/relationships/image" Target="../media/image21.png"/><Relationship Id="rId1" Type="http://schemas.openxmlformats.org/officeDocument/2006/relationships/tags" Target="../tags/tag472.xml"/><Relationship Id="rId6" Type="http://schemas.openxmlformats.org/officeDocument/2006/relationships/tags" Target="../tags/tag477.xml"/><Relationship Id="rId11" Type="http://schemas.openxmlformats.org/officeDocument/2006/relationships/tags" Target="../tags/tag482.xml"/><Relationship Id="rId5" Type="http://schemas.openxmlformats.org/officeDocument/2006/relationships/tags" Target="../tags/tag476.xml"/><Relationship Id="rId15" Type="http://schemas.openxmlformats.org/officeDocument/2006/relationships/image" Target="../media/image20.png"/><Relationship Id="rId10" Type="http://schemas.openxmlformats.org/officeDocument/2006/relationships/tags" Target="../tags/tag481.xml"/><Relationship Id="rId4" Type="http://schemas.openxmlformats.org/officeDocument/2006/relationships/tags" Target="../tags/tag475.xml"/><Relationship Id="rId9" Type="http://schemas.openxmlformats.org/officeDocument/2006/relationships/tags" Target="../tags/tag480.xml"/><Relationship Id="rId14"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tags" Target="../tags/tag491.xml"/><Relationship Id="rId13" Type="http://schemas.openxmlformats.org/officeDocument/2006/relationships/tags" Target="../tags/tag496.xml"/><Relationship Id="rId18" Type="http://schemas.openxmlformats.org/officeDocument/2006/relationships/image" Target="../media/image6.png"/><Relationship Id="rId3" Type="http://schemas.openxmlformats.org/officeDocument/2006/relationships/tags" Target="../tags/tag486.xml"/><Relationship Id="rId7" Type="http://schemas.openxmlformats.org/officeDocument/2006/relationships/tags" Target="../tags/tag490.xml"/><Relationship Id="rId12" Type="http://schemas.openxmlformats.org/officeDocument/2006/relationships/tags" Target="../tags/tag495.xml"/><Relationship Id="rId17" Type="http://schemas.openxmlformats.org/officeDocument/2006/relationships/notesSlide" Target="../notesSlides/notesSlide22.xml"/><Relationship Id="rId2" Type="http://schemas.openxmlformats.org/officeDocument/2006/relationships/tags" Target="../tags/tag485.xml"/><Relationship Id="rId16" Type="http://schemas.openxmlformats.org/officeDocument/2006/relationships/slideLayout" Target="../slideLayouts/slideLayout5.xml"/><Relationship Id="rId1" Type="http://schemas.openxmlformats.org/officeDocument/2006/relationships/tags" Target="../tags/tag484.xml"/><Relationship Id="rId6" Type="http://schemas.openxmlformats.org/officeDocument/2006/relationships/tags" Target="../tags/tag489.xml"/><Relationship Id="rId11" Type="http://schemas.openxmlformats.org/officeDocument/2006/relationships/tags" Target="../tags/tag494.xml"/><Relationship Id="rId5" Type="http://schemas.openxmlformats.org/officeDocument/2006/relationships/tags" Target="../tags/tag488.xml"/><Relationship Id="rId15" Type="http://schemas.openxmlformats.org/officeDocument/2006/relationships/tags" Target="../tags/tag498.xml"/><Relationship Id="rId10" Type="http://schemas.openxmlformats.org/officeDocument/2006/relationships/tags" Target="../tags/tag493.xml"/><Relationship Id="rId4" Type="http://schemas.openxmlformats.org/officeDocument/2006/relationships/tags" Target="../tags/tag487.xml"/><Relationship Id="rId9" Type="http://schemas.openxmlformats.org/officeDocument/2006/relationships/tags" Target="../tags/tag492.xml"/><Relationship Id="rId14" Type="http://schemas.openxmlformats.org/officeDocument/2006/relationships/tags" Target="../tags/tag497.xml"/></Relationships>
</file>

<file path=ppt/slides/_rels/slide32.xml.rels><?xml version="1.0" encoding="UTF-8" standalone="yes"?>
<Relationships xmlns="http://schemas.openxmlformats.org/package/2006/relationships"><Relationship Id="rId8" Type="http://schemas.openxmlformats.org/officeDocument/2006/relationships/tags" Target="../tags/tag506.xml"/><Relationship Id="rId13" Type="http://schemas.openxmlformats.org/officeDocument/2006/relationships/tags" Target="../tags/tag511.xml"/><Relationship Id="rId18" Type="http://schemas.openxmlformats.org/officeDocument/2006/relationships/slideLayout" Target="../slideLayouts/slideLayout5.xml"/><Relationship Id="rId3" Type="http://schemas.openxmlformats.org/officeDocument/2006/relationships/tags" Target="../tags/tag501.xml"/><Relationship Id="rId7" Type="http://schemas.openxmlformats.org/officeDocument/2006/relationships/tags" Target="../tags/tag505.xml"/><Relationship Id="rId12" Type="http://schemas.openxmlformats.org/officeDocument/2006/relationships/tags" Target="../tags/tag510.xml"/><Relationship Id="rId17" Type="http://schemas.openxmlformats.org/officeDocument/2006/relationships/tags" Target="../tags/tag515.xml"/><Relationship Id="rId2" Type="http://schemas.openxmlformats.org/officeDocument/2006/relationships/tags" Target="../tags/tag500.xml"/><Relationship Id="rId16" Type="http://schemas.openxmlformats.org/officeDocument/2006/relationships/tags" Target="../tags/tag514.xml"/><Relationship Id="rId20" Type="http://schemas.openxmlformats.org/officeDocument/2006/relationships/image" Target="../media/image6.png"/><Relationship Id="rId1" Type="http://schemas.openxmlformats.org/officeDocument/2006/relationships/tags" Target="../tags/tag499.xml"/><Relationship Id="rId6" Type="http://schemas.openxmlformats.org/officeDocument/2006/relationships/tags" Target="../tags/tag504.xml"/><Relationship Id="rId11" Type="http://schemas.openxmlformats.org/officeDocument/2006/relationships/tags" Target="../tags/tag509.xml"/><Relationship Id="rId5" Type="http://schemas.openxmlformats.org/officeDocument/2006/relationships/tags" Target="../tags/tag503.xml"/><Relationship Id="rId15" Type="http://schemas.openxmlformats.org/officeDocument/2006/relationships/tags" Target="../tags/tag513.xml"/><Relationship Id="rId10" Type="http://schemas.openxmlformats.org/officeDocument/2006/relationships/tags" Target="../tags/tag508.xml"/><Relationship Id="rId19" Type="http://schemas.openxmlformats.org/officeDocument/2006/relationships/notesSlide" Target="../notesSlides/notesSlide23.xml"/><Relationship Id="rId4" Type="http://schemas.openxmlformats.org/officeDocument/2006/relationships/tags" Target="../tags/tag502.xml"/><Relationship Id="rId9" Type="http://schemas.openxmlformats.org/officeDocument/2006/relationships/tags" Target="../tags/tag507.xml"/><Relationship Id="rId14" Type="http://schemas.openxmlformats.org/officeDocument/2006/relationships/tags" Target="../tags/tag512.xml"/></Relationships>
</file>

<file path=ppt/slides/_rels/slide33.xml.rels><?xml version="1.0" encoding="UTF-8" standalone="yes"?>
<Relationships xmlns="http://schemas.openxmlformats.org/package/2006/relationships"><Relationship Id="rId8" Type="http://schemas.openxmlformats.org/officeDocument/2006/relationships/tags" Target="../tags/tag523.xml"/><Relationship Id="rId13" Type="http://schemas.openxmlformats.org/officeDocument/2006/relationships/tags" Target="../tags/tag528.xml"/><Relationship Id="rId18" Type="http://schemas.openxmlformats.org/officeDocument/2006/relationships/slideLayout" Target="../slideLayouts/slideLayout5.xml"/><Relationship Id="rId3" Type="http://schemas.openxmlformats.org/officeDocument/2006/relationships/tags" Target="../tags/tag518.xml"/><Relationship Id="rId7" Type="http://schemas.openxmlformats.org/officeDocument/2006/relationships/tags" Target="../tags/tag522.xml"/><Relationship Id="rId12" Type="http://schemas.openxmlformats.org/officeDocument/2006/relationships/tags" Target="../tags/tag527.xml"/><Relationship Id="rId17" Type="http://schemas.openxmlformats.org/officeDocument/2006/relationships/tags" Target="../tags/tag532.xml"/><Relationship Id="rId2" Type="http://schemas.openxmlformats.org/officeDocument/2006/relationships/tags" Target="../tags/tag517.xml"/><Relationship Id="rId16" Type="http://schemas.openxmlformats.org/officeDocument/2006/relationships/tags" Target="../tags/tag531.xml"/><Relationship Id="rId20" Type="http://schemas.openxmlformats.org/officeDocument/2006/relationships/image" Target="../media/image6.png"/><Relationship Id="rId1" Type="http://schemas.openxmlformats.org/officeDocument/2006/relationships/tags" Target="../tags/tag516.xml"/><Relationship Id="rId6" Type="http://schemas.openxmlformats.org/officeDocument/2006/relationships/tags" Target="../tags/tag521.xml"/><Relationship Id="rId11" Type="http://schemas.openxmlformats.org/officeDocument/2006/relationships/tags" Target="../tags/tag526.xml"/><Relationship Id="rId5" Type="http://schemas.openxmlformats.org/officeDocument/2006/relationships/tags" Target="../tags/tag520.xml"/><Relationship Id="rId15" Type="http://schemas.openxmlformats.org/officeDocument/2006/relationships/tags" Target="../tags/tag530.xml"/><Relationship Id="rId10" Type="http://schemas.openxmlformats.org/officeDocument/2006/relationships/tags" Target="../tags/tag525.xml"/><Relationship Id="rId19" Type="http://schemas.openxmlformats.org/officeDocument/2006/relationships/notesSlide" Target="../notesSlides/notesSlide24.xml"/><Relationship Id="rId4" Type="http://schemas.openxmlformats.org/officeDocument/2006/relationships/tags" Target="../tags/tag519.xml"/><Relationship Id="rId9" Type="http://schemas.openxmlformats.org/officeDocument/2006/relationships/tags" Target="../tags/tag524.xml"/><Relationship Id="rId14" Type="http://schemas.openxmlformats.org/officeDocument/2006/relationships/tags" Target="../tags/tag529.xml"/></Relationships>
</file>

<file path=ppt/slides/_rels/slide34.xml.rels><?xml version="1.0" encoding="UTF-8" standalone="yes"?>
<Relationships xmlns="http://schemas.openxmlformats.org/package/2006/relationships"><Relationship Id="rId8" Type="http://schemas.openxmlformats.org/officeDocument/2006/relationships/tags" Target="../tags/tag540.xml"/><Relationship Id="rId13" Type="http://schemas.openxmlformats.org/officeDocument/2006/relationships/tags" Target="../tags/tag545.xml"/><Relationship Id="rId18" Type="http://schemas.openxmlformats.org/officeDocument/2006/relationships/tags" Target="../tags/tag550.xml"/><Relationship Id="rId26" Type="http://schemas.openxmlformats.org/officeDocument/2006/relationships/tags" Target="../tags/tag558.xml"/><Relationship Id="rId3" Type="http://schemas.openxmlformats.org/officeDocument/2006/relationships/tags" Target="../tags/tag535.xml"/><Relationship Id="rId21" Type="http://schemas.openxmlformats.org/officeDocument/2006/relationships/tags" Target="../tags/tag553.xml"/><Relationship Id="rId7" Type="http://schemas.openxmlformats.org/officeDocument/2006/relationships/tags" Target="../tags/tag539.xml"/><Relationship Id="rId12" Type="http://schemas.openxmlformats.org/officeDocument/2006/relationships/tags" Target="../tags/tag544.xml"/><Relationship Id="rId17" Type="http://schemas.openxmlformats.org/officeDocument/2006/relationships/tags" Target="../tags/tag549.xml"/><Relationship Id="rId25" Type="http://schemas.openxmlformats.org/officeDocument/2006/relationships/tags" Target="../tags/tag557.xml"/><Relationship Id="rId2" Type="http://schemas.openxmlformats.org/officeDocument/2006/relationships/tags" Target="../tags/tag534.xml"/><Relationship Id="rId16" Type="http://schemas.openxmlformats.org/officeDocument/2006/relationships/tags" Target="../tags/tag548.xml"/><Relationship Id="rId20" Type="http://schemas.openxmlformats.org/officeDocument/2006/relationships/tags" Target="../tags/tag552.xml"/><Relationship Id="rId29" Type="http://schemas.openxmlformats.org/officeDocument/2006/relationships/slideLayout" Target="../slideLayouts/slideLayout6.xml"/><Relationship Id="rId1" Type="http://schemas.openxmlformats.org/officeDocument/2006/relationships/tags" Target="../tags/tag533.xml"/><Relationship Id="rId6" Type="http://schemas.openxmlformats.org/officeDocument/2006/relationships/tags" Target="../tags/tag538.xml"/><Relationship Id="rId11" Type="http://schemas.openxmlformats.org/officeDocument/2006/relationships/tags" Target="../tags/tag543.xml"/><Relationship Id="rId24" Type="http://schemas.openxmlformats.org/officeDocument/2006/relationships/tags" Target="../tags/tag556.xml"/><Relationship Id="rId5" Type="http://schemas.openxmlformats.org/officeDocument/2006/relationships/tags" Target="../tags/tag537.xml"/><Relationship Id="rId15" Type="http://schemas.openxmlformats.org/officeDocument/2006/relationships/tags" Target="../tags/tag547.xml"/><Relationship Id="rId23" Type="http://schemas.openxmlformats.org/officeDocument/2006/relationships/tags" Target="../tags/tag555.xml"/><Relationship Id="rId28" Type="http://schemas.openxmlformats.org/officeDocument/2006/relationships/tags" Target="../tags/tag560.xml"/><Relationship Id="rId10" Type="http://schemas.openxmlformats.org/officeDocument/2006/relationships/tags" Target="../tags/tag542.xml"/><Relationship Id="rId19" Type="http://schemas.openxmlformats.org/officeDocument/2006/relationships/tags" Target="../tags/tag551.xml"/><Relationship Id="rId31" Type="http://schemas.openxmlformats.org/officeDocument/2006/relationships/image" Target="../media/image6.png"/><Relationship Id="rId4" Type="http://schemas.openxmlformats.org/officeDocument/2006/relationships/tags" Target="../tags/tag536.xml"/><Relationship Id="rId9" Type="http://schemas.openxmlformats.org/officeDocument/2006/relationships/tags" Target="../tags/tag541.xml"/><Relationship Id="rId14" Type="http://schemas.openxmlformats.org/officeDocument/2006/relationships/tags" Target="../tags/tag546.xml"/><Relationship Id="rId22" Type="http://schemas.openxmlformats.org/officeDocument/2006/relationships/tags" Target="../tags/tag554.xml"/><Relationship Id="rId27" Type="http://schemas.openxmlformats.org/officeDocument/2006/relationships/tags" Target="../tags/tag559.xml"/><Relationship Id="rId30"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8" Type="http://schemas.openxmlformats.org/officeDocument/2006/relationships/tags" Target="../tags/tag568.xml"/><Relationship Id="rId13" Type="http://schemas.openxmlformats.org/officeDocument/2006/relationships/tags" Target="../tags/tag573.xml"/><Relationship Id="rId18" Type="http://schemas.openxmlformats.org/officeDocument/2006/relationships/tags" Target="../tags/tag578.xml"/><Relationship Id="rId26" Type="http://schemas.openxmlformats.org/officeDocument/2006/relationships/image" Target="../media/image22.png"/><Relationship Id="rId3" Type="http://schemas.openxmlformats.org/officeDocument/2006/relationships/tags" Target="../tags/tag563.xml"/><Relationship Id="rId21" Type="http://schemas.openxmlformats.org/officeDocument/2006/relationships/tags" Target="../tags/tag581.xml"/><Relationship Id="rId7" Type="http://schemas.openxmlformats.org/officeDocument/2006/relationships/tags" Target="../tags/tag567.xml"/><Relationship Id="rId12" Type="http://schemas.openxmlformats.org/officeDocument/2006/relationships/tags" Target="../tags/tag572.xml"/><Relationship Id="rId17" Type="http://schemas.openxmlformats.org/officeDocument/2006/relationships/tags" Target="../tags/tag577.xml"/><Relationship Id="rId25" Type="http://schemas.openxmlformats.org/officeDocument/2006/relationships/slideLayout" Target="../slideLayouts/slideLayout2.xml"/><Relationship Id="rId2" Type="http://schemas.openxmlformats.org/officeDocument/2006/relationships/tags" Target="../tags/tag562.xml"/><Relationship Id="rId16" Type="http://schemas.openxmlformats.org/officeDocument/2006/relationships/tags" Target="../tags/tag576.xml"/><Relationship Id="rId20" Type="http://schemas.openxmlformats.org/officeDocument/2006/relationships/tags" Target="../tags/tag580.xml"/><Relationship Id="rId1" Type="http://schemas.openxmlformats.org/officeDocument/2006/relationships/tags" Target="../tags/tag561.xml"/><Relationship Id="rId6" Type="http://schemas.openxmlformats.org/officeDocument/2006/relationships/tags" Target="../tags/tag566.xml"/><Relationship Id="rId11" Type="http://schemas.openxmlformats.org/officeDocument/2006/relationships/tags" Target="../tags/tag571.xml"/><Relationship Id="rId24" Type="http://schemas.openxmlformats.org/officeDocument/2006/relationships/tags" Target="../tags/tag584.xml"/><Relationship Id="rId5" Type="http://schemas.openxmlformats.org/officeDocument/2006/relationships/tags" Target="../tags/tag565.xml"/><Relationship Id="rId15" Type="http://schemas.openxmlformats.org/officeDocument/2006/relationships/tags" Target="../tags/tag575.xml"/><Relationship Id="rId23" Type="http://schemas.openxmlformats.org/officeDocument/2006/relationships/tags" Target="../tags/tag583.xml"/><Relationship Id="rId10" Type="http://schemas.openxmlformats.org/officeDocument/2006/relationships/tags" Target="../tags/tag570.xml"/><Relationship Id="rId19" Type="http://schemas.openxmlformats.org/officeDocument/2006/relationships/tags" Target="../tags/tag579.xml"/><Relationship Id="rId4" Type="http://schemas.openxmlformats.org/officeDocument/2006/relationships/tags" Target="../tags/tag564.xml"/><Relationship Id="rId9" Type="http://schemas.openxmlformats.org/officeDocument/2006/relationships/tags" Target="../tags/tag569.xml"/><Relationship Id="rId14" Type="http://schemas.openxmlformats.org/officeDocument/2006/relationships/tags" Target="../tags/tag574.xml"/><Relationship Id="rId22" Type="http://schemas.openxmlformats.org/officeDocument/2006/relationships/tags" Target="../tags/tag582.xml"/><Relationship Id="rId27"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tags" Target="../tags/tag592.xml"/><Relationship Id="rId13" Type="http://schemas.openxmlformats.org/officeDocument/2006/relationships/tags" Target="../tags/tag597.xml"/><Relationship Id="rId18" Type="http://schemas.openxmlformats.org/officeDocument/2006/relationships/tags" Target="../tags/tag602.xml"/><Relationship Id="rId26" Type="http://schemas.openxmlformats.org/officeDocument/2006/relationships/image" Target="../media/image6.png"/><Relationship Id="rId3" Type="http://schemas.openxmlformats.org/officeDocument/2006/relationships/tags" Target="../tags/tag587.xml"/><Relationship Id="rId21" Type="http://schemas.openxmlformats.org/officeDocument/2006/relationships/tags" Target="../tags/tag605.xml"/><Relationship Id="rId7" Type="http://schemas.openxmlformats.org/officeDocument/2006/relationships/tags" Target="../tags/tag591.xml"/><Relationship Id="rId12" Type="http://schemas.openxmlformats.org/officeDocument/2006/relationships/tags" Target="../tags/tag596.xml"/><Relationship Id="rId17" Type="http://schemas.openxmlformats.org/officeDocument/2006/relationships/tags" Target="../tags/tag601.xml"/><Relationship Id="rId25" Type="http://schemas.openxmlformats.org/officeDocument/2006/relationships/notesSlide" Target="../notesSlides/notesSlide26.xml"/><Relationship Id="rId2" Type="http://schemas.openxmlformats.org/officeDocument/2006/relationships/tags" Target="../tags/tag586.xml"/><Relationship Id="rId16" Type="http://schemas.openxmlformats.org/officeDocument/2006/relationships/tags" Target="../tags/tag600.xml"/><Relationship Id="rId20" Type="http://schemas.openxmlformats.org/officeDocument/2006/relationships/tags" Target="../tags/tag604.xml"/><Relationship Id="rId1" Type="http://schemas.openxmlformats.org/officeDocument/2006/relationships/tags" Target="../tags/tag585.xml"/><Relationship Id="rId6" Type="http://schemas.openxmlformats.org/officeDocument/2006/relationships/tags" Target="../tags/tag590.xml"/><Relationship Id="rId11" Type="http://schemas.openxmlformats.org/officeDocument/2006/relationships/tags" Target="../tags/tag595.xml"/><Relationship Id="rId24" Type="http://schemas.openxmlformats.org/officeDocument/2006/relationships/slideLayout" Target="../slideLayouts/slideLayout4.xml"/><Relationship Id="rId5" Type="http://schemas.openxmlformats.org/officeDocument/2006/relationships/tags" Target="../tags/tag589.xml"/><Relationship Id="rId15" Type="http://schemas.openxmlformats.org/officeDocument/2006/relationships/tags" Target="../tags/tag599.xml"/><Relationship Id="rId23" Type="http://schemas.openxmlformats.org/officeDocument/2006/relationships/tags" Target="../tags/tag607.xml"/><Relationship Id="rId10" Type="http://schemas.openxmlformats.org/officeDocument/2006/relationships/tags" Target="../tags/tag594.xml"/><Relationship Id="rId19" Type="http://schemas.openxmlformats.org/officeDocument/2006/relationships/tags" Target="../tags/tag603.xml"/><Relationship Id="rId4" Type="http://schemas.openxmlformats.org/officeDocument/2006/relationships/tags" Target="../tags/tag588.xml"/><Relationship Id="rId9" Type="http://schemas.openxmlformats.org/officeDocument/2006/relationships/tags" Target="../tags/tag593.xml"/><Relationship Id="rId14" Type="http://schemas.openxmlformats.org/officeDocument/2006/relationships/tags" Target="../tags/tag598.xml"/><Relationship Id="rId22" Type="http://schemas.openxmlformats.org/officeDocument/2006/relationships/tags" Target="../tags/tag606.xml"/></Relationships>
</file>

<file path=ppt/slides/_rels/slide37.xml.rels><?xml version="1.0" encoding="UTF-8" standalone="yes"?>
<Relationships xmlns="http://schemas.openxmlformats.org/package/2006/relationships"><Relationship Id="rId8" Type="http://schemas.openxmlformats.org/officeDocument/2006/relationships/tags" Target="../tags/tag615.xml"/><Relationship Id="rId13" Type="http://schemas.openxmlformats.org/officeDocument/2006/relationships/image" Target="../media/image6.png"/><Relationship Id="rId3" Type="http://schemas.openxmlformats.org/officeDocument/2006/relationships/tags" Target="../tags/tag610.xml"/><Relationship Id="rId7" Type="http://schemas.openxmlformats.org/officeDocument/2006/relationships/tags" Target="../tags/tag614.xml"/><Relationship Id="rId12" Type="http://schemas.openxmlformats.org/officeDocument/2006/relationships/slideLayout" Target="../slideLayouts/slideLayout2.xml"/><Relationship Id="rId2" Type="http://schemas.openxmlformats.org/officeDocument/2006/relationships/tags" Target="../tags/tag609.xml"/><Relationship Id="rId1" Type="http://schemas.openxmlformats.org/officeDocument/2006/relationships/tags" Target="../tags/tag608.xml"/><Relationship Id="rId6" Type="http://schemas.openxmlformats.org/officeDocument/2006/relationships/tags" Target="../tags/tag613.xml"/><Relationship Id="rId11" Type="http://schemas.openxmlformats.org/officeDocument/2006/relationships/tags" Target="../tags/tag618.xml"/><Relationship Id="rId5" Type="http://schemas.openxmlformats.org/officeDocument/2006/relationships/tags" Target="../tags/tag612.xml"/><Relationship Id="rId10" Type="http://schemas.openxmlformats.org/officeDocument/2006/relationships/tags" Target="../tags/tag617.xml"/><Relationship Id="rId4" Type="http://schemas.openxmlformats.org/officeDocument/2006/relationships/tags" Target="../tags/tag611.xml"/><Relationship Id="rId9" Type="http://schemas.openxmlformats.org/officeDocument/2006/relationships/tags" Target="../tags/tag616.xml"/><Relationship Id="rId14" Type="http://schemas.openxmlformats.org/officeDocument/2006/relationships/image" Target="../media/image23.png"/></Relationships>
</file>

<file path=ppt/slides/_rels/slide38.xml.rels><?xml version="1.0" encoding="UTF-8" standalone="yes"?>
<Relationships xmlns="http://schemas.openxmlformats.org/package/2006/relationships"><Relationship Id="rId8" Type="http://schemas.openxmlformats.org/officeDocument/2006/relationships/tags" Target="../tags/tag626.xml"/><Relationship Id="rId13" Type="http://schemas.openxmlformats.org/officeDocument/2006/relationships/slideLayout" Target="../slideLayouts/slideLayout2.xml"/><Relationship Id="rId3" Type="http://schemas.openxmlformats.org/officeDocument/2006/relationships/tags" Target="../tags/tag621.xml"/><Relationship Id="rId7" Type="http://schemas.openxmlformats.org/officeDocument/2006/relationships/tags" Target="../tags/tag625.xml"/><Relationship Id="rId12" Type="http://schemas.openxmlformats.org/officeDocument/2006/relationships/tags" Target="../tags/tag630.xml"/><Relationship Id="rId2" Type="http://schemas.openxmlformats.org/officeDocument/2006/relationships/tags" Target="../tags/tag620.xml"/><Relationship Id="rId16" Type="http://schemas.openxmlformats.org/officeDocument/2006/relationships/image" Target="../media/image25.png"/><Relationship Id="rId1" Type="http://schemas.openxmlformats.org/officeDocument/2006/relationships/tags" Target="../tags/tag619.xml"/><Relationship Id="rId6" Type="http://schemas.openxmlformats.org/officeDocument/2006/relationships/tags" Target="../tags/tag624.xml"/><Relationship Id="rId11" Type="http://schemas.openxmlformats.org/officeDocument/2006/relationships/tags" Target="../tags/tag629.xml"/><Relationship Id="rId5" Type="http://schemas.openxmlformats.org/officeDocument/2006/relationships/tags" Target="../tags/tag623.xml"/><Relationship Id="rId15" Type="http://schemas.openxmlformats.org/officeDocument/2006/relationships/image" Target="../media/image24.png"/><Relationship Id="rId10" Type="http://schemas.openxmlformats.org/officeDocument/2006/relationships/tags" Target="../tags/tag628.xml"/><Relationship Id="rId4" Type="http://schemas.openxmlformats.org/officeDocument/2006/relationships/tags" Target="../tags/tag622.xml"/><Relationship Id="rId9" Type="http://schemas.openxmlformats.org/officeDocument/2006/relationships/tags" Target="../tags/tag627.xml"/><Relationship Id="rId14" Type="http://schemas.openxmlformats.org/officeDocument/2006/relationships/image" Target="../media/image6.png"/></Relationships>
</file>

<file path=ppt/slides/_rels/slide39.xml.rels><?xml version="1.0" encoding="UTF-8" standalone="yes"?>
<Relationships xmlns="http://schemas.openxmlformats.org/package/2006/relationships"><Relationship Id="rId8" Type="http://schemas.openxmlformats.org/officeDocument/2006/relationships/tags" Target="../tags/tag638.xml"/><Relationship Id="rId13" Type="http://schemas.openxmlformats.org/officeDocument/2006/relationships/image" Target="../media/image6.png"/><Relationship Id="rId3" Type="http://schemas.openxmlformats.org/officeDocument/2006/relationships/tags" Target="../tags/tag633.xml"/><Relationship Id="rId7" Type="http://schemas.openxmlformats.org/officeDocument/2006/relationships/tags" Target="../tags/tag637.xml"/><Relationship Id="rId12" Type="http://schemas.openxmlformats.org/officeDocument/2006/relationships/slideLayout" Target="../slideLayouts/slideLayout2.xml"/><Relationship Id="rId2" Type="http://schemas.openxmlformats.org/officeDocument/2006/relationships/tags" Target="../tags/tag632.xml"/><Relationship Id="rId1" Type="http://schemas.openxmlformats.org/officeDocument/2006/relationships/tags" Target="../tags/tag631.xml"/><Relationship Id="rId6" Type="http://schemas.openxmlformats.org/officeDocument/2006/relationships/tags" Target="../tags/tag636.xml"/><Relationship Id="rId11" Type="http://schemas.openxmlformats.org/officeDocument/2006/relationships/tags" Target="../tags/tag641.xml"/><Relationship Id="rId5" Type="http://schemas.openxmlformats.org/officeDocument/2006/relationships/tags" Target="../tags/tag635.xml"/><Relationship Id="rId10" Type="http://schemas.openxmlformats.org/officeDocument/2006/relationships/tags" Target="../tags/tag640.xml"/><Relationship Id="rId4" Type="http://schemas.openxmlformats.org/officeDocument/2006/relationships/tags" Target="../tags/tag634.xml"/><Relationship Id="rId9" Type="http://schemas.openxmlformats.org/officeDocument/2006/relationships/tags" Target="../tags/tag639.xml"/><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6.png"/><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tags" Target="../tags/tag649.xml"/><Relationship Id="rId13" Type="http://schemas.openxmlformats.org/officeDocument/2006/relationships/tags" Target="../tags/tag654.xml"/><Relationship Id="rId18" Type="http://schemas.openxmlformats.org/officeDocument/2006/relationships/image" Target="../media/image27.png"/><Relationship Id="rId3" Type="http://schemas.openxmlformats.org/officeDocument/2006/relationships/tags" Target="../tags/tag644.xml"/><Relationship Id="rId21" Type="http://schemas.openxmlformats.org/officeDocument/2006/relationships/image" Target="../media/image30.png"/><Relationship Id="rId7" Type="http://schemas.openxmlformats.org/officeDocument/2006/relationships/tags" Target="../tags/tag648.xml"/><Relationship Id="rId12" Type="http://schemas.openxmlformats.org/officeDocument/2006/relationships/tags" Target="../tags/tag653.xml"/><Relationship Id="rId17" Type="http://schemas.openxmlformats.org/officeDocument/2006/relationships/image" Target="../media/image6.png"/><Relationship Id="rId2" Type="http://schemas.openxmlformats.org/officeDocument/2006/relationships/tags" Target="../tags/tag643.xml"/><Relationship Id="rId16" Type="http://schemas.openxmlformats.org/officeDocument/2006/relationships/slideLayout" Target="../slideLayouts/slideLayout2.xml"/><Relationship Id="rId20" Type="http://schemas.openxmlformats.org/officeDocument/2006/relationships/image" Target="../media/image29.png"/><Relationship Id="rId1" Type="http://schemas.openxmlformats.org/officeDocument/2006/relationships/tags" Target="../tags/tag642.xml"/><Relationship Id="rId6" Type="http://schemas.openxmlformats.org/officeDocument/2006/relationships/tags" Target="../tags/tag647.xml"/><Relationship Id="rId11" Type="http://schemas.openxmlformats.org/officeDocument/2006/relationships/tags" Target="../tags/tag652.xml"/><Relationship Id="rId5" Type="http://schemas.openxmlformats.org/officeDocument/2006/relationships/tags" Target="../tags/tag646.xml"/><Relationship Id="rId15" Type="http://schemas.openxmlformats.org/officeDocument/2006/relationships/tags" Target="../tags/tag656.xml"/><Relationship Id="rId10" Type="http://schemas.openxmlformats.org/officeDocument/2006/relationships/tags" Target="../tags/tag651.xml"/><Relationship Id="rId19" Type="http://schemas.openxmlformats.org/officeDocument/2006/relationships/image" Target="../media/image28.png"/><Relationship Id="rId4" Type="http://schemas.openxmlformats.org/officeDocument/2006/relationships/tags" Target="../tags/tag645.xml"/><Relationship Id="rId9" Type="http://schemas.openxmlformats.org/officeDocument/2006/relationships/tags" Target="../tags/tag650.xml"/><Relationship Id="rId14" Type="http://schemas.openxmlformats.org/officeDocument/2006/relationships/tags" Target="../tags/tag655.xml"/><Relationship Id="rId22"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tags" Target="../tags/tag664.xml"/><Relationship Id="rId13" Type="http://schemas.openxmlformats.org/officeDocument/2006/relationships/image" Target="../media/image6.png"/><Relationship Id="rId3" Type="http://schemas.openxmlformats.org/officeDocument/2006/relationships/tags" Target="../tags/tag659.xml"/><Relationship Id="rId7" Type="http://schemas.openxmlformats.org/officeDocument/2006/relationships/tags" Target="../tags/tag663.xml"/><Relationship Id="rId12" Type="http://schemas.openxmlformats.org/officeDocument/2006/relationships/slideLayout" Target="../slideLayouts/slideLayout2.xml"/><Relationship Id="rId2" Type="http://schemas.openxmlformats.org/officeDocument/2006/relationships/tags" Target="../tags/tag658.xml"/><Relationship Id="rId1" Type="http://schemas.openxmlformats.org/officeDocument/2006/relationships/tags" Target="../tags/tag657.xml"/><Relationship Id="rId6" Type="http://schemas.openxmlformats.org/officeDocument/2006/relationships/tags" Target="../tags/tag662.xml"/><Relationship Id="rId11" Type="http://schemas.openxmlformats.org/officeDocument/2006/relationships/tags" Target="../tags/tag667.xml"/><Relationship Id="rId5" Type="http://schemas.openxmlformats.org/officeDocument/2006/relationships/tags" Target="../tags/tag661.xml"/><Relationship Id="rId10" Type="http://schemas.openxmlformats.org/officeDocument/2006/relationships/tags" Target="../tags/tag666.xml"/><Relationship Id="rId4" Type="http://schemas.openxmlformats.org/officeDocument/2006/relationships/tags" Target="../tags/tag660.xml"/><Relationship Id="rId9" Type="http://schemas.openxmlformats.org/officeDocument/2006/relationships/tags" Target="../tags/tag665.xml"/><Relationship Id="rId14" Type="http://schemas.openxmlformats.org/officeDocument/2006/relationships/image" Target="../media/image32.png"/></Relationships>
</file>

<file path=ppt/slides/_rels/slide42.xml.rels><?xml version="1.0" encoding="UTF-8" standalone="yes"?>
<Relationships xmlns="http://schemas.openxmlformats.org/package/2006/relationships"><Relationship Id="rId8" Type="http://schemas.openxmlformats.org/officeDocument/2006/relationships/tags" Target="../tags/tag675.xml"/><Relationship Id="rId13" Type="http://schemas.openxmlformats.org/officeDocument/2006/relationships/tags" Target="../tags/tag680.xml"/><Relationship Id="rId18" Type="http://schemas.openxmlformats.org/officeDocument/2006/relationships/image" Target="../media/image27.png"/><Relationship Id="rId3" Type="http://schemas.openxmlformats.org/officeDocument/2006/relationships/tags" Target="../tags/tag670.xml"/><Relationship Id="rId21" Type="http://schemas.openxmlformats.org/officeDocument/2006/relationships/image" Target="../media/image33.png"/><Relationship Id="rId7" Type="http://schemas.openxmlformats.org/officeDocument/2006/relationships/tags" Target="../tags/tag674.xml"/><Relationship Id="rId12" Type="http://schemas.openxmlformats.org/officeDocument/2006/relationships/tags" Target="../tags/tag679.xml"/><Relationship Id="rId17" Type="http://schemas.openxmlformats.org/officeDocument/2006/relationships/image" Target="../media/image6.png"/><Relationship Id="rId2" Type="http://schemas.openxmlformats.org/officeDocument/2006/relationships/tags" Target="../tags/tag669.xml"/><Relationship Id="rId16" Type="http://schemas.openxmlformats.org/officeDocument/2006/relationships/slideLayout" Target="../slideLayouts/slideLayout2.xml"/><Relationship Id="rId20" Type="http://schemas.openxmlformats.org/officeDocument/2006/relationships/image" Target="../media/image29.png"/><Relationship Id="rId1" Type="http://schemas.openxmlformats.org/officeDocument/2006/relationships/tags" Target="../tags/tag668.xml"/><Relationship Id="rId6" Type="http://schemas.openxmlformats.org/officeDocument/2006/relationships/tags" Target="../tags/tag673.xml"/><Relationship Id="rId11" Type="http://schemas.openxmlformats.org/officeDocument/2006/relationships/tags" Target="../tags/tag678.xml"/><Relationship Id="rId5" Type="http://schemas.openxmlformats.org/officeDocument/2006/relationships/tags" Target="../tags/tag672.xml"/><Relationship Id="rId15" Type="http://schemas.openxmlformats.org/officeDocument/2006/relationships/tags" Target="../tags/tag682.xml"/><Relationship Id="rId10" Type="http://schemas.openxmlformats.org/officeDocument/2006/relationships/tags" Target="../tags/tag677.xml"/><Relationship Id="rId19" Type="http://schemas.openxmlformats.org/officeDocument/2006/relationships/image" Target="../media/image28.png"/><Relationship Id="rId4" Type="http://schemas.openxmlformats.org/officeDocument/2006/relationships/tags" Target="../tags/tag671.xml"/><Relationship Id="rId9" Type="http://schemas.openxmlformats.org/officeDocument/2006/relationships/tags" Target="../tags/tag676.xml"/><Relationship Id="rId14" Type="http://schemas.openxmlformats.org/officeDocument/2006/relationships/tags" Target="../tags/tag681.xml"/><Relationship Id="rId22" Type="http://schemas.openxmlformats.org/officeDocument/2006/relationships/image" Target="../media/image34.png"/></Relationships>
</file>

<file path=ppt/slides/_rels/slide43.xml.rels><?xml version="1.0" encoding="UTF-8" standalone="yes"?>
<Relationships xmlns="http://schemas.openxmlformats.org/package/2006/relationships"><Relationship Id="rId8" Type="http://schemas.openxmlformats.org/officeDocument/2006/relationships/tags" Target="../tags/tag690.xml"/><Relationship Id="rId3" Type="http://schemas.openxmlformats.org/officeDocument/2006/relationships/tags" Target="../tags/tag685.xml"/><Relationship Id="rId7" Type="http://schemas.openxmlformats.org/officeDocument/2006/relationships/tags" Target="../tags/tag689.xml"/><Relationship Id="rId12" Type="http://schemas.openxmlformats.org/officeDocument/2006/relationships/image" Target="../media/image35.png"/><Relationship Id="rId2" Type="http://schemas.openxmlformats.org/officeDocument/2006/relationships/tags" Target="../tags/tag684.xml"/><Relationship Id="rId1" Type="http://schemas.openxmlformats.org/officeDocument/2006/relationships/tags" Target="../tags/tag683.xml"/><Relationship Id="rId6" Type="http://schemas.openxmlformats.org/officeDocument/2006/relationships/tags" Target="../tags/tag688.xml"/><Relationship Id="rId11" Type="http://schemas.openxmlformats.org/officeDocument/2006/relationships/image" Target="../media/image6.png"/><Relationship Id="rId5" Type="http://schemas.openxmlformats.org/officeDocument/2006/relationships/tags" Target="../tags/tag687.xml"/><Relationship Id="rId10" Type="http://schemas.openxmlformats.org/officeDocument/2006/relationships/notesSlide" Target="../notesSlides/notesSlide27.xml"/><Relationship Id="rId4" Type="http://schemas.openxmlformats.org/officeDocument/2006/relationships/tags" Target="../tags/tag686.xml"/><Relationship Id="rId9"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tags" Target="../tags/tag698.xml"/><Relationship Id="rId3" Type="http://schemas.openxmlformats.org/officeDocument/2006/relationships/tags" Target="../tags/tag693.xml"/><Relationship Id="rId7" Type="http://schemas.openxmlformats.org/officeDocument/2006/relationships/tags" Target="../tags/tag697.xml"/><Relationship Id="rId12" Type="http://schemas.openxmlformats.org/officeDocument/2006/relationships/image" Target="../media/image36.png"/><Relationship Id="rId2" Type="http://schemas.openxmlformats.org/officeDocument/2006/relationships/tags" Target="../tags/tag692.xml"/><Relationship Id="rId1" Type="http://schemas.openxmlformats.org/officeDocument/2006/relationships/tags" Target="../tags/tag691.xml"/><Relationship Id="rId6" Type="http://schemas.openxmlformats.org/officeDocument/2006/relationships/tags" Target="../tags/tag696.xml"/><Relationship Id="rId11" Type="http://schemas.openxmlformats.org/officeDocument/2006/relationships/image" Target="../media/image6.png"/><Relationship Id="rId5" Type="http://schemas.openxmlformats.org/officeDocument/2006/relationships/tags" Target="../tags/tag695.xml"/><Relationship Id="rId10" Type="http://schemas.openxmlformats.org/officeDocument/2006/relationships/notesSlide" Target="../notesSlides/notesSlide28.xml"/><Relationship Id="rId4" Type="http://schemas.openxmlformats.org/officeDocument/2006/relationships/tags" Target="../tags/tag694.xml"/><Relationship Id="rId9"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image" Target="../media/image6.png"/><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notesSlide" Target="../notesSlides/notesSlide4.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slideLayout" Target="../slideLayouts/slideLayout5.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s>
</file>

<file path=ppt/slides/_rels/slide6.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 Type="http://schemas.openxmlformats.org/officeDocument/2006/relationships/tags" Target="../tags/tag78.xml"/><Relationship Id="rId21" Type="http://schemas.openxmlformats.org/officeDocument/2006/relationships/tags" Target="../tags/tag96.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image" Target="../media/image6.png"/><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21" Type="http://schemas.openxmlformats.org/officeDocument/2006/relationships/tags" Target="../tags/tag125.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24" Type="http://schemas.openxmlformats.org/officeDocument/2006/relationships/image" Target="../media/image6.png"/><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slideLayout" Target="../slideLayouts/slideLayout2.xml"/><Relationship Id="rId10" Type="http://schemas.openxmlformats.org/officeDocument/2006/relationships/tags" Target="../tags/tag114.xml"/><Relationship Id="rId19" Type="http://schemas.openxmlformats.org/officeDocument/2006/relationships/tags" Target="../tags/tag123.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tags" Target="../tags/tag126.xml"/></Relationships>
</file>

<file path=ppt/slides/_rels/slide8.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image" Target="../media/image10.png"/><Relationship Id="rId3" Type="http://schemas.openxmlformats.org/officeDocument/2006/relationships/tags" Target="../tags/tag129.xml"/><Relationship Id="rId21" Type="http://schemas.openxmlformats.org/officeDocument/2006/relationships/tags" Target="../tags/tag147.xml"/><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image" Target="../media/image9.png"/><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image" Target="../media/image6.png"/><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notesSlide" Target="../notesSlides/notesSlide5.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image" Target="../media/image6.png"/><Relationship Id="rId3" Type="http://schemas.openxmlformats.org/officeDocument/2006/relationships/tags" Target="../tags/tag150.xml"/><Relationship Id="rId21" Type="http://schemas.openxmlformats.org/officeDocument/2006/relationships/tags" Target="../tags/tag168.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notesSlide" Target="../notesSlides/notesSlide6.xml"/><Relationship Id="rId2" Type="http://schemas.openxmlformats.org/officeDocument/2006/relationships/tags" Target="../tags/tag149.xml"/><Relationship Id="rId16" Type="http://schemas.openxmlformats.org/officeDocument/2006/relationships/tags" Target="../tags/tag163.xml"/><Relationship Id="rId20" Type="http://schemas.openxmlformats.org/officeDocument/2006/relationships/tags" Target="../tags/tag167.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24" Type="http://schemas.openxmlformats.org/officeDocument/2006/relationships/slideLayout" Target="../slideLayouts/slideLayout5.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10" Type="http://schemas.openxmlformats.org/officeDocument/2006/relationships/tags" Target="../tags/tag157.xml"/><Relationship Id="rId19" Type="http://schemas.openxmlformats.org/officeDocument/2006/relationships/tags" Target="../tags/tag166.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custDataLst>
              <p:tags r:id="rId3"/>
            </p:custDataLst>
          </p:nvPr>
        </p:nvPicPr>
        <p:blipFill rotWithShape="1">
          <a:blip r:embed="rId15" cstate="print">
            <a:extLst>
              <a:ext uri="{28A0092B-C50C-407E-A947-70E740481C1C}">
                <a14:useLocalDpi xmlns:a14="http://schemas.microsoft.com/office/drawing/2010/main" val="0"/>
              </a:ext>
            </a:extLst>
          </a:blip>
          <a:srcRect b="1462"/>
          <a:stretch/>
        </p:blipFill>
        <p:spPr>
          <a:xfrm>
            <a:off x="42530" y="648461"/>
            <a:ext cx="8458444" cy="3885248"/>
          </a:xfrm>
          <a:prstGeom prst="rect">
            <a:avLst/>
          </a:prstGeom>
        </p:spPr>
      </p:pic>
      <p:sp>
        <p:nvSpPr>
          <p:cNvPr id="1027" name="TextBox 18"/>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dirty="0" err="1" smtClean="0">
                <a:solidFill>
                  <a:srgbClr val="FFFFFF"/>
                </a:solidFill>
              </a:rPr>
              <a:t>CanTp</a:t>
            </a:r>
            <a:r>
              <a:rPr lang="en-GB" b="1" smtClean="0">
                <a:solidFill>
                  <a:srgbClr val="FFFFFF"/>
                </a:solidFill>
              </a:rPr>
              <a:t> Training</a:t>
            </a:r>
            <a:endParaRPr lang="en-GB" b="1" dirty="0">
              <a:solidFill>
                <a:srgbClr val="FFFFFF"/>
              </a:solidFill>
            </a:endParaRPr>
          </a:p>
        </p:txBody>
      </p:sp>
      <p:pic>
        <p:nvPicPr>
          <p:cNvPr id="1028" name="Picture 17" descr="BEQIK_FR.png" hidden="1"/>
          <p:cNvPicPr>
            <a:picLocks/>
          </p:cNvPicPr>
          <p:nvPr>
            <p:custDataLst>
              <p:tags r:id="rId5"/>
            </p:custDataLst>
          </p:nvPr>
        </p:nvPicPr>
        <p:blipFill>
          <a:blip r:embed="rId16" cstate="print"/>
          <a:srcRect/>
          <a:stretch>
            <a:fillRect/>
          </a:stretch>
        </p:blipFill>
        <p:spPr bwMode="auto">
          <a:xfrm>
            <a:off x="76200" y="5653088"/>
            <a:ext cx="381000" cy="174625"/>
          </a:xfrm>
          <a:prstGeom prst="rect">
            <a:avLst/>
          </a:prstGeom>
          <a:noFill/>
          <a:ln w="0">
            <a:noFill/>
            <a:miter lim="800000"/>
            <a:headEnd/>
            <a:tailEnd/>
          </a:ln>
        </p:spPr>
      </p:pic>
      <p:sp>
        <p:nvSpPr>
          <p:cNvPr id="17" name="Rectangle 16"/>
          <p:cNvSpPr>
            <a:spLocks/>
          </p:cNvSpPr>
          <p:nvPr>
            <p:custDataLst>
              <p:tags r:id="rId6"/>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endParaRPr lang="en-GB" sz="800">
              <a:solidFill>
                <a:srgbClr val="FFFFFF"/>
              </a:solidFill>
            </a:endParaRPr>
          </a:p>
        </p:txBody>
      </p:sp>
      <p:sp>
        <p:nvSpPr>
          <p:cNvPr id="1030" name="TextBox 14" hidden="1"/>
          <p:cNvSpPr txBox="1">
            <a:spLocks noChangeArrowheads="1"/>
          </p:cNvSpPr>
          <p:nvPr>
            <p:custDataLst>
              <p:tags r:id="rId7"/>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031" name="Rectangle 3"/>
          <p:cNvSpPr>
            <a:spLocks noChangeArrowheads="1"/>
          </p:cNvSpPr>
          <p:nvPr>
            <p:custDataLst>
              <p:tags r:id="rId8"/>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CDG-SMT/ESE3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03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034"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r>
              <a:rPr lang="en-US" sz="700">
                <a:solidFill>
                  <a:srgbClr val="747474"/>
                </a:solidFill>
              </a:rPr>
              <a:t> </a:t>
            </a:r>
          </a:p>
        </p:txBody>
      </p:sp>
      <p:graphicFrame>
        <p:nvGraphicFramePr>
          <p:cNvPr id="1026" name="Object 13"/>
          <p:cNvGraphicFramePr>
            <a:graphicFrameLocks noChangeAspect="1"/>
          </p:cNvGraphicFramePr>
          <p:nvPr>
            <p:custDataLst>
              <p:tags r:id="rId11"/>
            </p:custDataLst>
            <p:extLst>
              <p:ext uri="{D42A27DB-BD31-4B8C-83A1-F6EECF244321}">
                <p14:modId xmlns:p14="http://schemas.microsoft.com/office/powerpoint/2010/main" val="1992839435"/>
              </p:ext>
            </p:extLst>
          </p:nvPr>
        </p:nvGraphicFramePr>
        <p:xfrm>
          <a:off x="-2069504" y="3086100"/>
          <a:ext cx="1611313" cy="950913"/>
        </p:xfrm>
        <a:graphic>
          <a:graphicData uri="http://schemas.openxmlformats.org/presentationml/2006/ole">
            <mc:AlternateContent xmlns:mc="http://schemas.openxmlformats.org/markup-compatibility/2006">
              <mc:Choice xmlns:v="urn:schemas-microsoft-com:vml" Requires="v">
                <p:oleObj spid="_x0000_s1044" name="Photo Editor Photo" r:id="rId17" imgW="7621064" imgH="5714286" progId="">
                  <p:embed/>
                </p:oleObj>
              </mc:Choice>
              <mc:Fallback>
                <p:oleObj name="Photo Editor Photo" r:id="rId17" imgW="7621064" imgH="5714286" progId="">
                  <p:embed/>
                  <p:pic>
                    <p:nvPicPr>
                      <p:cNvPr id="0" name="Picture 8"/>
                      <p:cNvPicPr>
                        <a:picLocks noChangeAspect="1" noChangeArrowheads="1"/>
                      </p:cNvPicPr>
                      <p:nvPr/>
                    </p:nvPicPr>
                    <p:blipFill>
                      <a:blip r:embed="rId18">
                        <a:lum bright="-12000" contrast="-12000"/>
                        <a:extLst>
                          <a:ext uri="{28A0092B-C50C-407E-A947-70E740481C1C}">
                            <a14:useLocalDpi xmlns:a14="http://schemas.microsoft.com/office/drawing/2010/main" val="0"/>
                          </a:ext>
                        </a:extLst>
                      </a:blip>
                      <a:srcRect t="13860" b="7561"/>
                      <a:stretch>
                        <a:fillRect/>
                      </a:stretch>
                    </p:blipFill>
                    <p:spPr bwMode="auto">
                      <a:xfrm>
                        <a:off x="-2069504" y="3086100"/>
                        <a:ext cx="16113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feld 21"/>
          <p:cNvSpPr txBox="1"/>
          <p:nvPr>
            <p:custDataLst>
              <p:tags r:id="rId12"/>
            </p:custDataLst>
          </p:nvPr>
        </p:nvSpPr>
        <p:spPr>
          <a:xfrm>
            <a:off x="162744" y="4526260"/>
            <a:ext cx="8208912" cy="707886"/>
          </a:xfrm>
          <a:prstGeom prst="rect">
            <a:avLst/>
          </a:prstGeom>
          <a:noFill/>
        </p:spPr>
        <p:txBody>
          <a:bodyPr wrap="square" rtlCol="0">
            <a:spAutoFit/>
          </a:bodyPr>
          <a:lstStyle/>
          <a:p>
            <a:pPr lvl="0" eaLnBrk="1" hangingPunct="1">
              <a:defRPr/>
            </a:pPr>
            <a:r>
              <a:rPr lang="en-GB" sz="2000" kern="0" dirty="0" err="1" smtClean="0">
                <a:latin typeface="Bosch Office Sans"/>
              </a:rPr>
              <a:t>CanTp</a:t>
            </a:r>
            <a:r>
              <a:rPr lang="en-GB" sz="2000" kern="0" dirty="0" smtClean="0">
                <a:latin typeface="Bosch Office Sans"/>
              </a:rPr>
              <a:t> Training</a:t>
            </a:r>
          </a:p>
          <a:p>
            <a:r>
              <a:rPr lang="de-DE" sz="2000" dirty="0" smtClean="0"/>
              <a:t>CDG-SMT			- The Solutions Network -</a:t>
            </a:r>
            <a:endParaRPr lang="de-DE" sz="2000" dirty="0"/>
          </a:p>
        </p:txBody>
      </p:sp>
      <p:sp>
        <p:nvSpPr>
          <p:cNvPr id="2" name="Foliennummernplatzhalter 1"/>
          <p:cNvSpPr>
            <a:spLocks noGrp="1"/>
          </p:cNvSpPr>
          <p:nvPr>
            <p:ph type="sldNum" sz="quarter" idx="10"/>
          </p:nvPr>
        </p:nvSpPr>
        <p:spPr/>
        <p:txBody>
          <a:bodyPr/>
          <a:lstStyle/>
          <a:p>
            <a:pPr>
              <a:defRPr/>
            </a:pPr>
            <a:fld id="{B7F45883-9C40-473D-B708-D9C03437C218}" type="slidenum">
              <a:rPr lang="de-DE" smtClean="0"/>
              <a:pPr>
                <a:defRPr/>
              </a:pPr>
              <a:t>1</a:t>
            </a:fld>
            <a:endParaRPr lang="de-DE"/>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custDataLst>
              <p:tags r:id="rId2"/>
            </p:custDataLst>
          </p:nvPr>
        </p:nvPicPr>
        <p:blipFill>
          <a:blip r:embed="rId17"/>
          <a:stretch>
            <a:fillRect/>
          </a:stretch>
        </p:blipFill>
        <p:spPr>
          <a:xfrm>
            <a:off x="3691136" y="1066800"/>
            <a:ext cx="4438382" cy="4417513"/>
          </a:xfrm>
          <a:prstGeom prst="rect">
            <a:avLst/>
          </a:prstGeom>
        </p:spPr>
      </p:pic>
      <p:pic>
        <p:nvPicPr>
          <p:cNvPr id="3" name="Grafik 2" hidden="1"/>
          <p:cNvPicPr>
            <a:picLocks/>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6390" name="Rectangle 8"/>
          <p:cNvSpPr>
            <a:spLocks noGrp="1" noChangeArrowheads="1"/>
          </p:cNvSpPr>
          <p:nvPr>
            <p:ph type="title"/>
            <p:custDataLst>
              <p:tags r:id="rId4"/>
            </p:custDataLst>
          </p:nvPr>
        </p:nvSpPr>
        <p:spPr>
          <a:noFill/>
        </p:spPr>
        <p:txBody>
          <a:bodyPr/>
          <a:lstStyle/>
          <a:p>
            <a:r>
              <a:rPr lang="en-GB" dirty="0" smtClean="0">
                <a:latin typeface="Bosch Office Sans" pitchFamily="34" charset="0"/>
              </a:rPr>
              <a:t>ISO 15765 – </a:t>
            </a:r>
            <a:r>
              <a:rPr lang="en-GB" dirty="0" smtClean="0">
                <a:latin typeface="Bosch Office Sans" pitchFamily="34" charset="0"/>
              </a:rPr>
              <a:t>Flow Control Status</a:t>
            </a:r>
            <a:endParaRPr lang="en-GB" dirty="0" smtClean="0">
              <a:latin typeface="Bosch Office Sans" pitchFamily="34" charset="0"/>
            </a:endParaRPr>
          </a:p>
        </p:txBody>
      </p:sp>
      <p:sp>
        <p:nvSpPr>
          <p:cNvPr id="16388"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b">
            <a:noAutofit/>
          </a:bodyPr>
          <a:lstStyle/>
          <a:p>
            <a:pPr>
              <a:lnSpc>
                <a:spcPct val="107000"/>
              </a:lnSpc>
              <a:spcBef>
                <a:spcPts val="0"/>
              </a:spcBef>
              <a:spcAft>
                <a:spcPts val="0"/>
              </a:spcAft>
            </a:pPr>
            <a:r>
              <a:rPr lang="en-US" sz="700" dirty="0" smtClean="0">
                <a:solidFill>
                  <a:srgbClr val="707070"/>
                </a:solidFill>
              </a:rPr>
              <a:t>Confidential  | CDG-SMT/ESE3 | 04.10.2016 | © Robert Bosch GmbH 2007. All rights reserved, also regarding any disposal, exploitation, reproduction, editing, distribution, as well as in the event of applications for industrial property rights.</a:t>
            </a:r>
            <a:endParaRPr lang="en-US" sz="700" noProof="1">
              <a:solidFill>
                <a:srgbClr val="707070"/>
              </a:solidFill>
            </a:endParaRPr>
          </a:p>
        </p:txBody>
      </p:sp>
      <p:sp>
        <p:nvSpPr>
          <p:cNvPr id="16389" name="Text Box 2"/>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57150" rIns="0" bIns="0" anchor="ctr">
            <a:noAutofit/>
          </a:bodyPr>
          <a:lstStyle/>
          <a:p>
            <a:pPr>
              <a:lnSpc>
                <a:spcPct val="111000"/>
              </a:lnSpc>
              <a:spcBef>
                <a:spcPts val="0"/>
              </a:spcBef>
              <a:spcAft>
                <a:spcPts val="0"/>
              </a:spcAft>
            </a:pPr>
            <a:r>
              <a:rPr lang="en-GB" b="1" dirty="0">
                <a:solidFill>
                  <a:srgbClr val="FFFFFF"/>
                </a:solidFill>
              </a:rPr>
              <a:t>DCOM </a:t>
            </a:r>
            <a:r>
              <a:rPr lang="en-GB" b="1" dirty="0" err="1">
                <a:solidFill>
                  <a:srgbClr val="FFFFFF"/>
                </a:solidFill>
              </a:rPr>
              <a:t>CanTp</a:t>
            </a:r>
            <a:r>
              <a:rPr lang="en-GB" b="1" dirty="0">
                <a:solidFill>
                  <a:srgbClr val="FFFFFF"/>
                </a:solidFill>
              </a:rPr>
              <a:t> Training</a:t>
            </a:r>
          </a:p>
        </p:txBody>
      </p:sp>
      <p:sp>
        <p:nvSpPr>
          <p:cNvPr id="16387" name="TextBox 55" hidden="1"/>
          <p:cNvSpPr txBox="1">
            <a:spLocks noChangeArrowheads="1"/>
          </p:cNvSpPr>
          <p:nvPr>
            <p:custDataLst>
              <p:tags r:id="rId7"/>
            </p:custDataLst>
          </p:nvPr>
        </p:nvSpPr>
        <p:spPr bwMode="auto">
          <a:xfrm>
            <a:off x="0" y="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pPr>
            <a:endParaRPr lang="en-US" sz="1300"/>
          </a:p>
        </p:txBody>
      </p:sp>
      <p:sp>
        <p:nvSpPr>
          <p:cNvPr id="16392"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spAutoFit/>
          </a:bodyPr>
          <a:lstStyle/>
          <a:p>
            <a:pPr>
              <a:spcBef>
                <a:spcPts val="0"/>
              </a:spcBef>
              <a:spcAft>
                <a:spcPts val="0"/>
              </a:spcAft>
            </a:pPr>
            <a:endParaRPr lang="en-GB" sz="800">
              <a:solidFill>
                <a:srgbClr val="FFFFFF"/>
              </a:solidFill>
            </a:endParaRPr>
          </a:p>
        </p:txBody>
      </p:sp>
      <p:sp>
        <p:nvSpPr>
          <p:cNvPr id="16394"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b">
            <a:noAutofit/>
          </a:bodyPr>
          <a:lstStyle/>
          <a:p>
            <a:pPr>
              <a:spcBef>
                <a:spcPts val="0"/>
              </a:spcBef>
              <a:spcAft>
                <a:spcPts val="0"/>
              </a:spcAft>
            </a:pPr>
            <a:endParaRPr lang="en-GB" sz="1200" noProof="1"/>
          </a:p>
        </p:txBody>
      </p:sp>
      <p:sp>
        <p:nvSpPr>
          <p:cNvPr id="16393" name="AutoShape 11"/>
          <p:cNvSpPr>
            <a:spLocks noChangeArrowheads="1"/>
          </p:cNvSpPr>
          <p:nvPr>
            <p:custDataLst>
              <p:tags r:id="rId10"/>
            </p:custDataLst>
          </p:nvPr>
        </p:nvSpPr>
        <p:spPr bwMode="auto">
          <a:xfrm>
            <a:off x="595313" y="2942084"/>
            <a:ext cx="2735262" cy="2449066"/>
          </a:xfrm>
          <a:prstGeom prst="wedgeRectCallout">
            <a:avLst>
              <a:gd name="adj1" fmla="val 61977"/>
              <a:gd name="adj2" fmla="val 16019"/>
            </a:avLst>
          </a:prstGeom>
          <a:noFill/>
          <a:ln w="9525">
            <a:solidFill>
              <a:schemeClr val="tx1"/>
            </a:solidFill>
            <a:miter lim="800000"/>
            <a:headEnd/>
            <a:tailEnd/>
          </a:ln>
        </p:spPr>
        <p:txBody>
          <a:bodyPr/>
          <a:lstStyle/>
          <a:p>
            <a:pPr marL="88900" indent="-88900">
              <a:buClr>
                <a:srgbClr val="5D7298"/>
              </a:buClr>
              <a:buFont typeface="Wingdings" pitchFamily="2" charset="2"/>
              <a:buNone/>
            </a:pPr>
            <a:r>
              <a:rPr lang="en-GB" sz="1600" b="1" dirty="0" smtClean="0">
                <a:solidFill>
                  <a:srgbClr val="000000"/>
                </a:solidFill>
              </a:rPr>
              <a:t>Flow Status</a:t>
            </a:r>
            <a:endParaRPr lang="en-GB" sz="1600" b="1" dirty="0">
              <a:solidFill>
                <a:srgbClr val="000000"/>
              </a:solidFill>
            </a:endParaRPr>
          </a:p>
          <a:p>
            <a:pPr marL="88900" indent="-88900">
              <a:buClr>
                <a:srgbClr val="5D7298"/>
              </a:buClr>
              <a:buFont typeface="Wingdings" pitchFamily="2" charset="2"/>
              <a:buNone/>
            </a:pPr>
            <a:endParaRPr lang="en-GB" sz="1600" b="1" dirty="0">
              <a:solidFill>
                <a:srgbClr val="000000"/>
              </a:solidFill>
            </a:endParaRPr>
          </a:p>
          <a:p>
            <a:r>
              <a:rPr lang="en-US" sz="1200" b="1" dirty="0" smtClean="0"/>
              <a:t>FC.CTS</a:t>
            </a:r>
          </a:p>
          <a:p>
            <a:r>
              <a:rPr lang="en-US" sz="1200" dirty="0" smtClean="0"/>
              <a:t>Request to continue sending the next  block of CFs</a:t>
            </a:r>
          </a:p>
          <a:p>
            <a:endParaRPr lang="en-US" sz="1200" dirty="0"/>
          </a:p>
          <a:p>
            <a:r>
              <a:rPr lang="en-US" sz="1200" b="1" dirty="0" smtClean="0"/>
              <a:t>FC.WAIT</a:t>
            </a:r>
          </a:p>
          <a:p>
            <a:r>
              <a:rPr lang="en-US" sz="1200" dirty="0" smtClean="0"/>
              <a:t>request to wait</a:t>
            </a:r>
          </a:p>
          <a:p>
            <a:endParaRPr lang="en-US" sz="1200" dirty="0"/>
          </a:p>
          <a:p>
            <a:r>
              <a:rPr lang="en-US" sz="1200" b="1" dirty="0" smtClean="0"/>
              <a:t>FC.OVFLW</a:t>
            </a:r>
          </a:p>
          <a:p>
            <a:r>
              <a:rPr lang="en-US" sz="1200" dirty="0" smtClean="0"/>
              <a:t>Receive buffer overflow. </a:t>
            </a:r>
            <a:r>
              <a:rPr lang="en-US" sz="1200" dirty="0"/>
              <a:t/>
            </a:r>
            <a:br>
              <a:rPr lang="en-US" sz="1200" dirty="0"/>
            </a:br>
            <a:r>
              <a:rPr lang="en-GB" sz="1200" dirty="0">
                <a:solidFill>
                  <a:srgbClr val="000000"/>
                </a:solidFill>
              </a:rPr>
              <a:t/>
            </a:r>
            <a:br>
              <a:rPr lang="en-GB" sz="1200" dirty="0">
                <a:solidFill>
                  <a:srgbClr val="000000"/>
                </a:solidFill>
              </a:rPr>
            </a:br>
            <a:endParaRPr lang="en-GB" sz="1200" dirty="0">
              <a:solidFill>
                <a:srgbClr val="000000"/>
              </a:solidFill>
            </a:endParaRPr>
          </a:p>
          <a:p>
            <a:pPr marL="88900" indent="-88900">
              <a:buClr>
                <a:srgbClr val="5D7298"/>
              </a:buClr>
              <a:buFont typeface="Wingdings" pitchFamily="2" charset="2"/>
              <a:buNone/>
            </a:pPr>
            <a:r>
              <a:rPr lang="en-GB" sz="1200" dirty="0">
                <a:solidFill>
                  <a:srgbClr val="000000"/>
                </a:solidFill>
              </a:rPr>
              <a:t> </a:t>
            </a:r>
            <a:endParaRPr lang="en-GB" sz="1200" b="1" dirty="0">
              <a:solidFill>
                <a:srgbClr val="000000"/>
              </a:solidFill>
            </a:endParaRPr>
          </a:p>
        </p:txBody>
      </p:sp>
      <p:sp>
        <p:nvSpPr>
          <p:cNvPr id="16395" name="Rectangle 7"/>
          <p:cNvSpPr>
            <a:spLocks noChangeArrowheads="1"/>
          </p:cNvSpPr>
          <p:nvPr>
            <p:custDataLst>
              <p:tags r:id="rId11"/>
            </p:custDataLst>
          </p:nvPr>
        </p:nvSpPr>
        <p:spPr bwMode="auto">
          <a:xfrm>
            <a:off x="8509000" y="6019800"/>
            <a:ext cx="25400" cy="10695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spAutoFit/>
          </a:bodyPr>
          <a:lstStyle/>
          <a:p>
            <a:pPr algn="r">
              <a:lnSpc>
                <a:spcPct val="107000"/>
              </a:lnSpc>
              <a:spcBef>
                <a:spcPts val="0"/>
              </a:spcBef>
              <a:spcAft>
                <a:spcPts val="0"/>
              </a:spcAft>
            </a:pPr>
            <a:endParaRPr lang="en-GB" sz="700"/>
          </a:p>
        </p:txBody>
      </p:sp>
      <p:sp>
        <p:nvSpPr>
          <p:cNvPr id="16396" name="Rectangle 10"/>
          <p:cNvSpPr>
            <a:spLocks noChangeArrowheads="1"/>
          </p:cNvSpPr>
          <p:nvPr>
            <p:custDataLst>
              <p:tags r:id="rId12"/>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6397" name="Rectangle 12"/>
          <p:cNvSpPr>
            <a:spLocks noChangeArrowheads="1"/>
          </p:cNvSpPr>
          <p:nvPr>
            <p:custDataLst>
              <p:tags r:id="rId13"/>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6400" name="Rectangle 25"/>
          <p:cNvSpPr>
            <a:spLocks noChangeArrowheads="1"/>
          </p:cNvSpPr>
          <p:nvPr>
            <p:custDataLst>
              <p:tags r:id="rId14"/>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10</a:t>
            </a:fld>
            <a:endParaRPr lang="x-none"/>
          </a:p>
        </p:txBody>
      </p:sp>
    </p:spTree>
    <p:custDataLst>
      <p:tags r:id="rId1"/>
    </p:custDataLst>
    <p:extLst>
      <p:ext uri="{BB962C8B-B14F-4D97-AF65-F5344CB8AC3E}">
        <p14:creationId xmlns:p14="http://schemas.microsoft.com/office/powerpoint/2010/main" val="3862311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custDataLst>
              <p:tags r:id="rId2"/>
            </p:custDataLst>
          </p:nvPr>
        </p:nvPicPr>
        <p:blipFill>
          <a:blip r:embed="rId30"/>
          <a:stretch>
            <a:fillRect/>
          </a:stretch>
        </p:blipFill>
        <p:spPr>
          <a:xfrm>
            <a:off x="3691136" y="1066800"/>
            <a:ext cx="4438382" cy="4417513"/>
          </a:xfrm>
          <a:prstGeom prst="rect">
            <a:avLst/>
          </a:prstGeom>
        </p:spPr>
      </p:pic>
      <p:pic>
        <p:nvPicPr>
          <p:cNvPr id="3" name="Grafik 2" hidden="1"/>
          <p:cNvPicPr>
            <a:picLocks/>
          </p:cNvPicPr>
          <p:nvPr>
            <p:custDataLst>
              <p:tags r:id="rId3"/>
            </p:custDataLst>
          </p:nvPr>
        </p:nvPicPr>
        <p:blipFill>
          <a:blip r:embed="rId31" cstate="print">
            <a:extLst>
              <a:ext uri="{28A0092B-C50C-407E-A947-70E740481C1C}">
                <a14:useLocalDpi xmlns:a14="http://schemas.microsoft.com/office/drawing/2010/main"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Foliennummernplatzhalter 4"/>
          <p:cNvSpPr>
            <a:spLocks noGrp="1"/>
          </p:cNvSpPr>
          <p:nvPr>
            <p:ph type="sldNum" sz="quarter" idx="10"/>
          </p:nvPr>
        </p:nvSpPr>
        <p:spPr/>
        <p:txBody>
          <a:bodyPr/>
          <a:lstStyle/>
          <a:p>
            <a:pPr>
              <a:defRPr/>
            </a:pPr>
            <a:fld id="{4EFDA1B3-E9CD-4F6F-815B-F5BF1211D158}" type="slidenum">
              <a:rPr lang="x-none" smtClean="0"/>
              <a:pPr>
                <a:defRPr/>
              </a:pPr>
              <a:t>11</a:t>
            </a:fld>
            <a:endParaRPr lang="x-none"/>
          </a:p>
        </p:txBody>
      </p:sp>
      <p:sp>
        <p:nvSpPr>
          <p:cNvPr id="1638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b">
            <a:noAutofit/>
          </a:bodyPr>
          <a:lstStyle/>
          <a:p>
            <a:pPr>
              <a:lnSpc>
                <a:spcPct val="107000"/>
              </a:lnSpc>
              <a:spcBef>
                <a:spcPts val="0"/>
              </a:spcBef>
              <a:spcAft>
                <a:spcPts val="0"/>
              </a:spcAft>
            </a:pPr>
            <a:r>
              <a:rPr lang="en-US" sz="700" dirty="0" smtClean="0">
                <a:solidFill>
                  <a:srgbClr val="707070"/>
                </a:solidFill>
              </a:rPr>
              <a:t>Confidential  | CDG-SMT/ESE3 | 04.10.2016 | © Robert Bosch GmbH 2007. All rights reserved, also regarding any disposal, exploitation, reproduction, editing, distribution, as well as in the event of applications for industrial property rights.</a:t>
            </a:r>
            <a:endParaRPr lang="en-US" sz="700" noProof="1">
              <a:solidFill>
                <a:srgbClr val="707070"/>
              </a:solidFill>
            </a:endParaRPr>
          </a:p>
        </p:txBody>
      </p:sp>
      <p:sp>
        <p:nvSpPr>
          <p:cNvPr id="16389" name="Text Box 2"/>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57150" rIns="0" bIns="0" anchor="ctr">
            <a:noAutofit/>
          </a:bodyPr>
          <a:lstStyle/>
          <a:p>
            <a:pPr>
              <a:lnSpc>
                <a:spcPct val="111000"/>
              </a:lnSpc>
              <a:spcBef>
                <a:spcPts val="0"/>
              </a:spcBef>
              <a:spcAft>
                <a:spcPts val="0"/>
              </a:spcAft>
            </a:pPr>
            <a:r>
              <a:rPr lang="en-GB" b="1" dirty="0">
                <a:solidFill>
                  <a:srgbClr val="FFFFFF"/>
                </a:solidFill>
              </a:rPr>
              <a:t>DCOM </a:t>
            </a:r>
            <a:r>
              <a:rPr lang="en-GB" b="1" dirty="0" err="1">
                <a:solidFill>
                  <a:srgbClr val="FFFFFF"/>
                </a:solidFill>
              </a:rPr>
              <a:t>CanTp</a:t>
            </a:r>
            <a:r>
              <a:rPr lang="en-GB" b="1" dirty="0">
                <a:solidFill>
                  <a:srgbClr val="FFFFFF"/>
                </a:solidFill>
              </a:rPr>
              <a:t> Training</a:t>
            </a:r>
          </a:p>
        </p:txBody>
      </p:sp>
      <p:sp>
        <p:nvSpPr>
          <p:cNvPr id="16387" name="TextBox 55" hidden="1"/>
          <p:cNvSpPr txBox="1">
            <a:spLocks noChangeArrowheads="1"/>
          </p:cNvSpPr>
          <p:nvPr>
            <p:custDataLst>
              <p:tags r:id="rId6"/>
            </p:custDataLst>
          </p:nvPr>
        </p:nvSpPr>
        <p:spPr bwMode="auto">
          <a:xfrm>
            <a:off x="0" y="0"/>
            <a:ext cx="0" cy="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p>
            <a:pPr>
              <a:spcBef>
                <a:spcPts val="0"/>
              </a:spcBef>
            </a:pPr>
            <a:endParaRPr lang="en-US" sz="1300"/>
          </a:p>
        </p:txBody>
      </p:sp>
      <p:sp>
        <p:nvSpPr>
          <p:cNvPr id="16392"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spAutoFit/>
          </a:bodyPr>
          <a:lstStyle/>
          <a:p>
            <a:pPr>
              <a:spcBef>
                <a:spcPts val="0"/>
              </a:spcBef>
              <a:spcAft>
                <a:spcPts val="0"/>
              </a:spcAft>
            </a:pPr>
            <a:endParaRPr lang="en-GB" sz="800">
              <a:solidFill>
                <a:srgbClr val="FFFFFF"/>
              </a:solidFill>
            </a:endParaRPr>
          </a:p>
        </p:txBody>
      </p:sp>
      <p:sp>
        <p:nvSpPr>
          <p:cNvPr id="16390" name="Rectangle 8"/>
          <p:cNvSpPr>
            <a:spLocks noGrp="1" noChangeArrowheads="1"/>
          </p:cNvSpPr>
          <p:nvPr>
            <p:ph type="title"/>
            <p:custDataLst>
              <p:tags r:id="rId8"/>
            </p:custDataLst>
          </p:nvPr>
        </p:nvSpPr>
        <p:spPr>
          <a:noFill/>
        </p:spPr>
        <p:txBody>
          <a:bodyPr/>
          <a:lstStyle/>
          <a:p>
            <a:r>
              <a:rPr lang="en-GB" dirty="0" smtClean="0">
                <a:latin typeface="Bosch Office Sans" pitchFamily="34" charset="0"/>
              </a:rPr>
              <a:t>ISO 15765 – Timing-Parameter</a:t>
            </a:r>
          </a:p>
        </p:txBody>
      </p:sp>
      <p:sp>
        <p:nvSpPr>
          <p:cNvPr id="16394"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b">
            <a:noAutofit/>
          </a:bodyPr>
          <a:lstStyle/>
          <a:p>
            <a:pPr>
              <a:spcBef>
                <a:spcPts val="0"/>
              </a:spcBef>
              <a:spcAft>
                <a:spcPts val="0"/>
              </a:spcAft>
            </a:pPr>
            <a:endParaRPr lang="en-GB" sz="1200" noProof="1"/>
          </a:p>
        </p:txBody>
      </p:sp>
      <p:sp>
        <p:nvSpPr>
          <p:cNvPr id="16393" name="AutoShape 11"/>
          <p:cNvSpPr>
            <a:spLocks noChangeArrowheads="1"/>
          </p:cNvSpPr>
          <p:nvPr>
            <p:custDataLst>
              <p:tags r:id="rId10"/>
            </p:custDataLst>
          </p:nvPr>
        </p:nvSpPr>
        <p:spPr bwMode="auto">
          <a:xfrm>
            <a:off x="595313" y="1285875"/>
            <a:ext cx="2735262" cy="4105275"/>
          </a:xfrm>
          <a:prstGeom prst="wedgeRectCallout">
            <a:avLst>
              <a:gd name="adj1" fmla="val 75477"/>
              <a:gd name="adj2" fmla="val 3481"/>
            </a:avLst>
          </a:prstGeom>
          <a:noFill/>
          <a:ln w="9525">
            <a:solidFill>
              <a:schemeClr val="tx1"/>
            </a:solidFill>
            <a:miter lim="800000"/>
            <a:headEnd/>
            <a:tailEnd/>
          </a:ln>
        </p:spPr>
        <p:txBody>
          <a:bodyPr/>
          <a:lstStyle/>
          <a:p>
            <a:pPr marL="88900" indent="-88900">
              <a:buClr>
                <a:srgbClr val="5D7298"/>
              </a:buClr>
              <a:buFont typeface="Wingdings" pitchFamily="2" charset="2"/>
              <a:buNone/>
            </a:pPr>
            <a:r>
              <a:rPr lang="en-GB" sz="1600" b="1" dirty="0">
                <a:solidFill>
                  <a:srgbClr val="000000"/>
                </a:solidFill>
              </a:rPr>
              <a:t>Timing Parameter</a:t>
            </a:r>
          </a:p>
          <a:p>
            <a:pPr marL="88900" indent="-88900">
              <a:buClr>
                <a:srgbClr val="5D7298"/>
              </a:buClr>
              <a:buFont typeface="Wingdings" pitchFamily="2" charset="2"/>
              <a:buNone/>
            </a:pPr>
            <a:endParaRPr lang="en-GB" sz="1600" b="1" dirty="0">
              <a:solidFill>
                <a:srgbClr val="000000"/>
              </a:solidFill>
            </a:endParaRPr>
          </a:p>
          <a:p>
            <a:pPr marL="88900" indent="-88900">
              <a:buClr>
                <a:srgbClr val="5D7298"/>
              </a:buClr>
              <a:buFont typeface="Wingdings" pitchFamily="2" charset="2"/>
              <a:buChar char="§"/>
            </a:pPr>
            <a:r>
              <a:rPr lang="en-GB" sz="1200" b="1" dirty="0">
                <a:solidFill>
                  <a:srgbClr val="000000"/>
                </a:solidFill>
              </a:rPr>
              <a:t>As/</a:t>
            </a:r>
            <a:r>
              <a:rPr lang="en-GB" sz="1200" b="1" dirty="0" err="1">
                <a:solidFill>
                  <a:srgbClr val="000000"/>
                </a:solidFill>
              </a:rPr>
              <a:t>Ar</a:t>
            </a:r>
            <a:r>
              <a:rPr lang="en-GB" sz="1200" b="1" dirty="0">
                <a:solidFill>
                  <a:srgbClr val="000000"/>
                </a:solidFill>
              </a:rPr>
              <a:t/>
            </a:r>
            <a:br>
              <a:rPr lang="en-GB" sz="1200" b="1" dirty="0">
                <a:solidFill>
                  <a:srgbClr val="000000"/>
                </a:solidFill>
              </a:rPr>
            </a:br>
            <a:r>
              <a:rPr lang="en-GB" sz="1200" dirty="0">
                <a:solidFill>
                  <a:srgbClr val="000000"/>
                </a:solidFill>
              </a:rPr>
              <a:t>Time for transmission of the CAN frame</a:t>
            </a:r>
          </a:p>
          <a:p>
            <a:pPr marL="88900" indent="-88900">
              <a:buClr>
                <a:srgbClr val="5D7298"/>
              </a:buClr>
              <a:buFont typeface="Wingdings" pitchFamily="2" charset="2"/>
              <a:buChar char="§"/>
            </a:pPr>
            <a:endParaRPr lang="en-GB" sz="1200" dirty="0">
              <a:solidFill>
                <a:srgbClr val="000000"/>
              </a:solidFill>
            </a:endParaRPr>
          </a:p>
          <a:p>
            <a:pPr marL="88900" indent="-88900">
              <a:buClr>
                <a:srgbClr val="5D7298"/>
              </a:buClr>
              <a:buFont typeface="Wingdings" pitchFamily="2" charset="2"/>
              <a:buChar char="§"/>
            </a:pPr>
            <a:r>
              <a:rPr lang="en-GB" sz="1200" b="1" dirty="0" err="1">
                <a:solidFill>
                  <a:srgbClr val="000000"/>
                </a:solidFill>
              </a:rPr>
              <a:t>Bs</a:t>
            </a:r>
            <a:r>
              <a:rPr lang="en-GB" sz="1200" b="1" dirty="0">
                <a:solidFill>
                  <a:srgbClr val="000000"/>
                </a:solidFill>
              </a:rPr>
              <a:t/>
            </a:r>
            <a:br>
              <a:rPr lang="en-GB" sz="1200" b="1" dirty="0">
                <a:solidFill>
                  <a:srgbClr val="000000"/>
                </a:solidFill>
              </a:rPr>
            </a:br>
            <a:r>
              <a:rPr lang="en-GB" sz="1200" dirty="0">
                <a:solidFill>
                  <a:srgbClr val="000000"/>
                </a:solidFill>
              </a:rPr>
              <a:t>Time until reception of the next Flow Control Frame</a:t>
            </a:r>
          </a:p>
          <a:p>
            <a:pPr marL="88900" indent="-88900">
              <a:buClr>
                <a:srgbClr val="5D7298"/>
              </a:buClr>
              <a:buFont typeface="Wingdings" pitchFamily="2" charset="2"/>
              <a:buChar char="§"/>
            </a:pPr>
            <a:endParaRPr lang="en-GB" sz="1200" dirty="0">
              <a:solidFill>
                <a:srgbClr val="000000"/>
              </a:solidFill>
            </a:endParaRPr>
          </a:p>
          <a:p>
            <a:pPr marL="88900" indent="-88900">
              <a:buClr>
                <a:srgbClr val="5D7298"/>
              </a:buClr>
              <a:buFont typeface="Wingdings" pitchFamily="2" charset="2"/>
              <a:buChar char="§"/>
            </a:pPr>
            <a:r>
              <a:rPr lang="en-GB" sz="1200" b="1" dirty="0">
                <a:solidFill>
                  <a:srgbClr val="000000"/>
                </a:solidFill>
              </a:rPr>
              <a:t>Br</a:t>
            </a:r>
            <a:br>
              <a:rPr lang="en-GB" sz="1200" b="1" dirty="0">
                <a:solidFill>
                  <a:srgbClr val="000000"/>
                </a:solidFill>
              </a:rPr>
            </a:br>
            <a:r>
              <a:rPr lang="en-GB" sz="1200" dirty="0">
                <a:solidFill>
                  <a:srgbClr val="000000"/>
                </a:solidFill>
              </a:rPr>
              <a:t>Time until transmission of the next Flow Control Frame</a:t>
            </a:r>
          </a:p>
          <a:p>
            <a:pPr marL="88900" indent="-88900">
              <a:buClr>
                <a:srgbClr val="5D7298"/>
              </a:buClr>
              <a:buFont typeface="Wingdings" pitchFamily="2" charset="2"/>
              <a:buChar char="§"/>
            </a:pPr>
            <a:endParaRPr lang="en-GB" sz="1200" dirty="0">
              <a:solidFill>
                <a:srgbClr val="000000"/>
              </a:solidFill>
            </a:endParaRPr>
          </a:p>
          <a:p>
            <a:pPr marL="88900" indent="-88900">
              <a:buClr>
                <a:srgbClr val="5D7298"/>
              </a:buClr>
              <a:buFont typeface="Wingdings" pitchFamily="2" charset="2"/>
              <a:buChar char="§"/>
            </a:pPr>
            <a:r>
              <a:rPr lang="en-GB" sz="1200" b="1" dirty="0">
                <a:solidFill>
                  <a:srgbClr val="000000"/>
                </a:solidFill>
              </a:rPr>
              <a:t>Cs</a:t>
            </a:r>
            <a:br>
              <a:rPr lang="en-GB" sz="1200" b="1" dirty="0">
                <a:solidFill>
                  <a:srgbClr val="000000"/>
                </a:solidFill>
              </a:rPr>
            </a:br>
            <a:r>
              <a:rPr lang="en-GB" sz="1200" dirty="0">
                <a:solidFill>
                  <a:srgbClr val="000000"/>
                </a:solidFill>
              </a:rPr>
              <a:t>Time until transmission of the next Consecutive Frame</a:t>
            </a:r>
          </a:p>
          <a:p>
            <a:pPr marL="88900" indent="-88900">
              <a:buClr>
                <a:srgbClr val="5D7298"/>
              </a:buClr>
              <a:buFont typeface="Wingdings" pitchFamily="2" charset="2"/>
              <a:buChar char="§"/>
            </a:pPr>
            <a:endParaRPr lang="en-GB" sz="1200" dirty="0">
              <a:solidFill>
                <a:srgbClr val="000000"/>
              </a:solidFill>
            </a:endParaRPr>
          </a:p>
          <a:p>
            <a:pPr marL="88900" indent="-88900">
              <a:buClr>
                <a:srgbClr val="5D7298"/>
              </a:buClr>
              <a:buFont typeface="Wingdings" pitchFamily="2" charset="2"/>
              <a:buChar char="§"/>
            </a:pPr>
            <a:r>
              <a:rPr lang="en-GB" sz="1200" b="1" dirty="0">
                <a:solidFill>
                  <a:srgbClr val="000000"/>
                </a:solidFill>
              </a:rPr>
              <a:t>Cr</a:t>
            </a:r>
            <a:br>
              <a:rPr lang="en-GB" sz="1200" b="1" dirty="0">
                <a:solidFill>
                  <a:srgbClr val="000000"/>
                </a:solidFill>
              </a:rPr>
            </a:br>
            <a:r>
              <a:rPr lang="en-GB" sz="1200" dirty="0">
                <a:solidFill>
                  <a:srgbClr val="000000"/>
                </a:solidFill>
              </a:rPr>
              <a:t>Time until reception of the next Consecutive Frame</a:t>
            </a:r>
            <a:br>
              <a:rPr lang="en-GB" sz="1200" dirty="0">
                <a:solidFill>
                  <a:srgbClr val="000000"/>
                </a:solidFill>
              </a:rPr>
            </a:br>
            <a:endParaRPr lang="en-GB" sz="1200" dirty="0">
              <a:solidFill>
                <a:srgbClr val="000000"/>
              </a:solidFill>
            </a:endParaRPr>
          </a:p>
          <a:p>
            <a:pPr marL="88900" indent="-88900">
              <a:buClr>
                <a:srgbClr val="5D7298"/>
              </a:buClr>
              <a:buFont typeface="Wingdings" pitchFamily="2" charset="2"/>
              <a:buNone/>
            </a:pPr>
            <a:r>
              <a:rPr lang="en-GB" sz="1200" dirty="0">
                <a:solidFill>
                  <a:srgbClr val="000000"/>
                </a:solidFill>
              </a:rPr>
              <a:t> </a:t>
            </a:r>
            <a:endParaRPr lang="en-GB" sz="1200" b="1" dirty="0">
              <a:solidFill>
                <a:srgbClr val="000000"/>
              </a:solidFill>
            </a:endParaRPr>
          </a:p>
        </p:txBody>
      </p:sp>
      <p:sp>
        <p:nvSpPr>
          <p:cNvPr id="16395" name="Rectangle 7"/>
          <p:cNvSpPr>
            <a:spLocks noChangeArrowheads="1"/>
          </p:cNvSpPr>
          <p:nvPr>
            <p:custDataLst>
              <p:tags r:id="rId11"/>
            </p:custDataLst>
          </p:nvPr>
        </p:nvSpPr>
        <p:spPr bwMode="auto">
          <a:xfrm>
            <a:off x="8509000" y="6019800"/>
            <a:ext cx="25400" cy="106952"/>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spAutoFit/>
          </a:bodyPr>
          <a:lstStyle/>
          <a:p>
            <a:pPr algn="r">
              <a:lnSpc>
                <a:spcPct val="107000"/>
              </a:lnSpc>
              <a:spcBef>
                <a:spcPts val="0"/>
              </a:spcBef>
              <a:spcAft>
                <a:spcPts val="0"/>
              </a:spcAft>
            </a:pPr>
            <a:endParaRPr lang="en-GB" sz="700"/>
          </a:p>
        </p:txBody>
      </p:sp>
      <p:sp>
        <p:nvSpPr>
          <p:cNvPr id="16396" name="Rectangle 10"/>
          <p:cNvSpPr>
            <a:spLocks noChangeArrowheads="1"/>
          </p:cNvSpPr>
          <p:nvPr>
            <p:custDataLst>
              <p:tags r:id="rId12"/>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6397" name="Rectangle 12"/>
          <p:cNvSpPr>
            <a:spLocks noChangeArrowheads="1"/>
          </p:cNvSpPr>
          <p:nvPr>
            <p:custDataLst>
              <p:tags r:id="rId13"/>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66574" name="Group 14"/>
          <p:cNvGraphicFramePr>
            <a:graphicFrameLocks noGrp="1"/>
          </p:cNvGraphicFramePr>
          <p:nvPr>
            <p:custDataLst>
              <p:tags r:id="rId14"/>
            </p:custDataLst>
            <p:extLst>
              <p:ext uri="{D42A27DB-BD31-4B8C-83A1-F6EECF244321}">
                <p14:modId xmlns:p14="http://schemas.microsoft.com/office/powerpoint/2010/main" val="3575632653"/>
              </p:ext>
            </p:extLst>
          </p:nvPr>
        </p:nvGraphicFramePr>
        <p:xfrm>
          <a:off x="1136650" y="371475"/>
          <a:ext cx="6261100" cy="362077"/>
        </p:xfrm>
        <a:graphic>
          <a:graphicData uri="http://schemas.openxmlformats.org/drawingml/2006/table">
            <a:tbl>
              <a:tblPr/>
              <a:tblGrid>
                <a:gridCol w="6261100"/>
              </a:tblGrid>
              <a:tr h="0">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6400" name="Rectangle 25"/>
          <p:cNvSpPr>
            <a:spLocks noChangeArrowheads="1"/>
          </p:cNvSpPr>
          <p:nvPr>
            <p:custDataLst>
              <p:tags r:id="rId15"/>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16401" name="Rectangle 60"/>
          <p:cNvSpPr>
            <a:spLocks noChangeArrowheads="1"/>
          </p:cNvSpPr>
          <p:nvPr>
            <p:custDataLst>
              <p:tags r:id="rId16"/>
            </p:custDataLst>
          </p:nvPr>
        </p:nvSpPr>
        <p:spPr bwMode="auto">
          <a:xfrm>
            <a:off x="666750" y="1790700"/>
            <a:ext cx="2520950" cy="215900"/>
          </a:xfrm>
          <a:prstGeom prst="rect">
            <a:avLst/>
          </a:prstGeom>
          <a:solidFill>
            <a:srgbClr val="3366FF">
              <a:alpha val="20000"/>
            </a:srgbClr>
          </a:solidFill>
          <a:ln w="9525">
            <a:noFill/>
            <a:miter lim="800000"/>
            <a:headEnd/>
            <a:tailEnd/>
          </a:ln>
        </p:spPr>
        <p:txBody>
          <a:bodyPr wrap="none" anchor="ctr"/>
          <a:lstStyle/>
          <a:p>
            <a:pPr algn="ctr"/>
            <a:endParaRPr lang="en-GB"/>
          </a:p>
        </p:txBody>
      </p:sp>
      <p:sp>
        <p:nvSpPr>
          <p:cNvPr id="16402" name="Rectangle 61"/>
          <p:cNvSpPr>
            <a:spLocks noChangeArrowheads="1"/>
          </p:cNvSpPr>
          <p:nvPr>
            <p:custDataLst>
              <p:tags r:id="rId17"/>
            </p:custDataLst>
          </p:nvPr>
        </p:nvSpPr>
        <p:spPr bwMode="auto">
          <a:xfrm>
            <a:off x="666750" y="2509838"/>
            <a:ext cx="2520950" cy="215900"/>
          </a:xfrm>
          <a:prstGeom prst="rect">
            <a:avLst/>
          </a:prstGeom>
          <a:solidFill>
            <a:srgbClr val="FF0000">
              <a:alpha val="20000"/>
            </a:srgbClr>
          </a:solidFill>
          <a:ln w="9525">
            <a:noFill/>
            <a:miter lim="800000"/>
            <a:headEnd/>
            <a:tailEnd/>
          </a:ln>
        </p:spPr>
        <p:txBody>
          <a:bodyPr wrap="none" anchor="ctr"/>
          <a:lstStyle/>
          <a:p>
            <a:pPr algn="ctr"/>
            <a:endParaRPr lang="en-GB"/>
          </a:p>
        </p:txBody>
      </p:sp>
      <p:sp>
        <p:nvSpPr>
          <p:cNvPr id="16404" name="Rectangle 63"/>
          <p:cNvSpPr>
            <a:spLocks noChangeArrowheads="1"/>
          </p:cNvSpPr>
          <p:nvPr>
            <p:custDataLst>
              <p:tags r:id="rId18"/>
            </p:custDataLst>
          </p:nvPr>
        </p:nvSpPr>
        <p:spPr bwMode="auto">
          <a:xfrm>
            <a:off x="666750" y="4741863"/>
            <a:ext cx="2520950" cy="215900"/>
          </a:xfrm>
          <a:prstGeom prst="rect">
            <a:avLst/>
          </a:prstGeom>
          <a:solidFill>
            <a:srgbClr val="FFFF00">
              <a:alpha val="20000"/>
            </a:srgbClr>
          </a:solidFill>
          <a:ln w="9525">
            <a:noFill/>
            <a:miter lim="800000"/>
            <a:headEnd/>
            <a:tailEnd/>
          </a:ln>
        </p:spPr>
        <p:txBody>
          <a:bodyPr wrap="none" anchor="ctr"/>
          <a:lstStyle/>
          <a:p>
            <a:pPr algn="ctr"/>
            <a:endParaRPr lang="en-GB"/>
          </a:p>
        </p:txBody>
      </p:sp>
      <p:sp>
        <p:nvSpPr>
          <p:cNvPr id="16407" name="Rectangle 67"/>
          <p:cNvSpPr>
            <a:spLocks noChangeArrowheads="1"/>
          </p:cNvSpPr>
          <p:nvPr>
            <p:custDataLst>
              <p:tags r:id="rId19"/>
            </p:custDataLst>
          </p:nvPr>
        </p:nvSpPr>
        <p:spPr bwMode="auto">
          <a:xfrm>
            <a:off x="666750" y="4022725"/>
            <a:ext cx="2520950" cy="215900"/>
          </a:xfrm>
          <a:prstGeom prst="rect">
            <a:avLst/>
          </a:prstGeom>
          <a:solidFill>
            <a:srgbClr val="FFFF00">
              <a:alpha val="20000"/>
            </a:srgbClr>
          </a:solidFill>
          <a:ln w="9525">
            <a:noFill/>
            <a:miter lim="800000"/>
            <a:headEnd/>
            <a:tailEnd/>
          </a:ln>
        </p:spPr>
        <p:txBody>
          <a:bodyPr wrap="none" anchor="ctr"/>
          <a:lstStyle/>
          <a:p>
            <a:pPr algn="ctr"/>
            <a:endParaRPr lang="en-GB"/>
          </a:p>
        </p:txBody>
      </p:sp>
      <p:sp>
        <p:nvSpPr>
          <p:cNvPr id="16408" name="Rectangle 70"/>
          <p:cNvSpPr>
            <a:spLocks noChangeArrowheads="1"/>
          </p:cNvSpPr>
          <p:nvPr>
            <p:custDataLst>
              <p:tags r:id="rId20"/>
            </p:custDataLst>
          </p:nvPr>
        </p:nvSpPr>
        <p:spPr bwMode="auto">
          <a:xfrm>
            <a:off x="666750" y="3230563"/>
            <a:ext cx="2520950" cy="215900"/>
          </a:xfrm>
          <a:prstGeom prst="rect">
            <a:avLst/>
          </a:prstGeom>
          <a:solidFill>
            <a:srgbClr val="FF0000">
              <a:alpha val="20000"/>
            </a:srgbClr>
          </a:solidFill>
          <a:ln w="9525">
            <a:noFill/>
            <a:miter lim="800000"/>
            <a:headEnd/>
            <a:tailEnd/>
          </a:ln>
        </p:spPr>
        <p:txBody>
          <a:bodyPr wrap="none" anchor="ctr"/>
          <a:lstStyle/>
          <a:p>
            <a:pPr algn="ctr"/>
            <a:endParaRPr lang="en-GB"/>
          </a:p>
        </p:txBody>
      </p:sp>
      <p:sp>
        <p:nvSpPr>
          <p:cNvPr id="51" name="Rectangle 44"/>
          <p:cNvSpPr>
            <a:spLocks noChangeArrowheads="1"/>
          </p:cNvSpPr>
          <p:nvPr>
            <p:custDataLst>
              <p:tags r:id="rId21"/>
            </p:custDataLst>
          </p:nvPr>
        </p:nvSpPr>
        <p:spPr bwMode="auto">
          <a:xfrm>
            <a:off x="4627240" y="2025865"/>
            <a:ext cx="432047" cy="340155"/>
          </a:xfrm>
          <a:prstGeom prst="rect">
            <a:avLst/>
          </a:prstGeom>
          <a:solidFill>
            <a:srgbClr val="3366FF">
              <a:alpha val="20000"/>
            </a:srgbClr>
          </a:solidFill>
          <a:ln w="9525">
            <a:noFill/>
            <a:miter lim="800000"/>
            <a:headEnd/>
            <a:tailEnd/>
          </a:ln>
        </p:spPr>
        <p:txBody>
          <a:bodyPr wrap="none" anchor="ctr"/>
          <a:lstStyle/>
          <a:p>
            <a:pPr algn="ctr"/>
            <a:endParaRPr lang="en-GB"/>
          </a:p>
        </p:txBody>
      </p:sp>
      <p:sp>
        <p:nvSpPr>
          <p:cNvPr id="54" name="Rectangle 50"/>
          <p:cNvSpPr>
            <a:spLocks noChangeArrowheads="1"/>
          </p:cNvSpPr>
          <p:nvPr>
            <p:custDataLst>
              <p:tags r:id="rId22"/>
            </p:custDataLst>
          </p:nvPr>
        </p:nvSpPr>
        <p:spPr bwMode="auto">
          <a:xfrm>
            <a:off x="7175441" y="2654051"/>
            <a:ext cx="431915" cy="333248"/>
          </a:xfrm>
          <a:prstGeom prst="rect">
            <a:avLst/>
          </a:prstGeom>
          <a:solidFill>
            <a:srgbClr val="3366FF">
              <a:alpha val="20000"/>
            </a:srgbClr>
          </a:solidFill>
          <a:ln w="9525">
            <a:noFill/>
            <a:miter lim="800000"/>
            <a:headEnd/>
            <a:tailEnd/>
          </a:ln>
        </p:spPr>
        <p:txBody>
          <a:bodyPr wrap="none" anchor="ctr"/>
          <a:lstStyle/>
          <a:p>
            <a:pPr algn="ctr"/>
            <a:endParaRPr lang="en-GB"/>
          </a:p>
        </p:txBody>
      </p:sp>
      <p:sp>
        <p:nvSpPr>
          <p:cNvPr id="55" name="Rectangle 38"/>
          <p:cNvSpPr>
            <a:spLocks noChangeArrowheads="1"/>
          </p:cNvSpPr>
          <p:nvPr>
            <p:custDataLst>
              <p:tags r:id="rId23"/>
            </p:custDataLst>
          </p:nvPr>
        </p:nvSpPr>
        <p:spPr bwMode="auto">
          <a:xfrm>
            <a:off x="4627240" y="2362568"/>
            <a:ext cx="432047" cy="636129"/>
          </a:xfrm>
          <a:prstGeom prst="rect">
            <a:avLst/>
          </a:prstGeom>
          <a:solidFill>
            <a:srgbClr val="FF0000">
              <a:alpha val="20000"/>
            </a:srgbClr>
          </a:solidFill>
          <a:ln w="9525">
            <a:noFill/>
            <a:miter lim="800000"/>
            <a:headEnd/>
            <a:tailEnd/>
          </a:ln>
        </p:spPr>
        <p:txBody>
          <a:bodyPr wrap="none" anchor="ctr"/>
          <a:lstStyle/>
          <a:p>
            <a:pPr algn="ctr"/>
            <a:endParaRPr lang="en-GB"/>
          </a:p>
        </p:txBody>
      </p:sp>
      <p:sp>
        <p:nvSpPr>
          <p:cNvPr id="56" name="Rectangle 39"/>
          <p:cNvSpPr>
            <a:spLocks noChangeArrowheads="1"/>
          </p:cNvSpPr>
          <p:nvPr>
            <p:custDataLst>
              <p:tags r:id="rId24"/>
            </p:custDataLst>
          </p:nvPr>
        </p:nvSpPr>
        <p:spPr bwMode="auto">
          <a:xfrm>
            <a:off x="7175442" y="2362568"/>
            <a:ext cx="431915" cy="291483"/>
          </a:xfrm>
          <a:prstGeom prst="rect">
            <a:avLst/>
          </a:prstGeom>
          <a:solidFill>
            <a:srgbClr val="FF0000">
              <a:alpha val="20000"/>
            </a:srgbClr>
          </a:solidFill>
          <a:ln w="9525">
            <a:noFill/>
            <a:miter lim="800000"/>
            <a:headEnd/>
            <a:tailEnd/>
          </a:ln>
        </p:spPr>
        <p:txBody>
          <a:bodyPr wrap="none" anchor="ctr"/>
          <a:lstStyle/>
          <a:p>
            <a:pPr algn="ctr"/>
            <a:endParaRPr lang="en-GB"/>
          </a:p>
        </p:txBody>
      </p:sp>
      <p:sp>
        <p:nvSpPr>
          <p:cNvPr id="57" name="Rectangle 52"/>
          <p:cNvSpPr>
            <a:spLocks noChangeArrowheads="1"/>
          </p:cNvSpPr>
          <p:nvPr>
            <p:custDataLst>
              <p:tags r:id="rId25"/>
            </p:custDataLst>
          </p:nvPr>
        </p:nvSpPr>
        <p:spPr bwMode="auto">
          <a:xfrm>
            <a:off x="4627240" y="2998697"/>
            <a:ext cx="432047" cy="326388"/>
          </a:xfrm>
          <a:prstGeom prst="rect">
            <a:avLst/>
          </a:prstGeom>
          <a:solidFill>
            <a:srgbClr val="FFFF00">
              <a:alpha val="20000"/>
            </a:srgbClr>
          </a:solidFill>
          <a:ln w="9525">
            <a:noFill/>
            <a:miter lim="800000"/>
            <a:headEnd/>
            <a:tailEnd/>
          </a:ln>
        </p:spPr>
        <p:txBody>
          <a:bodyPr wrap="none" anchor="ctr"/>
          <a:lstStyle/>
          <a:p>
            <a:pPr algn="ctr"/>
            <a:endParaRPr lang="en-GB"/>
          </a:p>
        </p:txBody>
      </p:sp>
      <p:sp>
        <p:nvSpPr>
          <p:cNvPr id="58" name="Rectangle 45"/>
          <p:cNvSpPr>
            <a:spLocks noChangeArrowheads="1"/>
          </p:cNvSpPr>
          <p:nvPr>
            <p:custDataLst>
              <p:tags r:id="rId26"/>
            </p:custDataLst>
          </p:nvPr>
        </p:nvSpPr>
        <p:spPr bwMode="auto">
          <a:xfrm>
            <a:off x="4627240" y="3325085"/>
            <a:ext cx="432047" cy="255603"/>
          </a:xfrm>
          <a:prstGeom prst="rect">
            <a:avLst/>
          </a:prstGeom>
          <a:solidFill>
            <a:srgbClr val="3366FF">
              <a:alpha val="20000"/>
            </a:srgbClr>
          </a:solidFill>
          <a:ln w="9525">
            <a:noFill/>
            <a:miter lim="800000"/>
            <a:headEnd/>
            <a:tailEnd/>
          </a:ln>
        </p:spPr>
        <p:txBody>
          <a:bodyPr wrap="none" anchor="ctr"/>
          <a:lstStyle/>
          <a:p>
            <a:pPr algn="ctr"/>
            <a:endParaRPr lang="en-GB"/>
          </a:p>
        </p:txBody>
      </p:sp>
      <p:sp>
        <p:nvSpPr>
          <p:cNvPr id="59" name="Rectangle 55"/>
          <p:cNvSpPr>
            <a:spLocks noChangeArrowheads="1"/>
          </p:cNvSpPr>
          <p:nvPr>
            <p:custDataLst>
              <p:tags r:id="rId27"/>
            </p:custDataLst>
          </p:nvPr>
        </p:nvSpPr>
        <p:spPr bwMode="auto">
          <a:xfrm>
            <a:off x="7181909" y="2934392"/>
            <a:ext cx="425447" cy="646295"/>
          </a:xfrm>
          <a:prstGeom prst="rect">
            <a:avLst/>
          </a:prstGeom>
          <a:solidFill>
            <a:srgbClr val="FFFF00">
              <a:alpha val="20000"/>
            </a:srgbClr>
          </a:solidFill>
          <a:ln w="9525">
            <a:noFill/>
            <a:miter lim="800000"/>
            <a:headEnd/>
            <a:tailEnd/>
          </a:ln>
        </p:spPr>
        <p:txBody>
          <a:bodyPr wrap="none" anchor="ctr"/>
          <a:lstStyle/>
          <a:p>
            <a:pPr algn="ctr"/>
            <a:endParaRPr lang="en-GB"/>
          </a:p>
        </p:txBody>
      </p:sp>
    </p:spTree>
    <p:custDataLst>
      <p:tags r:id="rId1"/>
    </p:custDataLst>
    <p:extLst>
      <p:ext uri="{BB962C8B-B14F-4D97-AF65-F5344CB8AC3E}">
        <p14:creationId xmlns:p14="http://schemas.microsoft.com/office/powerpoint/2010/main" val="58504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21" descr="BEQIK_FR.png" hidden="1"/>
          <p:cNvPicPr>
            <a:picLocks/>
          </p:cNvPicPr>
          <p:nvPr>
            <p:custDataLst>
              <p:tags r:id="rId2"/>
            </p:custDataLst>
          </p:nvPr>
        </p:nvPicPr>
        <p:blipFill>
          <a:blip r:embed="rId19" cstate="print"/>
          <a:srcRect/>
          <a:stretch>
            <a:fillRect/>
          </a:stretch>
        </p:blipFill>
        <p:spPr bwMode="auto">
          <a:xfrm>
            <a:off x="76200" y="5653088"/>
            <a:ext cx="381000" cy="174625"/>
          </a:xfrm>
          <a:prstGeom prst="rect">
            <a:avLst/>
          </a:prstGeom>
          <a:noFill/>
          <a:ln w="0">
            <a:noFill/>
            <a:miter lim="800000"/>
            <a:headEnd/>
            <a:tailEnd/>
          </a:ln>
        </p:spPr>
      </p:pic>
      <p:sp>
        <p:nvSpPr>
          <p:cNvPr id="17411" name="TextBox 1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741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7413"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dirty="0">
                <a:solidFill>
                  <a:srgbClr val="FFFFFF"/>
                </a:solidFill>
              </a:rPr>
              <a:t>DCOM </a:t>
            </a:r>
            <a:r>
              <a:rPr lang="en-GB" b="1" dirty="0" err="1">
                <a:solidFill>
                  <a:srgbClr val="FFFFFF"/>
                </a:solidFill>
              </a:rPr>
              <a:t>CanTp</a:t>
            </a:r>
            <a:r>
              <a:rPr lang="en-GB" b="1" dirty="0">
                <a:solidFill>
                  <a:srgbClr val="FFFFFF"/>
                </a:solidFill>
              </a:rPr>
              <a:t> Training</a:t>
            </a:r>
          </a:p>
        </p:txBody>
      </p:sp>
      <p:sp>
        <p:nvSpPr>
          <p:cNvPr id="17414" name="Rectangle 8"/>
          <p:cNvSpPr>
            <a:spLocks noGrp="1" noChangeArrowheads="1"/>
          </p:cNvSpPr>
          <p:nvPr>
            <p:ph type="title"/>
            <p:custDataLst>
              <p:tags r:id="rId6"/>
            </p:custDataLst>
          </p:nvPr>
        </p:nvSpPr>
        <p:spPr>
          <a:noFill/>
        </p:spPr>
        <p:txBody>
          <a:bodyPr/>
          <a:lstStyle/>
          <a:p>
            <a:r>
              <a:rPr lang="en-GB" sz="1800" b="1" dirty="0" smtClean="0">
                <a:latin typeface="Bosch Office Sans" pitchFamily="34" charset="0"/>
              </a:rPr>
              <a:t>ISO 15765 – </a:t>
            </a:r>
            <a:r>
              <a:rPr lang="en-GB" sz="1800" b="1" dirty="0" smtClean="0">
                <a:latin typeface="Bosch Office Sans" pitchFamily="34" charset="0"/>
              </a:rPr>
              <a:t>CLASSIC CAN - Normal </a:t>
            </a:r>
            <a:r>
              <a:rPr lang="en-GB" sz="1800" b="1" dirty="0" smtClean="0">
                <a:latin typeface="Bosch Office Sans" pitchFamily="34" charset="0"/>
              </a:rPr>
              <a:t>Addressing</a:t>
            </a:r>
          </a:p>
        </p:txBody>
      </p:sp>
      <p:sp>
        <p:nvSpPr>
          <p:cNvPr id="17415"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7416"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7417"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7418"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7419"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7420"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5" name="Group 853"/>
          <p:cNvGraphicFramePr>
            <a:graphicFrameLocks noGrp="1"/>
          </p:cNvGraphicFramePr>
          <p:nvPr>
            <p:custDataLst>
              <p:tags r:id="rId13"/>
            </p:custDataLst>
          </p:nvPr>
        </p:nvGraphicFramePr>
        <p:xfrm>
          <a:off x="522785" y="1285900"/>
          <a:ext cx="7353868" cy="2916256"/>
        </p:xfrm>
        <a:graphic>
          <a:graphicData uri="http://schemas.openxmlformats.org/drawingml/2006/table">
            <a:tbl>
              <a:tblPr/>
              <a:tblGrid>
                <a:gridCol w="1890332"/>
                <a:gridCol w="1163604"/>
                <a:gridCol w="1090879"/>
                <a:gridCol w="872703"/>
                <a:gridCol w="799978"/>
                <a:gridCol w="727253"/>
                <a:gridCol w="809119"/>
              </a:tblGrid>
              <a:tr h="416608">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16608">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4-8</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16608">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r>
              <a:tr h="41660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SF = 0x00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SF_DL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41660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r h="41660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41660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err="1"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17473" name="Rectangle 840"/>
          <p:cNvSpPr>
            <a:spLocks noChangeArrowheads="1"/>
          </p:cNvSpPr>
          <p:nvPr>
            <p:custDataLst>
              <p:tags r:id="rId14"/>
            </p:custDataLst>
          </p:nvPr>
        </p:nvSpPr>
        <p:spPr bwMode="auto">
          <a:xfrm>
            <a:off x="595313" y="4814888"/>
            <a:ext cx="4633912" cy="946150"/>
          </a:xfrm>
          <a:prstGeom prst="rect">
            <a:avLst/>
          </a:prstGeom>
          <a:noFill/>
          <a:ln w="9525">
            <a:noFill/>
            <a:miter lim="800000"/>
            <a:headEnd/>
            <a:tailEnd/>
          </a:ln>
        </p:spPr>
        <p:txBody>
          <a:bodyPr anchor="ctr">
            <a:spAutoFit/>
          </a:bodyPr>
          <a:lstStyle/>
          <a:p>
            <a:pPr>
              <a:tabLst>
                <a:tab pos="355600" algn="r"/>
                <a:tab pos="538163" algn="l"/>
                <a:tab pos="2514600" algn="l"/>
                <a:tab pos="3052763" algn="l"/>
              </a:tabLst>
            </a:pPr>
            <a:r>
              <a:rPr lang="en-GB" sz="800" b="1" i="1" dirty="0">
                <a:ea typeface="Times New Roman" pitchFamily="18" charset="0"/>
                <a:cs typeface="Times New Roman" pitchFamily="18" charset="0"/>
              </a:rPr>
              <a:t>Legend</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SF_DL:		4 Bit Single Frame Data Length	FF_DL:	12 Bit First Frame Data Length</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SN:		Sequence Number	FS:	Flow Status</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BS:		Block Size	</a:t>
            </a:r>
            <a:r>
              <a:rPr lang="en-GB" sz="800" i="1" dirty="0" err="1">
                <a:ea typeface="Times New Roman" pitchFamily="18" charset="0"/>
                <a:cs typeface="Times New Roman" pitchFamily="18" charset="0"/>
              </a:rPr>
              <a:t>STmin</a:t>
            </a:r>
            <a:r>
              <a:rPr lang="en-GB" sz="800" i="1" dirty="0">
                <a:ea typeface="Times New Roman" pitchFamily="18" charset="0"/>
                <a:cs typeface="Times New Roman" pitchFamily="18" charset="0"/>
              </a:rPr>
              <a:t>:	Minimum Separation Time</a:t>
            </a:r>
            <a:endParaRPr lang="de-DE" sz="600" dirty="0">
              <a:ea typeface="Times New Roman" pitchFamily="18" charset="0"/>
              <a:cs typeface="Times New Roman" pitchFamily="18" charset="0"/>
            </a:endParaRPr>
          </a:p>
          <a:p>
            <a:pPr>
              <a:tabLst>
                <a:tab pos="355600" algn="r"/>
                <a:tab pos="538163" algn="l"/>
                <a:tab pos="2514600" algn="l"/>
                <a:tab pos="3052763" algn="l"/>
              </a:tabLst>
            </a:pPr>
            <a:endParaRPr lang="en-GB" sz="2400" dirty="0">
              <a:ea typeface="Times New Roman" pitchFamily="18" charset="0"/>
              <a:cs typeface="Times New Roman" pitchFamily="18" charset="0"/>
            </a:endParaRPr>
          </a:p>
        </p:txBody>
      </p:sp>
      <p:sp>
        <p:nvSpPr>
          <p:cNvPr id="17474" name="Text Box 858"/>
          <p:cNvSpPr txBox="1">
            <a:spLocks noChangeArrowheads="1"/>
          </p:cNvSpPr>
          <p:nvPr>
            <p:custDataLst>
              <p:tags r:id="rId15"/>
            </p:custDataLst>
          </p:nvPr>
        </p:nvSpPr>
        <p:spPr bwMode="auto">
          <a:xfrm>
            <a:off x="5419725" y="5030788"/>
            <a:ext cx="2590800" cy="276225"/>
          </a:xfrm>
          <a:prstGeom prst="rect">
            <a:avLst/>
          </a:prstGeom>
          <a:solidFill>
            <a:srgbClr val="FFCC99"/>
          </a:solidFill>
          <a:ln w="9525">
            <a:noFill/>
            <a:miter lim="800000"/>
            <a:headEnd/>
            <a:tailEnd/>
          </a:ln>
        </p:spPr>
        <p:txBody>
          <a:bodyPr>
            <a:spAutoFit/>
          </a:bodyPr>
          <a:lstStyle/>
          <a:p>
            <a:pPr>
              <a:spcBef>
                <a:spcPct val="50000"/>
              </a:spcBef>
            </a:pPr>
            <a:r>
              <a:rPr lang="en-GB" sz="1200" b="1"/>
              <a:t>PCI - </a:t>
            </a:r>
            <a:r>
              <a:rPr lang="en-GB" sz="1200"/>
              <a:t>Protocol Control Information</a:t>
            </a:r>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12</a:t>
            </a:fld>
            <a:endParaRPr lang="x-none"/>
          </a:p>
        </p:txBody>
      </p:sp>
      <p:sp>
        <p:nvSpPr>
          <p:cNvPr id="18" name="AutoShape 860"/>
          <p:cNvSpPr>
            <a:spLocks/>
          </p:cNvSpPr>
          <p:nvPr>
            <p:custDataLst>
              <p:tags r:id="rId16"/>
            </p:custDataLst>
          </p:nvPr>
        </p:nvSpPr>
        <p:spPr bwMode="auto">
          <a:xfrm flipH="1">
            <a:off x="6643464" y="4313307"/>
            <a:ext cx="1233189" cy="645002"/>
          </a:xfrm>
          <a:prstGeom prst="accentBorderCallout2">
            <a:avLst>
              <a:gd name="adj1" fmla="val 15824"/>
              <a:gd name="adj2" fmla="val 106611"/>
              <a:gd name="adj3" fmla="val 15824"/>
              <a:gd name="adj4" fmla="val 244602"/>
              <a:gd name="adj5" fmla="val -36470"/>
              <a:gd name="adj6" fmla="val 253595"/>
            </a:avLst>
          </a:prstGeom>
          <a:noFill/>
          <a:ln w="9525">
            <a:solidFill>
              <a:schemeClr val="tx1"/>
            </a:solidFill>
            <a:miter lim="800000"/>
            <a:headEnd/>
            <a:tailEnd/>
          </a:ln>
        </p:spPr>
        <p:txBody>
          <a:bodyPr/>
          <a:lstStyle/>
          <a:p>
            <a:r>
              <a:rPr lang="en-GB" sz="800" b="1" i="1" dirty="0">
                <a:solidFill>
                  <a:srgbClr val="000000"/>
                </a:solidFill>
              </a:rPr>
              <a:t>Flow Status</a:t>
            </a:r>
          </a:p>
          <a:p>
            <a:r>
              <a:rPr lang="en-GB" sz="800" i="1" dirty="0">
                <a:solidFill>
                  <a:srgbClr val="000000"/>
                </a:solidFill>
              </a:rPr>
              <a:t>0x00: Clear to Send</a:t>
            </a:r>
          </a:p>
          <a:p>
            <a:r>
              <a:rPr lang="en-GB" sz="800" i="1" dirty="0">
                <a:solidFill>
                  <a:srgbClr val="000000"/>
                </a:solidFill>
              </a:rPr>
              <a:t>0x01: Wait</a:t>
            </a:r>
          </a:p>
          <a:p>
            <a:r>
              <a:rPr lang="en-GB" sz="800" i="1" dirty="0">
                <a:solidFill>
                  <a:srgbClr val="000000"/>
                </a:solidFill>
              </a:rPr>
              <a:t>0x02: Overflow</a:t>
            </a:r>
            <a:endParaRPr lang="de-DE" sz="800" i="1" dirty="0">
              <a:solidFill>
                <a:srgbClr val="000000"/>
              </a:solidFill>
            </a:endParaRPr>
          </a:p>
          <a:p>
            <a:pPr algn="ctr"/>
            <a:endParaRPr lang="en-GB" sz="1200" i="1" dirty="0"/>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21" descr="BEQIK_FR.png" hidden="1"/>
          <p:cNvPicPr>
            <a:picLocks/>
          </p:cNvPicPr>
          <p:nvPr>
            <p:custDataLst>
              <p:tags r:id="rId2"/>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p:spPr>
      </p:pic>
      <p:sp>
        <p:nvSpPr>
          <p:cNvPr id="18435" name="TextBox 1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843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8437"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8438" name="Rectangle 8"/>
          <p:cNvSpPr>
            <a:spLocks noGrp="1" noChangeArrowheads="1"/>
          </p:cNvSpPr>
          <p:nvPr>
            <p:ph type="title"/>
            <p:custDataLst>
              <p:tags r:id="rId6"/>
            </p:custDataLst>
          </p:nvPr>
        </p:nvSpPr>
        <p:spPr>
          <a:noFill/>
        </p:spPr>
        <p:txBody>
          <a:bodyPr/>
          <a:lstStyle/>
          <a:p>
            <a:r>
              <a:rPr lang="en-GB" sz="1800" b="1" dirty="0" smtClean="0">
                <a:latin typeface="Bosch Office Sans" pitchFamily="34" charset="0"/>
              </a:rPr>
              <a:t>ISO 15765 – </a:t>
            </a:r>
            <a:r>
              <a:rPr lang="en-GB" sz="1800" b="1" dirty="0">
                <a:latin typeface="Bosch Office Sans" pitchFamily="34" charset="0"/>
              </a:rPr>
              <a:t>CLASSIC CAN - </a:t>
            </a:r>
            <a:r>
              <a:rPr lang="en-GB" sz="1800" b="1" dirty="0" smtClean="0">
                <a:latin typeface="Bosch Office Sans" pitchFamily="34" charset="0"/>
              </a:rPr>
              <a:t>Extended </a:t>
            </a:r>
            <a:r>
              <a:rPr lang="en-GB" sz="1800" b="1" dirty="0" smtClean="0">
                <a:latin typeface="Bosch Office Sans" pitchFamily="34" charset="0"/>
              </a:rPr>
              <a:t>Addressing</a:t>
            </a:r>
          </a:p>
        </p:txBody>
      </p:sp>
      <p:sp>
        <p:nvSpPr>
          <p:cNvPr id="18439"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8440"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8441"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8442"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8443"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8444"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9" name="Group 857"/>
          <p:cNvGraphicFramePr>
            <a:graphicFrameLocks noGrp="1"/>
          </p:cNvGraphicFramePr>
          <p:nvPr>
            <p:custDataLst>
              <p:tags r:id="rId13"/>
            </p:custDataLst>
          </p:nvPr>
        </p:nvGraphicFramePr>
        <p:xfrm>
          <a:off x="379413" y="1285875"/>
          <a:ext cx="7704853" cy="2741794"/>
        </p:xfrm>
        <a:graphic>
          <a:graphicData uri="http://schemas.openxmlformats.org/drawingml/2006/table">
            <a:tbl>
              <a:tblPr/>
              <a:tblGrid>
                <a:gridCol w="1584176"/>
                <a:gridCol w="1296144"/>
                <a:gridCol w="720080"/>
                <a:gridCol w="1008112"/>
                <a:gridCol w="864096"/>
                <a:gridCol w="724774"/>
                <a:gridCol w="753736"/>
                <a:gridCol w="753735"/>
              </a:tblGrid>
              <a:tr h="253766">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53766">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Byte 4</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Byte 5-8</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93412">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r>
              <a:tr h="42294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 = 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SF_DL</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39118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r h="52814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335954">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18503" name="Rectangle 840"/>
          <p:cNvSpPr>
            <a:spLocks noChangeArrowheads="1"/>
          </p:cNvSpPr>
          <p:nvPr>
            <p:custDataLst>
              <p:tags r:id="rId14"/>
            </p:custDataLst>
          </p:nvPr>
        </p:nvSpPr>
        <p:spPr bwMode="auto">
          <a:xfrm>
            <a:off x="595313" y="4814888"/>
            <a:ext cx="4633912" cy="946150"/>
          </a:xfrm>
          <a:prstGeom prst="rect">
            <a:avLst/>
          </a:prstGeom>
          <a:noFill/>
          <a:ln w="9525">
            <a:noFill/>
            <a:miter lim="800000"/>
            <a:headEnd/>
            <a:tailEnd/>
          </a:ln>
        </p:spPr>
        <p:txBody>
          <a:bodyPr anchor="ctr">
            <a:spAutoFit/>
          </a:bodyPr>
          <a:lstStyle/>
          <a:p>
            <a:pPr>
              <a:tabLst>
                <a:tab pos="355600" algn="r"/>
                <a:tab pos="538163" algn="l"/>
                <a:tab pos="2514600" algn="l"/>
                <a:tab pos="3052763" algn="l"/>
              </a:tabLst>
            </a:pPr>
            <a:r>
              <a:rPr lang="en-GB" sz="800" b="1" i="1">
                <a:ea typeface="Times New Roman" pitchFamily="18" charset="0"/>
                <a:cs typeface="Times New Roman" pitchFamily="18" charset="0"/>
              </a:rPr>
              <a:t>Legend</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SF_DL:		4 Bit Single Frame Data Length	FF_DL:	12 Bit First Frame Data Length</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SN:		Sequence Number	FS:	Flow Status</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BS:		Block Size	STmin:	Minimum Separation Time</a:t>
            </a:r>
            <a:endParaRPr lang="de-DE" sz="600">
              <a:ea typeface="Times New Roman" pitchFamily="18" charset="0"/>
              <a:cs typeface="Times New Roman" pitchFamily="18" charset="0"/>
            </a:endParaRPr>
          </a:p>
          <a:p>
            <a:pPr>
              <a:tabLst>
                <a:tab pos="355600" algn="r"/>
                <a:tab pos="538163" algn="l"/>
                <a:tab pos="2514600" algn="l"/>
                <a:tab pos="3052763" algn="l"/>
              </a:tabLst>
            </a:pPr>
            <a:endParaRPr lang="en-GB" sz="2400">
              <a:ea typeface="Times New Roman" pitchFamily="18" charset="0"/>
              <a:cs typeface="Times New Roman" pitchFamily="18" charset="0"/>
            </a:endParaRPr>
          </a:p>
        </p:txBody>
      </p:sp>
      <p:sp>
        <p:nvSpPr>
          <p:cNvPr id="18504" name="Text Box 858"/>
          <p:cNvSpPr txBox="1">
            <a:spLocks noChangeArrowheads="1"/>
          </p:cNvSpPr>
          <p:nvPr>
            <p:custDataLst>
              <p:tags r:id="rId15"/>
            </p:custDataLst>
          </p:nvPr>
        </p:nvSpPr>
        <p:spPr bwMode="auto">
          <a:xfrm>
            <a:off x="5203825" y="5318125"/>
            <a:ext cx="2879725" cy="277813"/>
          </a:xfrm>
          <a:prstGeom prst="rect">
            <a:avLst/>
          </a:prstGeom>
          <a:solidFill>
            <a:srgbClr val="FFCC99"/>
          </a:solidFill>
          <a:ln w="9525">
            <a:noFill/>
            <a:miter lim="800000"/>
            <a:headEnd/>
            <a:tailEnd/>
          </a:ln>
        </p:spPr>
        <p:txBody>
          <a:bodyPr>
            <a:spAutoFit/>
          </a:bodyPr>
          <a:lstStyle/>
          <a:p>
            <a:pPr>
              <a:spcBef>
                <a:spcPct val="50000"/>
              </a:spcBef>
            </a:pPr>
            <a:r>
              <a:rPr lang="en-GB" sz="1200" b="1"/>
              <a:t>PCI - </a:t>
            </a:r>
            <a:r>
              <a:rPr lang="en-GB" sz="1200"/>
              <a:t>Protocol Control Information</a:t>
            </a:r>
          </a:p>
        </p:txBody>
      </p:sp>
      <p:sp>
        <p:nvSpPr>
          <p:cNvPr id="18505" name="Text Box 859"/>
          <p:cNvSpPr txBox="1">
            <a:spLocks noChangeArrowheads="1"/>
          </p:cNvSpPr>
          <p:nvPr>
            <p:custDataLst>
              <p:tags r:id="rId16"/>
            </p:custDataLst>
          </p:nvPr>
        </p:nvSpPr>
        <p:spPr bwMode="auto">
          <a:xfrm>
            <a:off x="5203825" y="5030788"/>
            <a:ext cx="2879725" cy="276225"/>
          </a:xfrm>
          <a:prstGeom prst="rect">
            <a:avLst/>
          </a:prstGeom>
          <a:solidFill>
            <a:srgbClr val="99CCFF"/>
          </a:solidFill>
          <a:ln w="9525">
            <a:noFill/>
            <a:miter lim="800000"/>
            <a:headEnd/>
            <a:tailEnd/>
          </a:ln>
        </p:spPr>
        <p:txBody>
          <a:bodyPr>
            <a:spAutoFit/>
          </a:bodyPr>
          <a:lstStyle/>
          <a:p>
            <a:pPr>
              <a:spcBef>
                <a:spcPct val="50000"/>
              </a:spcBef>
            </a:pPr>
            <a:r>
              <a:rPr lang="en-GB" sz="1200" b="1"/>
              <a:t>TA - </a:t>
            </a:r>
            <a:r>
              <a:rPr lang="en-GB" sz="1200"/>
              <a:t>Target Address</a:t>
            </a:r>
          </a:p>
        </p:txBody>
      </p:sp>
      <p:sp>
        <p:nvSpPr>
          <p:cNvPr id="18506" name="AutoShape 860"/>
          <p:cNvSpPr>
            <a:spLocks/>
          </p:cNvSpPr>
          <p:nvPr>
            <p:custDataLst>
              <p:tags r:id="rId17"/>
            </p:custDataLst>
          </p:nvPr>
        </p:nvSpPr>
        <p:spPr bwMode="auto">
          <a:xfrm flipH="1">
            <a:off x="6931025" y="4138794"/>
            <a:ext cx="1152525" cy="722312"/>
          </a:xfrm>
          <a:prstGeom prst="accentBorderCallout2">
            <a:avLst>
              <a:gd name="adj1" fmla="val 15824"/>
              <a:gd name="adj2" fmla="val 106611"/>
              <a:gd name="adj3" fmla="val 15824"/>
              <a:gd name="adj4" fmla="val 244602"/>
              <a:gd name="adj5" fmla="val -10167"/>
              <a:gd name="adj6" fmla="val 253167"/>
            </a:avLst>
          </a:prstGeom>
          <a:noFill/>
          <a:ln w="9525">
            <a:solidFill>
              <a:schemeClr val="tx1"/>
            </a:solidFill>
            <a:miter lim="800000"/>
            <a:headEnd/>
            <a:tailEnd/>
          </a:ln>
        </p:spPr>
        <p:txBody>
          <a:bodyPr/>
          <a:lstStyle/>
          <a:p>
            <a:r>
              <a:rPr lang="en-GB" sz="800" b="1" i="1" dirty="0">
                <a:solidFill>
                  <a:srgbClr val="000000"/>
                </a:solidFill>
              </a:rPr>
              <a:t>Flow Status</a:t>
            </a:r>
          </a:p>
          <a:p>
            <a:r>
              <a:rPr lang="en-GB" sz="800" i="1" dirty="0">
                <a:solidFill>
                  <a:srgbClr val="000000"/>
                </a:solidFill>
              </a:rPr>
              <a:t>0x00: Clear to Send</a:t>
            </a:r>
          </a:p>
          <a:p>
            <a:r>
              <a:rPr lang="en-GB" sz="800" i="1" dirty="0">
                <a:solidFill>
                  <a:srgbClr val="000000"/>
                </a:solidFill>
              </a:rPr>
              <a:t>0x01: Wait</a:t>
            </a:r>
          </a:p>
          <a:p>
            <a:r>
              <a:rPr lang="en-GB" sz="800" i="1" dirty="0">
                <a:solidFill>
                  <a:srgbClr val="000000"/>
                </a:solidFill>
              </a:rPr>
              <a:t>0x02: Overflow</a:t>
            </a:r>
            <a:endParaRPr lang="de-DE" sz="800" i="1" dirty="0">
              <a:solidFill>
                <a:srgbClr val="000000"/>
              </a:solidFill>
            </a:endParaRPr>
          </a:p>
          <a:p>
            <a:pPr algn="ctr"/>
            <a:endParaRPr lang="en-GB" sz="1200" i="1" dirty="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13</a:t>
            </a:fld>
            <a:endParaRPr lang="x-none"/>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21" descr="BEQIK_FR.png" hidden="1"/>
          <p:cNvPicPr>
            <a:picLocks/>
          </p:cNvPicPr>
          <p:nvPr>
            <p:custDataLst>
              <p:tags r:id="rId2"/>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p:spPr>
      </p:pic>
      <p:sp>
        <p:nvSpPr>
          <p:cNvPr id="19459" name="TextBox 1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946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9461"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9462" name="Rectangle 8"/>
          <p:cNvSpPr>
            <a:spLocks noGrp="1" noChangeArrowheads="1"/>
          </p:cNvSpPr>
          <p:nvPr>
            <p:ph type="title"/>
            <p:custDataLst>
              <p:tags r:id="rId6"/>
            </p:custDataLst>
          </p:nvPr>
        </p:nvSpPr>
        <p:spPr>
          <a:noFill/>
        </p:spPr>
        <p:txBody>
          <a:bodyPr/>
          <a:lstStyle/>
          <a:p>
            <a:r>
              <a:rPr lang="en-GB" sz="1800" b="1" dirty="0" smtClean="0">
                <a:latin typeface="Bosch Office Sans" pitchFamily="34" charset="0"/>
              </a:rPr>
              <a:t>ISO 15765 – </a:t>
            </a:r>
            <a:r>
              <a:rPr lang="en-GB" sz="1800" b="1" dirty="0">
                <a:latin typeface="Bosch Office Sans" pitchFamily="34" charset="0"/>
              </a:rPr>
              <a:t>CLASSIC CAN - </a:t>
            </a:r>
            <a:r>
              <a:rPr lang="en-GB" sz="1800" b="1" dirty="0" smtClean="0">
                <a:latin typeface="Bosch Office Sans" pitchFamily="34" charset="0"/>
              </a:rPr>
              <a:t>Mixed </a:t>
            </a:r>
            <a:r>
              <a:rPr lang="en-GB" sz="1800" b="1" dirty="0" smtClean="0">
                <a:latin typeface="Bosch Office Sans" pitchFamily="34" charset="0"/>
              </a:rPr>
              <a:t>Addressing</a:t>
            </a:r>
          </a:p>
        </p:txBody>
      </p:sp>
      <p:sp>
        <p:nvSpPr>
          <p:cNvPr id="19463"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9464"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9465"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9466"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9467"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9468"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9" name="Group 857"/>
          <p:cNvGraphicFramePr>
            <a:graphicFrameLocks noGrp="1"/>
          </p:cNvGraphicFramePr>
          <p:nvPr>
            <p:custDataLst>
              <p:tags r:id="rId13"/>
            </p:custDataLst>
          </p:nvPr>
        </p:nvGraphicFramePr>
        <p:xfrm>
          <a:off x="379413" y="1285875"/>
          <a:ext cx="7704853" cy="2448271"/>
        </p:xfrm>
        <a:graphic>
          <a:graphicData uri="http://schemas.openxmlformats.org/drawingml/2006/table">
            <a:tbl>
              <a:tblPr/>
              <a:tblGrid>
                <a:gridCol w="1584176"/>
                <a:gridCol w="1296144"/>
                <a:gridCol w="720080"/>
                <a:gridCol w="1008112"/>
                <a:gridCol w="864096"/>
                <a:gridCol w="724774"/>
                <a:gridCol w="753736"/>
                <a:gridCol w="753735"/>
              </a:tblGrid>
              <a:tr h="284767">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84767">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Byte 4</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Byte 5-8</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84767">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r>
              <a:tr h="29710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 = 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SF_DL</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284767">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r h="50604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50604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sp>
        <p:nvSpPr>
          <p:cNvPr id="19527" name="Rectangle 840"/>
          <p:cNvSpPr>
            <a:spLocks noChangeArrowheads="1"/>
          </p:cNvSpPr>
          <p:nvPr>
            <p:custDataLst>
              <p:tags r:id="rId14"/>
            </p:custDataLst>
          </p:nvPr>
        </p:nvSpPr>
        <p:spPr bwMode="auto">
          <a:xfrm>
            <a:off x="595313" y="4814888"/>
            <a:ext cx="4633912" cy="946150"/>
          </a:xfrm>
          <a:prstGeom prst="rect">
            <a:avLst/>
          </a:prstGeom>
          <a:noFill/>
          <a:ln w="9525">
            <a:noFill/>
            <a:miter lim="800000"/>
            <a:headEnd/>
            <a:tailEnd/>
          </a:ln>
        </p:spPr>
        <p:txBody>
          <a:bodyPr anchor="ctr">
            <a:spAutoFit/>
          </a:bodyPr>
          <a:lstStyle/>
          <a:p>
            <a:pPr>
              <a:tabLst>
                <a:tab pos="355600" algn="r"/>
                <a:tab pos="538163" algn="l"/>
                <a:tab pos="2514600" algn="l"/>
                <a:tab pos="3052763" algn="l"/>
              </a:tabLst>
            </a:pPr>
            <a:r>
              <a:rPr lang="en-GB" sz="800" b="1" i="1">
                <a:ea typeface="Times New Roman" pitchFamily="18" charset="0"/>
                <a:cs typeface="Times New Roman" pitchFamily="18" charset="0"/>
              </a:rPr>
              <a:t>Legend</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SF_DL:		4 Bit Single Frame Data Length	FF_DL:	12 Bit First Frame Data Length</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SN:		Sequence Number	FS:	Flow Status</a:t>
            </a:r>
            <a:endParaRPr lang="de-DE" sz="600">
              <a:ea typeface="Times New Roman" pitchFamily="18" charset="0"/>
              <a:cs typeface="Times New Roman" pitchFamily="18" charset="0"/>
            </a:endParaRPr>
          </a:p>
          <a:p>
            <a:pPr>
              <a:tabLst>
                <a:tab pos="355600" algn="r"/>
                <a:tab pos="538163" algn="l"/>
                <a:tab pos="2514600" algn="l"/>
                <a:tab pos="3052763" algn="l"/>
              </a:tabLst>
            </a:pPr>
            <a:r>
              <a:rPr lang="en-GB" sz="800" i="1">
                <a:ea typeface="Times New Roman" pitchFamily="18" charset="0"/>
                <a:cs typeface="Times New Roman" pitchFamily="18" charset="0"/>
              </a:rPr>
              <a:t>BS:		Block Size	STmin:	Minimum Separation Time</a:t>
            </a:r>
            <a:endParaRPr lang="de-DE" sz="600">
              <a:ea typeface="Times New Roman" pitchFamily="18" charset="0"/>
              <a:cs typeface="Times New Roman" pitchFamily="18" charset="0"/>
            </a:endParaRPr>
          </a:p>
          <a:p>
            <a:pPr>
              <a:tabLst>
                <a:tab pos="355600" algn="r"/>
                <a:tab pos="538163" algn="l"/>
                <a:tab pos="2514600" algn="l"/>
                <a:tab pos="3052763" algn="l"/>
              </a:tabLst>
            </a:pPr>
            <a:endParaRPr lang="en-GB" sz="2400">
              <a:ea typeface="Times New Roman" pitchFamily="18" charset="0"/>
              <a:cs typeface="Times New Roman" pitchFamily="18" charset="0"/>
            </a:endParaRPr>
          </a:p>
        </p:txBody>
      </p:sp>
      <p:sp>
        <p:nvSpPr>
          <p:cNvPr id="19528" name="Text Box 858"/>
          <p:cNvSpPr txBox="1">
            <a:spLocks noChangeArrowheads="1"/>
          </p:cNvSpPr>
          <p:nvPr>
            <p:custDataLst>
              <p:tags r:id="rId15"/>
            </p:custDataLst>
          </p:nvPr>
        </p:nvSpPr>
        <p:spPr bwMode="auto">
          <a:xfrm>
            <a:off x="5203825" y="5318125"/>
            <a:ext cx="2879725" cy="277813"/>
          </a:xfrm>
          <a:prstGeom prst="rect">
            <a:avLst/>
          </a:prstGeom>
          <a:solidFill>
            <a:srgbClr val="FFCC99"/>
          </a:solidFill>
          <a:ln w="9525">
            <a:noFill/>
            <a:miter lim="800000"/>
            <a:headEnd/>
            <a:tailEnd/>
          </a:ln>
        </p:spPr>
        <p:txBody>
          <a:bodyPr>
            <a:spAutoFit/>
          </a:bodyPr>
          <a:lstStyle/>
          <a:p>
            <a:pPr>
              <a:spcBef>
                <a:spcPct val="50000"/>
              </a:spcBef>
            </a:pPr>
            <a:r>
              <a:rPr lang="en-GB" sz="1200" b="1"/>
              <a:t>PCI - </a:t>
            </a:r>
            <a:r>
              <a:rPr lang="en-GB" sz="1200"/>
              <a:t>Protocol Control Information</a:t>
            </a:r>
          </a:p>
        </p:txBody>
      </p:sp>
      <p:sp>
        <p:nvSpPr>
          <p:cNvPr id="19529" name="Text Box 859"/>
          <p:cNvSpPr txBox="1">
            <a:spLocks noChangeArrowheads="1"/>
          </p:cNvSpPr>
          <p:nvPr>
            <p:custDataLst>
              <p:tags r:id="rId16"/>
            </p:custDataLst>
          </p:nvPr>
        </p:nvSpPr>
        <p:spPr bwMode="auto">
          <a:xfrm>
            <a:off x="5203825" y="5030788"/>
            <a:ext cx="2879725" cy="276225"/>
          </a:xfrm>
          <a:prstGeom prst="rect">
            <a:avLst/>
          </a:prstGeom>
          <a:solidFill>
            <a:srgbClr val="99CCFF"/>
          </a:solidFill>
          <a:ln w="9525">
            <a:noFill/>
            <a:miter lim="800000"/>
            <a:headEnd/>
            <a:tailEnd/>
          </a:ln>
        </p:spPr>
        <p:txBody>
          <a:bodyPr>
            <a:spAutoFit/>
          </a:bodyPr>
          <a:lstStyle/>
          <a:p>
            <a:pPr>
              <a:spcBef>
                <a:spcPct val="50000"/>
              </a:spcBef>
            </a:pPr>
            <a:r>
              <a:rPr lang="en-GB" sz="1200" b="1"/>
              <a:t>TA - </a:t>
            </a:r>
            <a:r>
              <a:rPr lang="en-GB" sz="1200"/>
              <a:t>Target Address</a:t>
            </a:r>
          </a:p>
        </p:txBody>
      </p:sp>
      <p:sp>
        <p:nvSpPr>
          <p:cNvPr id="19530" name="AutoShape 860"/>
          <p:cNvSpPr>
            <a:spLocks/>
          </p:cNvSpPr>
          <p:nvPr>
            <p:custDataLst>
              <p:tags r:id="rId17"/>
            </p:custDataLst>
          </p:nvPr>
        </p:nvSpPr>
        <p:spPr bwMode="auto">
          <a:xfrm flipH="1">
            <a:off x="6931025" y="3913360"/>
            <a:ext cx="1152525" cy="722313"/>
          </a:xfrm>
          <a:prstGeom prst="accentBorderCallout2">
            <a:avLst>
              <a:gd name="adj1" fmla="val 15824"/>
              <a:gd name="adj2" fmla="val 106611"/>
              <a:gd name="adj3" fmla="val 15824"/>
              <a:gd name="adj4" fmla="val 244602"/>
              <a:gd name="adj5" fmla="val -68426"/>
              <a:gd name="adj6" fmla="val 256676"/>
            </a:avLst>
          </a:prstGeom>
          <a:noFill/>
          <a:ln w="9525">
            <a:solidFill>
              <a:schemeClr val="tx1"/>
            </a:solidFill>
            <a:miter lim="800000"/>
            <a:headEnd/>
            <a:tailEnd/>
          </a:ln>
        </p:spPr>
        <p:txBody>
          <a:bodyPr/>
          <a:lstStyle/>
          <a:p>
            <a:r>
              <a:rPr lang="en-GB" sz="800" b="1" i="1">
                <a:solidFill>
                  <a:srgbClr val="000000"/>
                </a:solidFill>
              </a:rPr>
              <a:t>Flow Status</a:t>
            </a:r>
          </a:p>
          <a:p>
            <a:r>
              <a:rPr lang="en-GB" sz="800" i="1">
                <a:solidFill>
                  <a:srgbClr val="000000"/>
                </a:solidFill>
              </a:rPr>
              <a:t>0x00: Clear to Send</a:t>
            </a:r>
          </a:p>
          <a:p>
            <a:r>
              <a:rPr lang="en-GB" sz="800" i="1">
                <a:solidFill>
                  <a:srgbClr val="000000"/>
                </a:solidFill>
              </a:rPr>
              <a:t>0x01: Wait</a:t>
            </a:r>
          </a:p>
          <a:p>
            <a:r>
              <a:rPr lang="en-GB" sz="800" i="1">
                <a:solidFill>
                  <a:srgbClr val="000000"/>
                </a:solidFill>
              </a:rPr>
              <a:t>0x02: Overflow</a:t>
            </a:r>
            <a:endParaRPr lang="de-DE" sz="800" i="1">
              <a:solidFill>
                <a:srgbClr val="000000"/>
              </a:solidFill>
            </a:endParaRPr>
          </a:p>
          <a:p>
            <a:pPr algn="ctr"/>
            <a:endParaRPr lang="en-GB" sz="1200" i="1"/>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14</a:t>
            </a:fld>
            <a:endParaRPr lang="x-none"/>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2" descr="BEQIK_FR.png" hidden="1"/>
          <p:cNvPicPr>
            <a:picLocks/>
          </p:cNvPicPr>
          <p:nvPr>
            <p:custDataLst>
              <p:tags r:id="rId2"/>
            </p:custDataLst>
          </p:nvPr>
        </p:nvPicPr>
        <p:blipFill>
          <a:blip r:embed="rId18" cstate="print"/>
          <a:srcRect/>
          <a:stretch>
            <a:fillRect/>
          </a:stretch>
        </p:blipFill>
        <p:spPr bwMode="auto">
          <a:xfrm>
            <a:off x="76200" y="5653088"/>
            <a:ext cx="381000" cy="174625"/>
          </a:xfrm>
          <a:prstGeom prst="rect">
            <a:avLst/>
          </a:prstGeom>
          <a:noFill/>
          <a:ln w="0">
            <a:noFill/>
            <a:miter lim="800000"/>
            <a:headEnd/>
            <a:tailEnd/>
          </a:ln>
        </p:spPr>
      </p:pic>
      <p:sp>
        <p:nvSpPr>
          <p:cNvPr id="20483" name="TextBox 2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0484" name="Rectangle 28"/>
          <p:cNvSpPr>
            <a:spLocks noChangeArrowheads="1"/>
          </p:cNvSpPr>
          <p:nvPr>
            <p:custDataLst>
              <p:tags r:id="rId4"/>
            </p:custDataLst>
          </p:nvPr>
        </p:nvSpPr>
        <p:spPr bwMode="auto">
          <a:xfrm>
            <a:off x="522288" y="2581275"/>
            <a:ext cx="7772400" cy="2667000"/>
          </a:xfrm>
          <a:prstGeom prst="rect">
            <a:avLst/>
          </a:prstGeom>
          <a:noFill/>
          <a:ln w="0">
            <a:noFill/>
            <a:miter lim="800000"/>
            <a:headEnd/>
            <a:tailEnd/>
          </a:ln>
        </p:spPr>
        <p:txBody>
          <a:bodyPr lIns="0" tIns="63500" rIns="0" bIns="0"/>
          <a:lstStyle/>
          <a:p>
            <a:pPr marL="355600" indent="-355600" defTabSz="839788">
              <a:lnSpc>
                <a:spcPct val="111000"/>
              </a:lnSpc>
              <a:buClr>
                <a:srgbClr val="5D7298"/>
              </a:buClr>
              <a:buSzPct val="65000"/>
              <a:buFont typeface="Wingdings" pitchFamily="2" charset="2"/>
              <a:buNone/>
            </a:pPr>
            <a:r>
              <a:rPr lang="en-GB" b="1" dirty="0">
                <a:solidFill>
                  <a:srgbClr val="000000"/>
                </a:solidFill>
              </a:rPr>
              <a:t>Communication Models</a:t>
            </a:r>
          </a:p>
          <a:p>
            <a:pPr marL="355600" indent="-355600" defTabSz="839788">
              <a:lnSpc>
                <a:spcPct val="111000"/>
              </a:lnSpc>
              <a:buClr>
                <a:srgbClr val="5D7298"/>
              </a:buClr>
              <a:buSzPct val="65000"/>
              <a:buFont typeface="Wingdings" pitchFamily="2" charset="2"/>
              <a:buNone/>
            </a:pPr>
            <a:r>
              <a:rPr lang="en-GB" dirty="0">
                <a:solidFill>
                  <a:srgbClr val="000000"/>
                </a:solidFill>
              </a:rPr>
              <a:t>Two communication models are specified: </a:t>
            </a:r>
          </a:p>
          <a:p>
            <a:pPr marL="355600" indent="-355600" defTabSz="839788">
              <a:lnSpc>
                <a:spcPct val="111000"/>
              </a:lnSpc>
              <a:buClr>
                <a:srgbClr val="5D7298"/>
              </a:buClr>
              <a:buFont typeface="Wingdings" pitchFamily="2" charset="2"/>
              <a:buChar char="n"/>
            </a:pPr>
            <a:r>
              <a:rPr lang="en-GB" dirty="0">
                <a:solidFill>
                  <a:srgbClr val="000000"/>
                </a:solidFill>
              </a:rPr>
              <a:t>Physical addressing (1 to 1 communication) </a:t>
            </a:r>
            <a:br>
              <a:rPr lang="en-GB" dirty="0">
                <a:solidFill>
                  <a:srgbClr val="000000"/>
                </a:solidFill>
              </a:rPr>
            </a:br>
            <a:r>
              <a:rPr lang="en-GB" dirty="0">
                <a:solidFill>
                  <a:srgbClr val="000000"/>
                </a:solidFill>
              </a:rPr>
              <a:t>shall be supported for all types of network layer messages. </a:t>
            </a:r>
          </a:p>
          <a:p>
            <a:pPr marL="355600" indent="-355600" defTabSz="839788">
              <a:lnSpc>
                <a:spcPct val="111000"/>
              </a:lnSpc>
              <a:buClr>
                <a:srgbClr val="5D7298"/>
              </a:buClr>
              <a:buFont typeface="Wingdings" pitchFamily="2" charset="2"/>
              <a:buChar char="n"/>
            </a:pPr>
            <a:r>
              <a:rPr lang="en-GB" dirty="0">
                <a:solidFill>
                  <a:srgbClr val="000000"/>
                </a:solidFill>
              </a:rPr>
              <a:t>Functional addressing (1 to n </a:t>
            </a:r>
            <a:r>
              <a:rPr lang="en-GB" dirty="0" smtClean="0">
                <a:solidFill>
                  <a:srgbClr val="000000"/>
                </a:solidFill>
              </a:rPr>
              <a:t>communication, broadcast) </a:t>
            </a:r>
            <a:r>
              <a:rPr lang="en-GB" dirty="0">
                <a:solidFill>
                  <a:srgbClr val="000000"/>
                </a:solidFill>
              </a:rPr>
              <a:t/>
            </a:r>
            <a:br>
              <a:rPr lang="en-GB" dirty="0">
                <a:solidFill>
                  <a:srgbClr val="000000"/>
                </a:solidFill>
              </a:rPr>
            </a:br>
            <a:r>
              <a:rPr lang="en-GB" dirty="0">
                <a:solidFill>
                  <a:srgbClr val="000000"/>
                </a:solidFill>
              </a:rPr>
              <a:t>shall only be supported for Single Frame communication.</a:t>
            </a:r>
          </a:p>
          <a:p>
            <a:pPr marL="355600" indent="-355600" defTabSz="839788">
              <a:lnSpc>
                <a:spcPct val="111000"/>
              </a:lnSpc>
              <a:buClr>
                <a:srgbClr val="5D7298"/>
              </a:buClr>
              <a:buSzPct val="65000"/>
              <a:buFont typeface="Wingdings" pitchFamily="2" charset="2"/>
              <a:buNone/>
            </a:pPr>
            <a:endParaRPr lang="en-GB" dirty="0">
              <a:solidFill>
                <a:srgbClr val="000000"/>
              </a:solidFill>
            </a:endParaRPr>
          </a:p>
        </p:txBody>
      </p:sp>
      <p:sp>
        <p:nvSpPr>
          <p:cNvPr id="20485"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0486"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0487" name="Rectangle 8"/>
          <p:cNvSpPr>
            <a:spLocks noGrp="1" noChangeArrowheads="1"/>
          </p:cNvSpPr>
          <p:nvPr>
            <p:ph type="title"/>
            <p:custDataLst>
              <p:tags r:id="rId7"/>
            </p:custDataLst>
          </p:nvPr>
        </p:nvSpPr>
        <p:spPr>
          <a:noFill/>
        </p:spPr>
        <p:txBody>
          <a:bodyPr/>
          <a:lstStyle/>
          <a:p>
            <a:r>
              <a:rPr lang="en-GB" smtClean="0">
                <a:latin typeface="Bosch Office Sans" pitchFamily="34" charset="0"/>
              </a:rPr>
              <a:t>ISO 15765 – Target Address Type</a:t>
            </a:r>
          </a:p>
        </p:txBody>
      </p:sp>
      <p:sp>
        <p:nvSpPr>
          <p:cNvPr id="20488" name="Rectangle 27"/>
          <p:cNvSpPr>
            <a:spLocks noGrp="1" noChangeArrowheads="1"/>
          </p:cNvSpPr>
          <p:nvPr>
            <p:ph type="body" idx="1"/>
            <p:custDataLst>
              <p:tags r:id="rId8"/>
            </p:custDataLst>
          </p:nvPr>
        </p:nvSpPr>
        <p:spPr>
          <a:xfrm>
            <a:off x="533400" y="1066800"/>
            <a:ext cx="7315200" cy="1406526"/>
          </a:xfrm>
          <a:noFill/>
        </p:spPr>
        <p:txBody>
          <a:bodyPr/>
          <a:lstStyle/>
          <a:p>
            <a:pPr marL="0" indent="0">
              <a:buFont typeface="Wingdings" pitchFamily="2" charset="2"/>
              <a:buNone/>
            </a:pPr>
            <a:endParaRPr lang="en-GB" dirty="0" smtClean="0">
              <a:latin typeface="Bosch Office Sans" pitchFamily="34" charset="0"/>
            </a:endParaRPr>
          </a:p>
          <a:p>
            <a:pPr marL="0" indent="0">
              <a:buFont typeface="Wingdings" pitchFamily="2" charset="2"/>
              <a:buNone/>
            </a:pPr>
            <a:r>
              <a:rPr lang="en-GB" b="1" dirty="0" smtClean="0">
                <a:latin typeface="Bosch Office Sans" pitchFamily="34" charset="0"/>
              </a:rPr>
              <a:t>Target Address Type</a:t>
            </a:r>
          </a:p>
          <a:p>
            <a:pPr marL="0" indent="0">
              <a:buFont typeface="Wingdings" pitchFamily="2" charset="2"/>
              <a:buNone/>
            </a:pPr>
            <a:r>
              <a:rPr lang="en-GB" dirty="0" smtClean="0">
                <a:latin typeface="Bosch Office Sans" pitchFamily="34" charset="0"/>
              </a:rPr>
              <a:t>The parameter Target Address Type shall be used to encode the communication model used by the communicating entities.</a:t>
            </a:r>
            <a:br>
              <a:rPr lang="en-GB" dirty="0" smtClean="0">
                <a:latin typeface="Bosch Office Sans" pitchFamily="34" charset="0"/>
              </a:rPr>
            </a:br>
            <a:endParaRPr lang="en-GB" dirty="0" smtClean="0">
              <a:latin typeface="Bosch Office Sans" pitchFamily="34" charset="0"/>
            </a:endParaRPr>
          </a:p>
        </p:txBody>
      </p:sp>
      <p:sp>
        <p:nvSpPr>
          <p:cNvPr id="20489" name="Rectangle 5"/>
          <p:cNvSpPr>
            <a:spLocks noChangeArrowheads="1"/>
          </p:cNvSpPr>
          <p:nvPr>
            <p:custDataLst>
              <p:tags r:id="rId9"/>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0490" name="Rectangle 6"/>
          <p:cNvSpPr>
            <a:spLocks noChangeArrowheads="1"/>
          </p:cNvSpPr>
          <p:nvPr>
            <p:custDataLst>
              <p:tags r:id="rId10"/>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0491" name="Rectangle 7"/>
          <p:cNvSpPr>
            <a:spLocks noChangeArrowheads="1"/>
          </p:cNvSpPr>
          <p:nvPr>
            <p:custDataLst>
              <p:tags r:id="rId11"/>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0492" name="Rectangle 9"/>
          <p:cNvSpPr>
            <a:spLocks noChangeArrowheads="1"/>
          </p:cNvSpPr>
          <p:nvPr>
            <p:custDataLst>
              <p:tags r:id="rId12"/>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0493" name="Rectangle 10"/>
          <p:cNvSpPr>
            <a:spLocks noChangeArrowheads="1"/>
          </p:cNvSpPr>
          <p:nvPr>
            <p:custDataLst>
              <p:tags r:id="rId13"/>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81931" name="Group 11"/>
          <p:cNvGraphicFramePr>
            <a:graphicFrameLocks noGrp="1"/>
          </p:cNvGraphicFramePr>
          <p:nvPr>
            <p:custDataLst>
              <p:tags r:id="rId14"/>
            </p:custDataLst>
          </p:nvPr>
        </p:nvGraphicFramePr>
        <p:xfrm>
          <a:off x="1136650" y="371475"/>
          <a:ext cx="6261100" cy="362077"/>
        </p:xfrm>
        <a:graphic>
          <a:graphicData uri="http://schemas.openxmlformats.org/drawingml/2006/table">
            <a:tbl>
              <a:tblPr/>
              <a:tblGrid>
                <a:gridCol w="6261100"/>
              </a:tblGrid>
              <a:tr h="0">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0496" name="Rectangle 17"/>
          <p:cNvSpPr>
            <a:spLocks noChangeArrowheads="1"/>
          </p:cNvSpPr>
          <p:nvPr>
            <p:custDataLst>
              <p:tags r:id="rId15"/>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15</a:t>
            </a:fld>
            <a:endParaRPr lang="x-none"/>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2" descr="BEQIK_FR.png" hidden="1"/>
          <p:cNvPicPr>
            <a:picLocks/>
          </p:cNvPicPr>
          <p:nvPr>
            <p:custDataLst>
              <p:tags r:id="rId2"/>
            </p:custDataLst>
          </p:nvPr>
        </p:nvPicPr>
        <p:blipFill>
          <a:blip r:embed="rId16" cstate="print"/>
          <a:srcRect/>
          <a:stretch>
            <a:fillRect/>
          </a:stretch>
        </p:blipFill>
        <p:spPr bwMode="auto">
          <a:xfrm>
            <a:off x="76200" y="5653088"/>
            <a:ext cx="381000" cy="174625"/>
          </a:xfrm>
          <a:prstGeom prst="rect">
            <a:avLst/>
          </a:prstGeom>
          <a:noFill/>
          <a:ln w="0">
            <a:noFill/>
            <a:miter lim="800000"/>
            <a:headEnd/>
            <a:tailEnd/>
          </a:ln>
        </p:spPr>
      </p:pic>
      <p:sp>
        <p:nvSpPr>
          <p:cNvPr id="21507" name="TextBox 2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1508" name="Rectangle 19"/>
          <p:cNvSpPr>
            <a:spLocks noChangeArrowheads="1"/>
          </p:cNvSpPr>
          <p:nvPr>
            <p:custDataLst>
              <p:tags r:id="rId4"/>
            </p:custDataLst>
          </p:nvPr>
        </p:nvSpPr>
        <p:spPr bwMode="auto">
          <a:xfrm>
            <a:off x="522288" y="1069975"/>
            <a:ext cx="7772400" cy="4103688"/>
          </a:xfrm>
          <a:prstGeom prst="rect">
            <a:avLst/>
          </a:prstGeom>
          <a:noFill/>
          <a:ln w="0">
            <a:noFill/>
            <a:miter lim="800000"/>
            <a:headEnd/>
            <a:tailEnd/>
          </a:ln>
        </p:spPr>
        <p:txBody>
          <a:bodyPr lIns="0" tIns="63500" rIns="0" bIns="0"/>
          <a:lstStyle/>
          <a:p>
            <a:pPr marL="355600" indent="-355600" defTabSz="839788">
              <a:lnSpc>
                <a:spcPct val="111000"/>
              </a:lnSpc>
              <a:buClr>
                <a:srgbClr val="5D7298"/>
              </a:buClr>
              <a:buSzPct val="65000"/>
              <a:buFont typeface="Wingdings" pitchFamily="2" charset="2"/>
              <a:buNone/>
            </a:pPr>
            <a:endParaRPr lang="en-GB" b="1" dirty="0">
              <a:solidFill>
                <a:srgbClr val="000000"/>
              </a:solidFill>
            </a:endParaRPr>
          </a:p>
          <a:p>
            <a:pPr marL="355600" indent="-355600" defTabSz="839788">
              <a:lnSpc>
                <a:spcPct val="111000"/>
              </a:lnSpc>
              <a:buClr>
                <a:srgbClr val="5D7298"/>
              </a:buClr>
              <a:buSzPct val="65000"/>
              <a:buFont typeface="Wingdings" pitchFamily="2" charset="2"/>
              <a:buNone/>
            </a:pPr>
            <a:r>
              <a:rPr lang="en-GB" b="1" dirty="0">
                <a:solidFill>
                  <a:srgbClr val="000000"/>
                </a:solidFill>
              </a:rPr>
              <a:t>CAN Frame Data Padding</a:t>
            </a:r>
          </a:p>
          <a:p>
            <a:pPr marL="355600" indent="-355600" defTabSz="839788">
              <a:lnSpc>
                <a:spcPct val="111000"/>
              </a:lnSpc>
              <a:buClr>
                <a:srgbClr val="5D7298"/>
              </a:buClr>
              <a:buSzPct val="65000"/>
              <a:buFont typeface="Wingdings" pitchFamily="2" charset="2"/>
              <a:buNone/>
            </a:pPr>
            <a:endParaRPr lang="en-GB" b="1" dirty="0">
              <a:solidFill>
                <a:srgbClr val="000000"/>
              </a:solidFill>
            </a:endParaRPr>
          </a:p>
          <a:p>
            <a:pPr marL="355600" indent="-355600" defTabSz="839788">
              <a:lnSpc>
                <a:spcPct val="111000"/>
              </a:lnSpc>
              <a:buClr>
                <a:srgbClr val="5D7298"/>
              </a:buClr>
              <a:buFont typeface="Wingdings" pitchFamily="2" charset="2"/>
              <a:buChar char="n"/>
            </a:pPr>
            <a:r>
              <a:rPr lang="en-GB" dirty="0">
                <a:solidFill>
                  <a:srgbClr val="000000"/>
                </a:solidFill>
              </a:rPr>
              <a:t>The DLC (data Length Code) is always set to 8. If the CAN Frame to be transmitted is shorter than 8 bytes, then the sender has to set the DLC to the maximum value 8 (padding of unused data bytes). </a:t>
            </a:r>
            <a:br>
              <a:rPr lang="en-GB" dirty="0">
                <a:solidFill>
                  <a:srgbClr val="000000"/>
                </a:solidFill>
              </a:rPr>
            </a:br>
            <a:endParaRPr lang="en-GB" dirty="0">
              <a:solidFill>
                <a:srgbClr val="000000"/>
              </a:solidFill>
            </a:endParaRPr>
          </a:p>
          <a:p>
            <a:pPr marL="355600" indent="-355600" defTabSz="839788">
              <a:lnSpc>
                <a:spcPct val="111000"/>
              </a:lnSpc>
              <a:buClr>
                <a:srgbClr val="5D7298"/>
              </a:buClr>
              <a:buFont typeface="Wingdings" pitchFamily="2" charset="2"/>
              <a:buChar char="n"/>
            </a:pPr>
            <a:r>
              <a:rPr lang="en-GB" dirty="0">
                <a:solidFill>
                  <a:srgbClr val="000000"/>
                </a:solidFill>
              </a:rPr>
              <a:t>In particular this can be the case for a Single Frame, a Flow Control Frame or the last Consecutive Frame of a segmented message.</a:t>
            </a:r>
          </a:p>
          <a:p>
            <a:pPr marL="355600" indent="-355600" defTabSz="839788">
              <a:lnSpc>
                <a:spcPct val="111000"/>
              </a:lnSpc>
              <a:buClr>
                <a:srgbClr val="5D7298"/>
              </a:buClr>
              <a:buFont typeface="Wingdings" pitchFamily="2" charset="2"/>
              <a:buNone/>
            </a:pPr>
            <a:endParaRPr lang="en-GB" dirty="0">
              <a:solidFill>
                <a:srgbClr val="000000"/>
              </a:solidFill>
            </a:endParaRPr>
          </a:p>
          <a:p>
            <a:pPr marL="355600" indent="-355600" defTabSz="839788">
              <a:lnSpc>
                <a:spcPct val="111000"/>
              </a:lnSpc>
              <a:buClr>
                <a:srgbClr val="5D7298"/>
              </a:buClr>
              <a:buSzPct val="65000"/>
              <a:buFont typeface="Wingdings" pitchFamily="2" charset="2"/>
              <a:buNone/>
            </a:pPr>
            <a:endParaRPr lang="en-GB" dirty="0">
              <a:solidFill>
                <a:srgbClr val="000000"/>
              </a:solidFill>
            </a:endParaRPr>
          </a:p>
        </p:txBody>
      </p:sp>
      <p:sp>
        <p:nvSpPr>
          <p:cNvPr id="21509"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1510"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1511" name="Rectangle 8"/>
          <p:cNvSpPr>
            <a:spLocks noGrp="1" noChangeArrowheads="1"/>
          </p:cNvSpPr>
          <p:nvPr>
            <p:ph type="title"/>
            <p:custDataLst>
              <p:tags r:id="rId7"/>
            </p:custDataLst>
          </p:nvPr>
        </p:nvSpPr>
        <p:spPr>
          <a:noFill/>
        </p:spPr>
        <p:txBody>
          <a:bodyPr/>
          <a:lstStyle/>
          <a:p>
            <a:r>
              <a:rPr lang="en-GB" dirty="0" smtClean="0">
                <a:latin typeface="Bosch Office Sans" pitchFamily="34" charset="0"/>
              </a:rPr>
              <a:t>ISO 15765 – </a:t>
            </a:r>
            <a:r>
              <a:rPr lang="en-GB" dirty="0" smtClean="0">
                <a:latin typeface="Bosch Office Sans" pitchFamily="34" charset="0"/>
              </a:rPr>
              <a:t>CLASSIC CAN - Padding</a:t>
            </a:r>
            <a:endParaRPr lang="en-GB" dirty="0" smtClean="0">
              <a:latin typeface="Bosch Office Sans" pitchFamily="34" charset="0"/>
            </a:endParaRPr>
          </a:p>
        </p:txBody>
      </p:sp>
      <p:sp>
        <p:nvSpPr>
          <p:cNvPr id="21512"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151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1514"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1515"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1516"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21519"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16</a:t>
            </a:fld>
            <a:endParaRPr lang="x-none"/>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descr="BEQIK_FR.png" hidden="1"/>
          <p:cNvPicPr>
            <a:picLocks/>
          </p:cNvPicPr>
          <p:nvPr>
            <p:custDataLst>
              <p:tags r:id="rId2"/>
            </p:custDataLst>
          </p:nvPr>
        </p:nvPicPr>
        <p:blipFill>
          <a:blip r:embed="rId16" cstate="print"/>
          <a:stretch>
            <a:fillRect/>
          </a:stretch>
        </p:blipFill>
        <p:spPr>
          <a:xfrm>
            <a:off x="76200" y="5653404"/>
            <a:ext cx="381000" cy="174625"/>
          </a:xfrm>
          <a:prstGeom prst="rect">
            <a:avLst/>
          </a:prstGeom>
          <a:effectLst/>
        </p:spPr>
      </p:pic>
      <p:sp>
        <p:nvSpPr>
          <p:cNvPr id="21509" name="Rectangle 4"/>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noAutofit/>
          </a:bodyPr>
          <a:lstStyle/>
          <a:p>
            <a:pPr>
              <a:lnSpc>
                <a:spcPct val="107000"/>
              </a:lnSpc>
              <a:spcBef>
                <a:spcPts val="0"/>
              </a:spcBef>
              <a:spcAft>
                <a:spcPts val="0"/>
              </a:spcAft>
            </a:pPr>
            <a:r>
              <a:rPr lang="en-US" sz="700" smtClean="0">
                <a:solidFill>
                  <a:srgbClr val="707070"/>
                </a:solidFill>
              </a:rPr>
              <a:t>Confidential  | CDG-SMT/ESE3 | 04.10.2016 | © Robert Bosch GmbH 2007.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21510" name="Text Box 3"/>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a:effectLst/>
        </p:spPr>
        <p:txBody>
          <a:bodyPr wrap="square" lIns="0" tIns="57150" rIns="0" bIns="0" anchor="ctr">
            <a:noAutofit/>
          </a:bodyPr>
          <a:lstStyle/>
          <a:p>
            <a:pPr>
              <a:lnSpc>
                <a:spcPct val="111000"/>
              </a:lnSpc>
              <a:spcBef>
                <a:spcPts val="0"/>
              </a:spcBef>
              <a:spcAft>
                <a:spcPts val="0"/>
              </a:spcAft>
            </a:pPr>
            <a:r>
              <a:rPr lang="en-GB" b="1">
                <a:solidFill>
                  <a:srgbClr val="FFFFFF"/>
                </a:solidFill>
              </a:rPr>
              <a:t>DCOM CanTp Training</a:t>
            </a:r>
          </a:p>
        </p:txBody>
      </p:sp>
      <p:sp>
        <p:nvSpPr>
          <p:cNvPr id="21507" name="TextBox 21" hidden="1"/>
          <p:cNvSpPr txBox="1">
            <a:spLocks noChangeArrowheads="1"/>
          </p:cNvSpPr>
          <p:nvPr>
            <p:custDataLst>
              <p:tags r:id="rId5"/>
            </p:custDataLst>
          </p:nvPr>
        </p:nvSpPr>
        <p:spPr bwMode="auto">
          <a:xfrm>
            <a:off x="0" y="0"/>
            <a:ext cx="1587" cy="1587"/>
          </a:xfrm>
          <a:prstGeom prst="rect">
            <a:avLst/>
          </a:prstGeom>
          <a:noFill/>
          <a:ln w="0">
            <a:noFill/>
            <a:miter lim="800000"/>
            <a:headEnd/>
            <a:tailEnd/>
          </a:ln>
          <a:effectLst/>
        </p:spPr>
        <p:txBody>
          <a:bodyPr wrap="none" lIns="0" tIns="0" rIns="0" bIns="0" anchor="t">
            <a:noAutofit/>
          </a:bodyPr>
          <a:lstStyle/>
          <a:p>
            <a:pPr>
              <a:spcBef>
                <a:spcPts val="0"/>
              </a:spcBef>
            </a:pPr>
            <a:endParaRPr lang="x-none" sz="1300">
              <a:solidFill>
                <a:srgbClr val="000000"/>
              </a:solidFill>
            </a:endParaRPr>
          </a:p>
        </p:txBody>
      </p:sp>
      <p:sp>
        <p:nvSpPr>
          <p:cNvPr id="21508" name="Rectangle 19"/>
          <p:cNvSpPr>
            <a:spLocks noChangeArrowheads="1"/>
          </p:cNvSpPr>
          <p:nvPr>
            <p:custDataLst>
              <p:tags r:id="rId6"/>
            </p:custDataLst>
          </p:nvPr>
        </p:nvSpPr>
        <p:spPr bwMode="auto">
          <a:xfrm>
            <a:off x="522288" y="1069975"/>
            <a:ext cx="7772400" cy="4103688"/>
          </a:xfrm>
          <a:prstGeom prst="rect">
            <a:avLst/>
          </a:prstGeom>
          <a:noFill/>
          <a:ln w="0">
            <a:noFill/>
            <a:miter lim="800000"/>
            <a:headEnd/>
            <a:tailEnd/>
          </a:ln>
        </p:spPr>
        <p:txBody>
          <a:bodyPr lIns="0" tIns="63500" rIns="0" bIns="0"/>
          <a:lstStyle/>
          <a:p>
            <a:pPr marL="355600" indent="-355600" defTabSz="839788">
              <a:lnSpc>
                <a:spcPct val="111000"/>
              </a:lnSpc>
              <a:buClr>
                <a:srgbClr val="5D7298"/>
              </a:buClr>
              <a:buSzPct val="65000"/>
              <a:buFont typeface="Wingdings" pitchFamily="2" charset="2"/>
              <a:buNone/>
            </a:pPr>
            <a:endParaRPr lang="en-GB" b="1" dirty="0">
              <a:solidFill>
                <a:srgbClr val="000000"/>
              </a:solidFill>
            </a:endParaRPr>
          </a:p>
          <a:p>
            <a:pPr marL="355600" indent="-355600" defTabSz="839788">
              <a:lnSpc>
                <a:spcPct val="111000"/>
              </a:lnSpc>
              <a:buClr>
                <a:srgbClr val="5D7298"/>
              </a:buClr>
              <a:buFont typeface="Wingdings" pitchFamily="2" charset="2"/>
              <a:buNone/>
            </a:pPr>
            <a:r>
              <a:rPr lang="en-US" dirty="0" smtClean="0">
                <a:solidFill>
                  <a:srgbClr val="000000"/>
                </a:solidFill>
              </a:rPr>
              <a:t>Network layer design decision to support full- or half-duplex communication:</a:t>
            </a:r>
          </a:p>
          <a:p>
            <a:pPr marL="355600" indent="-355600" defTabSz="839788">
              <a:lnSpc>
                <a:spcPct val="111000"/>
              </a:lnSpc>
              <a:buClr>
                <a:srgbClr val="5D7298"/>
              </a:buClr>
              <a:buFont typeface="Wingdings" pitchFamily="2" charset="2"/>
              <a:buNone/>
            </a:pPr>
            <a:endParaRPr lang="en-US" dirty="0" smtClean="0">
              <a:solidFill>
                <a:srgbClr val="000000"/>
              </a:solidFill>
            </a:endParaRPr>
          </a:p>
          <a:p>
            <a:pPr marL="355600" indent="-355600" defTabSz="839788">
              <a:lnSpc>
                <a:spcPct val="111000"/>
              </a:lnSpc>
              <a:buClr>
                <a:srgbClr val="5D7298"/>
              </a:buClr>
              <a:buFont typeface="Wingdings" pitchFamily="2" charset="2"/>
              <a:buChar char="§"/>
            </a:pPr>
            <a:r>
              <a:rPr lang="en-US" dirty="0" smtClean="0">
                <a:solidFill>
                  <a:srgbClr val="000000"/>
                </a:solidFill>
              </a:rPr>
              <a:t>Half-duplex:</a:t>
            </a:r>
            <a:br>
              <a:rPr lang="en-US" dirty="0" smtClean="0">
                <a:solidFill>
                  <a:srgbClr val="000000"/>
                </a:solidFill>
              </a:rPr>
            </a:br>
            <a:r>
              <a:rPr lang="en-US" dirty="0" smtClean="0">
                <a:solidFill>
                  <a:srgbClr val="000000"/>
                </a:solidFill>
              </a:rPr>
              <a:t>Point-to-point communication between two nodes is only possible in one direction at a time.</a:t>
            </a:r>
          </a:p>
          <a:p>
            <a:pPr marL="355600" indent="-355600" defTabSz="839788">
              <a:lnSpc>
                <a:spcPct val="111000"/>
              </a:lnSpc>
              <a:buClr>
                <a:srgbClr val="5D7298"/>
              </a:buClr>
              <a:buFont typeface="Wingdings" pitchFamily="2" charset="2"/>
              <a:buChar char="§"/>
            </a:pPr>
            <a:r>
              <a:rPr lang="en-US" dirty="0" smtClean="0">
                <a:solidFill>
                  <a:srgbClr val="000000"/>
                </a:solidFill>
              </a:rPr>
              <a:t>Full-duplex:</a:t>
            </a:r>
            <a:br>
              <a:rPr lang="en-US" dirty="0" smtClean="0">
                <a:solidFill>
                  <a:srgbClr val="000000"/>
                </a:solidFill>
              </a:rPr>
            </a:br>
            <a:r>
              <a:rPr lang="en-US" dirty="0" smtClean="0">
                <a:solidFill>
                  <a:srgbClr val="000000"/>
                </a:solidFill>
              </a:rPr>
              <a:t>Point-to-point communication between two nodes is possible in both directions at once.</a:t>
            </a:r>
          </a:p>
          <a:p>
            <a:pPr marL="355600" indent="-355600" defTabSz="839788">
              <a:lnSpc>
                <a:spcPct val="111000"/>
              </a:lnSpc>
              <a:buClr>
                <a:srgbClr val="5D7298"/>
              </a:buClr>
              <a:buFont typeface="Wingdings" pitchFamily="2" charset="2"/>
              <a:buNone/>
            </a:pPr>
            <a:endParaRPr lang="en-US" dirty="0" smtClean="0">
              <a:solidFill>
                <a:srgbClr val="000000"/>
              </a:solidFill>
            </a:endParaRPr>
          </a:p>
          <a:p>
            <a:pPr defTabSz="839788">
              <a:lnSpc>
                <a:spcPct val="111000"/>
              </a:lnSpc>
              <a:buClr>
                <a:srgbClr val="5D7298"/>
              </a:buClr>
              <a:buFont typeface="Wingdings" pitchFamily="2" charset="2"/>
              <a:buNone/>
            </a:pPr>
            <a:r>
              <a:rPr lang="en-US" dirty="0" smtClean="0">
                <a:solidFill>
                  <a:srgbClr val="000000"/>
                </a:solidFill>
              </a:rPr>
              <a:t>This design decision has a side-effect on the interpretation of “unexpected” frames! </a:t>
            </a:r>
            <a:endParaRPr lang="en-GB" dirty="0">
              <a:solidFill>
                <a:srgbClr val="000000"/>
              </a:solidFill>
            </a:endParaRPr>
          </a:p>
          <a:p>
            <a:pPr marL="355600" indent="-355600" defTabSz="839788">
              <a:lnSpc>
                <a:spcPct val="111000"/>
              </a:lnSpc>
              <a:buClr>
                <a:srgbClr val="5D7298"/>
              </a:buClr>
              <a:buSzPct val="65000"/>
              <a:buFont typeface="Wingdings" pitchFamily="2" charset="2"/>
              <a:buNone/>
            </a:pPr>
            <a:endParaRPr lang="en-GB" dirty="0">
              <a:solidFill>
                <a:srgbClr val="000000"/>
              </a:solidFill>
            </a:endParaRPr>
          </a:p>
        </p:txBody>
      </p:sp>
      <p:sp>
        <p:nvSpPr>
          <p:cNvPr id="21512"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spcBef>
                <a:spcPts val="0"/>
              </a:spcBef>
              <a:spcAft>
                <a:spcPts val="0"/>
              </a:spcAft>
            </a:pPr>
            <a:endParaRPr lang="en-GB" sz="800">
              <a:solidFill>
                <a:srgbClr val="FFFFFF"/>
              </a:solidFill>
            </a:endParaRPr>
          </a:p>
        </p:txBody>
      </p:sp>
      <p:sp>
        <p:nvSpPr>
          <p:cNvPr id="21511" name="Rectangle 8"/>
          <p:cNvSpPr>
            <a:spLocks noGrp="1" noChangeArrowheads="1"/>
          </p:cNvSpPr>
          <p:nvPr>
            <p:ph type="title"/>
            <p:custDataLst>
              <p:tags r:id="rId8"/>
            </p:custDataLst>
          </p:nvPr>
        </p:nvSpPr>
        <p:spPr>
          <a:noFill/>
        </p:spPr>
        <p:txBody>
          <a:bodyPr/>
          <a:lstStyle/>
          <a:p>
            <a:r>
              <a:rPr lang="en-GB" dirty="0" smtClean="0">
                <a:latin typeface="Bosch Office Sans" pitchFamily="34" charset="0"/>
              </a:rPr>
              <a:t>ISO 15765 – Half/Full - Duplex</a:t>
            </a:r>
          </a:p>
        </p:txBody>
      </p:sp>
      <p:sp>
        <p:nvSpPr>
          <p:cNvPr id="2151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a:effectLst/>
        </p:spPr>
        <p:txBody>
          <a:bodyPr wrap="none" lIns="0" tIns="0" rIns="0" bIns="0" anchor="b">
            <a:noAutofit/>
          </a:bodyPr>
          <a:lstStyle/>
          <a:p>
            <a:pPr>
              <a:spcBef>
                <a:spcPts val="0"/>
              </a:spcBef>
              <a:spcAft>
                <a:spcPts val="0"/>
              </a:spcAft>
            </a:pPr>
            <a:endParaRPr lang="x-none" sz="1200" noProof="1">
              <a:solidFill>
                <a:srgbClr val="000000"/>
              </a:solidFill>
            </a:endParaRPr>
          </a:p>
        </p:txBody>
      </p:sp>
      <p:sp>
        <p:nvSpPr>
          <p:cNvPr id="21514" name="Rectangle 7"/>
          <p:cNvSpPr>
            <a:spLocks noChangeArrowheads="1"/>
          </p:cNvSpPr>
          <p:nvPr>
            <p:custDataLst>
              <p:tags r:id="rId10"/>
            </p:custDataLst>
          </p:nvPr>
        </p:nvSpPr>
        <p:spPr bwMode="auto">
          <a:xfrm>
            <a:off x="8509000" y="6019800"/>
            <a:ext cx="25400" cy="106952"/>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en-GB" sz="700">
              <a:solidFill>
                <a:srgbClr val="000000"/>
              </a:solidFill>
            </a:endParaRPr>
          </a:p>
        </p:txBody>
      </p:sp>
      <p:sp>
        <p:nvSpPr>
          <p:cNvPr id="21515"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1516"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21519"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17</a:t>
            </a:fld>
            <a:endParaRPr lang="x-none"/>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RBEI/EBA3 Deepak Singh D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1" name="TextBox 10"/>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10" name="Picture 9" descr="BEQIK_FR.png" hidden="1"/>
          <p:cNvPicPr>
            <a:picLocks/>
          </p:cNvPicPr>
          <p:nvPr>
            <p:custDataLst>
              <p:tags r:id="rId4"/>
            </p:custDataLst>
          </p:nvPr>
        </p:nvPicPr>
        <p:blipFill>
          <a:blip r:embed="rId31" cstate="print"/>
          <a:stretch>
            <a:fillRect/>
          </a:stretch>
        </p:blipFill>
        <p:spPr>
          <a:xfrm>
            <a:off x="76200" y="5653404"/>
            <a:ext cx="381000" cy="174625"/>
          </a:xfrm>
          <a:prstGeom prst="rect">
            <a:avLst/>
          </a:prstGeom>
          <a:ln w="0">
            <a:noFill/>
          </a:ln>
          <a:effectLst/>
        </p:spPr>
      </p:pic>
      <p:sp>
        <p:nvSpPr>
          <p:cNvPr id="9" name="Rectangle 8"/>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8" name="Rectangle 7"/>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7" name="Rectangle 6"/>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6" name="TextBox 5"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latin typeface="Bosch Office Sans" pitchFamily="34" charset="0"/>
              </a:rPr>
              <a:t>Trace – Extended Addressing Request</a:t>
            </a:r>
            <a:endParaRPr lang="en-GB" dirty="0"/>
          </a:p>
        </p:txBody>
      </p:sp>
      <p:sp>
        <p:nvSpPr>
          <p:cNvPr id="3" name="Text Placeholder 2"/>
          <p:cNvSpPr>
            <a:spLocks noGrp="1"/>
          </p:cNvSpPr>
          <p:nvPr>
            <p:ph type="body" sz="half" idx="1"/>
            <p:custDataLst>
              <p:tags r:id="rId10"/>
            </p:custDataLst>
          </p:nvPr>
        </p:nvSpPr>
        <p:spPr>
          <a:xfrm>
            <a:off x="522784" y="1429916"/>
            <a:ext cx="792088" cy="3744416"/>
          </a:xfrm>
          <a:ln w="0"/>
          <a:effectLst/>
        </p:spPr>
        <p:txBody>
          <a:bodyPr wrap="square" lIns="0" tIns="63500" rIns="0" bIns="0"/>
          <a:lstStyle/>
          <a:p>
            <a:pPr>
              <a:spcBef>
                <a:spcPts val="0"/>
              </a:spcBef>
              <a:spcAft>
                <a:spcPts val="0"/>
              </a:spcAft>
              <a:buNone/>
            </a:pPr>
            <a:endParaRPr lang="en-GB" sz="1800" dirty="0" smtClean="0"/>
          </a:p>
        </p:txBody>
      </p:sp>
      <p:sp>
        <p:nvSpPr>
          <p:cNvPr id="4" name="Text Placeholder 3"/>
          <p:cNvSpPr>
            <a:spLocks noGrp="1"/>
          </p:cNvSpPr>
          <p:nvPr>
            <p:ph type="body" sz="half" idx="2"/>
            <p:custDataLst>
              <p:tags r:id="rId11"/>
            </p:custDataLst>
          </p:nvPr>
        </p:nvSpPr>
        <p:spPr>
          <a:xfrm>
            <a:off x="4699248" y="1285900"/>
            <a:ext cx="936104" cy="4248472"/>
          </a:xfrm>
          <a:ln/>
        </p:spPr>
        <p:style>
          <a:lnRef idx="0">
            <a:schemeClr val="accent2"/>
          </a:lnRef>
          <a:fillRef idx="3">
            <a:schemeClr val="accent2"/>
          </a:fillRef>
          <a:effectRef idx="3">
            <a:schemeClr val="accent2"/>
          </a:effectRef>
          <a:fontRef idx="minor">
            <a:schemeClr val="lt1"/>
          </a:fontRef>
        </p:style>
        <p:txBody>
          <a:bodyPr wrap="square" lIns="0" tIns="63500" rIns="0" bIns="0"/>
          <a:lstStyle/>
          <a:p>
            <a:pPr>
              <a:spcBef>
                <a:spcPts val="0"/>
              </a:spcBef>
              <a:spcAft>
                <a:spcPts val="0"/>
              </a:spcAft>
              <a:buNone/>
            </a:pPr>
            <a:endParaRPr lang="en-GB" sz="1800" dirty="0">
              <a:noFill/>
            </a:endParaRPr>
          </a:p>
        </p:txBody>
      </p:sp>
      <p:sp>
        <p:nvSpPr>
          <p:cNvPr id="14" name="Rectangle 13"/>
          <p:cNvSpPr/>
          <p:nvPr>
            <p:custDataLst>
              <p:tags r:id="rId12"/>
            </p:custDataLst>
          </p:nvPr>
        </p:nvSpPr>
        <p:spPr>
          <a:xfrm>
            <a:off x="522784" y="1285900"/>
            <a:ext cx="936104" cy="4248472"/>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b="1" dirty="0" smtClean="0">
                <a:solidFill>
                  <a:schemeClr val="tx1"/>
                </a:solidFill>
              </a:rPr>
              <a:t>Tester</a:t>
            </a:r>
            <a:endParaRPr lang="en-GB" b="1" dirty="0">
              <a:solidFill>
                <a:schemeClr val="tx1"/>
              </a:solidFill>
            </a:endParaRPr>
          </a:p>
        </p:txBody>
      </p:sp>
      <p:sp>
        <p:nvSpPr>
          <p:cNvPr id="15" name="TextBox 14"/>
          <p:cNvSpPr txBox="1"/>
          <p:nvPr>
            <p:custDataLst>
              <p:tags r:id="rId13"/>
            </p:custDataLst>
          </p:nvPr>
        </p:nvSpPr>
        <p:spPr>
          <a:xfrm rot="16200000">
            <a:off x="4880968" y="2976388"/>
            <a:ext cx="461665" cy="681089"/>
          </a:xfrm>
          <a:prstGeom prst="rect">
            <a:avLst/>
          </a:prstGeom>
          <a:noFill/>
        </p:spPr>
        <p:txBody>
          <a:bodyPr vert="eaVert" wrap="square" rtlCol="0">
            <a:spAutoFit/>
          </a:bodyPr>
          <a:lstStyle/>
          <a:p>
            <a:r>
              <a:rPr lang="en-GB" b="1" dirty="0" smtClean="0"/>
              <a:t>ECU</a:t>
            </a:r>
            <a:endParaRPr lang="en-GB" b="1" dirty="0"/>
          </a:p>
        </p:txBody>
      </p:sp>
      <p:cxnSp>
        <p:nvCxnSpPr>
          <p:cNvPr id="17" name="Straight Arrow Connector 16"/>
          <p:cNvCxnSpPr/>
          <p:nvPr>
            <p:custDataLst>
              <p:tags r:id="rId14"/>
            </p:custDataLst>
          </p:nvPr>
        </p:nvCxnSpPr>
        <p:spPr>
          <a:xfrm>
            <a:off x="1458888" y="1429916"/>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custDataLst>
              <p:tags r:id="rId15"/>
            </p:custDataLst>
          </p:nvPr>
        </p:nvSpPr>
        <p:spPr>
          <a:xfrm>
            <a:off x="1530896" y="1213892"/>
            <a:ext cx="4267200" cy="246221"/>
          </a:xfrm>
          <a:prstGeom prst="rect">
            <a:avLst/>
          </a:prstGeom>
        </p:spPr>
        <p:txBody>
          <a:bodyPr>
            <a:spAutoFit/>
          </a:bodyPr>
          <a:lstStyle/>
          <a:p>
            <a:r>
              <a:rPr lang="de-DE" sz="1000" dirty="0" smtClean="0">
                <a:cs typeface="Courier New" pitchFamily="49" charset="0"/>
              </a:rPr>
              <a:t>6FF   d 8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03</a:t>
            </a:r>
            <a:r>
              <a:rPr lang="de-DE" sz="1000" dirty="0" smtClean="0">
                <a:cs typeface="Courier New" pitchFamily="49" charset="0"/>
              </a:rPr>
              <a:t> </a:t>
            </a:r>
            <a:r>
              <a:rPr lang="de-DE" sz="1000" b="1" dirty="0" smtClean="0">
                <a:cs typeface="Courier New" pitchFamily="49" charset="0"/>
              </a:rPr>
              <a:t>22 10 00 </a:t>
            </a:r>
            <a:r>
              <a:rPr lang="de-DE" sz="1000" dirty="0" smtClean="0">
                <a:cs typeface="Courier New" pitchFamily="49" charset="0"/>
              </a:rPr>
              <a:t>00 00 00    SF </a:t>
            </a:r>
            <a:endParaRPr lang="en-GB" sz="1000" dirty="0"/>
          </a:p>
        </p:txBody>
      </p:sp>
      <p:cxnSp>
        <p:nvCxnSpPr>
          <p:cNvPr id="21" name="Straight Arrow Connector 20"/>
          <p:cNvCxnSpPr/>
          <p:nvPr>
            <p:custDataLst>
              <p:tags r:id="rId16"/>
            </p:custDataLst>
          </p:nvPr>
        </p:nvCxnSpPr>
        <p:spPr>
          <a:xfrm flipH="1">
            <a:off x="1458888" y="186196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custDataLst>
              <p:tags r:id="rId17"/>
            </p:custDataLst>
          </p:nvPr>
        </p:nvCxnSpPr>
        <p:spPr>
          <a:xfrm>
            <a:off x="1458888" y="2294012"/>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custDataLst>
              <p:tags r:id="rId18"/>
            </p:custDataLst>
          </p:nvPr>
        </p:nvCxnSpPr>
        <p:spPr>
          <a:xfrm flipH="1">
            <a:off x="1458888" y="2870076"/>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9"/>
            </p:custDataLst>
          </p:nvPr>
        </p:nvCxnSpPr>
        <p:spPr>
          <a:xfrm flipH="1">
            <a:off x="1458888" y="3446140"/>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custDataLst>
              <p:tags r:id="rId20"/>
            </p:custDataLst>
          </p:nvPr>
        </p:nvCxnSpPr>
        <p:spPr>
          <a:xfrm>
            <a:off x="1458888" y="402220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custDataLst>
              <p:tags r:id="rId21"/>
            </p:custDataLst>
          </p:nvPr>
        </p:nvCxnSpPr>
        <p:spPr>
          <a:xfrm flipH="1">
            <a:off x="1458888" y="4598268"/>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custDataLst>
              <p:tags r:id="rId22"/>
            </p:custDataLst>
          </p:nvPr>
        </p:nvSpPr>
        <p:spPr>
          <a:xfrm>
            <a:off x="1530896" y="1357908"/>
            <a:ext cx="4536504" cy="523220"/>
          </a:xfrm>
          <a:prstGeom prst="rect">
            <a:avLst/>
          </a:prstGeom>
        </p:spPr>
        <p:txBody>
          <a:bodyPr wrap="square">
            <a:spAutoFit/>
          </a:bodyPr>
          <a:lstStyle/>
          <a:p>
            <a:endParaRPr lang="de-DE" dirty="0" smtClean="0">
              <a:cs typeface="Courier New" pitchFamily="49" charset="0"/>
            </a:endParaRPr>
          </a:p>
          <a:p>
            <a:r>
              <a:rPr lang="de-DE" sz="1000" dirty="0" smtClean="0">
                <a:cs typeface="Courier New" pitchFamily="49" charset="0"/>
              </a:rPr>
              <a:t> 611   d 8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10 14</a:t>
            </a:r>
            <a:r>
              <a:rPr lang="de-DE" sz="1000" dirty="0" smtClean="0">
                <a:cs typeface="Courier New" pitchFamily="49" charset="0"/>
              </a:rPr>
              <a:t> </a:t>
            </a:r>
            <a:r>
              <a:rPr lang="de-DE" sz="1000" b="1" dirty="0" smtClean="0">
                <a:cs typeface="Courier New" pitchFamily="49" charset="0"/>
              </a:rPr>
              <a:t>62 10 00 03 04    </a:t>
            </a:r>
            <a:r>
              <a:rPr lang="de-DE" sz="1000" dirty="0" smtClean="0">
                <a:cs typeface="Courier New" pitchFamily="49" charset="0"/>
              </a:rPr>
              <a:t>FF</a:t>
            </a:r>
            <a:endParaRPr lang="de-DE" sz="1000" dirty="0">
              <a:cs typeface="Courier New" pitchFamily="49" charset="0"/>
            </a:endParaRPr>
          </a:p>
        </p:txBody>
      </p:sp>
      <p:sp>
        <p:nvSpPr>
          <p:cNvPr id="40" name="Rectangle 39"/>
          <p:cNvSpPr/>
          <p:nvPr>
            <p:custDataLst>
              <p:tags r:id="rId23"/>
            </p:custDataLst>
          </p:nvPr>
        </p:nvSpPr>
        <p:spPr>
          <a:xfrm>
            <a:off x="1386880" y="2005980"/>
            <a:ext cx="4267200" cy="246221"/>
          </a:xfrm>
          <a:prstGeom prst="rect">
            <a:avLst/>
          </a:prstGeom>
        </p:spPr>
        <p:txBody>
          <a:bodyPr>
            <a:spAutoFit/>
          </a:bodyPr>
          <a:lstStyle/>
          <a:p>
            <a:r>
              <a:rPr lang="de-DE" sz="1000" dirty="0" smtClean="0">
                <a:cs typeface="Courier New" pitchFamily="49" charset="0"/>
              </a:rPr>
              <a:t>     6FF   d 8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30 02 05</a:t>
            </a:r>
            <a:r>
              <a:rPr lang="de-DE" sz="1000" dirty="0" smtClean="0">
                <a:cs typeface="Courier New" pitchFamily="49" charset="0"/>
              </a:rPr>
              <a:t> 00 00 00 00     FC</a:t>
            </a:r>
            <a:endParaRPr lang="de-DE" sz="1000" dirty="0">
              <a:cs typeface="Courier New" pitchFamily="49" charset="0"/>
            </a:endParaRPr>
          </a:p>
        </p:txBody>
      </p:sp>
      <p:sp>
        <p:nvSpPr>
          <p:cNvPr id="41" name="Rectangle 40"/>
          <p:cNvSpPr/>
          <p:nvPr>
            <p:custDataLst>
              <p:tags r:id="rId24"/>
            </p:custDataLst>
          </p:nvPr>
        </p:nvSpPr>
        <p:spPr>
          <a:xfrm>
            <a:off x="1458888" y="2510036"/>
            <a:ext cx="4267200" cy="246221"/>
          </a:xfrm>
          <a:prstGeom prst="rect">
            <a:avLst/>
          </a:prstGeom>
        </p:spPr>
        <p:txBody>
          <a:bodyPr>
            <a:spAutoFit/>
          </a:bodyPr>
          <a:lstStyle/>
          <a:p>
            <a:r>
              <a:rPr lang="de-DE" sz="1000" dirty="0" smtClean="0">
                <a:cs typeface="Courier New" pitchFamily="49" charset="0"/>
              </a:rPr>
              <a:t>   611    d 8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21</a:t>
            </a:r>
            <a:r>
              <a:rPr lang="de-DE" sz="1000" dirty="0" smtClean="0">
                <a:cs typeface="Courier New" pitchFamily="49" charset="0"/>
              </a:rPr>
              <a:t> </a:t>
            </a:r>
            <a:r>
              <a:rPr lang="de-DE" sz="1000" b="1" dirty="0" smtClean="0">
                <a:cs typeface="Courier New" pitchFamily="49" charset="0"/>
              </a:rPr>
              <a:t>05 06 07 08 09 0A    </a:t>
            </a:r>
            <a:r>
              <a:rPr lang="de-DE" sz="1000" dirty="0" smtClean="0">
                <a:cs typeface="Courier New" pitchFamily="49" charset="0"/>
              </a:rPr>
              <a:t>CF </a:t>
            </a:r>
            <a:endParaRPr lang="en-GB" sz="1000" dirty="0"/>
          </a:p>
        </p:txBody>
      </p:sp>
      <p:sp>
        <p:nvSpPr>
          <p:cNvPr id="42" name="Rectangle 41"/>
          <p:cNvSpPr/>
          <p:nvPr>
            <p:custDataLst>
              <p:tags r:id="rId25"/>
            </p:custDataLst>
          </p:nvPr>
        </p:nvSpPr>
        <p:spPr>
          <a:xfrm>
            <a:off x="1458888" y="3158108"/>
            <a:ext cx="4267200" cy="246221"/>
          </a:xfrm>
          <a:prstGeom prst="rect">
            <a:avLst/>
          </a:prstGeom>
        </p:spPr>
        <p:txBody>
          <a:bodyPr>
            <a:spAutoFit/>
          </a:bodyPr>
          <a:lstStyle/>
          <a:p>
            <a:r>
              <a:rPr lang="de-DE" sz="1000" dirty="0" smtClean="0">
                <a:cs typeface="Courier New" pitchFamily="49" charset="0"/>
              </a:rPr>
              <a:t>   611     d 8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22</a:t>
            </a:r>
            <a:r>
              <a:rPr lang="de-DE" sz="1000" dirty="0" smtClean="0">
                <a:cs typeface="Courier New" pitchFamily="49" charset="0"/>
              </a:rPr>
              <a:t> </a:t>
            </a:r>
            <a:r>
              <a:rPr lang="de-DE" sz="1000" b="1" dirty="0" smtClean="0">
                <a:cs typeface="Courier New" pitchFamily="49" charset="0"/>
              </a:rPr>
              <a:t>0B 0C 0D 0E 0F 10</a:t>
            </a:r>
            <a:r>
              <a:rPr lang="de-DE" sz="1000" dirty="0" smtClean="0">
                <a:cs typeface="Courier New" pitchFamily="49" charset="0"/>
              </a:rPr>
              <a:t>  CF</a:t>
            </a:r>
            <a:endParaRPr lang="de-DE" sz="1000" dirty="0">
              <a:cs typeface="Courier New" pitchFamily="49" charset="0"/>
            </a:endParaRPr>
          </a:p>
        </p:txBody>
      </p:sp>
      <p:sp>
        <p:nvSpPr>
          <p:cNvPr id="43" name="Rectangle 42"/>
          <p:cNvSpPr/>
          <p:nvPr>
            <p:custDataLst>
              <p:tags r:id="rId26"/>
            </p:custDataLst>
          </p:nvPr>
        </p:nvSpPr>
        <p:spPr>
          <a:xfrm>
            <a:off x="1458888" y="3734172"/>
            <a:ext cx="4267200" cy="246221"/>
          </a:xfrm>
          <a:prstGeom prst="rect">
            <a:avLst/>
          </a:prstGeom>
        </p:spPr>
        <p:txBody>
          <a:bodyPr>
            <a:spAutoFit/>
          </a:bodyPr>
          <a:lstStyle/>
          <a:p>
            <a:r>
              <a:rPr lang="de-DE" sz="1000" dirty="0" smtClean="0">
                <a:cs typeface="Courier New" pitchFamily="49" charset="0"/>
              </a:rPr>
              <a:t>   6FF     d 8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30</a:t>
            </a:r>
            <a:r>
              <a:rPr lang="de-DE" sz="1000" dirty="0" smtClean="0">
                <a:solidFill>
                  <a:srgbClr val="FF9933"/>
                </a:solidFill>
                <a:cs typeface="Courier New" pitchFamily="49" charset="0"/>
              </a:rPr>
              <a:t> </a:t>
            </a:r>
            <a:r>
              <a:rPr lang="de-DE" sz="1000" b="1" dirty="0" smtClean="0">
                <a:solidFill>
                  <a:srgbClr val="FF9933"/>
                </a:solidFill>
                <a:cs typeface="Courier New" pitchFamily="49" charset="0"/>
              </a:rPr>
              <a:t>02</a:t>
            </a:r>
            <a:r>
              <a:rPr lang="de-DE" sz="1000" dirty="0" smtClean="0">
                <a:solidFill>
                  <a:srgbClr val="FF9933"/>
                </a:solidFill>
                <a:cs typeface="Courier New" pitchFamily="49" charset="0"/>
              </a:rPr>
              <a:t> </a:t>
            </a:r>
            <a:r>
              <a:rPr lang="de-DE" sz="1000" b="1" dirty="0" smtClean="0">
                <a:solidFill>
                  <a:srgbClr val="FF9933"/>
                </a:solidFill>
                <a:cs typeface="Courier New" pitchFamily="49" charset="0"/>
              </a:rPr>
              <a:t>05</a:t>
            </a:r>
            <a:r>
              <a:rPr lang="de-DE" sz="1000" dirty="0" smtClean="0">
                <a:cs typeface="Courier New" pitchFamily="49" charset="0"/>
              </a:rPr>
              <a:t> 00 00 00 00     FC                                                                                        </a:t>
            </a:r>
            <a:endParaRPr lang="de-DE" sz="1000" dirty="0">
              <a:cs typeface="Courier New" pitchFamily="49" charset="0"/>
            </a:endParaRPr>
          </a:p>
        </p:txBody>
      </p:sp>
      <p:sp>
        <p:nvSpPr>
          <p:cNvPr id="44" name="Rectangle 43"/>
          <p:cNvSpPr/>
          <p:nvPr>
            <p:custDataLst>
              <p:tags r:id="rId27"/>
            </p:custDataLst>
          </p:nvPr>
        </p:nvSpPr>
        <p:spPr>
          <a:xfrm>
            <a:off x="1458888" y="4310236"/>
            <a:ext cx="4267200" cy="246221"/>
          </a:xfrm>
          <a:prstGeom prst="rect">
            <a:avLst/>
          </a:prstGeom>
        </p:spPr>
        <p:txBody>
          <a:bodyPr>
            <a:spAutoFit/>
          </a:bodyPr>
          <a:lstStyle/>
          <a:p>
            <a:r>
              <a:rPr lang="de-DE" sz="1000" dirty="0" smtClean="0">
                <a:cs typeface="Courier New" pitchFamily="49" charset="0"/>
              </a:rPr>
              <a:t>   611      d 8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23</a:t>
            </a:r>
            <a:r>
              <a:rPr lang="de-DE" sz="1000" dirty="0" smtClean="0">
                <a:cs typeface="Courier New" pitchFamily="49" charset="0"/>
              </a:rPr>
              <a:t> </a:t>
            </a:r>
            <a:r>
              <a:rPr lang="de-DE" sz="1000" b="1" dirty="0" smtClean="0">
                <a:cs typeface="Courier New" pitchFamily="49" charset="0"/>
              </a:rPr>
              <a:t>11 12 13 </a:t>
            </a:r>
            <a:r>
              <a:rPr lang="de-DE" sz="1000" dirty="0" smtClean="0">
                <a:cs typeface="Courier New" pitchFamily="49" charset="0"/>
              </a:rPr>
              <a:t>00 00 00     CF</a:t>
            </a:r>
            <a:endParaRPr lang="en-GB" sz="1000" dirty="0">
              <a:cs typeface="Courier New" pitchFamily="49" charset="0"/>
            </a:endParaRPr>
          </a:p>
        </p:txBody>
      </p:sp>
      <p:sp>
        <p:nvSpPr>
          <p:cNvPr id="46" name="Rectangle 45"/>
          <p:cNvSpPr/>
          <p:nvPr>
            <p:custDataLst>
              <p:tags r:id="rId28"/>
            </p:custDataLst>
          </p:nvPr>
        </p:nvSpPr>
        <p:spPr>
          <a:xfrm>
            <a:off x="5995392" y="1357908"/>
            <a:ext cx="2088232" cy="3970318"/>
          </a:xfrm>
          <a:prstGeom prst="rect">
            <a:avLst/>
          </a:prstGeom>
        </p:spPr>
        <p:txBody>
          <a:bodyPr wrap="square">
            <a:spAutoFit/>
          </a:bodyPr>
          <a:lstStyle/>
          <a:p>
            <a:pPr>
              <a:spcBef>
                <a:spcPct val="50000"/>
              </a:spcBef>
            </a:pPr>
            <a:r>
              <a:rPr lang="en-GB" b="1" dirty="0" smtClean="0"/>
              <a:t>Tester Address</a:t>
            </a:r>
            <a:r>
              <a:rPr lang="en-GB" b="1" dirty="0"/>
              <a:t/>
            </a:r>
            <a:br>
              <a:rPr lang="en-GB" b="1" dirty="0"/>
            </a:br>
            <a:r>
              <a:rPr lang="en-GB" dirty="0" smtClean="0"/>
              <a:t>FF</a:t>
            </a:r>
          </a:p>
          <a:p>
            <a:pPr>
              <a:spcBef>
                <a:spcPct val="50000"/>
              </a:spcBef>
            </a:pPr>
            <a:r>
              <a:rPr lang="en-GB" b="1" dirty="0" smtClean="0"/>
              <a:t>ECU Address</a:t>
            </a:r>
            <a:br>
              <a:rPr lang="en-GB" b="1" dirty="0" smtClean="0"/>
            </a:br>
            <a:r>
              <a:rPr lang="en-GB" dirty="0" smtClean="0"/>
              <a:t>11</a:t>
            </a:r>
            <a:endParaRPr lang="en-GB" dirty="0" smtClean="0"/>
          </a:p>
          <a:p>
            <a:pPr>
              <a:spcBef>
                <a:spcPct val="50000"/>
              </a:spcBef>
            </a:pPr>
            <a:r>
              <a:rPr lang="en-GB" b="1" dirty="0" smtClean="0"/>
              <a:t>Tester </a:t>
            </a:r>
            <a:r>
              <a:rPr lang="en-GB" b="1" dirty="0" smtClean="0"/>
              <a:t>Request</a:t>
            </a:r>
            <a:br>
              <a:rPr lang="en-GB" b="1" dirty="0" smtClean="0"/>
            </a:br>
            <a:r>
              <a:rPr lang="en-GB" dirty="0" smtClean="0"/>
              <a:t>22 10 </a:t>
            </a:r>
            <a:r>
              <a:rPr lang="en-GB" dirty="0" smtClean="0"/>
              <a:t>00</a:t>
            </a:r>
          </a:p>
          <a:p>
            <a:pPr>
              <a:spcBef>
                <a:spcPct val="50000"/>
              </a:spcBef>
            </a:pPr>
            <a:r>
              <a:rPr lang="en-GB" b="1" dirty="0" smtClean="0"/>
              <a:t>ECU </a:t>
            </a:r>
            <a:r>
              <a:rPr lang="en-GB" b="1" dirty="0"/>
              <a:t>Response</a:t>
            </a:r>
            <a:br>
              <a:rPr lang="en-GB" b="1" dirty="0"/>
            </a:br>
            <a:r>
              <a:rPr lang="en-GB" dirty="0"/>
              <a:t>62 10 00 03 04 05 06 07 08 09 0A 0B 0C 0D 0E 0F 10 11 12 13</a:t>
            </a:r>
          </a:p>
          <a:p>
            <a:pPr>
              <a:spcBef>
                <a:spcPct val="50000"/>
              </a:spcBef>
            </a:pPr>
            <a:endParaRPr lang="en-GB" dirty="0"/>
          </a:p>
        </p:txBody>
      </p:sp>
      <p:sp>
        <p:nvSpPr>
          <p:cNvPr id="5" name="Foliennummernplatzhalter 4"/>
          <p:cNvSpPr>
            <a:spLocks noGrp="1"/>
          </p:cNvSpPr>
          <p:nvPr>
            <p:ph type="sldNum" sz="quarter" idx="10"/>
          </p:nvPr>
        </p:nvSpPr>
        <p:spPr/>
        <p:txBody>
          <a:bodyPr/>
          <a:lstStyle/>
          <a:p>
            <a:pPr>
              <a:defRPr/>
            </a:pPr>
            <a:fld id="{922B5CD1-DCCD-4260-B32C-F2D0F371EEA6}" type="slidenum">
              <a:rPr lang="x-none" smtClean="0"/>
              <a:pPr>
                <a:defRPr/>
              </a:pPr>
              <a:t>18</a:t>
            </a:fld>
            <a:endParaRPr lang="x-none"/>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2" descr="BEQIK_FR.png" hidden="1"/>
          <p:cNvPicPr>
            <a:picLocks/>
          </p:cNvPicPr>
          <p:nvPr>
            <p:custDataLst>
              <p:tags r:id="rId2"/>
            </p:custDataLst>
          </p:nvPr>
        </p:nvPicPr>
        <p:blipFill>
          <a:blip r:embed="rId18" cstate="print"/>
          <a:srcRect/>
          <a:stretch>
            <a:fillRect/>
          </a:stretch>
        </p:blipFill>
        <p:spPr bwMode="auto">
          <a:xfrm>
            <a:off x="76200" y="5653088"/>
            <a:ext cx="381000" cy="174625"/>
          </a:xfrm>
          <a:prstGeom prst="rect">
            <a:avLst/>
          </a:prstGeom>
          <a:noFill/>
          <a:ln w="0">
            <a:noFill/>
            <a:miter lim="800000"/>
            <a:headEnd/>
            <a:tailEnd/>
          </a:ln>
        </p:spPr>
      </p:pic>
      <p:sp>
        <p:nvSpPr>
          <p:cNvPr id="24579" name="TextBox 2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458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4581"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4582" name="Rectangle 8"/>
          <p:cNvSpPr>
            <a:spLocks noGrp="1" noChangeArrowheads="1"/>
          </p:cNvSpPr>
          <p:nvPr>
            <p:ph type="title"/>
            <p:custDataLst>
              <p:tags r:id="rId6"/>
            </p:custDataLst>
          </p:nvPr>
        </p:nvSpPr>
        <p:spPr>
          <a:noFill/>
        </p:spPr>
        <p:txBody>
          <a:bodyPr/>
          <a:lstStyle/>
          <a:p>
            <a:r>
              <a:rPr lang="en-US" smtClean="0">
                <a:latin typeface="Bosch Office Sans" pitchFamily="34" charset="0"/>
              </a:rPr>
              <a:t>AUTOSAR CanTp  - PDUs and SDUs</a:t>
            </a:r>
            <a:endParaRPr lang="en-GB" smtClean="0">
              <a:latin typeface="Bosch Office Sans" pitchFamily="34" charset="0"/>
            </a:endParaRPr>
          </a:p>
        </p:txBody>
      </p:sp>
      <p:sp>
        <p:nvSpPr>
          <p:cNvPr id="24583"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4584"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4585"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4586" name="Rectangle 9"/>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4587" name="Rectangle 10"/>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73739" name="Group 11"/>
          <p:cNvGraphicFramePr>
            <a:graphicFrameLocks noGrp="1"/>
          </p:cNvGraphicFramePr>
          <p:nvPr>
            <p:custDataLst>
              <p:tags r:id="rId12"/>
            </p:custDataLst>
          </p:nvPr>
        </p:nvGraphicFramePr>
        <p:xfrm>
          <a:off x="1136650" y="371475"/>
          <a:ext cx="6261100" cy="362077"/>
        </p:xfrm>
        <a:graphic>
          <a:graphicData uri="http://schemas.openxmlformats.org/drawingml/2006/table">
            <a:tbl>
              <a:tblPr/>
              <a:tblGrid>
                <a:gridCol w="6261100"/>
              </a:tblGrid>
              <a:tr h="338138">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4590"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4591" name="Rectangle 19"/>
          <p:cNvSpPr>
            <a:spLocks noChangeArrowheads="1"/>
          </p:cNvSpPr>
          <p:nvPr>
            <p:custDataLst>
              <p:tags r:id="rId14"/>
            </p:custDataLst>
          </p:nvPr>
        </p:nvSpPr>
        <p:spPr bwMode="auto">
          <a:xfrm>
            <a:off x="450850" y="1141413"/>
            <a:ext cx="3384550" cy="3673475"/>
          </a:xfrm>
          <a:prstGeom prst="rect">
            <a:avLst/>
          </a:prstGeom>
          <a:noFill/>
          <a:ln w="9525">
            <a:noFill/>
            <a:miter lim="800000"/>
            <a:headEnd/>
            <a:tailEnd/>
          </a:ln>
        </p:spPr>
        <p:txBody>
          <a:bodyPr/>
          <a:lstStyle/>
          <a:p>
            <a:pPr>
              <a:buClr>
                <a:srgbClr val="5D7298"/>
              </a:buClr>
              <a:buFont typeface="Wingdings" pitchFamily="2" charset="2"/>
              <a:buNone/>
            </a:pPr>
            <a:r>
              <a:rPr lang="en-GB" sz="1200" b="1" u="sng">
                <a:solidFill>
                  <a:srgbClr val="000000"/>
                </a:solidFill>
              </a:rPr>
              <a:t>PDU</a:t>
            </a:r>
            <a:r>
              <a:rPr lang="en-GB" sz="1200">
                <a:solidFill>
                  <a:srgbClr val="000000"/>
                </a:solidFill>
              </a:rPr>
              <a:t>  (Protocol Data Unit)</a:t>
            </a:r>
            <a:br>
              <a:rPr lang="en-GB" sz="1200">
                <a:solidFill>
                  <a:srgbClr val="000000"/>
                </a:solidFill>
              </a:rPr>
            </a:br>
            <a:r>
              <a:rPr lang="en-GB" sz="1200">
                <a:solidFill>
                  <a:srgbClr val="000000"/>
                </a:solidFill>
              </a:rPr>
              <a:t>In layered systems, it refers to a data unit that is specified in the protocol of a given layer. </a:t>
            </a:r>
            <a:br>
              <a:rPr lang="en-GB" sz="1200">
                <a:solidFill>
                  <a:srgbClr val="000000"/>
                </a:solidFill>
              </a:rPr>
            </a:br>
            <a:r>
              <a:rPr lang="en-GB" sz="1200">
                <a:solidFill>
                  <a:srgbClr val="000000"/>
                </a:solidFill>
              </a:rPr>
              <a:t>This contains user data of that layer (SDU) plus possible protocol control information (PCI). </a:t>
            </a:r>
            <a:br>
              <a:rPr lang="en-GB" sz="1200">
                <a:solidFill>
                  <a:srgbClr val="000000"/>
                </a:solidFill>
              </a:rPr>
            </a:br>
            <a:r>
              <a:rPr lang="en-GB" sz="1200">
                <a:solidFill>
                  <a:srgbClr val="000000"/>
                </a:solidFill>
              </a:rPr>
              <a:t>Furthermore, the PDU of layer X is the SDU of its lower layer X-1 (i.e. (X)-PDU = (X-1)-SDU).</a:t>
            </a:r>
          </a:p>
          <a:p>
            <a:pPr>
              <a:buClr>
                <a:srgbClr val="5D7298"/>
              </a:buClr>
              <a:buFont typeface="Wingdings" pitchFamily="2" charset="2"/>
              <a:buNone/>
            </a:pPr>
            <a:endParaRPr lang="en-GB" sz="1200">
              <a:solidFill>
                <a:srgbClr val="000000"/>
              </a:solidFill>
            </a:endParaRPr>
          </a:p>
          <a:p>
            <a:pPr>
              <a:buClr>
                <a:srgbClr val="5D7298"/>
              </a:buClr>
              <a:buFont typeface="Wingdings" pitchFamily="2" charset="2"/>
              <a:buNone/>
            </a:pPr>
            <a:r>
              <a:rPr lang="en-GB" sz="1200" b="1" u="sng">
                <a:solidFill>
                  <a:srgbClr val="000000"/>
                </a:solidFill>
              </a:rPr>
              <a:t>SDU</a:t>
            </a:r>
            <a:r>
              <a:rPr lang="en-GB" sz="1200">
                <a:solidFill>
                  <a:srgbClr val="000000"/>
                </a:solidFill>
              </a:rPr>
              <a:t>  (Service Data Unit)</a:t>
            </a:r>
          </a:p>
          <a:p>
            <a:pPr>
              <a:buClr>
                <a:srgbClr val="5D7298"/>
              </a:buClr>
              <a:buFont typeface="Wingdings" pitchFamily="2" charset="2"/>
              <a:buNone/>
            </a:pPr>
            <a:r>
              <a:rPr lang="en-GB" sz="1200">
                <a:solidFill>
                  <a:srgbClr val="000000"/>
                </a:solidFill>
              </a:rPr>
              <a:t>In layered systems, this refers to a set of data that is sent by a user of the services of a given layer, and is transmitted to a peer service user.</a:t>
            </a:r>
          </a:p>
          <a:p>
            <a:pPr>
              <a:buClr>
                <a:srgbClr val="5D7298"/>
              </a:buClr>
              <a:buFont typeface="Wingdings" pitchFamily="2" charset="2"/>
              <a:buNone/>
            </a:pPr>
            <a:endParaRPr lang="en-GB" sz="1200">
              <a:solidFill>
                <a:srgbClr val="000000"/>
              </a:solidFill>
            </a:endParaRPr>
          </a:p>
        </p:txBody>
      </p:sp>
      <p:pic>
        <p:nvPicPr>
          <p:cNvPr id="24592" name="Picture 20"/>
          <p:cNvPicPr>
            <a:picLocks noChangeAspect="1" noChangeArrowheads="1"/>
          </p:cNvPicPr>
          <p:nvPr>
            <p:custDataLst>
              <p:tags r:id="rId15"/>
            </p:custDataLst>
          </p:nvPr>
        </p:nvPicPr>
        <p:blipFill>
          <a:blip r:embed="rId19" cstate="print"/>
          <a:srcRect/>
          <a:stretch>
            <a:fillRect/>
          </a:stretch>
        </p:blipFill>
        <p:spPr bwMode="auto">
          <a:xfrm>
            <a:off x="4051300" y="1790700"/>
            <a:ext cx="4176713" cy="3073400"/>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19</a:t>
            </a:fld>
            <a:endParaRPr lang="de-DE"/>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descr="BEQIK_FR.png" hidden="1"/>
          <p:cNvPicPr>
            <a:picLocks/>
          </p:cNvPicPr>
          <p:nvPr>
            <p:custDataLst>
              <p:tags r:id="rId2"/>
            </p:custDataLst>
          </p:nvPr>
        </p:nvPicPr>
        <p:blipFill>
          <a:blip r:embed="rId14" cstate="print"/>
          <a:srcRect/>
          <a:stretch>
            <a:fillRect/>
          </a:stretch>
        </p:blipFill>
        <p:spPr bwMode="auto">
          <a:xfrm>
            <a:off x="76200" y="5653088"/>
            <a:ext cx="381000" cy="174625"/>
          </a:xfrm>
          <a:prstGeom prst="rect">
            <a:avLst/>
          </a:prstGeom>
          <a:noFill/>
          <a:ln w="0">
            <a:noFill/>
            <a:miter lim="800000"/>
            <a:headEnd/>
            <a:tailEnd/>
          </a:ln>
        </p:spPr>
      </p:pic>
      <p:sp>
        <p:nvSpPr>
          <p:cNvPr id="7171" name="TextBox 13"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7172" name="Rectangle 8"/>
          <p:cNvSpPr>
            <a:spLocks noGrp="1" noChangeArrowheads="1"/>
          </p:cNvSpPr>
          <p:nvPr>
            <p:ph type="ctrTitle" sz="quarter"/>
            <p:custDataLst>
              <p:tags r:id="rId4"/>
            </p:custDataLst>
          </p:nvPr>
        </p:nvSpPr>
        <p:spPr>
          <a:noFill/>
        </p:spPr>
        <p:txBody>
          <a:bodyPr/>
          <a:lstStyle/>
          <a:p>
            <a:pPr>
              <a:spcBef>
                <a:spcPct val="0"/>
              </a:spcBef>
              <a:spcAft>
                <a:spcPct val="0"/>
              </a:spcAft>
            </a:pPr>
            <a:r>
              <a:rPr lang="en-GB" smtClean="0">
                <a:latin typeface="Bosch Office Sans" pitchFamily="34" charset="0"/>
              </a:rPr>
              <a:t>Autosar Communication Stack</a:t>
            </a:r>
          </a:p>
        </p:txBody>
      </p:sp>
      <p:sp>
        <p:nvSpPr>
          <p:cNvPr id="7173"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CDG-SMT/ESE3 | 04.10.2016 | © Robert Bosch GmbH 2007. All rights reserved, also regarding any disposal, exploitation, reproduction, editing, distribution, as well as in the event of applications for industrial property rights.</a:t>
            </a:r>
            <a:endParaRPr lang="en-US" sz="700" dirty="0">
              <a:solidFill>
                <a:srgbClr val="808285"/>
              </a:solidFill>
            </a:endParaRPr>
          </a:p>
        </p:txBody>
      </p:sp>
      <p:sp>
        <p:nvSpPr>
          <p:cNvPr id="7174"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smtClean="0">
                <a:solidFill>
                  <a:srgbClr val="FFFFFF"/>
                </a:solidFill>
              </a:rPr>
              <a:t>CanTp Training</a:t>
            </a:r>
            <a:endParaRPr lang="en-GB" b="1">
              <a:solidFill>
                <a:srgbClr val="FFFFFF"/>
              </a:solidFill>
            </a:endParaRPr>
          </a:p>
        </p:txBody>
      </p:sp>
      <p:sp>
        <p:nvSpPr>
          <p:cNvPr id="7175"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7176"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US" sz="1200">
              <a:solidFill>
                <a:srgbClr val="000000"/>
              </a:solidFill>
            </a:endParaRPr>
          </a:p>
        </p:txBody>
      </p:sp>
      <p:sp>
        <p:nvSpPr>
          <p:cNvPr id="7177"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pic>
        <p:nvPicPr>
          <p:cNvPr id="7178" name="Picture 10"/>
          <p:cNvPicPr>
            <a:picLocks noChangeAspect="1" noChangeArrowheads="1"/>
          </p:cNvPicPr>
          <p:nvPr>
            <p:custDataLst>
              <p:tags r:id="rId10"/>
            </p:custDataLst>
          </p:nvPr>
        </p:nvPicPr>
        <p:blipFill>
          <a:blip r:embed="rId15" cstate="print"/>
          <a:srcRect/>
          <a:stretch>
            <a:fillRect/>
          </a:stretch>
        </p:blipFill>
        <p:spPr bwMode="auto">
          <a:xfrm>
            <a:off x="234950" y="1069975"/>
            <a:ext cx="8191500" cy="4362450"/>
          </a:xfrm>
          <a:prstGeom prst="rect">
            <a:avLst/>
          </a:prstGeom>
          <a:noFill/>
          <a:ln w="9525">
            <a:noFill/>
            <a:miter lim="800000"/>
            <a:headEnd/>
            <a:tailEnd/>
          </a:ln>
        </p:spPr>
      </p:pic>
      <p:sp>
        <p:nvSpPr>
          <p:cNvPr id="7180" name="Subtitle 17" hidden="1"/>
          <p:cNvSpPr>
            <a:spLocks noGrp="1"/>
          </p:cNvSpPr>
          <p:nvPr>
            <p:ph type="subTitle" sz="quarter" idx="1"/>
            <p:custDataLst>
              <p:tags r:id="rId11"/>
            </p:custDataLst>
          </p:nvPr>
        </p:nvSpPr>
        <p:spPr/>
        <p:txBody>
          <a:bodyPr/>
          <a:lstStyle/>
          <a:p>
            <a:pPr>
              <a:buFont typeface="Wingdings" pitchFamily="2" charset="2"/>
              <a:buChar char="è"/>
            </a:pPr>
            <a:endParaRPr lang="en-GB" smtClean="0">
              <a:latin typeface="Bosch Office Sans" pitchFamily="34" charset="0"/>
            </a:endParaRPr>
          </a:p>
        </p:txBody>
      </p:sp>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2</a:t>
            </a:fld>
            <a:endParaRPr lang="x-none"/>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1" descr="BEQIK_FR.png" hidden="1"/>
          <p:cNvPicPr>
            <a:picLocks/>
          </p:cNvPicPr>
          <p:nvPr>
            <p:custDataLst>
              <p:tags r:id="rId2"/>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p:spPr>
      </p:pic>
      <p:sp>
        <p:nvSpPr>
          <p:cNvPr id="25603" name="TextBox 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5604" name="Rectangle 20"/>
          <p:cNvSpPr>
            <a:spLocks noChangeArrowheads="1"/>
          </p:cNvSpPr>
          <p:nvPr>
            <p:custDataLst>
              <p:tags r:id="rId4"/>
            </p:custDataLst>
          </p:nvPr>
        </p:nvSpPr>
        <p:spPr bwMode="auto">
          <a:xfrm>
            <a:off x="522288" y="1069975"/>
            <a:ext cx="7772400" cy="4103688"/>
          </a:xfrm>
          <a:prstGeom prst="rect">
            <a:avLst/>
          </a:prstGeom>
          <a:noFill/>
          <a:ln w="0">
            <a:noFill/>
            <a:miter lim="800000"/>
            <a:headEnd/>
            <a:tailEnd/>
          </a:ln>
        </p:spPr>
        <p:txBody>
          <a:bodyPr lIns="0" tIns="63500" rIns="0" bIns="0"/>
          <a:lstStyle/>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r>
              <a:rPr lang="en-GB" sz="1400">
                <a:solidFill>
                  <a:srgbClr val="000000"/>
                </a:solidFill>
              </a:rPr>
              <a:t>Std_ReturnType </a:t>
            </a:r>
            <a:r>
              <a:rPr lang="en-GB" sz="1400" b="1">
                <a:solidFill>
                  <a:srgbClr val="000000"/>
                </a:solidFill>
              </a:rPr>
              <a:t>CanIf_Transmit </a:t>
            </a:r>
            <a:r>
              <a:rPr lang="en-GB" sz="1400">
                <a:solidFill>
                  <a:srgbClr val="000000"/>
                </a:solidFill>
              </a:rPr>
              <a:t>( PduIdType CanTxPduId, const PduInfoType* PduInfoPtr )</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service initiates a request for transmission of the CAN L-PDU specified by the CanTxPduId and CAN related data in the L-PDU structure.</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r>
              <a:rPr lang="en-GB" sz="1400">
                <a:solidFill>
                  <a:srgbClr val="000000"/>
                </a:solidFill>
              </a:rPr>
              <a:t>void </a:t>
            </a:r>
            <a:r>
              <a:rPr lang="en-GB" sz="1400" b="1">
                <a:solidFill>
                  <a:srgbClr val="000000"/>
                </a:solidFill>
              </a:rPr>
              <a:t>CanTp_RxIndication</a:t>
            </a:r>
            <a:r>
              <a:rPr lang="en-GB" sz="1400">
                <a:solidFill>
                  <a:srgbClr val="000000"/>
                </a:solidFill>
              </a:rPr>
              <a:t> ( PduIdType RxPduId, PduInfoType* PduInfoPtr )</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function is called by the CAN Interface after a successful reception of a Rx CAN L-PDU which is configured in CanIf/Can for CanTp.</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buFont typeface="Wingdings" pitchFamily="2" charset="2"/>
              <a:buNone/>
            </a:pPr>
            <a:r>
              <a:rPr lang="en-GB" sz="1400">
                <a:solidFill>
                  <a:srgbClr val="000000"/>
                </a:solidFill>
              </a:rPr>
              <a:t>void </a:t>
            </a:r>
            <a:r>
              <a:rPr lang="en-GB" sz="1400" b="1">
                <a:solidFill>
                  <a:srgbClr val="000000"/>
                </a:solidFill>
              </a:rPr>
              <a:t>CanTp_TxConfirmation</a:t>
            </a:r>
            <a:r>
              <a:rPr lang="en-GB" sz="1400">
                <a:solidFill>
                  <a:srgbClr val="000000"/>
                </a:solidFill>
              </a:rPr>
              <a:t> (PduIdType CanTpTxPduId)</a:t>
            </a:r>
          </a:p>
          <a:p>
            <a:pPr marL="342900" indent="-342900" defTabSz="839788">
              <a:lnSpc>
                <a:spcPct val="111000"/>
              </a:lnSpc>
              <a:buClr>
                <a:srgbClr val="5D7298"/>
              </a:buClr>
              <a:buSzPct val="65000"/>
              <a:buFont typeface="Wingdings" pitchFamily="2" charset="2"/>
              <a:buChar char="è"/>
            </a:pPr>
            <a:r>
              <a:rPr lang="en-US" sz="1400"/>
              <a:t>The main function for scheduling the CAN TP (Entry point for scheduling)</a:t>
            </a:r>
            <a:r>
              <a:rPr lang="en-GB" sz="1400">
                <a:solidFill>
                  <a:srgbClr val="000000"/>
                </a:solidFill>
              </a:rPr>
              <a:t>.</a:t>
            </a:r>
          </a:p>
          <a:p>
            <a:pPr marL="342900" indent="-342900" defTabSz="839788">
              <a:lnSpc>
                <a:spcPct val="111000"/>
              </a:lnSpc>
              <a:buClr>
                <a:srgbClr val="5D7298"/>
              </a:buClr>
              <a:buSzPct val="65000"/>
              <a:buFont typeface="Wingdings" pitchFamily="2" charset="2"/>
              <a:buChar char="è"/>
            </a:pPr>
            <a:endParaRPr lang="en-GB" sz="1400">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p:txBody>
      </p:sp>
      <p:sp>
        <p:nvSpPr>
          <p:cNvPr id="25605"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5606"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5607" name="Rectangle 8"/>
          <p:cNvSpPr>
            <a:spLocks noGrp="1" noChangeArrowheads="1"/>
          </p:cNvSpPr>
          <p:nvPr>
            <p:ph type="title"/>
            <p:custDataLst>
              <p:tags r:id="rId7"/>
            </p:custDataLst>
          </p:nvPr>
        </p:nvSpPr>
        <p:spPr>
          <a:noFill/>
        </p:spPr>
        <p:txBody>
          <a:bodyPr/>
          <a:lstStyle/>
          <a:p>
            <a:r>
              <a:rPr lang="en-US" smtClean="0">
                <a:latin typeface="Bosch Office Sans" pitchFamily="34" charset="0"/>
              </a:rPr>
              <a:t>AUTOSAR CanTp  - Interfaces to/with CAN-IF</a:t>
            </a:r>
            <a:endParaRPr lang="en-GB" smtClean="0">
              <a:latin typeface="Bosch Office Sans" pitchFamily="34" charset="0"/>
            </a:endParaRPr>
          </a:p>
        </p:txBody>
      </p:sp>
      <p:sp>
        <p:nvSpPr>
          <p:cNvPr id="25608"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5609"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5610"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5611"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5612"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123915" name="Group 11"/>
          <p:cNvGraphicFramePr>
            <a:graphicFrameLocks noGrp="1"/>
          </p:cNvGraphicFramePr>
          <p:nvPr>
            <p:custDataLst>
              <p:tags r:id="rId13"/>
            </p:custDataLst>
          </p:nvPr>
        </p:nvGraphicFramePr>
        <p:xfrm>
          <a:off x="1136650" y="371475"/>
          <a:ext cx="6261100" cy="362077"/>
        </p:xfrm>
        <a:graphic>
          <a:graphicData uri="http://schemas.openxmlformats.org/drawingml/2006/table">
            <a:tbl>
              <a:tblPr/>
              <a:tblGrid>
                <a:gridCol w="6261100"/>
              </a:tblGrid>
              <a:tr h="338138">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5615" name="Rectangle 17"/>
          <p:cNvSpPr>
            <a:spLocks noChangeArrowheads="1"/>
          </p:cNvSpPr>
          <p:nvPr>
            <p:custDataLst>
              <p:tags r:id="rId14"/>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20</a:t>
            </a:fld>
            <a:endParaRPr lang="de-DE"/>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1" descr="BEQIK_FR.png" hidden="1"/>
          <p:cNvPicPr>
            <a:picLocks/>
          </p:cNvPicPr>
          <p:nvPr>
            <p:custDataLst>
              <p:tags r:id="rId2"/>
            </p:custDataLst>
          </p:nvPr>
        </p:nvPicPr>
        <p:blipFill>
          <a:blip r:embed="rId16" cstate="print"/>
          <a:srcRect/>
          <a:stretch>
            <a:fillRect/>
          </a:stretch>
        </p:blipFill>
        <p:spPr bwMode="auto">
          <a:xfrm>
            <a:off x="76200" y="5653088"/>
            <a:ext cx="381000" cy="174625"/>
          </a:xfrm>
          <a:prstGeom prst="rect">
            <a:avLst/>
          </a:prstGeom>
          <a:noFill/>
          <a:ln w="0">
            <a:noFill/>
            <a:miter lim="800000"/>
            <a:headEnd/>
            <a:tailEnd/>
          </a:ln>
        </p:spPr>
      </p:pic>
      <p:sp>
        <p:nvSpPr>
          <p:cNvPr id="26627" name="TextBox 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6628" name="Rectangle 18"/>
          <p:cNvSpPr>
            <a:spLocks noChangeArrowheads="1"/>
          </p:cNvSpPr>
          <p:nvPr>
            <p:custDataLst>
              <p:tags r:id="rId4"/>
            </p:custDataLst>
          </p:nvPr>
        </p:nvSpPr>
        <p:spPr bwMode="auto">
          <a:xfrm>
            <a:off x="522288" y="1214438"/>
            <a:ext cx="7772400" cy="4103687"/>
          </a:xfrm>
          <a:prstGeom prst="rect">
            <a:avLst/>
          </a:prstGeom>
          <a:noFill/>
          <a:ln w="0">
            <a:noFill/>
            <a:miter lim="800000"/>
            <a:headEnd/>
            <a:tailEnd/>
          </a:ln>
        </p:spPr>
        <p:txBody>
          <a:bodyPr lIns="0" tIns="63500" rIns="0" bIns="0"/>
          <a:lstStyle/>
          <a:p>
            <a:pPr marL="342900" indent="-342900" defTabSz="839788">
              <a:lnSpc>
                <a:spcPct val="111000"/>
              </a:lnSpc>
              <a:buClr>
                <a:srgbClr val="5D7298"/>
              </a:buClr>
              <a:buSzPct val="65000"/>
            </a:pPr>
            <a:r>
              <a:rPr lang="en-GB" sz="1600"/>
              <a:t>BufReq_ReturnType </a:t>
            </a:r>
            <a:r>
              <a:rPr lang="en-GB" sz="1600" b="1"/>
              <a:t>PduR_CanTpStartOfReception</a:t>
            </a:r>
            <a:r>
              <a:rPr lang="en-GB" sz="1600"/>
              <a:t> </a:t>
            </a:r>
          </a:p>
          <a:p>
            <a:pPr marL="342900" indent="-342900" defTabSz="839788">
              <a:lnSpc>
                <a:spcPct val="111000"/>
              </a:lnSpc>
              <a:buClr>
                <a:srgbClr val="5D7298"/>
              </a:buClr>
              <a:buSzPct val="65000"/>
            </a:pPr>
            <a:r>
              <a:rPr lang="en-GB" sz="1600"/>
              <a:t>( PduIdType id, PduLengthType TpSduLength, PduLengthType* bufferSizePtr ) 	</a:t>
            </a:r>
          </a:p>
          <a:p>
            <a:pPr marL="342900" indent="-342900" defTabSz="839788">
              <a:lnSpc>
                <a:spcPct val="111000"/>
              </a:lnSpc>
              <a:buClr>
                <a:srgbClr val="5D7298"/>
              </a:buClr>
              <a:buSzPct val="65000"/>
              <a:buFont typeface="Wingdings" pitchFamily="2" charset="2"/>
              <a:buChar char="è"/>
            </a:pPr>
            <a:r>
              <a:rPr lang="en-GB" sz="1600">
                <a:solidFill>
                  <a:srgbClr val="000000"/>
                </a:solidFill>
              </a:rPr>
              <a:t>This function is called by the CANTP to indicate PduR about a start of new reception (i.e. SF or FF is received in CanTp)</a:t>
            </a:r>
          </a:p>
          <a:p>
            <a:pPr marL="342900" indent="-342900" defTabSz="839788">
              <a:lnSpc>
                <a:spcPct val="111000"/>
              </a:lnSpc>
              <a:buClr>
                <a:srgbClr val="5D7298"/>
              </a:buClr>
              <a:buSzPct val="65000"/>
              <a:buFont typeface="Wingdings" pitchFamily="2" charset="2"/>
              <a:buChar char="è"/>
            </a:pPr>
            <a:endParaRPr lang="en-GB" sz="1600">
              <a:solidFill>
                <a:srgbClr val="000000"/>
              </a:solidFill>
            </a:endParaRPr>
          </a:p>
          <a:p>
            <a:pPr marL="342900" indent="-342900" defTabSz="839788">
              <a:lnSpc>
                <a:spcPct val="111000"/>
              </a:lnSpc>
              <a:buClr>
                <a:srgbClr val="5D7298"/>
              </a:buClr>
              <a:buSzPct val="65000"/>
            </a:pPr>
            <a:r>
              <a:rPr lang="en-GB" sz="1600"/>
              <a:t>BufReq_ReturnType </a:t>
            </a:r>
            <a:r>
              <a:rPr lang="en-GB" sz="1600" b="1"/>
              <a:t>PduR_CanTpCopyRxData</a:t>
            </a:r>
            <a:r>
              <a:rPr lang="en-GB" sz="1600"/>
              <a:t> </a:t>
            </a:r>
          </a:p>
          <a:p>
            <a:pPr marL="342900" indent="-342900" defTabSz="839788">
              <a:lnSpc>
                <a:spcPct val="111000"/>
              </a:lnSpc>
              <a:buClr>
                <a:srgbClr val="5D7298"/>
              </a:buClr>
              <a:buSzPct val="65000"/>
            </a:pPr>
            <a:r>
              <a:rPr lang="en-GB" sz="1600"/>
              <a:t>( PduIdType id, PduInfoType* info, PduLengthType* bufferSizePtr )</a:t>
            </a:r>
          </a:p>
          <a:p>
            <a:pPr marL="342900" indent="-342900" defTabSz="839788">
              <a:lnSpc>
                <a:spcPct val="111000"/>
              </a:lnSpc>
              <a:buClr>
                <a:srgbClr val="5D7298"/>
              </a:buClr>
              <a:buSzPct val="65000"/>
              <a:buFont typeface="Wingdings" pitchFamily="2" charset="2"/>
              <a:buChar char="è"/>
            </a:pPr>
            <a:r>
              <a:rPr lang="en-US" sz="1600"/>
              <a:t>This function is called when a transport protocol module has data to copy for the receiving module</a:t>
            </a:r>
            <a:r>
              <a:rPr lang="en-GB" sz="1600">
                <a:solidFill>
                  <a:srgbClr val="000000"/>
                </a:solidFill>
              </a:rPr>
              <a:t>.</a:t>
            </a:r>
          </a:p>
          <a:p>
            <a:pPr marL="342900" indent="-342900" defTabSz="839788">
              <a:lnSpc>
                <a:spcPct val="111000"/>
              </a:lnSpc>
              <a:buClr>
                <a:srgbClr val="5D7298"/>
              </a:buClr>
              <a:buSzPct val="65000"/>
              <a:buFont typeface="Wingdings" pitchFamily="2" charset="2"/>
              <a:buChar char="è"/>
            </a:pPr>
            <a:endParaRPr lang="en-GB" sz="1600">
              <a:solidFill>
                <a:srgbClr val="000000"/>
              </a:solidFill>
            </a:endParaRPr>
          </a:p>
          <a:p>
            <a:pPr marL="342900" indent="-342900" defTabSz="839788">
              <a:lnSpc>
                <a:spcPct val="111000"/>
              </a:lnSpc>
              <a:buClr>
                <a:srgbClr val="5D7298"/>
              </a:buClr>
              <a:buSzPct val="65000"/>
              <a:buFont typeface="Wingdings" pitchFamily="2" charset="2"/>
              <a:buNone/>
            </a:pPr>
            <a:r>
              <a:rPr lang="en-GB" sz="1600">
                <a:solidFill>
                  <a:srgbClr val="000000"/>
                </a:solidFill>
              </a:rPr>
              <a:t>void </a:t>
            </a:r>
            <a:r>
              <a:rPr lang="en-GB" sz="1600" b="1">
                <a:solidFill>
                  <a:srgbClr val="000000"/>
                </a:solidFill>
              </a:rPr>
              <a:t>PduR_CanTpRxIndication</a:t>
            </a:r>
            <a:r>
              <a:rPr lang="en-GB" sz="1600">
                <a:solidFill>
                  <a:srgbClr val="000000"/>
                </a:solidFill>
              </a:rPr>
              <a:t> </a:t>
            </a:r>
          </a:p>
          <a:p>
            <a:pPr marL="342900" indent="-342900" defTabSz="839788">
              <a:lnSpc>
                <a:spcPct val="111000"/>
              </a:lnSpc>
              <a:buClr>
                <a:srgbClr val="5D7298"/>
              </a:buClr>
              <a:buSzPct val="65000"/>
              <a:buFont typeface="Wingdings" pitchFamily="2" charset="2"/>
              <a:buNone/>
            </a:pPr>
            <a:r>
              <a:rPr lang="en-GB" sz="1600">
                <a:solidFill>
                  <a:srgbClr val="000000"/>
                </a:solidFill>
              </a:rPr>
              <a:t>( PduIdType CanTpRxPduId, NotifResultType Result )</a:t>
            </a:r>
          </a:p>
          <a:p>
            <a:pPr marL="342900" indent="-342900" defTabSz="839788">
              <a:lnSpc>
                <a:spcPct val="111000"/>
              </a:lnSpc>
              <a:buClr>
                <a:srgbClr val="5D7298"/>
              </a:buClr>
              <a:buSzPct val="65000"/>
              <a:buFont typeface="Wingdings" pitchFamily="2" charset="2"/>
              <a:buChar char="è"/>
            </a:pPr>
            <a:r>
              <a:rPr lang="en-GB" sz="1600">
                <a:solidFill>
                  <a:srgbClr val="000000"/>
                </a:solidFill>
              </a:rPr>
              <a:t>This function is called by the CAN TP after successful/unsuccessful reception  of data. </a:t>
            </a:r>
            <a:r>
              <a:rPr lang="en-GB" sz="1400">
                <a:solidFill>
                  <a:srgbClr val="000000"/>
                </a:solidFill>
              </a:rPr>
              <a:t>	</a:t>
            </a:r>
          </a:p>
          <a:p>
            <a:pPr marL="342900" indent="-342900" defTabSz="839788">
              <a:lnSpc>
                <a:spcPct val="111000"/>
              </a:lnSpc>
              <a:buClr>
                <a:srgbClr val="5D7298"/>
              </a:buClr>
              <a:buSzPct val="65000"/>
              <a:buFont typeface="Wingdings" pitchFamily="2" charset="2"/>
              <a:buChar char="è"/>
            </a:pPr>
            <a:endParaRPr lang="en-GB" sz="1400">
              <a:solidFill>
                <a:srgbClr val="000000"/>
              </a:solidFill>
            </a:endParaRP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p:txBody>
      </p:sp>
      <p:sp>
        <p:nvSpPr>
          <p:cNvPr id="26629"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6630"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6631" name="Rectangle 8"/>
          <p:cNvSpPr>
            <a:spLocks noGrp="1" noChangeArrowheads="1"/>
          </p:cNvSpPr>
          <p:nvPr>
            <p:ph type="title"/>
            <p:custDataLst>
              <p:tags r:id="rId7"/>
            </p:custDataLst>
          </p:nvPr>
        </p:nvSpPr>
        <p:spPr>
          <a:xfrm>
            <a:off x="379413" y="533400"/>
            <a:ext cx="7559675" cy="533400"/>
          </a:xfrm>
          <a:noFill/>
        </p:spPr>
        <p:txBody>
          <a:bodyPr/>
          <a:lstStyle/>
          <a:p>
            <a:r>
              <a:rPr lang="en-US" smtClean="0">
                <a:latin typeface="Bosch Office Sans" pitchFamily="34" charset="0"/>
              </a:rPr>
              <a:t>AUTOSAR CanTp - Interfaces to/with PduR (Rx)</a:t>
            </a:r>
            <a:endParaRPr lang="en-GB" smtClean="0">
              <a:latin typeface="Bosch Office Sans" pitchFamily="34" charset="0"/>
            </a:endParaRPr>
          </a:p>
        </p:txBody>
      </p:sp>
      <p:sp>
        <p:nvSpPr>
          <p:cNvPr id="26632"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663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6634"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6635"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6636"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26637"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21</a:t>
            </a:fld>
            <a:endParaRPr lang="de-DE"/>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1" descr="BEQIK_FR.png" hidden="1"/>
          <p:cNvPicPr>
            <a:picLocks/>
          </p:cNvPicPr>
          <p:nvPr>
            <p:custDataLst>
              <p:tags r:id="rId2"/>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p:spPr>
      </p:pic>
      <p:sp>
        <p:nvSpPr>
          <p:cNvPr id="27651" name="TextBox 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7652" name="Rectangle 18"/>
          <p:cNvSpPr>
            <a:spLocks noChangeArrowheads="1"/>
          </p:cNvSpPr>
          <p:nvPr>
            <p:custDataLst>
              <p:tags r:id="rId4"/>
            </p:custDataLst>
          </p:nvPr>
        </p:nvSpPr>
        <p:spPr bwMode="auto">
          <a:xfrm>
            <a:off x="522288" y="1069975"/>
            <a:ext cx="7772400" cy="4103688"/>
          </a:xfrm>
          <a:prstGeom prst="rect">
            <a:avLst/>
          </a:prstGeom>
          <a:noFill/>
          <a:ln w="0">
            <a:noFill/>
            <a:miter lim="800000"/>
            <a:headEnd/>
            <a:tailEnd/>
          </a:ln>
        </p:spPr>
        <p:txBody>
          <a:bodyPr lIns="0" tIns="63500" rIns="0" bIns="0"/>
          <a:lstStyle/>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buFont typeface="Wingdings" pitchFamily="2" charset="2"/>
              <a:buNone/>
            </a:pPr>
            <a:r>
              <a:rPr lang="en-GB" sz="1400">
                <a:solidFill>
                  <a:srgbClr val="000000"/>
                </a:solidFill>
              </a:rPr>
              <a:t>Std_ReturnType </a:t>
            </a:r>
            <a:r>
              <a:rPr lang="en-GB" sz="1400" b="1">
                <a:solidFill>
                  <a:srgbClr val="000000"/>
                </a:solidFill>
              </a:rPr>
              <a:t>CanTp_Transmit</a:t>
            </a:r>
          </a:p>
          <a:p>
            <a:pPr marL="342900" indent="-342900" defTabSz="839788">
              <a:lnSpc>
                <a:spcPct val="111000"/>
              </a:lnSpc>
              <a:buClr>
                <a:srgbClr val="5D7298"/>
              </a:buClr>
              <a:buSzPct val="65000"/>
              <a:buFont typeface="Wingdings" pitchFamily="2" charset="2"/>
              <a:buNone/>
            </a:pPr>
            <a:r>
              <a:rPr lang="en-GB" sz="1400">
                <a:solidFill>
                  <a:srgbClr val="000000"/>
                </a:solidFill>
              </a:rPr>
              <a:t>(PduIdType CanTpTxSduId,const PduInfoType* CanTpTxInfoPtr)</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service is used to request the transfer of (un)segmented data.</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endParaRPr lang="en-GB" sz="1400"/>
          </a:p>
          <a:p>
            <a:pPr marL="342900" indent="-342900" defTabSz="839788">
              <a:lnSpc>
                <a:spcPct val="111000"/>
              </a:lnSpc>
              <a:buClr>
                <a:srgbClr val="5D7298"/>
              </a:buClr>
              <a:buSzPct val="65000"/>
            </a:pPr>
            <a:r>
              <a:rPr lang="en-GB" sz="1400"/>
              <a:t>BufReq_ReturnType </a:t>
            </a:r>
            <a:r>
              <a:rPr lang="en-GB" sz="1400" b="1"/>
              <a:t>PduR_CanTpCopyTxData</a:t>
            </a:r>
          </a:p>
          <a:p>
            <a:pPr marL="342900" indent="-342900" defTabSz="839788">
              <a:lnSpc>
                <a:spcPct val="111000"/>
              </a:lnSpc>
              <a:buClr>
                <a:srgbClr val="5D7298"/>
              </a:buClr>
              <a:buSzPct val="65000"/>
            </a:pPr>
            <a:r>
              <a:rPr lang="en-GB" sz="1400"/>
              <a:t>( PduIdType id, PduInfoType* info, RetryInfoType* retry, PduLengthType* availableDataPtr ) 	</a:t>
            </a:r>
          </a:p>
          <a:p>
            <a:pPr marL="342900" indent="-342900" defTabSz="839788">
              <a:lnSpc>
                <a:spcPct val="111000"/>
              </a:lnSpc>
              <a:buClr>
                <a:srgbClr val="5D7298"/>
              </a:buClr>
              <a:buSzPct val="65000"/>
              <a:buFont typeface="Wingdings" pitchFamily="2" charset="2"/>
              <a:buChar char="è"/>
            </a:pPr>
            <a:r>
              <a:rPr lang="en-US" sz="1400"/>
              <a:t>This function is called by the transport protocol module to query the transmit data of an I-PDU segment. PduR shall need to copy the required data to transmit (SF, FF or CF) accordingly to CanTp Buffer which is provided along with this call-back. </a:t>
            </a:r>
            <a:endParaRPr lang="en-GB" sz="1400">
              <a:solidFill>
                <a:srgbClr val="000000"/>
              </a:solidFill>
            </a:endParaRP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buFont typeface="Wingdings" pitchFamily="2" charset="2"/>
              <a:buNone/>
            </a:pPr>
            <a:r>
              <a:rPr lang="en-GB" sz="1400">
                <a:solidFill>
                  <a:srgbClr val="000000"/>
                </a:solidFill>
              </a:rPr>
              <a:t>void </a:t>
            </a:r>
            <a:r>
              <a:rPr lang="en-GB" sz="1400" b="1">
                <a:solidFill>
                  <a:srgbClr val="000000"/>
                </a:solidFill>
              </a:rPr>
              <a:t>PduR_CanTpTxConfirmation</a:t>
            </a:r>
            <a:r>
              <a:rPr lang="en-GB" sz="1400">
                <a:solidFill>
                  <a:srgbClr val="000000"/>
                </a:solidFill>
              </a:rPr>
              <a:t> ( PduIdType CanTpTxPduId, NotifResultType Result )</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function is called by the CAN Transport Protocol after successful/unsuccesful transmision of a transmit request</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p:txBody>
      </p:sp>
      <p:sp>
        <p:nvSpPr>
          <p:cNvPr id="27653"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7654"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7655" name="Rectangle 8"/>
          <p:cNvSpPr>
            <a:spLocks noGrp="1" noChangeArrowheads="1"/>
          </p:cNvSpPr>
          <p:nvPr>
            <p:ph type="title"/>
            <p:custDataLst>
              <p:tags r:id="rId7"/>
            </p:custDataLst>
          </p:nvPr>
        </p:nvSpPr>
        <p:spPr>
          <a:xfrm>
            <a:off x="533400" y="533400"/>
            <a:ext cx="7405688" cy="533400"/>
          </a:xfrm>
          <a:noFill/>
        </p:spPr>
        <p:txBody>
          <a:bodyPr/>
          <a:lstStyle/>
          <a:p>
            <a:r>
              <a:rPr lang="en-US" smtClean="0">
                <a:latin typeface="Bosch Office Sans" pitchFamily="34" charset="0"/>
              </a:rPr>
              <a:t>AUTOSAR CanTp - Interfaces to/with PduR (Tx)</a:t>
            </a:r>
            <a:endParaRPr lang="en-GB" smtClean="0">
              <a:latin typeface="Bosch Office Sans" pitchFamily="34" charset="0"/>
            </a:endParaRPr>
          </a:p>
        </p:txBody>
      </p:sp>
      <p:sp>
        <p:nvSpPr>
          <p:cNvPr id="27656"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7657"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7658"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7659"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7660"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125963" name="Group 11"/>
          <p:cNvGraphicFramePr>
            <a:graphicFrameLocks noGrp="1"/>
          </p:cNvGraphicFramePr>
          <p:nvPr>
            <p:custDataLst>
              <p:tags r:id="rId13"/>
            </p:custDataLst>
          </p:nvPr>
        </p:nvGraphicFramePr>
        <p:xfrm>
          <a:off x="1136650" y="371475"/>
          <a:ext cx="6261100" cy="362077"/>
        </p:xfrm>
        <a:graphic>
          <a:graphicData uri="http://schemas.openxmlformats.org/drawingml/2006/table">
            <a:tbl>
              <a:tblPr/>
              <a:tblGrid>
                <a:gridCol w="6261100"/>
              </a:tblGrid>
              <a:tr h="338138">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7663" name="Rectangle 17"/>
          <p:cNvSpPr>
            <a:spLocks noChangeArrowheads="1"/>
          </p:cNvSpPr>
          <p:nvPr>
            <p:custDataLst>
              <p:tags r:id="rId14"/>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22</a:t>
            </a:fld>
            <a:endParaRPr lang="de-DE"/>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1" descr="BEQIK_FR.png" hidden="1"/>
          <p:cNvPicPr>
            <a:picLocks/>
          </p:cNvPicPr>
          <p:nvPr>
            <p:custDataLst>
              <p:tags r:id="rId2"/>
            </p:custDataLst>
          </p:nvPr>
        </p:nvPicPr>
        <p:blipFill>
          <a:blip r:embed="rId16" cstate="print"/>
          <a:srcRect/>
          <a:stretch>
            <a:fillRect/>
          </a:stretch>
        </p:blipFill>
        <p:spPr bwMode="auto">
          <a:xfrm>
            <a:off x="76200" y="5653088"/>
            <a:ext cx="381000" cy="174625"/>
          </a:xfrm>
          <a:prstGeom prst="rect">
            <a:avLst/>
          </a:prstGeom>
          <a:noFill/>
          <a:ln w="0">
            <a:noFill/>
            <a:miter lim="800000"/>
            <a:headEnd/>
            <a:tailEnd/>
          </a:ln>
        </p:spPr>
      </p:pic>
      <p:sp>
        <p:nvSpPr>
          <p:cNvPr id="28675" name="TextBox 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8676" name="Rectangle 20"/>
          <p:cNvSpPr>
            <a:spLocks noChangeArrowheads="1"/>
          </p:cNvSpPr>
          <p:nvPr>
            <p:custDataLst>
              <p:tags r:id="rId4"/>
            </p:custDataLst>
          </p:nvPr>
        </p:nvSpPr>
        <p:spPr bwMode="auto">
          <a:xfrm>
            <a:off x="522288" y="1069975"/>
            <a:ext cx="7772400" cy="4103688"/>
          </a:xfrm>
          <a:prstGeom prst="rect">
            <a:avLst/>
          </a:prstGeom>
          <a:noFill/>
          <a:ln w="0">
            <a:noFill/>
            <a:miter lim="800000"/>
            <a:headEnd/>
            <a:tailEnd/>
          </a:ln>
        </p:spPr>
        <p:txBody>
          <a:bodyPr lIns="0" tIns="63500" rIns="0" bIns="0"/>
          <a:lstStyle/>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r>
              <a:rPr lang="en-GB" sz="1400">
                <a:solidFill>
                  <a:srgbClr val="000000"/>
                </a:solidFill>
              </a:rPr>
              <a:t>void </a:t>
            </a:r>
            <a:r>
              <a:rPr lang="en-GB" sz="1400" b="1">
                <a:solidFill>
                  <a:srgbClr val="000000"/>
                </a:solidFill>
              </a:rPr>
              <a:t>CanTp_Init </a:t>
            </a:r>
            <a:r>
              <a:rPr lang="en-GB" sz="1400">
                <a:solidFill>
                  <a:srgbClr val="000000"/>
                </a:solidFill>
              </a:rPr>
              <a:t>( const CanTp_ConfigType* CfgPtr )</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API is responsible for initialisation of CanTp</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r>
              <a:rPr lang="en-GB" sz="1400"/>
              <a:t>void </a:t>
            </a:r>
            <a:r>
              <a:rPr lang="en-GB" sz="1400" b="1"/>
              <a:t>CanTp_Shutdown</a:t>
            </a:r>
            <a:r>
              <a:rPr lang="en-GB" sz="1400"/>
              <a:t> ( void )</a:t>
            </a:r>
            <a:endParaRPr lang="en-GB" sz="1400">
              <a:solidFill>
                <a:srgbClr val="000000"/>
              </a:solidFill>
            </a:endParaRP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API is responsible to close all the active Channels/Connections of CanTp and move CanTp to shutdown state. </a:t>
            </a:r>
          </a:p>
          <a:p>
            <a:pPr marL="342900" indent="-342900" defTabSz="839788">
              <a:lnSpc>
                <a:spcPct val="111000"/>
              </a:lnSpc>
              <a:buClr>
                <a:srgbClr val="5D7298"/>
              </a:buClr>
              <a:buSzPct val="65000"/>
              <a:buFont typeface="Wingdings" pitchFamily="2" charset="2"/>
              <a:buNone/>
            </a:pPr>
            <a:endParaRPr lang="en-GB" sz="1400">
              <a:solidFill>
                <a:srgbClr val="000000"/>
              </a:solidFill>
            </a:endParaRPr>
          </a:p>
          <a:p>
            <a:pPr marL="342900" indent="-342900" defTabSz="839788">
              <a:lnSpc>
                <a:spcPct val="111000"/>
              </a:lnSpc>
              <a:buClr>
                <a:srgbClr val="5D7298"/>
              </a:buClr>
              <a:buSzPct val="65000"/>
            </a:pPr>
            <a:r>
              <a:rPr lang="en-GB" sz="1400"/>
              <a:t>void </a:t>
            </a:r>
            <a:r>
              <a:rPr lang="en-GB" sz="1400" b="1"/>
              <a:t>CanTp_MainFunction </a:t>
            </a:r>
            <a:r>
              <a:rPr lang="en-GB" sz="1400"/>
              <a:t>( void ) </a:t>
            </a:r>
            <a:endParaRPr lang="en-GB" sz="1400">
              <a:solidFill>
                <a:srgbClr val="000000"/>
              </a:solidFill>
            </a:endParaRP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API is the main function which has to be called from a fixed cyclic process by the OS Scheduler.</a:t>
            </a:r>
          </a:p>
          <a:p>
            <a:pPr marL="342900" indent="-342900" defTabSz="839788">
              <a:lnSpc>
                <a:spcPct val="111000"/>
              </a:lnSpc>
              <a:buClr>
                <a:srgbClr val="5D7298"/>
              </a:buClr>
              <a:buSzPct val="65000"/>
              <a:buFont typeface="Wingdings" pitchFamily="2" charset="2"/>
              <a:buChar char="è"/>
            </a:pPr>
            <a:endParaRPr lang="en-GB" sz="1400">
              <a:solidFill>
                <a:srgbClr val="000000"/>
              </a:solidFill>
            </a:endParaRPr>
          </a:p>
          <a:p>
            <a:pPr marL="342900" indent="-342900" defTabSz="839788">
              <a:lnSpc>
                <a:spcPct val="111000"/>
              </a:lnSpc>
              <a:buClr>
                <a:srgbClr val="5D7298"/>
              </a:buClr>
              <a:buSzPct val="65000"/>
            </a:pPr>
            <a:r>
              <a:rPr lang="en-GB" sz="1400"/>
              <a:t>void </a:t>
            </a:r>
            <a:r>
              <a:rPr lang="en-GB" sz="1400" b="1"/>
              <a:t>CanTp_GetVersionInfo</a:t>
            </a:r>
            <a:r>
              <a:rPr lang="en-GB" sz="1400"/>
              <a:t> ( Std_VersionInfoType* versioninfo ) 	</a:t>
            </a:r>
          </a:p>
          <a:p>
            <a:pPr marL="342900" indent="-342900" defTabSz="839788">
              <a:lnSpc>
                <a:spcPct val="111000"/>
              </a:lnSpc>
              <a:buClr>
                <a:srgbClr val="5D7298"/>
              </a:buClr>
              <a:buSzPct val="65000"/>
              <a:buFont typeface="Wingdings" pitchFamily="2" charset="2"/>
              <a:buChar char="è"/>
            </a:pPr>
            <a:r>
              <a:rPr lang="en-GB" sz="1400">
                <a:solidFill>
                  <a:srgbClr val="000000"/>
                </a:solidFill>
              </a:rPr>
              <a:t>This API can be used by any component to check or validate the version compatibility of CanTp with the other dependant components. </a:t>
            </a:r>
          </a:p>
          <a:p>
            <a:pPr marL="342900" indent="-342900" defTabSz="839788">
              <a:lnSpc>
                <a:spcPct val="111000"/>
              </a:lnSpc>
              <a:buClr>
                <a:srgbClr val="5D7298"/>
              </a:buClr>
              <a:buSzPct val="65000"/>
              <a:buFont typeface="Wingdings" pitchFamily="2" charset="2"/>
              <a:buChar char="è"/>
            </a:pPr>
            <a:endParaRPr lang="en-GB" sz="1400">
              <a:solidFill>
                <a:srgbClr val="000000"/>
              </a:solidFill>
            </a:endParaRPr>
          </a:p>
          <a:p>
            <a:pPr marL="342900" indent="-342900" defTabSz="839788">
              <a:lnSpc>
                <a:spcPct val="111000"/>
              </a:lnSpc>
              <a:buClr>
                <a:srgbClr val="5D7298"/>
              </a:buClr>
              <a:buSzPct val="65000"/>
              <a:buFont typeface="Wingdings" pitchFamily="2" charset="2"/>
              <a:buChar char="è"/>
            </a:pPr>
            <a:endParaRPr lang="en-GB" sz="1400">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a:p>
            <a:pPr marL="342900" indent="-342900" defTabSz="839788">
              <a:lnSpc>
                <a:spcPct val="111000"/>
              </a:lnSpc>
              <a:buClr>
                <a:srgbClr val="5D7298"/>
              </a:buClr>
              <a:buSzPct val="65000"/>
              <a:buFont typeface="Wingdings" pitchFamily="2" charset="2"/>
              <a:buChar char="è"/>
            </a:pPr>
            <a:endParaRPr lang="en-GB">
              <a:solidFill>
                <a:srgbClr val="000000"/>
              </a:solidFill>
            </a:endParaRPr>
          </a:p>
        </p:txBody>
      </p:sp>
      <p:sp>
        <p:nvSpPr>
          <p:cNvPr id="28677"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8678"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8679" name="Rectangle 8"/>
          <p:cNvSpPr>
            <a:spLocks noGrp="1" noChangeArrowheads="1"/>
          </p:cNvSpPr>
          <p:nvPr>
            <p:ph type="title"/>
            <p:custDataLst>
              <p:tags r:id="rId7"/>
            </p:custDataLst>
          </p:nvPr>
        </p:nvSpPr>
        <p:spPr>
          <a:noFill/>
        </p:spPr>
        <p:txBody>
          <a:bodyPr/>
          <a:lstStyle/>
          <a:p>
            <a:r>
              <a:rPr lang="en-US" smtClean="0">
                <a:latin typeface="Bosch Office Sans" pitchFamily="34" charset="0"/>
              </a:rPr>
              <a:t>AUTOSAR CanTp  - Interfaces to Scheduler</a:t>
            </a:r>
            <a:endParaRPr lang="en-GB" smtClean="0">
              <a:latin typeface="Bosch Office Sans" pitchFamily="34" charset="0"/>
            </a:endParaRPr>
          </a:p>
        </p:txBody>
      </p:sp>
      <p:sp>
        <p:nvSpPr>
          <p:cNvPr id="28680"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8681"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8682"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8683"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8684"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28685"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23</a:t>
            </a:fld>
            <a:endParaRPr lang="de-DE"/>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2" descr="BEQIK_FR.png" hidden="1"/>
          <p:cNvPicPr>
            <a:picLocks/>
          </p:cNvPicPr>
          <p:nvPr>
            <p:custDataLst>
              <p:tags r:id="rId2"/>
            </p:custDataLst>
          </p:nvPr>
        </p:nvPicPr>
        <p:blipFill>
          <a:blip r:embed="rId17" cstate="print"/>
          <a:srcRect/>
          <a:stretch>
            <a:fillRect/>
          </a:stretch>
        </p:blipFill>
        <p:spPr bwMode="auto">
          <a:xfrm>
            <a:off x="76200" y="5653088"/>
            <a:ext cx="381000" cy="174625"/>
          </a:xfrm>
          <a:prstGeom prst="rect">
            <a:avLst/>
          </a:prstGeom>
          <a:noFill/>
          <a:ln w="0">
            <a:noFill/>
            <a:miter lim="800000"/>
            <a:headEnd/>
            <a:tailEnd/>
          </a:ln>
        </p:spPr>
      </p:pic>
      <p:sp>
        <p:nvSpPr>
          <p:cNvPr id="29699" name="TextBox 2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9700" name="Rectangle 18"/>
          <p:cNvSpPr>
            <a:spLocks noChangeArrowheads="1"/>
          </p:cNvSpPr>
          <p:nvPr>
            <p:custDataLst>
              <p:tags r:id="rId4"/>
            </p:custDataLst>
          </p:nvPr>
        </p:nvSpPr>
        <p:spPr bwMode="auto">
          <a:xfrm>
            <a:off x="522288" y="1069975"/>
            <a:ext cx="7772400" cy="4103688"/>
          </a:xfrm>
          <a:prstGeom prst="rect">
            <a:avLst/>
          </a:prstGeom>
          <a:noFill/>
          <a:ln w="0">
            <a:noFill/>
            <a:miter lim="800000"/>
            <a:headEnd/>
            <a:tailEnd/>
          </a:ln>
        </p:spPr>
        <p:txBody>
          <a:bodyPr lIns="0" tIns="63500" rIns="0" bIns="0"/>
          <a:lstStyle/>
          <a:p>
            <a:pPr defTabSz="839788">
              <a:lnSpc>
                <a:spcPct val="111000"/>
              </a:lnSpc>
              <a:buClr>
                <a:srgbClr val="5D7298"/>
              </a:buClr>
              <a:buSzPct val="65000"/>
            </a:pPr>
            <a:r>
              <a:rPr lang="en-GB" sz="1600" b="1">
                <a:solidFill>
                  <a:srgbClr val="000000"/>
                </a:solidFill>
              </a:rPr>
              <a:t>CanTp166: </a:t>
            </a:r>
            <a:br>
              <a:rPr lang="en-GB" sz="1600" b="1">
                <a:solidFill>
                  <a:srgbClr val="000000"/>
                </a:solidFill>
              </a:rPr>
            </a:br>
            <a:r>
              <a:rPr lang="en-US" sz="1600">
                <a:solidFill>
                  <a:srgbClr val="000000"/>
                </a:solidFill>
              </a:rPr>
              <a:t>At the reception of a FF, last CF of a block or a SF, the CanTp module shall start a time-out N_Br before requesting an Rx buffer</a:t>
            </a:r>
          </a:p>
          <a:p>
            <a:pPr defTabSz="839788">
              <a:lnSpc>
                <a:spcPct val="111000"/>
              </a:lnSpc>
              <a:buClr>
                <a:srgbClr val="5D7298"/>
              </a:buClr>
              <a:buSzPct val="65000"/>
            </a:pPr>
            <a:endParaRPr lang="en-GB" sz="1600">
              <a:solidFill>
                <a:srgbClr val="000000"/>
              </a:solidFill>
            </a:endParaRPr>
          </a:p>
          <a:p>
            <a:pPr defTabSz="839788">
              <a:lnSpc>
                <a:spcPct val="111000"/>
              </a:lnSpc>
              <a:buClr>
                <a:srgbClr val="5D7298"/>
              </a:buClr>
              <a:buSzPct val="65000"/>
              <a:buFont typeface="Wingdings" pitchFamily="2" charset="2"/>
              <a:buNone/>
            </a:pPr>
            <a:r>
              <a:rPr lang="en-GB" sz="1600" b="1">
                <a:solidFill>
                  <a:srgbClr val="000000"/>
                </a:solidFill>
              </a:rPr>
              <a:t>CanTp167: </a:t>
            </a:r>
          </a:p>
          <a:p>
            <a:pPr defTabSz="839788">
              <a:lnSpc>
                <a:spcPct val="111000"/>
              </a:lnSpc>
              <a:buClr>
                <a:srgbClr val="5D7298"/>
              </a:buClr>
              <a:buSzPct val="65000"/>
            </a:pPr>
            <a:r>
              <a:rPr lang="en-US" sz="1600"/>
              <a:t>After a transmission request from upper layer, the CanTp module shall start time-out N_Cs before the call of PduR_CanTpCopyTxData. If a buffer is not available before the timer elapsed, the CanTp module shall abort the communication. </a:t>
            </a:r>
          </a:p>
          <a:p>
            <a:pPr defTabSz="839788">
              <a:lnSpc>
                <a:spcPct val="111000"/>
              </a:lnSpc>
              <a:buClr>
                <a:srgbClr val="5D7298"/>
              </a:buClr>
              <a:buSzPct val="65000"/>
            </a:pPr>
            <a:endParaRPr lang="en-GB" sz="1600">
              <a:solidFill>
                <a:srgbClr val="DF0024"/>
              </a:solidFill>
            </a:endParaRPr>
          </a:p>
          <a:p>
            <a:pPr defTabSz="839788">
              <a:lnSpc>
                <a:spcPct val="111000"/>
              </a:lnSpc>
              <a:buClr>
                <a:srgbClr val="5D7298"/>
              </a:buClr>
              <a:buSzPct val="65000"/>
              <a:buFont typeface="Wingdings" pitchFamily="2" charset="2"/>
              <a:buNone/>
            </a:pPr>
            <a:r>
              <a:rPr lang="en-GB" sz="1600">
                <a:solidFill>
                  <a:srgbClr val="DF0024"/>
                </a:solidFill>
              </a:rPr>
              <a:t>N_Br and N_Cs are defined as “performance parameters in ISO15765” but</a:t>
            </a:r>
          </a:p>
          <a:p>
            <a:pPr defTabSz="839788">
              <a:lnSpc>
                <a:spcPct val="111000"/>
              </a:lnSpc>
              <a:buClr>
                <a:srgbClr val="5D7298"/>
              </a:buClr>
              <a:buSzPct val="65000"/>
              <a:buFont typeface="Wingdings" pitchFamily="2" charset="2"/>
              <a:buNone/>
            </a:pPr>
            <a:r>
              <a:rPr lang="en-GB" sz="1600">
                <a:solidFill>
                  <a:srgbClr val="DF0024"/>
                </a:solidFill>
              </a:rPr>
              <a:t>AUTOSAR CanTp is “redefining” N_Br and N_Cs as timeout parameter for</a:t>
            </a:r>
          </a:p>
          <a:p>
            <a:pPr defTabSz="839788">
              <a:lnSpc>
                <a:spcPct val="111000"/>
              </a:lnSpc>
              <a:buClr>
                <a:srgbClr val="5D7298"/>
              </a:buClr>
              <a:buSzPct val="65000"/>
              <a:buFont typeface="Wingdings" pitchFamily="2" charset="2"/>
              <a:buNone/>
            </a:pPr>
            <a:r>
              <a:rPr lang="en-GB" sz="1600">
                <a:solidFill>
                  <a:srgbClr val="DF0024"/>
                </a:solidFill>
              </a:rPr>
              <a:t>buffer handling with PduR !</a:t>
            </a:r>
            <a:r>
              <a:rPr lang="en-GB">
                <a:solidFill>
                  <a:srgbClr val="DF0024"/>
                </a:solidFill>
              </a:rPr>
              <a:t> </a:t>
            </a:r>
          </a:p>
          <a:p>
            <a:pPr defTabSz="839788">
              <a:lnSpc>
                <a:spcPct val="111000"/>
              </a:lnSpc>
              <a:buClr>
                <a:srgbClr val="5D7298"/>
              </a:buClr>
              <a:buFont typeface="Wingdings" pitchFamily="2" charset="2"/>
              <a:buNone/>
            </a:pPr>
            <a:endParaRPr lang="en-GB">
              <a:solidFill>
                <a:srgbClr val="000000"/>
              </a:solidFill>
            </a:endParaRPr>
          </a:p>
          <a:p>
            <a:pPr defTabSz="839788">
              <a:lnSpc>
                <a:spcPct val="111000"/>
              </a:lnSpc>
              <a:buClr>
                <a:srgbClr val="5D7298"/>
              </a:buClr>
              <a:buSzPct val="65000"/>
              <a:buFont typeface="Wingdings" pitchFamily="2" charset="2"/>
              <a:buNone/>
            </a:pPr>
            <a:endParaRPr lang="en-GB">
              <a:solidFill>
                <a:srgbClr val="000000"/>
              </a:solidFill>
            </a:endParaRPr>
          </a:p>
        </p:txBody>
      </p:sp>
      <p:sp>
        <p:nvSpPr>
          <p:cNvPr id="29701"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29702"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29703" name="Rectangle 8"/>
          <p:cNvSpPr>
            <a:spLocks noGrp="1" noChangeArrowheads="1"/>
          </p:cNvSpPr>
          <p:nvPr>
            <p:ph type="title"/>
            <p:custDataLst>
              <p:tags r:id="rId7"/>
            </p:custDataLst>
          </p:nvPr>
        </p:nvSpPr>
        <p:spPr>
          <a:noFill/>
        </p:spPr>
        <p:txBody>
          <a:bodyPr/>
          <a:lstStyle/>
          <a:p>
            <a:r>
              <a:rPr lang="en-US" smtClean="0">
                <a:latin typeface="Bosch Office Sans" pitchFamily="34" charset="0"/>
              </a:rPr>
              <a:t>AUTOSAR CanTp  - Br / Cs - Timeout</a:t>
            </a:r>
            <a:endParaRPr lang="en-GB" smtClean="0">
              <a:latin typeface="Bosch Office Sans" pitchFamily="34" charset="0"/>
            </a:endParaRPr>
          </a:p>
        </p:txBody>
      </p:sp>
      <p:sp>
        <p:nvSpPr>
          <p:cNvPr id="29704"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29705"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29706"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9707"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29708"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119819" name="Group 11"/>
          <p:cNvGraphicFramePr>
            <a:graphicFrameLocks noGrp="1"/>
          </p:cNvGraphicFramePr>
          <p:nvPr>
            <p:custDataLst>
              <p:tags r:id="rId13"/>
            </p:custDataLst>
          </p:nvPr>
        </p:nvGraphicFramePr>
        <p:xfrm>
          <a:off x="1136650" y="371475"/>
          <a:ext cx="6261100" cy="362077"/>
        </p:xfrm>
        <a:graphic>
          <a:graphicData uri="http://schemas.openxmlformats.org/drawingml/2006/table">
            <a:tbl>
              <a:tblPr/>
              <a:tblGrid>
                <a:gridCol w="6261100"/>
              </a:tblGrid>
              <a:tr h="0">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29711" name="Rectangle 17"/>
          <p:cNvSpPr>
            <a:spLocks noChangeArrowheads="1"/>
          </p:cNvSpPr>
          <p:nvPr>
            <p:custDataLst>
              <p:tags r:id="rId14"/>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24</a:t>
            </a:fld>
            <a:endParaRPr lang="x-none"/>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Switch from Can To </a:t>
            </a:r>
            <a:r>
              <a:rPr lang="en-GB" dirty="0" err="1" smtClean="0"/>
              <a:t>CanFD</a:t>
            </a:r>
            <a:r>
              <a:rPr lang="en-GB" dirty="0" smtClean="0"/>
              <a:t> [Flexible Data Rate]</a:t>
            </a:r>
            <a:endParaRPr lang="en-GB" dirty="0"/>
          </a:p>
        </p:txBody>
      </p:sp>
      <p:sp>
        <p:nvSpPr>
          <p:cNvPr id="13" name="Rectangle 12"/>
          <p:cNvSpPr/>
          <p:nvPr>
            <p:custDataLst>
              <p:tags r:id="rId10"/>
            </p:custDataLst>
          </p:nvPr>
        </p:nvSpPr>
        <p:spPr>
          <a:xfrm>
            <a:off x="234752" y="4238228"/>
            <a:ext cx="8064896" cy="1200329"/>
          </a:xfrm>
          <a:prstGeom prst="rect">
            <a:avLst/>
          </a:prstGeom>
        </p:spPr>
        <p:txBody>
          <a:bodyPr wrap="square">
            <a:spAutoFit/>
          </a:bodyPr>
          <a:lstStyle/>
          <a:p>
            <a:r>
              <a:rPr lang="en-US" sz="1200" dirty="0" smtClean="0"/>
              <a:t>The reserve bit of the traditional CAN frame now becomes the switch for the CAN FD format. If transferred dominant as 0, it denotes a classical CAN frame. If it contains the recessive value 1, it denotes a CAN FD frame.</a:t>
            </a:r>
          </a:p>
          <a:p>
            <a:endParaRPr lang="en-US" sz="1200" dirty="0" smtClean="0"/>
          </a:p>
          <a:p>
            <a:r>
              <a:rPr lang="en-US" sz="1200" dirty="0" smtClean="0"/>
              <a:t>The bit's new name is </a:t>
            </a:r>
            <a:r>
              <a:rPr lang="en-US" sz="1200" b="1" dirty="0" smtClean="0"/>
              <a:t>FDF</a:t>
            </a:r>
            <a:r>
              <a:rPr lang="en-US" sz="1200" dirty="0" smtClean="0"/>
              <a:t> for Flexible Data Rate Format which establishes the opportunity to transmit a much larger payload. The actual length of the data field and the decision whether to switch to a higher transmission rate or not, follow later in the frame.</a:t>
            </a:r>
            <a:endParaRPr lang="en-US" sz="1200" dirty="0"/>
          </a:p>
        </p:txBody>
      </p:sp>
      <p:sp>
        <p:nvSpPr>
          <p:cNvPr id="14" name="TextBox 13"/>
          <p:cNvSpPr txBox="1"/>
          <p:nvPr>
            <p:custDataLst>
              <p:tags r:id="rId11"/>
            </p:custDataLst>
          </p:nvPr>
        </p:nvSpPr>
        <p:spPr>
          <a:xfrm>
            <a:off x="266700" y="1129383"/>
            <a:ext cx="7999040" cy="295465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nSpc>
                <a:spcPct val="100000"/>
              </a:lnSpc>
              <a:spcBef>
                <a:spcPts val="0"/>
              </a:spcBef>
              <a:spcAft>
                <a:spcPts val="0"/>
              </a:spcAft>
              <a:buNone/>
            </a:pPr>
            <a:r>
              <a:rPr lang="en-GB" sz="1400" b="1" dirty="0"/>
              <a:t>CAN FD</a:t>
            </a:r>
          </a:p>
          <a:p>
            <a:pPr marL="0" indent="0">
              <a:lnSpc>
                <a:spcPct val="100000"/>
              </a:lnSpc>
              <a:spcBef>
                <a:spcPts val="0"/>
              </a:spcBef>
              <a:spcAft>
                <a:spcPts val="0"/>
              </a:spcAft>
              <a:buNone/>
            </a:pPr>
            <a:r>
              <a:rPr lang="en-GB" sz="1000" dirty="0" smtClean="0"/>
              <a:t>Switch </a:t>
            </a:r>
            <a:r>
              <a:rPr lang="en-GB" sz="1000" dirty="0"/>
              <a:t>from CAN to CAN FD</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p:txBody>
      </p:sp>
      <p:pic>
        <p:nvPicPr>
          <p:cNvPr id="16" name="Picture 15"/>
          <p:cNvPicPr>
            <a:picLocks noChangeAspect="1"/>
          </p:cNvPicPr>
          <p:nvPr>
            <p:custDataLst>
              <p:tags r:id="rId12"/>
            </p:custDataLst>
          </p:nvPr>
        </p:nvPicPr>
        <p:blipFill>
          <a:blip r:embed="rId16" cstate="print"/>
          <a:stretch>
            <a:fillRect/>
          </a:stretch>
        </p:blipFill>
        <p:spPr>
          <a:xfrm>
            <a:off x="6973675" y="1155406"/>
            <a:ext cx="1278618" cy="303934"/>
          </a:xfrm>
          <a:prstGeom prst="rect">
            <a:avLst/>
          </a:prstGeom>
        </p:spPr>
      </p:pic>
      <p:pic>
        <p:nvPicPr>
          <p:cNvPr id="17" name="Picture 16"/>
          <p:cNvPicPr>
            <a:picLocks noChangeAspect="1"/>
          </p:cNvPicPr>
          <p:nvPr>
            <p:custDataLst>
              <p:tags r:id="rId13"/>
            </p:custDataLst>
          </p:nvPr>
        </p:nvPicPr>
        <p:blipFill>
          <a:blip r:embed="rId17" cstate="print"/>
          <a:stretch>
            <a:fillRect/>
          </a:stretch>
        </p:blipFill>
        <p:spPr>
          <a:xfrm>
            <a:off x="306760" y="1587575"/>
            <a:ext cx="7848872" cy="2410182"/>
          </a:xfrm>
          <a:prstGeom prst="rect">
            <a:avLst/>
          </a:prstGeom>
        </p:spPr>
      </p:pic>
      <p:sp>
        <p:nvSpPr>
          <p:cNvPr id="3" name="Foliennummernplatzhalter 2"/>
          <p:cNvSpPr>
            <a:spLocks noGrp="1"/>
          </p:cNvSpPr>
          <p:nvPr>
            <p:ph type="sldNum" sz="quarter" idx="10"/>
          </p:nvPr>
        </p:nvSpPr>
        <p:spPr/>
        <p:txBody>
          <a:bodyPr/>
          <a:lstStyle/>
          <a:p>
            <a:pPr>
              <a:defRPr/>
            </a:pPr>
            <a:fld id="{4EFDA1B3-E9CD-4F6F-815B-F5BF1211D158}" type="slidenum">
              <a:rPr lang="x-none" smtClean="0"/>
              <a:pPr>
                <a:defRPr/>
              </a:pPr>
              <a:t>25</a:t>
            </a:fld>
            <a:endParaRPr lang="x-none"/>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5"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t>Can with Flexible Data Rate in Data Field</a:t>
            </a:r>
            <a:endParaRPr lang="en-GB" dirty="0"/>
          </a:p>
        </p:txBody>
      </p:sp>
      <p:sp>
        <p:nvSpPr>
          <p:cNvPr id="14" name="Rectangle 13"/>
          <p:cNvSpPr/>
          <p:nvPr>
            <p:custDataLst>
              <p:tags r:id="rId10"/>
            </p:custDataLst>
          </p:nvPr>
        </p:nvSpPr>
        <p:spPr>
          <a:xfrm>
            <a:off x="234752" y="4022204"/>
            <a:ext cx="8136904" cy="2123658"/>
          </a:xfrm>
          <a:prstGeom prst="rect">
            <a:avLst/>
          </a:prstGeom>
        </p:spPr>
        <p:txBody>
          <a:bodyPr wrap="square">
            <a:spAutoFit/>
          </a:bodyPr>
          <a:lstStyle/>
          <a:p>
            <a:r>
              <a:rPr lang="en-US" sz="1200" dirty="0" smtClean="0"/>
              <a:t>After a reserve bit </a:t>
            </a:r>
            <a:r>
              <a:rPr lang="en-US" sz="1200" b="1" dirty="0" smtClean="0"/>
              <a:t>r0</a:t>
            </a:r>
            <a:r>
              <a:rPr lang="en-US" sz="1200" dirty="0" smtClean="0"/>
              <a:t> for future extensions to CAN FD a bit called Bit Rate Switch (</a:t>
            </a:r>
            <a:r>
              <a:rPr lang="en-US" sz="1200" b="1" dirty="0" smtClean="0"/>
              <a:t>BRS</a:t>
            </a:r>
            <a:r>
              <a:rPr lang="en-US" sz="1200" dirty="0" smtClean="0"/>
              <a:t>) follows. When</a:t>
            </a:r>
            <a:r>
              <a:rPr lang="en-US" sz="1200" b="1" dirty="0" smtClean="0"/>
              <a:t> BRS </a:t>
            </a:r>
            <a:r>
              <a:rPr lang="en-US" sz="1200" dirty="0" smtClean="0"/>
              <a:t>is</a:t>
            </a:r>
            <a:r>
              <a:rPr lang="en-US" sz="1200" b="1" dirty="0" smtClean="0"/>
              <a:t> </a:t>
            </a:r>
            <a:r>
              <a:rPr lang="en-US" sz="1200" dirty="0" smtClean="0"/>
              <a:t>dominant, baud rate 2 is equal to baud rate 1, so no accelerated transmission will occur.</a:t>
            </a:r>
          </a:p>
          <a:p>
            <a:r>
              <a:rPr lang="en-US" sz="1200" dirty="0" smtClean="0"/>
              <a:t>If </a:t>
            </a:r>
            <a:r>
              <a:rPr lang="en-US" sz="1200" b="1" dirty="0" smtClean="0"/>
              <a:t>BRS</a:t>
            </a:r>
            <a:r>
              <a:rPr lang="en-US" sz="1200" dirty="0" smtClean="0"/>
              <a:t> is recessive, the part of the CAN FD frame marked red in the graphic, will be transmitted at the higher baud rate 2. For all CAN FD controllers on one bus both transmission rates have to be configured uniformly.</a:t>
            </a:r>
          </a:p>
          <a:p>
            <a:endParaRPr lang="en-US" sz="1200" dirty="0" smtClean="0"/>
          </a:p>
          <a:p>
            <a:r>
              <a:rPr lang="en-US" sz="1200" dirty="0" smtClean="0"/>
              <a:t>For more information regarding  Flexible data rate feature in Can Controller please refer below training slides.</a:t>
            </a:r>
          </a:p>
          <a:p>
            <a:r>
              <a:rPr lang="en-US" sz="1200" u="sng" dirty="0" smtClean="0">
                <a:hlinkClick r:id="rId16"/>
              </a:rPr>
              <a:t>http://www.bosch-semiconductors.de/media/pdf_1/canliteratur/can_fd_spec.pdf</a:t>
            </a:r>
            <a:endParaRPr lang="en-US" sz="1200" u="sng" dirty="0" smtClean="0"/>
          </a:p>
          <a:p>
            <a:endParaRPr lang="en-US" sz="1200" dirty="0" smtClean="0"/>
          </a:p>
          <a:p>
            <a:endParaRPr lang="en-US" sz="1200" dirty="0" smtClean="0"/>
          </a:p>
          <a:p>
            <a:endParaRPr lang="en-US" sz="1200" dirty="0" smtClean="0"/>
          </a:p>
          <a:p>
            <a:endParaRPr lang="en-US" sz="1200" dirty="0"/>
          </a:p>
        </p:txBody>
      </p:sp>
      <p:sp>
        <p:nvSpPr>
          <p:cNvPr id="17" name="TextBox 16"/>
          <p:cNvSpPr txBox="1"/>
          <p:nvPr>
            <p:custDataLst>
              <p:tags r:id="rId11"/>
            </p:custDataLst>
          </p:nvPr>
        </p:nvSpPr>
        <p:spPr>
          <a:xfrm>
            <a:off x="234752" y="1213892"/>
            <a:ext cx="8136904" cy="27699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b="1" dirty="0" smtClean="0"/>
              <a:t>CAN FD</a:t>
            </a:r>
          </a:p>
          <a:p>
            <a:r>
              <a:rPr lang="en-GB" sz="1050" dirty="0" smtClean="0"/>
              <a:t>Bit Rate Switch</a:t>
            </a:r>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smtClean="0"/>
          </a:p>
          <a:p>
            <a:endParaRPr lang="en-GB" sz="1200" dirty="0"/>
          </a:p>
        </p:txBody>
      </p:sp>
      <p:pic>
        <p:nvPicPr>
          <p:cNvPr id="13316" name="Picture 4" descr="File:Bosch-brand.svg"/>
          <p:cNvPicPr>
            <a:picLocks noChangeAspect="1" noChangeArrowheads="1"/>
          </p:cNvPicPr>
          <p:nvPr>
            <p:custDataLst>
              <p:tags r:id="rId12"/>
            </p:custDataLst>
          </p:nvPr>
        </p:nvPicPr>
        <p:blipFill>
          <a:blip r:embed="rId17" cstate="print"/>
          <a:srcRect/>
          <a:stretch>
            <a:fillRect/>
          </a:stretch>
        </p:blipFill>
        <p:spPr bwMode="auto">
          <a:xfrm>
            <a:off x="6931496" y="1285900"/>
            <a:ext cx="1291546" cy="305128"/>
          </a:xfrm>
          <a:prstGeom prst="rect">
            <a:avLst/>
          </a:prstGeom>
          <a:noFill/>
        </p:spPr>
      </p:pic>
      <p:pic>
        <p:nvPicPr>
          <p:cNvPr id="19" name="Picture 2"/>
          <p:cNvPicPr>
            <a:picLocks noChangeAspect="1" noChangeArrowheads="1"/>
          </p:cNvPicPr>
          <p:nvPr>
            <p:custDataLst>
              <p:tags r:id="rId13"/>
            </p:custDataLst>
          </p:nvPr>
        </p:nvPicPr>
        <p:blipFill>
          <a:blip r:embed="rId18" cstate="print"/>
          <a:srcRect/>
          <a:stretch>
            <a:fillRect/>
          </a:stretch>
        </p:blipFill>
        <p:spPr bwMode="auto">
          <a:xfrm>
            <a:off x="378768" y="1717948"/>
            <a:ext cx="7848873" cy="2192631"/>
          </a:xfrm>
          <a:prstGeom prst="rect">
            <a:avLst/>
          </a:prstGeom>
          <a:ln>
            <a:noFill/>
          </a:ln>
          <a:effectLst>
            <a:softEdge rad="112500"/>
          </a:effectLst>
        </p:spPr>
      </p:pic>
      <p:sp>
        <p:nvSpPr>
          <p:cNvPr id="3" name="Foliennummernplatzhalter 2"/>
          <p:cNvSpPr>
            <a:spLocks noGrp="1"/>
          </p:cNvSpPr>
          <p:nvPr>
            <p:ph type="sldNum" sz="quarter" idx="10"/>
          </p:nvPr>
        </p:nvSpPr>
        <p:spPr/>
        <p:txBody>
          <a:bodyPr/>
          <a:lstStyle/>
          <a:p>
            <a:pPr>
              <a:defRPr/>
            </a:pPr>
            <a:fld id="{4EFDA1B3-E9CD-4F6F-815B-F5BF1211D158}" type="slidenum">
              <a:rPr lang="x-none" smtClean="0"/>
              <a:pPr>
                <a:defRPr/>
              </a:pPr>
              <a:t>26</a:t>
            </a:fld>
            <a:endParaRPr lang="x-none"/>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2"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err="1" smtClean="0"/>
              <a:t>CanTp</a:t>
            </a:r>
            <a:r>
              <a:rPr lang="en-GB" dirty="0" smtClean="0"/>
              <a:t> with Flexible Data Rate Support</a:t>
            </a:r>
            <a:endParaRPr lang="en-GB" dirty="0"/>
          </a:p>
        </p:txBody>
      </p:sp>
      <p:sp>
        <p:nvSpPr>
          <p:cNvPr id="3" name="Text Placeholder 2"/>
          <p:cNvSpPr>
            <a:spLocks noGrp="1"/>
          </p:cNvSpPr>
          <p:nvPr>
            <p:ph type="body" idx="1"/>
            <p:custDataLst>
              <p:tags r:id="rId10"/>
            </p:custDataLst>
          </p:nvPr>
        </p:nvSpPr>
        <p:spPr>
          <a:xfrm>
            <a:off x="306760" y="1069876"/>
            <a:ext cx="8064896" cy="4536504"/>
          </a:xfrm>
          <a:ln w="0"/>
          <a:effectLst/>
        </p:spPr>
        <p:txBody>
          <a:bodyPr wrap="square" lIns="0" tIns="63500" rIns="0" bIns="0"/>
          <a:lstStyle/>
          <a:p>
            <a:pPr>
              <a:spcBef>
                <a:spcPts val="0"/>
              </a:spcBef>
              <a:spcAft>
                <a:spcPts val="0"/>
              </a:spcAft>
              <a:buFont typeface="Wingdings" pitchFamily="2" charset="2"/>
              <a:buChar char="Ø"/>
            </a:pPr>
            <a:r>
              <a:rPr lang="en-US" sz="1400" b="1" dirty="0" smtClean="0"/>
              <a:t>Up to  64 Bytes payload </a:t>
            </a:r>
            <a:r>
              <a:rPr lang="en-US" sz="1400" dirty="0" smtClean="0"/>
              <a:t/>
            </a:r>
            <a:br>
              <a:rPr lang="en-US" sz="1400" dirty="0" smtClean="0"/>
            </a:br>
            <a:r>
              <a:rPr lang="en-US" sz="1400" dirty="0" smtClean="0"/>
              <a:t>A </a:t>
            </a:r>
            <a:r>
              <a:rPr lang="en-US" sz="1400" dirty="0" smtClean="0"/>
              <a:t>CAN FD (Flexible Data Rate) protocol device can transmit/receive frames with payload sizes from </a:t>
            </a:r>
            <a:r>
              <a:rPr lang="en-US" sz="1400" dirty="0" smtClean="0"/>
              <a:t>1 </a:t>
            </a:r>
            <a:r>
              <a:rPr lang="en-US" sz="1400" dirty="0" smtClean="0"/>
              <a:t>to 64 bytes. A CAN FD protocol device is also capable of transmitting/receiving </a:t>
            </a:r>
            <a:r>
              <a:rPr lang="en-US" sz="1400" dirty="0" smtClean="0"/>
              <a:t>CLASSIC CAN frames</a:t>
            </a:r>
            <a:r>
              <a:rPr lang="en-US" sz="1400" dirty="0" smtClean="0"/>
              <a:t>.</a:t>
            </a:r>
          </a:p>
          <a:p>
            <a:pPr>
              <a:spcBef>
                <a:spcPts val="0"/>
              </a:spcBef>
              <a:spcAft>
                <a:spcPts val="0"/>
              </a:spcAft>
              <a:buNone/>
            </a:pPr>
            <a:r>
              <a:rPr lang="en-GB" sz="1400" dirty="0" smtClean="0"/>
              <a:t>	</a:t>
            </a:r>
          </a:p>
          <a:p>
            <a:pPr>
              <a:spcBef>
                <a:spcPts val="0"/>
              </a:spcBef>
              <a:spcAft>
                <a:spcPts val="0"/>
              </a:spcAft>
              <a:buFont typeface="Wingdings" pitchFamily="2" charset="2"/>
              <a:buChar char="Ø"/>
            </a:pPr>
            <a:r>
              <a:rPr lang="en-US" sz="1400" b="1" dirty="0" smtClean="0"/>
              <a:t>Up to 4GB Bytes messages</a:t>
            </a:r>
            <a:r>
              <a:rPr lang="en-US" sz="1400" dirty="0" smtClean="0"/>
              <a:t/>
            </a:r>
            <a:br>
              <a:rPr lang="en-US" sz="1400" dirty="0" smtClean="0"/>
            </a:br>
            <a:r>
              <a:rPr lang="en-US" sz="1400" dirty="0" smtClean="0"/>
              <a:t>Using </a:t>
            </a:r>
            <a:r>
              <a:rPr lang="en-US" sz="1400" dirty="0" err="1" smtClean="0"/>
              <a:t>CanFD</a:t>
            </a:r>
            <a:r>
              <a:rPr lang="en-US" sz="1400" dirty="0" smtClean="0"/>
              <a:t> the maximum segmented message length supported is equal to 4294967295(4GB) bytes of user data, but currently </a:t>
            </a:r>
            <a:r>
              <a:rPr lang="en-US" sz="1400" dirty="0" smtClean="0"/>
              <a:t>CUBAS CANTP </a:t>
            </a:r>
            <a:r>
              <a:rPr lang="en-US" sz="1400" dirty="0" smtClean="0"/>
              <a:t>is supporting only 64K bytes of user data.</a:t>
            </a:r>
          </a:p>
          <a:p>
            <a:pPr>
              <a:spcBef>
                <a:spcPts val="0"/>
              </a:spcBef>
              <a:spcAft>
                <a:spcPts val="0"/>
              </a:spcAft>
              <a:buNone/>
            </a:pPr>
            <a:r>
              <a:rPr lang="en-US" sz="1400" dirty="0" smtClean="0"/>
              <a:t>	</a:t>
            </a:r>
          </a:p>
          <a:p>
            <a:pPr>
              <a:spcBef>
                <a:spcPts val="0"/>
              </a:spcBef>
              <a:spcAft>
                <a:spcPts val="0"/>
              </a:spcAft>
              <a:buFont typeface="Wingdings" pitchFamily="2" charset="2"/>
              <a:buChar char="Ø"/>
            </a:pPr>
            <a:r>
              <a:rPr lang="en-US" sz="1400" b="1" dirty="0" smtClean="0"/>
              <a:t>Mandatory Padding </a:t>
            </a:r>
            <a:r>
              <a:rPr lang="en-US" sz="1400" dirty="0" smtClean="0"/>
              <a:t/>
            </a:r>
            <a:br>
              <a:rPr lang="en-US" sz="1400" dirty="0" smtClean="0"/>
            </a:br>
            <a:r>
              <a:rPr lang="en-US" sz="1400" dirty="0" smtClean="0"/>
              <a:t>For </a:t>
            </a:r>
            <a:r>
              <a:rPr lang="en-US" sz="1400" dirty="0" smtClean="0"/>
              <a:t>N_PDU length values up to 8 bytes either the data padding or the DLC data optimization are    applicable. To prevent the transmission of uninitialized data the padding of CAN frame data is mandatory for DLC values greater than eight ,when the length of the N_PDU size to be transmitted is not equal to one of the discrete length values defined in the ISO 11898-1:2014 DLC table. </a:t>
            </a:r>
            <a:endParaRPr lang="en-US" sz="1400" dirty="0" smtClean="0"/>
          </a:p>
          <a:p>
            <a:pPr>
              <a:spcBef>
                <a:spcPts val="0"/>
              </a:spcBef>
              <a:spcAft>
                <a:spcPts val="0"/>
              </a:spcAft>
              <a:buFont typeface="Wingdings" pitchFamily="2" charset="2"/>
              <a:buChar char="Ø"/>
            </a:pPr>
            <a:endParaRPr lang="en-US" sz="1400" dirty="0"/>
          </a:p>
          <a:p>
            <a:pPr>
              <a:spcBef>
                <a:spcPts val="0"/>
              </a:spcBef>
              <a:spcAft>
                <a:spcPts val="0"/>
              </a:spcAft>
              <a:buFont typeface="Wingdings" pitchFamily="2" charset="2"/>
              <a:buChar char="Ø"/>
            </a:pPr>
            <a:r>
              <a:rPr lang="en-US" sz="1400" b="1" dirty="0" smtClean="0"/>
              <a:t>Backwards Compatibility</a:t>
            </a:r>
            <a:r>
              <a:rPr lang="en-US" sz="1400" dirty="0" smtClean="0"/>
              <a:t/>
            </a:r>
            <a:br>
              <a:rPr lang="en-US" sz="1400" dirty="0" smtClean="0"/>
            </a:br>
            <a:r>
              <a:rPr lang="en-US" sz="1400" dirty="0" smtClean="0"/>
              <a:t>An </a:t>
            </a:r>
            <a:r>
              <a:rPr lang="en-US" sz="1400" dirty="0"/>
              <a:t>Optional parameter </a:t>
            </a:r>
            <a:r>
              <a:rPr lang="en-GB" sz="1400" b="1" dirty="0" err="1"/>
              <a:t>CanTpFlexibleDataRateSupport</a:t>
            </a:r>
            <a:r>
              <a:rPr lang="en-GB" sz="1400" b="1" dirty="0"/>
              <a:t> </a:t>
            </a:r>
            <a:r>
              <a:rPr lang="en-GB" sz="1400" dirty="0"/>
              <a:t>is provided to support this feature in </a:t>
            </a:r>
            <a:r>
              <a:rPr lang="en-GB" sz="1400" dirty="0" err="1"/>
              <a:t>CanTp</a:t>
            </a:r>
            <a:r>
              <a:rPr lang="en-GB" sz="1400" dirty="0"/>
              <a:t>.</a:t>
            </a:r>
            <a:r>
              <a:rPr lang="en-US" sz="1400" b="1" dirty="0"/>
              <a:t> </a:t>
            </a:r>
            <a:r>
              <a:rPr lang="en-US" sz="1400" dirty="0"/>
              <a:t>This parameter is defined by AR4.2.x.</a:t>
            </a:r>
            <a:r>
              <a:rPr lang="en-GB" sz="1400" dirty="0"/>
              <a:t> </a:t>
            </a:r>
          </a:p>
          <a:p>
            <a:pPr>
              <a:spcBef>
                <a:spcPts val="0"/>
              </a:spcBef>
              <a:spcAft>
                <a:spcPts val="0"/>
              </a:spcAft>
              <a:buFont typeface="Wingdings" pitchFamily="2" charset="2"/>
              <a:buChar char="Ø"/>
            </a:pPr>
            <a:endParaRPr lang="en-US" sz="1400" dirty="0" smtClean="0"/>
          </a:p>
          <a:p>
            <a:pPr>
              <a:spcBef>
                <a:spcPts val="0"/>
              </a:spcBef>
              <a:spcAft>
                <a:spcPts val="0"/>
              </a:spcAft>
              <a:buNone/>
            </a:pPr>
            <a:endParaRPr lang="en-US" dirty="0" smtClean="0"/>
          </a:p>
          <a:p>
            <a:pPr>
              <a:spcBef>
                <a:spcPts val="0"/>
              </a:spcBef>
              <a:spcAft>
                <a:spcPts val="0"/>
              </a:spcAft>
              <a:buNone/>
            </a:pPr>
            <a:endParaRPr lang="en-US" dirty="0" smtClean="0"/>
          </a:p>
          <a:p>
            <a:pPr>
              <a:spcBef>
                <a:spcPts val="0"/>
              </a:spcBef>
              <a:spcAft>
                <a:spcPts val="0"/>
              </a:spcAft>
              <a:buNone/>
            </a:pPr>
            <a:endParaRPr lang="en-GB" dirty="0"/>
          </a:p>
        </p:txBody>
      </p:sp>
      <p:sp>
        <p:nvSpPr>
          <p:cNvPr id="4" name="Foliennummernplatzhalter 3"/>
          <p:cNvSpPr>
            <a:spLocks noGrp="1"/>
          </p:cNvSpPr>
          <p:nvPr>
            <p:ph type="sldNum" sz="quarter" idx="10"/>
          </p:nvPr>
        </p:nvSpPr>
        <p:spPr/>
        <p:txBody>
          <a:bodyPr/>
          <a:lstStyle/>
          <a:p>
            <a:pPr>
              <a:defRPr/>
            </a:pPr>
            <a:fld id="{4EFDA1B3-E9CD-4F6F-815B-F5BF1211D158}" type="slidenum">
              <a:rPr lang="x-none" smtClean="0"/>
              <a:pPr>
                <a:defRPr/>
              </a:pPr>
              <a:t>27</a:t>
            </a:fld>
            <a:endParaRPr lang="x-none"/>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US" sz="2400" dirty="0" smtClean="0"/>
              <a:t>  CAN 2.0 / CAN FD Data length comparison table </a:t>
            </a:r>
            <a:endParaRPr lang="en-GB" sz="2400" dirty="0"/>
          </a:p>
        </p:txBody>
      </p:sp>
      <p:sp>
        <p:nvSpPr>
          <p:cNvPr id="3" name="Text Placeholder 2"/>
          <p:cNvSpPr>
            <a:spLocks noGrp="1"/>
          </p:cNvSpPr>
          <p:nvPr>
            <p:ph type="body" idx="1"/>
            <p:custDataLst>
              <p:tags r:id="rId10"/>
            </p:custDataLst>
          </p:nvPr>
        </p:nvSpPr>
        <p:spPr>
          <a:xfrm>
            <a:off x="954832" y="1357908"/>
            <a:ext cx="5904656" cy="3518892"/>
          </a:xfrm>
          <a:ln w="0"/>
          <a:effectLst/>
        </p:spPr>
        <p:txBody>
          <a:bodyPr wrap="square" lIns="0" tIns="63500" rIns="0" bIns="0"/>
          <a:lstStyle/>
          <a:p>
            <a:pPr>
              <a:spcBef>
                <a:spcPts val="0"/>
              </a:spcBef>
              <a:spcAft>
                <a:spcPts val="0"/>
              </a:spcAft>
            </a:pPr>
            <a:endParaRPr lang="en-GB" dirty="0"/>
          </a:p>
        </p:txBody>
      </p:sp>
      <p:pic>
        <p:nvPicPr>
          <p:cNvPr id="10242" name="Picture 2"/>
          <p:cNvPicPr>
            <a:picLocks noChangeAspect="1" noChangeArrowheads="1"/>
          </p:cNvPicPr>
          <p:nvPr>
            <p:custDataLst>
              <p:tags r:id="rId11"/>
            </p:custDataLst>
          </p:nvPr>
        </p:nvPicPr>
        <p:blipFill>
          <a:blip r:embed="rId14" cstate="print"/>
          <a:srcRect/>
          <a:stretch>
            <a:fillRect/>
          </a:stretch>
        </p:blipFill>
        <p:spPr bwMode="auto">
          <a:xfrm>
            <a:off x="522784" y="925860"/>
            <a:ext cx="6563097" cy="4333124"/>
          </a:xfrm>
          <a:prstGeom prst="rect">
            <a:avLst/>
          </a:prstGeom>
          <a:noFill/>
          <a:ln w="9525">
            <a:noFill/>
            <a:miter lim="800000"/>
            <a:headEnd/>
            <a:tailEnd/>
          </a:ln>
        </p:spPr>
      </p:pic>
      <p:sp>
        <p:nvSpPr>
          <p:cNvPr id="4" name="Foliennummernplatzhalter 3"/>
          <p:cNvSpPr>
            <a:spLocks noGrp="1"/>
          </p:cNvSpPr>
          <p:nvPr>
            <p:ph type="sldNum" sz="quarter" idx="10"/>
          </p:nvPr>
        </p:nvSpPr>
        <p:spPr/>
        <p:txBody>
          <a:bodyPr/>
          <a:lstStyle/>
          <a:p>
            <a:pPr>
              <a:defRPr/>
            </a:pPr>
            <a:fld id="{4EFDA1B3-E9CD-4F6F-815B-F5BF1211D158}" type="slidenum">
              <a:rPr lang="x-none" smtClean="0"/>
              <a:pPr>
                <a:defRPr/>
              </a:pPr>
              <a:t>28</a:t>
            </a:fld>
            <a:endParaRPr lang="x-none"/>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3"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US" sz="2800" dirty="0" smtClean="0"/>
              <a:t>CAN 2.0 / CAN FD Frame Format comparison</a:t>
            </a:r>
            <a:endParaRPr lang="en-GB" dirty="0"/>
          </a:p>
        </p:txBody>
      </p:sp>
      <p:sp>
        <p:nvSpPr>
          <p:cNvPr id="3" name="Text Placeholder 2"/>
          <p:cNvSpPr>
            <a:spLocks noGrp="1"/>
          </p:cNvSpPr>
          <p:nvPr>
            <p:ph type="body" idx="1"/>
            <p:custDataLst>
              <p:tags r:id="rId10"/>
            </p:custDataLst>
          </p:nvPr>
        </p:nvSpPr>
        <p:spPr>
          <a:xfrm>
            <a:off x="533400" y="1066800"/>
            <a:ext cx="7315200" cy="3810000"/>
          </a:xfrm>
          <a:ln w="0"/>
          <a:effectLst/>
        </p:spPr>
        <p:txBody>
          <a:bodyPr wrap="square" lIns="0" tIns="63500" rIns="0" bIns="0"/>
          <a:lstStyle/>
          <a:p>
            <a:pPr>
              <a:spcBef>
                <a:spcPts val="0"/>
              </a:spcBef>
              <a:spcAft>
                <a:spcPts val="0"/>
              </a:spcAft>
            </a:pPr>
            <a:endParaRPr lang="en-GB" dirty="0"/>
          </a:p>
        </p:txBody>
      </p:sp>
      <p:pic>
        <p:nvPicPr>
          <p:cNvPr id="10242" name="Picture 2"/>
          <p:cNvPicPr>
            <a:picLocks noChangeAspect="1" noChangeArrowheads="1"/>
          </p:cNvPicPr>
          <p:nvPr>
            <p:custDataLst>
              <p:tags r:id="rId11"/>
            </p:custDataLst>
          </p:nvPr>
        </p:nvPicPr>
        <p:blipFill>
          <a:blip r:embed="rId14" cstate="print"/>
          <a:srcRect/>
          <a:stretch>
            <a:fillRect/>
          </a:stretch>
        </p:blipFill>
        <p:spPr bwMode="auto">
          <a:xfrm>
            <a:off x="234752" y="997868"/>
            <a:ext cx="8018091" cy="4517234"/>
          </a:xfrm>
          <a:prstGeom prst="rect">
            <a:avLst/>
          </a:prstGeom>
          <a:noFill/>
          <a:ln w="9525">
            <a:noFill/>
            <a:miter lim="800000"/>
            <a:headEnd/>
            <a:tailEnd/>
          </a:ln>
        </p:spPr>
      </p:pic>
      <p:sp>
        <p:nvSpPr>
          <p:cNvPr id="4" name="Foliennummernplatzhalter 3"/>
          <p:cNvSpPr>
            <a:spLocks noGrp="1"/>
          </p:cNvSpPr>
          <p:nvPr>
            <p:ph type="sldNum" sz="quarter" idx="10"/>
          </p:nvPr>
        </p:nvSpPr>
        <p:spPr/>
        <p:txBody>
          <a:bodyPr/>
          <a:lstStyle/>
          <a:p>
            <a:pPr>
              <a:defRPr/>
            </a:pPr>
            <a:fld id="{4EFDA1B3-E9CD-4F6F-815B-F5BF1211D158}" type="slidenum">
              <a:rPr lang="x-none" smtClean="0"/>
              <a:pPr>
                <a:defRPr/>
              </a:pPr>
              <a:t>29</a:t>
            </a:fld>
            <a:endParaRPr lang="x-none"/>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2" descr="BEQIK_FR.png" hidden="1"/>
          <p:cNvPicPr>
            <a:picLocks/>
          </p:cNvPicPr>
          <p:nvPr>
            <p:custDataLst>
              <p:tags r:id="rId2"/>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9219" name="TextBox 1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9220" name="Rectangle 7"/>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9221" name="Text 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9222" name="Rectangle 2"/>
          <p:cNvSpPr>
            <a:spLocks noGrp="1" noChangeArrowheads="1"/>
          </p:cNvSpPr>
          <p:nvPr>
            <p:ph type="title"/>
            <p:custDataLst>
              <p:tags r:id="rId6"/>
            </p:custDataLst>
          </p:nvPr>
        </p:nvSpPr>
        <p:spPr>
          <a:noFill/>
        </p:spPr>
        <p:txBody>
          <a:bodyPr/>
          <a:lstStyle/>
          <a:p>
            <a:r>
              <a:rPr lang="en-GB" smtClean="0">
                <a:latin typeface="Bosch Office Sans" pitchFamily="34" charset="0"/>
              </a:rPr>
              <a:t>Agenda</a:t>
            </a:r>
          </a:p>
        </p:txBody>
      </p:sp>
      <p:sp>
        <p:nvSpPr>
          <p:cNvPr id="9223" name="Rectangle 3"/>
          <p:cNvSpPr>
            <a:spLocks noGrp="1" noChangeArrowheads="1"/>
          </p:cNvSpPr>
          <p:nvPr>
            <p:ph type="body" idx="1"/>
            <p:custDataLst>
              <p:tags r:id="rId7"/>
            </p:custDataLst>
          </p:nvPr>
        </p:nvSpPr>
        <p:spPr>
          <a:noFill/>
        </p:spPr>
        <p:txBody>
          <a:bodyPr/>
          <a:lstStyle/>
          <a:p>
            <a:pPr>
              <a:buSzTx/>
              <a:buFont typeface="Wingdings" pitchFamily="2" charset="2"/>
              <a:buChar char="n"/>
            </a:pPr>
            <a:endParaRPr lang="en-US" dirty="0" smtClean="0">
              <a:latin typeface="Bosch Office Sans" pitchFamily="34" charset="0"/>
            </a:endParaRPr>
          </a:p>
          <a:p>
            <a:pPr>
              <a:buSzTx/>
              <a:buFont typeface="Wingdings" pitchFamily="2" charset="2"/>
              <a:buChar char="n"/>
            </a:pPr>
            <a:r>
              <a:rPr lang="en-US" dirty="0" smtClean="0">
                <a:latin typeface="Bosch Office Sans" pitchFamily="34" charset="0"/>
              </a:rPr>
              <a:t>CLASSIC CAN</a:t>
            </a:r>
          </a:p>
          <a:p>
            <a:pPr lvl="1">
              <a:buSzTx/>
              <a:buFont typeface="Wingdings" pitchFamily="2" charset="2"/>
              <a:buChar char="n"/>
            </a:pPr>
            <a:r>
              <a:rPr lang="en-US" dirty="0" smtClean="0">
                <a:latin typeface="Bosch Office Sans" pitchFamily="34" charset="0"/>
              </a:rPr>
              <a:t>Introduction to ISO 15765 – Part2</a:t>
            </a:r>
          </a:p>
          <a:p>
            <a:pPr lvl="1">
              <a:buSzTx/>
              <a:buFont typeface="Wingdings" pitchFamily="2" charset="2"/>
              <a:buChar char="n"/>
            </a:pPr>
            <a:r>
              <a:rPr lang="en-US" dirty="0" smtClean="0">
                <a:latin typeface="Bosch Office Sans" pitchFamily="34" charset="0"/>
              </a:rPr>
              <a:t>ISO 15765 “Transport Protocol” Features</a:t>
            </a:r>
          </a:p>
          <a:p>
            <a:pPr lvl="1">
              <a:buSzTx/>
              <a:buFont typeface="Wingdings" pitchFamily="2" charset="2"/>
              <a:buChar char="n"/>
            </a:pPr>
            <a:r>
              <a:rPr lang="en-US" dirty="0" smtClean="0">
                <a:latin typeface="Bosch Office Sans" pitchFamily="34" charset="0"/>
              </a:rPr>
              <a:t>Introduction to AUTOSAR </a:t>
            </a:r>
            <a:r>
              <a:rPr lang="en-US" dirty="0" err="1" smtClean="0">
                <a:latin typeface="Bosch Office Sans" pitchFamily="34" charset="0"/>
              </a:rPr>
              <a:t>CanTp</a:t>
            </a:r>
            <a:endParaRPr lang="en-US" dirty="0" smtClean="0">
              <a:latin typeface="Bosch Office Sans" pitchFamily="34" charset="0"/>
            </a:endParaRPr>
          </a:p>
          <a:p>
            <a:pPr>
              <a:buSzTx/>
              <a:buFont typeface="Wingdings" pitchFamily="2" charset="2"/>
              <a:buChar char="n"/>
            </a:pPr>
            <a:r>
              <a:rPr lang="en-US" dirty="0" smtClean="0">
                <a:latin typeface="Bosch Office Sans" pitchFamily="34" charset="0"/>
              </a:rPr>
              <a:t>CANFD</a:t>
            </a:r>
            <a:endParaRPr lang="en-US" dirty="0" smtClean="0">
              <a:latin typeface="Bosch Office Sans" pitchFamily="34" charset="0"/>
            </a:endParaRPr>
          </a:p>
          <a:p>
            <a:pPr lvl="1">
              <a:buSzTx/>
              <a:buFont typeface="Wingdings" pitchFamily="2" charset="2"/>
              <a:buChar char="n"/>
            </a:pPr>
            <a:r>
              <a:rPr lang="en-US" dirty="0" smtClean="0">
                <a:latin typeface="Bosch Office Sans" pitchFamily="34" charset="0"/>
              </a:rPr>
              <a:t>Additional AUTOSAR </a:t>
            </a:r>
            <a:r>
              <a:rPr lang="en-US" dirty="0" err="1" smtClean="0">
                <a:latin typeface="Bosch Office Sans" pitchFamily="34" charset="0"/>
              </a:rPr>
              <a:t>CanTp</a:t>
            </a:r>
            <a:r>
              <a:rPr lang="en-US" dirty="0" smtClean="0">
                <a:latin typeface="Bosch Office Sans" pitchFamily="34" charset="0"/>
              </a:rPr>
              <a:t> Features with </a:t>
            </a:r>
            <a:r>
              <a:rPr lang="en-US" dirty="0" err="1" smtClean="0">
                <a:latin typeface="Bosch Office Sans" pitchFamily="34" charset="0"/>
              </a:rPr>
              <a:t>CanFD</a:t>
            </a:r>
            <a:endParaRPr lang="en-US" dirty="0" smtClean="0">
              <a:latin typeface="Bosch Office Sans" pitchFamily="34" charset="0"/>
            </a:endParaRPr>
          </a:p>
          <a:p>
            <a:pPr>
              <a:buSzTx/>
              <a:buFont typeface="Wingdings" pitchFamily="2" charset="2"/>
              <a:buChar char="n"/>
            </a:pPr>
            <a:r>
              <a:rPr lang="en-GB" dirty="0" smtClean="0">
                <a:latin typeface="Bosch Office Sans" pitchFamily="34" charset="0"/>
              </a:rPr>
              <a:t>AEEE-Pro </a:t>
            </a:r>
          </a:p>
          <a:p>
            <a:pPr lvl="1">
              <a:buSzTx/>
              <a:buFont typeface="Wingdings" pitchFamily="2" charset="2"/>
              <a:buChar char="n"/>
            </a:pPr>
            <a:r>
              <a:rPr lang="en-GB" dirty="0" err="1" smtClean="0">
                <a:latin typeface="Bosch Office Sans" pitchFamily="34" charset="0"/>
              </a:rPr>
              <a:t>CanTp</a:t>
            </a:r>
            <a:r>
              <a:rPr lang="en-GB" dirty="0" smtClean="0">
                <a:latin typeface="Bosch Office Sans" pitchFamily="34" charset="0"/>
              </a:rPr>
              <a:t> Configuration Example</a:t>
            </a:r>
          </a:p>
          <a:p>
            <a:pPr>
              <a:buFont typeface="Wingdings" pitchFamily="2" charset="2"/>
              <a:buNone/>
            </a:pPr>
            <a:endParaRPr lang="en-GB" dirty="0" smtClean="0">
              <a:latin typeface="Bosch Office Sans" pitchFamily="34" charset="0"/>
            </a:endParaRPr>
          </a:p>
        </p:txBody>
      </p:sp>
      <p:sp>
        <p:nvSpPr>
          <p:cNvPr id="9224" name="Rectangle 6"/>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9225" name="Rectangle 5"/>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9226" name="Rectangle 4"/>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3</a:t>
            </a:fld>
            <a:endParaRPr lang="x-none"/>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0" name="TextBox 9"/>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9" name="Picture 8" descr="BEQIK_FR.png" hidden="1"/>
          <p:cNvPicPr>
            <a:picLocks/>
          </p:cNvPicPr>
          <p:nvPr>
            <p:custDataLst>
              <p:tags r:id="rId4"/>
            </p:custDataLst>
          </p:nvPr>
        </p:nvPicPr>
        <p:blipFill>
          <a:blip r:embed="rId14" cstate="print"/>
          <a:stretch>
            <a:fillRect/>
          </a:stretch>
        </p:blipFill>
        <p:spPr>
          <a:xfrm>
            <a:off x="76200" y="5653404"/>
            <a:ext cx="381000" cy="174625"/>
          </a:xfrm>
          <a:prstGeom prst="rect">
            <a:avLst/>
          </a:prstGeom>
          <a:ln w="0">
            <a:noFill/>
          </a:ln>
          <a:effectLst/>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6" name="Rectangle 5"/>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5" name="TextBox 4"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ln w="0"/>
          <a:effectLst/>
        </p:spPr>
        <p:txBody>
          <a:bodyPr wrap="square" lIns="0" tIns="12700" rIns="0" bIns="0" anchor="t"/>
          <a:lstStyle/>
          <a:p>
            <a:pPr>
              <a:spcBef>
                <a:spcPts val="0"/>
              </a:spcBef>
              <a:spcAft>
                <a:spcPts val="0"/>
              </a:spcAft>
            </a:pPr>
            <a:r>
              <a:rPr lang="en-US" sz="2800" dirty="0" smtClean="0"/>
              <a:t>CAN 2.0 / CAN FD: SF_DL versus CAN_DL</a:t>
            </a:r>
            <a:endParaRPr lang="en-GB" dirty="0"/>
          </a:p>
        </p:txBody>
      </p:sp>
      <p:sp>
        <p:nvSpPr>
          <p:cNvPr id="3" name="Text Placeholder 2"/>
          <p:cNvSpPr>
            <a:spLocks noGrp="1"/>
          </p:cNvSpPr>
          <p:nvPr>
            <p:ph type="body" idx="1"/>
            <p:custDataLst>
              <p:tags r:id="rId10"/>
            </p:custDataLst>
          </p:nvPr>
        </p:nvSpPr>
        <p:spPr>
          <a:ln w="0"/>
          <a:effectLst/>
        </p:spPr>
        <p:txBody>
          <a:bodyPr wrap="square" lIns="0" tIns="63500" rIns="0" bIns="0"/>
          <a:lstStyle/>
          <a:p>
            <a:pPr>
              <a:spcBef>
                <a:spcPts val="0"/>
              </a:spcBef>
              <a:spcAft>
                <a:spcPts val="0"/>
              </a:spcAft>
              <a:buNone/>
            </a:pPr>
            <a:r>
              <a:rPr lang="en-GB" dirty="0" smtClean="0"/>
              <a:t> </a:t>
            </a:r>
            <a:endParaRPr lang="en-GB" dirty="0"/>
          </a:p>
        </p:txBody>
      </p:sp>
      <p:pic>
        <p:nvPicPr>
          <p:cNvPr id="11266" name="Picture 2"/>
          <p:cNvPicPr>
            <a:picLocks noChangeAspect="1" noChangeArrowheads="1"/>
          </p:cNvPicPr>
          <p:nvPr>
            <p:custDataLst>
              <p:tags r:id="rId11"/>
            </p:custDataLst>
          </p:nvPr>
        </p:nvPicPr>
        <p:blipFill>
          <a:blip r:embed="rId15" cstate="print"/>
          <a:srcRect/>
          <a:stretch>
            <a:fillRect/>
          </a:stretch>
        </p:blipFill>
        <p:spPr bwMode="auto">
          <a:xfrm>
            <a:off x="450776" y="1357908"/>
            <a:ext cx="7442097" cy="1649537"/>
          </a:xfrm>
          <a:prstGeom prst="rect">
            <a:avLst/>
          </a:prstGeom>
          <a:noFill/>
          <a:ln w="9525">
            <a:noFill/>
            <a:miter lim="800000"/>
            <a:headEnd/>
            <a:tailEnd/>
          </a:ln>
        </p:spPr>
      </p:pic>
      <p:pic>
        <p:nvPicPr>
          <p:cNvPr id="11267" name="Picture 3"/>
          <p:cNvPicPr>
            <a:picLocks noChangeAspect="1" noChangeArrowheads="1"/>
          </p:cNvPicPr>
          <p:nvPr>
            <p:custDataLst>
              <p:tags r:id="rId12"/>
            </p:custDataLst>
          </p:nvPr>
        </p:nvPicPr>
        <p:blipFill>
          <a:blip r:embed="rId16" cstate="print"/>
          <a:srcRect/>
          <a:stretch>
            <a:fillRect/>
          </a:stretch>
        </p:blipFill>
        <p:spPr bwMode="auto">
          <a:xfrm>
            <a:off x="306760" y="2870076"/>
            <a:ext cx="7488832" cy="1868087"/>
          </a:xfrm>
          <a:prstGeom prst="rect">
            <a:avLst/>
          </a:prstGeom>
          <a:noFill/>
          <a:ln w="9525">
            <a:noFill/>
            <a:miter lim="800000"/>
            <a:headEnd/>
            <a:tailEnd/>
          </a:ln>
        </p:spPr>
      </p:pic>
      <p:sp>
        <p:nvSpPr>
          <p:cNvPr id="4" name="Foliennummernplatzhalter 3"/>
          <p:cNvSpPr>
            <a:spLocks noGrp="1"/>
          </p:cNvSpPr>
          <p:nvPr>
            <p:ph type="sldNum" sz="quarter" idx="10"/>
          </p:nvPr>
        </p:nvSpPr>
        <p:spPr/>
        <p:txBody>
          <a:bodyPr/>
          <a:lstStyle/>
          <a:p>
            <a:pPr>
              <a:defRPr/>
            </a:pPr>
            <a:fld id="{4EFDA1B3-E9CD-4F6F-815B-F5BF1211D158}" type="slidenum">
              <a:rPr lang="x-none" smtClean="0"/>
              <a:pPr>
                <a:defRPr/>
              </a:pPr>
              <a:t>30</a:t>
            </a:fld>
            <a:endParaRPr lang="x-none"/>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BEQIK_FR.png" hidden="1"/>
          <p:cNvPicPr>
            <a:picLocks/>
          </p:cNvPicPr>
          <p:nvPr>
            <p:custDataLst>
              <p:tags r:id="rId2"/>
            </p:custDataLst>
          </p:nvPr>
        </p:nvPicPr>
        <p:blipFill>
          <a:blip r:embed="rId18" cstate="print"/>
          <a:stretch>
            <a:fillRect/>
          </a:stretch>
        </p:blipFill>
        <p:spPr>
          <a:xfrm>
            <a:off x="76200" y="5653404"/>
            <a:ext cx="381000" cy="174625"/>
          </a:xfrm>
          <a:prstGeom prst="rect">
            <a:avLst/>
          </a:prstGeom>
          <a:ln w="0">
            <a:noFill/>
          </a:ln>
          <a:effectLst/>
        </p:spPr>
      </p:pic>
      <p:sp>
        <p:nvSpPr>
          <p:cNvPr id="17412" name="Rectangle 4"/>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7413" name="Text Box 3"/>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sp>
        <p:nvSpPr>
          <p:cNvPr id="17411" name="TextBox 120" hidden="1"/>
          <p:cNvSpPr txBox="1">
            <a:spLocks noChangeArrowheads="1"/>
          </p:cNvSpPr>
          <p:nvPr>
            <p:custDataLst>
              <p:tags r:id="rId5"/>
            </p:custDataLst>
          </p:nvPr>
        </p:nvSpPr>
        <p:spPr bwMode="auto">
          <a:xfrm>
            <a:off x="0" y="0"/>
            <a:ext cx="1587" cy="1587"/>
          </a:xfrm>
          <a:prstGeom prst="rect">
            <a:avLst/>
          </a:prstGeom>
          <a:noFill/>
          <a:ln w="0">
            <a:noFill/>
            <a:miter lim="800000"/>
            <a:headEnd/>
            <a:tailEnd/>
          </a:ln>
          <a:effectLst/>
        </p:spPr>
        <p:txBody>
          <a:bodyPr lIns="0" tIns="0" rIns="0" bIns="0"/>
          <a:lstStyle/>
          <a:p>
            <a:pPr>
              <a:spcBef>
                <a:spcPts val="0"/>
              </a:spcBef>
            </a:pPr>
            <a:endParaRPr lang="x-none" sz="1300"/>
          </a:p>
        </p:txBody>
      </p:sp>
      <p:sp>
        <p:nvSpPr>
          <p:cNvPr id="17415" name="Rectangle 5"/>
          <p:cNvSpPr>
            <a:spLocks noChangeArrowheads="1"/>
          </p:cNvSpPr>
          <p:nvPr>
            <p:custDataLst>
              <p:tags r:id="rId6"/>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spcBef>
                <a:spcPts val="0"/>
              </a:spcBef>
              <a:spcAft>
                <a:spcPts val="0"/>
              </a:spcAft>
            </a:pPr>
            <a:endParaRPr lang="x-none" sz="800">
              <a:solidFill>
                <a:srgbClr val="FFFFFF"/>
              </a:solidFill>
            </a:endParaRPr>
          </a:p>
        </p:txBody>
      </p:sp>
      <p:sp>
        <p:nvSpPr>
          <p:cNvPr id="17414" name="Rectangle 8"/>
          <p:cNvSpPr>
            <a:spLocks noGrp="1" noChangeArrowheads="1"/>
          </p:cNvSpPr>
          <p:nvPr>
            <p:ph type="title"/>
            <p:custDataLst>
              <p:tags r:id="rId7"/>
            </p:custDataLst>
          </p:nvPr>
        </p:nvSpPr>
        <p:spPr>
          <a:noFill/>
        </p:spPr>
        <p:txBody>
          <a:bodyPr/>
          <a:lstStyle/>
          <a:p>
            <a:r>
              <a:rPr lang="en-GB" sz="2400" dirty="0" smtClean="0"/>
              <a:t>ISO/CD 15765-2 </a:t>
            </a:r>
            <a:r>
              <a:rPr lang="en-GB" sz="2400" dirty="0" smtClean="0">
                <a:latin typeface="Bosch Office Sans" pitchFamily="34" charset="0"/>
              </a:rPr>
              <a:t>– Normal Addressing in CanFD</a:t>
            </a:r>
          </a:p>
        </p:txBody>
      </p:sp>
      <p:sp>
        <p:nvSpPr>
          <p:cNvPr id="17416"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spcBef>
                <a:spcPts val="0"/>
              </a:spcBef>
              <a:spcAft>
                <a:spcPts val="0"/>
              </a:spcAft>
            </a:pPr>
            <a:endParaRPr lang="x-none" sz="1200" noProof="1">
              <a:solidFill>
                <a:srgbClr val="000000"/>
              </a:solidFill>
            </a:endParaRPr>
          </a:p>
        </p:txBody>
      </p:sp>
      <p:sp>
        <p:nvSpPr>
          <p:cNvPr id="17417" name="Rectangle 7"/>
          <p:cNvSpPr>
            <a:spLocks noChangeArrowheads="1"/>
          </p:cNvSpPr>
          <p:nvPr>
            <p:custDataLst>
              <p:tags r:id="rId9"/>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7418"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7419"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7420"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5" name="Group 853"/>
          <p:cNvGraphicFramePr>
            <a:graphicFrameLocks noGrp="1"/>
          </p:cNvGraphicFramePr>
          <p:nvPr>
            <p:custDataLst>
              <p:tags r:id="rId13"/>
            </p:custDataLst>
          </p:nvPr>
        </p:nvGraphicFramePr>
        <p:xfrm>
          <a:off x="162744" y="1141883"/>
          <a:ext cx="8208912" cy="3060274"/>
        </p:xfrm>
        <a:graphic>
          <a:graphicData uri="http://schemas.openxmlformats.org/drawingml/2006/table">
            <a:tbl>
              <a:tblPr/>
              <a:tblGrid>
                <a:gridCol w="2099602"/>
                <a:gridCol w="1292420"/>
                <a:gridCol w="1211644"/>
                <a:gridCol w="839395"/>
                <a:gridCol w="888539"/>
                <a:gridCol w="807764"/>
                <a:gridCol w="534774"/>
                <a:gridCol w="534774"/>
              </a:tblGrid>
              <a:tr h="437182">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437182">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4-6</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7-64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37182">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r h="43718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 = 0x00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SF_DL                  </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3">
                  <a:txBody>
                    <a:bodyPr/>
                    <a:lstStyle/>
                    <a:p>
                      <a:r>
                        <a:rPr kumimoji="0" lang="en-GB" sz="1200" b="0" i="0" u="none" strike="noStrike" kern="1200"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kern="1200"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en-GB"/>
                    </a:p>
                  </a:txBody>
                  <a:tcPr/>
                </a:tc>
                <a:tc hMerge="1">
                  <a:txBody>
                    <a:bodyPr/>
                    <a:lstStyle/>
                    <a:p>
                      <a:endParaRPr lang="en-GB"/>
                    </a:p>
                  </a:txBody>
                  <a:tcPr/>
                </a:tc>
              </a:tr>
              <a:tr h="43718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3718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43718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err="1"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bl>
          </a:graphicData>
        </a:graphic>
      </p:graphicFrame>
      <p:sp>
        <p:nvSpPr>
          <p:cNvPr id="17473" name="Rectangle 840"/>
          <p:cNvSpPr>
            <a:spLocks noChangeArrowheads="1"/>
          </p:cNvSpPr>
          <p:nvPr>
            <p:custDataLst>
              <p:tags r:id="rId14"/>
            </p:custDataLst>
          </p:nvPr>
        </p:nvSpPr>
        <p:spPr bwMode="auto">
          <a:xfrm>
            <a:off x="378768" y="4275973"/>
            <a:ext cx="5923384" cy="1292662"/>
          </a:xfrm>
          <a:prstGeom prst="rect">
            <a:avLst/>
          </a:prstGeom>
          <a:noFill/>
          <a:ln w="9525">
            <a:noFill/>
            <a:miter lim="800000"/>
            <a:headEnd/>
            <a:tailEnd/>
          </a:ln>
        </p:spPr>
        <p:txBody>
          <a:bodyPr wrap="square" anchor="ctr">
            <a:spAutoFit/>
          </a:bodyPr>
          <a:lstStyle/>
          <a:p>
            <a:pPr>
              <a:buFont typeface="Wingdings" pitchFamily="2" charset="2"/>
              <a:buChar char="§"/>
            </a:pPr>
            <a:r>
              <a:rPr lang="en-US" sz="900" dirty="0" smtClean="0"/>
              <a:t>Messages  with CAN_DL &gt; 8 can use an </a:t>
            </a:r>
            <a:r>
              <a:rPr lang="en-US" sz="900" b="1" i="1" dirty="0" smtClean="0"/>
              <a:t>escape sequence </a:t>
            </a:r>
            <a:r>
              <a:rPr lang="en-US" sz="900" i="1" dirty="0" smtClean="0"/>
              <a:t>where the lower nibble of Byte #1 is set to 0 (invalid length). This signifies to the network layer that the value of SF_DL is determined based on the next byte in the frame (Byte #2). As CAN_DL is defined to be greater than 8 this definition is only valid for CAN FD type frames. </a:t>
            </a:r>
          </a:p>
          <a:p>
            <a:pPr>
              <a:buFont typeface="Wingdings" pitchFamily="2" charset="2"/>
              <a:buChar char="§"/>
            </a:pPr>
            <a:r>
              <a:rPr lang="en-US" sz="900" dirty="0" smtClean="0"/>
              <a:t>Messages larger than 4095 bytes shall use an </a:t>
            </a:r>
            <a:r>
              <a:rPr lang="en-US" sz="900" b="1" i="1" dirty="0" smtClean="0"/>
              <a:t>escape sequence </a:t>
            </a:r>
            <a:r>
              <a:rPr lang="en-US" sz="900" i="1" dirty="0" smtClean="0"/>
              <a:t>where the lower nibble of Byte#1 and all bits in Byte #2 are set to 0 (invalid length). This signifies to the network layer that the value of FF_DL is determined based on the next 32 bits in the frame (Byte #3 is the MSB and Byte #6 the LSB) </a:t>
            </a:r>
            <a:r>
              <a:rPr lang="en-US" sz="800" i="1" dirty="0" smtClean="0"/>
              <a:t>	</a:t>
            </a:r>
          </a:p>
          <a:p>
            <a:pPr>
              <a:tabLst>
                <a:tab pos="355600" algn="r"/>
                <a:tab pos="538163" algn="l"/>
                <a:tab pos="2514600" algn="l"/>
                <a:tab pos="3052763" algn="l"/>
              </a:tabLst>
            </a:pPr>
            <a:endParaRPr lang="en-GB" sz="2400" dirty="0">
              <a:ea typeface="Times New Roman" pitchFamily="18" charset="0"/>
              <a:cs typeface="Times New Roman" pitchFamily="18" charset="0"/>
            </a:endParaRPr>
          </a:p>
        </p:txBody>
      </p:sp>
      <p:sp>
        <p:nvSpPr>
          <p:cNvPr id="17474" name="Text Box 858"/>
          <p:cNvSpPr txBox="1">
            <a:spLocks noChangeArrowheads="1"/>
          </p:cNvSpPr>
          <p:nvPr>
            <p:custDataLst>
              <p:tags r:id="rId15"/>
            </p:custDataLst>
          </p:nvPr>
        </p:nvSpPr>
        <p:spPr bwMode="auto">
          <a:xfrm>
            <a:off x="6355432" y="5030316"/>
            <a:ext cx="2087141" cy="461665"/>
          </a:xfrm>
          <a:prstGeom prst="rect">
            <a:avLst/>
          </a:prstGeom>
          <a:solidFill>
            <a:srgbClr val="FFC000"/>
          </a:solidFill>
          <a:ln w="9525">
            <a:noFill/>
            <a:miter lim="800000"/>
            <a:headEnd/>
            <a:tailEnd/>
          </a:ln>
        </p:spPr>
        <p:txBody>
          <a:bodyPr wrap="square">
            <a:spAutoFit/>
          </a:bodyPr>
          <a:lstStyle/>
          <a:p>
            <a:pPr>
              <a:spcBef>
                <a:spcPct val="50000"/>
              </a:spcBef>
            </a:pPr>
            <a:r>
              <a:rPr lang="en-GB" sz="1200" b="1" dirty="0"/>
              <a:t>PCI - Protocol Control Information</a:t>
            </a:r>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31</a:t>
            </a:fld>
            <a:endParaRPr lang="x-none"/>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BEQIK_FR.png" hidden="1"/>
          <p:cNvPicPr>
            <a:picLocks/>
          </p:cNvPicPr>
          <p:nvPr>
            <p:custDataLst>
              <p:tags r:id="rId2"/>
            </p:custDataLst>
          </p:nvPr>
        </p:nvPicPr>
        <p:blipFill>
          <a:blip r:embed="rId20" cstate="print"/>
          <a:stretch>
            <a:fillRect/>
          </a:stretch>
        </p:blipFill>
        <p:spPr>
          <a:xfrm>
            <a:off x="76200" y="5653404"/>
            <a:ext cx="381000" cy="174625"/>
          </a:xfrm>
          <a:prstGeom prst="rect">
            <a:avLst/>
          </a:prstGeom>
          <a:ln w="0">
            <a:noFill/>
          </a:ln>
          <a:effectLst/>
        </p:spPr>
      </p:pic>
      <p:sp>
        <p:nvSpPr>
          <p:cNvPr id="18436" name="Rectangle 4"/>
          <p:cNvSpPr>
            <a:spLocks noChangeArrowheads="1"/>
          </p:cNvSpPr>
          <p:nvPr>
            <p:custDataLst>
              <p:tags r:id="rId3"/>
            </p:custDataLst>
          </p:nvPr>
        </p:nvSpPr>
        <p:spPr bwMode="auto">
          <a:xfrm>
            <a:off x="533400" y="5930900"/>
            <a:ext cx="5715000" cy="190500"/>
          </a:xfrm>
          <a:prstGeom prst="rect">
            <a:avLst/>
          </a:prstGeom>
          <a:noFill/>
          <a:ln w="0">
            <a:noFill/>
            <a:miter lim="800000"/>
            <a:headEnd/>
            <a:tailEnd/>
          </a:ln>
          <a:effectLst/>
        </p:spPr>
        <p:txBody>
          <a:bodyPr wrap="square" lIns="0" tIns="0" rIns="0" bIns="0" anchor="b"/>
          <a:lstStyle/>
          <a:p>
            <a:pPr>
              <a:lnSpc>
                <a:spcPct val="107000"/>
              </a:lnSpc>
              <a:spcBef>
                <a:spcPts val="0"/>
              </a:spcBef>
              <a:spcAft>
                <a:spcPts val="0"/>
              </a:spcAft>
            </a:pPr>
            <a:r>
              <a:rPr lang="en-US" sz="700" smtClean="0">
                <a:solidFill>
                  <a:srgbClr val="707070"/>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noProof="1">
              <a:solidFill>
                <a:srgbClr val="707070"/>
              </a:solidFill>
            </a:endParaRPr>
          </a:p>
        </p:txBody>
      </p:sp>
      <p:sp>
        <p:nvSpPr>
          <p:cNvPr id="18437" name="Text Box 3"/>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a:effectLst/>
        </p:spPr>
        <p:txBody>
          <a:bodyPr wrap="square" lIns="0" tIns="57150" rIns="0" bIns="0" anchor="ct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sp>
        <p:nvSpPr>
          <p:cNvPr id="18435" name="TextBox 120" hidden="1"/>
          <p:cNvSpPr txBox="1">
            <a:spLocks noChangeArrowheads="1"/>
          </p:cNvSpPr>
          <p:nvPr>
            <p:custDataLst>
              <p:tags r:id="rId5"/>
            </p:custDataLst>
          </p:nvPr>
        </p:nvSpPr>
        <p:spPr bwMode="auto">
          <a:xfrm>
            <a:off x="0" y="0"/>
            <a:ext cx="1587" cy="1587"/>
          </a:xfrm>
          <a:prstGeom prst="rect">
            <a:avLst/>
          </a:prstGeom>
          <a:noFill/>
          <a:ln w="0">
            <a:noFill/>
            <a:miter lim="800000"/>
            <a:headEnd/>
            <a:tailEnd/>
          </a:ln>
          <a:effectLst/>
        </p:spPr>
        <p:txBody>
          <a:bodyPr lIns="0" tIns="0" rIns="0" bIns="0"/>
          <a:lstStyle/>
          <a:p>
            <a:pPr>
              <a:spcBef>
                <a:spcPts val="0"/>
              </a:spcBef>
            </a:pPr>
            <a:endParaRPr lang="x-none" sz="1300"/>
          </a:p>
        </p:txBody>
      </p:sp>
      <p:sp>
        <p:nvSpPr>
          <p:cNvPr id="18439" name="Rectangle 5"/>
          <p:cNvSpPr>
            <a:spLocks noChangeArrowheads="1"/>
          </p:cNvSpPr>
          <p:nvPr>
            <p:custDataLst>
              <p:tags r:id="rId6"/>
            </p:custDataLst>
          </p:nvPr>
        </p:nvSpPr>
        <p:spPr bwMode="auto">
          <a:xfrm>
            <a:off x="6477000" y="205143"/>
            <a:ext cx="1828800" cy="123111"/>
          </a:xfrm>
          <a:prstGeom prst="rect">
            <a:avLst/>
          </a:prstGeom>
          <a:noFill/>
          <a:ln w="0">
            <a:noFill/>
            <a:miter lim="800000"/>
            <a:headEnd/>
            <a:tailEnd/>
          </a:ln>
          <a:effectLst/>
        </p:spPr>
        <p:txBody>
          <a:bodyPr wrap="square" lIns="0" tIns="0" rIns="0" bIns="0" anchor="ctr">
            <a:spAutoFit/>
          </a:bodyPr>
          <a:lstStyle/>
          <a:p>
            <a:pPr>
              <a:spcBef>
                <a:spcPts val="0"/>
              </a:spcBef>
              <a:spcAft>
                <a:spcPts val="0"/>
              </a:spcAft>
            </a:pPr>
            <a:endParaRPr lang="x-none" sz="800">
              <a:solidFill>
                <a:srgbClr val="FFFFFF"/>
              </a:solidFill>
            </a:endParaRPr>
          </a:p>
        </p:txBody>
      </p:sp>
      <p:sp>
        <p:nvSpPr>
          <p:cNvPr id="18438" name="Rectangle 8"/>
          <p:cNvSpPr>
            <a:spLocks noGrp="1" noChangeArrowheads="1"/>
          </p:cNvSpPr>
          <p:nvPr>
            <p:ph type="title"/>
            <p:custDataLst>
              <p:tags r:id="rId7"/>
            </p:custDataLst>
          </p:nvPr>
        </p:nvSpPr>
        <p:spPr>
          <a:noFill/>
        </p:spPr>
        <p:txBody>
          <a:bodyPr/>
          <a:lstStyle/>
          <a:p>
            <a:r>
              <a:rPr lang="en-GB" sz="2400" dirty="0" smtClean="0"/>
              <a:t>ISO/CD 15765-2</a:t>
            </a:r>
            <a:r>
              <a:rPr lang="en-GB" sz="2400" dirty="0" smtClean="0">
                <a:latin typeface="Bosch Office Sans" pitchFamily="34" charset="0"/>
              </a:rPr>
              <a:t>– Extended Addressing in CanFD</a:t>
            </a:r>
          </a:p>
        </p:txBody>
      </p:sp>
      <p:sp>
        <p:nvSpPr>
          <p:cNvPr id="18440"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a:effectLst/>
        </p:spPr>
        <p:txBody>
          <a:bodyPr wrap="none" lIns="0" tIns="0" rIns="0" bIns="0" anchor="b"/>
          <a:lstStyle/>
          <a:p>
            <a:pPr>
              <a:spcBef>
                <a:spcPts val="0"/>
              </a:spcBef>
              <a:spcAft>
                <a:spcPts val="0"/>
              </a:spcAft>
            </a:pPr>
            <a:endParaRPr lang="x-none" sz="1200" noProof="1">
              <a:solidFill>
                <a:srgbClr val="000000"/>
              </a:solidFill>
            </a:endParaRPr>
          </a:p>
        </p:txBody>
      </p:sp>
      <p:sp>
        <p:nvSpPr>
          <p:cNvPr id="18441" name="Rectangle 7"/>
          <p:cNvSpPr>
            <a:spLocks noChangeArrowheads="1"/>
          </p:cNvSpPr>
          <p:nvPr>
            <p:custDataLst>
              <p:tags r:id="rId9"/>
            </p:custDataLst>
          </p:nvPr>
        </p:nvSpPr>
        <p:spPr bwMode="auto">
          <a:xfrm>
            <a:off x="8509000" y="6019800"/>
            <a:ext cx="25400" cy="115288"/>
          </a:xfrm>
          <a:prstGeom prst="rect">
            <a:avLst/>
          </a:prstGeom>
          <a:noFill/>
          <a:ln w="0">
            <a:noFill/>
            <a:miter lim="800000"/>
            <a:headEnd/>
            <a:tailEnd/>
          </a:ln>
          <a:effectLst/>
        </p:spPr>
        <p:txBody>
          <a:bodyPr wrap="square" lIns="0" tIns="0" rIns="0" bIns="0" anchor="t">
            <a:spAutoFit/>
          </a:bodyPr>
          <a:lstStyle/>
          <a:p>
            <a:pPr algn="r">
              <a:lnSpc>
                <a:spcPct val="107000"/>
              </a:lnSpc>
              <a:spcBef>
                <a:spcPts val="0"/>
              </a:spcBef>
              <a:spcAft>
                <a:spcPts val="0"/>
              </a:spcAft>
            </a:pPr>
            <a:endParaRPr lang="x-none" sz="700"/>
          </a:p>
        </p:txBody>
      </p:sp>
      <p:sp>
        <p:nvSpPr>
          <p:cNvPr id="18442"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8443"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8444"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9" name="Group 857"/>
          <p:cNvGraphicFramePr>
            <a:graphicFrameLocks noGrp="1"/>
          </p:cNvGraphicFramePr>
          <p:nvPr>
            <p:custDataLst>
              <p:tags r:id="rId13"/>
            </p:custDataLst>
          </p:nvPr>
        </p:nvGraphicFramePr>
        <p:xfrm>
          <a:off x="162744" y="1069875"/>
          <a:ext cx="8230277" cy="3213022"/>
        </p:xfrm>
        <a:graphic>
          <a:graphicData uri="http://schemas.openxmlformats.org/drawingml/2006/table">
            <a:tbl>
              <a:tblPr/>
              <a:tblGrid>
                <a:gridCol w="1440160"/>
                <a:gridCol w="1440160"/>
                <a:gridCol w="792088"/>
                <a:gridCol w="1008112"/>
                <a:gridCol w="936104"/>
                <a:gridCol w="792088"/>
                <a:gridCol w="720080"/>
                <a:gridCol w="504056"/>
                <a:gridCol w="597429"/>
              </a:tblGrid>
              <a:tr h="294091">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7">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94091">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Byte 5-7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8-64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58818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dirty="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r h="49015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 = 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SF_DL                 </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3">
                  <a:txBody>
                    <a:bodyPr/>
                    <a:lstStyle/>
                    <a:p>
                      <a:r>
                        <a:rPr lang="en-GB" dirty="0" smtClean="0"/>
                        <a:t>      </a:t>
                      </a:r>
                      <a:r>
                        <a:rPr lang="en-GB" sz="1200" dirty="0" smtClean="0"/>
                        <a:t>Data</a:t>
                      </a:r>
                      <a:r>
                        <a:rPr lang="en-GB" dirty="0" smtClean="0"/>
                        <a:t>  </a:t>
                      </a:r>
                      <a:endParaRPr lang="en-GB"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49015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66206">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490151">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 except N_TA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err="1"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bl>
          </a:graphicData>
        </a:graphic>
      </p:graphicFrame>
      <p:sp>
        <p:nvSpPr>
          <p:cNvPr id="18503" name="Rectangle 840"/>
          <p:cNvSpPr>
            <a:spLocks noChangeArrowheads="1"/>
          </p:cNvSpPr>
          <p:nvPr>
            <p:custDataLst>
              <p:tags r:id="rId14"/>
            </p:custDataLst>
          </p:nvPr>
        </p:nvSpPr>
        <p:spPr bwMode="auto">
          <a:xfrm>
            <a:off x="595313" y="4814888"/>
            <a:ext cx="4633912" cy="946150"/>
          </a:xfrm>
          <a:prstGeom prst="rect">
            <a:avLst/>
          </a:prstGeom>
          <a:noFill/>
          <a:ln w="9525">
            <a:noFill/>
            <a:miter lim="800000"/>
            <a:headEnd/>
            <a:tailEnd/>
          </a:ln>
        </p:spPr>
        <p:txBody>
          <a:bodyPr anchor="ctr">
            <a:spAutoFit/>
          </a:bodyPr>
          <a:lstStyle/>
          <a:p>
            <a:pPr>
              <a:tabLst>
                <a:tab pos="355600" algn="r"/>
                <a:tab pos="538163" algn="l"/>
                <a:tab pos="2514600" algn="l"/>
                <a:tab pos="3052763" algn="l"/>
              </a:tabLst>
            </a:pPr>
            <a:r>
              <a:rPr lang="en-GB" sz="800" b="1" i="1" dirty="0">
                <a:ea typeface="Times New Roman" pitchFamily="18" charset="0"/>
                <a:cs typeface="Times New Roman" pitchFamily="18" charset="0"/>
              </a:rPr>
              <a:t>Legend</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SF_DL:		</a:t>
            </a:r>
            <a:r>
              <a:rPr lang="en-GB" sz="800" i="1" dirty="0" smtClean="0">
                <a:ea typeface="Times New Roman" pitchFamily="18" charset="0"/>
                <a:cs typeface="Times New Roman" pitchFamily="18" charset="0"/>
              </a:rPr>
              <a:t>8 Bit </a:t>
            </a:r>
            <a:r>
              <a:rPr lang="en-GB" sz="800" i="1" dirty="0">
                <a:ea typeface="Times New Roman" pitchFamily="18" charset="0"/>
                <a:cs typeface="Times New Roman" pitchFamily="18" charset="0"/>
              </a:rPr>
              <a:t>Single Frame Data Length	FF_DL:	</a:t>
            </a:r>
            <a:r>
              <a:rPr lang="en-GB" sz="800" i="1" dirty="0" smtClean="0">
                <a:ea typeface="Times New Roman" pitchFamily="18" charset="0"/>
                <a:cs typeface="Times New Roman" pitchFamily="18" charset="0"/>
              </a:rPr>
              <a:t>32 </a:t>
            </a:r>
            <a:r>
              <a:rPr lang="en-GB" sz="800" i="1" dirty="0">
                <a:ea typeface="Times New Roman" pitchFamily="18" charset="0"/>
                <a:cs typeface="Times New Roman" pitchFamily="18" charset="0"/>
              </a:rPr>
              <a:t>Bit First Frame Data Length</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SN:		Sequence Number	FS:	Flow Status</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BS:		Block Size	</a:t>
            </a:r>
            <a:r>
              <a:rPr lang="en-GB" sz="800" i="1" dirty="0" err="1">
                <a:ea typeface="Times New Roman" pitchFamily="18" charset="0"/>
                <a:cs typeface="Times New Roman" pitchFamily="18" charset="0"/>
              </a:rPr>
              <a:t>STmin</a:t>
            </a:r>
            <a:r>
              <a:rPr lang="en-GB" sz="800" i="1" dirty="0">
                <a:ea typeface="Times New Roman" pitchFamily="18" charset="0"/>
                <a:cs typeface="Times New Roman" pitchFamily="18" charset="0"/>
              </a:rPr>
              <a:t>:	Minimum Separation Time</a:t>
            </a:r>
            <a:endParaRPr lang="de-DE" sz="600" dirty="0">
              <a:ea typeface="Times New Roman" pitchFamily="18" charset="0"/>
              <a:cs typeface="Times New Roman" pitchFamily="18" charset="0"/>
            </a:endParaRPr>
          </a:p>
          <a:p>
            <a:pPr>
              <a:tabLst>
                <a:tab pos="355600" algn="r"/>
                <a:tab pos="538163" algn="l"/>
                <a:tab pos="2514600" algn="l"/>
                <a:tab pos="3052763" algn="l"/>
              </a:tabLst>
            </a:pPr>
            <a:endParaRPr lang="en-GB" sz="2400" dirty="0">
              <a:ea typeface="Times New Roman" pitchFamily="18" charset="0"/>
              <a:cs typeface="Times New Roman" pitchFamily="18" charset="0"/>
            </a:endParaRPr>
          </a:p>
        </p:txBody>
      </p:sp>
      <p:sp>
        <p:nvSpPr>
          <p:cNvPr id="18504" name="Text Box 858"/>
          <p:cNvSpPr txBox="1">
            <a:spLocks noChangeArrowheads="1"/>
          </p:cNvSpPr>
          <p:nvPr>
            <p:custDataLst>
              <p:tags r:id="rId15"/>
            </p:custDataLst>
          </p:nvPr>
        </p:nvSpPr>
        <p:spPr bwMode="auto">
          <a:xfrm>
            <a:off x="5203825" y="5318125"/>
            <a:ext cx="2879725" cy="277813"/>
          </a:xfrm>
          <a:prstGeom prst="rect">
            <a:avLst/>
          </a:prstGeom>
          <a:solidFill>
            <a:srgbClr val="FFC000"/>
          </a:solidFill>
          <a:ln w="9525">
            <a:noFill/>
            <a:miter lim="800000"/>
            <a:headEnd/>
            <a:tailEnd/>
          </a:ln>
        </p:spPr>
        <p:txBody>
          <a:bodyPr>
            <a:spAutoFit/>
          </a:bodyPr>
          <a:lstStyle/>
          <a:p>
            <a:pPr>
              <a:spcBef>
                <a:spcPct val="50000"/>
              </a:spcBef>
            </a:pPr>
            <a:r>
              <a:rPr lang="en-GB" sz="1200" b="1" dirty="0"/>
              <a:t>PCI - </a:t>
            </a:r>
            <a:r>
              <a:rPr lang="en-GB" sz="1200" dirty="0"/>
              <a:t>Protocol Control Information</a:t>
            </a:r>
          </a:p>
        </p:txBody>
      </p:sp>
      <p:sp>
        <p:nvSpPr>
          <p:cNvPr id="18505" name="Text Box 859"/>
          <p:cNvSpPr txBox="1">
            <a:spLocks noChangeArrowheads="1"/>
          </p:cNvSpPr>
          <p:nvPr>
            <p:custDataLst>
              <p:tags r:id="rId16"/>
            </p:custDataLst>
          </p:nvPr>
        </p:nvSpPr>
        <p:spPr bwMode="auto">
          <a:xfrm>
            <a:off x="5203825" y="5030788"/>
            <a:ext cx="2879725" cy="276225"/>
          </a:xfrm>
          <a:prstGeom prst="rect">
            <a:avLst/>
          </a:prstGeom>
          <a:solidFill>
            <a:srgbClr val="99CCFF"/>
          </a:solidFill>
          <a:ln w="9525">
            <a:noFill/>
            <a:miter lim="800000"/>
            <a:headEnd/>
            <a:tailEnd/>
          </a:ln>
        </p:spPr>
        <p:txBody>
          <a:bodyPr>
            <a:spAutoFit/>
          </a:bodyPr>
          <a:lstStyle/>
          <a:p>
            <a:pPr>
              <a:spcBef>
                <a:spcPct val="50000"/>
              </a:spcBef>
            </a:pPr>
            <a:r>
              <a:rPr lang="en-GB" sz="1200" b="1"/>
              <a:t>TA - </a:t>
            </a:r>
            <a:r>
              <a:rPr lang="en-GB" sz="1200"/>
              <a:t>Target Address</a:t>
            </a:r>
          </a:p>
        </p:txBody>
      </p:sp>
      <p:sp>
        <p:nvSpPr>
          <p:cNvPr id="18506" name="AutoShape 860"/>
          <p:cNvSpPr>
            <a:spLocks/>
          </p:cNvSpPr>
          <p:nvPr>
            <p:custDataLst>
              <p:tags r:id="rId17"/>
            </p:custDataLst>
          </p:nvPr>
        </p:nvSpPr>
        <p:spPr bwMode="auto">
          <a:xfrm flipH="1">
            <a:off x="7003504" y="4310236"/>
            <a:ext cx="1152525" cy="722312"/>
          </a:xfrm>
          <a:prstGeom prst="accentBorderCallout2">
            <a:avLst>
              <a:gd name="adj1" fmla="val 15824"/>
              <a:gd name="adj2" fmla="val 106611"/>
              <a:gd name="adj3" fmla="val 15824"/>
              <a:gd name="adj4" fmla="val 244602"/>
              <a:gd name="adj5" fmla="val -10167"/>
              <a:gd name="adj6" fmla="val 253167"/>
            </a:avLst>
          </a:prstGeom>
          <a:noFill/>
          <a:ln w="9525">
            <a:solidFill>
              <a:schemeClr val="tx1"/>
            </a:solidFill>
            <a:miter lim="800000"/>
            <a:headEnd/>
            <a:tailEnd/>
          </a:ln>
        </p:spPr>
        <p:txBody>
          <a:bodyPr/>
          <a:lstStyle/>
          <a:p>
            <a:r>
              <a:rPr lang="en-GB" sz="800" b="1" i="1" dirty="0">
                <a:solidFill>
                  <a:srgbClr val="000000"/>
                </a:solidFill>
              </a:rPr>
              <a:t>Flow Status</a:t>
            </a:r>
          </a:p>
          <a:p>
            <a:r>
              <a:rPr lang="en-GB" sz="800" i="1" dirty="0">
                <a:solidFill>
                  <a:srgbClr val="000000"/>
                </a:solidFill>
              </a:rPr>
              <a:t>0x00: Clear to Send</a:t>
            </a:r>
          </a:p>
          <a:p>
            <a:r>
              <a:rPr lang="en-GB" sz="800" i="1" dirty="0">
                <a:solidFill>
                  <a:srgbClr val="000000"/>
                </a:solidFill>
              </a:rPr>
              <a:t>0x01: Wait</a:t>
            </a:r>
          </a:p>
          <a:p>
            <a:r>
              <a:rPr lang="en-GB" sz="800" i="1" dirty="0">
                <a:solidFill>
                  <a:srgbClr val="000000"/>
                </a:solidFill>
              </a:rPr>
              <a:t>0x02: Overflow</a:t>
            </a:r>
            <a:endParaRPr lang="de-DE" sz="800" i="1" dirty="0">
              <a:solidFill>
                <a:srgbClr val="000000"/>
              </a:solidFill>
            </a:endParaRPr>
          </a:p>
          <a:p>
            <a:pPr algn="ctr"/>
            <a:endParaRPr lang="en-GB" sz="1200" i="1" dirty="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32</a:t>
            </a:fld>
            <a:endParaRPr lang="x-none"/>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21" descr="BEQIK_FR.png" hidden="1"/>
          <p:cNvPicPr>
            <a:picLocks/>
          </p:cNvPicPr>
          <p:nvPr>
            <p:custDataLst>
              <p:tags r:id="rId2"/>
            </p:custDataLst>
          </p:nvPr>
        </p:nvPicPr>
        <p:blipFill>
          <a:blip r:embed="rId20" cstate="print"/>
          <a:srcRect/>
          <a:stretch>
            <a:fillRect/>
          </a:stretch>
        </p:blipFill>
        <p:spPr bwMode="auto">
          <a:xfrm>
            <a:off x="76200" y="5653088"/>
            <a:ext cx="381000" cy="174625"/>
          </a:xfrm>
          <a:prstGeom prst="rect">
            <a:avLst/>
          </a:prstGeom>
          <a:noFill/>
          <a:ln w="0">
            <a:noFill/>
            <a:miter lim="800000"/>
            <a:headEnd/>
            <a:tailEnd/>
          </a:ln>
        </p:spPr>
      </p:pic>
      <p:sp>
        <p:nvSpPr>
          <p:cNvPr id="19459" name="TextBox 120"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946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9461"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9462" name="Rectangle 8"/>
          <p:cNvSpPr>
            <a:spLocks noGrp="1" noChangeArrowheads="1"/>
          </p:cNvSpPr>
          <p:nvPr>
            <p:ph type="title"/>
            <p:custDataLst>
              <p:tags r:id="rId6"/>
            </p:custDataLst>
          </p:nvPr>
        </p:nvSpPr>
        <p:spPr>
          <a:noFill/>
        </p:spPr>
        <p:txBody>
          <a:bodyPr/>
          <a:lstStyle/>
          <a:p>
            <a:r>
              <a:rPr lang="en-GB" sz="2400" dirty="0" smtClean="0"/>
              <a:t>ISO/CD 15765-2</a:t>
            </a:r>
            <a:r>
              <a:rPr lang="en-GB" dirty="0" smtClean="0">
                <a:latin typeface="Bosch Office Sans" pitchFamily="34" charset="0"/>
              </a:rPr>
              <a:t>– Mixed Addressing in CanFD</a:t>
            </a:r>
          </a:p>
        </p:txBody>
      </p:sp>
      <p:sp>
        <p:nvSpPr>
          <p:cNvPr id="19463" name="Rectangle 5"/>
          <p:cNvSpPr>
            <a:spLocks noChangeArrowheads="1"/>
          </p:cNvSpPr>
          <p:nvPr>
            <p:custDataLst>
              <p:tags r:id="rId7"/>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9464" name="Rectangle 6"/>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9465" name="Rectangle 7"/>
          <p:cNvSpPr>
            <a:spLocks noChangeArrowheads="1"/>
          </p:cNvSpPr>
          <p:nvPr>
            <p:custDataLst>
              <p:tags r:id="rId9"/>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9466" name="Rectangle 10"/>
          <p:cNvSpPr>
            <a:spLocks noChangeArrowheads="1"/>
          </p:cNvSpPr>
          <p:nvPr>
            <p:custDataLst>
              <p:tags r:id="rId10"/>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9467" name="Rectangle 11"/>
          <p:cNvSpPr>
            <a:spLocks noChangeArrowheads="1"/>
          </p:cNvSpPr>
          <p:nvPr>
            <p:custDataLst>
              <p:tags r:id="rId11"/>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19468" name="Rectangle 18"/>
          <p:cNvSpPr>
            <a:spLocks noChangeArrowheads="1"/>
          </p:cNvSpPr>
          <p:nvPr>
            <p:custDataLst>
              <p:tags r:id="rId12"/>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graphicFrame>
        <p:nvGraphicFramePr>
          <p:cNvPr id="70489" name="Group 857"/>
          <p:cNvGraphicFramePr>
            <a:graphicFrameLocks noGrp="1"/>
          </p:cNvGraphicFramePr>
          <p:nvPr>
            <p:custDataLst>
              <p:tags r:id="rId13"/>
            </p:custDataLst>
          </p:nvPr>
        </p:nvGraphicFramePr>
        <p:xfrm>
          <a:off x="162745" y="1069876"/>
          <a:ext cx="8208913" cy="3528392"/>
        </p:xfrm>
        <a:graphic>
          <a:graphicData uri="http://schemas.openxmlformats.org/drawingml/2006/table">
            <a:tbl>
              <a:tblPr/>
              <a:tblGrid>
                <a:gridCol w="1440159"/>
                <a:gridCol w="1152128"/>
                <a:gridCol w="936104"/>
                <a:gridCol w="1008112"/>
                <a:gridCol w="936104"/>
                <a:gridCol w="864096"/>
                <a:gridCol w="648072"/>
                <a:gridCol w="648072"/>
                <a:gridCol w="576066"/>
              </a:tblGrid>
              <a:tr h="399367">
                <a:tc rowSpan="3">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Frame Type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3">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Identifier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7">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CAN Frame Data field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399367">
                <a:tc vMerge="1">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endParaRPr kumimoji="0" lang="en-GB" sz="10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2</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hMerge="1">
                  <a:txBody>
                    <a:bodyPr/>
                    <a:lstStyle/>
                    <a:p>
                      <a:endParaRPr lang="en-GB"/>
                    </a:p>
                  </a:txBody>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5-7</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Byte 8-64</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2064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7- 4</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1" i="0" u="none" strike="noStrike" cap="none" normalizeH="0" baseline="0" smtClean="0">
                          <a:ln>
                            <a:noFill/>
                          </a:ln>
                          <a:solidFill>
                            <a:schemeClr val="tx1"/>
                          </a:solidFill>
                          <a:effectLst/>
                          <a:latin typeface="Arial" charset="0"/>
                          <a:ea typeface="Times New Roman" pitchFamily="18" charset="0"/>
                          <a:cs typeface="Arial" charset="0"/>
                        </a:rPr>
                        <a:t>Bit 3 – 0</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r>
              <a:tr h="49025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Single Frame (SF)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 = 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SF_DL                 </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3">
                  <a:txBody>
                    <a:bodyPr/>
                    <a:lstStyle/>
                    <a:p>
                      <a:r>
                        <a:rPr lang="en-GB" dirty="0" smtClean="0"/>
                        <a:t>       </a:t>
                      </a:r>
                      <a:r>
                        <a:rPr lang="en-GB" sz="1200" dirty="0" smtClean="0"/>
                        <a:t>Data</a:t>
                      </a:r>
                      <a:endParaRPr lang="en-GB"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r>
              <a:tr h="399367">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First Frame (FF)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 = 0x01</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0x00</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FF_DL</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hMerge="1">
                  <a:txBody>
                    <a:bodyPr/>
                    <a:lstStyle/>
                    <a:p>
                      <a:endParaRPr lang="en-GB"/>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70969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Consecutive Frame (CF)</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CF = 0x02</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SN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                  Data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709699">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Flow Control (FC)</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defRPr/>
                      </a:pPr>
                      <a:r>
                        <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rPr>
                        <a:t>N_AI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N_AE</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FC = 0x03</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smtClean="0">
                          <a:ln>
                            <a:noFill/>
                          </a:ln>
                          <a:solidFill>
                            <a:schemeClr val="tx1"/>
                          </a:solidFill>
                          <a:effectLst/>
                          <a:latin typeface="Arial" charset="0"/>
                          <a:ea typeface="Times New Roman" pitchFamily="18" charset="0"/>
                          <a:cs typeface="Arial" charset="0"/>
                        </a:rPr>
                        <a:t>FS</a:t>
                      </a:r>
                      <a:endParaRPr kumimoji="0" lang="en-GB" sz="1200" b="0" i="0" u="none" strike="noStrike" cap="none" normalizeH="0" baseline="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BS</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err="1" smtClean="0">
                          <a:ln>
                            <a:noFill/>
                          </a:ln>
                          <a:solidFill>
                            <a:schemeClr val="tx1"/>
                          </a:solidFill>
                          <a:effectLst/>
                          <a:latin typeface="Arial" charset="0"/>
                          <a:ea typeface="Times New Roman" pitchFamily="18" charset="0"/>
                          <a:cs typeface="Arial" charset="0"/>
                        </a:rPr>
                        <a:t>STmin</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tab pos="269875" algn="l"/>
                          <a:tab pos="990600" algn="l"/>
                          <a:tab pos="1169988" algn="l"/>
                          <a:tab pos="2700338" algn="l"/>
                        </a:tabLst>
                      </a:pPr>
                      <a:r>
                        <a:rPr kumimoji="0" lang="en-GB" sz="1200" b="0" i="0" u="none" strike="noStrike" cap="none" normalizeH="0" baseline="0" dirty="0" smtClean="0">
                          <a:ln>
                            <a:noFill/>
                          </a:ln>
                          <a:solidFill>
                            <a:schemeClr val="tx1"/>
                          </a:solidFill>
                          <a:effectLst/>
                          <a:latin typeface="Arial" charset="0"/>
                          <a:ea typeface="Times New Roman" pitchFamily="18" charset="0"/>
                          <a:cs typeface="Arial" charset="0"/>
                        </a:rPr>
                        <a:t>N/A</a:t>
                      </a:r>
                      <a:endParaRPr kumimoji="0" lang="en-GB" sz="1200" b="0" i="0" u="none" strike="noStrike" cap="none" normalizeH="0" baseline="0" dirty="0" smtClean="0">
                        <a:ln>
                          <a:noFill/>
                        </a:ln>
                        <a:solidFill>
                          <a:schemeClr val="tx1"/>
                        </a:solidFill>
                        <a:effectLst/>
                        <a:latin typeface="Bosch Office Sans" pitchFamily="34"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GB"/>
                    </a:p>
                  </a:txBody>
                  <a:tcPr/>
                </a:tc>
              </a:tr>
            </a:tbl>
          </a:graphicData>
        </a:graphic>
      </p:graphicFrame>
      <p:sp>
        <p:nvSpPr>
          <p:cNvPr id="19527" name="Rectangle 840"/>
          <p:cNvSpPr>
            <a:spLocks noChangeArrowheads="1"/>
          </p:cNvSpPr>
          <p:nvPr>
            <p:custDataLst>
              <p:tags r:id="rId14"/>
            </p:custDataLst>
          </p:nvPr>
        </p:nvSpPr>
        <p:spPr bwMode="auto">
          <a:xfrm>
            <a:off x="595313" y="4814888"/>
            <a:ext cx="4633912" cy="946150"/>
          </a:xfrm>
          <a:prstGeom prst="rect">
            <a:avLst/>
          </a:prstGeom>
          <a:noFill/>
          <a:ln w="9525">
            <a:noFill/>
            <a:miter lim="800000"/>
            <a:headEnd/>
            <a:tailEnd/>
          </a:ln>
        </p:spPr>
        <p:txBody>
          <a:bodyPr anchor="ctr">
            <a:spAutoFit/>
          </a:bodyPr>
          <a:lstStyle/>
          <a:p>
            <a:pPr>
              <a:tabLst>
                <a:tab pos="355600" algn="r"/>
                <a:tab pos="538163" algn="l"/>
                <a:tab pos="2514600" algn="l"/>
                <a:tab pos="3052763" algn="l"/>
              </a:tabLst>
            </a:pPr>
            <a:r>
              <a:rPr lang="en-GB" sz="800" b="1" i="1" dirty="0">
                <a:ea typeface="Times New Roman" pitchFamily="18" charset="0"/>
                <a:cs typeface="Times New Roman" pitchFamily="18" charset="0"/>
              </a:rPr>
              <a:t>Legend</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SF_DL:		</a:t>
            </a:r>
            <a:r>
              <a:rPr lang="en-GB" sz="800" i="1" dirty="0" smtClean="0">
                <a:ea typeface="Times New Roman" pitchFamily="18" charset="0"/>
                <a:cs typeface="Times New Roman" pitchFamily="18" charset="0"/>
              </a:rPr>
              <a:t>8 Bit </a:t>
            </a:r>
            <a:r>
              <a:rPr lang="en-GB" sz="800" i="1" dirty="0">
                <a:ea typeface="Times New Roman" pitchFamily="18" charset="0"/>
                <a:cs typeface="Times New Roman" pitchFamily="18" charset="0"/>
              </a:rPr>
              <a:t>Single Frame Data Length	FF_DL:	</a:t>
            </a:r>
            <a:r>
              <a:rPr lang="en-GB" sz="800" i="1" dirty="0" smtClean="0">
                <a:ea typeface="Times New Roman" pitchFamily="18" charset="0"/>
                <a:cs typeface="Times New Roman" pitchFamily="18" charset="0"/>
              </a:rPr>
              <a:t>32 Bit </a:t>
            </a:r>
            <a:r>
              <a:rPr lang="en-GB" sz="800" i="1" dirty="0">
                <a:ea typeface="Times New Roman" pitchFamily="18" charset="0"/>
                <a:cs typeface="Times New Roman" pitchFamily="18" charset="0"/>
              </a:rPr>
              <a:t>First Frame Data Length</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SN:		Sequence Number	FS:	Flow Status</a:t>
            </a:r>
            <a:endParaRPr lang="de-DE" sz="600" dirty="0">
              <a:ea typeface="Times New Roman" pitchFamily="18" charset="0"/>
              <a:cs typeface="Times New Roman" pitchFamily="18" charset="0"/>
            </a:endParaRPr>
          </a:p>
          <a:p>
            <a:pPr>
              <a:tabLst>
                <a:tab pos="355600" algn="r"/>
                <a:tab pos="538163" algn="l"/>
                <a:tab pos="2514600" algn="l"/>
                <a:tab pos="3052763" algn="l"/>
              </a:tabLst>
            </a:pPr>
            <a:r>
              <a:rPr lang="en-GB" sz="800" i="1" dirty="0">
                <a:ea typeface="Times New Roman" pitchFamily="18" charset="0"/>
                <a:cs typeface="Times New Roman" pitchFamily="18" charset="0"/>
              </a:rPr>
              <a:t>BS:		Block Size	</a:t>
            </a:r>
            <a:r>
              <a:rPr lang="en-GB" sz="800" i="1" dirty="0" err="1">
                <a:ea typeface="Times New Roman" pitchFamily="18" charset="0"/>
                <a:cs typeface="Times New Roman" pitchFamily="18" charset="0"/>
              </a:rPr>
              <a:t>STmin</a:t>
            </a:r>
            <a:r>
              <a:rPr lang="en-GB" sz="800" i="1" dirty="0">
                <a:ea typeface="Times New Roman" pitchFamily="18" charset="0"/>
                <a:cs typeface="Times New Roman" pitchFamily="18" charset="0"/>
              </a:rPr>
              <a:t>:	Minimum Separation Time</a:t>
            </a:r>
            <a:endParaRPr lang="de-DE" sz="600" dirty="0">
              <a:ea typeface="Times New Roman" pitchFamily="18" charset="0"/>
              <a:cs typeface="Times New Roman" pitchFamily="18" charset="0"/>
            </a:endParaRPr>
          </a:p>
          <a:p>
            <a:pPr>
              <a:tabLst>
                <a:tab pos="355600" algn="r"/>
                <a:tab pos="538163" algn="l"/>
                <a:tab pos="2514600" algn="l"/>
                <a:tab pos="3052763" algn="l"/>
              </a:tabLst>
            </a:pPr>
            <a:endParaRPr lang="en-GB" sz="2400" dirty="0">
              <a:ea typeface="Times New Roman" pitchFamily="18" charset="0"/>
              <a:cs typeface="Times New Roman" pitchFamily="18" charset="0"/>
            </a:endParaRPr>
          </a:p>
        </p:txBody>
      </p:sp>
      <p:sp>
        <p:nvSpPr>
          <p:cNvPr id="19528" name="Text Box 858"/>
          <p:cNvSpPr txBox="1">
            <a:spLocks noChangeArrowheads="1"/>
          </p:cNvSpPr>
          <p:nvPr>
            <p:custDataLst>
              <p:tags r:id="rId15"/>
            </p:custDataLst>
          </p:nvPr>
        </p:nvSpPr>
        <p:spPr bwMode="auto">
          <a:xfrm>
            <a:off x="5203825" y="5318125"/>
            <a:ext cx="2879725" cy="277813"/>
          </a:xfrm>
          <a:prstGeom prst="rect">
            <a:avLst/>
          </a:prstGeom>
          <a:solidFill>
            <a:srgbClr val="FFC000"/>
          </a:solidFill>
          <a:ln w="9525">
            <a:noFill/>
            <a:miter lim="800000"/>
            <a:headEnd/>
            <a:tailEnd/>
          </a:ln>
        </p:spPr>
        <p:txBody>
          <a:bodyPr>
            <a:spAutoFit/>
          </a:bodyPr>
          <a:lstStyle/>
          <a:p>
            <a:pPr>
              <a:spcBef>
                <a:spcPct val="50000"/>
              </a:spcBef>
            </a:pPr>
            <a:r>
              <a:rPr lang="en-GB" sz="1200" b="1" dirty="0"/>
              <a:t>PCI - </a:t>
            </a:r>
            <a:r>
              <a:rPr lang="en-GB" sz="1200" dirty="0"/>
              <a:t>Protocol Control Information</a:t>
            </a:r>
          </a:p>
        </p:txBody>
      </p:sp>
      <p:sp>
        <p:nvSpPr>
          <p:cNvPr id="19529" name="Text Box 859"/>
          <p:cNvSpPr txBox="1">
            <a:spLocks noChangeArrowheads="1"/>
          </p:cNvSpPr>
          <p:nvPr>
            <p:custDataLst>
              <p:tags r:id="rId16"/>
            </p:custDataLst>
          </p:nvPr>
        </p:nvSpPr>
        <p:spPr bwMode="auto">
          <a:xfrm>
            <a:off x="5203825" y="5030788"/>
            <a:ext cx="2879725" cy="276225"/>
          </a:xfrm>
          <a:prstGeom prst="rect">
            <a:avLst/>
          </a:prstGeom>
          <a:solidFill>
            <a:srgbClr val="99CCFF"/>
          </a:solidFill>
          <a:ln w="9525">
            <a:noFill/>
            <a:miter lim="800000"/>
            <a:headEnd/>
            <a:tailEnd/>
          </a:ln>
        </p:spPr>
        <p:txBody>
          <a:bodyPr>
            <a:spAutoFit/>
          </a:bodyPr>
          <a:lstStyle/>
          <a:p>
            <a:pPr>
              <a:spcBef>
                <a:spcPct val="50000"/>
              </a:spcBef>
            </a:pPr>
            <a:r>
              <a:rPr lang="en-GB" sz="1200" b="1"/>
              <a:t>TA - </a:t>
            </a:r>
            <a:r>
              <a:rPr lang="en-GB" sz="1200"/>
              <a:t>Target Address</a:t>
            </a:r>
          </a:p>
        </p:txBody>
      </p:sp>
      <p:sp>
        <p:nvSpPr>
          <p:cNvPr id="19530" name="AutoShape 860"/>
          <p:cNvSpPr>
            <a:spLocks/>
          </p:cNvSpPr>
          <p:nvPr>
            <p:custDataLst>
              <p:tags r:id="rId17"/>
            </p:custDataLst>
          </p:nvPr>
        </p:nvSpPr>
        <p:spPr bwMode="auto">
          <a:xfrm flipH="1">
            <a:off x="7147520" y="4598268"/>
            <a:ext cx="1152525" cy="722313"/>
          </a:xfrm>
          <a:prstGeom prst="accentBorderCallout2">
            <a:avLst>
              <a:gd name="adj1" fmla="val 15824"/>
              <a:gd name="adj2" fmla="val 106611"/>
              <a:gd name="adj3" fmla="val 15824"/>
              <a:gd name="adj4" fmla="val 244602"/>
              <a:gd name="adj5" fmla="val -68426"/>
              <a:gd name="adj6" fmla="val 256676"/>
            </a:avLst>
          </a:prstGeom>
          <a:noFill/>
          <a:ln w="9525">
            <a:solidFill>
              <a:schemeClr val="tx1"/>
            </a:solidFill>
            <a:miter lim="800000"/>
            <a:headEnd/>
            <a:tailEnd/>
          </a:ln>
        </p:spPr>
        <p:txBody>
          <a:bodyPr/>
          <a:lstStyle/>
          <a:p>
            <a:r>
              <a:rPr lang="en-GB" sz="800" b="1" i="1" dirty="0">
                <a:solidFill>
                  <a:srgbClr val="000000"/>
                </a:solidFill>
              </a:rPr>
              <a:t>Flow Status</a:t>
            </a:r>
          </a:p>
          <a:p>
            <a:r>
              <a:rPr lang="en-GB" sz="800" i="1" dirty="0" smtClean="0">
                <a:solidFill>
                  <a:srgbClr val="000000"/>
                </a:solidFill>
              </a:rPr>
              <a:t>0Clear to Send</a:t>
            </a:r>
          </a:p>
          <a:p>
            <a:r>
              <a:rPr lang="en-GB" sz="800" i="1" dirty="0" smtClean="0">
                <a:solidFill>
                  <a:srgbClr val="000000"/>
                </a:solidFill>
              </a:rPr>
              <a:t>0x01: Wait</a:t>
            </a:r>
          </a:p>
          <a:p>
            <a:r>
              <a:rPr lang="en-GB" sz="800" i="1" dirty="0" smtClean="0">
                <a:solidFill>
                  <a:srgbClr val="000000"/>
                </a:solidFill>
              </a:rPr>
              <a:t>0x02: Overflow</a:t>
            </a:r>
            <a:endParaRPr lang="de-DE" sz="800" i="1" dirty="0" smtClean="0">
              <a:solidFill>
                <a:srgbClr val="000000"/>
              </a:solidFill>
            </a:endParaRPr>
          </a:p>
          <a:p>
            <a:r>
              <a:rPr lang="en-GB" sz="800" i="1" dirty="0" smtClean="0">
                <a:solidFill>
                  <a:srgbClr val="000000"/>
                </a:solidFill>
              </a:rPr>
              <a:t>x00:</a:t>
            </a:r>
            <a:endParaRPr lang="en-GB" sz="1200" i="1" dirty="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33</a:t>
            </a:fld>
            <a:endParaRPr lang="x-none"/>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lstStyle/>
          <a:p>
            <a:pPr>
              <a:lnSpc>
                <a:spcPct val="107000"/>
              </a:lnSpc>
              <a:spcBef>
                <a:spcPts val="0"/>
              </a:spcBef>
              <a:spcAft>
                <a:spcPts val="0"/>
              </a:spcAft>
            </a:pPr>
            <a:r>
              <a:rPr lang="en-US" sz="700" smtClean="0">
                <a:solidFill>
                  <a:srgbClr val="707070"/>
                </a:solidFill>
              </a:rPr>
              <a:t>Confidential  | RBEI/EBA3 Deepak Singh D | 04.10.2016 | © Robert Bosch GmbH 2007. All rights reserved, also regarding any disposal, exploitation, reproduction, editing, distribution, as well as in the event of applications for industrial property rights.</a:t>
            </a:r>
            <a:endParaRPr lang="x-none" sz="700">
              <a:solidFill>
                <a:srgbClr val="707070"/>
              </a:solidFill>
            </a:endParaRPr>
          </a:p>
        </p:txBody>
      </p:sp>
      <p:sp>
        <p:nvSpPr>
          <p:cNvPr id="11" name="TextBox 10"/>
          <p:cNvSpPr txBox="1">
            <a:spLocks/>
          </p:cNvSpPr>
          <p:nvPr>
            <p:custDataLst>
              <p:tags r:id="rId3"/>
            </p:custDataLst>
          </p:nvPr>
        </p:nvSpPr>
        <p:spPr>
          <a:xfrm>
            <a:off x="533400" y="0"/>
            <a:ext cx="5715000" cy="520700"/>
          </a:xfrm>
          <a:prstGeom prst="rect">
            <a:avLst/>
          </a:prstGeom>
          <a:noFill/>
          <a:ln w="0">
            <a:noFill/>
          </a:ln>
          <a:effectLst/>
        </p:spPr>
        <p:txBody>
          <a:bodyPr vert="horz" wrap="square" lIns="0" tIns="57150" rIns="0" bIns="0" rtlCol="0" anchor="ctr">
            <a:noAutofit/>
          </a:bodyPr>
          <a:lstStyle/>
          <a:p>
            <a:pPr>
              <a:lnSpc>
                <a:spcPct val="111000"/>
              </a:lnSpc>
              <a:spcBef>
                <a:spcPts val="0"/>
              </a:spcBef>
              <a:spcAft>
                <a:spcPts val="0"/>
              </a:spcAft>
            </a:pPr>
            <a:r>
              <a:rPr lang="x-none" b="1" smtClean="0">
                <a:solidFill>
                  <a:srgbClr val="FFFFFF"/>
                </a:solidFill>
              </a:rPr>
              <a:t>DCOM CanTp Training</a:t>
            </a:r>
            <a:endParaRPr lang="x-none" b="1">
              <a:solidFill>
                <a:srgbClr val="FFFFFF"/>
              </a:solidFill>
            </a:endParaRPr>
          </a:p>
        </p:txBody>
      </p:sp>
      <p:pic>
        <p:nvPicPr>
          <p:cNvPr id="10" name="Picture 9" descr="BEQIK_FR.png" hidden="1"/>
          <p:cNvPicPr>
            <a:picLocks/>
          </p:cNvPicPr>
          <p:nvPr>
            <p:custDataLst>
              <p:tags r:id="rId4"/>
            </p:custDataLst>
          </p:nvPr>
        </p:nvPicPr>
        <p:blipFill>
          <a:blip r:embed="rId31" cstate="print"/>
          <a:stretch>
            <a:fillRect/>
          </a:stretch>
        </p:blipFill>
        <p:spPr>
          <a:xfrm>
            <a:off x="76200" y="5653404"/>
            <a:ext cx="381000" cy="174625"/>
          </a:xfrm>
          <a:prstGeom prst="rect">
            <a:avLst/>
          </a:prstGeom>
          <a:ln w="0">
            <a:noFill/>
          </a:ln>
          <a:effectLst/>
        </p:spPr>
      </p:pic>
      <p:sp>
        <p:nvSpPr>
          <p:cNvPr id="9" name="Rectangle 8"/>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spcBef>
                <a:spcPts val="0"/>
              </a:spcBef>
              <a:spcAft>
                <a:spcPts val="0"/>
              </a:spcAft>
            </a:pPr>
            <a:r>
              <a:rPr lang="x-none" sz="800" smtClean="0">
                <a:solidFill>
                  <a:srgbClr val="FFFFFF"/>
                </a:solidFill>
              </a:rPr>
              <a:t> </a:t>
            </a:r>
            <a:endParaRPr lang="x-none" sz="800">
              <a:solidFill>
                <a:srgbClr val="FFFFFF"/>
              </a:solidFill>
            </a:endParaRPr>
          </a:p>
        </p:txBody>
      </p:sp>
      <p:sp>
        <p:nvSpPr>
          <p:cNvPr id="8" name="Rectangle 7"/>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spcBef>
                <a:spcPts val="0"/>
              </a:spcBef>
              <a:spcAft>
                <a:spcPts val="0"/>
              </a:spcAft>
            </a:pPr>
            <a:endParaRPr lang="x-none" sz="1200">
              <a:solidFill>
                <a:srgbClr val="000000"/>
              </a:solidFill>
            </a:endParaRPr>
          </a:p>
        </p:txBody>
      </p:sp>
      <p:sp>
        <p:nvSpPr>
          <p:cNvPr id="7" name="Rectangle 6"/>
          <p:cNvSpPr/>
          <p:nvPr>
            <p:custDataLst>
              <p:tags r:id="rId7"/>
            </p:custDataLst>
          </p:nvPr>
        </p:nvSpPr>
        <p:spPr>
          <a:xfrm>
            <a:off x="8509000" y="6038355"/>
            <a:ext cx="25400" cy="115288"/>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r">
              <a:lnSpc>
                <a:spcPct val="107000"/>
              </a:lnSpc>
              <a:spcBef>
                <a:spcPts val="0"/>
              </a:spcBef>
              <a:spcAft>
                <a:spcPts val="0"/>
              </a:spcAft>
            </a:pPr>
            <a:endParaRPr lang="x-none" sz="700"/>
          </a:p>
        </p:txBody>
      </p:sp>
      <p:sp>
        <p:nvSpPr>
          <p:cNvPr id="6" name="TextBox 5" hidden="1"/>
          <p:cNvSpPr txBox="1"/>
          <p:nvPr>
            <p:custDataLst>
              <p:tags r:id="rId8"/>
            </p:custDataLst>
          </p:nvPr>
        </p:nvSpPr>
        <p:spPr>
          <a:xfrm>
            <a:off x="0" y="0"/>
            <a:ext cx="0" cy="0"/>
          </a:xfrm>
          <a:prstGeom prst="rect">
            <a:avLst/>
          </a:prstGeom>
          <a:noFill/>
          <a:ln w="0">
            <a:noFill/>
          </a:ln>
          <a:effectLst/>
        </p:spPr>
        <p:txBody>
          <a:bodyPr vert="horz" lIns="0" tIns="0" rIns="0" bIns="0" rtlCol="0">
            <a:noAutofit/>
          </a:bodyPr>
          <a:lstStyle/>
          <a:p>
            <a:pPr>
              <a:spcBef>
                <a:spcPts val="0"/>
              </a:spcBef>
            </a:pPr>
            <a:endParaRPr lang="x-none" sz="1300"/>
          </a:p>
        </p:txBody>
      </p:sp>
      <p:sp>
        <p:nvSpPr>
          <p:cNvPr id="2" name="Title 1"/>
          <p:cNvSpPr>
            <a:spLocks noGrp="1"/>
          </p:cNvSpPr>
          <p:nvPr>
            <p:ph type="title"/>
            <p:custDataLst>
              <p:tags r:id="rId9"/>
            </p:custDataLst>
          </p:nvPr>
        </p:nvSpPr>
        <p:spPr>
          <a:xfrm>
            <a:off x="533400" y="533400"/>
            <a:ext cx="7315200" cy="533400"/>
          </a:xfrm>
          <a:ln w="0"/>
          <a:effectLst/>
        </p:spPr>
        <p:txBody>
          <a:bodyPr wrap="square" lIns="0" tIns="12700" rIns="0" bIns="0" anchor="t"/>
          <a:lstStyle/>
          <a:p>
            <a:pPr>
              <a:spcBef>
                <a:spcPts val="0"/>
              </a:spcBef>
              <a:spcAft>
                <a:spcPts val="0"/>
              </a:spcAft>
            </a:pPr>
            <a:r>
              <a:rPr lang="en-GB" dirty="0" smtClean="0">
                <a:latin typeface="Bosch Office Sans" pitchFamily="34" charset="0"/>
              </a:rPr>
              <a:t>Extended Addressing Request  for CanFD</a:t>
            </a:r>
            <a:endParaRPr lang="en-GB" dirty="0"/>
          </a:p>
        </p:txBody>
      </p:sp>
      <p:sp>
        <p:nvSpPr>
          <p:cNvPr id="3" name="Text Placeholder 2"/>
          <p:cNvSpPr>
            <a:spLocks noGrp="1"/>
          </p:cNvSpPr>
          <p:nvPr>
            <p:ph type="body" sz="half" idx="1"/>
            <p:custDataLst>
              <p:tags r:id="rId10"/>
            </p:custDataLst>
          </p:nvPr>
        </p:nvSpPr>
        <p:spPr>
          <a:xfrm>
            <a:off x="522784" y="1429916"/>
            <a:ext cx="792088" cy="3744416"/>
          </a:xfrm>
          <a:ln w="0"/>
          <a:effectLst/>
        </p:spPr>
        <p:txBody>
          <a:bodyPr wrap="square" lIns="0" tIns="63500" rIns="0" bIns="0"/>
          <a:lstStyle/>
          <a:p>
            <a:pPr>
              <a:spcBef>
                <a:spcPts val="0"/>
              </a:spcBef>
              <a:spcAft>
                <a:spcPts val="0"/>
              </a:spcAft>
              <a:buNone/>
            </a:pPr>
            <a:endParaRPr lang="en-GB" sz="1800" dirty="0" smtClean="0"/>
          </a:p>
        </p:txBody>
      </p:sp>
      <p:sp>
        <p:nvSpPr>
          <p:cNvPr id="4" name="Text Placeholder 3"/>
          <p:cNvSpPr>
            <a:spLocks noGrp="1"/>
          </p:cNvSpPr>
          <p:nvPr>
            <p:ph type="body" sz="half" idx="2"/>
            <p:custDataLst>
              <p:tags r:id="rId11"/>
            </p:custDataLst>
          </p:nvPr>
        </p:nvSpPr>
        <p:spPr>
          <a:xfrm>
            <a:off x="4699248" y="1285900"/>
            <a:ext cx="936104" cy="4248472"/>
          </a:xfrm>
          <a:ln/>
        </p:spPr>
        <p:style>
          <a:lnRef idx="0">
            <a:schemeClr val="accent2"/>
          </a:lnRef>
          <a:fillRef idx="3">
            <a:schemeClr val="accent2"/>
          </a:fillRef>
          <a:effectRef idx="3">
            <a:schemeClr val="accent2"/>
          </a:effectRef>
          <a:fontRef idx="minor">
            <a:schemeClr val="lt1"/>
          </a:fontRef>
        </p:style>
        <p:txBody>
          <a:bodyPr wrap="square" lIns="0" tIns="63500" rIns="0" bIns="0"/>
          <a:lstStyle/>
          <a:p>
            <a:pPr>
              <a:spcBef>
                <a:spcPts val="0"/>
              </a:spcBef>
              <a:spcAft>
                <a:spcPts val="0"/>
              </a:spcAft>
              <a:buNone/>
            </a:pPr>
            <a:endParaRPr lang="en-GB" sz="1800" dirty="0">
              <a:noFill/>
            </a:endParaRPr>
          </a:p>
        </p:txBody>
      </p:sp>
      <p:sp>
        <p:nvSpPr>
          <p:cNvPr id="14" name="Rectangle 13"/>
          <p:cNvSpPr/>
          <p:nvPr>
            <p:custDataLst>
              <p:tags r:id="rId12"/>
            </p:custDataLst>
          </p:nvPr>
        </p:nvSpPr>
        <p:spPr>
          <a:xfrm>
            <a:off x="522784" y="1285900"/>
            <a:ext cx="936104" cy="4248472"/>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b="1" dirty="0" smtClean="0">
                <a:solidFill>
                  <a:schemeClr val="tx1"/>
                </a:solidFill>
              </a:rPr>
              <a:t>Tester</a:t>
            </a:r>
            <a:endParaRPr lang="en-GB" b="1" dirty="0">
              <a:solidFill>
                <a:schemeClr val="tx1"/>
              </a:solidFill>
            </a:endParaRPr>
          </a:p>
        </p:txBody>
      </p:sp>
      <p:sp>
        <p:nvSpPr>
          <p:cNvPr id="15" name="TextBox 14"/>
          <p:cNvSpPr txBox="1"/>
          <p:nvPr>
            <p:custDataLst>
              <p:tags r:id="rId13"/>
            </p:custDataLst>
          </p:nvPr>
        </p:nvSpPr>
        <p:spPr>
          <a:xfrm rot="16200000">
            <a:off x="4880968" y="2976388"/>
            <a:ext cx="461665" cy="681089"/>
          </a:xfrm>
          <a:prstGeom prst="rect">
            <a:avLst/>
          </a:prstGeom>
          <a:noFill/>
        </p:spPr>
        <p:txBody>
          <a:bodyPr vert="eaVert" wrap="square" rtlCol="0">
            <a:spAutoFit/>
          </a:bodyPr>
          <a:lstStyle/>
          <a:p>
            <a:r>
              <a:rPr lang="en-GB" b="1" dirty="0" smtClean="0"/>
              <a:t>ECU</a:t>
            </a:r>
            <a:endParaRPr lang="en-GB" b="1" dirty="0"/>
          </a:p>
        </p:txBody>
      </p:sp>
      <p:cxnSp>
        <p:nvCxnSpPr>
          <p:cNvPr id="17" name="Straight Arrow Connector 16"/>
          <p:cNvCxnSpPr/>
          <p:nvPr>
            <p:custDataLst>
              <p:tags r:id="rId14"/>
            </p:custDataLst>
          </p:nvPr>
        </p:nvCxnSpPr>
        <p:spPr>
          <a:xfrm>
            <a:off x="1458888" y="1429916"/>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custDataLst>
              <p:tags r:id="rId15"/>
            </p:custDataLst>
          </p:nvPr>
        </p:nvSpPr>
        <p:spPr>
          <a:xfrm>
            <a:off x="1530896" y="1069876"/>
            <a:ext cx="4267200" cy="400110"/>
          </a:xfrm>
          <a:prstGeom prst="rect">
            <a:avLst/>
          </a:prstGeom>
        </p:spPr>
        <p:txBody>
          <a:bodyPr>
            <a:spAutoFit/>
          </a:bodyPr>
          <a:lstStyle/>
          <a:p>
            <a:r>
              <a:rPr lang="de-DE" sz="1000" b="1" dirty="0" err="1" smtClean="0">
                <a:cs typeface="Courier New" pitchFamily="49" charset="0"/>
              </a:rPr>
              <a:t>with</a:t>
            </a:r>
            <a:r>
              <a:rPr lang="de-DE" sz="1000" b="1" dirty="0" smtClean="0">
                <a:cs typeface="Courier New" pitchFamily="49" charset="0"/>
              </a:rPr>
              <a:t> </a:t>
            </a:r>
            <a:r>
              <a:rPr lang="de-DE" sz="1000" b="1" dirty="0" err="1" smtClean="0">
                <a:cs typeface="Courier New" pitchFamily="49" charset="0"/>
              </a:rPr>
              <a:t>escape</a:t>
            </a:r>
            <a:r>
              <a:rPr lang="de-DE" sz="1000" b="1" dirty="0" smtClean="0">
                <a:cs typeface="Courier New" pitchFamily="49" charset="0"/>
              </a:rPr>
              <a:t> </a:t>
            </a:r>
            <a:r>
              <a:rPr lang="de-DE" sz="1000" b="1" dirty="0" err="1" smtClean="0">
                <a:cs typeface="Courier New" pitchFamily="49" charset="0"/>
              </a:rPr>
              <a:t>sequence</a:t>
            </a:r>
            <a:endParaRPr lang="de-DE" sz="1000" b="1" dirty="0" smtClean="0">
              <a:cs typeface="Courier New" pitchFamily="49" charset="0"/>
            </a:endParaRPr>
          </a:p>
          <a:p>
            <a:pPr>
              <a:tabLst>
                <a:tab pos="2416175" algn="l"/>
              </a:tabLst>
            </a:pPr>
            <a:r>
              <a:rPr lang="de-DE" sz="1000" dirty="0" smtClean="0">
                <a:cs typeface="Courier New" pitchFamily="49" charset="0"/>
              </a:rPr>
              <a:t>6FF   d </a:t>
            </a:r>
            <a:r>
              <a:rPr lang="de-DE" sz="1000" dirty="0" smtClean="0">
                <a:cs typeface="Courier New" pitchFamily="49" charset="0"/>
              </a:rPr>
              <a:t>9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00 07</a:t>
            </a:r>
            <a:r>
              <a:rPr lang="de-DE" sz="1000" dirty="0" smtClean="0">
                <a:cs typeface="Courier New" pitchFamily="49" charset="0"/>
              </a:rPr>
              <a:t> </a:t>
            </a:r>
            <a:r>
              <a:rPr lang="de-DE" sz="1000" b="1" dirty="0" smtClean="0">
                <a:cs typeface="Courier New" pitchFamily="49" charset="0"/>
              </a:rPr>
              <a:t>22 10 00 xx </a:t>
            </a:r>
            <a:r>
              <a:rPr lang="de-DE" sz="1000" b="1" dirty="0" err="1" smtClean="0">
                <a:cs typeface="Courier New" pitchFamily="49" charset="0"/>
              </a:rPr>
              <a:t>xx</a:t>
            </a:r>
            <a:r>
              <a:rPr lang="de-DE" sz="1000" b="1" dirty="0" smtClean="0">
                <a:cs typeface="Courier New" pitchFamily="49" charset="0"/>
              </a:rPr>
              <a:t> </a:t>
            </a:r>
            <a:r>
              <a:rPr lang="de-DE" sz="1000" b="1" dirty="0" err="1" smtClean="0">
                <a:cs typeface="Courier New" pitchFamily="49" charset="0"/>
              </a:rPr>
              <a:t>xx</a:t>
            </a:r>
            <a:r>
              <a:rPr lang="de-DE" sz="1000" b="1" dirty="0" smtClean="0">
                <a:cs typeface="Courier New" pitchFamily="49" charset="0"/>
              </a:rPr>
              <a:t> </a:t>
            </a:r>
            <a:r>
              <a:rPr lang="de-DE" sz="1000" b="1" dirty="0" err="1" smtClean="0">
                <a:cs typeface="Courier New" pitchFamily="49" charset="0"/>
              </a:rPr>
              <a:t>xx</a:t>
            </a:r>
            <a:r>
              <a:rPr lang="de-DE" sz="1000" b="1" dirty="0" smtClean="0">
                <a:cs typeface="Courier New" pitchFamily="49" charset="0"/>
              </a:rPr>
              <a:t> </a:t>
            </a:r>
            <a:r>
              <a:rPr lang="de-DE" sz="1000" dirty="0" smtClean="0">
                <a:cs typeface="Courier New" pitchFamily="49" charset="0"/>
              </a:rPr>
              <a:t>00 00    SF </a:t>
            </a:r>
            <a:endParaRPr lang="en-GB" sz="1000" dirty="0"/>
          </a:p>
        </p:txBody>
      </p:sp>
      <p:cxnSp>
        <p:nvCxnSpPr>
          <p:cNvPr id="21" name="Straight Arrow Connector 20"/>
          <p:cNvCxnSpPr/>
          <p:nvPr>
            <p:custDataLst>
              <p:tags r:id="rId16"/>
            </p:custDataLst>
          </p:nvPr>
        </p:nvCxnSpPr>
        <p:spPr>
          <a:xfrm flipH="1">
            <a:off x="1458888" y="186196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custDataLst>
              <p:tags r:id="rId17"/>
            </p:custDataLst>
          </p:nvPr>
        </p:nvCxnSpPr>
        <p:spPr>
          <a:xfrm>
            <a:off x="1458888" y="2294012"/>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custDataLst>
              <p:tags r:id="rId18"/>
            </p:custDataLst>
          </p:nvPr>
        </p:nvCxnSpPr>
        <p:spPr>
          <a:xfrm flipH="1">
            <a:off x="1458888" y="2870076"/>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9"/>
            </p:custDataLst>
          </p:nvPr>
        </p:nvCxnSpPr>
        <p:spPr>
          <a:xfrm flipH="1">
            <a:off x="1458888" y="3446140"/>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custDataLst>
              <p:tags r:id="rId20"/>
            </p:custDataLst>
          </p:nvPr>
        </p:nvCxnSpPr>
        <p:spPr>
          <a:xfrm>
            <a:off x="1458888" y="4022204"/>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custDataLst>
              <p:tags r:id="rId21"/>
            </p:custDataLst>
          </p:nvPr>
        </p:nvCxnSpPr>
        <p:spPr>
          <a:xfrm flipH="1">
            <a:off x="1458888" y="4598268"/>
            <a:ext cx="3240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custDataLst>
              <p:tags r:id="rId22"/>
            </p:custDataLst>
          </p:nvPr>
        </p:nvSpPr>
        <p:spPr>
          <a:xfrm>
            <a:off x="1530896" y="1501924"/>
            <a:ext cx="4536504" cy="384721"/>
          </a:xfrm>
          <a:prstGeom prst="rect">
            <a:avLst/>
          </a:prstGeom>
        </p:spPr>
        <p:txBody>
          <a:bodyPr wrap="square">
            <a:spAutoFit/>
          </a:bodyPr>
          <a:lstStyle/>
          <a:p>
            <a:r>
              <a:rPr lang="de-DE" sz="900" b="1" dirty="0" err="1" smtClean="0">
                <a:cs typeface="Courier New" pitchFamily="49" charset="0"/>
              </a:rPr>
              <a:t>without</a:t>
            </a:r>
            <a:r>
              <a:rPr lang="de-DE" sz="900" b="1" dirty="0" smtClean="0">
                <a:cs typeface="Courier New" pitchFamily="49" charset="0"/>
              </a:rPr>
              <a:t> </a:t>
            </a:r>
            <a:r>
              <a:rPr lang="de-DE" sz="900" b="1" dirty="0" err="1" smtClean="0">
                <a:cs typeface="Courier New" pitchFamily="49" charset="0"/>
              </a:rPr>
              <a:t>escape</a:t>
            </a:r>
            <a:r>
              <a:rPr lang="de-DE" sz="900" b="1" dirty="0" smtClean="0">
                <a:cs typeface="Courier New" pitchFamily="49" charset="0"/>
              </a:rPr>
              <a:t> </a:t>
            </a:r>
            <a:r>
              <a:rPr lang="de-DE" sz="900" b="1" dirty="0" err="1" smtClean="0">
                <a:cs typeface="Courier New" pitchFamily="49" charset="0"/>
              </a:rPr>
              <a:t>sequence</a:t>
            </a:r>
            <a:endParaRPr lang="de-DE" sz="900" b="1" dirty="0" smtClean="0">
              <a:cs typeface="Courier New" pitchFamily="49" charset="0"/>
            </a:endParaRPr>
          </a:p>
          <a:p>
            <a:r>
              <a:rPr lang="de-DE" sz="1000" dirty="0" smtClean="0">
                <a:cs typeface="Courier New" pitchFamily="49" charset="0"/>
              </a:rPr>
              <a:t> 611   d </a:t>
            </a:r>
            <a:r>
              <a:rPr lang="de-DE" sz="1000" dirty="0" smtClean="0">
                <a:cs typeface="Courier New" pitchFamily="49" charset="0"/>
              </a:rPr>
              <a:t>9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10 27</a:t>
            </a:r>
            <a:r>
              <a:rPr lang="de-DE" sz="1000" dirty="0" smtClean="0">
                <a:cs typeface="Courier New" pitchFamily="49" charset="0"/>
              </a:rPr>
              <a:t> </a:t>
            </a:r>
            <a:r>
              <a:rPr lang="de-DE" sz="1000" b="1" dirty="0" smtClean="0">
                <a:cs typeface="Courier New" pitchFamily="49" charset="0"/>
              </a:rPr>
              <a:t>62 10 00 03 04 05 06 07 08    </a:t>
            </a:r>
            <a:r>
              <a:rPr lang="de-DE" sz="1000" dirty="0" smtClean="0">
                <a:cs typeface="Courier New" pitchFamily="49" charset="0"/>
              </a:rPr>
              <a:t>FF</a:t>
            </a:r>
            <a:endParaRPr lang="de-DE" sz="1000" dirty="0">
              <a:cs typeface="Courier New" pitchFamily="49" charset="0"/>
            </a:endParaRPr>
          </a:p>
        </p:txBody>
      </p:sp>
      <p:sp>
        <p:nvSpPr>
          <p:cNvPr id="40" name="Rectangle 39"/>
          <p:cNvSpPr/>
          <p:nvPr>
            <p:custDataLst>
              <p:tags r:id="rId23"/>
            </p:custDataLst>
          </p:nvPr>
        </p:nvSpPr>
        <p:spPr>
          <a:xfrm>
            <a:off x="1386880" y="2005980"/>
            <a:ext cx="4267200" cy="246221"/>
          </a:xfrm>
          <a:prstGeom prst="rect">
            <a:avLst/>
          </a:prstGeom>
        </p:spPr>
        <p:txBody>
          <a:bodyPr>
            <a:spAutoFit/>
          </a:bodyPr>
          <a:lstStyle/>
          <a:p>
            <a:r>
              <a:rPr lang="de-DE" sz="1000" dirty="0" smtClean="0">
                <a:cs typeface="Courier New" pitchFamily="49" charset="0"/>
              </a:rPr>
              <a:t>     6FF   d </a:t>
            </a:r>
            <a:r>
              <a:rPr lang="de-DE" sz="1000" dirty="0" smtClean="0">
                <a:cs typeface="Courier New" pitchFamily="49" charset="0"/>
              </a:rPr>
              <a:t>9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30 02 05</a:t>
            </a:r>
            <a:r>
              <a:rPr lang="de-DE" sz="1000" dirty="0" smtClean="0">
                <a:cs typeface="Courier New" pitchFamily="49" charset="0"/>
              </a:rPr>
              <a:t> 00 00 00 00 00 00 00 00     FC</a:t>
            </a:r>
            <a:endParaRPr lang="de-DE" sz="1000" dirty="0">
              <a:cs typeface="Courier New" pitchFamily="49" charset="0"/>
            </a:endParaRPr>
          </a:p>
        </p:txBody>
      </p:sp>
      <p:sp>
        <p:nvSpPr>
          <p:cNvPr id="41" name="Rectangle 40"/>
          <p:cNvSpPr/>
          <p:nvPr>
            <p:custDataLst>
              <p:tags r:id="rId24"/>
            </p:custDataLst>
          </p:nvPr>
        </p:nvSpPr>
        <p:spPr>
          <a:xfrm>
            <a:off x="1458888" y="2510036"/>
            <a:ext cx="4267200" cy="246221"/>
          </a:xfrm>
          <a:prstGeom prst="rect">
            <a:avLst/>
          </a:prstGeom>
        </p:spPr>
        <p:txBody>
          <a:bodyPr>
            <a:spAutoFit/>
          </a:bodyPr>
          <a:lstStyle/>
          <a:p>
            <a:r>
              <a:rPr lang="de-DE" sz="1000" dirty="0" smtClean="0">
                <a:cs typeface="Courier New" pitchFamily="49" charset="0"/>
              </a:rPr>
              <a:t>   611    d </a:t>
            </a:r>
            <a:r>
              <a:rPr lang="de-DE" sz="1000" dirty="0" smtClean="0">
                <a:cs typeface="Courier New" pitchFamily="49" charset="0"/>
              </a:rPr>
              <a:t>9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21</a:t>
            </a:r>
            <a:r>
              <a:rPr lang="de-DE" sz="1000" dirty="0" smtClean="0">
                <a:cs typeface="Courier New" pitchFamily="49" charset="0"/>
              </a:rPr>
              <a:t> </a:t>
            </a:r>
            <a:r>
              <a:rPr lang="de-DE" sz="1000" b="1" dirty="0" smtClean="0">
                <a:cs typeface="Courier New" pitchFamily="49" charset="0"/>
              </a:rPr>
              <a:t>09 0A 0B 0C 0D 0E 0F 10 11 12  </a:t>
            </a:r>
            <a:r>
              <a:rPr lang="de-DE" sz="1000" dirty="0" smtClean="0">
                <a:cs typeface="Courier New" pitchFamily="49" charset="0"/>
              </a:rPr>
              <a:t>CF </a:t>
            </a:r>
            <a:endParaRPr lang="en-GB" sz="1000" dirty="0"/>
          </a:p>
        </p:txBody>
      </p:sp>
      <p:sp>
        <p:nvSpPr>
          <p:cNvPr id="42" name="Rectangle 41"/>
          <p:cNvSpPr/>
          <p:nvPr>
            <p:custDataLst>
              <p:tags r:id="rId25"/>
            </p:custDataLst>
          </p:nvPr>
        </p:nvSpPr>
        <p:spPr>
          <a:xfrm>
            <a:off x="1458888" y="3158108"/>
            <a:ext cx="4267200" cy="246221"/>
          </a:xfrm>
          <a:prstGeom prst="rect">
            <a:avLst/>
          </a:prstGeom>
        </p:spPr>
        <p:txBody>
          <a:bodyPr>
            <a:spAutoFit/>
          </a:bodyPr>
          <a:lstStyle/>
          <a:p>
            <a:r>
              <a:rPr lang="de-DE" sz="1000" dirty="0" smtClean="0">
                <a:cs typeface="Courier New" pitchFamily="49" charset="0"/>
              </a:rPr>
              <a:t>   611    d </a:t>
            </a:r>
            <a:r>
              <a:rPr lang="de-DE" sz="1000" dirty="0" smtClean="0">
                <a:cs typeface="Courier New" pitchFamily="49" charset="0"/>
              </a:rPr>
              <a:t>9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22</a:t>
            </a:r>
            <a:r>
              <a:rPr lang="de-DE" sz="1000" dirty="0" smtClean="0">
                <a:cs typeface="Courier New" pitchFamily="49" charset="0"/>
              </a:rPr>
              <a:t> </a:t>
            </a:r>
            <a:r>
              <a:rPr lang="de-DE" sz="1000" b="1" dirty="0" smtClean="0">
                <a:cs typeface="Courier New" pitchFamily="49" charset="0"/>
              </a:rPr>
              <a:t>13 14 15 16 17 18 19 20 21 22 </a:t>
            </a:r>
            <a:r>
              <a:rPr lang="de-DE" sz="1000" dirty="0" smtClean="0">
                <a:cs typeface="Courier New" pitchFamily="49" charset="0"/>
              </a:rPr>
              <a:t>    CF</a:t>
            </a:r>
            <a:endParaRPr lang="de-DE" sz="1000" dirty="0">
              <a:cs typeface="Courier New" pitchFamily="49" charset="0"/>
            </a:endParaRPr>
          </a:p>
        </p:txBody>
      </p:sp>
      <p:sp>
        <p:nvSpPr>
          <p:cNvPr id="43" name="Rectangle 42"/>
          <p:cNvSpPr/>
          <p:nvPr>
            <p:custDataLst>
              <p:tags r:id="rId26"/>
            </p:custDataLst>
          </p:nvPr>
        </p:nvSpPr>
        <p:spPr>
          <a:xfrm>
            <a:off x="1458888" y="3734172"/>
            <a:ext cx="4267200" cy="246221"/>
          </a:xfrm>
          <a:prstGeom prst="rect">
            <a:avLst/>
          </a:prstGeom>
        </p:spPr>
        <p:txBody>
          <a:bodyPr>
            <a:spAutoFit/>
          </a:bodyPr>
          <a:lstStyle/>
          <a:p>
            <a:r>
              <a:rPr lang="de-DE" sz="1000" dirty="0" smtClean="0">
                <a:cs typeface="Courier New" pitchFamily="49" charset="0"/>
              </a:rPr>
              <a:t>   6FF     d </a:t>
            </a:r>
            <a:r>
              <a:rPr lang="de-DE" sz="1000" dirty="0" smtClean="0">
                <a:cs typeface="Courier New" pitchFamily="49" charset="0"/>
              </a:rPr>
              <a:t>9 </a:t>
            </a:r>
            <a:r>
              <a:rPr lang="de-DE" sz="1000" b="1" dirty="0" smtClean="0">
                <a:solidFill>
                  <a:srgbClr val="3399FF"/>
                </a:solidFill>
                <a:cs typeface="Courier New" pitchFamily="49" charset="0"/>
              </a:rPr>
              <a:t>11</a:t>
            </a:r>
            <a:r>
              <a:rPr lang="de-DE" sz="1000" dirty="0" smtClean="0">
                <a:cs typeface="Courier New" pitchFamily="49" charset="0"/>
              </a:rPr>
              <a:t> </a:t>
            </a:r>
            <a:r>
              <a:rPr lang="de-DE" sz="1000" b="1" dirty="0" smtClean="0">
                <a:solidFill>
                  <a:srgbClr val="FF9933"/>
                </a:solidFill>
                <a:cs typeface="Courier New" pitchFamily="49" charset="0"/>
              </a:rPr>
              <a:t>30</a:t>
            </a:r>
            <a:r>
              <a:rPr lang="de-DE" sz="1000" dirty="0" smtClean="0">
                <a:solidFill>
                  <a:srgbClr val="FF9933"/>
                </a:solidFill>
                <a:cs typeface="Courier New" pitchFamily="49" charset="0"/>
              </a:rPr>
              <a:t> </a:t>
            </a:r>
            <a:r>
              <a:rPr lang="de-DE" sz="1000" b="1" dirty="0" smtClean="0">
                <a:solidFill>
                  <a:srgbClr val="FF9933"/>
                </a:solidFill>
                <a:cs typeface="Courier New" pitchFamily="49" charset="0"/>
              </a:rPr>
              <a:t>02</a:t>
            </a:r>
            <a:r>
              <a:rPr lang="de-DE" sz="1000" dirty="0" smtClean="0">
                <a:solidFill>
                  <a:srgbClr val="FF9933"/>
                </a:solidFill>
                <a:cs typeface="Courier New" pitchFamily="49" charset="0"/>
              </a:rPr>
              <a:t> </a:t>
            </a:r>
            <a:r>
              <a:rPr lang="de-DE" sz="1000" b="1" dirty="0" smtClean="0">
                <a:solidFill>
                  <a:srgbClr val="FF9933"/>
                </a:solidFill>
                <a:cs typeface="Courier New" pitchFamily="49" charset="0"/>
              </a:rPr>
              <a:t>05</a:t>
            </a:r>
            <a:r>
              <a:rPr lang="de-DE" sz="1000" dirty="0" smtClean="0">
                <a:cs typeface="Courier New" pitchFamily="49" charset="0"/>
              </a:rPr>
              <a:t> 00 00 00 00 00 00 00 00    FC                                                                                        </a:t>
            </a:r>
            <a:endParaRPr lang="de-DE" sz="1000" dirty="0">
              <a:cs typeface="Courier New" pitchFamily="49" charset="0"/>
            </a:endParaRPr>
          </a:p>
        </p:txBody>
      </p:sp>
      <p:sp>
        <p:nvSpPr>
          <p:cNvPr id="44" name="Rectangle 43"/>
          <p:cNvSpPr/>
          <p:nvPr>
            <p:custDataLst>
              <p:tags r:id="rId27"/>
            </p:custDataLst>
          </p:nvPr>
        </p:nvSpPr>
        <p:spPr>
          <a:xfrm>
            <a:off x="1458888" y="4310236"/>
            <a:ext cx="4267200" cy="246221"/>
          </a:xfrm>
          <a:prstGeom prst="rect">
            <a:avLst/>
          </a:prstGeom>
        </p:spPr>
        <p:txBody>
          <a:bodyPr>
            <a:spAutoFit/>
          </a:bodyPr>
          <a:lstStyle/>
          <a:p>
            <a:r>
              <a:rPr lang="de-DE" sz="1000" dirty="0" smtClean="0">
                <a:cs typeface="Courier New" pitchFamily="49" charset="0"/>
              </a:rPr>
              <a:t>   611      d </a:t>
            </a:r>
            <a:r>
              <a:rPr lang="de-DE" sz="1000" dirty="0" smtClean="0">
                <a:cs typeface="Courier New" pitchFamily="49" charset="0"/>
              </a:rPr>
              <a:t>9 </a:t>
            </a:r>
            <a:r>
              <a:rPr lang="de-DE" sz="1000" b="1" dirty="0" smtClean="0">
                <a:solidFill>
                  <a:srgbClr val="3399FF"/>
                </a:solidFill>
                <a:cs typeface="Courier New" pitchFamily="49" charset="0"/>
              </a:rPr>
              <a:t>FF</a:t>
            </a:r>
            <a:r>
              <a:rPr lang="de-DE" sz="1000" dirty="0" smtClean="0">
                <a:cs typeface="Courier New" pitchFamily="49" charset="0"/>
              </a:rPr>
              <a:t> </a:t>
            </a:r>
            <a:r>
              <a:rPr lang="de-DE" sz="1000" b="1" dirty="0" smtClean="0">
                <a:solidFill>
                  <a:srgbClr val="FF9933"/>
                </a:solidFill>
                <a:cs typeface="Courier New" pitchFamily="49" charset="0"/>
              </a:rPr>
              <a:t>23</a:t>
            </a:r>
            <a:r>
              <a:rPr lang="de-DE" sz="1000" dirty="0" smtClean="0">
                <a:cs typeface="Courier New" pitchFamily="49" charset="0"/>
              </a:rPr>
              <a:t> </a:t>
            </a:r>
            <a:r>
              <a:rPr lang="de-DE" sz="1000" b="1" dirty="0" smtClean="0">
                <a:cs typeface="Courier New" pitchFamily="49" charset="0"/>
              </a:rPr>
              <a:t>23 24 25 26 27 28 29 30 31 32   </a:t>
            </a:r>
            <a:r>
              <a:rPr lang="de-DE" sz="1000" dirty="0" smtClean="0">
                <a:cs typeface="Courier New" pitchFamily="49" charset="0"/>
              </a:rPr>
              <a:t>CF</a:t>
            </a:r>
            <a:endParaRPr lang="en-GB" sz="1000" dirty="0">
              <a:cs typeface="Courier New" pitchFamily="49" charset="0"/>
            </a:endParaRPr>
          </a:p>
        </p:txBody>
      </p:sp>
      <p:sp>
        <p:nvSpPr>
          <p:cNvPr id="46" name="Rectangle 45"/>
          <p:cNvSpPr/>
          <p:nvPr>
            <p:custDataLst>
              <p:tags r:id="rId28"/>
            </p:custDataLst>
          </p:nvPr>
        </p:nvSpPr>
        <p:spPr>
          <a:xfrm>
            <a:off x="5995392" y="1357908"/>
            <a:ext cx="2232248" cy="4185761"/>
          </a:xfrm>
          <a:prstGeom prst="rect">
            <a:avLst/>
          </a:prstGeom>
        </p:spPr>
        <p:txBody>
          <a:bodyPr wrap="square">
            <a:spAutoFit/>
          </a:bodyPr>
          <a:lstStyle/>
          <a:p>
            <a:pPr>
              <a:spcBef>
                <a:spcPct val="50000"/>
              </a:spcBef>
            </a:pPr>
            <a:r>
              <a:rPr lang="en-GB" sz="1400" b="1" dirty="0" smtClean="0"/>
              <a:t>Tester </a:t>
            </a:r>
            <a:r>
              <a:rPr lang="en-GB" sz="1400" b="1" dirty="0" smtClean="0"/>
              <a:t>Request </a:t>
            </a:r>
            <a:r>
              <a:rPr lang="en-GB" sz="1400" b="1" dirty="0"/>
              <a:t/>
            </a:r>
            <a:br>
              <a:rPr lang="en-GB" sz="1400" b="1" dirty="0"/>
            </a:br>
            <a:r>
              <a:rPr lang="en-GB" sz="1400" b="1" dirty="0" smtClean="0"/>
              <a:t>(7 Bytes)</a:t>
            </a:r>
            <a:r>
              <a:rPr lang="en-GB" sz="1400" b="1" dirty="0" smtClean="0"/>
              <a:t/>
            </a:r>
            <a:br>
              <a:rPr lang="en-GB" sz="1400" b="1" dirty="0" smtClean="0"/>
            </a:br>
            <a:r>
              <a:rPr lang="en-GB" sz="1400" dirty="0" smtClean="0"/>
              <a:t>22 10 00 </a:t>
            </a:r>
            <a:r>
              <a:rPr lang="en-GB" sz="1400" dirty="0" smtClean="0"/>
              <a:t>xx </a:t>
            </a:r>
            <a:r>
              <a:rPr lang="en-GB" sz="1400" dirty="0" err="1" smtClean="0"/>
              <a:t>xx</a:t>
            </a:r>
            <a:r>
              <a:rPr lang="en-GB" sz="1400" dirty="0" smtClean="0"/>
              <a:t> </a:t>
            </a:r>
            <a:r>
              <a:rPr lang="en-GB" sz="1400" dirty="0" err="1" smtClean="0"/>
              <a:t>xx</a:t>
            </a:r>
            <a:r>
              <a:rPr lang="en-GB" sz="1400" dirty="0" smtClean="0"/>
              <a:t> </a:t>
            </a:r>
            <a:r>
              <a:rPr lang="en-GB" sz="1400" dirty="0" err="1" smtClean="0"/>
              <a:t>xx</a:t>
            </a:r>
            <a:endParaRPr lang="en-GB" sz="1400" dirty="0" smtClean="0"/>
          </a:p>
          <a:p>
            <a:pPr>
              <a:spcBef>
                <a:spcPct val="50000"/>
              </a:spcBef>
            </a:pPr>
            <a:endParaRPr lang="en-GB" sz="1400" dirty="0"/>
          </a:p>
          <a:p>
            <a:pPr>
              <a:spcBef>
                <a:spcPct val="50000"/>
              </a:spcBef>
            </a:pPr>
            <a:r>
              <a:rPr lang="en-GB" sz="1400" b="1" dirty="0" smtClean="0"/>
              <a:t>ECU Response</a:t>
            </a:r>
            <a:br>
              <a:rPr lang="en-GB" sz="1400" b="1" dirty="0" smtClean="0"/>
            </a:br>
            <a:r>
              <a:rPr lang="en-GB" sz="1400" b="1" dirty="0" smtClean="0"/>
              <a:t>(39 Bytes)</a:t>
            </a:r>
            <a:br>
              <a:rPr lang="en-GB" sz="1400" b="1" dirty="0" smtClean="0"/>
            </a:br>
            <a:r>
              <a:rPr lang="en-GB" sz="1400" dirty="0" smtClean="0"/>
              <a:t>62 </a:t>
            </a:r>
            <a:r>
              <a:rPr lang="en-GB" sz="1400" dirty="0"/>
              <a:t>10 00 03 04 05 06 07 08 09 0A 0B 0C 0D 0E 0F 10 11 12 13 14 15 16 17 18 19 20 21 22 23 24 25 26 27 28 29 30 31 32 </a:t>
            </a:r>
            <a:r>
              <a:rPr lang="en-GB" sz="1400" dirty="0" smtClean="0"/>
              <a:t/>
            </a:r>
            <a:br>
              <a:rPr lang="en-GB" sz="1400" dirty="0" smtClean="0"/>
            </a:br>
            <a:endParaRPr lang="en-GB" sz="1400" dirty="0"/>
          </a:p>
          <a:p>
            <a:r>
              <a:rPr lang="en-US" sz="1400" b="1" dirty="0" smtClean="0"/>
              <a:t>Constraints</a:t>
            </a:r>
            <a:endParaRPr lang="en-US" sz="1400" b="1" dirty="0"/>
          </a:p>
          <a:p>
            <a:r>
              <a:rPr lang="en-US" sz="1400" b="1" dirty="0" smtClean="0"/>
              <a:t>CAN_DL	</a:t>
            </a:r>
            <a:r>
              <a:rPr lang="en-US" sz="1400" dirty="0" smtClean="0"/>
              <a:t>= 12 </a:t>
            </a:r>
          </a:p>
          <a:p>
            <a:endParaRPr lang="en-US" sz="1400" dirty="0" smtClean="0"/>
          </a:p>
          <a:p>
            <a:pPr>
              <a:spcBef>
                <a:spcPct val="50000"/>
              </a:spcBef>
            </a:pPr>
            <a:endParaRPr lang="en-GB" sz="1400" dirty="0"/>
          </a:p>
          <a:p>
            <a:pPr>
              <a:spcBef>
                <a:spcPct val="50000"/>
              </a:spcBef>
            </a:pPr>
            <a:endParaRPr lang="en-GB" sz="1400" dirty="0"/>
          </a:p>
        </p:txBody>
      </p:sp>
      <p:sp>
        <p:nvSpPr>
          <p:cNvPr id="5" name="Foliennummernplatzhalter 4"/>
          <p:cNvSpPr>
            <a:spLocks noGrp="1"/>
          </p:cNvSpPr>
          <p:nvPr>
            <p:ph type="sldNum" sz="quarter" idx="10"/>
          </p:nvPr>
        </p:nvSpPr>
        <p:spPr/>
        <p:txBody>
          <a:bodyPr/>
          <a:lstStyle/>
          <a:p>
            <a:pPr>
              <a:defRPr/>
            </a:pPr>
            <a:fld id="{922B5CD1-DCCD-4260-B32C-F2D0F371EEA6}" type="slidenum">
              <a:rPr lang="x-none" smtClean="0"/>
              <a:pPr>
                <a:defRPr/>
              </a:pPr>
              <a:t>34</a:t>
            </a:fld>
            <a:endParaRPr lang="x-none"/>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custDataLst>
              <p:tags r:id="rId2"/>
            </p:custDataLst>
          </p:nvPr>
        </p:nvPicPr>
        <p:blipFill>
          <a:blip r:embed="rId26" cstate="print"/>
          <a:srcRect/>
          <a:stretch>
            <a:fillRect/>
          </a:stretch>
        </p:blipFill>
        <p:spPr bwMode="auto">
          <a:xfrm>
            <a:off x="522288" y="1285875"/>
            <a:ext cx="2695575" cy="3248025"/>
          </a:xfrm>
          <a:prstGeom prst="rect">
            <a:avLst/>
          </a:prstGeom>
          <a:noFill/>
          <a:ln w="9525">
            <a:noFill/>
            <a:miter lim="800000"/>
            <a:headEnd/>
            <a:tailEnd/>
          </a:ln>
        </p:spPr>
      </p:pic>
      <p:sp>
        <p:nvSpPr>
          <p:cNvPr id="11" name="Rectangle 10"/>
          <p:cNvSpPr>
            <a:spLocks/>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0724" name="TextBox 9"/>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0725" name="Picture 8" descr="BEQIK_FR.png" hidden="1"/>
          <p:cNvPicPr>
            <a:picLocks/>
          </p:cNvPicPr>
          <p:nvPr>
            <p:custDataLst>
              <p:tags r:id="rId5"/>
            </p:custDataLst>
          </p:nvPr>
        </p:nvPicPr>
        <p:blipFill>
          <a:blip r:embed="rId27"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6"/>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8"/>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0729" name="TextBox 4" hidden="1"/>
          <p:cNvSpPr txBox="1">
            <a:spLocks noChangeArrowheads="1"/>
          </p:cNvSpPr>
          <p:nvPr>
            <p:custDataLst>
              <p:tags r:id="rId9"/>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0731" name="Title 1"/>
          <p:cNvSpPr>
            <a:spLocks noGrp="1"/>
          </p:cNvSpPr>
          <p:nvPr>
            <p:ph type="ctrTitle" sz="quarter"/>
            <p:custDataLst>
              <p:tags r:id="rId10"/>
            </p:custDataLst>
          </p:nvPr>
        </p:nvSpPr>
        <p:spPr/>
        <p:txBody>
          <a:bodyPr/>
          <a:lstStyle/>
          <a:p>
            <a:pPr>
              <a:spcBef>
                <a:spcPct val="0"/>
              </a:spcBef>
              <a:spcAft>
                <a:spcPct val="0"/>
              </a:spcAft>
            </a:pPr>
            <a:r>
              <a:rPr lang="en-GB" smtClean="0">
                <a:latin typeface="Bosch Office Sans" pitchFamily="34" charset="0"/>
              </a:rPr>
              <a:t>CanTp Configuration Container View (BCT)</a:t>
            </a:r>
          </a:p>
        </p:txBody>
      </p:sp>
      <p:sp>
        <p:nvSpPr>
          <p:cNvPr id="30732" name="Subtitle 3" hidden="1"/>
          <p:cNvSpPr>
            <a:spLocks noGrp="1"/>
          </p:cNvSpPr>
          <p:nvPr>
            <p:ph type="subTitle" sz="quarter" idx="1"/>
            <p:custDataLst>
              <p:tags r:id="rId11"/>
            </p:custDataLst>
          </p:nvPr>
        </p:nvSpPr>
        <p:spPr/>
        <p:txBody>
          <a:bodyPr/>
          <a:lstStyle/>
          <a:p>
            <a:pPr>
              <a:buFont typeface="Wingdings" pitchFamily="2" charset="2"/>
              <a:buChar char="è"/>
            </a:pPr>
            <a:endParaRPr lang="en-GB" smtClean="0">
              <a:latin typeface="Bosch Office Sans" pitchFamily="34" charset="0"/>
            </a:endParaRPr>
          </a:p>
        </p:txBody>
      </p:sp>
      <p:sp>
        <p:nvSpPr>
          <p:cNvPr id="30733" name="TextBox 13"/>
          <p:cNvSpPr txBox="1">
            <a:spLocks noChangeArrowheads="1"/>
          </p:cNvSpPr>
          <p:nvPr>
            <p:custDataLst>
              <p:tags r:id="rId12"/>
            </p:custDataLst>
          </p:nvPr>
        </p:nvSpPr>
        <p:spPr bwMode="auto">
          <a:xfrm>
            <a:off x="3690938" y="1141413"/>
            <a:ext cx="4032250" cy="3694112"/>
          </a:xfrm>
          <a:prstGeom prst="rect">
            <a:avLst/>
          </a:prstGeom>
          <a:noFill/>
          <a:ln w="9525">
            <a:noFill/>
            <a:miter lim="800000"/>
            <a:headEnd/>
            <a:tailEnd/>
          </a:ln>
        </p:spPr>
        <p:txBody>
          <a:bodyPr>
            <a:spAutoFit/>
          </a:bodyPr>
          <a:lstStyle/>
          <a:p>
            <a:r>
              <a:rPr lang="en-GB"/>
              <a:t>Top level Config</a:t>
            </a:r>
          </a:p>
          <a:p>
            <a:r>
              <a:rPr lang="en-GB"/>
              <a:t>Channels within CanTp</a:t>
            </a:r>
          </a:p>
          <a:p>
            <a:r>
              <a:rPr lang="en-GB"/>
              <a:t>Rx Connections</a:t>
            </a:r>
          </a:p>
          <a:p>
            <a:endParaRPr lang="en-GB"/>
          </a:p>
          <a:p>
            <a:r>
              <a:rPr lang="en-GB"/>
              <a:t>Extended/Mixed Addressing Info</a:t>
            </a:r>
          </a:p>
          <a:p>
            <a:endParaRPr lang="en-GB"/>
          </a:p>
          <a:p>
            <a:endParaRPr lang="en-GB"/>
          </a:p>
          <a:p>
            <a:endParaRPr lang="en-GB"/>
          </a:p>
          <a:p>
            <a:r>
              <a:rPr lang="en-GB"/>
              <a:t>Tx Connections</a:t>
            </a:r>
          </a:p>
          <a:p>
            <a:endParaRPr lang="en-GB"/>
          </a:p>
          <a:p>
            <a:endParaRPr lang="en-GB"/>
          </a:p>
          <a:p>
            <a:endParaRPr lang="en-GB"/>
          </a:p>
          <a:p>
            <a:r>
              <a:rPr lang="en-GB"/>
              <a:t>CanTp General</a:t>
            </a:r>
          </a:p>
        </p:txBody>
      </p:sp>
      <p:cxnSp>
        <p:nvCxnSpPr>
          <p:cNvPr id="16" name="Straight Arrow Connector 15"/>
          <p:cNvCxnSpPr/>
          <p:nvPr>
            <p:custDataLst>
              <p:tags r:id="rId13"/>
            </p:custDataLst>
          </p:nvPr>
        </p:nvCxnSpPr>
        <p:spPr>
          <a:xfrm flipV="1">
            <a:off x="1963738" y="1357313"/>
            <a:ext cx="1727200" cy="360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custDataLst>
              <p:tags r:id="rId14"/>
            </p:custDataLst>
          </p:nvPr>
        </p:nvCxnSpPr>
        <p:spPr>
          <a:xfrm flipV="1">
            <a:off x="2251075" y="1573213"/>
            <a:ext cx="151130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custDataLst>
              <p:tags r:id="rId15"/>
            </p:custDataLst>
          </p:nvPr>
        </p:nvCxnSpPr>
        <p:spPr>
          <a:xfrm flipV="1">
            <a:off x="2611438" y="1933575"/>
            <a:ext cx="1079500"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custDataLst>
              <p:tags r:id="rId16"/>
            </p:custDataLst>
          </p:nvPr>
        </p:nvCxnSpPr>
        <p:spPr>
          <a:xfrm>
            <a:off x="2611438" y="3302000"/>
            <a:ext cx="1150937"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7"/>
            </p:custDataLst>
          </p:nvPr>
        </p:nvCxnSpPr>
        <p:spPr>
          <a:xfrm>
            <a:off x="2251075" y="4454525"/>
            <a:ext cx="1439863" cy="144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custDataLst>
              <p:tags r:id="rId18"/>
            </p:custDataLst>
          </p:nvPr>
        </p:nvSpPr>
        <p:spPr>
          <a:xfrm>
            <a:off x="2754313" y="2438400"/>
            <a:ext cx="73025" cy="431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6" name="Right Brace 35"/>
          <p:cNvSpPr/>
          <p:nvPr>
            <p:custDataLst>
              <p:tags r:id="rId19"/>
            </p:custDataLst>
          </p:nvPr>
        </p:nvSpPr>
        <p:spPr>
          <a:xfrm>
            <a:off x="2754313" y="3590925"/>
            <a:ext cx="73025" cy="43180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38" name="Straight Arrow Connector 37"/>
          <p:cNvCxnSpPr/>
          <p:nvPr>
            <p:custDataLst>
              <p:tags r:id="rId20"/>
            </p:custDataLst>
          </p:nvPr>
        </p:nvCxnSpPr>
        <p:spPr>
          <a:xfrm flipV="1">
            <a:off x="2898775" y="2365375"/>
            <a:ext cx="792163"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custDataLst>
              <p:tags r:id="rId21"/>
            </p:custDataLst>
          </p:nvPr>
        </p:nvCxnSpPr>
        <p:spPr>
          <a:xfrm flipV="1">
            <a:off x="2898775" y="2509838"/>
            <a:ext cx="792163" cy="1296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custDataLst>
              <p:tags r:id="rId22"/>
            </p:custDataLst>
          </p:nvPr>
        </p:nvSpPr>
        <p:spPr>
          <a:xfrm>
            <a:off x="1819275" y="2870200"/>
            <a:ext cx="1368425" cy="360363"/>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3" name="Rounded Rectangle 52"/>
          <p:cNvSpPr/>
          <p:nvPr>
            <p:custDataLst>
              <p:tags r:id="rId23"/>
            </p:custDataLst>
          </p:nvPr>
        </p:nvSpPr>
        <p:spPr>
          <a:xfrm>
            <a:off x="1819275" y="4022725"/>
            <a:ext cx="1368425" cy="358775"/>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Rounded Rectangle 53"/>
          <p:cNvSpPr/>
          <p:nvPr>
            <p:custDataLst>
              <p:tags r:id="rId24"/>
            </p:custDataLst>
          </p:nvPr>
        </p:nvSpPr>
        <p:spPr>
          <a:xfrm>
            <a:off x="5562600" y="5102225"/>
            <a:ext cx="2881313" cy="360363"/>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err="1">
                <a:solidFill>
                  <a:schemeClr val="tx1"/>
                </a:solidFill>
              </a:rPr>
              <a:t>Pdu</a:t>
            </a:r>
            <a:r>
              <a:rPr lang="en-GB" dirty="0">
                <a:solidFill>
                  <a:schemeClr val="tx1"/>
                </a:solidFill>
              </a:rPr>
              <a:t> references to </a:t>
            </a:r>
            <a:r>
              <a:rPr lang="en-GB" dirty="0" err="1">
                <a:solidFill>
                  <a:schemeClr val="tx1"/>
                </a:solidFill>
              </a:rPr>
              <a:t>CanIf</a:t>
            </a:r>
            <a:endParaRPr lang="en-GB" dirty="0">
              <a:solidFill>
                <a:schemeClr val="tx1"/>
              </a:solidFill>
            </a:endParaRPr>
          </a:p>
        </p:txBody>
      </p:sp>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35</a:t>
            </a:fld>
            <a:endParaRPr lang="x-none"/>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3"/>
          <p:cNvSpPr>
            <a:spLocks noChangeArrowheads="1"/>
          </p:cNvSpPr>
          <p:nvPr>
            <p:custDataLst>
              <p:tags r:id="rId2"/>
            </p:custDataLst>
          </p:nvPr>
        </p:nvSpPr>
        <p:spPr bwMode="auto">
          <a:xfrm>
            <a:off x="522288" y="1141413"/>
            <a:ext cx="4741862" cy="4251325"/>
          </a:xfrm>
          <a:prstGeom prst="rect">
            <a:avLst/>
          </a:prstGeom>
          <a:noFill/>
          <a:ln w="0">
            <a:noFill/>
            <a:miter lim="800000"/>
            <a:headEnd/>
            <a:tailEnd/>
          </a:ln>
        </p:spPr>
        <p:txBody>
          <a:bodyPr lIns="0" tIns="63500" rIns="0" bIns="0"/>
          <a:lstStyle/>
          <a:p>
            <a:pPr marL="355600" indent="-355600" defTabSz="839788">
              <a:lnSpc>
                <a:spcPct val="111000"/>
              </a:lnSpc>
              <a:buClr>
                <a:srgbClr val="5D7298"/>
              </a:buClr>
              <a:buFont typeface="Wingdings" pitchFamily="2" charset="2"/>
              <a:buChar char="n"/>
            </a:pPr>
            <a:r>
              <a:rPr lang="en-GB" sz="1200" dirty="0">
                <a:solidFill>
                  <a:srgbClr val="000000"/>
                </a:solidFill>
              </a:rPr>
              <a:t>Each Rx/</a:t>
            </a:r>
            <a:r>
              <a:rPr lang="en-GB" sz="1200" dirty="0" err="1">
                <a:solidFill>
                  <a:srgbClr val="000000"/>
                </a:solidFill>
              </a:rPr>
              <a:t>Tx</a:t>
            </a:r>
            <a:r>
              <a:rPr lang="en-GB" sz="1200" dirty="0">
                <a:solidFill>
                  <a:srgbClr val="000000"/>
                </a:solidFill>
              </a:rPr>
              <a:t> Connection (</a:t>
            </a:r>
            <a:r>
              <a:rPr lang="en-GB" sz="1200" dirty="0" err="1">
                <a:solidFill>
                  <a:srgbClr val="000000"/>
                </a:solidFill>
              </a:rPr>
              <a:t>Tx</a:t>
            </a:r>
            <a:r>
              <a:rPr lang="en-GB" sz="1200" dirty="0">
                <a:solidFill>
                  <a:srgbClr val="000000"/>
                </a:solidFill>
              </a:rPr>
              <a:t>-N-SDU/Rx-N-SDU) is statically linked to one connection channel. Sharing of Rx Connection or </a:t>
            </a:r>
            <a:r>
              <a:rPr lang="en-GB" sz="1200" dirty="0" err="1">
                <a:solidFill>
                  <a:srgbClr val="000000"/>
                </a:solidFill>
              </a:rPr>
              <a:t>Tx</a:t>
            </a:r>
            <a:r>
              <a:rPr lang="en-GB" sz="1200" dirty="0">
                <a:solidFill>
                  <a:srgbClr val="000000"/>
                </a:solidFill>
              </a:rPr>
              <a:t> Connection across Channels is </a:t>
            </a:r>
            <a:r>
              <a:rPr lang="en-GB" sz="1200" dirty="0" smtClean="0">
                <a:solidFill>
                  <a:srgbClr val="000000"/>
                </a:solidFill>
              </a:rPr>
              <a:t>basically not allowed.  </a:t>
            </a:r>
            <a:endParaRPr lang="en-GB" sz="1200" dirty="0">
              <a:solidFill>
                <a:srgbClr val="000000"/>
              </a:solidFill>
            </a:endParaRPr>
          </a:p>
          <a:p>
            <a:pPr marL="355600" indent="-355600" defTabSz="839788">
              <a:lnSpc>
                <a:spcPct val="111000"/>
              </a:lnSpc>
              <a:buClr>
                <a:srgbClr val="5D7298"/>
              </a:buClr>
              <a:buFont typeface="Wingdings" pitchFamily="2" charset="2"/>
              <a:buChar char="n"/>
            </a:pPr>
            <a:endParaRPr lang="en-GB" sz="1200" dirty="0">
              <a:solidFill>
                <a:srgbClr val="000000"/>
              </a:solidFill>
            </a:endParaRPr>
          </a:p>
          <a:p>
            <a:pPr marL="355600" indent="-355600" defTabSz="839788">
              <a:lnSpc>
                <a:spcPct val="111000"/>
              </a:lnSpc>
              <a:buClr>
                <a:srgbClr val="5D7298"/>
              </a:buClr>
              <a:buFont typeface="Wingdings" pitchFamily="2" charset="2"/>
              <a:buChar char="n"/>
            </a:pPr>
            <a:r>
              <a:rPr lang="en-GB" sz="1200" dirty="0">
                <a:solidFill>
                  <a:srgbClr val="000000"/>
                </a:solidFill>
              </a:rPr>
              <a:t>Each instance of </a:t>
            </a:r>
            <a:r>
              <a:rPr lang="en-GB" sz="1200" dirty="0" err="1">
                <a:solidFill>
                  <a:srgbClr val="000000"/>
                </a:solidFill>
              </a:rPr>
              <a:t>CanTp</a:t>
            </a:r>
            <a:r>
              <a:rPr lang="en-GB" sz="1200" dirty="0">
                <a:solidFill>
                  <a:srgbClr val="000000"/>
                </a:solidFill>
              </a:rPr>
              <a:t> Channel is </a:t>
            </a:r>
            <a:r>
              <a:rPr lang="en-GB" sz="1200" dirty="0" smtClean="0">
                <a:solidFill>
                  <a:srgbClr val="000000"/>
                </a:solidFill>
              </a:rPr>
              <a:t>an independent </a:t>
            </a:r>
            <a:r>
              <a:rPr lang="en-GB" sz="1200" dirty="0">
                <a:solidFill>
                  <a:srgbClr val="000000"/>
                </a:solidFill>
              </a:rPr>
              <a:t>entity. This means that a </a:t>
            </a:r>
            <a:r>
              <a:rPr lang="en-GB" sz="1200" dirty="0" err="1">
                <a:solidFill>
                  <a:srgbClr val="000000"/>
                </a:solidFill>
              </a:rPr>
              <a:t>CanTp</a:t>
            </a:r>
            <a:r>
              <a:rPr lang="en-GB" sz="1200" dirty="0">
                <a:solidFill>
                  <a:srgbClr val="000000"/>
                </a:solidFill>
              </a:rPr>
              <a:t> channel uses its own resources, such as internal buffer, timer, or state machine.</a:t>
            </a:r>
          </a:p>
          <a:p>
            <a:pPr marL="355600" indent="-355600" defTabSz="839788">
              <a:lnSpc>
                <a:spcPct val="111000"/>
              </a:lnSpc>
              <a:buClr>
                <a:srgbClr val="5D7298"/>
              </a:buClr>
              <a:buFont typeface="Wingdings" pitchFamily="2" charset="2"/>
              <a:buChar char="n"/>
            </a:pPr>
            <a:endParaRPr lang="en-GB" sz="1200" dirty="0">
              <a:solidFill>
                <a:srgbClr val="000000"/>
              </a:solidFill>
            </a:endParaRPr>
          </a:p>
          <a:p>
            <a:pPr marL="355600" indent="-355600" defTabSz="839788">
              <a:lnSpc>
                <a:spcPct val="111000"/>
              </a:lnSpc>
              <a:buClr>
                <a:srgbClr val="5D7298"/>
              </a:buClr>
              <a:buFont typeface="Wingdings" pitchFamily="2" charset="2"/>
              <a:buChar char="n"/>
            </a:pPr>
            <a:r>
              <a:rPr lang="en-GB" sz="1200" dirty="0">
                <a:solidFill>
                  <a:srgbClr val="000000"/>
                </a:solidFill>
              </a:rPr>
              <a:t>If a </a:t>
            </a:r>
            <a:r>
              <a:rPr lang="en-GB" sz="1200" dirty="0" err="1">
                <a:solidFill>
                  <a:srgbClr val="000000"/>
                </a:solidFill>
              </a:rPr>
              <a:t>CanTp</a:t>
            </a:r>
            <a:r>
              <a:rPr lang="en-GB" sz="1200" dirty="0">
                <a:solidFill>
                  <a:srgbClr val="000000"/>
                </a:solidFill>
              </a:rPr>
              <a:t> Channel is assigned to multiple connections, then resources are shared between different connections, and the CAN Transport Layer will reject transmission or abort receiving, if no free connection channels are available. </a:t>
            </a:r>
          </a:p>
          <a:p>
            <a:pPr marL="355600" indent="-355600" defTabSz="839788">
              <a:lnSpc>
                <a:spcPct val="111000"/>
              </a:lnSpc>
              <a:buClr>
                <a:srgbClr val="5D7298"/>
              </a:buClr>
              <a:buFont typeface="Wingdings" pitchFamily="2" charset="2"/>
              <a:buChar char="n"/>
            </a:pPr>
            <a:r>
              <a:rPr lang="en-GB" sz="1200" dirty="0">
                <a:solidFill>
                  <a:srgbClr val="000000"/>
                </a:solidFill>
              </a:rPr>
              <a:t>Half-Duplex: Only one connection (including all the Rx and </a:t>
            </a:r>
            <a:r>
              <a:rPr lang="en-GB" sz="1200" dirty="0" err="1">
                <a:solidFill>
                  <a:srgbClr val="000000"/>
                </a:solidFill>
              </a:rPr>
              <a:t>Tx</a:t>
            </a:r>
            <a:r>
              <a:rPr lang="en-GB" sz="1200" dirty="0">
                <a:solidFill>
                  <a:srgbClr val="000000"/>
                </a:solidFill>
              </a:rPr>
              <a:t>) can be active within a Channel at any given point of time.</a:t>
            </a:r>
          </a:p>
          <a:p>
            <a:pPr marL="355600" indent="-355600" defTabSz="839788">
              <a:lnSpc>
                <a:spcPct val="111000"/>
              </a:lnSpc>
              <a:buClr>
                <a:srgbClr val="5D7298"/>
              </a:buClr>
              <a:buFont typeface="Wingdings" pitchFamily="2" charset="2"/>
              <a:buChar char="n"/>
            </a:pPr>
            <a:r>
              <a:rPr lang="en-GB" sz="1200" dirty="0">
                <a:solidFill>
                  <a:srgbClr val="000000"/>
                </a:solidFill>
              </a:rPr>
              <a:t>Full-Duplex: Only one Rx connection and one </a:t>
            </a:r>
            <a:r>
              <a:rPr lang="en-GB" sz="1200" dirty="0" err="1">
                <a:solidFill>
                  <a:srgbClr val="000000"/>
                </a:solidFill>
              </a:rPr>
              <a:t>Tx</a:t>
            </a:r>
            <a:r>
              <a:rPr lang="en-GB" sz="1200" dirty="0">
                <a:solidFill>
                  <a:srgbClr val="000000"/>
                </a:solidFill>
              </a:rPr>
              <a:t> Connection can be active within a Channel at any given point of time. Other Rx and </a:t>
            </a:r>
            <a:r>
              <a:rPr lang="en-GB" sz="1200" dirty="0" err="1">
                <a:solidFill>
                  <a:srgbClr val="000000"/>
                </a:solidFill>
              </a:rPr>
              <a:t>Tx</a:t>
            </a:r>
            <a:r>
              <a:rPr lang="en-GB" sz="1200" dirty="0">
                <a:solidFill>
                  <a:srgbClr val="000000"/>
                </a:solidFill>
              </a:rPr>
              <a:t> connections would have to wait until the existing connections complete the usage of channel. </a:t>
            </a:r>
          </a:p>
          <a:p>
            <a:pPr marL="355600" indent="-355600" defTabSz="839788">
              <a:lnSpc>
                <a:spcPct val="111000"/>
              </a:lnSpc>
              <a:buClr>
                <a:srgbClr val="5D7298"/>
              </a:buClr>
              <a:buFont typeface="Wingdings" pitchFamily="2" charset="2"/>
              <a:buChar char="n"/>
            </a:pPr>
            <a:endParaRPr lang="en-GB" sz="1200" dirty="0">
              <a:solidFill>
                <a:srgbClr val="000000"/>
              </a:solidFill>
            </a:endParaRPr>
          </a:p>
        </p:txBody>
      </p:sp>
      <p:pic>
        <p:nvPicPr>
          <p:cNvPr id="31747" name="Picture 31" descr="BEQIK_FR.png" hidden="1"/>
          <p:cNvPicPr>
            <a:picLocks/>
          </p:cNvPicPr>
          <p:nvPr>
            <p:custDataLst>
              <p:tags r:id="rId3"/>
            </p:custDataLst>
          </p:nvPr>
        </p:nvPicPr>
        <p:blipFill>
          <a:blip r:embed="rId26" cstate="print"/>
          <a:srcRect/>
          <a:stretch>
            <a:fillRect/>
          </a:stretch>
        </p:blipFill>
        <p:spPr bwMode="auto">
          <a:xfrm>
            <a:off x="76200" y="5653088"/>
            <a:ext cx="381000" cy="174625"/>
          </a:xfrm>
          <a:prstGeom prst="rect">
            <a:avLst/>
          </a:prstGeom>
          <a:noFill/>
          <a:ln w="0">
            <a:noFill/>
            <a:miter lim="800000"/>
            <a:headEnd/>
            <a:tailEnd/>
          </a:ln>
        </p:spPr>
      </p:pic>
      <p:sp>
        <p:nvSpPr>
          <p:cNvPr id="31748" name="TextBox 30" hidden="1"/>
          <p:cNvSpPr txBox="1">
            <a:spLocks noChangeArrowheads="1"/>
          </p:cNvSpPr>
          <p:nvPr>
            <p:custDataLst>
              <p:tags r:id="rId4"/>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1749" name="Rectangle 4"/>
          <p:cNvSpPr>
            <a:spLocks noChangeArrowheads="1"/>
          </p:cNvSpPr>
          <p:nvPr>
            <p:custDataLst>
              <p:tags r:id="rId5"/>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31750" name="Text Box 3"/>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31751" name="Rectangle 8"/>
          <p:cNvSpPr>
            <a:spLocks noGrp="1" noChangeArrowheads="1"/>
          </p:cNvSpPr>
          <p:nvPr>
            <p:ph type="title"/>
            <p:custDataLst>
              <p:tags r:id="rId7"/>
            </p:custDataLst>
          </p:nvPr>
        </p:nvSpPr>
        <p:spPr>
          <a:noFill/>
        </p:spPr>
        <p:txBody>
          <a:bodyPr/>
          <a:lstStyle/>
          <a:p>
            <a:r>
              <a:rPr lang="en-US" smtClean="0">
                <a:latin typeface="Bosch Office Sans" pitchFamily="34" charset="0"/>
              </a:rPr>
              <a:t>CanTp – Channels</a:t>
            </a:r>
            <a:endParaRPr lang="en-GB" smtClean="0">
              <a:latin typeface="Bosch Office Sans" pitchFamily="34" charset="0"/>
            </a:endParaRPr>
          </a:p>
        </p:txBody>
      </p:sp>
      <p:sp>
        <p:nvSpPr>
          <p:cNvPr id="31752"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3175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31754"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31755" name="Rectangle 9"/>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31756" name="Rectangle 10"/>
          <p:cNvSpPr>
            <a:spLocks noChangeArrowheads="1"/>
          </p:cNvSpPr>
          <p:nvPr>
            <p:custDataLst>
              <p:tags r:id="rId12"/>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sp>
        <p:nvSpPr>
          <p:cNvPr id="31757" name="Rectangle 17"/>
          <p:cNvSpPr>
            <a:spLocks noChangeArrowheads="1"/>
          </p:cNvSpPr>
          <p:nvPr>
            <p:custDataLst>
              <p:tags r:id="rId13"/>
            </p:custDataLst>
          </p:nvPr>
        </p:nvSpPr>
        <p:spPr bwMode="auto">
          <a:xfrm>
            <a:off x="1155700" y="-433388"/>
            <a:ext cx="6223000" cy="0"/>
          </a:xfrm>
          <a:prstGeom prst="rect">
            <a:avLst/>
          </a:prstGeom>
          <a:noFill/>
          <a:ln w="9525">
            <a:noFill/>
            <a:miter lim="800000"/>
            <a:headEnd/>
            <a:tailEnd/>
          </a:ln>
        </p:spPr>
        <p:txBody>
          <a:bodyPr wrap="none">
            <a:spAutoFit/>
          </a:bodyPr>
          <a:lstStyle/>
          <a:p>
            <a:endParaRPr lang="en-GB"/>
          </a:p>
        </p:txBody>
      </p:sp>
      <p:sp>
        <p:nvSpPr>
          <p:cNvPr id="31758" name="Rectangle 24"/>
          <p:cNvSpPr>
            <a:spLocks noChangeArrowheads="1"/>
          </p:cNvSpPr>
          <p:nvPr>
            <p:custDataLst>
              <p:tags r:id="rId14"/>
            </p:custDataLst>
          </p:nvPr>
        </p:nvSpPr>
        <p:spPr bwMode="auto">
          <a:xfrm>
            <a:off x="5491163" y="1069975"/>
            <a:ext cx="2663825" cy="3960813"/>
          </a:xfrm>
          <a:prstGeom prst="rect">
            <a:avLst/>
          </a:prstGeom>
          <a:noFill/>
          <a:ln w="9525">
            <a:solidFill>
              <a:schemeClr val="tx1"/>
            </a:solidFill>
            <a:miter lim="800000"/>
            <a:headEnd/>
            <a:tailEnd/>
          </a:ln>
        </p:spPr>
        <p:txBody>
          <a:bodyPr wrap="none" anchor="ctr"/>
          <a:lstStyle/>
          <a:p>
            <a:pPr algn="ctr" defTabSz="1093788"/>
            <a:endParaRPr lang="en-US"/>
          </a:p>
        </p:txBody>
      </p:sp>
      <p:sp>
        <p:nvSpPr>
          <p:cNvPr id="31759" name="Rectangle 25"/>
          <p:cNvSpPr>
            <a:spLocks noChangeArrowheads="1"/>
          </p:cNvSpPr>
          <p:nvPr>
            <p:custDataLst>
              <p:tags r:id="rId15"/>
            </p:custDataLst>
          </p:nvPr>
        </p:nvSpPr>
        <p:spPr bwMode="auto">
          <a:xfrm>
            <a:off x="5707063" y="1285875"/>
            <a:ext cx="2232025" cy="1584325"/>
          </a:xfrm>
          <a:prstGeom prst="rect">
            <a:avLst/>
          </a:prstGeom>
          <a:solidFill>
            <a:srgbClr val="FFFF99"/>
          </a:solidFill>
          <a:ln w="9525">
            <a:solidFill>
              <a:schemeClr val="tx1"/>
            </a:solidFill>
            <a:miter lim="800000"/>
            <a:headEnd/>
            <a:tailEnd/>
          </a:ln>
        </p:spPr>
        <p:txBody>
          <a:bodyPr wrap="none" anchor="ctr"/>
          <a:lstStyle/>
          <a:p>
            <a:pPr algn="ctr" defTabSz="1093788"/>
            <a:endParaRPr lang="en-US"/>
          </a:p>
        </p:txBody>
      </p:sp>
      <p:sp>
        <p:nvSpPr>
          <p:cNvPr id="31760" name="Text Box 27"/>
          <p:cNvSpPr txBox="1">
            <a:spLocks noChangeArrowheads="1"/>
          </p:cNvSpPr>
          <p:nvPr>
            <p:custDataLst>
              <p:tags r:id="rId16"/>
            </p:custDataLst>
          </p:nvPr>
        </p:nvSpPr>
        <p:spPr bwMode="auto">
          <a:xfrm>
            <a:off x="5778500" y="1358900"/>
            <a:ext cx="2303463" cy="274638"/>
          </a:xfrm>
          <a:prstGeom prst="rect">
            <a:avLst/>
          </a:prstGeom>
          <a:noFill/>
          <a:ln w="9525">
            <a:noFill/>
            <a:miter lim="800000"/>
            <a:headEnd/>
            <a:tailEnd/>
          </a:ln>
        </p:spPr>
        <p:txBody>
          <a:bodyPr>
            <a:spAutoFit/>
          </a:bodyPr>
          <a:lstStyle/>
          <a:p>
            <a:pPr defTabSz="1093788">
              <a:spcBef>
                <a:spcPct val="50000"/>
              </a:spcBef>
            </a:pPr>
            <a:r>
              <a:rPr lang="en-US" sz="1200"/>
              <a:t>Channel 1</a:t>
            </a:r>
          </a:p>
        </p:txBody>
      </p:sp>
      <p:sp>
        <p:nvSpPr>
          <p:cNvPr id="31761" name="Rectangle 28"/>
          <p:cNvSpPr>
            <a:spLocks noChangeArrowheads="1"/>
          </p:cNvSpPr>
          <p:nvPr>
            <p:custDataLst>
              <p:tags r:id="rId17"/>
            </p:custDataLst>
          </p:nvPr>
        </p:nvSpPr>
        <p:spPr bwMode="auto">
          <a:xfrm>
            <a:off x="5851525" y="1646238"/>
            <a:ext cx="1871663" cy="288925"/>
          </a:xfrm>
          <a:prstGeom prst="rect">
            <a:avLst/>
          </a:prstGeom>
          <a:solidFill>
            <a:srgbClr val="FFCC99"/>
          </a:solidFill>
          <a:ln w="9525">
            <a:solidFill>
              <a:schemeClr val="tx1"/>
            </a:solidFill>
            <a:miter lim="800000"/>
            <a:headEnd/>
            <a:tailEnd/>
          </a:ln>
        </p:spPr>
        <p:txBody>
          <a:bodyPr wrap="none" anchor="ctr"/>
          <a:lstStyle/>
          <a:p>
            <a:pPr algn="ctr" defTabSz="1093788"/>
            <a:r>
              <a:rPr lang="en-US" sz="1200"/>
              <a:t>Rx Connection 1</a:t>
            </a:r>
          </a:p>
        </p:txBody>
      </p:sp>
      <p:sp>
        <p:nvSpPr>
          <p:cNvPr id="31762" name="Rectangle 38"/>
          <p:cNvSpPr>
            <a:spLocks noChangeArrowheads="1"/>
          </p:cNvSpPr>
          <p:nvPr>
            <p:custDataLst>
              <p:tags r:id="rId18"/>
            </p:custDataLst>
          </p:nvPr>
        </p:nvSpPr>
        <p:spPr bwMode="auto">
          <a:xfrm>
            <a:off x="5851525" y="2366963"/>
            <a:ext cx="1871663" cy="288925"/>
          </a:xfrm>
          <a:prstGeom prst="rect">
            <a:avLst/>
          </a:prstGeom>
          <a:solidFill>
            <a:srgbClr val="99CCFF"/>
          </a:solidFill>
          <a:ln w="9525">
            <a:solidFill>
              <a:schemeClr val="tx1"/>
            </a:solidFill>
            <a:miter lim="800000"/>
            <a:headEnd/>
            <a:tailEnd/>
          </a:ln>
        </p:spPr>
        <p:txBody>
          <a:bodyPr wrap="none" anchor="ctr"/>
          <a:lstStyle/>
          <a:p>
            <a:pPr algn="ctr" defTabSz="1093788"/>
            <a:r>
              <a:rPr lang="en-US" sz="1200"/>
              <a:t>Tx Connection 1</a:t>
            </a:r>
          </a:p>
        </p:txBody>
      </p:sp>
      <p:sp>
        <p:nvSpPr>
          <p:cNvPr id="31763" name="Rectangle 40"/>
          <p:cNvSpPr>
            <a:spLocks noChangeArrowheads="1"/>
          </p:cNvSpPr>
          <p:nvPr>
            <p:custDataLst>
              <p:tags r:id="rId19"/>
            </p:custDataLst>
          </p:nvPr>
        </p:nvSpPr>
        <p:spPr bwMode="auto">
          <a:xfrm>
            <a:off x="5851525" y="2006600"/>
            <a:ext cx="1871663" cy="288925"/>
          </a:xfrm>
          <a:prstGeom prst="rect">
            <a:avLst/>
          </a:prstGeom>
          <a:solidFill>
            <a:srgbClr val="FFCC99"/>
          </a:solidFill>
          <a:ln w="9525">
            <a:solidFill>
              <a:schemeClr val="tx1"/>
            </a:solidFill>
            <a:miter lim="800000"/>
            <a:headEnd/>
            <a:tailEnd/>
          </a:ln>
        </p:spPr>
        <p:txBody>
          <a:bodyPr wrap="none" anchor="ctr"/>
          <a:lstStyle/>
          <a:p>
            <a:pPr algn="ctr" defTabSz="1093788"/>
            <a:r>
              <a:rPr lang="en-US" sz="1200"/>
              <a:t>Rx Connection 2</a:t>
            </a:r>
          </a:p>
        </p:txBody>
      </p:sp>
      <p:sp>
        <p:nvSpPr>
          <p:cNvPr id="31764" name="Rectangle 41"/>
          <p:cNvSpPr>
            <a:spLocks noChangeArrowheads="1"/>
          </p:cNvSpPr>
          <p:nvPr>
            <p:custDataLst>
              <p:tags r:id="rId20"/>
            </p:custDataLst>
          </p:nvPr>
        </p:nvSpPr>
        <p:spPr bwMode="auto">
          <a:xfrm>
            <a:off x="5707063" y="3086100"/>
            <a:ext cx="2232025" cy="1584325"/>
          </a:xfrm>
          <a:prstGeom prst="rect">
            <a:avLst/>
          </a:prstGeom>
          <a:solidFill>
            <a:srgbClr val="FFFF99"/>
          </a:solidFill>
          <a:ln w="9525">
            <a:solidFill>
              <a:schemeClr val="tx1"/>
            </a:solidFill>
            <a:miter lim="800000"/>
            <a:headEnd/>
            <a:tailEnd/>
          </a:ln>
        </p:spPr>
        <p:txBody>
          <a:bodyPr wrap="none" anchor="ctr"/>
          <a:lstStyle/>
          <a:p>
            <a:pPr algn="ctr" defTabSz="1093788"/>
            <a:endParaRPr lang="en-US"/>
          </a:p>
        </p:txBody>
      </p:sp>
      <p:sp>
        <p:nvSpPr>
          <p:cNvPr id="31765" name="Text Box 42"/>
          <p:cNvSpPr txBox="1">
            <a:spLocks noChangeArrowheads="1"/>
          </p:cNvSpPr>
          <p:nvPr>
            <p:custDataLst>
              <p:tags r:id="rId21"/>
            </p:custDataLst>
          </p:nvPr>
        </p:nvSpPr>
        <p:spPr bwMode="auto">
          <a:xfrm>
            <a:off x="5778500" y="3159125"/>
            <a:ext cx="2303463" cy="274638"/>
          </a:xfrm>
          <a:prstGeom prst="rect">
            <a:avLst/>
          </a:prstGeom>
          <a:noFill/>
          <a:ln w="9525">
            <a:noFill/>
            <a:miter lim="800000"/>
            <a:headEnd/>
            <a:tailEnd/>
          </a:ln>
        </p:spPr>
        <p:txBody>
          <a:bodyPr>
            <a:spAutoFit/>
          </a:bodyPr>
          <a:lstStyle/>
          <a:p>
            <a:pPr defTabSz="1093788">
              <a:spcBef>
                <a:spcPct val="50000"/>
              </a:spcBef>
            </a:pPr>
            <a:r>
              <a:rPr lang="en-US" sz="1200"/>
              <a:t>Channel 2</a:t>
            </a:r>
          </a:p>
        </p:txBody>
      </p:sp>
      <p:sp>
        <p:nvSpPr>
          <p:cNvPr id="31766" name="Rectangle 43"/>
          <p:cNvSpPr>
            <a:spLocks noChangeArrowheads="1"/>
          </p:cNvSpPr>
          <p:nvPr>
            <p:custDataLst>
              <p:tags r:id="rId22"/>
            </p:custDataLst>
          </p:nvPr>
        </p:nvSpPr>
        <p:spPr bwMode="auto">
          <a:xfrm>
            <a:off x="5851525" y="3446463"/>
            <a:ext cx="1871663" cy="288925"/>
          </a:xfrm>
          <a:prstGeom prst="rect">
            <a:avLst/>
          </a:prstGeom>
          <a:solidFill>
            <a:srgbClr val="FFCC99"/>
          </a:solidFill>
          <a:ln w="9525">
            <a:solidFill>
              <a:schemeClr val="tx1"/>
            </a:solidFill>
            <a:miter lim="800000"/>
            <a:headEnd/>
            <a:tailEnd/>
          </a:ln>
        </p:spPr>
        <p:txBody>
          <a:bodyPr wrap="none" anchor="ctr"/>
          <a:lstStyle/>
          <a:p>
            <a:pPr algn="ctr" defTabSz="1093788"/>
            <a:r>
              <a:rPr lang="en-US" sz="1200"/>
              <a:t>Rx Connection 3</a:t>
            </a:r>
          </a:p>
        </p:txBody>
      </p:sp>
      <p:sp>
        <p:nvSpPr>
          <p:cNvPr id="31767" name="Rectangle 46"/>
          <p:cNvSpPr>
            <a:spLocks noChangeArrowheads="1"/>
          </p:cNvSpPr>
          <p:nvPr>
            <p:custDataLst>
              <p:tags r:id="rId23"/>
            </p:custDataLst>
          </p:nvPr>
        </p:nvSpPr>
        <p:spPr bwMode="auto">
          <a:xfrm>
            <a:off x="5851525" y="3806825"/>
            <a:ext cx="1871663" cy="288925"/>
          </a:xfrm>
          <a:prstGeom prst="rect">
            <a:avLst/>
          </a:prstGeom>
          <a:solidFill>
            <a:srgbClr val="99CCFF"/>
          </a:solidFill>
          <a:ln w="9525">
            <a:solidFill>
              <a:schemeClr val="tx1"/>
            </a:solidFill>
            <a:miter lim="800000"/>
            <a:headEnd/>
            <a:tailEnd/>
          </a:ln>
        </p:spPr>
        <p:txBody>
          <a:bodyPr wrap="none" anchor="ctr"/>
          <a:lstStyle/>
          <a:p>
            <a:pPr algn="ctr" defTabSz="1093788"/>
            <a:r>
              <a:rPr lang="en-US" sz="1200"/>
              <a:t>Tx Connection 2</a:t>
            </a:r>
          </a:p>
        </p:txBody>
      </p:sp>
      <p:sp>
        <p:nvSpPr>
          <p:cNvPr id="2" name="Foliennummernplatzhalter 1"/>
          <p:cNvSpPr>
            <a:spLocks noGrp="1"/>
          </p:cNvSpPr>
          <p:nvPr>
            <p:ph type="sldNum" sz="quarter" idx="10"/>
          </p:nvPr>
        </p:nvSpPr>
        <p:spPr/>
        <p:txBody>
          <a:bodyPr/>
          <a:lstStyle/>
          <a:p>
            <a:pPr>
              <a:defRPr/>
            </a:pPr>
            <a:fld id="{2AB7BA79-55F0-4574-8AA1-CC5EED4CB37D}" type="slidenum">
              <a:rPr lang="de-DE" smtClean="0"/>
              <a:pPr>
                <a:defRPr/>
              </a:pPr>
              <a:t>36</a:t>
            </a:fld>
            <a:endParaRPr lang="de-DE"/>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2771"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2772" name="Picture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2776"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2778"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CanTp General - Container View (BCT)</a:t>
            </a:r>
          </a:p>
        </p:txBody>
      </p:sp>
      <p:sp>
        <p:nvSpPr>
          <p:cNvPr id="32779"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12290" name="Picture 2"/>
          <p:cNvPicPr>
            <a:picLocks noChangeAspect="1" noChangeArrowheads="1"/>
          </p:cNvPicPr>
          <p:nvPr>
            <p:custDataLst>
              <p:tags r:id="rId11"/>
            </p:custDataLst>
          </p:nvPr>
        </p:nvPicPr>
        <p:blipFill>
          <a:blip r:embed="rId14" cstate="print"/>
          <a:srcRect/>
          <a:stretch>
            <a:fillRect/>
          </a:stretch>
        </p:blipFill>
        <p:spPr bwMode="auto">
          <a:xfrm>
            <a:off x="306760" y="1069876"/>
            <a:ext cx="7920880" cy="4464496"/>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37</a:t>
            </a:fld>
            <a:endParaRPr lang="x-none"/>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2771"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2772" name="Picture 8" descr="BEQIK_FR.png" hidden="1"/>
          <p:cNvPicPr>
            <a:picLocks/>
          </p:cNvPicPr>
          <p:nvPr>
            <p:custDataLst>
              <p:tags r:id="rId4"/>
            </p:custDataLst>
          </p:nvPr>
        </p:nvPicPr>
        <p:blipFill>
          <a:blip r:embed="rId14"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2776"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2778" name="Title 1"/>
          <p:cNvSpPr>
            <a:spLocks noGrp="1"/>
          </p:cNvSpPr>
          <p:nvPr>
            <p:ph type="ctrTitle" sz="quarter"/>
            <p:custDataLst>
              <p:tags r:id="rId9"/>
            </p:custDataLst>
          </p:nvPr>
        </p:nvSpPr>
        <p:spPr/>
        <p:txBody>
          <a:bodyPr/>
          <a:lstStyle/>
          <a:p>
            <a:pPr>
              <a:spcBef>
                <a:spcPct val="0"/>
              </a:spcBef>
              <a:spcAft>
                <a:spcPct val="0"/>
              </a:spcAft>
            </a:pPr>
            <a:r>
              <a:rPr lang="en-GB" sz="2400" dirty="0" err="1" smtClean="0">
                <a:latin typeface="Bosch Office Sans" pitchFamily="34" charset="0"/>
              </a:rPr>
              <a:t>CanTp</a:t>
            </a:r>
            <a:r>
              <a:rPr lang="en-GB" sz="2400" dirty="0" smtClean="0">
                <a:latin typeface="Bosch Office Sans" pitchFamily="34" charset="0"/>
              </a:rPr>
              <a:t> General - Container View (BCT) with CanFD</a:t>
            </a:r>
          </a:p>
        </p:txBody>
      </p:sp>
      <p:sp>
        <p:nvSpPr>
          <p:cNvPr id="32779"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11267" name="Picture 3"/>
          <p:cNvPicPr>
            <a:picLocks noChangeAspect="1" noChangeArrowheads="1"/>
          </p:cNvPicPr>
          <p:nvPr>
            <p:custDataLst>
              <p:tags r:id="rId11"/>
            </p:custDataLst>
          </p:nvPr>
        </p:nvPicPr>
        <p:blipFill>
          <a:blip r:embed="rId15" cstate="print"/>
          <a:srcRect/>
          <a:stretch>
            <a:fillRect/>
          </a:stretch>
        </p:blipFill>
        <p:spPr bwMode="auto">
          <a:xfrm>
            <a:off x="234752" y="997868"/>
            <a:ext cx="7992888" cy="3384376"/>
          </a:xfrm>
          <a:prstGeom prst="rect">
            <a:avLst/>
          </a:prstGeom>
          <a:noFill/>
          <a:ln w="9525">
            <a:noFill/>
            <a:miter lim="800000"/>
            <a:headEnd/>
            <a:tailEnd/>
          </a:ln>
        </p:spPr>
      </p:pic>
      <p:pic>
        <p:nvPicPr>
          <p:cNvPr id="11268" name="Picture 4"/>
          <p:cNvPicPr>
            <a:picLocks noChangeAspect="1" noChangeArrowheads="1"/>
          </p:cNvPicPr>
          <p:nvPr>
            <p:custDataLst>
              <p:tags r:id="rId12"/>
            </p:custDataLst>
          </p:nvPr>
        </p:nvPicPr>
        <p:blipFill>
          <a:blip r:embed="rId16" cstate="print"/>
          <a:srcRect/>
          <a:stretch>
            <a:fillRect/>
          </a:stretch>
        </p:blipFill>
        <p:spPr bwMode="auto">
          <a:xfrm>
            <a:off x="306760" y="4382245"/>
            <a:ext cx="4536504" cy="1186470"/>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38</a:t>
            </a:fld>
            <a:endParaRPr lang="x-none"/>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3795"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3796" name="Picture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3800"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3802"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CanTp Rx N Sdu - Container View (BCT)</a:t>
            </a:r>
          </a:p>
        </p:txBody>
      </p:sp>
      <p:sp>
        <p:nvSpPr>
          <p:cNvPr id="33803"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10242" name="Picture 2"/>
          <p:cNvPicPr>
            <a:picLocks noChangeAspect="1" noChangeArrowheads="1"/>
          </p:cNvPicPr>
          <p:nvPr>
            <p:custDataLst>
              <p:tags r:id="rId11"/>
            </p:custDataLst>
          </p:nvPr>
        </p:nvPicPr>
        <p:blipFill>
          <a:blip r:embed="rId14" cstate="print"/>
          <a:srcRect/>
          <a:stretch>
            <a:fillRect/>
          </a:stretch>
        </p:blipFill>
        <p:spPr bwMode="auto">
          <a:xfrm>
            <a:off x="450776" y="1069876"/>
            <a:ext cx="7776864" cy="4476227"/>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39</a:t>
            </a:fld>
            <a:endParaRPr lang="x-none"/>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10243"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10244" name="Picture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10248"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0250"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Communication Stack / OSI Layers / ISO Specs</a:t>
            </a:r>
          </a:p>
        </p:txBody>
      </p:sp>
      <p:sp>
        <p:nvSpPr>
          <p:cNvPr id="10251"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10252" name="Picture 1"/>
          <p:cNvPicPr>
            <a:picLocks noChangeAspect="1" noChangeArrowheads="1"/>
          </p:cNvPicPr>
          <p:nvPr>
            <p:custDataLst>
              <p:tags r:id="rId11"/>
            </p:custDataLst>
          </p:nvPr>
        </p:nvPicPr>
        <p:blipFill>
          <a:blip r:embed="rId14" cstate="print"/>
          <a:srcRect/>
          <a:stretch>
            <a:fillRect/>
          </a:stretch>
        </p:blipFill>
        <p:spPr bwMode="auto">
          <a:xfrm>
            <a:off x="522288" y="1357313"/>
            <a:ext cx="7777162" cy="3546475"/>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4</a:t>
            </a:fld>
            <a:endParaRPr lang="x-none"/>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4819"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4820" name="Picture 8" descr="BEQIK_FR.png" hidden="1"/>
          <p:cNvPicPr>
            <a:picLocks/>
          </p:cNvPicPr>
          <p:nvPr>
            <p:custDataLst>
              <p:tags r:id="rId4"/>
            </p:custDataLst>
          </p:nvPr>
        </p:nvPicPr>
        <p:blipFill>
          <a:blip r:embed="rId17" cstate="print"/>
          <a:srcRect/>
          <a:stretch>
            <a:fillRect/>
          </a:stretch>
        </p:blipFill>
        <p:spPr bwMode="auto">
          <a:xfrm>
            <a:off x="4411663" y="1214438"/>
            <a:ext cx="4019550" cy="1693862"/>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4824"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4826"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CanTp Rx N Sdu – Sub Container View (BCT)</a:t>
            </a:r>
          </a:p>
        </p:txBody>
      </p:sp>
      <p:sp>
        <p:nvSpPr>
          <p:cNvPr id="34827"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34828" name="Picture 5"/>
          <p:cNvPicPr>
            <a:picLocks noChangeAspect="1" noChangeArrowheads="1"/>
          </p:cNvPicPr>
          <p:nvPr>
            <p:custDataLst>
              <p:tags r:id="rId11"/>
            </p:custDataLst>
          </p:nvPr>
        </p:nvPicPr>
        <p:blipFill>
          <a:blip r:embed="rId18" cstate="print"/>
          <a:srcRect/>
          <a:stretch>
            <a:fillRect/>
          </a:stretch>
        </p:blipFill>
        <p:spPr bwMode="auto">
          <a:xfrm>
            <a:off x="306388" y="1214438"/>
            <a:ext cx="3848100" cy="1171575"/>
          </a:xfrm>
          <a:prstGeom prst="rect">
            <a:avLst/>
          </a:prstGeom>
          <a:noFill/>
          <a:ln w="9525">
            <a:noFill/>
            <a:miter lim="800000"/>
            <a:headEnd/>
            <a:tailEnd/>
          </a:ln>
        </p:spPr>
      </p:pic>
      <p:pic>
        <p:nvPicPr>
          <p:cNvPr id="34829" name="Picture 6"/>
          <p:cNvPicPr>
            <a:picLocks noChangeAspect="1" noChangeArrowheads="1"/>
          </p:cNvPicPr>
          <p:nvPr>
            <p:custDataLst>
              <p:tags r:id="rId12"/>
            </p:custDataLst>
          </p:nvPr>
        </p:nvPicPr>
        <p:blipFill>
          <a:blip r:embed="rId19" cstate="print"/>
          <a:srcRect/>
          <a:stretch>
            <a:fillRect/>
          </a:stretch>
        </p:blipFill>
        <p:spPr bwMode="auto">
          <a:xfrm>
            <a:off x="306388" y="2581275"/>
            <a:ext cx="3889375" cy="1181100"/>
          </a:xfrm>
          <a:prstGeom prst="rect">
            <a:avLst/>
          </a:prstGeom>
          <a:noFill/>
          <a:ln w="9525">
            <a:noFill/>
            <a:miter lim="800000"/>
            <a:headEnd/>
            <a:tailEnd/>
          </a:ln>
        </p:spPr>
      </p:pic>
      <p:pic>
        <p:nvPicPr>
          <p:cNvPr id="34830" name="Picture 7"/>
          <p:cNvPicPr>
            <a:picLocks noChangeAspect="1" noChangeArrowheads="1"/>
          </p:cNvPicPr>
          <p:nvPr>
            <p:custDataLst>
              <p:tags r:id="rId13"/>
            </p:custDataLst>
          </p:nvPr>
        </p:nvPicPr>
        <p:blipFill>
          <a:blip r:embed="rId20" cstate="print"/>
          <a:srcRect/>
          <a:stretch>
            <a:fillRect/>
          </a:stretch>
        </p:blipFill>
        <p:spPr bwMode="auto">
          <a:xfrm>
            <a:off x="306388" y="4022725"/>
            <a:ext cx="3990975" cy="1079500"/>
          </a:xfrm>
          <a:prstGeom prst="rect">
            <a:avLst/>
          </a:prstGeom>
          <a:noFill/>
          <a:ln w="9525">
            <a:noFill/>
            <a:miter lim="800000"/>
            <a:headEnd/>
            <a:tailEnd/>
          </a:ln>
        </p:spPr>
      </p:pic>
      <p:pic>
        <p:nvPicPr>
          <p:cNvPr id="34831" name="Picture 8_"/>
          <p:cNvPicPr>
            <a:picLocks noChangeAspect="1" noChangeArrowheads="1"/>
          </p:cNvPicPr>
          <p:nvPr>
            <p:custDataLst>
              <p:tags r:id="rId14"/>
            </p:custDataLst>
          </p:nvPr>
        </p:nvPicPr>
        <p:blipFill>
          <a:blip r:embed="rId21" cstate="print"/>
          <a:srcRect/>
          <a:stretch>
            <a:fillRect/>
          </a:stretch>
        </p:blipFill>
        <p:spPr bwMode="auto">
          <a:xfrm>
            <a:off x="4411663" y="1214438"/>
            <a:ext cx="4019550" cy="1693862"/>
          </a:xfrm>
          <a:prstGeom prst="rect">
            <a:avLst/>
          </a:prstGeom>
          <a:noFill/>
          <a:ln w="9525">
            <a:noFill/>
            <a:miter lim="800000"/>
            <a:headEnd/>
            <a:tailEnd/>
          </a:ln>
        </p:spPr>
      </p:pic>
      <p:pic>
        <p:nvPicPr>
          <p:cNvPr id="34832" name="Picture 9"/>
          <p:cNvPicPr>
            <a:picLocks noChangeAspect="1" noChangeArrowheads="1"/>
          </p:cNvPicPr>
          <p:nvPr>
            <p:custDataLst>
              <p:tags r:id="rId15"/>
            </p:custDataLst>
          </p:nvPr>
        </p:nvPicPr>
        <p:blipFill>
          <a:blip r:embed="rId22" cstate="print"/>
          <a:srcRect/>
          <a:stretch>
            <a:fillRect/>
          </a:stretch>
        </p:blipFill>
        <p:spPr bwMode="auto">
          <a:xfrm>
            <a:off x="4411663" y="3230563"/>
            <a:ext cx="3959225" cy="1346200"/>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40</a:t>
            </a:fld>
            <a:endParaRPr lang="x-none"/>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5843"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5844" name="Picture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5848"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5850"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CanTp Tx N Sdu - Container View (BCT)</a:t>
            </a:r>
          </a:p>
        </p:txBody>
      </p:sp>
      <p:sp>
        <p:nvSpPr>
          <p:cNvPr id="35851"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11266" name="Picture 2"/>
          <p:cNvPicPr>
            <a:picLocks noChangeAspect="1" noChangeArrowheads="1"/>
          </p:cNvPicPr>
          <p:nvPr>
            <p:custDataLst>
              <p:tags r:id="rId11"/>
            </p:custDataLst>
          </p:nvPr>
        </p:nvPicPr>
        <p:blipFill>
          <a:blip r:embed="rId14" cstate="print"/>
          <a:srcRect/>
          <a:stretch>
            <a:fillRect/>
          </a:stretch>
        </p:blipFill>
        <p:spPr bwMode="auto">
          <a:xfrm>
            <a:off x="306760" y="1069876"/>
            <a:ext cx="7920880" cy="4464496"/>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41</a:t>
            </a:fld>
            <a:endParaRPr lang="x-none"/>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36867" name="TextBox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36868" name="Picture 8" descr="BEQIK_FR.png" hidden="1"/>
          <p:cNvPicPr>
            <a:picLocks/>
          </p:cNvPicPr>
          <p:nvPr>
            <p:custDataLst>
              <p:tags r:id="rId4"/>
            </p:custDataLst>
          </p:nvPr>
        </p:nvPicPr>
        <p:blipFill>
          <a:blip r:embed="rId17" cstate="print"/>
          <a:srcRect/>
          <a:stretch>
            <a:fillRect/>
          </a:stretch>
        </p:blipFill>
        <p:spPr bwMode="auto">
          <a:xfrm>
            <a:off x="4411663" y="1214438"/>
            <a:ext cx="4019550" cy="1693862"/>
          </a:xfrm>
          <a:prstGeom prst="rect">
            <a:avLst/>
          </a:prstGeom>
          <a:noFill/>
          <a:ln w="0">
            <a:noFill/>
            <a:miter lim="800000"/>
            <a:headEnd/>
            <a:tailEnd/>
          </a:ln>
        </p:spPr>
      </p:pic>
      <p:sp>
        <p:nvSpPr>
          <p:cNvPr id="8" name="Rectangle 7"/>
          <p:cNvSpPr>
            <a:spLocks/>
          </p:cNvSpPr>
          <p:nvPr>
            <p:custDataLst>
              <p:tags r:id="rId5"/>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36872" name="TextBox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6874" name="Title 1"/>
          <p:cNvSpPr>
            <a:spLocks noGrp="1"/>
          </p:cNvSpPr>
          <p:nvPr>
            <p:ph type="ctrTitle" sz="quarter"/>
            <p:custDataLst>
              <p:tags r:id="rId9"/>
            </p:custDataLst>
          </p:nvPr>
        </p:nvSpPr>
        <p:spPr/>
        <p:txBody>
          <a:bodyPr/>
          <a:lstStyle/>
          <a:p>
            <a:pPr>
              <a:spcBef>
                <a:spcPct val="0"/>
              </a:spcBef>
              <a:spcAft>
                <a:spcPct val="0"/>
              </a:spcAft>
            </a:pPr>
            <a:r>
              <a:rPr lang="en-GB" smtClean="0">
                <a:latin typeface="Bosch Office Sans" pitchFamily="34" charset="0"/>
              </a:rPr>
              <a:t>CanTp Tx N Sdu – Sub Container View (BCT)</a:t>
            </a:r>
          </a:p>
        </p:txBody>
      </p:sp>
      <p:sp>
        <p:nvSpPr>
          <p:cNvPr id="36875" name="Subtitle 3" hidden="1"/>
          <p:cNvSpPr>
            <a:spLocks noGrp="1"/>
          </p:cNvSpPr>
          <p:nvPr>
            <p:ph type="subTitle" sz="quarter" idx="1"/>
            <p:custDataLst>
              <p:tags r:id="rId10"/>
            </p:custDataLst>
          </p:nvPr>
        </p:nvSpPr>
        <p:spPr/>
        <p:txBody>
          <a:bodyPr/>
          <a:lstStyle/>
          <a:p>
            <a:pPr>
              <a:buFont typeface="Wingdings" pitchFamily="2" charset="2"/>
              <a:buChar char="è"/>
            </a:pPr>
            <a:endParaRPr lang="en-GB" smtClean="0">
              <a:latin typeface="Bosch Office Sans" pitchFamily="34" charset="0"/>
            </a:endParaRPr>
          </a:p>
        </p:txBody>
      </p:sp>
      <p:pic>
        <p:nvPicPr>
          <p:cNvPr id="36876" name="Picture 5"/>
          <p:cNvPicPr>
            <a:picLocks noChangeAspect="1" noChangeArrowheads="1"/>
          </p:cNvPicPr>
          <p:nvPr>
            <p:custDataLst>
              <p:tags r:id="rId11"/>
            </p:custDataLst>
          </p:nvPr>
        </p:nvPicPr>
        <p:blipFill>
          <a:blip r:embed="rId18" cstate="print"/>
          <a:srcRect/>
          <a:stretch>
            <a:fillRect/>
          </a:stretch>
        </p:blipFill>
        <p:spPr bwMode="auto">
          <a:xfrm>
            <a:off x="306388" y="1214438"/>
            <a:ext cx="3848100" cy="1171575"/>
          </a:xfrm>
          <a:prstGeom prst="rect">
            <a:avLst/>
          </a:prstGeom>
          <a:noFill/>
          <a:ln w="9525">
            <a:noFill/>
            <a:miter lim="800000"/>
            <a:headEnd/>
            <a:tailEnd/>
          </a:ln>
        </p:spPr>
      </p:pic>
      <p:pic>
        <p:nvPicPr>
          <p:cNvPr id="36877" name="Picture 6"/>
          <p:cNvPicPr>
            <a:picLocks noChangeAspect="1" noChangeArrowheads="1"/>
          </p:cNvPicPr>
          <p:nvPr>
            <p:custDataLst>
              <p:tags r:id="rId12"/>
            </p:custDataLst>
          </p:nvPr>
        </p:nvPicPr>
        <p:blipFill>
          <a:blip r:embed="rId19" cstate="print"/>
          <a:srcRect/>
          <a:stretch>
            <a:fillRect/>
          </a:stretch>
        </p:blipFill>
        <p:spPr bwMode="auto">
          <a:xfrm>
            <a:off x="306388" y="2581275"/>
            <a:ext cx="3889375" cy="1181100"/>
          </a:xfrm>
          <a:prstGeom prst="rect">
            <a:avLst/>
          </a:prstGeom>
          <a:noFill/>
          <a:ln w="9525">
            <a:noFill/>
            <a:miter lim="800000"/>
            <a:headEnd/>
            <a:tailEnd/>
          </a:ln>
        </p:spPr>
      </p:pic>
      <p:pic>
        <p:nvPicPr>
          <p:cNvPr id="36878" name="Picture 7"/>
          <p:cNvPicPr>
            <a:picLocks noChangeAspect="1" noChangeArrowheads="1"/>
          </p:cNvPicPr>
          <p:nvPr>
            <p:custDataLst>
              <p:tags r:id="rId13"/>
            </p:custDataLst>
          </p:nvPr>
        </p:nvPicPr>
        <p:blipFill>
          <a:blip r:embed="rId20" cstate="print"/>
          <a:srcRect/>
          <a:stretch>
            <a:fillRect/>
          </a:stretch>
        </p:blipFill>
        <p:spPr bwMode="auto">
          <a:xfrm>
            <a:off x="306388" y="4022725"/>
            <a:ext cx="3990975" cy="1079500"/>
          </a:xfrm>
          <a:prstGeom prst="rect">
            <a:avLst/>
          </a:prstGeom>
          <a:noFill/>
          <a:ln w="9525">
            <a:noFill/>
            <a:miter lim="800000"/>
            <a:headEnd/>
            <a:tailEnd/>
          </a:ln>
        </p:spPr>
      </p:pic>
      <p:pic>
        <p:nvPicPr>
          <p:cNvPr id="36879" name="Picture 2"/>
          <p:cNvPicPr>
            <a:picLocks noChangeAspect="1" noChangeArrowheads="1"/>
          </p:cNvPicPr>
          <p:nvPr>
            <p:custDataLst>
              <p:tags r:id="rId14"/>
            </p:custDataLst>
          </p:nvPr>
        </p:nvPicPr>
        <p:blipFill>
          <a:blip r:embed="rId21" cstate="print"/>
          <a:srcRect/>
          <a:stretch>
            <a:fillRect/>
          </a:stretch>
        </p:blipFill>
        <p:spPr bwMode="auto">
          <a:xfrm>
            <a:off x="4411663" y="1214438"/>
            <a:ext cx="3938587" cy="1447800"/>
          </a:xfrm>
          <a:prstGeom prst="rect">
            <a:avLst/>
          </a:prstGeom>
          <a:noFill/>
          <a:ln w="9525">
            <a:noFill/>
            <a:miter lim="800000"/>
            <a:headEnd/>
            <a:tailEnd/>
          </a:ln>
        </p:spPr>
      </p:pic>
      <p:pic>
        <p:nvPicPr>
          <p:cNvPr id="36880" name="Picture 3"/>
          <p:cNvPicPr>
            <a:picLocks noChangeAspect="1" noChangeArrowheads="1"/>
          </p:cNvPicPr>
          <p:nvPr>
            <p:custDataLst>
              <p:tags r:id="rId15"/>
            </p:custDataLst>
          </p:nvPr>
        </p:nvPicPr>
        <p:blipFill>
          <a:blip r:embed="rId22" cstate="print"/>
          <a:srcRect/>
          <a:stretch>
            <a:fillRect/>
          </a:stretch>
        </p:blipFill>
        <p:spPr bwMode="auto">
          <a:xfrm>
            <a:off x="4338638" y="3086100"/>
            <a:ext cx="4105275" cy="1392238"/>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42</a:t>
            </a:fld>
            <a:endParaRPr lang="x-none"/>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 descr="BEQIK_FR.png" hidden="1"/>
          <p:cNvPicPr>
            <a:picLocks/>
          </p:cNvPicPr>
          <p:nvPr>
            <p:custDataLst>
              <p:tags r:id="rId2"/>
            </p:custDataLst>
          </p:nvPr>
        </p:nvPicPr>
        <p:blipFill>
          <a:blip r:embed="rId11" cstate="print"/>
          <a:srcRect/>
          <a:stretch>
            <a:fillRect/>
          </a:stretch>
        </p:blipFill>
        <p:spPr bwMode="auto">
          <a:xfrm>
            <a:off x="76200" y="5653088"/>
            <a:ext cx="381000" cy="174625"/>
          </a:xfrm>
          <a:prstGeom prst="rect">
            <a:avLst/>
          </a:prstGeom>
          <a:noFill/>
          <a:ln w="0">
            <a:noFill/>
            <a:miter lim="800000"/>
            <a:headEnd/>
            <a:tailEnd/>
          </a:ln>
        </p:spPr>
      </p:pic>
      <p:sp>
        <p:nvSpPr>
          <p:cNvPr id="37891" name="Rectangle 7"/>
          <p:cNvSpPr>
            <a:spLocks noChangeArrowheads="1"/>
          </p:cNvSpPr>
          <p:nvPr>
            <p:custDataLst>
              <p:tags r:id="rId3"/>
            </p:custDataLst>
          </p:nvPr>
        </p:nvSpPr>
        <p:spPr bwMode="auto">
          <a:xfrm>
            <a:off x="8509000" y="6019800"/>
            <a:ext cx="25400" cy="114300"/>
          </a:xfrm>
          <a:prstGeom prst="rect">
            <a:avLst/>
          </a:prstGeom>
          <a:noFill/>
          <a:ln w="0">
            <a:noFill/>
            <a:miter lim="800000"/>
            <a:headEnd/>
            <a:tailEnd/>
          </a:ln>
        </p:spPr>
        <p:txBody>
          <a:bodyPr lIns="0" tIns="0" rIns="0" bIns="0">
            <a:spAutoFit/>
          </a:bodyPr>
          <a:lstStyle/>
          <a:p>
            <a:pPr algn="r" eaLnBrk="1" hangingPunct="1">
              <a:lnSpc>
                <a:spcPct val="107000"/>
              </a:lnSpc>
            </a:pPr>
            <a:endParaRPr lang="en-GB" sz="700"/>
          </a:p>
        </p:txBody>
      </p:sp>
      <p:sp>
        <p:nvSpPr>
          <p:cNvPr id="37892"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eaLnBrk="1" hangingPunct="1">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a:solidFill>
                <a:srgbClr val="808285"/>
              </a:solidFill>
            </a:endParaRPr>
          </a:p>
        </p:txBody>
      </p:sp>
      <p:sp>
        <p:nvSpPr>
          <p:cNvPr id="37893"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eaLnBrk="1" hangingPunct="1">
              <a:lnSpc>
                <a:spcPct val="111000"/>
              </a:lnSpc>
            </a:pPr>
            <a:r>
              <a:rPr lang="en-GB" b="1">
                <a:solidFill>
                  <a:srgbClr val="FFFFFF"/>
                </a:solidFill>
              </a:rPr>
              <a:t>DCOM CanTp Training</a:t>
            </a:r>
          </a:p>
        </p:txBody>
      </p:sp>
      <p:sp>
        <p:nvSpPr>
          <p:cNvPr id="37894" name="Rectangle 5"/>
          <p:cNvSpPr>
            <a:spLocks noChangeArrowheads="1"/>
          </p:cNvSpPr>
          <p:nvPr>
            <p:custDataLst>
              <p:tags r:id="rId6"/>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pPr eaLnBrk="1" hangingPunct="1"/>
            <a:endParaRPr lang="en-GB" sz="800">
              <a:solidFill>
                <a:srgbClr val="FFFFFF"/>
              </a:solidFill>
            </a:endParaRPr>
          </a:p>
        </p:txBody>
      </p:sp>
      <p:sp>
        <p:nvSpPr>
          <p:cNvPr id="37895"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p:spPr>
        <p:txBody>
          <a:bodyPr wrap="none" lIns="0" tIns="0" rIns="0" bIns="0" anchor="b"/>
          <a:lstStyle/>
          <a:p>
            <a:pPr eaLnBrk="1" hangingPunct="1"/>
            <a:endParaRPr lang="en-US" sz="1200">
              <a:solidFill>
                <a:srgbClr val="000000"/>
              </a:solidFill>
            </a:endParaRPr>
          </a:p>
        </p:txBody>
      </p:sp>
      <p:pic>
        <p:nvPicPr>
          <p:cNvPr id="37896" name="Picture 8"/>
          <p:cNvPicPr>
            <a:picLocks noChangeAspect="1" noChangeArrowheads="1"/>
          </p:cNvPicPr>
          <p:nvPr>
            <p:custDataLst>
              <p:tags r:id="rId8"/>
            </p:custDataLst>
          </p:nvPr>
        </p:nvPicPr>
        <p:blipFill>
          <a:blip r:embed="rId12" cstate="print"/>
          <a:srcRect/>
          <a:stretch>
            <a:fillRect/>
          </a:stretch>
        </p:blipFill>
        <p:spPr bwMode="auto">
          <a:xfrm>
            <a:off x="3309938" y="1890713"/>
            <a:ext cx="1914525" cy="2390775"/>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171E8FD1-0D60-4635-9090-E0B756044849}" type="slidenum">
              <a:rPr lang="de-DE" smtClean="0"/>
              <a:pPr>
                <a:defRPr/>
              </a:pPr>
              <a:t>43</a:t>
            </a:fld>
            <a:endParaRPr lang="de-DE"/>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0" descr="BEQIK_FR.png" hidden="1"/>
          <p:cNvPicPr>
            <a:picLocks/>
          </p:cNvPicPr>
          <p:nvPr>
            <p:custDataLst>
              <p:tags r:id="rId2"/>
            </p:custDataLst>
          </p:nvPr>
        </p:nvPicPr>
        <p:blipFill>
          <a:blip r:embed="rId11" cstate="print"/>
          <a:srcRect/>
          <a:stretch>
            <a:fillRect/>
          </a:stretch>
        </p:blipFill>
        <p:spPr bwMode="auto">
          <a:xfrm>
            <a:off x="76200" y="5653088"/>
            <a:ext cx="381000" cy="174625"/>
          </a:xfrm>
          <a:prstGeom prst="rect">
            <a:avLst/>
          </a:prstGeom>
          <a:noFill/>
          <a:ln w="0">
            <a:noFill/>
            <a:miter lim="800000"/>
            <a:headEnd/>
            <a:tailEnd/>
          </a:ln>
        </p:spPr>
      </p:pic>
      <p:sp>
        <p:nvSpPr>
          <p:cNvPr id="38915" name="Rectangle 7"/>
          <p:cNvSpPr>
            <a:spLocks noChangeArrowheads="1"/>
          </p:cNvSpPr>
          <p:nvPr>
            <p:custDataLst>
              <p:tags r:id="rId3"/>
            </p:custDataLst>
          </p:nvPr>
        </p:nvSpPr>
        <p:spPr bwMode="auto">
          <a:xfrm>
            <a:off x="8509000" y="6019800"/>
            <a:ext cx="25400" cy="114300"/>
          </a:xfrm>
          <a:prstGeom prst="rect">
            <a:avLst/>
          </a:prstGeom>
          <a:noFill/>
          <a:ln w="0">
            <a:noFill/>
            <a:miter lim="800000"/>
            <a:headEnd/>
            <a:tailEnd/>
          </a:ln>
        </p:spPr>
        <p:txBody>
          <a:bodyPr lIns="0" tIns="0" rIns="0" bIns="0">
            <a:spAutoFit/>
          </a:bodyPr>
          <a:lstStyle/>
          <a:p>
            <a:pPr algn="r" eaLnBrk="1" hangingPunct="1">
              <a:lnSpc>
                <a:spcPct val="107000"/>
              </a:lnSpc>
            </a:pPr>
            <a:endParaRPr lang="en-GB" sz="700"/>
          </a:p>
        </p:txBody>
      </p:sp>
      <p:sp>
        <p:nvSpPr>
          <p:cNvPr id="38916"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eaLnBrk="1" hangingPunct="1">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a:solidFill>
                <a:srgbClr val="808285"/>
              </a:solidFill>
            </a:endParaRPr>
          </a:p>
        </p:txBody>
      </p:sp>
      <p:sp>
        <p:nvSpPr>
          <p:cNvPr id="38917" name="Text Box 3"/>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eaLnBrk="1" hangingPunct="1">
              <a:lnSpc>
                <a:spcPct val="111000"/>
              </a:lnSpc>
            </a:pPr>
            <a:r>
              <a:rPr lang="en-GB" b="1">
                <a:solidFill>
                  <a:srgbClr val="FFFFFF"/>
                </a:solidFill>
              </a:rPr>
              <a:t>DCOM CanTp Training</a:t>
            </a:r>
          </a:p>
        </p:txBody>
      </p:sp>
      <p:sp>
        <p:nvSpPr>
          <p:cNvPr id="38918" name="Rectangle 5"/>
          <p:cNvSpPr>
            <a:spLocks noChangeArrowheads="1"/>
          </p:cNvSpPr>
          <p:nvPr>
            <p:custDataLst>
              <p:tags r:id="rId6"/>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pPr eaLnBrk="1" hangingPunct="1"/>
            <a:endParaRPr lang="en-GB" sz="800">
              <a:solidFill>
                <a:srgbClr val="FFFFFF"/>
              </a:solidFill>
            </a:endParaRPr>
          </a:p>
        </p:txBody>
      </p:sp>
      <p:sp>
        <p:nvSpPr>
          <p:cNvPr id="38919" name="Rectangle 6"/>
          <p:cNvSpPr>
            <a:spLocks noChangeArrowheads="1"/>
          </p:cNvSpPr>
          <p:nvPr>
            <p:custDataLst>
              <p:tags r:id="rId7"/>
            </p:custDataLst>
          </p:nvPr>
        </p:nvSpPr>
        <p:spPr bwMode="auto">
          <a:xfrm>
            <a:off x="533400" y="5638800"/>
            <a:ext cx="5715000" cy="190500"/>
          </a:xfrm>
          <a:prstGeom prst="rect">
            <a:avLst/>
          </a:prstGeom>
          <a:noFill/>
          <a:ln w="0">
            <a:noFill/>
            <a:miter lim="800000"/>
            <a:headEnd/>
            <a:tailEnd/>
          </a:ln>
        </p:spPr>
        <p:txBody>
          <a:bodyPr wrap="none" lIns="0" tIns="0" rIns="0" bIns="0" anchor="b"/>
          <a:lstStyle/>
          <a:p>
            <a:pPr eaLnBrk="1" hangingPunct="1"/>
            <a:endParaRPr lang="en-US" sz="1200">
              <a:solidFill>
                <a:srgbClr val="000000"/>
              </a:solidFill>
            </a:endParaRPr>
          </a:p>
        </p:txBody>
      </p:sp>
      <p:pic>
        <p:nvPicPr>
          <p:cNvPr id="38920" name="Picture 8"/>
          <p:cNvPicPr>
            <a:picLocks noChangeAspect="1" noChangeArrowheads="1"/>
          </p:cNvPicPr>
          <p:nvPr>
            <p:custDataLst>
              <p:tags r:id="rId8"/>
            </p:custDataLst>
          </p:nvPr>
        </p:nvPicPr>
        <p:blipFill>
          <a:blip r:embed="rId12" cstate="print"/>
          <a:srcRect/>
          <a:stretch>
            <a:fillRect/>
          </a:stretch>
        </p:blipFill>
        <p:spPr bwMode="auto">
          <a:xfrm>
            <a:off x="2886075" y="1814513"/>
            <a:ext cx="2762250" cy="2543175"/>
          </a:xfrm>
          <a:prstGeom prst="rect">
            <a:avLst/>
          </a:prstGeom>
          <a:noFill/>
          <a:ln w="9525">
            <a:noFill/>
            <a:miter lim="800000"/>
            <a:headEnd/>
            <a:tailEnd/>
          </a:ln>
        </p:spPr>
      </p:pic>
      <p:sp>
        <p:nvSpPr>
          <p:cNvPr id="2" name="Foliennummernplatzhalter 1"/>
          <p:cNvSpPr>
            <a:spLocks noGrp="1"/>
          </p:cNvSpPr>
          <p:nvPr>
            <p:ph type="sldNum" sz="quarter" idx="10"/>
          </p:nvPr>
        </p:nvSpPr>
        <p:spPr/>
        <p:txBody>
          <a:bodyPr/>
          <a:lstStyle/>
          <a:p>
            <a:pPr>
              <a:defRPr/>
            </a:pPr>
            <a:fld id="{171E8FD1-0D60-4635-9090-E0B756044849}" type="slidenum">
              <a:rPr lang="de-DE" smtClean="0"/>
              <a:pPr>
                <a:defRPr/>
              </a:pPr>
              <a:t>44</a:t>
            </a:fld>
            <a:endParaRPr lang="de-DE"/>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2" descr="BEQIK_FR.png" hidden="1"/>
          <p:cNvPicPr>
            <a:picLocks/>
          </p:cNvPicPr>
          <p:nvPr>
            <p:custDataLst>
              <p:tags r:id="rId2"/>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11267" name="TextBox 11"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1268"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1269" name="Text Box 2"/>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1270" name="Rectangle 8"/>
          <p:cNvSpPr>
            <a:spLocks noGrp="1" noChangeArrowheads="1"/>
          </p:cNvSpPr>
          <p:nvPr>
            <p:ph type="title"/>
            <p:custDataLst>
              <p:tags r:id="rId6"/>
            </p:custDataLst>
          </p:nvPr>
        </p:nvSpPr>
        <p:spPr>
          <a:noFill/>
        </p:spPr>
        <p:txBody>
          <a:bodyPr/>
          <a:lstStyle/>
          <a:p>
            <a:r>
              <a:rPr lang="en-GB" smtClean="0">
                <a:latin typeface="Bosch Office Sans" pitchFamily="34" charset="0"/>
              </a:rPr>
              <a:t>ISO 15765 – Part 2 (</a:t>
            </a:r>
            <a:r>
              <a:rPr lang="en-GB" altLang="ja-JP" smtClean="0">
                <a:latin typeface="Bosch Office Sans" pitchFamily="34" charset="0"/>
                <a:ea typeface="MS PGothic" pitchFamily="34" charset="-128"/>
              </a:rPr>
              <a:t>Network Layer Services</a:t>
            </a:r>
            <a:r>
              <a:rPr lang="de-DE" altLang="ja-JP" smtClean="0">
                <a:latin typeface="Bosch Office Sans" pitchFamily="34" charset="0"/>
                <a:ea typeface="MS PGothic" pitchFamily="34" charset="-128"/>
              </a:rPr>
              <a:t>)</a:t>
            </a:r>
            <a:endParaRPr lang="en-GB" smtClean="0">
              <a:latin typeface="Bosch Office Sans" pitchFamily="34" charset="0"/>
            </a:endParaRPr>
          </a:p>
        </p:txBody>
      </p:sp>
      <p:sp>
        <p:nvSpPr>
          <p:cNvPr id="11271" name="Rectangle 9"/>
          <p:cNvSpPr>
            <a:spLocks noGrp="1" noChangeArrowheads="1"/>
          </p:cNvSpPr>
          <p:nvPr>
            <p:ph type="body" idx="1"/>
            <p:custDataLst>
              <p:tags r:id="rId7"/>
            </p:custDataLst>
          </p:nvPr>
        </p:nvSpPr>
        <p:spPr>
          <a:noFill/>
        </p:spPr>
        <p:txBody>
          <a:bodyPr/>
          <a:lstStyle/>
          <a:p>
            <a:pPr>
              <a:buSzTx/>
              <a:buFont typeface="Wingdings" pitchFamily="2" charset="2"/>
              <a:buNone/>
            </a:pPr>
            <a:endParaRPr lang="en-GB" dirty="0" smtClean="0">
              <a:latin typeface="Bosch Office Sans" pitchFamily="34" charset="0"/>
            </a:endParaRPr>
          </a:p>
          <a:p>
            <a:pPr>
              <a:buSzTx/>
              <a:buFont typeface="Wingdings" pitchFamily="2" charset="2"/>
              <a:buChar char="n"/>
            </a:pPr>
            <a:r>
              <a:rPr lang="en-GB" dirty="0" smtClean="0">
                <a:latin typeface="Bosch Office Sans" pitchFamily="34" charset="0"/>
              </a:rPr>
              <a:t>ISO 15765 – Part 2 specifies an unconfirmed communication protocol  tailored to meet the requirements of CAN based diagnostic systems.</a:t>
            </a:r>
          </a:p>
          <a:p>
            <a:pPr>
              <a:buSzTx/>
              <a:buFont typeface="Wingdings" pitchFamily="2" charset="2"/>
              <a:buNone/>
            </a:pPr>
            <a:endParaRPr lang="en-GB" dirty="0" smtClean="0">
              <a:latin typeface="Bosch Office Sans" pitchFamily="34" charset="0"/>
            </a:endParaRPr>
          </a:p>
          <a:p>
            <a:pPr>
              <a:buSzTx/>
              <a:buFont typeface="Wingdings" pitchFamily="2" charset="2"/>
              <a:buChar char="n"/>
            </a:pPr>
            <a:r>
              <a:rPr lang="en-GB" dirty="0" smtClean="0">
                <a:latin typeface="Bosch Office Sans" pitchFamily="34" charset="0"/>
              </a:rPr>
              <a:t>ISO/CD 15765 – Part 2 is providing the following services:</a:t>
            </a:r>
          </a:p>
          <a:p>
            <a:pPr marL="685800" lvl="1" indent="-266700">
              <a:buSzTx/>
              <a:buFont typeface="Wingdings" pitchFamily="2" charset="2"/>
              <a:buChar char="Ø"/>
            </a:pPr>
            <a:r>
              <a:rPr lang="en-GB" dirty="0" smtClean="0">
                <a:latin typeface="Bosch Office Sans" pitchFamily="34" charset="0"/>
              </a:rPr>
              <a:t>Segmentation of data, which do not fit into a single CAN frame, in transmit direction</a:t>
            </a:r>
          </a:p>
          <a:p>
            <a:pPr marL="685800" lvl="1" indent="-266700">
              <a:buSzTx/>
              <a:buFont typeface="Wingdings" pitchFamily="2" charset="2"/>
              <a:buChar char="Ø"/>
            </a:pPr>
            <a:r>
              <a:rPr lang="en-GB" dirty="0" smtClean="0">
                <a:latin typeface="Bosch Office Sans" pitchFamily="34" charset="0"/>
              </a:rPr>
              <a:t>Reassembling of data in receive direction</a:t>
            </a:r>
          </a:p>
          <a:p>
            <a:pPr marL="685800" lvl="1" indent="-266700">
              <a:buSzTx/>
              <a:buFont typeface="Wingdings" pitchFamily="2" charset="2"/>
              <a:buChar char="Ø"/>
            </a:pPr>
            <a:r>
              <a:rPr lang="en-GB" dirty="0" smtClean="0">
                <a:latin typeface="Bosch Office Sans" pitchFamily="34" charset="0"/>
              </a:rPr>
              <a:t>Control of data flow</a:t>
            </a:r>
          </a:p>
          <a:p>
            <a:pPr marL="685800" lvl="1" indent="-266700">
              <a:buSzTx/>
              <a:buFont typeface="Wingdings" pitchFamily="2" charset="2"/>
              <a:buChar char="Ø"/>
            </a:pPr>
            <a:r>
              <a:rPr lang="en-GB" dirty="0" smtClean="0">
                <a:latin typeface="Bosch Office Sans" pitchFamily="34" charset="0"/>
              </a:rPr>
              <a:t>Detection of errors in segmentation sessions</a:t>
            </a:r>
          </a:p>
          <a:p>
            <a:pPr marL="685800" lvl="1" indent="-266700">
              <a:buSzTx/>
              <a:buFont typeface="Wingdings" pitchFamily="2" charset="2"/>
              <a:buChar char="Ø"/>
            </a:pPr>
            <a:r>
              <a:rPr lang="en-GB" dirty="0" smtClean="0">
                <a:latin typeface="Bosch Office Sans" pitchFamily="34" charset="0"/>
              </a:rPr>
              <a:t>Flexible Data rate support</a:t>
            </a:r>
            <a:endParaRPr lang="de-DE" dirty="0" smtClean="0">
              <a:latin typeface="Bosch Office Sans" pitchFamily="34" charset="0"/>
            </a:endParaRPr>
          </a:p>
          <a:p>
            <a:pPr>
              <a:buFont typeface="Wingdings" pitchFamily="2" charset="2"/>
              <a:buNone/>
            </a:pPr>
            <a:endParaRPr lang="en-GB" dirty="0" smtClean="0">
              <a:latin typeface="Bosch Office Sans" pitchFamily="34" charset="0"/>
            </a:endParaRPr>
          </a:p>
        </p:txBody>
      </p:sp>
      <p:sp>
        <p:nvSpPr>
          <p:cNvPr id="11272"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1273"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1274"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5</a:t>
            </a:fld>
            <a:endParaRPr lang="x-none"/>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custDataLst>
              <p:tags r:id="rId2"/>
            </p:custDataLst>
          </p:nvPr>
        </p:nvSpPr>
        <p:spPr>
          <a:xfrm>
            <a:off x="2395538" y="2798763"/>
            <a:ext cx="5975350" cy="863600"/>
          </a:xfrm>
          <a:prstGeom prst="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8" name="Rectangle 47"/>
          <p:cNvSpPr/>
          <p:nvPr>
            <p:custDataLst>
              <p:tags r:id="rId3"/>
            </p:custDataLst>
          </p:nvPr>
        </p:nvSpPr>
        <p:spPr>
          <a:xfrm>
            <a:off x="1530350" y="1933575"/>
            <a:ext cx="6481763" cy="865188"/>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Rectangle 46"/>
          <p:cNvSpPr/>
          <p:nvPr>
            <p:custDataLst>
              <p:tags r:id="rId4"/>
            </p:custDataLst>
          </p:nvPr>
        </p:nvSpPr>
        <p:spPr>
          <a:xfrm>
            <a:off x="595313" y="1069975"/>
            <a:ext cx="5184775" cy="863600"/>
          </a:xfrm>
          <a:prstGeom prst="rect">
            <a:avLst/>
          </a:prstGeom>
          <a:solidFill>
            <a:srgbClr val="92D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10"/>
          <p:cNvSpPr>
            <a:spLocks/>
          </p:cNvSpPr>
          <p:nvPr>
            <p:custDataLst>
              <p:tags r:id="rId5"/>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12294" name="TextBox 9"/>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12295" name="Picture 8" descr="BEQIK_FR.png" hidden="1"/>
          <p:cNvPicPr>
            <a:picLocks/>
          </p:cNvPicPr>
          <p:nvPr>
            <p:custDataLst>
              <p:tags r:id="rId7"/>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8"/>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9"/>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10"/>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12299" name="TextBox 4" hidden="1"/>
          <p:cNvSpPr txBox="1">
            <a:spLocks noChangeArrowheads="1"/>
          </p:cNvSpPr>
          <p:nvPr>
            <p:custDataLst>
              <p:tags r:id="rId11"/>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2301" name="Title 1"/>
          <p:cNvSpPr>
            <a:spLocks noGrp="1"/>
          </p:cNvSpPr>
          <p:nvPr>
            <p:ph type="ctrTitle" sz="quarter"/>
            <p:custDataLst>
              <p:tags r:id="rId12"/>
            </p:custDataLst>
          </p:nvPr>
        </p:nvSpPr>
        <p:spPr/>
        <p:txBody>
          <a:bodyPr/>
          <a:lstStyle/>
          <a:p>
            <a:pPr>
              <a:spcBef>
                <a:spcPct val="0"/>
              </a:spcBef>
              <a:spcAft>
                <a:spcPct val="0"/>
              </a:spcAft>
            </a:pPr>
            <a:r>
              <a:rPr lang="en-GB" smtClean="0">
                <a:latin typeface="Bosch Office Sans" pitchFamily="34" charset="0"/>
              </a:rPr>
              <a:t>Service Primitives defined by ISO 15765-2</a:t>
            </a:r>
          </a:p>
        </p:txBody>
      </p:sp>
      <p:sp>
        <p:nvSpPr>
          <p:cNvPr id="12302" name="Subtitle 3" hidden="1"/>
          <p:cNvSpPr>
            <a:spLocks noGrp="1"/>
          </p:cNvSpPr>
          <p:nvPr>
            <p:ph type="subTitle" sz="quarter" idx="1"/>
            <p:custDataLst>
              <p:tags r:id="rId13"/>
            </p:custDataLst>
          </p:nvPr>
        </p:nvSpPr>
        <p:spPr/>
        <p:txBody>
          <a:bodyPr/>
          <a:lstStyle/>
          <a:p>
            <a:pPr>
              <a:buFont typeface="Wingdings" pitchFamily="2" charset="2"/>
              <a:buChar char="è"/>
            </a:pPr>
            <a:endParaRPr lang="en-GB" smtClean="0">
              <a:latin typeface="Bosch Office Sans" pitchFamily="34" charset="0"/>
            </a:endParaRPr>
          </a:p>
        </p:txBody>
      </p:sp>
      <p:sp>
        <p:nvSpPr>
          <p:cNvPr id="13" name="Rounded Rectangle 12"/>
          <p:cNvSpPr/>
          <p:nvPr>
            <p:custDataLst>
              <p:tags r:id="rId14"/>
            </p:custDataLst>
          </p:nvPr>
        </p:nvSpPr>
        <p:spPr>
          <a:xfrm>
            <a:off x="595313" y="3949700"/>
            <a:ext cx="7343775" cy="649288"/>
          </a:xfrm>
          <a:prstGeom prst="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Transport and Network layer as defined by ISO 15765-2</a:t>
            </a:r>
          </a:p>
        </p:txBody>
      </p:sp>
      <p:cxnSp>
        <p:nvCxnSpPr>
          <p:cNvPr id="15" name="Straight Arrow Connector 14"/>
          <p:cNvCxnSpPr/>
          <p:nvPr>
            <p:custDataLst>
              <p:tags r:id="rId15"/>
            </p:custDataLst>
          </p:nvPr>
        </p:nvCxnSpPr>
        <p:spPr>
          <a:xfrm>
            <a:off x="882650" y="1357313"/>
            <a:ext cx="0" cy="2592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5" name="TextBox 16"/>
          <p:cNvSpPr txBox="1">
            <a:spLocks noChangeArrowheads="1"/>
          </p:cNvSpPr>
          <p:nvPr>
            <p:custDataLst>
              <p:tags r:id="rId16"/>
            </p:custDataLst>
          </p:nvPr>
        </p:nvSpPr>
        <p:spPr bwMode="auto">
          <a:xfrm>
            <a:off x="738188" y="1069975"/>
            <a:ext cx="5616575" cy="554038"/>
          </a:xfrm>
          <a:prstGeom prst="rect">
            <a:avLst/>
          </a:prstGeom>
          <a:noFill/>
          <a:ln w="9525">
            <a:noFill/>
            <a:miter lim="800000"/>
            <a:headEnd/>
            <a:tailEnd/>
          </a:ln>
        </p:spPr>
        <p:txBody>
          <a:bodyPr>
            <a:spAutoFit/>
          </a:bodyPr>
          <a:lstStyle/>
          <a:p>
            <a:r>
              <a:rPr lang="en-GB" sz="1200" b="1"/>
              <a:t>N_USData.request (Address Information, MessageData, Length)</a:t>
            </a:r>
            <a:endParaRPr lang="en-GB" sz="1200"/>
          </a:p>
          <a:p>
            <a:endParaRPr lang="en-GB"/>
          </a:p>
        </p:txBody>
      </p:sp>
      <p:cxnSp>
        <p:nvCxnSpPr>
          <p:cNvPr id="19" name="Straight Arrow Connector 18"/>
          <p:cNvCxnSpPr/>
          <p:nvPr>
            <p:custDataLst>
              <p:tags r:id="rId17"/>
            </p:custDataLst>
          </p:nvPr>
        </p:nvCxnSpPr>
        <p:spPr>
          <a:xfrm flipV="1">
            <a:off x="1314450" y="1790700"/>
            <a:ext cx="0" cy="2159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7" name="TextBox 19"/>
          <p:cNvSpPr txBox="1">
            <a:spLocks noChangeArrowheads="1"/>
          </p:cNvSpPr>
          <p:nvPr>
            <p:custDataLst>
              <p:tags r:id="rId18"/>
            </p:custDataLst>
          </p:nvPr>
        </p:nvSpPr>
        <p:spPr bwMode="auto">
          <a:xfrm>
            <a:off x="1171575" y="1501775"/>
            <a:ext cx="6551613" cy="554038"/>
          </a:xfrm>
          <a:prstGeom prst="rect">
            <a:avLst/>
          </a:prstGeom>
          <a:noFill/>
          <a:ln w="9525">
            <a:noFill/>
            <a:miter lim="800000"/>
            <a:headEnd/>
            <a:tailEnd/>
          </a:ln>
        </p:spPr>
        <p:txBody>
          <a:bodyPr>
            <a:spAutoFit/>
          </a:bodyPr>
          <a:lstStyle/>
          <a:p>
            <a:r>
              <a:rPr lang="en-GB" sz="1200" b="1"/>
              <a:t>N_USData.confirm (Address Information, N_Result)</a:t>
            </a:r>
            <a:endParaRPr lang="en-GB" sz="1200"/>
          </a:p>
          <a:p>
            <a:endParaRPr lang="en-GB"/>
          </a:p>
        </p:txBody>
      </p:sp>
      <p:cxnSp>
        <p:nvCxnSpPr>
          <p:cNvPr id="25" name="Straight Arrow Connector 24"/>
          <p:cNvCxnSpPr/>
          <p:nvPr>
            <p:custDataLst>
              <p:tags r:id="rId19"/>
            </p:custDataLst>
          </p:nvPr>
        </p:nvCxnSpPr>
        <p:spPr>
          <a:xfrm flipV="1">
            <a:off x="2179638" y="2654300"/>
            <a:ext cx="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09" name="TextBox 26"/>
          <p:cNvSpPr txBox="1">
            <a:spLocks noChangeArrowheads="1"/>
          </p:cNvSpPr>
          <p:nvPr>
            <p:custDataLst>
              <p:tags r:id="rId20"/>
            </p:custDataLst>
          </p:nvPr>
        </p:nvSpPr>
        <p:spPr bwMode="auto">
          <a:xfrm>
            <a:off x="2035175" y="2365375"/>
            <a:ext cx="5903913" cy="554038"/>
          </a:xfrm>
          <a:prstGeom prst="rect">
            <a:avLst/>
          </a:prstGeom>
          <a:noFill/>
          <a:ln w="9525">
            <a:noFill/>
            <a:miter lim="800000"/>
            <a:headEnd/>
            <a:tailEnd/>
          </a:ln>
        </p:spPr>
        <p:txBody>
          <a:bodyPr>
            <a:spAutoFit/>
          </a:bodyPr>
          <a:lstStyle/>
          <a:p>
            <a:r>
              <a:rPr lang="en-GB" sz="1200" b="1"/>
              <a:t>N_USData.indication (Address Information,  MessageData, Length, N_Result)</a:t>
            </a:r>
            <a:endParaRPr lang="en-GB" sz="1200"/>
          </a:p>
          <a:p>
            <a:endParaRPr lang="en-GB"/>
          </a:p>
        </p:txBody>
      </p:sp>
      <p:cxnSp>
        <p:nvCxnSpPr>
          <p:cNvPr id="30" name="Straight Arrow Connector 29"/>
          <p:cNvCxnSpPr/>
          <p:nvPr>
            <p:custDataLst>
              <p:tags r:id="rId21"/>
            </p:custDataLst>
          </p:nvPr>
        </p:nvCxnSpPr>
        <p:spPr>
          <a:xfrm flipV="1">
            <a:off x="1746250" y="2293938"/>
            <a:ext cx="0" cy="1655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11" name="TextBox 31"/>
          <p:cNvSpPr txBox="1">
            <a:spLocks noChangeArrowheads="1"/>
          </p:cNvSpPr>
          <p:nvPr>
            <p:custDataLst>
              <p:tags r:id="rId22"/>
            </p:custDataLst>
          </p:nvPr>
        </p:nvSpPr>
        <p:spPr bwMode="auto">
          <a:xfrm>
            <a:off x="1603375" y="1977075"/>
            <a:ext cx="4679950" cy="554038"/>
          </a:xfrm>
          <a:prstGeom prst="rect">
            <a:avLst/>
          </a:prstGeom>
          <a:noFill/>
          <a:ln w="9525">
            <a:noFill/>
            <a:miter lim="800000"/>
            <a:headEnd/>
            <a:tailEnd/>
          </a:ln>
        </p:spPr>
        <p:txBody>
          <a:bodyPr>
            <a:spAutoFit/>
          </a:bodyPr>
          <a:lstStyle/>
          <a:p>
            <a:r>
              <a:rPr lang="en-GB" sz="1200" b="1" dirty="0" err="1"/>
              <a:t>N_USData_FF.indication</a:t>
            </a:r>
            <a:r>
              <a:rPr lang="en-GB" sz="1200" b="1" dirty="0"/>
              <a:t> (Address Information,  Length)</a:t>
            </a:r>
            <a:endParaRPr lang="en-GB" sz="1200" dirty="0"/>
          </a:p>
          <a:p>
            <a:endParaRPr lang="en-GB" dirty="0"/>
          </a:p>
        </p:txBody>
      </p:sp>
      <p:cxnSp>
        <p:nvCxnSpPr>
          <p:cNvPr id="37" name="Straight Arrow Connector 36"/>
          <p:cNvCxnSpPr/>
          <p:nvPr>
            <p:custDataLst>
              <p:tags r:id="rId23"/>
            </p:custDataLst>
          </p:nvPr>
        </p:nvCxnSpPr>
        <p:spPr>
          <a:xfrm>
            <a:off x="2611438" y="3230563"/>
            <a:ext cx="0" cy="719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13" name="TextBox 37"/>
          <p:cNvSpPr txBox="1">
            <a:spLocks noChangeArrowheads="1"/>
          </p:cNvSpPr>
          <p:nvPr>
            <p:custDataLst>
              <p:tags r:id="rId24"/>
            </p:custDataLst>
          </p:nvPr>
        </p:nvSpPr>
        <p:spPr bwMode="auto">
          <a:xfrm>
            <a:off x="2466975" y="2798763"/>
            <a:ext cx="5903913" cy="738187"/>
          </a:xfrm>
          <a:prstGeom prst="rect">
            <a:avLst/>
          </a:prstGeom>
          <a:noFill/>
          <a:ln w="9525">
            <a:noFill/>
            <a:miter lim="800000"/>
            <a:headEnd/>
            <a:tailEnd/>
          </a:ln>
        </p:spPr>
        <p:txBody>
          <a:bodyPr>
            <a:spAutoFit/>
          </a:bodyPr>
          <a:lstStyle/>
          <a:p>
            <a:r>
              <a:rPr lang="en-GB" sz="1200" b="1"/>
              <a:t>N_ChangeParameter.request (Address Information, Parameter, Parameter_Value)</a:t>
            </a:r>
            <a:endParaRPr lang="en-GB" sz="1200"/>
          </a:p>
          <a:p>
            <a:endParaRPr lang="en-GB"/>
          </a:p>
        </p:txBody>
      </p:sp>
      <p:cxnSp>
        <p:nvCxnSpPr>
          <p:cNvPr id="43" name="Straight Arrow Connector 42"/>
          <p:cNvCxnSpPr/>
          <p:nvPr>
            <p:custDataLst>
              <p:tags r:id="rId25"/>
            </p:custDataLst>
          </p:nvPr>
        </p:nvCxnSpPr>
        <p:spPr>
          <a:xfrm flipV="1">
            <a:off x="3114675" y="3733800"/>
            <a:ext cx="0"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15" name="TextBox 43"/>
          <p:cNvSpPr txBox="1">
            <a:spLocks noChangeArrowheads="1"/>
          </p:cNvSpPr>
          <p:nvPr>
            <p:custDataLst>
              <p:tags r:id="rId26"/>
            </p:custDataLst>
          </p:nvPr>
        </p:nvSpPr>
        <p:spPr bwMode="auto">
          <a:xfrm>
            <a:off x="2971800" y="3230563"/>
            <a:ext cx="5327650" cy="738187"/>
          </a:xfrm>
          <a:prstGeom prst="rect">
            <a:avLst/>
          </a:prstGeom>
          <a:noFill/>
          <a:ln w="9525">
            <a:noFill/>
            <a:miter lim="800000"/>
            <a:headEnd/>
            <a:tailEnd/>
          </a:ln>
        </p:spPr>
        <p:txBody>
          <a:bodyPr>
            <a:spAutoFit/>
          </a:bodyPr>
          <a:lstStyle/>
          <a:p>
            <a:r>
              <a:rPr lang="en-GB" sz="1200" b="1"/>
              <a:t>N_ChangeParameter.confirm (Address Information, Parameter, Result_ChangeParameter)</a:t>
            </a:r>
            <a:endParaRPr lang="en-GB" sz="1200"/>
          </a:p>
          <a:p>
            <a:endParaRPr lang="en-GB"/>
          </a:p>
        </p:txBody>
      </p:sp>
      <p:sp>
        <p:nvSpPr>
          <p:cNvPr id="51" name="Rounded Rectangle 50"/>
          <p:cNvSpPr/>
          <p:nvPr>
            <p:custDataLst>
              <p:tags r:id="rId27"/>
            </p:custDataLst>
          </p:nvPr>
        </p:nvSpPr>
        <p:spPr>
          <a:xfrm>
            <a:off x="595313" y="4886325"/>
            <a:ext cx="7343775" cy="360363"/>
          </a:xfrm>
          <a:prstGeom prst="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 Link Layer and Physical Layer</a:t>
            </a:r>
          </a:p>
        </p:txBody>
      </p:sp>
      <p:cxnSp>
        <p:nvCxnSpPr>
          <p:cNvPr id="54" name="Straight Arrow Connector 53"/>
          <p:cNvCxnSpPr/>
          <p:nvPr>
            <p:custDataLst>
              <p:tags r:id="rId28"/>
            </p:custDataLst>
          </p:nvPr>
        </p:nvCxnSpPr>
        <p:spPr>
          <a:xfrm>
            <a:off x="4267200" y="459898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1" idx="0"/>
            <a:endCxn id="13" idx="2"/>
          </p:cNvCxnSpPr>
          <p:nvPr>
            <p:custDataLst>
              <p:tags r:id="rId29"/>
            </p:custDataLst>
          </p:nvPr>
        </p:nvCxnSpPr>
        <p:spPr>
          <a:xfrm flipV="1">
            <a:off x="4267200" y="459898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6</a:t>
            </a:fld>
            <a:endParaRPr lang="x-none"/>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custDataLst>
              <p:tags r:id="rId2"/>
            </p:custDataLst>
          </p:nvPr>
        </p:nvSpPr>
        <p:spPr>
          <a:xfrm>
            <a:off x="3979863" y="4598988"/>
            <a:ext cx="4032250" cy="358775"/>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7" name="Rectangle 46"/>
          <p:cNvSpPr/>
          <p:nvPr>
            <p:custDataLst>
              <p:tags r:id="rId3"/>
            </p:custDataLst>
          </p:nvPr>
        </p:nvSpPr>
        <p:spPr>
          <a:xfrm>
            <a:off x="595313" y="3373438"/>
            <a:ext cx="4392612" cy="1008062"/>
          </a:xfrm>
          <a:prstGeom prst="rect">
            <a:avLst/>
          </a:prstGeom>
          <a:solidFill>
            <a:srgbClr val="92D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10"/>
          <p:cNvSpPr>
            <a:spLocks/>
          </p:cNvSpPr>
          <p:nvPr>
            <p:custDataLst>
              <p:tags r:id="rId4"/>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spcBef>
                <a:spcPts val="0"/>
              </a:spcBef>
              <a:spcAft>
                <a:spcPts val="0"/>
              </a:spcAft>
              <a:defRPr/>
            </a:pPr>
            <a:r>
              <a:rPr lang="en-US" sz="700" smtClean="0">
                <a:solidFill>
                  <a:srgbClr val="808285"/>
                </a:solidFill>
              </a:rPr>
              <a:t>Confidential  | CDG-SMT/ESB3 Daniel Hahn | 04.10.2016 | © Robert Bosch GmbH 2007. All rights reserved, also regarding any disposal, exploitation, reproduction, editing, distribution, as well as in the event of applications for industrial property rights.</a:t>
            </a:r>
            <a:endParaRPr lang="x-none" sz="700">
              <a:solidFill>
                <a:srgbClr val="808285"/>
              </a:solidFill>
            </a:endParaRPr>
          </a:p>
        </p:txBody>
      </p:sp>
      <p:sp>
        <p:nvSpPr>
          <p:cNvPr id="13317" name="TextBox 9"/>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pic>
        <p:nvPicPr>
          <p:cNvPr id="13318" name="Picture 8" descr="BEQIK_FR.png" hidden="1"/>
          <p:cNvPicPr>
            <a:picLocks/>
          </p:cNvPicPr>
          <p:nvPr>
            <p:custDataLst>
              <p:tags r:id="rId6"/>
            </p:custDataLst>
          </p:nvPr>
        </p:nvPicPr>
        <p:blipFill>
          <a:blip r:embed="rId24" cstate="print"/>
          <a:srcRect/>
          <a:stretch>
            <a:fillRect/>
          </a:stretch>
        </p:blipFill>
        <p:spPr bwMode="auto">
          <a:xfrm>
            <a:off x="76200" y="5653088"/>
            <a:ext cx="381000" cy="174625"/>
          </a:xfrm>
          <a:prstGeom prst="rect">
            <a:avLst/>
          </a:prstGeom>
          <a:noFill/>
          <a:ln w="0">
            <a:noFill/>
            <a:miter lim="800000"/>
            <a:headEnd/>
            <a:tailEnd/>
          </a:ln>
        </p:spPr>
      </p:pic>
      <p:sp>
        <p:nvSpPr>
          <p:cNvPr id="8" name="Rectangle 7"/>
          <p:cNvSpPr>
            <a:spLocks/>
          </p:cNvSpPr>
          <p:nvPr>
            <p:custDataLst>
              <p:tags r:id="rId7"/>
            </p:custDataLst>
          </p:nvPr>
        </p:nvSpPr>
        <p:spPr>
          <a:xfrm>
            <a:off x="6477000" y="205143"/>
            <a:ext cx="1828800" cy="123111"/>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a:spcBef>
                <a:spcPts val="0"/>
              </a:spcBef>
              <a:spcAft>
                <a:spcPts val="0"/>
              </a:spcAft>
              <a:defRPr/>
            </a:pPr>
            <a:r>
              <a:rPr lang="en-GB" sz="800">
                <a:solidFill>
                  <a:srgbClr val="FFFFFF"/>
                </a:solidFill>
              </a:rPr>
              <a:t> </a:t>
            </a:r>
          </a:p>
        </p:txBody>
      </p:sp>
      <p:sp>
        <p:nvSpPr>
          <p:cNvPr id="7" name="Rectangle 6"/>
          <p:cNvSpPr>
            <a:spLocks/>
          </p:cNvSpPr>
          <p:nvPr>
            <p:custDataLst>
              <p:tags r:id="rId8"/>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endParaRPr lang="x-none" sz="1200">
              <a:solidFill>
                <a:srgbClr val="000000"/>
              </a:solidFill>
            </a:endParaRPr>
          </a:p>
        </p:txBody>
      </p:sp>
      <p:sp>
        <p:nvSpPr>
          <p:cNvPr id="6" name="Rectangle 5"/>
          <p:cNvSpPr/>
          <p:nvPr>
            <p:custDataLst>
              <p:tags r:id="rId9"/>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spcBef>
                <a:spcPts val="0"/>
              </a:spcBef>
              <a:spcAft>
                <a:spcPts val="0"/>
              </a:spcAft>
              <a:defRPr/>
            </a:pPr>
            <a:endParaRPr lang="en-GB" sz="700"/>
          </a:p>
        </p:txBody>
      </p:sp>
      <p:sp>
        <p:nvSpPr>
          <p:cNvPr id="13322" name="TextBox 4" hidden="1"/>
          <p:cNvSpPr txBox="1">
            <a:spLocks noChangeArrowheads="1"/>
          </p:cNvSpPr>
          <p:nvPr>
            <p:custDataLst>
              <p:tags r:id="rId10"/>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3324" name="Title 1"/>
          <p:cNvSpPr>
            <a:spLocks noGrp="1"/>
          </p:cNvSpPr>
          <p:nvPr>
            <p:ph type="ctrTitle" sz="quarter"/>
            <p:custDataLst>
              <p:tags r:id="rId11"/>
            </p:custDataLst>
          </p:nvPr>
        </p:nvSpPr>
        <p:spPr/>
        <p:txBody>
          <a:bodyPr/>
          <a:lstStyle/>
          <a:p>
            <a:pPr>
              <a:spcBef>
                <a:spcPct val="0"/>
              </a:spcBef>
              <a:spcAft>
                <a:spcPct val="0"/>
              </a:spcAft>
            </a:pPr>
            <a:r>
              <a:rPr lang="en-GB" smtClean="0">
                <a:latin typeface="Bosch Office Sans" pitchFamily="34" charset="0"/>
              </a:rPr>
              <a:t>Service Primitives defined by ISO 15765-2</a:t>
            </a:r>
          </a:p>
        </p:txBody>
      </p:sp>
      <p:sp>
        <p:nvSpPr>
          <p:cNvPr id="13325" name="Subtitle 3" hidden="1"/>
          <p:cNvSpPr>
            <a:spLocks noGrp="1"/>
          </p:cNvSpPr>
          <p:nvPr>
            <p:ph type="subTitle" sz="quarter" idx="1"/>
            <p:custDataLst>
              <p:tags r:id="rId12"/>
            </p:custDataLst>
          </p:nvPr>
        </p:nvSpPr>
        <p:spPr/>
        <p:txBody>
          <a:bodyPr/>
          <a:lstStyle/>
          <a:p>
            <a:pPr>
              <a:buFont typeface="Wingdings" pitchFamily="2" charset="2"/>
              <a:buChar char="è"/>
            </a:pPr>
            <a:endParaRPr lang="en-GB" smtClean="0">
              <a:latin typeface="Bosch Office Sans" pitchFamily="34" charset="0"/>
            </a:endParaRPr>
          </a:p>
        </p:txBody>
      </p:sp>
      <p:sp>
        <p:nvSpPr>
          <p:cNvPr id="13" name="Rounded Rectangle 12"/>
          <p:cNvSpPr/>
          <p:nvPr>
            <p:custDataLst>
              <p:tags r:id="rId13"/>
            </p:custDataLst>
          </p:nvPr>
        </p:nvSpPr>
        <p:spPr>
          <a:xfrm>
            <a:off x="595313" y="2078038"/>
            <a:ext cx="7343775" cy="647700"/>
          </a:xfrm>
          <a:prstGeom prst="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Transport and Network layer as defined by ISO 15765-2</a:t>
            </a:r>
          </a:p>
        </p:txBody>
      </p:sp>
      <p:sp>
        <p:nvSpPr>
          <p:cNvPr id="13327" name="TextBox 16"/>
          <p:cNvSpPr txBox="1">
            <a:spLocks noChangeArrowheads="1"/>
          </p:cNvSpPr>
          <p:nvPr>
            <p:custDataLst>
              <p:tags r:id="rId14"/>
            </p:custDataLst>
          </p:nvPr>
        </p:nvSpPr>
        <p:spPr bwMode="auto">
          <a:xfrm>
            <a:off x="666750" y="4022725"/>
            <a:ext cx="3529013" cy="554038"/>
          </a:xfrm>
          <a:prstGeom prst="rect">
            <a:avLst/>
          </a:prstGeom>
          <a:noFill/>
          <a:ln w="9525">
            <a:noFill/>
            <a:miter lim="800000"/>
            <a:headEnd/>
            <a:tailEnd/>
          </a:ln>
        </p:spPr>
        <p:txBody>
          <a:bodyPr>
            <a:spAutoFit/>
          </a:bodyPr>
          <a:lstStyle/>
          <a:p>
            <a:r>
              <a:rPr lang="en-GB" sz="1200" b="1"/>
              <a:t>L_Data.request ( &lt;Identifier&gt;, &lt;DLC&gt;, &lt;Data&gt;)</a:t>
            </a:r>
            <a:endParaRPr lang="en-GB" sz="1200"/>
          </a:p>
          <a:p>
            <a:endParaRPr lang="en-GB"/>
          </a:p>
        </p:txBody>
      </p:sp>
      <p:sp>
        <p:nvSpPr>
          <p:cNvPr id="13328" name="TextBox 19"/>
          <p:cNvSpPr txBox="1">
            <a:spLocks noChangeArrowheads="1"/>
          </p:cNvSpPr>
          <p:nvPr>
            <p:custDataLst>
              <p:tags r:id="rId15"/>
            </p:custDataLst>
          </p:nvPr>
        </p:nvSpPr>
        <p:spPr bwMode="auto">
          <a:xfrm>
            <a:off x="1171575" y="3517900"/>
            <a:ext cx="6551613" cy="554038"/>
          </a:xfrm>
          <a:prstGeom prst="rect">
            <a:avLst/>
          </a:prstGeom>
          <a:noFill/>
          <a:ln w="9525">
            <a:noFill/>
            <a:miter lim="800000"/>
            <a:headEnd/>
            <a:tailEnd/>
          </a:ln>
        </p:spPr>
        <p:txBody>
          <a:bodyPr>
            <a:spAutoFit/>
          </a:bodyPr>
          <a:lstStyle/>
          <a:p>
            <a:r>
              <a:rPr lang="en-GB" sz="1200" b="1"/>
              <a:t>L_Data.confirm ( &lt;Identifier&gt;, &lt;TransferStatus&gt; )</a:t>
            </a:r>
            <a:endParaRPr lang="en-GB" sz="1200"/>
          </a:p>
          <a:p>
            <a:endParaRPr lang="en-GB"/>
          </a:p>
        </p:txBody>
      </p:sp>
      <p:sp>
        <p:nvSpPr>
          <p:cNvPr id="13329" name="TextBox 31"/>
          <p:cNvSpPr txBox="1">
            <a:spLocks noChangeArrowheads="1"/>
          </p:cNvSpPr>
          <p:nvPr>
            <p:custDataLst>
              <p:tags r:id="rId16"/>
            </p:custDataLst>
          </p:nvPr>
        </p:nvSpPr>
        <p:spPr bwMode="auto">
          <a:xfrm>
            <a:off x="4051300" y="4670425"/>
            <a:ext cx="4679950" cy="276225"/>
          </a:xfrm>
          <a:prstGeom prst="rect">
            <a:avLst/>
          </a:prstGeom>
          <a:noFill/>
          <a:ln w="9525">
            <a:noFill/>
            <a:miter lim="800000"/>
            <a:headEnd/>
            <a:tailEnd/>
          </a:ln>
        </p:spPr>
        <p:txBody>
          <a:bodyPr>
            <a:spAutoFit/>
          </a:bodyPr>
          <a:lstStyle/>
          <a:p>
            <a:r>
              <a:rPr lang="en-GB" sz="1200" b="1"/>
              <a:t>L_Data.indication ( &lt;Identifier&gt;, &lt;DLC&gt;, &lt;Data&gt; )</a:t>
            </a:r>
            <a:endParaRPr lang="en-GB"/>
          </a:p>
        </p:txBody>
      </p:sp>
      <p:cxnSp>
        <p:nvCxnSpPr>
          <p:cNvPr id="63" name="Straight Arrow Connector 62"/>
          <p:cNvCxnSpPr/>
          <p:nvPr>
            <p:custDataLst>
              <p:tags r:id="rId17"/>
            </p:custDataLst>
          </p:nvPr>
        </p:nvCxnSpPr>
        <p:spPr>
          <a:xfrm>
            <a:off x="882650" y="2725738"/>
            <a:ext cx="0" cy="1223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custDataLst>
              <p:tags r:id="rId18"/>
            </p:custDataLst>
          </p:nvPr>
        </p:nvCxnSpPr>
        <p:spPr>
          <a:xfrm flipV="1">
            <a:off x="1387475" y="2725738"/>
            <a:ext cx="0" cy="792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8" idx="0"/>
          </p:cNvCxnSpPr>
          <p:nvPr>
            <p:custDataLst>
              <p:tags r:id="rId19"/>
            </p:custDataLst>
          </p:nvPr>
        </p:nvCxnSpPr>
        <p:spPr>
          <a:xfrm flipV="1">
            <a:off x="5995988" y="2725738"/>
            <a:ext cx="0" cy="1873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custDataLst>
              <p:tags r:id="rId20"/>
            </p:custDataLst>
          </p:nvPr>
        </p:nvSpPr>
        <p:spPr>
          <a:xfrm>
            <a:off x="595313" y="1357313"/>
            <a:ext cx="7343775" cy="360362"/>
          </a:xfrm>
          <a:prstGeom prst="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Session Layer and Above</a:t>
            </a:r>
          </a:p>
        </p:txBody>
      </p:sp>
      <p:cxnSp>
        <p:nvCxnSpPr>
          <p:cNvPr id="73" name="Straight Arrow Connector 72"/>
          <p:cNvCxnSpPr>
            <a:stCxn id="13" idx="0"/>
            <a:endCxn id="71" idx="2"/>
          </p:cNvCxnSpPr>
          <p:nvPr>
            <p:custDataLst>
              <p:tags r:id="rId21"/>
            </p:custDataLst>
          </p:nvPr>
        </p:nvCxnSpPr>
        <p:spPr>
          <a:xfrm flipV="1">
            <a:off x="4267200" y="1717675"/>
            <a:ext cx="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2"/>
            <a:endCxn id="13" idx="0"/>
          </p:cNvCxnSpPr>
          <p:nvPr>
            <p:custDataLst>
              <p:tags r:id="rId22"/>
            </p:custDataLst>
          </p:nvPr>
        </p:nvCxnSpPr>
        <p:spPr>
          <a:xfrm>
            <a:off x="4267200" y="1717675"/>
            <a:ext cx="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liennummernplatzhalter 1"/>
          <p:cNvSpPr>
            <a:spLocks noGrp="1"/>
          </p:cNvSpPr>
          <p:nvPr>
            <p:ph type="sldNum" sz="quarter" idx="10"/>
          </p:nvPr>
        </p:nvSpPr>
        <p:spPr/>
        <p:txBody>
          <a:bodyPr/>
          <a:lstStyle/>
          <a:p>
            <a:pPr>
              <a:defRPr/>
            </a:pPr>
            <a:fld id="{A43AF3DC-7A45-4A72-AB6A-A0F942BC3EC9}" type="slidenum">
              <a:rPr lang="x-none" smtClean="0"/>
              <a:pPr>
                <a:defRPr/>
              </a:pPr>
              <a:t>7</a:t>
            </a:fld>
            <a:endParaRPr lang="x-none"/>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4" descr="BEQIK_FR.png" hidden="1"/>
          <p:cNvPicPr>
            <a:picLocks/>
          </p:cNvPicPr>
          <p:nvPr>
            <p:custDataLst>
              <p:tags r:id="rId2"/>
            </p:custDataLst>
          </p:nvPr>
        </p:nvPicPr>
        <p:blipFill>
          <a:blip r:embed="rId24" cstate="print"/>
          <a:srcRect/>
          <a:stretch>
            <a:fillRect/>
          </a:stretch>
        </p:blipFill>
        <p:spPr bwMode="auto">
          <a:xfrm>
            <a:off x="76200" y="5653088"/>
            <a:ext cx="381000" cy="174625"/>
          </a:xfrm>
          <a:prstGeom prst="rect">
            <a:avLst/>
          </a:prstGeom>
          <a:noFill/>
          <a:ln w="0">
            <a:noFill/>
            <a:miter lim="800000"/>
            <a:headEnd/>
            <a:tailEnd/>
          </a:ln>
        </p:spPr>
      </p:pic>
      <p:sp>
        <p:nvSpPr>
          <p:cNvPr id="14339" name="TextBox 23"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4340" name="Rectangle 4"/>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4341" name="Text Box 2"/>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4342" name="Rectangle 8"/>
          <p:cNvSpPr>
            <a:spLocks noGrp="1" noChangeArrowheads="1"/>
          </p:cNvSpPr>
          <p:nvPr>
            <p:ph type="title"/>
            <p:custDataLst>
              <p:tags r:id="rId6"/>
            </p:custDataLst>
          </p:nvPr>
        </p:nvSpPr>
        <p:spPr>
          <a:noFill/>
        </p:spPr>
        <p:txBody>
          <a:bodyPr/>
          <a:lstStyle/>
          <a:p>
            <a:r>
              <a:rPr lang="en-GB" dirty="0" smtClean="0">
                <a:latin typeface="Bosch Office Sans" pitchFamily="34" charset="0"/>
              </a:rPr>
              <a:t>ISO 15765 – Message Transmission</a:t>
            </a:r>
          </a:p>
        </p:txBody>
      </p:sp>
      <p:sp>
        <p:nvSpPr>
          <p:cNvPr id="14343" name="Rectangle 9"/>
          <p:cNvSpPr>
            <a:spLocks noGrp="1" noChangeArrowheads="1"/>
          </p:cNvSpPr>
          <p:nvPr>
            <p:ph type="body" idx="1"/>
            <p:custDataLst>
              <p:tags r:id="rId7"/>
            </p:custDataLst>
          </p:nvPr>
        </p:nvSpPr>
        <p:spPr>
          <a:noFill/>
        </p:spPr>
        <p:txBody>
          <a:bodyPr/>
          <a:lstStyle/>
          <a:p>
            <a:pPr>
              <a:buSzTx/>
              <a:buFont typeface="Wingdings" pitchFamily="2" charset="2"/>
              <a:buChar char="n"/>
            </a:pPr>
            <a:endParaRPr lang="en-GB" smtClean="0">
              <a:latin typeface="Bosch Office Sans" pitchFamily="34" charset="0"/>
            </a:endParaRPr>
          </a:p>
          <a:p>
            <a:pPr>
              <a:buFont typeface="Wingdings" pitchFamily="2" charset="2"/>
              <a:buNone/>
            </a:pPr>
            <a:endParaRPr lang="en-GB" smtClean="0">
              <a:latin typeface="Bosch Office Sans" pitchFamily="34" charset="0"/>
            </a:endParaRPr>
          </a:p>
        </p:txBody>
      </p:sp>
      <p:sp>
        <p:nvSpPr>
          <p:cNvPr id="14344" name="Rectangle 5"/>
          <p:cNvSpPr>
            <a:spLocks noChangeArrowheads="1"/>
          </p:cNvSpPr>
          <p:nvPr>
            <p:custDataLst>
              <p:tags r:id="rId8"/>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4345" name="Rectangle 6"/>
          <p:cNvSpPr>
            <a:spLocks noChangeArrowheads="1"/>
          </p:cNvSpPr>
          <p:nvPr>
            <p:custDataLst>
              <p:tags r:id="rId9"/>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4346" name="Rectangle 7"/>
          <p:cNvSpPr>
            <a:spLocks noChangeArrowheads="1"/>
          </p:cNvSpPr>
          <p:nvPr>
            <p:custDataLst>
              <p:tags r:id="rId10"/>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4347" name="Rectangle 11"/>
          <p:cNvSpPr>
            <a:spLocks noChangeArrowheads="1"/>
          </p:cNvSpPr>
          <p:nvPr>
            <p:custDataLst>
              <p:tags r:id="rId11"/>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4348" name="Rectangle 13"/>
          <p:cNvSpPr>
            <a:spLocks noChangeArrowheads="1"/>
          </p:cNvSpPr>
          <p:nvPr>
            <p:custDataLst>
              <p:tags r:id="rId12"/>
            </p:custDataLst>
          </p:nvPr>
        </p:nvSpPr>
        <p:spPr bwMode="auto">
          <a:xfrm>
            <a:off x="5059363" y="1357313"/>
            <a:ext cx="2879725" cy="274637"/>
          </a:xfrm>
          <a:prstGeom prst="rect">
            <a:avLst/>
          </a:prstGeom>
          <a:noFill/>
          <a:ln w="9525" algn="ctr">
            <a:noFill/>
            <a:miter lim="800000"/>
            <a:headEnd/>
            <a:tailEnd/>
          </a:ln>
        </p:spPr>
        <p:txBody>
          <a:bodyPr>
            <a:spAutoFit/>
          </a:bodyPr>
          <a:lstStyle/>
          <a:p>
            <a:pPr>
              <a:spcBef>
                <a:spcPct val="50000"/>
              </a:spcBef>
            </a:pPr>
            <a:r>
              <a:rPr lang="en-GB" altLang="ja-JP" sz="1200" b="1">
                <a:ea typeface="MS PGothic" pitchFamily="34" charset="-128"/>
              </a:rPr>
              <a:t>Segmented message transmission</a:t>
            </a:r>
            <a:endParaRPr lang="de-DE" altLang="ja-JP" sz="1200" b="1">
              <a:ea typeface="MS PGothic" pitchFamily="34" charset="-128"/>
            </a:endParaRPr>
          </a:p>
        </p:txBody>
      </p:sp>
      <p:sp>
        <p:nvSpPr>
          <p:cNvPr id="14349" name="Rectangle 14"/>
          <p:cNvSpPr>
            <a:spLocks noChangeArrowheads="1"/>
          </p:cNvSpPr>
          <p:nvPr>
            <p:custDataLst>
              <p:tags r:id="rId13"/>
            </p:custDataLst>
          </p:nvPr>
        </p:nvSpPr>
        <p:spPr bwMode="auto">
          <a:xfrm>
            <a:off x="666750" y="1357313"/>
            <a:ext cx="3095625" cy="274637"/>
          </a:xfrm>
          <a:prstGeom prst="rect">
            <a:avLst/>
          </a:prstGeom>
          <a:noFill/>
          <a:ln w="9525" algn="ctr">
            <a:noFill/>
            <a:miter lim="800000"/>
            <a:headEnd/>
            <a:tailEnd/>
          </a:ln>
        </p:spPr>
        <p:txBody>
          <a:bodyPr>
            <a:spAutoFit/>
          </a:bodyPr>
          <a:lstStyle/>
          <a:p>
            <a:pPr>
              <a:spcBef>
                <a:spcPct val="50000"/>
              </a:spcBef>
            </a:pPr>
            <a:r>
              <a:rPr lang="en-GB" altLang="ja-JP" sz="1200" b="1">
                <a:ea typeface="MS PGothic" pitchFamily="34" charset="-128"/>
              </a:rPr>
              <a:t>Un-Segmented message transmission</a:t>
            </a:r>
            <a:endParaRPr lang="de-DE" altLang="ja-JP" b="1">
              <a:ea typeface="MS PGothic" pitchFamily="34" charset="-128"/>
            </a:endParaRPr>
          </a:p>
        </p:txBody>
      </p:sp>
      <p:pic>
        <p:nvPicPr>
          <p:cNvPr id="14350" name="Picture 15" descr="fig-001"/>
          <p:cNvPicPr>
            <a:picLocks noChangeAspect="1" noChangeArrowheads="1"/>
          </p:cNvPicPr>
          <p:nvPr>
            <p:custDataLst>
              <p:tags r:id="rId14"/>
            </p:custDataLst>
          </p:nvPr>
        </p:nvPicPr>
        <p:blipFill>
          <a:blip r:embed="rId25" cstate="print"/>
          <a:srcRect/>
          <a:stretch>
            <a:fillRect/>
          </a:stretch>
        </p:blipFill>
        <p:spPr bwMode="auto">
          <a:xfrm>
            <a:off x="1027113" y="1717675"/>
            <a:ext cx="1981200" cy="1076325"/>
          </a:xfrm>
          <a:prstGeom prst="rect">
            <a:avLst/>
          </a:prstGeom>
          <a:noFill/>
          <a:ln w="9525">
            <a:noFill/>
            <a:miter lim="800000"/>
            <a:headEnd/>
            <a:tailEnd/>
          </a:ln>
        </p:spPr>
      </p:pic>
      <p:sp>
        <p:nvSpPr>
          <p:cNvPr id="14351" name="Oval 16"/>
          <p:cNvSpPr>
            <a:spLocks noChangeArrowheads="1"/>
          </p:cNvSpPr>
          <p:nvPr>
            <p:custDataLst>
              <p:tags r:id="rId15"/>
            </p:custDataLst>
          </p:nvPr>
        </p:nvSpPr>
        <p:spPr bwMode="auto">
          <a:xfrm>
            <a:off x="1387475" y="2149475"/>
            <a:ext cx="1223963" cy="358775"/>
          </a:xfrm>
          <a:prstGeom prst="ellipse">
            <a:avLst/>
          </a:prstGeom>
          <a:noFill/>
          <a:ln w="19050">
            <a:solidFill>
              <a:srgbClr val="FF0000"/>
            </a:solidFill>
            <a:round/>
            <a:headEnd/>
            <a:tailEnd/>
          </a:ln>
        </p:spPr>
        <p:txBody>
          <a:bodyPr wrap="none" anchor="ctr"/>
          <a:lstStyle/>
          <a:p>
            <a:pPr algn="ctr"/>
            <a:endParaRPr lang="en-GB"/>
          </a:p>
        </p:txBody>
      </p:sp>
      <p:grpSp>
        <p:nvGrpSpPr>
          <p:cNvPr id="14352" name="Group 22"/>
          <p:cNvGrpSpPr>
            <a:grpSpLocks/>
          </p:cNvGrpSpPr>
          <p:nvPr/>
        </p:nvGrpSpPr>
        <p:grpSpPr bwMode="auto">
          <a:xfrm>
            <a:off x="5635625" y="1717675"/>
            <a:ext cx="1608138" cy="3671888"/>
            <a:chOff x="3142" y="1082"/>
            <a:chExt cx="1013" cy="2313"/>
          </a:xfrm>
        </p:grpSpPr>
        <p:pic>
          <p:nvPicPr>
            <p:cNvPr id="14356" name="Picture 12" descr="fig-002"/>
            <p:cNvPicPr>
              <a:picLocks noChangeAspect="1" noChangeArrowheads="1"/>
            </p:cNvPicPr>
            <p:nvPr>
              <p:custDataLst>
                <p:tags r:id="rId18"/>
              </p:custDataLst>
            </p:nvPr>
          </p:nvPicPr>
          <p:blipFill>
            <a:blip r:embed="rId26" cstate="print"/>
            <a:srcRect/>
            <a:stretch>
              <a:fillRect/>
            </a:stretch>
          </p:blipFill>
          <p:spPr bwMode="auto">
            <a:xfrm>
              <a:off x="3142" y="1082"/>
              <a:ext cx="1013" cy="2313"/>
            </a:xfrm>
            <a:prstGeom prst="rect">
              <a:avLst/>
            </a:prstGeom>
            <a:noFill/>
            <a:ln w="9525">
              <a:noFill/>
              <a:miter lim="800000"/>
              <a:headEnd/>
              <a:tailEnd/>
            </a:ln>
          </p:spPr>
        </p:pic>
        <p:sp>
          <p:nvSpPr>
            <p:cNvPr id="14357" name="Oval 17"/>
            <p:cNvSpPr>
              <a:spLocks noChangeArrowheads="1"/>
            </p:cNvSpPr>
            <p:nvPr>
              <p:custDataLst>
                <p:tags r:id="rId19"/>
              </p:custDataLst>
            </p:nvPr>
          </p:nvSpPr>
          <p:spPr bwMode="auto">
            <a:xfrm>
              <a:off x="3278" y="1309"/>
              <a:ext cx="725" cy="181"/>
            </a:xfrm>
            <a:prstGeom prst="ellipse">
              <a:avLst/>
            </a:prstGeom>
            <a:noFill/>
            <a:ln w="19050">
              <a:solidFill>
                <a:srgbClr val="FF0000"/>
              </a:solidFill>
              <a:round/>
              <a:headEnd/>
              <a:tailEnd/>
            </a:ln>
          </p:spPr>
          <p:txBody>
            <a:bodyPr wrap="none" anchor="ctr"/>
            <a:lstStyle/>
            <a:p>
              <a:pPr algn="ctr"/>
              <a:endParaRPr lang="en-GB"/>
            </a:p>
          </p:txBody>
        </p:sp>
        <p:sp>
          <p:nvSpPr>
            <p:cNvPr id="14358" name="Oval 18"/>
            <p:cNvSpPr>
              <a:spLocks noChangeArrowheads="1"/>
            </p:cNvSpPr>
            <p:nvPr>
              <p:custDataLst>
                <p:tags r:id="rId20"/>
              </p:custDataLst>
            </p:nvPr>
          </p:nvSpPr>
          <p:spPr bwMode="auto">
            <a:xfrm>
              <a:off x="3278" y="1581"/>
              <a:ext cx="725" cy="181"/>
            </a:xfrm>
            <a:prstGeom prst="ellipse">
              <a:avLst/>
            </a:prstGeom>
            <a:noFill/>
            <a:ln w="19050">
              <a:solidFill>
                <a:srgbClr val="FF0000"/>
              </a:solidFill>
              <a:round/>
              <a:headEnd/>
              <a:tailEnd/>
            </a:ln>
          </p:spPr>
          <p:txBody>
            <a:bodyPr wrap="none" anchor="ctr"/>
            <a:lstStyle/>
            <a:p>
              <a:pPr algn="ctr"/>
              <a:endParaRPr lang="en-GB"/>
            </a:p>
          </p:txBody>
        </p:sp>
        <p:sp>
          <p:nvSpPr>
            <p:cNvPr id="14359" name="Oval 19"/>
            <p:cNvSpPr>
              <a:spLocks noChangeArrowheads="1"/>
            </p:cNvSpPr>
            <p:nvPr>
              <p:custDataLst>
                <p:tags r:id="rId21"/>
              </p:custDataLst>
            </p:nvPr>
          </p:nvSpPr>
          <p:spPr bwMode="auto">
            <a:xfrm>
              <a:off x="3278" y="1853"/>
              <a:ext cx="725" cy="181"/>
            </a:xfrm>
            <a:prstGeom prst="ellipse">
              <a:avLst/>
            </a:prstGeom>
            <a:noFill/>
            <a:ln w="19050">
              <a:solidFill>
                <a:srgbClr val="FF0000"/>
              </a:solidFill>
              <a:round/>
              <a:headEnd/>
              <a:tailEnd/>
            </a:ln>
          </p:spPr>
          <p:txBody>
            <a:bodyPr wrap="none" anchor="ctr"/>
            <a:lstStyle/>
            <a:p>
              <a:pPr algn="ctr"/>
              <a:endParaRPr lang="en-GB"/>
            </a:p>
          </p:txBody>
        </p:sp>
      </p:grpSp>
      <p:sp>
        <p:nvSpPr>
          <p:cNvPr id="14353" name="AutoShape 20"/>
          <p:cNvSpPr>
            <a:spLocks noChangeArrowheads="1"/>
          </p:cNvSpPr>
          <p:nvPr>
            <p:custDataLst>
              <p:tags r:id="rId16"/>
            </p:custDataLst>
          </p:nvPr>
        </p:nvSpPr>
        <p:spPr bwMode="auto">
          <a:xfrm>
            <a:off x="595313" y="3373438"/>
            <a:ext cx="3816350" cy="504825"/>
          </a:xfrm>
          <a:prstGeom prst="wedgeRectCallout">
            <a:avLst>
              <a:gd name="adj1" fmla="val 2412"/>
              <a:gd name="adj2" fmla="val -133019"/>
            </a:avLst>
          </a:prstGeom>
          <a:noFill/>
          <a:ln w="9525">
            <a:solidFill>
              <a:schemeClr val="tx1"/>
            </a:solidFill>
            <a:miter lim="800000"/>
            <a:headEnd/>
            <a:tailEnd/>
          </a:ln>
        </p:spPr>
        <p:txBody>
          <a:bodyPr/>
          <a:lstStyle/>
          <a:p>
            <a:pPr marL="88900" indent="-88900"/>
            <a:r>
              <a:rPr lang="en-GB" sz="1200" b="1">
                <a:solidFill>
                  <a:srgbClr val="000000"/>
                </a:solidFill>
              </a:rPr>
              <a:t>Unsegmented Transmission</a:t>
            </a:r>
            <a:r>
              <a:rPr lang="en-GB" sz="1200">
                <a:solidFill>
                  <a:srgbClr val="000000"/>
                </a:solidFill>
              </a:rPr>
              <a:t> </a:t>
            </a:r>
          </a:p>
          <a:p>
            <a:pPr marL="88900" indent="-88900">
              <a:buClr>
                <a:srgbClr val="5D7298"/>
              </a:buClr>
              <a:buFont typeface="Wingdings" pitchFamily="2" charset="2"/>
              <a:buChar char="§"/>
            </a:pPr>
            <a:r>
              <a:rPr lang="en-GB" sz="1200">
                <a:solidFill>
                  <a:srgbClr val="DF0024"/>
                </a:solidFill>
              </a:rPr>
              <a:t>Single Frame (SF)</a:t>
            </a:r>
            <a:endParaRPr lang="de-DE" sz="1200">
              <a:solidFill>
                <a:srgbClr val="DF0024"/>
              </a:solidFill>
            </a:endParaRPr>
          </a:p>
          <a:p>
            <a:pPr marL="88900" indent="-88900" algn="ctr"/>
            <a:endParaRPr lang="en-GB" sz="1200"/>
          </a:p>
        </p:txBody>
      </p:sp>
      <p:sp>
        <p:nvSpPr>
          <p:cNvPr id="14354" name="AutoShape 21"/>
          <p:cNvSpPr>
            <a:spLocks noChangeArrowheads="1"/>
          </p:cNvSpPr>
          <p:nvPr>
            <p:custDataLst>
              <p:tags r:id="rId17"/>
            </p:custDataLst>
          </p:nvPr>
        </p:nvSpPr>
        <p:spPr bwMode="auto">
          <a:xfrm>
            <a:off x="595313" y="4094163"/>
            <a:ext cx="3816350" cy="1079500"/>
          </a:xfrm>
          <a:prstGeom prst="wedgeRectCallout">
            <a:avLst>
              <a:gd name="adj1" fmla="val 82611"/>
              <a:gd name="adj2" fmla="val 884"/>
            </a:avLst>
          </a:prstGeom>
          <a:noFill/>
          <a:ln w="9525">
            <a:solidFill>
              <a:schemeClr val="tx1"/>
            </a:solidFill>
            <a:miter lim="800000"/>
            <a:headEnd/>
            <a:tailEnd/>
          </a:ln>
        </p:spPr>
        <p:txBody>
          <a:bodyPr/>
          <a:lstStyle/>
          <a:p>
            <a:pPr marL="88900" indent="-88900"/>
            <a:r>
              <a:rPr lang="en-GB" sz="1200" b="1">
                <a:solidFill>
                  <a:srgbClr val="000000"/>
                </a:solidFill>
              </a:rPr>
              <a:t>Segmented Transmission </a:t>
            </a:r>
          </a:p>
          <a:p>
            <a:pPr marL="88900" indent="-88900">
              <a:buClr>
                <a:srgbClr val="5D7298"/>
              </a:buClr>
              <a:buFont typeface="Wingdings" pitchFamily="2" charset="2"/>
              <a:buChar char="§"/>
            </a:pPr>
            <a:r>
              <a:rPr lang="en-GB" sz="1200">
                <a:solidFill>
                  <a:srgbClr val="000000"/>
                </a:solidFill>
              </a:rPr>
              <a:t>Sender starts with </a:t>
            </a:r>
            <a:r>
              <a:rPr lang="en-GB" sz="1200">
                <a:solidFill>
                  <a:srgbClr val="DF0024"/>
                </a:solidFill>
              </a:rPr>
              <a:t>First Frame (FF)</a:t>
            </a:r>
          </a:p>
          <a:p>
            <a:pPr marL="88900" indent="-88900">
              <a:buClr>
                <a:srgbClr val="5D7298"/>
              </a:buClr>
              <a:buFont typeface="Wingdings" pitchFamily="2" charset="2"/>
              <a:buChar char="§"/>
            </a:pPr>
            <a:r>
              <a:rPr lang="en-GB" sz="1200">
                <a:solidFill>
                  <a:srgbClr val="000000"/>
                </a:solidFill>
              </a:rPr>
              <a:t>Receiver confirms with </a:t>
            </a:r>
            <a:r>
              <a:rPr lang="en-GB" sz="1200">
                <a:solidFill>
                  <a:srgbClr val="DF0024"/>
                </a:solidFill>
              </a:rPr>
              <a:t>Flow Control (FC)</a:t>
            </a:r>
          </a:p>
          <a:p>
            <a:pPr marL="88900" indent="-88900">
              <a:buClr>
                <a:srgbClr val="5D7298"/>
              </a:buClr>
              <a:buFont typeface="Wingdings" pitchFamily="2" charset="2"/>
              <a:buChar char="§"/>
            </a:pPr>
            <a:r>
              <a:rPr lang="en-GB" sz="1200">
                <a:solidFill>
                  <a:srgbClr val="000000"/>
                </a:solidFill>
              </a:rPr>
              <a:t>Sender sends remaining transmission data with </a:t>
            </a:r>
            <a:r>
              <a:rPr lang="en-GB" sz="1200">
                <a:solidFill>
                  <a:srgbClr val="DF0024"/>
                </a:solidFill>
              </a:rPr>
              <a:t>Consecutive Frames (CF)</a:t>
            </a:r>
          </a:p>
          <a:p>
            <a:pPr marL="88900" indent="-88900" algn="ctr"/>
            <a:endParaRPr lang="en-GB" sz="1600"/>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8</a:t>
            </a:fld>
            <a:endParaRPr lang="x-none"/>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0" descr="BEQIK_FR.png" hidden="1"/>
          <p:cNvPicPr>
            <a:picLocks/>
          </p:cNvPicPr>
          <p:nvPr>
            <p:custDataLst>
              <p:tags r:id="rId2"/>
            </p:custDataLst>
          </p:nvPr>
        </p:nvPicPr>
        <p:blipFill>
          <a:blip r:embed="rId26" cstate="print"/>
          <a:srcRect/>
          <a:stretch>
            <a:fillRect/>
          </a:stretch>
        </p:blipFill>
        <p:spPr bwMode="auto">
          <a:xfrm>
            <a:off x="76200" y="5653088"/>
            <a:ext cx="381000" cy="174625"/>
          </a:xfrm>
          <a:prstGeom prst="rect">
            <a:avLst/>
          </a:prstGeom>
          <a:noFill/>
          <a:ln w="0">
            <a:noFill/>
            <a:miter lim="800000"/>
            <a:headEnd/>
            <a:tailEnd/>
          </a:ln>
        </p:spPr>
      </p:pic>
      <p:sp>
        <p:nvSpPr>
          <p:cNvPr id="15363" name="TextBox 29" hidden="1"/>
          <p:cNvSpPr txBox="1">
            <a:spLocks noChangeArrowheads="1"/>
          </p:cNvSpPr>
          <p:nvPr>
            <p:custDataLst>
              <p:tags r:id="rId3"/>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5364" name="Rectangle 6"/>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smtClean="0">
                <a:solidFill>
                  <a:srgbClr val="808285"/>
                </a:solidFill>
              </a:rPr>
              <a:t>Confidential  | RBEI/EAR2 - Ramachandran V | 04.10.2016 | © Robert Bosch GmbH 2007. All rights reserved, also regarding any disposal, exploitation, reproduction, editing, distribution, as well as in the event of applications for industrial property rights.</a:t>
            </a:r>
            <a:endParaRPr lang="en-US" sz="700" noProof="1">
              <a:solidFill>
                <a:srgbClr val="808285"/>
              </a:solidFill>
            </a:endParaRPr>
          </a:p>
        </p:txBody>
      </p:sp>
      <p:sp>
        <p:nvSpPr>
          <p:cNvPr id="15365" name="Text Box 4"/>
          <p:cNvSpPr txBox="1">
            <a:spLocks noChangeArrowheads="1"/>
          </p:cNvSpPr>
          <p:nvPr>
            <p:custDataLst>
              <p:tags r:id="rId5"/>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GB" b="1">
                <a:solidFill>
                  <a:srgbClr val="FFFFFF"/>
                </a:solidFill>
              </a:rPr>
              <a:t>DCOM CanTp Training</a:t>
            </a:r>
          </a:p>
        </p:txBody>
      </p:sp>
      <p:sp>
        <p:nvSpPr>
          <p:cNvPr id="15366" name="Rectangle 10"/>
          <p:cNvSpPr>
            <a:spLocks noGrp="1" noChangeArrowheads="1"/>
          </p:cNvSpPr>
          <p:nvPr>
            <p:ph type="title"/>
            <p:custDataLst>
              <p:tags r:id="rId6"/>
            </p:custDataLst>
          </p:nvPr>
        </p:nvSpPr>
        <p:spPr>
          <a:noFill/>
        </p:spPr>
        <p:txBody>
          <a:bodyPr/>
          <a:lstStyle/>
          <a:p>
            <a:r>
              <a:rPr lang="en-GB" smtClean="0">
                <a:latin typeface="Bosch Office Sans" pitchFamily="34" charset="0"/>
              </a:rPr>
              <a:t>ISO 15765 – STmin, BS</a:t>
            </a:r>
          </a:p>
        </p:txBody>
      </p:sp>
      <p:sp>
        <p:nvSpPr>
          <p:cNvPr id="15367" name="Rectangle 11"/>
          <p:cNvSpPr>
            <a:spLocks noGrp="1" noChangeArrowheads="1"/>
          </p:cNvSpPr>
          <p:nvPr>
            <p:ph type="body" idx="1"/>
            <p:custDataLst>
              <p:tags r:id="rId7"/>
            </p:custDataLst>
          </p:nvPr>
        </p:nvSpPr>
        <p:spPr>
          <a:noFill/>
        </p:spPr>
        <p:txBody>
          <a:bodyPr/>
          <a:lstStyle/>
          <a:p>
            <a:pPr>
              <a:buSzTx/>
              <a:buFont typeface="Wingdings" pitchFamily="2" charset="2"/>
              <a:buChar char="n"/>
            </a:pPr>
            <a:endParaRPr lang="en-GB" smtClean="0">
              <a:latin typeface="Bosch Office Sans" pitchFamily="34" charset="0"/>
            </a:endParaRPr>
          </a:p>
          <a:p>
            <a:pPr>
              <a:buFont typeface="Wingdings" pitchFamily="2" charset="2"/>
              <a:buNone/>
            </a:pPr>
            <a:endParaRPr lang="en-GB" smtClean="0">
              <a:latin typeface="Bosch Office Sans" pitchFamily="34" charset="0"/>
            </a:endParaRPr>
          </a:p>
        </p:txBody>
      </p:sp>
      <p:pic>
        <p:nvPicPr>
          <p:cNvPr id="15368" name="Picture 2" descr="fig-005"/>
          <p:cNvPicPr>
            <a:picLocks noChangeAspect="1" noChangeArrowheads="1"/>
          </p:cNvPicPr>
          <p:nvPr>
            <p:custDataLst>
              <p:tags r:id="rId8"/>
            </p:custDataLst>
          </p:nvPr>
        </p:nvPicPr>
        <p:blipFill>
          <a:blip r:embed="rId27" cstate="print"/>
          <a:srcRect/>
          <a:stretch>
            <a:fillRect/>
          </a:stretch>
        </p:blipFill>
        <p:spPr bwMode="auto">
          <a:xfrm>
            <a:off x="5491163" y="1285875"/>
            <a:ext cx="1908175" cy="4133850"/>
          </a:xfrm>
          <a:prstGeom prst="rect">
            <a:avLst/>
          </a:prstGeom>
          <a:noFill/>
          <a:ln w="9525">
            <a:noFill/>
            <a:miter lim="800000"/>
            <a:headEnd/>
            <a:tailEnd/>
          </a:ln>
        </p:spPr>
      </p:pic>
      <p:sp>
        <p:nvSpPr>
          <p:cNvPr id="15369" name="AutoShape 3"/>
          <p:cNvSpPr>
            <a:spLocks noChangeArrowheads="1"/>
          </p:cNvSpPr>
          <p:nvPr>
            <p:custDataLst>
              <p:tags r:id="rId9"/>
            </p:custDataLst>
          </p:nvPr>
        </p:nvSpPr>
        <p:spPr bwMode="auto">
          <a:xfrm>
            <a:off x="595313" y="2365375"/>
            <a:ext cx="3816350" cy="647700"/>
          </a:xfrm>
          <a:prstGeom prst="wedgeRectCallout">
            <a:avLst>
              <a:gd name="adj1" fmla="val 72338"/>
              <a:gd name="adj2" fmla="val -30639"/>
            </a:avLst>
          </a:prstGeom>
          <a:noFill/>
          <a:ln w="9525">
            <a:solidFill>
              <a:schemeClr val="tx1"/>
            </a:solidFill>
            <a:miter lim="800000"/>
            <a:headEnd/>
            <a:tailEnd/>
          </a:ln>
        </p:spPr>
        <p:txBody>
          <a:bodyPr/>
          <a:lstStyle/>
          <a:p>
            <a:pPr>
              <a:buClr>
                <a:srgbClr val="5D7298"/>
              </a:buClr>
              <a:buFont typeface="Wingdings" pitchFamily="2" charset="2"/>
              <a:buNone/>
            </a:pPr>
            <a:r>
              <a:rPr lang="en-GB" sz="1200" b="1" dirty="0">
                <a:solidFill>
                  <a:srgbClr val="DF0024"/>
                </a:solidFill>
              </a:rPr>
              <a:t>Minimum Separation Time (</a:t>
            </a:r>
            <a:r>
              <a:rPr lang="en-GB" sz="1200" b="1" dirty="0" err="1">
                <a:solidFill>
                  <a:srgbClr val="DF0024"/>
                </a:solidFill>
              </a:rPr>
              <a:t>STmin</a:t>
            </a:r>
            <a:r>
              <a:rPr lang="en-GB" sz="1200" b="1" dirty="0">
                <a:solidFill>
                  <a:srgbClr val="DF0024"/>
                </a:solidFill>
              </a:rPr>
              <a:t>)</a:t>
            </a:r>
            <a:br>
              <a:rPr lang="en-GB" sz="1200" b="1" dirty="0">
                <a:solidFill>
                  <a:srgbClr val="DF0024"/>
                </a:solidFill>
              </a:rPr>
            </a:br>
            <a:r>
              <a:rPr lang="en-GB" sz="1200" dirty="0">
                <a:solidFill>
                  <a:srgbClr val="000000"/>
                </a:solidFill>
              </a:rPr>
              <a:t>Minimum Time the sender shall wait between 2 CFs</a:t>
            </a:r>
            <a:r>
              <a:rPr lang="en-GB" sz="1200" b="1" dirty="0">
                <a:solidFill>
                  <a:srgbClr val="000000"/>
                </a:solidFill>
              </a:rPr>
              <a:t> </a:t>
            </a:r>
          </a:p>
        </p:txBody>
      </p:sp>
      <p:sp>
        <p:nvSpPr>
          <p:cNvPr id="15370" name="Rectangle 7"/>
          <p:cNvSpPr>
            <a:spLocks noChangeArrowheads="1"/>
          </p:cNvSpPr>
          <p:nvPr>
            <p:custDataLst>
              <p:tags r:id="rId10"/>
            </p:custDataLst>
          </p:nvPr>
        </p:nvSpPr>
        <p:spPr bwMode="auto">
          <a:xfrm>
            <a:off x="6477000" y="205143"/>
            <a:ext cx="1828800" cy="123111"/>
          </a:xfrm>
          <a:prstGeom prst="rect">
            <a:avLst/>
          </a:prstGeom>
          <a:noFill/>
          <a:ln w="0">
            <a:noFill/>
            <a:miter lim="800000"/>
            <a:headEnd/>
            <a:tailEnd/>
          </a:ln>
        </p:spPr>
        <p:txBody>
          <a:bodyPr lIns="0" tIns="0" rIns="0" bIns="0" anchor="ctr">
            <a:spAutoFit/>
          </a:bodyPr>
          <a:lstStyle/>
          <a:p>
            <a:endParaRPr lang="en-GB" sz="800">
              <a:solidFill>
                <a:srgbClr val="FFFFFF"/>
              </a:solidFill>
            </a:endParaRPr>
          </a:p>
        </p:txBody>
      </p:sp>
      <p:sp>
        <p:nvSpPr>
          <p:cNvPr id="15371" name="Rectangle 8"/>
          <p:cNvSpPr>
            <a:spLocks noChangeArrowheads="1"/>
          </p:cNvSpPr>
          <p:nvPr>
            <p:custDataLst>
              <p:tags r:id="rId11"/>
            </p:custDataLst>
          </p:nvPr>
        </p:nvSpPr>
        <p:spPr bwMode="auto">
          <a:xfrm>
            <a:off x="533400" y="5638800"/>
            <a:ext cx="5715000" cy="190500"/>
          </a:xfrm>
          <a:prstGeom prst="rect">
            <a:avLst/>
          </a:prstGeom>
          <a:noFill/>
          <a:ln w="0">
            <a:noFill/>
            <a:miter lim="800000"/>
            <a:headEnd/>
            <a:tailEnd/>
          </a:ln>
        </p:spPr>
        <p:txBody>
          <a:bodyPr wrap="none" lIns="0" tIns="0" rIns="0" bIns="0" anchor="b"/>
          <a:lstStyle/>
          <a:p>
            <a:endParaRPr lang="en-GB" sz="1200" noProof="1">
              <a:solidFill>
                <a:srgbClr val="000000"/>
              </a:solidFill>
            </a:endParaRPr>
          </a:p>
        </p:txBody>
      </p:sp>
      <p:sp>
        <p:nvSpPr>
          <p:cNvPr id="15372" name="Rectangle 9"/>
          <p:cNvSpPr>
            <a:spLocks noChangeArrowheads="1"/>
          </p:cNvSpPr>
          <p:nvPr>
            <p:custDataLst>
              <p:tags r:id="rId12"/>
            </p:custDataLst>
          </p:nvPr>
        </p:nvSpPr>
        <p:spPr bwMode="auto">
          <a:xfrm>
            <a:off x="8509000" y="6019800"/>
            <a:ext cx="25400" cy="115888"/>
          </a:xfrm>
          <a:prstGeom prst="rect">
            <a:avLst/>
          </a:prstGeom>
          <a:noFill/>
          <a:ln w="0">
            <a:noFill/>
            <a:miter lim="800000"/>
            <a:headEnd/>
            <a:tailEnd/>
          </a:ln>
        </p:spPr>
        <p:txBody>
          <a:bodyPr lIns="0" tIns="0" rIns="0" bIns="0">
            <a:spAutoFit/>
          </a:bodyPr>
          <a:lstStyle/>
          <a:p>
            <a:pPr algn="r">
              <a:lnSpc>
                <a:spcPct val="107000"/>
              </a:lnSpc>
            </a:pPr>
            <a:endParaRPr lang="en-GB" sz="700"/>
          </a:p>
        </p:txBody>
      </p:sp>
      <p:sp>
        <p:nvSpPr>
          <p:cNvPr id="15373" name="Rectangle 12"/>
          <p:cNvSpPr>
            <a:spLocks noChangeArrowheads="1"/>
          </p:cNvSpPr>
          <p:nvPr>
            <p:custDataLst>
              <p:tags r:id="rId13"/>
            </p:custDataLst>
          </p:nvPr>
        </p:nvSpPr>
        <p:spPr bwMode="auto">
          <a:xfrm>
            <a:off x="450850" y="808038"/>
            <a:ext cx="184150" cy="366712"/>
          </a:xfrm>
          <a:prstGeom prst="rect">
            <a:avLst/>
          </a:prstGeom>
          <a:noFill/>
          <a:ln w="9525">
            <a:noFill/>
            <a:miter lim="800000"/>
            <a:headEnd/>
            <a:tailEnd/>
          </a:ln>
        </p:spPr>
        <p:txBody>
          <a:bodyPr wrap="none">
            <a:spAutoFit/>
          </a:bodyPr>
          <a:lstStyle/>
          <a:p>
            <a:endParaRPr lang="en-GB"/>
          </a:p>
        </p:txBody>
      </p:sp>
      <p:sp>
        <p:nvSpPr>
          <p:cNvPr id="15374" name="Rectangle 13"/>
          <p:cNvSpPr>
            <a:spLocks noChangeArrowheads="1"/>
          </p:cNvSpPr>
          <p:nvPr>
            <p:custDataLst>
              <p:tags r:id="rId14"/>
            </p:custDataLst>
          </p:nvPr>
        </p:nvSpPr>
        <p:spPr bwMode="auto">
          <a:xfrm>
            <a:off x="1136650" y="371475"/>
            <a:ext cx="6261100" cy="0"/>
          </a:xfrm>
          <a:prstGeom prst="rect">
            <a:avLst/>
          </a:prstGeom>
          <a:noFill/>
          <a:ln w="9525">
            <a:noFill/>
            <a:miter lim="800000"/>
            <a:headEnd/>
            <a:tailEnd/>
          </a:ln>
        </p:spPr>
        <p:txBody>
          <a:bodyPr wrap="none">
            <a:spAutoFit/>
          </a:bodyPr>
          <a:lstStyle/>
          <a:p>
            <a:endParaRPr lang="en-GB"/>
          </a:p>
        </p:txBody>
      </p:sp>
      <p:graphicFrame>
        <p:nvGraphicFramePr>
          <p:cNvPr id="86030" name="Group 14"/>
          <p:cNvGraphicFramePr>
            <a:graphicFrameLocks noGrp="1"/>
          </p:cNvGraphicFramePr>
          <p:nvPr>
            <p:custDataLst>
              <p:tags r:id="rId15"/>
            </p:custDataLst>
          </p:nvPr>
        </p:nvGraphicFramePr>
        <p:xfrm>
          <a:off x="1136650" y="371475"/>
          <a:ext cx="6261100" cy="362077"/>
        </p:xfrm>
        <a:graphic>
          <a:graphicData uri="http://schemas.openxmlformats.org/drawingml/2006/table">
            <a:tbl>
              <a:tblPr/>
              <a:tblGrid>
                <a:gridCol w="6261100"/>
              </a:tblGrid>
              <a:tr h="0">
                <a:tc>
                  <a:txBody>
                    <a:bodyPr/>
                    <a:lstStyle/>
                    <a:p>
                      <a:pPr marL="0" marR="0" lvl="0" indent="0" algn="l" defTabSz="839788" rtl="0" eaLnBrk="0" fontAlgn="base" latinLnBrk="0" hangingPunct="0">
                        <a:lnSpc>
                          <a:spcPct val="111000"/>
                        </a:lnSpc>
                        <a:spcBef>
                          <a:spcPct val="0"/>
                        </a:spcBef>
                        <a:spcAft>
                          <a:spcPct val="0"/>
                        </a:spcAft>
                        <a:buClr>
                          <a:srgbClr val="5D7298"/>
                        </a:buClr>
                        <a:buSzPct val="65000"/>
                        <a:buFont typeface="Wingdings" pitchFamily="2" charset="2"/>
                        <a:buNone/>
                        <a:tabLst/>
                      </a:pPr>
                      <a:endParaRPr kumimoji="0" lang="en-GB" sz="1600" b="0" i="0" u="none" strike="noStrike" cap="none" normalizeH="0" baseline="0" dirty="0" smtClean="0">
                        <a:ln>
                          <a:noFill/>
                        </a:ln>
                        <a:solidFill>
                          <a:srgbClr val="000000"/>
                        </a:solidFill>
                        <a:effectLst/>
                        <a:latin typeface="Bosch Office Sans"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15377" name="AutoShape 25"/>
          <p:cNvSpPr>
            <a:spLocks noChangeArrowheads="1"/>
          </p:cNvSpPr>
          <p:nvPr>
            <p:custDataLst>
              <p:tags r:id="rId16"/>
            </p:custDataLst>
          </p:nvPr>
        </p:nvSpPr>
        <p:spPr bwMode="auto">
          <a:xfrm>
            <a:off x="595313" y="3157538"/>
            <a:ext cx="3816350" cy="2087562"/>
          </a:xfrm>
          <a:prstGeom prst="wedgeRectCallout">
            <a:avLst>
              <a:gd name="adj1" fmla="val 83861"/>
              <a:gd name="adj2" fmla="val -53727"/>
            </a:avLst>
          </a:prstGeom>
          <a:noFill/>
          <a:ln w="9525">
            <a:solidFill>
              <a:schemeClr val="tx1"/>
            </a:solidFill>
            <a:miter lim="800000"/>
            <a:headEnd/>
            <a:tailEnd/>
          </a:ln>
        </p:spPr>
        <p:txBody>
          <a:bodyPr/>
          <a:lstStyle/>
          <a:p>
            <a:pPr>
              <a:buClr>
                <a:srgbClr val="5D7298"/>
              </a:buClr>
              <a:buFont typeface="Wingdings" pitchFamily="2" charset="2"/>
              <a:buNone/>
            </a:pPr>
            <a:r>
              <a:rPr lang="en-GB" sz="1200" b="1">
                <a:solidFill>
                  <a:srgbClr val="0066FF"/>
                </a:solidFill>
              </a:rPr>
              <a:t>Block Size (BS)</a:t>
            </a:r>
          </a:p>
          <a:p>
            <a:pPr>
              <a:buClr>
                <a:srgbClr val="5D7298"/>
              </a:buClr>
              <a:buFont typeface="Wingdings" pitchFamily="2" charset="2"/>
              <a:buNone/>
            </a:pPr>
            <a:r>
              <a:rPr lang="en-GB" sz="1200">
                <a:solidFill>
                  <a:srgbClr val="000000"/>
                </a:solidFill>
              </a:rPr>
              <a:t>Maximum number of CFs the receiver allows the sender to send in one block, before waiting for the next CF.</a:t>
            </a:r>
            <a:br>
              <a:rPr lang="en-GB" sz="1200">
                <a:solidFill>
                  <a:srgbClr val="000000"/>
                </a:solidFill>
              </a:rPr>
            </a:br>
            <a:r>
              <a:rPr lang="en-GB" sz="1200">
                <a:solidFill>
                  <a:srgbClr val="000000"/>
                </a:solidFill>
              </a:rPr>
              <a:t/>
            </a:r>
            <a:br>
              <a:rPr lang="en-GB" sz="1200">
                <a:solidFill>
                  <a:srgbClr val="000000"/>
                </a:solidFill>
              </a:rPr>
            </a:br>
            <a:r>
              <a:rPr lang="en-GB" sz="1200" b="1">
                <a:solidFill>
                  <a:srgbClr val="0066FF"/>
                </a:solidFill>
              </a:rPr>
              <a:t>BS = 0 (infinite)</a:t>
            </a:r>
            <a:r>
              <a:rPr lang="en-GB" sz="1200" b="1">
                <a:solidFill>
                  <a:srgbClr val="000000"/>
                </a:solidFill>
              </a:rPr>
              <a:t/>
            </a:r>
            <a:br>
              <a:rPr lang="en-GB" sz="1200" b="1">
                <a:solidFill>
                  <a:srgbClr val="000000"/>
                </a:solidFill>
              </a:rPr>
            </a:br>
            <a:r>
              <a:rPr lang="en-GB" sz="1200">
                <a:solidFill>
                  <a:srgbClr val="000000"/>
                </a:solidFill>
              </a:rPr>
              <a:t>All Consecutive Frames (CF) will be send without any further Flow Control frames </a:t>
            </a:r>
          </a:p>
          <a:p>
            <a:pPr>
              <a:buClr>
                <a:srgbClr val="5D7298"/>
              </a:buClr>
              <a:buFont typeface="Wingdings" pitchFamily="2" charset="2"/>
              <a:buChar char="§"/>
            </a:pPr>
            <a:endParaRPr lang="en-GB" sz="1200" b="1">
              <a:solidFill>
                <a:srgbClr val="000000"/>
              </a:solidFill>
            </a:endParaRPr>
          </a:p>
        </p:txBody>
      </p:sp>
      <p:sp>
        <p:nvSpPr>
          <p:cNvPr id="15378" name="AutoShape 27"/>
          <p:cNvSpPr>
            <a:spLocks noChangeArrowheads="1"/>
          </p:cNvSpPr>
          <p:nvPr>
            <p:custDataLst>
              <p:tags r:id="rId17"/>
            </p:custDataLst>
          </p:nvPr>
        </p:nvSpPr>
        <p:spPr bwMode="auto">
          <a:xfrm>
            <a:off x="595313" y="1357313"/>
            <a:ext cx="3816350" cy="720725"/>
          </a:xfrm>
          <a:prstGeom prst="flowChartProcess">
            <a:avLst/>
          </a:prstGeom>
          <a:noFill/>
          <a:ln w="9525">
            <a:solidFill>
              <a:schemeClr val="tx1"/>
            </a:solidFill>
            <a:miter lim="800000"/>
            <a:headEnd/>
            <a:tailEnd/>
          </a:ln>
        </p:spPr>
        <p:txBody>
          <a:bodyPr anchor="ctr"/>
          <a:lstStyle/>
          <a:p>
            <a:pPr>
              <a:buClr>
                <a:srgbClr val="5D7298"/>
              </a:buClr>
              <a:buFont typeface="Wingdings" pitchFamily="2" charset="2"/>
              <a:buNone/>
            </a:pPr>
            <a:r>
              <a:rPr lang="en-GB" sz="1600" b="1">
                <a:solidFill>
                  <a:srgbClr val="000000"/>
                </a:solidFill>
              </a:rPr>
              <a:t>Flow Control Parameter </a:t>
            </a:r>
            <a:endParaRPr lang="en-GB" sz="1200" b="1">
              <a:solidFill>
                <a:srgbClr val="000000"/>
              </a:solidFill>
            </a:endParaRPr>
          </a:p>
        </p:txBody>
      </p:sp>
      <p:sp>
        <p:nvSpPr>
          <p:cNvPr id="15379" name="AutoShape 28"/>
          <p:cNvSpPr>
            <a:spLocks noChangeArrowheads="1"/>
          </p:cNvSpPr>
          <p:nvPr>
            <p:custDataLst>
              <p:tags r:id="rId18"/>
            </p:custDataLst>
          </p:nvPr>
        </p:nvSpPr>
        <p:spPr bwMode="auto">
          <a:xfrm>
            <a:off x="5346700" y="2006600"/>
            <a:ext cx="358775" cy="720725"/>
          </a:xfrm>
          <a:prstGeom prst="roundRect">
            <a:avLst>
              <a:gd name="adj" fmla="val 16667"/>
            </a:avLst>
          </a:prstGeom>
          <a:noFill/>
          <a:ln w="19050">
            <a:solidFill>
              <a:srgbClr val="FF0000"/>
            </a:solidFill>
            <a:round/>
            <a:headEnd/>
            <a:tailEnd/>
          </a:ln>
        </p:spPr>
        <p:txBody>
          <a:bodyPr wrap="none" anchor="ctr"/>
          <a:lstStyle/>
          <a:p>
            <a:pPr algn="ctr"/>
            <a:endParaRPr lang="en-GB"/>
          </a:p>
        </p:txBody>
      </p:sp>
      <p:sp>
        <p:nvSpPr>
          <p:cNvPr id="15380" name="AutoShape 29"/>
          <p:cNvSpPr>
            <a:spLocks noChangeArrowheads="1"/>
          </p:cNvSpPr>
          <p:nvPr>
            <p:custDataLst>
              <p:tags r:id="rId19"/>
            </p:custDataLst>
          </p:nvPr>
        </p:nvSpPr>
        <p:spPr bwMode="auto">
          <a:xfrm>
            <a:off x="7146925" y="2509838"/>
            <a:ext cx="358775" cy="792162"/>
          </a:xfrm>
          <a:prstGeom prst="roundRect">
            <a:avLst>
              <a:gd name="adj" fmla="val 16667"/>
            </a:avLst>
          </a:prstGeom>
          <a:noFill/>
          <a:ln w="19050">
            <a:solidFill>
              <a:srgbClr val="3366FF"/>
            </a:solidFill>
            <a:round/>
            <a:headEnd/>
            <a:tailEnd/>
          </a:ln>
        </p:spPr>
        <p:txBody>
          <a:bodyPr wrap="none" anchor="ctr"/>
          <a:lstStyle/>
          <a:p>
            <a:pPr algn="ctr"/>
            <a:endParaRPr lang="en-GB"/>
          </a:p>
        </p:txBody>
      </p:sp>
      <p:sp>
        <p:nvSpPr>
          <p:cNvPr id="15381" name="Line 30"/>
          <p:cNvSpPr>
            <a:spLocks noChangeShapeType="1"/>
          </p:cNvSpPr>
          <p:nvPr>
            <p:custDataLst>
              <p:tags r:id="rId20"/>
            </p:custDataLst>
          </p:nvPr>
        </p:nvSpPr>
        <p:spPr bwMode="auto">
          <a:xfrm>
            <a:off x="5546725" y="2744788"/>
            <a:ext cx="1530350" cy="7937"/>
          </a:xfrm>
          <a:prstGeom prst="line">
            <a:avLst/>
          </a:prstGeom>
          <a:noFill/>
          <a:ln w="19050">
            <a:solidFill>
              <a:srgbClr val="FF0000"/>
            </a:solidFill>
            <a:round/>
            <a:headEnd/>
            <a:tailEnd/>
          </a:ln>
        </p:spPr>
        <p:txBody>
          <a:bodyPr/>
          <a:lstStyle/>
          <a:p>
            <a:endParaRPr lang="en-GB"/>
          </a:p>
        </p:txBody>
      </p:sp>
      <p:sp>
        <p:nvSpPr>
          <p:cNvPr id="15382" name="Line 31"/>
          <p:cNvSpPr>
            <a:spLocks noChangeShapeType="1"/>
          </p:cNvSpPr>
          <p:nvPr>
            <p:custDataLst>
              <p:tags r:id="rId21"/>
            </p:custDataLst>
          </p:nvPr>
        </p:nvSpPr>
        <p:spPr bwMode="auto">
          <a:xfrm>
            <a:off x="5878513" y="2416175"/>
            <a:ext cx="1525587" cy="0"/>
          </a:xfrm>
          <a:prstGeom prst="line">
            <a:avLst/>
          </a:prstGeom>
          <a:noFill/>
          <a:ln w="19050">
            <a:solidFill>
              <a:srgbClr val="3366FF"/>
            </a:solidFill>
            <a:round/>
            <a:headEnd/>
            <a:tailEnd/>
          </a:ln>
        </p:spPr>
        <p:txBody>
          <a:bodyPr/>
          <a:lstStyle/>
          <a:p>
            <a:endParaRPr lang="en-GB"/>
          </a:p>
        </p:txBody>
      </p:sp>
      <p:sp>
        <p:nvSpPr>
          <p:cNvPr id="15383" name="Line 39"/>
          <p:cNvSpPr>
            <a:spLocks noChangeShapeType="1"/>
          </p:cNvSpPr>
          <p:nvPr>
            <p:custDataLst>
              <p:tags r:id="rId22"/>
            </p:custDataLst>
          </p:nvPr>
        </p:nvSpPr>
        <p:spPr bwMode="auto">
          <a:xfrm>
            <a:off x="5557838" y="2687638"/>
            <a:ext cx="1525587" cy="0"/>
          </a:xfrm>
          <a:prstGeom prst="line">
            <a:avLst/>
          </a:prstGeom>
          <a:noFill/>
          <a:ln w="19050">
            <a:solidFill>
              <a:srgbClr val="FF0000"/>
            </a:solidFill>
            <a:round/>
            <a:headEnd/>
            <a:tailEnd/>
          </a:ln>
        </p:spPr>
        <p:txBody>
          <a:bodyPr/>
          <a:lstStyle/>
          <a:p>
            <a:endParaRPr lang="en-GB"/>
          </a:p>
        </p:txBody>
      </p:sp>
      <p:sp>
        <p:nvSpPr>
          <p:cNvPr id="15384" name="Line 46"/>
          <p:cNvSpPr>
            <a:spLocks noChangeShapeType="1"/>
          </p:cNvSpPr>
          <p:nvPr>
            <p:custDataLst>
              <p:tags r:id="rId23"/>
            </p:custDataLst>
          </p:nvPr>
        </p:nvSpPr>
        <p:spPr bwMode="auto">
          <a:xfrm>
            <a:off x="5875338" y="3354388"/>
            <a:ext cx="1525587" cy="0"/>
          </a:xfrm>
          <a:prstGeom prst="line">
            <a:avLst/>
          </a:prstGeom>
          <a:noFill/>
          <a:ln w="19050">
            <a:solidFill>
              <a:srgbClr val="3366FF"/>
            </a:solidFill>
            <a:round/>
            <a:headEnd/>
            <a:tailEnd/>
          </a:ln>
        </p:spPr>
        <p:txBody>
          <a:bodyPr/>
          <a:lstStyle/>
          <a:p>
            <a:endParaRPr lang="en-GB"/>
          </a:p>
        </p:txBody>
      </p:sp>
      <p:sp>
        <p:nvSpPr>
          <p:cNvPr id="2" name="Foliennummernplatzhalter 1"/>
          <p:cNvSpPr>
            <a:spLocks noGrp="1"/>
          </p:cNvSpPr>
          <p:nvPr>
            <p:ph type="sldNum" sz="quarter" idx="10"/>
          </p:nvPr>
        </p:nvSpPr>
        <p:spPr/>
        <p:txBody>
          <a:bodyPr/>
          <a:lstStyle/>
          <a:p>
            <a:pPr>
              <a:defRPr/>
            </a:pPr>
            <a:fld id="{4EFDA1B3-E9CD-4F6F-815B-F5BF1211D158}" type="slidenum">
              <a:rPr lang="x-none" smtClean="0"/>
              <a:pPr>
                <a:defRPr/>
              </a:pPr>
              <a:t>9</a:t>
            </a:fld>
            <a:endParaRPr lang="x-none"/>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config01.xml"/>
  <p:tag name="CONFIG" val="config01.xml"/>
  <p:tag name="MAPNAME" val="Map1"/>
  <p:tag name="LICENSEKEY" val="46504b9e-b1c9-48ed-967f-a36de42ae84b"/>
  <p:tag name="FIELD.COPY.CONTENT" val="© Robert Bosch GmbH 2007. All rights reserved, also regarding any disposal, exploitation, reproduction, editing, distribution, as well as in the event of applications for industrial property rights."/>
  <p:tag name="FIELD.COPY.COMBOINDEX" val="0"/>
  <p:tag name="FIELD.BGROUP.COMBOINDEX" val="0"/>
  <p:tag name="FIELDS.INITIALIZED" val="1"/>
  <p:tag name="FIELD.CHAPTER.COMBOINDEX" val="-2"/>
  <p:tag name="FIELD.DPT.COMBOINDEX" val="-2"/>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RESAVED" val="1"/>
  <p:tag name="LAYOUTLANGUAGE" val="2057"/>
  <p:tag name="ML_1" val="RBEI_BMH"/>
  <p:tag name="ML_2" val="Bosch.mcr"/>
  <p:tag name="ML_LAYOUT_RESOURCE" val="BOSCH4_3_01.MCR "/>
  <p:tag name="FIELD.DATE.SUFFIX.CONTENT" val=" | "/>
  <p:tag name="FIELD.CONF.SUFFIX.CONTENT" val=" | "/>
  <p:tag name="FIELD.CONF.VALUE" val="Confidential  | "/>
  <p:tag name="FIELD.REM_ABL.SUFFIX.CONTENT" val=" | "/>
  <p:tag name="FIELD.REM_ABL.COMBOINDEX" val="-2"/>
  <p:tag name="FIELD.COPY.VALUE" val="© Robert Bosch GmbH 2007. All rights reserved, also regarding any disposal, exploitation, reproduction, editing, distribution, as well as in the event of applications for industrial property rights."/>
  <p:tag name="FIELD.DPT.SUFFIX.CONTENT" val=" | "/>
  <p:tag name="FIELD.DATE.COMBOINDEX" val="-2"/>
  <p:tag name="FIELD.CONF.CONTENT" val="Confidential "/>
  <p:tag name="FIELD.CONF.COMBOINDEX" val="2"/>
  <p:tag name="CFG.VERSION" val="0"/>
  <p:tag name="CFG.LAYOUTID" val="Bosch Layout 4:3"/>
  <p:tag name="ADM" val="1"/>
  <p:tag name="NAVCHANGED" val="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CFG.CUSTOMERVERSION" val="9"/>
  <p:tag name="FIELD.BGROUP.CONTENT" val=""/>
  <p:tag name="ML_UFSOK" val="de5e38e39de7e42e10e47e43de9e26e12e14e45e46e22e23e70e16e17e34e35e49e48e32e68e69e56e61e65e59e60e64e72e50e25e67e51e52e54e53e55e40e41"/>
  <p:tag name="FIELD.CHAPTER.CONTENT" val="CanTp Training"/>
  <p:tag name="FIELD.CHAPTER.VALUE" val="CanTp Training"/>
  <p:tag name="FIELD.REM_ANL.CONTENT" val=""/>
  <p:tag name="FIELD.REM_ANL.VALUE" val=""/>
  <p:tag name="FIELD.REM_ANL.COMBOINDEX" val="-2"/>
  <p:tag name="FIELD.DPT.CONTENT" val="CDG-SMT/ESE3"/>
  <p:tag name="FIELD.DPT.VALUE" val="CDG-SMT/ESE3 | "/>
  <p:tag name="FIELD.DATE.CONTENT" val="04.10.2016"/>
  <p:tag name="FIELD.DATE.VALUE" val="04.10.2016 | "/>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2OnSlide"/>
  <p:tag name="SHAPECLASSFILE" val="PPTFOOTCOL.emf"/>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05.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23_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11.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2"/>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1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11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1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11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1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3"/>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7.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NTENT" val="DCOM CanTp Training"/>
  <p:tag name="FIELD.CHAPTER.VALUE" val="DCOM CanTp Training"/>
  <p:tag name="ML_1" val="RBEI_BMH"/>
  <p:tag name="ML_2" val="Bosch.mcr"/>
  <p:tag name="CONFIG" val="config01.xml"/>
  <p:tag name="TEXTBOX 23_SHAPECLASSPROTECTIONTYPE" val="31"/>
  <p:tag name="RECTANGLE 7_SHAPECLASSPROTECTIONTYPE" val="11"/>
  <p:tag name="RECTANGLE 6_SHAPECLASSPROTECTIONTYPE" val="15"/>
  <p:tag name="RECTANGLE 5_SHAPECLASSPROTECTIONTYPE" val="11"/>
  <p:tag name="PICTURE 24_SHAPECLASSPROTECTIONTYPE" val="15"/>
  <p:tag name="TEXT BOX 2_SHAPECLASSPROTECTIONTYPE" val="11"/>
  <p:tag name="RECTANGLE 8_SHAPECLASSPROTECTIONTYPE" val="0"/>
  <p:tag name="RECTANGLE 4_SHAPECLASSPROTECTIONTYPE" val="63"/>
  <p:tag name="RECTANGLE 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3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WW" val="-1"/>
  <p:tag name="FONT" val="TextBoxFont"/>
  <p:tag name="FONTSETCLASSNAME" val="FontSet1"/>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3;-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3;-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8.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RECTANGLE 4_SHAPECLASSPROTECTIONTYPE" val="11"/>
  <p:tag name="RECTANGLE 5_SHAPECLASSPROTECTIONTYPE" val="15"/>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NTENT" val="DCOM CanTp Training"/>
  <p:tag name="FIELD.CHAPTER.VALUE" val="DCOM CanTp Training"/>
  <p:tag name="ML_1" val="RBEI_BMH"/>
  <p:tag name="ML_2" val="Bosch.mcr"/>
  <p:tag name="CONFIG" val="config01.xml"/>
  <p:tag name="TEXTBOX 29_SHAPECLASSPROTECTIONTYPE" val="31"/>
  <p:tag name="RECTANGLE 9_SHAPECLASSPROTECTIONTYPE" val="11"/>
  <p:tag name="RECTANGLE 8_SHAPECLASSPROTECTIONTYPE" val="15"/>
  <p:tag name="RECTANGLE 7_SHAPECLASSPROTECTIONTYPE" val="11"/>
  <p:tag name="PICTURE 30_SHAPECLASSPROTECTIONTYPE" val="15"/>
  <p:tag name="TEXT BOX 4_SHAPECLASSPROTECTIONTYPE" val="11"/>
  <p:tag name="RECTANGLE 10_SHAPECLASSPROTECTIONTYPE" val="0"/>
  <p:tag name="RECTANGLE 6_SHAPECLASSPROTECTIONTYPE" val="63"/>
  <p:tag name="RECTANGLE 11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15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WW" val="-1"/>
  <p:tag name="FONT" val="TextBoxFont"/>
  <p:tag name="FONTSETCLASSNAME" val="FontSet1"/>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3;-2"/>
</p:tagLst>
</file>

<file path=ppt/tags/tag15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1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2;-2;-1;-1;-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3;-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2;-2;Extra12;White;-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2;-2;Extra12;White;-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7.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2;-2;Extra12;White;-1;-2"/>
</p:tagLst>
</file>

<file path=ppt/tags/tag171.xml><?xml version="1.0" encoding="utf-8"?>
<p:tagLst xmlns:a="http://schemas.openxmlformats.org/drawingml/2006/main" xmlns:r="http://schemas.openxmlformats.org/officeDocument/2006/relationships" xmlns:p="http://schemas.openxmlformats.org/presentationml/2006/main">
  <p:tag name="RECTANGLE 3_SHAPECLASSPROTECTIONTYPE" val="0"/>
  <p:tag name="RECTANGLE 2_SHAPECLASSPROTECTIONTYPE" val="0"/>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85_SHAPECLASSPROTECTIONTYPE" val="0"/>
  <p:tag name="ML_1" val="RBEI_BMH"/>
  <p:tag name="ML_2" val="Bosch.mcr"/>
  <p:tag name="CONFIG" val="config01.xml"/>
  <p:tag name="TEXTBOX 55_SHAPECLASSPROTECTIONTYPE" val="31"/>
  <p:tag name="RECTANGLE 6_SHAPECLASSPROTECTIONTYPE" val="15"/>
  <p:tag name="PICTURE 56_SHAPECLASSPROTECTIONTYPE" val="15"/>
  <p:tag name="RECTANGLE 8_SHAPECLASSPROTECTIONTYPE" val="0"/>
  <p:tag name="RECTANGLE 4_SHAPECLASSPROTECTIONTYPE" val="63"/>
  <p:tag name="TEXT PLACEHOLDER 54_SHAPECLASSPROTECTIONTYPE" val="0"/>
  <p:tag name="FIELD.CHAPTER.COMBOINDEX" val="-2"/>
  <p:tag name="FIELD.REM_ANL.CONTENT" val=""/>
  <p:tag name="FIELD.REM_ANL.VALUE" val=""/>
  <p:tag name="FIELD.REM_ANL.COMBOINDEX" val="-2"/>
  <p:tag name="FIELD.DPT.COMBOINDEX" val="-2"/>
  <p:tag name="ML_LAYOUT_RESOURCE" val="BOSCH4_3_01.MCR "/>
  <p:tag name="FIELD.CHAPTER.CONTENT" val="CanTp Training"/>
  <p:tag name="FIELD.CHAPTER.VALUE" val="CanTp Training"/>
  <p:tag name="FIELD.DPT.CONTENT" val="CDG-SMT/ESE3"/>
  <p:tag name="FIELD.DPT.VALUE" val="CDG-SMT/ESE3 | "/>
  <p:tag name="FIELDS.INITIALIZED" val="1"/>
  <p:tag name="RECTANGLE 7_SHAPECLASSPROTECTIONTYPE" val="27"/>
  <p:tag name="RECTANGLE 5_SHAPECLASSPROTECTIONTYPE" val="27"/>
  <p:tag name="PICTURE 2_SHAPECLASSPROTECTIONTYPE" val="15"/>
  <p:tag name="TEXT BOX 2_SHAPECLASSPROTECTIONTYPE" val="27"/>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Text"/>
  <p:tag name="COLORSETGROUPCLASSNAME" val="ColorSetGroup1"/>
  <p:tag name="FONTSETGROUPCLASSNAME" val="FontSetGroup1"/>
  <p:tag name="SHAPECLASSFILE" val="BEQIK_FR.png"/>
  <p:tag name="MLI" val="1"/>
  <p:tag name="SHAPECLASSNAME" val="MASKBeQik"/>
  <p:tag name="SHAPECLASSPROTECTIONTYPE" val="15"/>
</p:tagLst>
</file>

<file path=ppt/tags/tag17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7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2;-2"/>
</p:tagLst>
</file>

<file path=ppt/tags/tag17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COLORS" val="-2;-2;-2;-2;ChapterFontColor;-2"/>
  <p:tag name="SHAPECLASSPROTECTIONTYPE" val="27"/>
</p:tagLst>
</file>

<file path=ppt/tags/tag17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BGroupColor;-2"/>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ETCLASSNAME" val="ColorSet1"/>
  <p:tag name="MLI" val="1"/>
  <p:tag name="SHAPESETGROUPCLASSNAME" val="ShapeSetGroup1"/>
  <p:tag name="SHAPESETCLASSNAME" val="TitleSlide"/>
  <p:tag name="COLORSETGROUPCLASSNAME" val="ColorSetGroup1"/>
  <p:tag name="FONTSETGROUPCLASSNAME" val="FontSetGroup1"/>
  <p:tag name="SHAPECLASSNAME" val="PageBox"/>
  <p:tag name="COLORS" val="-2;-2;-2;-2;PageNumberFontColor2;-2"/>
  <p:tag name="SCRIPT" val="1"/>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8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COLORS" val="-2;-2;-2;-2;-2;-2"/>
  <p:tag name="SHAPECLASSPROTECTIONTYPE" val="27"/>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RECTANGLE 3_SHAPECLASSPROTECTIONTYPE" val="0"/>
  <p:tag name="RECTANGLE 2_SHAPECLASSPROTECTIONTYPE" val="0"/>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85_SHAPECLASSPROTECTIONTYPE" val="0"/>
  <p:tag name="ML_1" val="RBEI_BMH"/>
  <p:tag name="ML_2" val="Bosch.mcr"/>
  <p:tag name="CONFIG" val="config01.xml"/>
  <p:tag name="TEXTBOX 55_SHAPECLASSPROTECTIONTYPE" val="31"/>
  <p:tag name="RECTANGLE 6_SHAPECLASSPROTECTIONTYPE" val="15"/>
  <p:tag name="PICTURE 56_SHAPECLASSPROTECTIONTYPE" val="15"/>
  <p:tag name="RECTANGLE 8_SHAPECLASSPROTECTIONTYPE" val="0"/>
  <p:tag name="RECTANGLE 4_SHAPECLASSPROTECTIONTYPE" val="63"/>
  <p:tag name="TEXT PLACEHOLDER 54_SHAPECLASSPROTECTIONTYPE" val="0"/>
  <p:tag name="FIELD.CHAPTER.COMBOINDEX" val="-2"/>
  <p:tag name="FIELD.REM_ANL.CONTENT" val=""/>
  <p:tag name="FIELD.REM_ANL.VALUE" val=""/>
  <p:tag name="FIELD.REM_ANL.COMBOINDEX" val="-2"/>
  <p:tag name="FIELD.DPT.COMBOINDEX" val="-2"/>
  <p:tag name="ML_LAYOUT_RESOURCE" val="BOSCH4_3_01.MCR "/>
  <p:tag name="FIELD.CHAPTER.CONTENT" val="CanTp Training"/>
  <p:tag name="FIELD.CHAPTER.VALUE" val="CanTp Training"/>
  <p:tag name="FIELD.DPT.CONTENT" val="CDG-SMT/ESE3"/>
  <p:tag name="FIELD.DPT.VALUE" val="CDG-SMT/ESE3 | "/>
  <p:tag name="FIELDS.INITIALIZED" val="1"/>
  <p:tag name="RECTANGLE 7_SHAPECLASSPROTECTIONTYPE" val="27"/>
  <p:tag name="RECTANGLE 5_SHAPECLASSPROTECTIONTYPE" val="27"/>
  <p:tag name="PICTURE 2_SHAPECLASSPROTECTIONTYPE" val="15"/>
  <p:tag name="TEXT BOX 2_SHAPECLASSPROTECTIONTYPE" val="27"/>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Text"/>
  <p:tag name="COLORSETGROUPCLASSNAME" val="ColorSetGroup1"/>
  <p:tag name="FONTSETGROUPCLASSNAME" val="FontSetGroup1"/>
  <p:tag name="SHAPECLASSFILE" val="BEQIK_FR.png"/>
  <p:tag name="MLI" val="1"/>
  <p:tag name="SHAPECLASSNAME" val="MASKBeQik"/>
  <p:tag name="SHAPECLASSPROTECTIONTYPE" val="15"/>
</p:tagLst>
</file>

<file path=ppt/tags/tag1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COLORSETGROUPCLASSNAME" val="ColorSetGroup1"/>
  <p:tag name="FONTSETGROUPCLASSNAME" val="FontSetGroup1"/>
  <p:tag name="SHAPECLASSNAME" val="Logo2OnTitle"/>
  <p:tag name="SHAPECLASSFILE" val="PPTFOOTCOL.emf"/>
  <p:tag name="SHAPECLASSPROTECTIONTYPE" val="15"/>
</p:tagLst>
</file>

<file path=ppt/tags/tag19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2;-2"/>
</p:tagLst>
</file>

<file path=ppt/tags/tag19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COLORS" val="-2;-2;-2;-2;ChapterFontColor;-2"/>
  <p:tag name="SHAPECLASSPROTECTIONTYPE" val="27"/>
</p:tagLst>
</file>

<file path=ppt/tags/tag19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BGroupColor;-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9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COLORS" val="-2;-2;-2;-2;-2;-2"/>
  <p:tag name="SHAPECLASSPROTECTIONTYPE" val="27"/>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2"/>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Extra12;White;-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Extra12;White;-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Extra12;White;-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1.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COLORSETGROUPCLASSNAME" val="ColorSetGroup1"/>
  <p:tag name="FONTSETGROUPCLASSNAME" val="FontSetGroup1"/>
  <p:tag name="SHAPECLASSNAME" val="HeaderboxElement3"/>
  <p:tag name="SHAPECLASSPROTECTIONTYPE" val="15"/>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1"/>
  <p:tag name="COLORS" val="Extra12;White;-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12.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7_SHAPECLASSPROTECTIONTYPE" val="11"/>
  <p:tag name="RECTANGLE 6_SHAPECLASSPROTECTIONTYPE" val="15"/>
  <p:tag name="RECTANGLE 5_SHAPECLASSPROTECTIONTYPE" val="11"/>
  <p:tag name="PICTURE 121_SHAPECLASSPROTECTIONTYPE" val="15"/>
  <p:tag name="RECTANGLE 8_SHAPECLASSPROTECTIONTYPE" val="0"/>
  <p:tag name="RECTANGLE 4_SHAPECLASSPROTECTIONTYPE" val="63"/>
  <p:tag name="TEXT PLACEHOLDER 11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21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1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21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22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28.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7_SHAPECLASSPROTECTIONTYPE" val="11"/>
  <p:tag name="RECTANGLE 6_SHAPECLASSPROTECTIONTYPE" val="15"/>
  <p:tag name="RECTANGLE 5_SHAPECLASSPROTECTIONTYPE" val="11"/>
  <p:tag name="PICTURE 121_SHAPECLASSPROTECTIONTYPE" val="15"/>
  <p:tag name="RECTANGLE 8_SHAPECLASSPROTECTIONTYPE" val="0"/>
  <p:tag name="RECTANGLE 4_SHAPECLASSPROTECTIONTYPE" val="63"/>
  <p:tag name="TEXT PLACEHOLDER 11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FIELDS.INITIALIZED" val="1"/>
  <p:tag name="RECTANGLE 2_SHAPECLASSPROTECTIONTYPE" val="0"/>
  <p:tag name="RECTANGLE 4_SHAPECLASSPROTECTIONTYPE" val="11"/>
  <p:tag name="RECTANGLE 5_SHAPECLASSPROTECTIONTYPE" val="15"/>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GROUP 98_SHAPECLASSPROTECTIONTYPE" val="0"/>
  <p:tag name="PICTURE 99_SHAPECLASSPROTECTIONTYPE" val="15"/>
  <p:tag name="SHAPESETCLASSNAME" val="TextContent"/>
  <p:tag name="CONFIG" val="config01.xml"/>
  <p:tag name="RECTANGLE 25_SHAPECLASSPROTECTIONTYPE" val="0"/>
  <p:tag name="RECTANGLE 26_SHAPECLASSPROTECTIONTYPE" val="0"/>
  <p:tag name="ML_1" val="RBEI_BMH"/>
  <p:tag name="ML_2" val="Bosch.mcr"/>
  <p:tag name="TEXTBOX 14_SHAPECLASSPROTECTIONTYPE" val="31"/>
  <p:tag name="RECTANGLE 7_SHAPECLASSPROTECTIONTYPE" val="11"/>
  <p:tag name="RECTANGLE 6_SHAPECLASSPROTECTIONTYPE" val="15"/>
  <p:tag name="RECTANGLE 16_SHAPECLASSPROTECTIONTYPE" val="11"/>
  <p:tag name="PICTURE 17_SHAPECLASSPROTECTIONTYPE" val="15"/>
  <p:tag name="TEXTBOX 18_SHAPECLASSPROTECTIONTYPE" val="11"/>
  <p:tag name="RECTANGLE 8_SHAPECLASSPROTECTIONTYPE" val="0"/>
  <p:tag name="RECTANGLE 3_SHAPECLASSPROTECTIONTYPE" val="63"/>
  <p:tag name="FIELD.CHAPTER.COMBOINDEX" val="-2"/>
  <p:tag name="FIELD.REM_ANL.CONTENT" val=""/>
  <p:tag name="FIELD.REM_ANL.VALUE" val=""/>
  <p:tag name="FIELD.REM_ANL.COMBOINDEX" val="-2"/>
  <p:tag name="FIELD.DPT.COMBOINDEX" val="-2"/>
  <p:tag name="FIELD.CHAPTER.CONTENT" val="CanTp Training"/>
  <p:tag name="FIELD.CHAPTER.VALUE" val="CanTp Training"/>
  <p:tag name="FIELD.DPT.CONTENT" val="CDG-SMT/ESE3"/>
  <p:tag name="FIELD.DPT.VALUE" val="CDG-SMT/ESE3 | "/>
</p:tagLst>
</file>

<file path=ppt/tags/tag23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3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23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45.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7_SHAPECLASSPROTECTIONTYPE" val="11"/>
  <p:tag name="RECTANGLE 6_SHAPECLASSPROTECTIONTYPE" val="15"/>
  <p:tag name="RECTANGLE 5_SHAPECLASSPROTECTIONTYPE" val="11"/>
  <p:tag name="PICTURE 121_SHAPECLASSPROTECTIONTYPE" val="15"/>
  <p:tag name="RECTANGLE 8_SHAPECLASSPROTECTIONTYPE" val="0"/>
  <p:tag name="RECTANGLE 4_SHAPECLASSPROTECTIONTYPE" val="63"/>
  <p:tag name="TEXT PLACEHOLDER 11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2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24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4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2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Content"/>
  <p:tag name="COLORSETGROUPCLASSNAME" val="ColorSetGroup1"/>
  <p:tag name="FONTSETGROUPCLASSNAME" val="FontSetGroup1"/>
  <p:tag name="SHAPECLASSNAME" val="Chapterbox"/>
  <p:tag name="SHAPECLASSPROTECTIONTYPE" val="11"/>
</p:tagLst>
</file>

<file path=ppt/tags/tag25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25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ext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62.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21_SHAPECLASSPROTECTIONTYPE" val="31"/>
  <p:tag name="RECTANGLE 7_SHAPECLASSPROTECTIONTYPE" val="11"/>
  <p:tag name="RECTANGLE 6_SHAPECLASSPROTECTIONTYPE" val="15"/>
  <p:tag name="RECTANGLE 5_SHAPECLASSPROTECTIONTYPE" val="11"/>
  <p:tag name="PICTURE 22_SHAPECLASSPROTECTIONTYPE" val="15"/>
  <p:tag name="RECTANGLE 8_SHAPECLASSPROTECTIONTYPE" val="0"/>
  <p:tag name="RECTANGLE 4_SHAPECLASSPROTECTIONTYPE" val="63"/>
  <p:tag name="RECTANGLE 27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6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26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WW" val="-1"/>
  <p:tag name="FONT" val="TextBoxFont"/>
  <p:tag name="FONTSETCLASSNAME" val="FontSet1"/>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Content"/>
  <p:tag name="COLORSETGROUPCLASSNAME" val="ColorSetGroup1"/>
  <p:tag name="FONTSETGROUPCLASSNAME" val="FontSetGroup1"/>
  <p:tag name="SHAPECLASSNAME" val="AddNoteBox"/>
  <p:tag name="SHAPECLASSPROTECTIONTYPE" val="11"/>
</p:tagLst>
</file>

<file path=ppt/tags/tag27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27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21_SHAPECLASSPROTECTIONTYPE" val="31"/>
  <p:tag name="RECTANGLE 7_SHAPECLASSPROTECTIONTYPE" val="11"/>
  <p:tag name="RECTANGLE 6_SHAPECLASSPROTECTIONTYPE" val="15"/>
  <p:tag name="RECTANGLE 5_SHAPECLASSPROTECTIONTYPE" val="11"/>
  <p:tag name="PICTURE 22_SHAPECLASSPROTECTIONTYPE" val="15"/>
  <p:tag name="RECTANGLE 8_SHAPECLASSPROTECTIONTYPE" val="0"/>
  <p:tag name="RECTANGLE 4_SHAPECLASSPROTECTIONTYPE" val="63"/>
  <p:tag name="TEXT PLACEHOLDER 20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extContent"/>
  <p:tag name="COLORSETGROUPCLASSNAME" val="ColorSetGroup1"/>
  <p:tag name="FONTSETGROUPCLASSNAME" val="FontSetGroup1"/>
  <p:tag name="SHAPECLASSNAME" val="tNavbar"/>
  <p:tag name="SHAPECLASSPROTECTIONTYPE" val="31"/>
  <p:tag name="COLORS" val="-2;-2;-2;-2;-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8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28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28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28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extContent"/>
  <p:tag name="COLORS" val="-2;-2;-2;-2;CopyRightFontColor2;-2"/>
</p:tagLst>
</file>

<file path=ppt/tags/tag290.xml><?xml version="1.0" encoding="utf-8"?>
<p:tagLst xmlns:a="http://schemas.openxmlformats.org/drawingml/2006/main" xmlns:r="http://schemas.openxmlformats.org/officeDocument/2006/relationships" xmlns:p="http://schemas.openxmlformats.org/presentationml/2006/main">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CONFIG" val="config01.xml"/>
  <p:tag name="RECTANGLE 847_SHAPECLASSPROTECTIONTYPE" val="0"/>
  <p:tag name="ML_1" val="RBEI_BMH"/>
  <p:tag name="ML_2" val="Bosch.mcr"/>
  <p:tag name="TEXTBOX 21_SHAPECLASSPROTECTIONTYPE" val="31"/>
  <p:tag name="RECTANGLE 6_SHAPECLASSPROTECTIONTYPE" val="15"/>
  <p:tag name="PICTURE 22_SHAPECLASSPROTECTIONTYPE" val="15"/>
  <p:tag name="RECTANGLE 8_SHAPECLASSPROTECTIONTYPE" val="0"/>
  <p:tag name="RECTANGLE 4_SHAPECLASSPROTECTIONTYPE" val="63"/>
  <p:tag name="TEXT PLACEHOLDER 20_SHAPECLASSPROTECTIONTYPE" val="0"/>
  <p:tag name="FIELD.CHAPTER.COMBOINDEX" val="-2"/>
  <p:tag name="FIELD.REM_ANL.CONTENT" val=""/>
  <p:tag name="FIELD.REM_ANL.VALUE" val=""/>
  <p:tag name="FIELD.REM_ANL.COMBOINDEX" val="-2"/>
  <p:tag name="FIELD.DPT.COMBOINDEX" val="-2"/>
  <p:tag name="ML_LAYOUT_RESOURCE" val="BOSCH4_3_01.MCR "/>
  <p:tag name="FIELD.CHAPTER.CONTENT" val="CanTp Training"/>
  <p:tag name="FIELD.CHAPTER.VALUE" val="CanTp Training"/>
  <p:tag name="FIELD.DPT.CONTENT" val="CDG-SMT/ESE3"/>
  <p:tag name="FIELD.DPT.VALUE" val="CDG-SMT/ESE3 | "/>
  <p:tag name="FIELDS.INITIALIZED" val="1"/>
  <p:tag name="RECTANGLE 7_SHAPECLASSPROTECTIONTYPE" val="27"/>
  <p:tag name="RECTANGLE 5_SHAPECLASSPROTECTIONTYPE" val="27"/>
  <p:tag name="GRAFIK 15_SHAPECLASSPROTECTIONTYPE" val="15"/>
  <p:tag name="TEXT BOX 3_SHAPECLASSPROTECTIONTYPE" val="27"/>
</p:tagLst>
</file>

<file path=ppt/tags/tag29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9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29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Text"/>
  <p:tag name="SHAPECLASSPROTECTIONTYPE" val="27"/>
</p:tagLst>
</file>

<file path=ppt/tags/tag29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2;-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Text"/>
  <p:tag name="COLORS" val="-2;-2;-2;-2;ChapterFontColor;-2"/>
  <p:tag name="SHAPECLASSPROTECTIONTYPE" val="27"/>
</p:tagLst>
</file>

<file path=ppt/tags/tag29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29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BGroupColor;-2"/>
</p:tagLst>
</file>

<file path=ppt/tags/tag29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SETCLASSNAME" val="TitleText"/>
  <p:tag name="COLORS" val="-2;-2;-2;-2;-2;-2"/>
  <p:tag name="SHAPECLASSPROTECTIONTYPE" val="27"/>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extContent"/>
  <p:tag name="FIELDS" val=""/>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3.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S.INITIALIZED" val="1"/>
  <p:tag name="ML_1" val="RBEI_BMH"/>
  <p:tag name="ML_2" val="Bosch.mcr"/>
  <p:tag name="ML_LAYOUT_RESOURCE" val="BOSCH4_3_01.MCR "/>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5_SHAPECLASSPROTECTIONTYPE" val="31"/>
  <p:tag name="RECTANGLE 6_SHAPECLASSPROTECTIONTYPE" val="27"/>
  <p:tag name="RECTANGLE 7_SHAPECLASSPROTECTIONTYPE" val="15"/>
  <p:tag name="RECTANGLE 8_SHAPECLASSPROTECTIONTYPE" val="27"/>
  <p:tag name="PICTURE 9_SHAPECLASSPROTECTIONTYPE" val="15"/>
  <p:tag name="TEXTBOX 10_SHAPECLASSPROTECTIONTYPE" val="27"/>
  <p:tag name="TITLE 1_SHAPECLASSPROTECTIONTYPE" val="0"/>
  <p:tag name="TEXT PLACEHOLDER 2_SHAPECLASSPROTECTIONTYPE" val="0"/>
  <p:tag name="TEXT PLACEHOLDER 3_SHAPECLASSPROTECTIONTYPE" val="0"/>
  <p:tag name="RECTANGLE 11_SHAPECLASSPROTECTIONTYPE" val="63"/>
  <p:tag name="FIELD.CHAPTER.COMBOINDEX" val="-2"/>
  <p:tag name="FIELD.REM_ANL.COMBOINDEX" val="-2"/>
  <p:tag name="FIELD.DPT.COMBOINDEX" val="-2"/>
  <p:tag name="FIELD.DPT.CONTENT" val="RBEI/EBA3 Deepak Singh D"/>
  <p:tag name="FIELD.DPT.VALUE" val="RBEI/EBA3 Deepak Singh D | "/>
</p:tagLst>
</file>

<file path=ppt/tags/tag3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27"/>
</p:tagLst>
</file>

<file path=ppt/tags/tag3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30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27"/>
</p:tagLst>
</file>

<file path=ppt/tags/tag30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30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27"/>
</p:tagLst>
</file>

<file path=ppt/tags/tag3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extContent"/>
  <p:tag name="COLORS" val="-2;-2;-2;-2;CG09;-2"/>
</p:tagLst>
</file>

<file path=ppt/tags/tag31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1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1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Right"/>
  <p:tag name="SHAPECLASSPROTECTIONTYPE" val="0"/>
  <p:tag name="COLORS" val="-1;-1;-2;-2;-1;Black"/>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1"/>
  <p:tag name="COLORS" val="-1;-1;Black;White;-1;Black"/>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1.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7_SHAPECLASSPROTECTIONTYPE" val="0"/>
  <p:tag name="FIELD.CHAPTER.CONTENT" val="DCOM CanTp Training"/>
  <p:tag name="FIELD.CHAPTER.VALUE" val="DCOM CanTp Training"/>
  <p:tag name="ML_1" val="RBEI_BMH"/>
  <p:tag name="ML_2" val="Bosch.mcr"/>
  <p:tag name="TEXTBOX 21_SHAPECLASSPROTECTIONTYPE" val="31"/>
  <p:tag name="PICTURE 22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33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3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33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33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2_SHAPECLASSPROTECTIONTYPE" val="11"/>
  <p:tag name="RECTANGLE 3_SHAPECLASSPROTECTIONTYPE" val="15"/>
  <p:tag name="PICTURE 6_SHAPECLASSPROTECTIONTYPE" val="15"/>
  <p:tag name="TEXT BOX 7_SHAPECLASSPROTECTIONTYPE" val="11"/>
  <p:tag name="SHAPESETCLASSNAME" val="Title"/>
  <p:tag name="CONFIG" val="config01.xml"/>
  <p:tag name="RECTANGLE 11_SHAPECLASSPROTECTIONTYPE" val="0"/>
  <p:tag name="RECTANGLE 10_SHAPECLASSPROTECTIONTYPE" val="0"/>
  <p:tag name="PICTURE 12_SHAPECLASSPROTECTIONTYPE" val="15"/>
  <p:tag name="PICTURE 13_SHAPECLASSPROTECTIONTYPE" val="15"/>
  <p:tag name="ML_1" val="RBEI_BMH"/>
  <p:tag name="ML_2" val="Bosch.mcr"/>
  <p:tag name="TEXTBOX 13_SHAPECLASSPROTECTIONTYPE" val="31"/>
  <p:tag name="RECTANGLE 7_SHAPECLASSPROTECTIONTYPE" val="11"/>
  <p:tag name="RECTANGLE 6_SHAPECLASSPROTECTIONTYPE" val="15"/>
  <p:tag name="RECTANGLE 5_SHAPECLASSPROTECTIONTYPE" val="11"/>
  <p:tag name="PICTURE 14_SHAPECLASSPROTECTIONTYPE" val="15"/>
  <p:tag name="TEXT BOX 3_SHAPECLASSPROTECTIONTYPE" val="11"/>
  <p:tag name="RECTANGLE 4_SHAPECLASSPROTECTIONTYPE" val="63"/>
  <p:tag name="SUBTITLE 12_SHAPECLASSPROTECTIONTYPE" val="0"/>
  <p:tag name="RECTANGLE 8_SHAPECLASSPROTECTIONTYPE" val="0"/>
  <p:tag name="FIELD.CHAPTER.COMBOINDEX" val="-2"/>
  <p:tag name="FIELD.REM_ANL.CONTENT" val=""/>
  <p:tag name="FIELD.REM_ANL.VALUE" val=""/>
  <p:tag name="FIELD.REM_ANL.COMBOINDEX" val="-2"/>
  <p:tag name="FIELD.DPT.COMBOINDEX" val="-2"/>
  <p:tag name="SUBTITLE 17_SHAPECLASSPROTECTIONTYPE" val="0"/>
  <p:tag name="RECTANGLE 12_SHAPECLASSPROTECTIONTYPE" val="63"/>
  <p:tag name="FIELD.CHAPTER.CONTENT" val="CanTp Training"/>
  <p:tag name="FIELD.CHAPTER.VALUE" val="CanTp Training"/>
  <p:tag name="FIELD.DPT.CONTENT" val="CDG-SMT/ESE3"/>
  <p:tag name="FIELD.DPT.VALUE" val="CDG-SMT/ESE3 | "/>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6.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7_SHAPECLASSPROTECTIONTYPE" val="0"/>
  <p:tag name="FIELD.CHAPTER.CONTENT" val="DCOM CanTp Training"/>
  <p:tag name="FIELD.CHAPTER.VALUE" val="DCOM CanTp Training"/>
  <p:tag name="ML_1" val="RBEI_BMH"/>
  <p:tag name="ML_2" val="Bosch.mcr"/>
  <p:tag name="TEXTBOX 20_SHAPECLASSPROTECTIONTYPE" val="31"/>
  <p:tag name="PICTURE 21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 name="COLORS" val="-2;-2;-2;-2;-1;-2"/>
</p:tagLst>
</file>

<file path=ppt/tags/tag35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35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35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3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3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3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 name="COLORS" val="-2;-2;-2;-2;-1;-2"/>
</p:tagLst>
</file>

<file path=ppt/tags/tag360.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7_SHAPECLASSPROTECTIONTYPE" val="0"/>
  <p:tag name="FIELD.CHAPTER.CONTENT" val="DCOM CanTp Training"/>
  <p:tag name="FIELD.CHAPTER.VALUE" val="DCOM CanTp Training"/>
  <p:tag name="ML_1" val="RBEI_BMH"/>
  <p:tag name="ML_2" val="Bosch.mcr"/>
  <p:tag name="TEXTBOX 20_SHAPECLASSPROTECTIONTYPE" val="31"/>
  <p:tag name="PICTURE 21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36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36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36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36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36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36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WW" val="-1"/>
  <p:tag name="COLORS" val="-2;-2;-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3.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7_SHAPECLASSPROTECTIONTYPE" val="0"/>
  <p:tag name="FIELD.CHAPTER.CONTENT" val="DCOM CanTp Training"/>
  <p:tag name="FIELD.CHAPTER.VALUE" val="DCOM CanTp Training"/>
  <p:tag name="ML_1" val="RBEI_BMH"/>
  <p:tag name="ML_2" val="Bosch.mcr"/>
  <p:tag name="TEXTBOX 20_SHAPECLASSPROTECTIONTYPE" val="31"/>
  <p:tag name="PICTURE 21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37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37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3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
</p:tagLst>
</file>

<file path=ppt/tags/tag38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38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7.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7_SHAPECLASSPROTECTIONTYPE" val="0"/>
  <p:tag name="FIELD.CHAPTER.CONTENT" val="DCOM CanTp Training"/>
  <p:tag name="FIELD.CHAPTER.VALUE" val="DCOM CanTp Training"/>
  <p:tag name="ML_1" val="RBEI_BMH"/>
  <p:tag name="ML_2" val="Bosch.mcr"/>
  <p:tag name="TEXTBOX 20_SHAPECLASSPROTECTIONTYPE" val="31"/>
  <p:tag name="PICTURE 21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38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39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39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3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
  <p:tag name="COLORS" val="-2;-2;-2;-2;-1;-2"/>
</p:tagLst>
</file>

<file path=ppt/tags/tag400.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21_SHAPECLASSPROTECTIONTYPE" val="31"/>
  <p:tag name="RECTANGLE 7_SHAPECLASSPROTECTIONTYPE" val="11"/>
  <p:tag name="RECTANGLE 6_SHAPECLASSPROTECTIONTYPE" val="15"/>
  <p:tag name="RECTANGLE 5_SHAPECLASSPROTECTIONTYPE" val="11"/>
  <p:tag name="PICTURE 22_SHAPECLASSPROTECTIONTYPE" val="15"/>
  <p:tag name="RECTANGLE 8_SHAPECLASSPROTECTIONTYPE" val="0"/>
  <p:tag name="RECTANGLE 4_SHAPECLASSPROTECTIONTYPE" val="63"/>
  <p:tag name="TEXT PLACEHOLDER 20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40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4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4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40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40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40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40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
  <p:tag name="COLORS" val="-2;-2;-2;-2;-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4.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 name="TEXT PLACEHOLDER 11_SHAPECLASSPROTECTIONTYPE" val="0"/>
</p:tagLst>
</file>

<file path=ppt/tags/tag4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1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
  <p:tag name="COLORS" val="-2;-2;-2;-2;-1;-2"/>
</p:tagLst>
</file>

<file path=ppt/tags/tag42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2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2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ue1;White;-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7.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Lst>
</file>

<file path=ppt/tags/tag42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2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3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3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3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3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3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1"/>
  <p:tag name="COLORS" val="White;White;Blue1;White;-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440.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Lst>
</file>

<file path=ppt/tags/tag4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4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4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4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RECTANGLE 4_SHAPECLASSPROTECTIONTYPE" val="11"/>
  <p:tag name="RECTANGLE 5_SHAPECLASSPROTECTIONTYPE" val="15"/>
  <p:tag name="RECTANGLE 6_SHAPECLASSPROTECTIONTYPE" val="11"/>
  <p:tag name="RECTANGLE 7_SHAPECLASSPROTECTIONTYPE" val="63"/>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NTENT" val="DCOM CanTp Training"/>
  <p:tag name="FIELD.CHAPTER.VALUE" val="DCOM CanTp Training"/>
  <p:tag name="ML_1" val="RBEI_BMH"/>
  <p:tag name="ML_2" val="Bosch.mcr"/>
  <p:tag name="CONFIG" val="config01.xml"/>
  <p:tag name="TEXTBOX 11_SHAPECLASSPROTECTIONTYPE" val="31"/>
  <p:tag name="PICTURE 12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450.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Lst>
</file>

<file path=ppt/tags/tag45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5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5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5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5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5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1.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Lst>
</file>

<file path=ppt/tags/tag4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6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47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2.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27"/>
  <p:tag name="RECTANGLE 6_SHAPECLASSPROTECTIONTYPE" val="15"/>
  <p:tag name="RECTANGLE 7_SHAPECLASSPROTECTIONTYPE" val="27"/>
  <p:tag name="PICTURE 8_SHAPECLASSPROTECTIONTYPE" val="15"/>
  <p:tag name="TEXTBOX 9_SHAPECLASSPROTECTIONTYPE" val="27"/>
  <p:tag name="TITLE 1_SHAPECLASSPROTECTIONTYPE" val="0"/>
  <p:tag name="RECTANGLE 10_SHAPECLASSPROTECTIONTYPE" val="63"/>
  <p:tag name="TEXT PLACEHOLDER 2_SHAPECLASSPROTECTIONTYPE" val="0"/>
</p:tagLst>
</file>

<file path=ppt/tags/tag4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7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7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7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7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7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8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8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4.xml><?xml version="1.0" encoding="utf-8"?>
<p:tagLst xmlns:a="http://schemas.openxmlformats.org/drawingml/2006/main" xmlns:r="http://schemas.openxmlformats.org/officeDocument/2006/relationships" xmlns:p="http://schemas.openxmlformats.org/presentationml/2006/main">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6_SHAPECLASSPROTECTIONTYPE" val="15"/>
  <p:tag name="PICTURE 121_SHAPECLASSPROTECTIONTYPE" val="15"/>
  <p:tag name="RECTANGLE 8_SHAPECLASSPROTECTIONTYPE" val="0"/>
  <p:tag name="RECTANGLE 4_SHAPECLASSPROTECTIONTYPE" val="63"/>
  <p:tag name="TEXT PLACEHOLDER 119_SHAPECLASSPROTECTIONTYPE" val="0"/>
  <p:tag name="FIELD.CHAPTER.COMBOINDEX" val="-2"/>
  <p:tag name="FIELD.REM_ANL.COMBOINDEX" val="-2"/>
  <p:tag name="FIELD.DPT.COMBOINDEX" val="-2"/>
  <p:tag name="ML_LAYOUT_RESOURCE" val="BOSCH4_3_01.MCR "/>
  <p:tag name="FIELD.REM_ANL.CONTENT" val=" "/>
  <p:tag name="FIELD.REM_ANL.VALUE" val=" "/>
  <p:tag name="FIELD.DPT.CONTENT" val="CDG-SMT/ESB3 Daniel Hahn"/>
  <p:tag name="FIELD.DPT.VALUE" val="CDG-SMT/ESB3 Daniel Hahn | "/>
  <p:tag name="FIELDS.INITIALIZED" val="1"/>
  <p:tag name="RECTANGLE 7_SHAPECLASSPROTECTIONTYPE" val="27"/>
  <p:tag name="RECTANGLE 5_SHAPECLASSPROTECTIONTYPE" val="27"/>
  <p:tag name="PICTURE 16_SHAPECLASSPROTECTIONTYPE" val="15"/>
  <p:tag name="TEXT BOX 3_SHAPECLASSPROTECTIONTYPE" val="27"/>
</p:tagLst>
</file>

<file path=ppt/tags/tag48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8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48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Text"/>
  <p:tag name="SHAPECLASSPROTECTIONTYPE" val="27"/>
</p:tagLst>
</file>

<file path=ppt/tags/tag4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2;-2"/>
</p:tagLst>
</file>

<file path=ppt/tags/tag48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Text"/>
  <p:tag name="COLORS" val="-2;-2;-2;-2;ChapterFontColor;-2"/>
  <p:tag name="SHAPECLASSPROTECTIONTYPE" val="27"/>
</p:tagLst>
</file>

<file path=ppt/tags/tag4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49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49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BGroupColor;-2"/>
</p:tagLst>
</file>

<file path=ppt/tags/tag49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SETCLASSNAME" val="TitleText"/>
  <p:tag name="COLORS" val="-2;-2;-2;-2;-2;-2"/>
  <p:tag name="SHAPECLASSPROTECTIONTYPE" val="27"/>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6.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4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98.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499.xml><?xml version="1.0" encoding="utf-8"?>
<p:tagLst xmlns:a="http://schemas.openxmlformats.org/drawingml/2006/main" xmlns:r="http://schemas.openxmlformats.org/officeDocument/2006/relationships" xmlns:p="http://schemas.openxmlformats.org/presentationml/2006/main">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6_SHAPECLASSPROTECTIONTYPE" val="15"/>
  <p:tag name="PICTURE 121_SHAPECLASSPROTECTIONTYPE" val="15"/>
  <p:tag name="RECTANGLE 8_SHAPECLASSPROTECTIONTYPE" val="0"/>
  <p:tag name="RECTANGLE 4_SHAPECLASSPROTECTIONTYPE" val="63"/>
  <p:tag name="TEXT PLACEHOLDER 119_SHAPECLASSPROTECTIONTYPE" val="0"/>
  <p:tag name="FIELD.CHAPTER.COMBOINDEX" val="-2"/>
  <p:tag name="FIELD.REM_ANL.COMBOINDEX" val="-2"/>
  <p:tag name="FIELD.DPT.COMBOINDEX" val="-2"/>
  <p:tag name="ML_LAYOUT_RESOURCE" val="BOSCH4_3_01.MCR "/>
  <p:tag name="FIELD.REM_ANL.CONTENT" val=" "/>
  <p:tag name="FIELD.REM_ANL.VALUE" val=" "/>
  <p:tag name="FIELD.DPT.CONTENT" val="CDG-SMT/ESB3 Daniel Hahn"/>
  <p:tag name="FIELD.DPT.VALUE" val="CDG-SMT/ESB3 Daniel Hahn | "/>
  <p:tag name="FIELDS.INITIALIZED" val="1"/>
  <p:tag name="RECTANGLE 7_SHAPECLASSPROTECTIONTYPE" val="27"/>
  <p:tag name="RECTANGLE 5_SHAPECLASSPROTECTIONTYPE" val="27"/>
  <p:tag name="PICTURE 18_SHAPECLASSPROTECTIONTYPE" val="15"/>
  <p:tag name="TEXT BOX 3_SHAPECLASSPROTECTIONTYPE" val="27"/>
</p:tagLst>
</file>

<file path=ppt/tags/tag5.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50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50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50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SETCLASSNAME" val="TitleText"/>
  <p:tag name="SHAPECLASSPROTECTIONTYPE" val="27"/>
</p:tagLst>
</file>

<file path=ppt/tags/tag50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2;-2"/>
</p:tagLst>
</file>

<file path=ppt/tags/tag50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SETCLASSNAME" val="TitleText"/>
  <p:tag name="COLORS" val="-2;-2;-2;-2;ChapterFontColor;-2"/>
  <p:tag name="SHAPECLASSPROTECTIONTYPE" val="27"/>
</p:tagLst>
</file>

<file path=ppt/tags/tag50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50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BGroupColor;-2"/>
</p:tagLst>
</file>

<file path=ppt/tags/tag50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SETCLASSNAME" val="TitleText"/>
  <p:tag name="COLORS" val="-2;-2;-2;-2;-2;-2"/>
  <p:tag name="SHAPECLASSPROTECTIONTYPE" val="27"/>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WW" val="-1"/>
  <p:tag name="FONT" val="TextBoxFont"/>
  <p:tag name="FONTSETCLASSNAME" val="FontSet1"/>
  <p:tag name="COLORS" val="-2;-2;-2;-2;-1;-2"/>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16.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SHAPESETCLASSNAME" val="TitleText"/>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FIELD.CHAPTER.CONTENT" val="DCOM CanTp Training"/>
  <p:tag name="FIELD.CHAPTER.VALUE" val="DCOM CanTp Training"/>
  <p:tag name="ML_1" val="RBEI_BMH"/>
  <p:tag name="ML_2" val="Bosch.mcr"/>
  <p:tag name="TEXTBOX 120_SHAPECLASSPROTECTIONTYPE" val="31"/>
  <p:tag name="RECTANGLE 7_SHAPECLASSPROTECTIONTYPE" val="11"/>
  <p:tag name="RECTANGLE 6_SHAPECLASSPROTECTIONTYPE" val="15"/>
  <p:tag name="RECTANGLE 5_SHAPECLASSPROTECTIONTYPE" val="11"/>
  <p:tag name="PICTURE 121_SHAPECLASSPROTECTIONTYPE" val="15"/>
  <p:tag name="RECTANGLE 8_SHAPECLASSPROTECTIONTYPE" val="0"/>
  <p:tag name="RECTANGLE 4_SHAPECLASSPROTECTIONTYPE" val="63"/>
  <p:tag name="TEXT PLACEHOLDER 11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51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51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Text"/>
</p:tagLst>
</file>

<file path=ppt/tags/tag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52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Text"/>
</p:tagLst>
</file>

<file path=ppt/tags/tag52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Text"/>
  <p:tag name="WW" val="-1"/>
  <p:tag name="COLORS" val="-2;-2;-2;-2;-1;-2"/>
</p:tagLst>
</file>

<file path=ppt/tags/tag5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Text"/>
  <p:tag name="COLORS" val="-2;-2;-2;-2;-1;-2"/>
</p:tagLst>
</file>

<file path=ppt/tags/tag52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Text"/>
  <p:tag name="COLORS" val="-2;-2;-2;-2;-1;-2"/>
</p:tagLst>
</file>

<file path=ppt/tags/tag5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Text"/>
  <p:tag name="COLORS" val="-2;-2;-2;-2;-1;-2"/>
</p:tagLst>
</file>

<file path=ppt/tags/tag5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8.xml><?xml version="1.0" encoding="utf-8"?>
<p:tagLst xmlns:a="http://schemas.openxmlformats.org/drawingml/2006/main" xmlns:r="http://schemas.openxmlformats.org/officeDocument/2006/relationships" xmlns:p="http://schemas.openxmlformats.org/presentationml/2006/main">
  <p:tag name="COLORSETCLASSNAME" val="ColorSet1"/>
  <p:tag name="COLORS" val="-1;-1;-1;White;-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1;-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3.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S.INITIALIZED" val="1"/>
  <p:tag name="ML_1" val="RBEI_BMH"/>
  <p:tag name="ML_2" val="Bosch.mcr"/>
  <p:tag name="ML_LAYOUT_RESOURCE" val="BOSCH4_3_01.MCR "/>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5_SHAPECLASSPROTECTIONTYPE" val="31"/>
  <p:tag name="RECTANGLE 6_SHAPECLASSPROTECTIONTYPE" val="27"/>
  <p:tag name="RECTANGLE 7_SHAPECLASSPROTECTIONTYPE" val="15"/>
  <p:tag name="RECTANGLE 8_SHAPECLASSPROTECTIONTYPE" val="27"/>
  <p:tag name="PICTURE 9_SHAPECLASSPROTECTIONTYPE" val="15"/>
  <p:tag name="TEXTBOX 10_SHAPECLASSPROTECTIONTYPE" val="27"/>
  <p:tag name="TITLE 1_SHAPECLASSPROTECTIONTYPE" val="0"/>
  <p:tag name="TEXT PLACEHOLDER 2_SHAPECLASSPROTECTIONTYPE" val="0"/>
  <p:tag name="TEXT PLACEHOLDER 3_SHAPECLASSPROTECTIONTYPE" val="0"/>
  <p:tag name="RECTANGLE 11_SHAPECLASSPROTECTIONTYPE" val="63"/>
  <p:tag name="FIELD.CHAPTER.COMBOINDEX" val="-2"/>
  <p:tag name="FIELD.REM_ANL.COMBOINDEX" val="-2"/>
  <p:tag name="FIELD.DPT.COMBOINDEX" val="-2"/>
  <p:tag name="FIELD.DPT.CONTENT" val="RBEI/EBA3 Deepak Singh D"/>
  <p:tag name="FIELD.DPT.VALUE" val="RBEI/EBA3 Deepak Singh D | "/>
</p:tagLst>
</file>

<file path=ppt/tags/tag53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53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27"/>
</p:tagLst>
</file>

<file path=ppt/tags/tag5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53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27"/>
</p:tagLst>
</file>

<file path=ppt/tags/tag53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53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27"/>
</p:tagLst>
</file>

<file path=ppt/tags/tag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54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54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4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4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Right"/>
  <p:tag name="SHAPECLASSPROTECTIONTYPE" val="0"/>
  <p:tag name="COLORS" val="-1;-1;-2;-2;-1;Black"/>
</p:tagLst>
</file>

<file path=ppt/tags/tag544.xml><?xml version="1.0" encoding="utf-8"?>
<p:tagLst xmlns:a="http://schemas.openxmlformats.org/drawingml/2006/main" xmlns:r="http://schemas.openxmlformats.org/officeDocument/2006/relationships" xmlns:p="http://schemas.openxmlformats.org/presentationml/2006/main">
  <p:tag name="COLORSETCLASSNAME" val="ColorSet1"/>
  <p:tag name="COLORS" val="-1;-1;Black;White;-1;Black"/>
</p:tagLst>
</file>

<file path=ppt/tags/tag5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47.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4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4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5.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2_SHAPECLASSPROTECTIONTYPE" val="63"/>
</p:tagLst>
</file>

<file path=ppt/tags/tag55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5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5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5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54.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58.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59.xml><?xml version="1.0" encoding="utf-8"?>
<p:tagLst xmlns:a="http://schemas.openxmlformats.org/drawingml/2006/main" xmlns:r="http://schemas.openxmlformats.org/officeDocument/2006/relationships" xmlns:p="http://schemas.openxmlformats.org/presentationml/2006/main">
  <p:tag name="COLORSETCLASSNAME" val="ColorSet1"/>
  <p:tag name="COLORS" val="-2;-2;-2;-2;-3;-2"/>
</p:tagLst>
</file>

<file path=ppt/tags/tag5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1.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25_SHAPECLASSPROTECTIONTYPE" val="63"/>
</p:tagLst>
</file>

<file path=ppt/tags/tag5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56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5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5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6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56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56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5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57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5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5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7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58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8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5.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10_SHAPECLASSPROTECTIONTYPE" val="0"/>
  <p:tag name="RECTANGLE 9_SHAPECLASSPROTECTIONTYPE" val="0"/>
  <p:tag name="PICTURE 281_SHAPECLASSPROTECTIONTYPE" val="15"/>
  <p:tag name="TEXT BOX 3_SHAPECLASSPROTECTIONTYPE" val="11"/>
  <p:tag name="CONFIG" val="config01.xml"/>
  <p:tag name="RECTANGLE 847_SHAPECLASSPROTECTIONTYPE" val="0"/>
  <p:tag name="OBJECT 23_SHAPECLASSPROTECTIONTYPE" val="0"/>
  <p:tag name="RECTANGLE 8_SHAPECLASSPROTECTIONTYPE" val="0"/>
  <p:tag name="RECTANGLE 7_SHAPECLASSPROTECTIONTYPE" val="11"/>
  <p:tag name="RECTANGLE 6_SHAPECLASSPROTECTIONTYPE" val="15"/>
  <p:tag name="RECTANGLE 5_SHAPECLASSPROTECTIONTYPE" val="11"/>
  <p:tag name="RECTANGLE 4_SHAPECLASSPROTECTIONTYPE" val="63"/>
  <p:tag name="PICTURE 25_SHAPECLASSPROTECTIONTYPE" val="15"/>
  <p:tag name="SHAPESETCLASSNAME" val="TitleContent"/>
  <p:tag name="RECTANGLE 23_SHAPECLASSPROTECTIONTYPE" val="0"/>
  <p:tag name="FIELD.CHAPTER.CONTENT" val="DCOM CanTp Training"/>
  <p:tag name="FIELD.CHAPTER.VALUE" val="DCOM CanTp Training"/>
  <p:tag name="ML_1" val="RBEI_BMH"/>
  <p:tag name="ML_2" val="Bosch.mcr"/>
  <p:tag name="TEXTBOX 30_SHAPECLASSPROTECTIONTYPE" val="31"/>
  <p:tag name="PICTURE 31_SHAPECLASSPROTECTIONTYPE" val="15"/>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5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Content"/>
  <p:tag name="COLORSETGROUPCLASSNAME" val="ColorSetGroup1"/>
  <p:tag name="FONTSETGROUPCLASSNAME" val="FontSetGroup1"/>
  <p:tag name="SHAPECLASSNAME" val="MASKBeQik"/>
  <p:tag name="SHAPECLASSFILE" val="BEQIK_FR.png"/>
  <p:tag name="SHAPECLASSPROTECTIONTYPE" val="15"/>
  <p:tag name="COLORS" val="-2;-2;-2;-2;-1;-2"/>
</p:tagLst>
</file>

<file path=ppt/tags/tag5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Content"/>
  <p:tag name="COLORSETGROUPCLASSNAME" val="ColorSetGroup1"/>
  <p:tag name="FONTSETGROUPCLASSNAME" val="FontSetGroup1"/>
  <p:tag name="SHAPECLASSNAME" val="tNavbar"/>
  <p:tag name="SHAPECLASSPROTECTIONTYPE" val="31"/>
  <p:tag name="COLORS" val="-2;-2;-2;-2;-1;-2"/>
</p:tagLst>
</file>

<file path=ppt/tags/tag58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TitleContent"/>
</p:tagLst>
</file>

<file path=ppt/tags/tag5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59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TitleContent"/>
</p:tagLst>
</file>

<file path=ppt/tags/tag59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HAPECLASSNAME" val="TitleBox"/>
  <p:tag name="SHAPESETCLASSNAME" val="TitleContent"/>
  <p:tag name="WW" val="-1"/>
  <p:tag name="COLORS" val="-2;-2;-2;-2;-1;-2"/>
</p:tagLst>
</file>

<file path=ppt/tags/tag59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TitleContent"/>
  <p:tag name="COLORS" val="-2;-2;-2;-2;-1;-2"/>
</p:tagLst>
</file>

<file path=ppt/tags/tag59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TitleContent"/>
  <p:tag name="COLORS" val="-2;-2;-2;-2;-1;-2"/>
</p:tagLst>
</file>

<file path=ppt/tags/tag59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COLORSETGROUPCLASSNAME" val="ColorSetGroup1"/>
  <p:tag name="FONTSETGROUPCLASSNAME" val="FontSetGroup1"/>
  <p:tag name="SHAPECLASSNAME" val="AuthorBox"/>
  <p:tag name="SHAPECLASSPROTECTIONTYPE" val="11"/>
  <p:tag name="SHAPESETCLASSNAME" val="TitleContent"/>
  <p:tag name="COLORS" val="-2;-2;-2;-2;-1;-2"/>
</p:tagLst>
</file>

<file path=ppt/tags/tag5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608.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2_SHAPECLASSPROTECTIONTYPE" val="63"/>
</p:tagLst>
</file>

<file path=ppt/tags/tag60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1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1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1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1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1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1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9.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2_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2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2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2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2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2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2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2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2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31.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2_SHAPECLASSPROTECTIONTYPE" val="63"/>
</p:tagLst>
</file>

<file path=ppt/tags/tag6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3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42.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6_SHAPECLASSPROTECTIONTYPE" val="63"/>
</p:tagLst>
</file>

<file path=ppt/tags/tag64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4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4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4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4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4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57.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2_SHAPECLASSPROTECTIONTYPE" val="63"/>
</p:tagLst>
</file>

<file path=ppt/tags/tag65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5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6.xml><?xml version="1.0" encoding="utf-8"?>
<p:tagLst xmlns:a="http://schemas.openxmlformats.org/drawingml/2006/main" xmlns:r="http://schemas.openxmlformats.org/officeDocument/2006/relationships" xmlns:p="http://schemas.openxmlformats.org/presentationml/2006/main">
  <p:tag name="FIELDS.INITIALIZED" val="1"/>
  <p:tag name="RECTANGLE 3_SHAPECLASSPROTECTIONTYPE" val="0"/>
  <p:tag name="RECTANGLE 2_SHAPECLASSPROTECTIONTYPE" val="0"/>
  <p:tag name="PICTURE 8_SHAPECLASSPROTECTIONTYPE" val="15"/>
  <p:tag name="TEXT BOX 9_SHAPECLASSPROTECTIONTYPE" val="1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FIELD.CHAPTER.CONTENT" val="DCOM CanTp Training"/>
  <p:tag name="FIELD.CHAPTER.VALUE" val="DCOM CanTp Training"/>
  <p:tag name="ML_1" val="RBEI_BMH"/>
  <p:tag name="ML_2" val="Bosch.mcr"/>
  <p:tag name="CONFIG" val="config01.xml"/>
  <p:tag name="TEXTBOX 11_SHAPECLASSPROTECTIONTYPE" val="31"/>
  <p:tag name="RECTANGLE 7_SHAPECLASSPROTECTIONTYPE" val="11"/>
  <p:tag name="RECTANGLE 6_SHAPECLASSPROTECTIONTYPE" val="15"/>
  <p:tag name="RECTANGLE 5_SHAPECLASSPROTECTIONTYPE" val="11"/>
  <p:tag name="PICTURE 12_SHAPECLASSPROTECTIONTYPE" val="15"/>
  <p:tag name="TEXT BOX 2_SHAPECLASSPROTECTIONTYPE" val="11"/>
  <p:tag name="RECTANGLE 8_SHAPECLASSPROTECTIONTYPE" val="0"/>
  <p:tag name="RECTANGLE 4_SHAPECLASSPROTECTIONTYPE" val="63"/>
  <p:tag name="RECTANGLE 9_SHAPECLASSPROTECTIONTYPE" val="0"/>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66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6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6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6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6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6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68.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16_SHAPECLASSPROTECTIONTYPE" val="63"/>
</p:tagLst>
</file>

<file path=ppt/tags/tag66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 name="COLORS" val="-2;-2;-2;-2;-1;-2"/>
</p:tagLst>
</file>

<file path=ppt/tags/tag67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67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7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7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 name="COLORS" val="-2;-2;-2;-2;-1;-2"/>
</p:tagLst>
</file>

<file path=ppt/tags/tag6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3.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PICTURE 8_SHAPECLASSPROTECTIONTYPE" val="15"/>
  <p:tag name="TEXT BOX 9_SHAPECLASSPROTECTIONTYPE" val="11"/>
  <p:tag name="RECTANGLE 11_SHAPECLASSPROTECTIONTYPE" val="0"/>
  <p:tag name="SHAPESETCLASSNAME" val="Blank"/>
  <p:tag name="CONFIG" val="config01.xml"/>
  <p:tag name="RECTANGLE 7_SHAPECLASSPROTECTIONTYPE" val="11"/>
  <p:tag name="RECTANGLE 6_SHAPECLASSPROTECTIONTYPE" val="15"/>
  <p:tag name="RECTANGLE 5_SHAPECLASSPROTECTIONTYPE" val="11"/>
  <p:tag name="RECTANGLE 4_SHAPECLASSPROTECTIONTYPE" val="63"/>
  <p:tag name="PICTURE 12_SHAPECLASSPROTECTIONTYPE" val="15"/>
  <p:tag name="TEXT BOX 2_SHAPECLASSPROTECTIONTYPE" val="11"/>
  <p:tag name="FIELD.CHAPTER.CONTENT" val="DCOM CanTp Training"/>
  <p:tag name="FIELD.CHAPTER.VALUE" val="DCOM CanTp Training"/>
  <p:tag name="ML_1" val="RBEI_BMH"/>
  <p:tag name="ML_2" val="Bosch.mcr"/>
  <p:tag name="PICTURE 10_SHAPECLASSPROTECTIONTYPE" val="15"/>
  <p:tag name="TEXT BOX 3_SHAPECLASSPROTECTIONTYPE" val="11"/>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68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 name="COLORS" val="-2;-2;-2;-2;-1;-2"/>
</p:tagLst>
</file>

<file path=ppt/tags/tag6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Blank"/>
</p:tagLst>
</file>

<file path=ppt/tags/tag68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Blank"/>
</p:tagLst>
</file>

<file path=ppt/tags/tag68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Blank"/>
  <p:tag name="COLORS" val="-2;-2;-2;-2;-1;-2"/>
</p:tagLst>
</file>

<file path=ppt/tags/tag68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Blank"/>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1.xml><?xml version="1.0" encoding="utf-8"?>
<p:tagLst xmlns:a="http://schemas.openxmlformats.org/drawingml/2006/main" xmlns:r="http://schemas.openxmlformats.org/officeDocument/2006/relationships" xmlns:p="http://schemas.openxmlformats.org/presentationml/2006/main">
  <p:tag name="FIELDS.INITIALIZED" val="1"/>
  <p:tag name="SHAPESETGROUPCLASSNAME" val="ShapeSetGroup1"/>
  <p:tag name="COLORSETGROUPCLASSNAME" val="ColorSetGroup1"/>
  <p:tag name="COLORSETCLASSNAME" val="ColorSet1"/>
  <p:tag name="FONTSETGROUPCLASSNAME" val="FontSetGroup1"/>
  <p:tag name="STYLESETGROUPCLASSNAME" val="StyleSetGroup1"/>
  <p:tag name="MAPNAME" val="Map1"/>
  <p:tag name="CFG.LAYOUT" val="config01.xml"/>
  <p:tag name="MLI" val="1"/>
  <p:tag name="RECTANGLE 3_SHAPECLASSPROTECTIONTYPE" val="0"/>
  <p:tag name="RECTANGLE 2_SHAPECLASSPROTECTIONTYPE" val="0"/>
  <p:tag name="PICTURE 8_SHAPECLASSPROTECTIONTYPE" val="15"/>
  <p:tag name="TEXT BOX 9_SHAPECLASSPROTECTIONTYPE" val="11"/>
  <p:tag name="RECTANGLE 11_SHAPECLASSPROTECTIONTYPE" val="0"/>
  <p:tag name="SHAPESETCLASSNAME" val="Blank"/>
  <p:tag name="CONFIG" val="config01.xml"/>
  <p:tag name="RECTANGLE 7_SHAPECLASSPROTECTIONTYPE" val="11"/>
  <p:tag name="RECTANGLE 6_SHAPECLASSPROTECTIONTYPE" val="15"/>
  <p:tag name="RECTANGLE 5_SHAPECLASSPROTECTIONTYPE" val="11"/>
  <p:tag name="RECTANGLE 4_SHAPECLASSPROTECTIONTYPE" val="63"/>
  <p:tag name="PICTURE 12_SHAPECLASSPROTECTIONTYPE" val="15"/>
  <p:tag name="TEXT BOX 2_SHAPECLASSPROTECTIONTYPE" val="11"/>
  <p:tag name="FIELD.CHAPTER.CONTENT" val="DCOM CanTp Training"/>
  <p:tag name="FIELD.CHAPTER.VALUE" val="DCOM CanTp Training"/>
  <p:tag name="ML_1" val="RBEI_BMH"/>
  <p:tag name="ML_2" val="Bosch.mcr"/>
  <p:tag name="PICTURE 10_SHAPECLASSPROTECTIONTYPE" val="15"/>
  <p:tag name="TEXT BOX 3_SHAPECLASSPROTECTIONTYPE" val="11"/>
  <p:tag name="FIELD.CHAPTER.COMBOINDEX" val="-2"/>
  <p:tag name="FIELD.REM_ANL.CONTENT" val=""/>
  <p:tag name="FIELD.REM_ANL.VALUE" val=""/>
  <p:tag name="FIELD.REM_ANL.COMBOINDEX" val="-2"/>
  <p:tag name="FIELD.DPT.CONTENT" val="RBEI/EAR2 - Ramachandran V"/>
  <p:tag name="FIELD.DPT.VALUE" val="RBEI/EAR2 - Ramachandran V | "/>
  <p:tag name="FIELD.DPT.COMBOINDEX" val="-2"/>
</p:tagLst>
</file>

<file path=ppt/tags/tag69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Blank"/>
  <p:tag name="COLORSETGROUPCLASSNAME" val="ColorSetGroup1"/>
  <p:tag name="FONTSETGROUPCLASSNAME" val="FontSetGroup1"/>
  <p:tag name="SHAPECLASSNAME" val="MASKBeQik"/>
  <p:tag name="SHAPECLASSFILE" val="BEQIK_FR.png"/>
  <p:tag name="SHAPECLASSPROTECTIONTYPE" val="15"/>
  <p:tag name="COLORS" val="-2;-2;-2;-2;-1;-2"/>
</p:tagLst>
</file>

<file path=ppt/tags/tag6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COLORSETGROUPCLASSNAME" val="ColorSetGroup1"/>
  <p:tag name="FONTSETGROUPCLASSNAME" val="FontSetGroup1"/>
  <p:tag name="SHAPECLASSNAME" val="Copyrightline"/>
  <p:tag name="SHAPECLASSPROTECTIONTYPE" val="63"/>
  <p:tag name="SHAPESETCLASSNAME" val="Blank"/>
</p:tagLst>
</file>

<file path=ppt/tags/tag69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SHAPECLASSPROTECTIONTYPE" val="11"/>
  <p:tag name="SHAPESETCLASSNAME" val="Blank"/>
</p:tagLst>
</file>

<file path=ppt/tags/tag6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COLORSETGROUPCLASSNAME" val="ColorSetGroup1"/>
  <p:tag name="FONTSETGROUPCLASSNAME" val="FontSetGroup1"/>
  <p:tag name="SHAPECLASSNAME" val="AddNoteBox"/>
  <p:tag name="SHAPECLASSPROTECTIONTYPE" val="11"/>
  <p:tag name="SHAPESETCLASSNAME" val="Blank"/>
  <p:tag name="COLORS" val="-2;-2;-2;-2;-1;-2"/>
</p:tagLst>
</file>

<file path=ppt/tags/tag6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COLORSETGROUPCLASSNAME" val="ColorSetGroup1"/>
  <p:tag name="FONTSETGROUPCLASSNAME" val="FontSetGroup1"/>
  <p:tag name="SHAPECLASSNAME" val="BGroupBox"/>
  <p:tag name="SHAPECLASSPROTECTIONTYPE" val="15"/>
  <p:tag name="SHAPESETCLASSNAME" val="Blank"/>
  <p:tag name="COLORS" val="-2;-2;-2;-2;-1;-2"/>
</p:tagLst>
</file>

<file path=ppt/tags/tag6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Lst>
</file>

<file path=ppt/tags/tag7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WW" val="-1"/>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WW" val="-1"/>
  <p:tag name="FONT" val="TextBoxFont"/>
  <p:tag name="FONTSETCLASSNAME" val="FontSet1"/>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FIELD.CHAPTER.CONTENT" val="DCOM CanTp Training"/>
  <p:tag name="FIELD.CHAPTER.VALUE" val="DCOM CanTp Training"/>
  <p:tag name="FIELD.REM_ANL.CONTENT" val=" "/>
  <p:tag name="FIELD.REM_ANL.VALUE" val=" "/>
  <p:tag name="FIELD.DPT.CONTENT" val="CDG-SMT/ESB3 Daniel Hahn"/>
  <p:tag name="FIELD.DPT.VALUE" val="CDG-SMT/ESB3 Daniel Hahn | "/>
  <p:tag name="FIELDS.INITIALIZED" val="1"/>
  <p:tag name="ML_1" val="RBEI_BMH"/>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4_SHAPECLASSPROTECTIONTYPE" val="31"/>
  <p:tag name="RECTANGLE 5_SHAPECLASSPROTECTIONTYPE" val="11"/>
  <p:tag name="RECTANGLE 6_SHAPECLASSPROTECTIONTYPE" val="15"/>
  <p:tag name="RECTANGLE 7_SHAPECLASSPROTECTIONTYPE" val="11"/>
  <p:tag name="PICTURE 8_SHAPECLASSPROTECTIONTYPE" val="15"/>
  <p:tag name="TEXTBOX 9_SHAPECLASSPROTECTIONTYPE" val="11"/>
  <p:tag name="RECTANGLE 10_SHAPECLASSPROTECTIONTYPE" val="63"/>
  <p:tag name="SUBTITLE 3_SHAPECLASSPROTECTIONTYPE" val="0"/>
  <p:tag name="TITLE 1_SHAPECLASSPROTECTIONTYPE" val="0"/>
  <p:tag name="RECTANGLE 30_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8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8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8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8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Lst>
</file>

<file path=ppt/tags/tag8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4486</Words>
  <Application>Microsoft Office PowerPoint</Application>
  <PresentationFormat>Benutzerdefiniert</PresentationFormat>
  <Paragraphs>736</Paragraphs>
  <Slides>44</Slides>
  <Notes>28</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44</vt:i4>
      </vt:variant>
    </vt:vector>
  </HeadingPairs>
  <TitlesOfParts>
    <vt:vector size="52" baseType="lpstr">
      <vt:lpstr>Bosch Office Sans</vt:lpstr>
      <vt:lpstr>Courier New</vt:lpstr>
      <vt:lpstr>Times New Roman</vt:lpstr>
      <vt:lpstr>Wingdings</vt:lpstr>
      <vt:lpstr>Arial</vt:lpstr>
      <vt:lpstr>MS PGothic</vt:lpstr>
      <vt:lpstr>Standarddesign</vt:lpstr>
      <vt:lpstr>Photo Editor Photo</vt:lpstr>
      <vt:lpstr>PowerPoint-Präsentation</vt:lpstr>
      <vt:lpstr>Autosar Communication Stack</vt:lpstr>
      <vt:lpstr>Agenda</vt:lpstr>
      <vt:lpstr>Communication Stack / OSI Layers / ISO Specs</vt:lpstr>
      <vt:lpstr>ISO 15765 – Part 2 (Network Layer Services)</vt:lpstr>
      <vt:lpstr>Service Primitives defined by ISO 15765-2</vt:lpstr>
      <vt:lpstr>Service Primitives defined by ISO 15765-2</vt:lpstr>
      <vt:lpstr>ISO 15765 – Message Transmission</vt:lpstr>
      <vt:lpstr>ISO 15765 – STmin, BS</vt:lpstr>
      <vt:lpstr>ISO 15765 – Flow Control Status</vt:lpstr>
      <vt:lpstr>ISO 15765 – Timing-Parameter</vt:lpstr>
      <vt:lpstr>ISO 15765 – CLASSIC CAN - Normal Addressing</vt:lpstr>
      <vt:lpstr>ISO 15765 – CLASSIC CAN - Extended Addressing</vt:lpstr>
      <vt:lpstr>ISO 15765 – CLASSIC CAN - Mixed Addressing</vt:lpstr>
      <vt:lpstr>ISO 15765 – Target Address Type</vt:lpstr>
      <vt:lpstr>ISO 15765 – CLASSIC CAN - Padding</vt:lpstr>
      <vt:lpstr>ISO 15765 – Half/Full - Duplex</vt:lpstr>
      <vt:lpstr>Trace – Extended Addressing Request</vt:lpstr>
      <vt:lpstr>AUTOSAR CanTp  - PDUs and SDUs</vt:lpstr>
      <vt:lpstr>AUTOSAR CanTp  - Interfaces to/with CAN-IF</vt:lpstr>
      <vt:lpstr>AUTOSAR CanTp - Interfaces to/with PduR (Rx)</vt:lpstr>
      <vt:lpstr>AUTOSAR CanTp - Interfaces to/with PduR (Tx)</vt:lpstr>
      <vt:lpstr>AUTOSAR CanTp  - Interfaces to Scheduler</vt:lpstr>
      <vt:lpstr>AUTOSAR CanTp  - Br / Cs - Timeout</vt:lpstr>
      <vt:lpstr>Switch from Can To CanFD [Flexible Data Rate]</vt:lpstr>
      <vt:lpstr>Can with Flexible Data Rate in Data Field</vt:lpstr>
      <vt:lpstr>CanTp with Flexible Data Rate Support</vt:lpstr>
      <vt:lpstr>  CAN 2.0 / CAN FD Data length comparison table </vt:lpstr>
      <vt:lpstr>CAN 2.0 / CAN FD Frame Format comparison</vt:lpstr>
      <vt:lpstr>CAN 2.0 / CAN FD: SF_DL versus CAN_DL</vt:lpstr>
      <vt:lpstr>ISO/CD 15765-2 – Normal Addressing in CanFD</vt:lpstr>
      <vt:lpstr>ISO/CD 15765-2– Extended Addressing in CanFD</vt:lpstr>
      <vt:lpstr>ISO/CD 15765-2– Mixed Addressing in CanFD</vt:lpstr>
      <vt:lpstr>Extended Addressing Request  for CanFD</vt:lpstr>
      <vt:lpstr>CanTp Configuration Container View (BCT)</vt:lpstr>
      <vt:lpstr>CanTp – Channels</vt:lpstr>
      <vt:lpstr>CanTp General - Container View (BCT)</vt:lpstr>
      <vt:lpstr>CanTp General - Container View (BCT) with CanFD</vt:lpstr>
      <vt:lpstr>CanTp Rx N Sdu - Container View (BCT)</vt:lpstr>
      <vt:lpstr>CanTp Rx N Sdu – Sub Container View (BCT)</vt:lpstr>
      <vt:lpstr>CanTp Tx N Sdu - Container View (BCT)</vt:lpstr>
      <vt:lpstr>CanTp Tx N Sdu – Sub Container View (BCT)</vt:lpstr>
      <vt:lpstr>PowerPoint-Präsentation</vt:lpstr>
      <vt:lpstr>PowerPoint-Präsentation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dc:title>
  <dc:creator>Michael Kürbitz</dc:creator>
  <cp:lastModifiedBy>udkoegel</cp:lastModifiedBy>
  <cp:revision>379</cp:revision>
  <dcterms:created xsi:type="dcterms:W3CDTF">2008-01-06T13:49:47Z</dcterms:created>
  <dcterms:modified xsi:type="dcterms:W3CDTF">2016-10-04T12:09:23Z</dcterms:modified>
</cp:coreProperties>
</file>