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57"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0969625" cy="6170613"/>
  <p:notesSz cx="6858000" cy="9144000"/>
  <p:custDataLst>
    <p:tags r:id="rId31"/>
  </p:custDataLst>
  <p:defaultTextStyle>
    <a:defPPr>
      <a:defRPr lang="en-US"/>
    </a:defPPr>
    <a:lvl1pPr marL="0" algn="l" defTabSz="914400" rtl="0" eaLnBrk="1" latinLnBrk="0" hangingPunct="1">
      <a:buFontTx/>
      <a:buNone/>
      <a:defRPr lang="en-GB" sz="1800" b="0" i="0" u="none" kern="1200">
        <a:solidFill>
          <a:schemeClr val="tx1"/>
        </a:solidFill>
        <a:latin typeface="Bosch Office Sans"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6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5" d="100"/>
          <a:sy n="135" d="100"/>
        </p:scale>
        <p:origin x="150" y="228"/>
      </p:cViewPr>
      <p:guideLst>
        <p:guide orient="horz" pos="160"/>
        <p:guide orient="horz" pos="656"/>
        <p:guide orient="horz" pos="816"/>
        <p:guide orient="horz" pos="3440"/>
        <p:guide pos="160"/>
        <p:guide pos="6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anose="020B0604020202020204" pitchFamily="34"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anose="020B0604020202020204" pitchFamily="34"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254324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3542910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088445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57475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smtClean="0"/>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31807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192839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130460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908076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810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1971067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smtClean="0"/>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2601628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5" name="Picture 4"/>
          <p:cNvPicPr>
            <a:picLocks/>
          </p:cNvPicPr>
          <p:nvPr userDrawn="1">
            <p:custDataLst>
              <p:tags r:id="rId13"/>
            </p:custDataLst>
          </p:nvPr>
        </p:nvPicPr>
        <p:blipFill>
          <a:blip r:embed="rId15"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4"/>
            </p:custDataLst>
          </p:nvPr>
        </p:nvPicPr>
        <p:blipFill>
          <a:blip r:embed="rId16">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2480944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anose="020B0604020202020204" pitchFamily="34" charset="0"/>
          <a:ea typeface="+mj-ea"/>
          <a:cs typeface="+mj-cs"/>
        </a:defRPr>
      </a:lvl1pPr>
    </p:titleStyle>
    <p:body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anose="020B0604020202020204" pitchFamily="34"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anose="020B0604020202020204" pitchFamily="34"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anose="020B0604020202020204" pitchFamily="34"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anose="020B0604020202020204" pitchFamily="34"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3.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image" Target="../media/image3.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slideLayout" Target="../slideLayouts/slideLayout2.xml"/><Relationship Id="rId5" Type="http://schemas.openxmlformats.org/officeDocument/2006/relationships/tags" Target="../tags/tag10.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s>
</file>

<file path=ppt/slides/_rels/slide10.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tags" Target="../tags/tag116.xml"/><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tags" Target="../tags/tag115.xml"/><Relationship Id="rId2" Type="http://schemas.openxmlformats.org/officeDocument/2006/relationships/tags" Target="../tags/tag105.xml"/><Relationship Id="rId16" Type="http://schemas.openxmlformats.org/officeDocument/2006/relationships/image" Target="../media/image11.png"/><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tags" Target="../tags/tag114.xml"/><Relationship Id="rId5" Type="http://schemas.openxmlformats.org/officeDocument/2006/relationships/tags" Target="../tags/tag108.xml"/><Relationship Id="rId15" Type="http://schemas.openxmlformats.org/officeDocument/2006/relationships/slideLayout" Target="../slideLayouts/slideLayout2.xml"/><Relationship Id="rId10" Type="http://schemas.openxmlformats.org/officeDocument/2006/relationships/tags" Target="../tags/tag113.xml"/><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tags" Target="../tags/tag117.xml"/></Relationships>
</file>

<file path=ppt/slides/_rels/slide11.xml.rels><?xml version="1.0" encoding="UTF-8" standalone="yes"?>
<Relationships xmlns="http://schemas.openxmlformats.org/package/2006/relationships"><Relationship Id="rId8" Type="http://schemas.openxmlformats.org/officeDocument/2006/relationships/tags" Target="../tags/tag125.xml"/><Relationship Id="rId3" Type="http://schemas.openxmlformats.org/officeDocument/2006/relationships/tags" Target="../tags/tag120.xml"/><Relationship Id="rId7" Type="http://schemas.openxmlformats.org/officeDocument/2006/relationships/tags" Target="../tags/tag124.xml"/><Relationship Id="rId12" Type="http://schemas.openxmlformats.org/officeDocument/2006/relationships/image" Target="../media/image12.pn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slideLayout" Target="../slideLayouts/slideLayout2.xml"/><Relationship Id="rId5" Type="http://schemas.openxmlformats.org/officeDocument/2006/relationships/tags" Target="../tags/tag122.xml"/><Relationship Id="rId10" Type="http://schemas.openxmlformats.org/officeDocument/2006/relationships/tags" Target="../tags/tag127.xml"/><Relationship Id="rId4" Type="http://schemas.openxmlformats.org/officeDocument/2006/relationships/tags" Target="../tags/tag121.xml"/><Relationship Id="rId9" Type="http://schemas.openxmlformats.org/officeDocument/2006/relationships/tags" Target="../tags/tag126.xml"/></Relationships>
</file>

<file path=ppt/slides/_rels/slide12.xml.rels><?xml version="1.0" encoding="UTF-8" standalone="yes"?>
<Relationships xmlns="http://schemas.openxmlformats.org/package/2006/relationships"><Relationship Id="rId8" Type="http://schemas.openxmlformats.org/officeDocument/2006/relationships/tags" Target="../tags/tag135.xml"/><Relationship Id="rId3" Type="http://schemas.openxmlformats.org/officeDocument/2006/relationships/tags" Target="../tags/tag130.xml"/><Relationship Id="rId7" Type="http://schemas.openxmlformats.org/officeDocument/2006/relationships/tags" Target="../tags/tag134.xml"/><Relationship Id="rId12" Type="http://schemas.openxmlformats.org/officeDocument/2006/relationships/image" Target="../media/image13.png"/><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slideLayout" Target="../slideLayouts/slideLayout2.xml"/><Relationship Id="rId5" Type="http://schemas.openxmlformats.org/officeDocument/2006/relationships/tags" Target="../tags/tag132.xml"/><Relationship Id="rId10" Type="http://schemas.openxmlformats.org/officeDocument/2006/relationships/tags" Target="../tags/tag137.xml"/><Relationship Id="rId4" Type="http://schemas.openxmlformats.org/officeDocument/2006/relationships/tags" Target="../tags/tag131.xml"/><Relationship Id="rId9" Type="http://schemas.openxmlformats.org/officeDocument/2006/relationships/tags" Target="../tags/tag136.xml"/></Relationships>
</file>

<file path=ppt/slides/_rels/slide13.xml.rels><?xml version="1.0" encoding="UTF-8" standalone="yes"?>
<Relationships xmlns="http://schemas.openxmlformats.org/package/2006/relationships"><Relationship Id="rId8" Type="http://schemas.openxmlformats.org/officeDocument/2006/relationships/tags" Target="../tags/tag145.xml"/><Relationship Id="rId3" Type="http://schemas.openxmlformats.org/officeDocument/2006/relationships/tags" Target="../tags/tag140.xml"/><Relationship Id="rId7" Type="http://schemas.openxmlformats.org/officeDocument/2006/relationships/tags" Target="../tags/tag144.xml"/><Relationship Id="rId12" Type="http://schemas.openxmlformats.org/officeDocument/2006/relationships/image" Target="../media/image14.png"/><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tags" Target="../tags/tag143.xml"/><Relationship Id="rId11" Type="http://schemas.openxmlformats.org/officeDocument/2006/relationships/slideLayout" Target="../slideLayouts/slideLayout2.xml"/><Relationship Id="rId5" Type="http://schemas.openxmlformats.org/officeDocument/2006/relationships/tags" Target="../tags/tag142.xml"/><Relationship Id="rId10" Type="http://schemas.openxmlformats.org/officeDocument/2006/relationships/tags" Target="../tags/tag147.xml"/><Relationship Id="rId4" Type="http://schemas.openxmlformats.org/officeDocument/2006/relationships/tags" Target="../tags/tag141.xml"/><Relationship Id="rId9" Type="http://schemas.openxmlformats.org/officeDocument/2006/relationships/tags" Target="../tags/tag146.xml"/></Relationships>
</file>

<file path=ppt/slides/_rels/slide14.xml.rels><?xml version="1.0" encoding="UTF-8" standalone="yes"?>
<Relationships xmlns="http://schemas.openxmlformats.org/package/2006/relationships"><Relationship Id="rId8" Type="http://schemas.openxmlformats.org/officeDocument/2006/relationships/tags" Target="../tags/tag155.xml"/><Relationship Id="rId3" Type="http://schemas.openxmlformats.org/officeDocument/2006/relationships/tags" Target="../tags/tag150.xml"/><Relationship Id="rId7" Type="http://schemas.openxmlformats.org/officeDocument/2006/relationships/tags" Target="../tags/tag154.xml"/><Relationship Id="rId12" Type="http://schemas.openxmlformats.org/officeDocument/2006/relationships/image" Target="../media/image15.png"/><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11" Type="http://schemas.openxmlformats.org/officeDocument/2006/relationships/slideLayout" Target="../slideLayouts/slideLayout2.xml"/><Relationship Id="rId5" Type="http://schemas.openxmlformats.org/officeDocument/2006/relationships/tags" Target="../tags/tag152.xml"/><Relationship Id="rId10" Type="http://schemas.openxmlformats.org/officeDocument/2006/relationships/tags" Target="../tags/tag157.xml"/><Relationship Id="rId4" Type="http://schemas.openxmlformats.org/officeDocument/2006/relationships/tags" Target="../tags/tag151.xml"/><Relationship Id="rId9" Type="http://schemas.openxmlformats.org/officeDocument/2006/relationships/tags" Target="../tags/tag156.xml"/></Relationships>
</file>

<file path=ppt/slides/_rels/slide15.xml.rels><?xml version="1.0" encoding="UTF-8" standalone="yes"?>
<Relationships xmlns="http://schemas.openxmlformats.org/package/2006/relationships"><Relationship Id="rId8" Type="http://schemas.openxmlformats.org/officeDocument/2006/relationships/tags" Target="../tags/tag165.xml"/><Relationship Id="rId3" Type="http://schemas.openxmlformats.org/officeDocument/2006/relationships/tags" Target="../tags/tag160.xml"/><Relationship Id="rId7" Type="http://schemas.openxmlformats.org/officeDocument/2006/relationships/tags" Target="../tags/tag164.xml"/><Relationship Id="rId12" Type="http://schemas.openxmlformats.org/officeDocument/2006/relationships/image" Target="../media/image16.png"/><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tags" Target="../tags/tag163.xml"/><Relationship Id="rId11" Type="http://schemas.openxmlformats.org/officeDocument/2006/relationships/slideLayout" Target="../slideLayouts/slideLayout2.xml"/><Relationship Id="rId5" Type="http://schemas.openxmlformats.org/officeDocument/2006/relationships/tags" Target="../tags/tag162.xml"/><Relationship Id="rId10" Type="http://schemas.openxmlformats.org/officeDocument/2006/relationships/tags" Target="../tags/tag167.xml"/><Relationship Id="rId4" Type="http://schemas.openxmlformats.org/officeDocument/2006/relationships/tags" Target="../tags/tag161.xml"/><Relationship Id="rId9" Type="http://schemas.openxmlformats.org/officeDocument/2006/relationships/tags" Target="../tags/tag166.xml"/></Relationships>
</file>

<file path=ppt/slides/_rels/slide16.xml.rels><?xml version="1.0" encoding="UTF-8" standalone="yes"?>
<Relationships xmlns="http://schemas.openxmlformats.org/package/2006/relationships"><Relationship Id="rId8" Type="http://schemas.openxmlformats.org/officeDocument/2006/relationships/tags" Target="../tags/tag175.xml"/><Relationship Id="rId3" Type="http://schemas.openxmlformats.org/officeDocument/2006/relationships/tags" Target="../tags/tag170.xml"/><Relationship Id="rId7" Type="http://schemas.openxmlformats.org/officeDocument/2006/relationships/tags" Target="../tags/tag174.xml"/><Relationship Id="rId12" Type="http://schemas.openxmlformats.org/officeDocument/2006/relationships/image" Target="../media/image17.png"/><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tags" Target="../tags/tag173.xml"/><Relationship Id="rId11" Type="http://schemas.openxmlformats.org/officeDocument/2006/relationships/slideLayout" Target="../slideLayouts/slideLayout2.xml"/><Relationship Id="rId5" Type="http://schemas.openxmlformats.org/officeDocument/2006/relationships/tags" Target="../tags/tag172.xml"/><Relationship Id="rId10" Type="http://schemas.openxmlformats.org/officeDocument/2006/relationships/tags" Target="../tags/tag177.xml"/><Relationship Id="rId4" Type="http://schemas.openxmlformats.org/officeDocument/2006/relationships/tags" Target="../tags/tag171.xml"/><Relationship Id="rId9" Type="http://schemas.openxmlformats.org/officeDocument/2006/relationships/tags" Target="../tags/tag176.xml"/></Relationships>
</file>

<file path=ppt/slides/_rels/slide17.xml.rels><?xml version="1.0" encoding="UTF-8" standalone="yes"?>
<Relationships xmlns="http://schemas.openxmlformats.org/package/2006/relationships"><Relationship Id="rId8" Type="http://schemas.openxmlformats.org/officeDocument/2006/relationships/tags" Target="../tags/tag185.xml"/><Relationship Id="rId3" Type="http://schemas.openxmlformats.org/officeDocument/2006/relationships/tags" Target="../tags/tag180.xml"/><Relationship Id="rId7" Type="http://schemas.openxmlformats.org/officeDocument/2006/relationships/tags" Target="../tags/tag184.xml"/><Relationship Id="rId12" Type="http://schemas.openxmlformats.org/officeDocument/2006/relationships/image" Target="../media/image18.png"/><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tags" Target="../tags/tag183.xml"/><Relationship Id="rId11" Type="http://schemas.openxmlformats.org/officeDocument/2006/relationships/slideLayout" Target="../slideLayouts/slideLayout2.xml"/><Relationship Id="rId5" Type="http://schemas.openxmlformats.org/officeDocument/2006/relationships/tags" Target="../tags/tag182.xml"/><Relationship Id="rId10" Type="http://schemas.openxmlformats.org/officeDocument/2006/relationships/tags" Target="../tags/tag187.xml"/><Relationship Id="rId4" Type="http://schemas.openxmlformats.org/officeDocument/2006/relationships/tags" Target="../tags/tag181.xml"/><Relationship Id="rId9" Type="http://schemas.openxmlformats.org/officeDocument/2006/relationships/tags" Target="../tags/tag186.xml"/></Relationships>
</file>

<file path=ppt/slides/_rels/slide18.xml.rels><?xml version="1.0" encoding="UTF-8" standalone="yes"?>
<Relationships xmlns="http://schemas.openxmlformats.org/package/2006/relationships"><Relationship Id="rId8" Type="http://schemas.openxmlformats.org/officeDocument/2006/relationships/tags" Target="../tags/tag195.xml"/><Relationship Id="rId3" Type="http://schemas.openxmlformats.org/officeDocument/2006/relationships/tags" Target="../tags/tag190.xml"/><Relationship Id="rId7" Type="http://schemas.openxmlformats.org/officeDocument/2006/relationships/tags" Target="../tags/tag194.xml"/><Relationship Id="rId12" Type="http://schemas.openxmlformats.org/officeDocument/2006/relationships/image" Target="../media/image19.png"/><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tags" Target="../tags/tag193.xml"/><Relationship Id="rId11" Type="http://schemas.openxmlformats.org/officeDocument/2006/relationships/slideLayout" Target="../slideLayouts/slideLayout2.xml"/><Relationship Id="rId5" Type="http://schemas.openxmlformats.org/officeDocument/2006/relationships/tags" Target="../tags/tag192.xml"/><Relationship Id="rId10" Type="http://schemas.openxmlformats.org/officeDocument/2006/relationships/tags" Target="../tags/tag197.xml"/><Relationship Id="rId4" Type="http://schemas.openxmlformats.org/officeDocument/2006/relationships/tags" Target="../tags/tag191.xml"/><Relationship Id="rId9" Type="http://schemas.openxmlformats.org/officeDocument/2006/relationships/tags" Target="../tags/tag196.xml"/></Relationships>
</file>

<file path=ppt/slides/_rels/slide19.xml.rels><?xml version="1.0" encoding="UTF-8" standalone="yes"?>
<Relationships xmlns="http://schemas.openxmlformats.org/package/2006/relationships"><Relationship Id="rId8" Type="http://schemas.openxmlformats.org/officeDocument/2006/relationships/tags" Target="../tags/tag205.xml"/><Relationship Id="rId3" Type="http://schemas.openxmlformats.org/officeDocument/2006/relationships/tags" Target="../tags/tag200.xml"/><Relationship Id="rId7" Type="http://schemas.openxmlformats.org/officeDocument/2006/relationships/tags" Target="../tags/tag204.xml"/><Relationship Id="rId12" Type="http://schemas.openxmlformats.org/officeDocument/2006/relationships/image" Target="../media/image20.png"/><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tags" Target="../tags/tag203.xml"/><Relationship Id="rId11" Type="http://schemas.openxmlformats.org/officeDocument/2006/relationships/slideLayout" Target="../slideLayouts/slideLayout2.xml"/><Relationship Id="rId5" Type="http://schemas.openxmlformats.org/officeDocument/2006/relationships/tags" Target="../tags/tag202.xml"/><Relationship Id="rId10" Type="http://schemas.openxmlformats.org/officeDocument/2006/relationships/tags" Target="../tags/tag207.xml"/><Relationship Id="rId4" Type="http://schemas.openxmlformats.org/officeDocument/2006/relationships/tags" Target="../tags/tag201.xml"/><Relationship Id="rId9" Type="http://schemas.openxmlformats.org/officeDocument/2006/relationships/tags" Target="../tags/tag206.xml"/></Relationships>
</file>

<file path=ppt/slides/_rels/slide2.xml.rels><?xml version="1.0" encoding="UTF-8" standalone="yes"?>
<Relationships xmlns="http://schemas.openxmlformats.org/package/2006/relationships"><Relationship Id="rId8" Type="http://schemas.openxmlformats.org/officeDocument/2006/relationships/tags" Target="../tags/tag23.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4.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slideLayout" Target="../slideLayouts/slideLayout2.xml"/><Relationship Id="rId5" Type="http://schemas.openxmlformats.org/officeDocument/2006/relationships/tags" Target="../tags/tag2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s>
</file>

<file path=ppt/slides/_rels/slide20.xml.rels><?xml version="1.0" encoding="UTF-8" standalone="yes"?>
<Relationships xmlns="http://schemas.openxmlformats.org/package/2006/relationships"><Relationship Id="rId8" Type="http://schemas.openxmlformats.org/officeDocument/2006/relationships/tags" Target="../tags/tag215.xml"/><Relationship Id="rId3" Type="http://schemas.openxmlformats.org/officeDocument/2006/relationships/tags" Target="../tags/tag210.xml"/><Relationship Id="rId7" Type="http://schemas.openxmlformats.org/officeDocument/2006/relationships/tags" Target="../tags/tag214.xml"/><Relationship Id="rId12" Type="http://schemas.openxmlformats.org/officeDocument/2006/relationships/image" Target="../media/image21.png"/><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slideLayout" Target="../slideLayouts/slideLayout2.xml"/><Relationship Id="rId5" Type="http://schemas.openxmlformats.org/officeDocument/2006/relationships/tags" Target="../tags/tag212.xml"/><Relationship Id="rId10" Type="http://schemas.openxmlformats.org/officeDocument/2006/relationships/tags" Target="../tags/tag217.xml"/><Relationship Id="rId4" Type="http://schemas.openxmlformats.org/officeDocument/2006/relationships/tags" Target="../tags/tag211.xml"/><Relationship Id="rId9" Type="http://schemas.openxmlformats.org/officeDocument/2006/relationships/tags" Target="../tags/tag216.xml"/></Relationships>
</file>

<file path=ppt/slides/_rels/slide21.xml.rels><?xml version="1.0" encoding="UTF-8" standalone="yes"?>
<Relationships xmlns="http://schemas.openxmlformats.org/package/2006/relationships"><Relationship Id="rId8" Type="http://schemas.openxmlformats.org/officeDocument/2006/relationships/tags" Target="../tags/tag225.xml"/><Relationship Id="rId3" Type="http://schemas.openxmlformats.org/officeDocument/2006/relationships/tags" Target="../tags/tag220.xml"/><Relationship Id="rId7" Type="http://schemas.openxmlformats.org/officeDocument/2006/relationships/tags" Target="../tags/tag224.xml"/><Relationship Id="rId12" Type="http://schemas.openxmlformats.org/officeDocument/2006/relationships/image" Target="../media/image22.png"/><Relationship Id="rId2" Type="http://schemas.openxmlformats.org/officeDocument/2006/relationships/tags" Target="../tags/tag219.xml"/><Relationship Id="rId1" Type="http://schemas.openxmlformats.org/officeDocument/2006/relationships/tags" Target="../tags/tag218.xml"/><Relationship Id="rId6" Type="http://schemas.openxmlformats.org/officeDocument/2006/relationships/tags" Target="../tags/tag223.xml"/><Relationship Id="rId11" Type="http://schemas.openxmlformats.org/officeDocument/2006/relationships/slideLayout" Target="../slideLayouts/slideLayout2.xml"/><Relationship Id="rId5" Type="http://schemas.openxmlformats.org/officeDocument/2006/relationships/tags" Target="../tags/tag222.xml"/><Relationship Id="rId10" Type="http://schemas.openxmlformats.org/officeDocument/2006/relationships/tags" Target="../tags/tag227.xml"/><Relationship Id="rId4" Type="http://schemas.openxmlformats.org/officeDocument/2006/relationships/tags" Target="../tags/tag221.xml"/><Relationship Id="rId9" Type="http://schemas.openxmlformats.org/officeDocument/2006/relationships/tags" Target="../tags/tag226.xml"/></Relationships>
</file>

<file path=ppt/slides/_rels/slide22.xml.rels><?xml version="1.0" encoding="UTF-8" standalone="yes"?>
<Relationships xmlns="http://schemas.openxmlformats.org/package/2006/relationships"><Relationship Id="rId8" Type="http://schemas.openxmlformats.org/officeDocument/2006/relationships/tags" Target="../tags/tag235.xml"/><Relationship Id="rId3" Type="http://schemas.openxmlformats.org/officeDocument/2006/relationships/tags" Target="../tags/tag230.xml"/><Relationship Id="rId7" Type="http://schemas.openxmlformats.org/officeDocument/2006/relationships/tags" Target="../tags/tag234.xml"/><Relationship Id="rId12" Type="http://schemas.openxmlformats.org/officeDocument/2006/relationships/image" Target="../media/image23.png"/><Relationship Id="rId2" Type="http://schemas.openxmlformats.org/officeDocument/2006/relationships/tags" Target="../tags/tag229.xml"/><Relationship Id="rId1" Type="http://schemas.openxmlformats.org/officeDocument/2006/relationships/tags" Target="../tags/tag228.xml"/><Relationship Id="rId6" Type="http://schemas.openxmlformats.org/officeDocument/2006/relationships/tags" Target="../tags/tag233.xml"/><Relationship Id="rId11" Type="http://schemas.openxmlformats.org/officeDocument/2006/relationships/slideLayout" Target="../slideLayouts/slideLayout2.xml"/><Relationship Id="rId5" Type="http://schemas.openxmlformats.org/officeDocument/2006/relationships/tags" Target="../tags/tag232.xml"/><Relationship Id="rId10" Type="http://schemas.openxmlformats.org/officeDocument/2006/relationships/tags" Target="../tags/tag237.xml"/><Relationship Id="rId4" Type="http://schemas.openxmlformats.org/officeDocument/2006/relationships/tags" Target="../tags/tag231.xml"/><Relationship Id="rId9" Type="http://schemas.openxmlformats.org/officeDocument/2006/relationships/tags" Target="../tags/tag236.xml"/></Relationships>
</file>

<file path=ppt/slides/_rels/slide23.xml.rels><?xml version="1.0" encoding="UTF-8" standalone="yes"?>
<Relationships xmlns="http://schemas.openxmlformats.org/package/2006/relationships"><Relationship Id="rId8" Type="http://schemas.openxmlformats.org/officeDocument/2006/relationships/tags" Target="../tags/tag245.xml"/><Relationship Id="rId3" Type="http://schemas.openxmlformats.org/officeDocument/2006/relationships/tags" Target="../tags/tag240.xml"/><Relationship Id="rId7" Type="http://schemas.openxmlformats.org/officeDocument/2006/relationships/tags" Target="../tags/tag244.xml"/><Relationship Id="rId12" Type="http://schemas.openxmlformats.org/officeDocument/2006/relationships/image" Target="../media/image24.png"/><Relationship Id="rId2" Type="http://schemas.openxmlformats.org/officeDocument/2006/relationships/tags" Target="../tags/tag239.xml"/><Relationship Id="rId1" Type="http://schemas.openxmlformats.org/officeDocument/2006/relationships/tags" Target="../tags/tag238.xml"/><Relationship Id="rId6" Type="http://schemas.openxmlformats.org/officeDocument/2006/relationships/tags" Target="../tags/tag243.xml"/><Relationship Id="rId11" Type="http://schemas.openxmlformats.org/officeDocument/2006/relationships/slideLayout" Target="../slideLayouts/slideLayout2.xml"/><Relationship Id="rId5" Type="http://schemas.openxmlformats.org/officeDocument/2006/relationships/tags" Target="../tags/tag242.xml"/><Relationship Id="rId10" Type="http://schemas.openxmlformats.org/officeDocument/2006/relationships/tags" Target="../tags/tag247.xml"/><Relationship Id="rId4" Type="http://schemas.openxmlformats.org/officeDocument/2006/relationships/tags" Target="../tags/tag241.xml"/><Relationship Id="rId9" Type="http://schemas.openxmlformats.org/officeDocument/2006/relationships/tags" Target="../tags/tag246.xml"/></Relationships>
</file>

<file path=ppt/slides/_rels/slide24.xml.rels><?xml version="1.0" encoding="UTF-8" standalone="yes"?>
<Relationships xmlns="http://schemas.openxmlformats.org/package/2006/relationships"><Relationship Id="rId8" Type="http://schemas.openxmlformats.org/officeDocument/2006/relationships/tags" Target="../tags/tag255.xml"/><Relationship Id="rId3" Type="http://schemas.openxmlformats.org/officeDocument/2006/relationships/tags" Target="../tags/tag250.xml"/><Relationship Id="rId7" Type="http://schemas.openxmlformats.org/officeDocument/2006/relationships/tags" Target="../tags/tag254.xml"/><Relationship Id="rId12" Type="http://schemas.openxmlformats.org/officeDocument/2006/relationships/image" Target="../media/image25.png"/><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tags" Target="../tags/tag253.xml"/><Relationship Id="rId11" Type="http://schemas.openxmlformats.org/officeDocument/2006/relationships/slideLayout" Target="../slideLayouts/slideLayout2.xml"/><Relationship Id="rId5" Type="http://schemas.openxmlformats.org/officeDocument/2006/relationships/tags" Target="../tags/tag252.xml"/><Relationship Id="rId10" Type="http://schemas.openxmlformats.org/officeDocument/2006/relationships/tags" Target="../tags/tag257.xml"/><Relationship Id="rId4" Type="http://schemas.openxmlformats.org/officeDocument/2006/relationships/tags" Target="../tags/tag251.xml"/><Relationship Id="rId9" Type="http://schemas.openxmlformats.org/officeDocument/2006/relationships/tags" Target="../tags/tag256.xml"/></Relationships>
</file>

<file path=ppt/slides/_rels/slide25.xml.rels><?xml version="1.0" encoding="UTF-8" standalone="yes"?>
<Relationships xmlns="http://schemas.openxmlformats.org/package/2006/relationships"><Relationship Id="rId8" Type="http://schemas.openxmlformats.org/officeDocument/2006/relationships/tags" Target="../tags/tag265.xml"/><Relationship Id="rId3" Type="http://schemas.openxmlformats.org/officeDocument/2006/relationships/tags" Target="../tags/tag260.xml"/><Relationship Id="rId7" Type="http://schemas.openxmlformats.org/officeDocument/2006/relationships/tags" Target="../tags/tag264.xml"/><Relationship Id="rId12" Type="http://schemas.openxmlformats.org/officeDocument/2006/relationships/image" Target="../media/image26.png"/><Relationship Id="rId2" Type="http://schemas.openxmlformats.org/officeDocument/2006/relationships/tags" Target="../tags/tag259.xml"/><Relationship Id="rId1" Type="http://schemas.openxmlformats.org/officeDocument/2006/relationships/tags" Target="../tags/tag258.xml"/><Relationship Id="rId6" Type="http://schemas.openxmlformats.org/officeDocument/2006/relationships/tags" Target="../tags/tag263.xml"/><Relationship Id="rId11" Type="http://schemas.openxmlformats.org/officeDocument/2006/relationships/slideLayout" Target="../slideLayouts/slideLayout2.xml"/><Relationship Id="rId5" Type="http://schemas.openxmlformats.org/officeDocument/2006/relationships/tags" Target="../tags/tag262.xml"/><Relationship Id="rId10" Type="http://schemas.openxmlformats.org/officeDocument/2006/relationships/tags" Target="../tags/tag267.xml"/><Relationship Id="rId4" Type="http://schemas.openxmlformats.org/officeDocument/2006/relationships/tags" Target="../tags/tag261.xml"/><Relationship Id="rId9" Type="http://schemas.openxmlformats.org/officeDocument/2006/relationships/tags" Target="../tags/tag266.xml"/></Relationships>
</file>

<file path=ppt/slides/_rels/slide26.xml.rels><?xml version="1.0" encoding="UTF-8" standalone="yes"?>
<Relationships xmlns="http://schemas.openxmlformats.org/package/2006/relationships"><Relationship Id="rId8" Type="http://schemas.openxmlformats.org/officeDocument/2006/relationships/tags" Target="../tags/tag275.xml"/><Relationship Id="rId3" Type="http://schemas.openxmlformats.org/officeDocument/2006/relationships/tags" Target="../tags/tag270.xml"/><Relationship Id="rId7" Type="http://schemas.openxmlformats.org/officeDocument/2006/relationships/tags" Target="../tags/tag274.xml"/><Relationship Id="rId12" Type="http://schemas.openxmlformats.org/officeDocument/2006/relationships/image" Target="../media/image27.png"/><Relationship Id="rId2" Type="http://schemas.openxmlformats.org/officeDocument/2006/relationships/tags" Target="../tags/tag269.xml"/><Relationship Id="rId1" Type="http://schemas.openxmlformats.org/officeDocument/2006/relationships/tags" Target="../tags/tag268.xml"/><Relationship Id="rId6" Type="http://schemas.openxmlformats.org/officeDocument/2006/relationships/tags" Target="../tags/tag273.xml"/><Relationship Id="rId11" Type="http://schemas.openxmlformats.org/officeDocument/2006/relationships/slideLayout" Target="../slideLayouts/slideLayout2.xml"/><Relationship Id="rId5" Type="http://schemas.openxmlformats.org/officeDocument/2006/relationships/tags" Target="../tags/tag272.xml"/><Relationship Id="rId10" Type="http://schemas.openxmlformats.org/officeDocument/2006/relationships/tags" Target="../tags/tag277.xml"/><Relationship Id="rId4" Type="http://schemas.openxmlformats.org/officeDocument/2006/relationships/tags" Target="../tags/tag271.xml"/><Relationship Id="rId9" Type="http://schemas.openxmlformats.org/officeDocument/2006/relationships/tags" Target="../tags/tag276.xml"/></Relationships>
</file>

<file path=ppt/slides/_rels/slide27.xml.rels><?xml version="1.0" encoding="UTF-8" standalone="yes"?>
<Relationships xmlns="http://schemas.openxmlformats.org/package/2006/relationships"><Relationship Id="rId8" Type="http://schemas.openxmlformats.org/officeDocument/2006/relationships/tags" Target="../tags/tag285.xml"/><Relationship Id="rId3" Type="http://schemas.openxmlformats.org/officeDocument/2006/relationships/tags" Target="../tags/tag280.xml"/><Relationship Id="rId7" Type="http://schemas.openxmlformats.org/officeDocument/2006/relationships/tags" Target="../tags/tag284.xml"/><Relationship Id="rId12" Type="http://schemas.openxmlformats.org/officeDocument/2006/relationships/image" Target="../media/image28.png"/><Relationship Id="rId2" Type="http://schemas.openxmlformats.org/officeDocument/2006/relationships/tags" Target="../tags/tag279.xml"/><Relationship Id="rId1" Type="http://schemas.openxmlformats.org/officeDocument/2006/relationships/tags" Target="../tags/tag278.xml"/><Relationship Id="rId6" Type="http://schemas.openxmlformats.org/officeDocument/2006/relationships/tags" Target="../tags/tag283.xml"/><Relationship Id="rId11" Type="http://schemas.openxmlformats.org/officeDocument/2006/relationships/slideLayout" Target="../slideLayouts/slideLayout2.xml"/><Relationship Id="rId5" Type="http://schemas.openxmlformats.org/officeDocument/2006/relationships/tags" Target="../tags/tag282.xml"/><Relationship Id="rId10" Type="http://schemas.openxmlformats.org/officeDocument/2006/relationships/tags" Target="../tags/tag287.xml"/><Relationship Id="rId4" Type="http://schemas.openxmlformats.org/officeDocument/2006/relationships/tags" Target="../tags/tag281.xml"/><Relationship Id="rId9" Type="http://schemas.openxmlformats.org/officeDocument/2006/relationships/tags" Target="../tags/tag286.xml"/></Relationships>
</file>

<file path=ppt/slides/_rels/slide28.xml.rels><?xml version="1.0" encoding="UTF-8" standalone="yes"?>
<Relationships xmlns="http://schemas.openxmlformats.org/package/2006/relationships"><Relationship Id="rId8" Type="http://schemas.openxmlformats.org/officeDocument/2006/relationships/tags" Target="../tags/tag295.xml"/><Relationship Id="rId3" Type="http://schemas.openxmlformats.org/officeDocument/2006/relationships/tags" Target="../tags/tag290.xml"/><Relationship Id="rId7" Type="http://schemas.openxmlformats.org/officeDocument/2006/relationships/tags" Target="../tags/tag294.xml"/><Relationship Id="rId2" Type="http://schemas.openxmlformats.org/officeDocument/2006/relationships/tags" Target="../tags/tag289.xml"/><Relationship Id="rId1" Type="http://schemas.openxmlformats.org/officeDocument/2006/relationships/tags" Target="../tags/tag288.xml"/><Relationship Id="rId6" Type="http://schemas.openxmlformats.org/officeDocument/2006/relationships/tags" Target="../tags/tag293.xml"/><Relationship Id="rId11" Type="http://schemas.openxmlformats.org/officeDocument/2006/relationships/image" Target="../media/image29.png"/><Relationship Id="rId5" Type="http://schemas.openxmlformats.org/officeDocument/2006/relationships/tags" Target="../tags/tag292.xml"/><Relationship Id="rId10" Type="http://schemas.openxmlformats.org/officeDocument/2006/relationships/slideLayout" Target="../slideLayouts/slideLayout2.xml"/><Relationship Id="rId4" Type="http://schemas.openxmlformats.org/officeDocument/2006/relationships/tags" Target="../tags/tag291.xml"/><Relationship Id="rId9" Type="http://schemas.openxmlformats.org/officeDocument/2006/relationships/tags" Target="../tags/tag296.xml"/></Relationships>
</file>

<file path=ppt/slides/_rels/slide29.xml.rels><?xml version="1.0" encoding="UTF-8" standalone="yes"?>
<Relationships xmlns="http://schemas.openxmlformats.org/package/2006/relationships"><Relationship Id="rId8" Type="http://schemas.openxmlformats.org/officeDocument/2006/relationships/tags" Target="../tags/tag304.xml"/><Relationship Id="rId3" Type="http://schemas.openxmlformats.org/officeDocument/2006/relationships/tags" Target="../tags/tag299.xml"/><Relationship Id="rId7" Type="http://schemas.openxmlformats.org/officeDocument/2006/relationships/tags" Target="../tags/tag303.xml"/><Relationship Id="rId2" Type="http://schemas.openxmlformats.org/officeDocument/2006/relationships/tags" Target="../tags/tag298.xml"/><Relationship Id="rId1" Type="http://schemas.openxmlformats.org/officeDocument/2006/relationships/tags" Target="../tags/tag297.xml"/><Relationship Id="rId6" Type="http://schemas.openxmlformats.org/officeDocument/2006/relationships/tags" Target="../tags/tag302.xml"/><Relationship Id="rId5" Type="http://schemas.openxmlformats.org/officeDocument/2006/relationships/tags" Target="../tags/tag301.xml"/><Relationship Id="rId10" Type="http://schemas.openxmlformats.org/officeDocument/2006/relationships/image" Target="../media/image30.png"/><Relationship Id="rId4" Type="http://schemas.openxmlformats.org/officeDocument/2006/relationships/tags" Target="../tags/tag300.xml"/><Relationship Id="rId9"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image" Target="../media/image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slideLayout" Target="../slideLayouts/slideLayout2.xml"/><Relationship Id="rId5" Type="http://schemas.openxmlformats.org/officeDocument/2006/relationships/tags" Target="../tags/tag30.xml"/><Relationship Id="rId10" Type="http://schemas.openxmlformats.org/officeDocument/2006/relationships/tags" Target="../tags/tag35.xml"/><Relationship Id="rId4" Type="http://schemas.openxmlformats.org/officeDocument/2006/relationships/tags" Target="../tags/tag29.xml"/><Relationship Id="rId9" Type="http://schemas.openxmlformats.org/officeDocument/2006/relationships/tags" Target="../tags/tag34.xml"/></Relationships>
</file>

<file path=ppt/slides/_rels/slide4.xml.rels><?xml version="1.0" encoding="UTF-8" standalone="yes"?>
<Relationships xmlns="http://schemas.openxmlformats.org/package/2006/relationships"><Relationship Id="rId8" Type="http://schemas.openxmlformats.org/officeDocument/2006/relationships/tags" Target="../tags/tag43.xml"/><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6.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slideLayout" Target="../slideLayouts/slideLayout2.xml"/><Relationship Id="rId5" Type="http://schemas.openxmlformats.org/officeDocument/2006/relationships/tags" Target="../tags/tag40.xml"/><Relationship Id="rId10" Type="http://schemas.openxmlformats.org/officeDocument/2006/relationships/tags" Target="../tags/tag45.xml"/><Relationship Id="rId4" Type="http://schemas.openxmlformats.org/officeDocument/2006/relationships/tags" Target="../tags/tag39.xml"/><Relationship Id="rId9" Type="http://schemas.openxmlformats.org/officeDocument/2006/relationships/tags" Target="../tags/tag44.xml"/></Relationships>
</file>

<file path=ppt/slides/_rels/slide5.xml.rels><?xml version="1.0" encoding="UTF-8" standalone="yes"?>
<Relationships xmlns="http://schemas.openxmlformats.org/package/2006/relationships"><Relationship Id="rId8" Type="http://schemas.openxmlformats.org/officeDocument/2006/relationships/tags" Target="../tags/tag53.xml"/><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image" Target="../media/image7.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slideLayout" Target="../slideLayouts/slideLayout2.xml"/><Relationship Id="rId5" Type="http://schemas.openxmlformats.org/officeDocument/2006/relationships/tags" Target="../tags/tag50.xml"/><Relationship Id="rId10" Type="http://schemas.openxmlformats.org/officeDocument/2006/relationships/tags" Target="../tags/tag55.xml"/><Relationship Id="rId4" Type="http://schemas.openxmlformats.org/officeDocument/2006/relationships/tags" Target="../tags/tag49.xml"/><Relationship Id="rId9" Type="http://schemas.openxmlformats.org/officeDocument/2006/relationships/tags" Target="../tags/tag54.xml"/></Relationships>
</file>

<file path=ppt/slides/_rels/slide6.xml.rels><?xml version="1.0" encoding="UTF-8" standalone="yes"?>
<Relationships xmlns="http://schemas.openxmlformats.org/package/2006/relationships"><Relationship Id="rId8" Type="http://schemas.openxmlformats.org/officeDocument/2006/relationships/tags" Target="../tags/tag63.xml"/><Relationship Id="rId3" Type="http://schemas.openxmlformats.org/officeDocument/2006/relationships/tags" Target="../tags/tag58.xml"/><Relationship Id="rId7" Type="http://schemas.openxmlformats.org/officeDocument/2006/relationships/tags" Target="../tags/tag62.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image" Target="../media/image8.png"/><Relationship Id="rId5" Type="http://schemas.openxmlformats.org/officeDocument/2006/relationships/tags" Target="../tags/tag60.xml"/><Relationship Id="rId10" Type="http://schemas.openxmlformats.org/officeDocument/2006/relationships/slideLayout" Target="../slideLayouts/slideLayout2.xml"/><Relationship Id="rId4" Type="http://schemas.openxmlformats.org/officeDocument/2006/relationships/tags" Target="../tags/tag59.xml"/><Relationship Id="rId9" Type="http://schemas.openxmlformats.org/officeDocument/2006/relationships/tags" Target="../tags/tag64.xml"/></Relationships>
</file>

<file path=ppt/slides/_rels/slide7.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9.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slideLayout" Target="../slideLayouts/slideLayout2.xml"/><Relationship Id="rId5" Type="http://schemas.openxmlformats.org/officeDocument/2006/relationships/tags" Target="../tags/tag69.xml"/><Relationship Id="rId10" Type="http://schemas.openxmlformats.org/officeDocument/2006/relationships/tags" Target="../tags/tag74.xml"/><Relationship Id="rId4" Type="http://schemas.openxmlformats.org/officeDocument/2006/relationships/tags" Target="../tags/tag68.xml"/><Relationship Id="rId9" Type="http://schemas.openxmlformats.org/officeDocument/2006/relationships/tags" Target="../tags/tag73.xml"/></Relationships>
</file>

<file path=ppt/slides/_rels/slide8.xml.rels><?xml version="1.0" encoding="UTF-8" standalone="yes"?>
<Relationships xmlns="http://schemas.openxmlformats.org/package/2006/relationships"><Relationship Id="rId8" Type="http://schemas.openxmlformats.org/officeDocument/2006/relationships/tags" Target="../tags/tag82.xml"/><Relationship Id="rId3" Type="http://schemas.openxmlformats.org/officeDocument/2006/relationships/tags" Target="../tags/tag77.xml"/><Relationship Id="rId7" Type="http://schemas.openxmlformats.org/officeDocument/2006/relationships/tags" Target="../tags/tag81.xml"/><Relationship Id="rId12" Type="http://schemas.openxmlformats.org/officeDocument/2006/relationships/image" Target="../media/image10.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slideLayout" Target="../slideLayouts/slideLayout2.xml"/><Relationship Id="rId5" Type="http://schemas.openxmlformats.org/officeDocument/2006/relationships/tags" Target="../tags/tag79.xml"/><Relationship Id="rId10" Type="http://schemas.openxmlformats.org/officeDocument/2006/relationships/tags" Target="../tags/tag84.xml"/><Relationship Id="rId4" Type="http://schemas.openxmlformats.org/officeDocument/2006/relationships/tags" Target="../tags/tag78.xml"/><Relationship Id="rId9" Type="http://schemas.openxmlformats.org/officeDocument/2006/relationships/tags" Target="../tags/tag83.xml"/></Relationships>
</file>

<file path=ppt/slides/_rels/slide9.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18" Type="http://schemas.openxmlformats.org/officeDocument/2006/relationships/tags" Target="../tags/tag102.xml"/><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tags" Target="../tags/tag101.xml"/><Relationship Id="rId2" Type="http://schemas.openxmlformats.org/officeDocument/2006/relationships/tags" Target="../tags/tag86.xml"/><Relationship Id="rId16" Type="http://schemas.openxmlformats.org/officeDocument/2006/relationships/tags" Target="../tags/tag100.xml"/><Relationship Id="rId20" Type="http://schemas.openxmlformats.org/officeDocument/2006/relationships/slideLayout" Target="../slideLayouts/slideLayout2.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5" Type="http://schemas.openxmlformats.org/officeDocument/2006/relationships/tags" Target="../tags/tag89.xml"/><Relationship Id="rId15" Type="http://schemas.openxmlformats.org/officeDocument/2006/relationships/tags" Target="../tags/tag99.xml"/><Relationship Id="rId10" Type="http://schemas.openxmlformats.org/officeDocument/2006/relationships/tags" Target="../tags/tag94.xml"/><Relationship Id="rId19" Type="http://schemas.openxmlformats.org/officeDocument/2006/relationships/tags" Target="../tags/tag103.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UDS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RBEI/ECA | 12/09/2016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OSI Model</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GB" dirty="0"/>
          </a:p>
        </p:txBody>
      </p:sp>
      <p:pic>
        <p:nvPicPr>
          <p:cNvPr id="11" name="Picture 10"/>
          <p:cNvPicPr>
            <a:picLocks noChangeAspect="1"/>
          </p:cNvPicPr>
          <p:nvPr>
            <p:custDataLst>
              <p:tags r:id="rId10"/>
            </p:custDataLst>
          </p:nvPr>
        </p:nvPicPr>
        <p:blipFill>
          <a:blip r:embed="rId12"/>
          <a:stretch>
            <a:fillRect/>
          </a:stretch>
        </p:blipFill>
        <p:spPr>
          <a:xfrm>
            <a:off x="259080" y="1295400"/>
            <a:ext cx="6398649" cy="4168140"/>
          </a:xfrm>
          <a:prstGeom prst="rect">
            <a:avLst/>
          </a:prstGeom>
        </p:spPr>
      </p:pic>
    </p:spTree>
    <p:custDataLst>
      <p:tags r:id="rId1"/>
    </p:custDataLst>
    <p:extLst>
      <p:ext uri="{BB962C8B-B14F-4D97-AF65-F5344CB8AC3E}">
        <p14:creationId xmlns:p14="http://schemas.microsoft.com/office/powerpoint/2010/main" val="1659113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UDS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RBEI/ECA | 12/09/2016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10</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Negative response</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GB" dirty="0" smtClean="0"/>
          </a:p>
          <a:p>
            <a:endParaRPr lang="en-GB" dirty="0"/>
          </a:p>
          <a:p>
            <a:endParaRPr lang="en-GB" dirty="0" smtClean="0"/>
          </a:p>
          <a:p>
            <a:endParaRPr lang="en-GB" dirty="0"/>
          </a:p>
        </p:txBody>
      </p:sp>
      <p:sp>
        <p:nvSpPr>
          <p:cNvPr id="18" name="Rounded Rectangle 17"/>
          <p:cNvSpPr/>
          <p:nvPr>
            <p:custDataLst>
              <p:tags r:id="rId10"/>
            </p:custDataLst>
          </p:nvPr>
        </p:nvSpPr>
        <p:spPr>
          <a:xfrm>
            <a:off x="644186" y="1724025"/>
            <a:ext cx="652780" cy="33147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CAN ID</a:t>
            </a:r>
          </a:p>
        </p:txBody>
      </p:sp>
      <p:sp>
        <p:nvSpPr>
          <p:cNvPr id="19" name="Rounded Rectangle 18"/>
          <p:cNvSpPr/>
          <p:nvPr>
            <p:custDataLst>
              <p:tags r:id="rId11"/>
            </p:custDataLst>
          </p:nvPr>
        </p:nvSpPr>
        <p:spPr>
          <a:xfrm>
            <a:off x="1517946" y="1703705"/>
            <a:ext cx="662940" cy="335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7FH</a:t>
            </a:r>
          </a:p>
        </p:txBody>
      </p:sp>
      <p:sp>
        <p:nvSpPr>
          <p:cNvPr id="20" name="Rounded Rectangle 19"/>
          <p:cNvSpPr/>
          <p:nvPr>
            <p:custDataLst>
              <p:tags r:id="rId12"/>
            </p:custDataLst>
          </p:nvPr>
        </p:nvSpPr>
        <p:spPr>
          <a:xfrm>
            <a:off x="2196761" y="1693545"/>
            <a:ext cx="612775" cy="351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SID</a:t>
            </a:r>
          </a:p>
        </p:txBody>
      </p:sp>
      <p:sp>
        <p:nvSpPr>
          <p:cNvPr id="21" name="Rounded Rectangle 20"/>
          <p:cNvSpPr/>
          <p:nvPr>
            <p:custDataLst>
              <p:tags r:id="rId13"/>
            </p:custDataLst>
          </p:nvPr>
        </p:nvSpPr>
        <p:spPr>
          <a:xfrm>
            <a:off x="2814616" y="1684020"/>
            <a:ext cx="1542415" cy="370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effectLst/>
                <a:ea typeface="Calibri" panose="020F0502020204030204" pitchFamily="34" charset="0"/>
                <a:cs typeface="Times New Roman" panose="02020603050405020304" pitchFamily="18" charset="0"/>
              </a:rPr>
              <a:t>NRC – Negative response code</a:t>
            </a:r>
            <a:endParaRPr lang="en-US" sz="1100">
              <a:effectLst/>
              <a:ea typeface="Calibri" panose="020F0502020204030204" pitchFamily="34" charset="0"/>
              <a:cs typeface="Times New Roman" panose="02020603050405020304" pitchFamily="18" charset="0"/>
            </a:endParaRPr>
          </a:p>
        </p:txBody>
      </p:sp>
      <p:pic>
        <p:nvPicPr>
          <p:cNvPr id="22" name="Picture 21"/>
          <p:cNvPicPr>
            <a:picLocks noChangeAspect="1"/>
          </p:cNvPicPr>
          <p:nvPr>
            <p:custDataLst>
              <p:tags r:id="rId14"/>
            </p:custDataLst>
          </p:nvPr>
        </p:nvPicPr>
        <p:blipFill>
          <a:blip r:embed="rId16"/>
          <a:stretch>
            <a:fillRect/>
          </a:stretch>
        </p:blipFill>
        <p:spPr>
          <a:xfrm>
            <a:off x="644186" y="2138857"/>
            <a:ext cx="6833724" cy="3014389"/>
          </a:xfrm>
          <a:prstGeom prst="rect">
            <a:avLst/>
          </a:prstGeom>
        </p:spPr>
      </p:pic>
    </p:spTree>
    <p:custDataLst>
      <p:tags r:id="rId1"/>
    </p:custDataLst>
    <p:extLst>
      <p:ext uri="{BB962C8B-B14F-4D97-AF65-F5344CB8AC3E}">
        <p14:creationId xmlns:p14="http://schemas.microsoft.com/office/powerpoint/2010/main" val="4284957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UDS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RBEI/ECA | 12/09/2016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11</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NRC priority - 1</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GB" dirty="0"/>
          </a:p>
        </p:txBody>
      </p:sp>
      <p:pic>
        <p:nvPicPr>
          <p:cNvPr id="11" name="Picture 10"/>
          <p:cNvPicPr>
            <a:picLocks noChangeAspect="1"/>
          </p:cNvPicPr>
          <p:nvPr>
            <p:custDataLst>
              <p:tags r:id="rId10"/>
            </p:custDataLst>
          </p:nvPr>
        </p:nvPicPr>
        <p:blipFill>
          <a:blip r:embed="rId12"/>
          <a:stretch>
            <a:fillRect/>
          </a:stretch>
        </p:blipFill>
        <p:spPr>
          <a:xfrm>
            <a:off x="259080" y="1264801"/>
            <a:ext cx="6545517" cy="4198739"/>
          </a:xfrm>
          <a:prstGeom prst="rect">
            <a:avLst/>
          </a:prstGeom>
        </p:spPr>
      </p:pic>
    </p:spTree>
    <p:custDataLst>
      <p:tags r:id="rId1"/>
    </p:custDataLst>
    <p:extLst>
      <p:ext uri="{BB962C8B-B14F-4D97-AF65-F5344CB8AC3E}">
        <p14:creationId xmlns:p14="http://schemas.microsoft.com/office/powerpoint/2010/main" val="1610831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UDS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RBEI/ECA | 12/09/2016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12</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NRC priority - 2</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GB" dirty="0"/>
          </a:p>
        </p:txBody>
      </p:sp>
      <p:pic>
        <p:nvPicPr>
          <p:cNvPr id="10" name="Picture 9"/>
          <p:cNvPicPr>
            <a:picLocks noChangeAspect="1"/>
          </p:cNvPicPr>
          <p:nvPr>
            <p:custDataLst>
              <p:tags r:id="rId10"/>
            </p:custDataLst>
          </p:nvPr>
        </p:nvPicPr>
        <p:blipFill>
          <a:blip r:embed="rId12"/>
          <a:stretch>
            <a:fillRect/>
          </a:stretch>
        </p:blipFill>
        <p:spPr>
          <a:xfrm>
            <a:off x="139061" y="1325404"/>
            <a:ext cx="8949697" cy="4228306"/>
          </a:xfrm>
          <a:prstGeom prst="rect">
            <a:avLst/>
          </a:prstGeom>
        </p:spPr>
      </p:pic>
    </p:spTree>
    <p:custDataLst>
      <p:tags r:id="rId1"/>
    </p:custDataLst>
    <p:extLst>
      <p:ext uri="{BB962C8B-B14F-4D97-AF65-F5344CB8AC3E}">
        <p14:creationId xmlns:p14="http://schemas.microsoft.com/office/powerpoint/2010/main" val="413700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UDS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RBEI/ECA | 12/09/2016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13</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NRC priority - 3</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GB" dirty="0"/>
          </a:p>
        </p:txBody>
      </p:sp>
      <p:pic>
        <p:nvPicPr>
          <p:cNvPr id="10" name="Picture 9"/>
          <p:cNvPicPr>
            <a:picLocks noChangeAspect="1"/>
          </p:cNvPicPr>
          <p:nvPr>
            <p:custDataLst>
              <p:tags r:id="rId10"/>
            </p:custDataLst>
          </p:nvPr>
        </p:nvPicPr>
        <p:blipFill>
          <a:blip r:embed="rId12"/>
          <a:stretch>
            <a:fillRect/>
          </a:stretch>
        </p:blipFill>
        <p:spPr>
          <a:xfrm>
            <a:off x="259080" y="1307805"/>
            <a:ext cx="6308932" cy="4091763"/>
          </a:xfrm>
          <a:prstGeom prst="rect">
            <a:avLst/>
          </a:prstGeom>
        </p:spPr>
      </p:pic>
    </p:spTree>
    <p:custDataLst>
      <p:tags r:id="rId1"/>
    </p:custDataLst>
    <p:extLst>
      <p:ext uri="{BB962C8B-B14F-4D97-AF65-F5344CB8AC3E}">
        <p14:creationId xmlns:p14="http://schemas.microsoft.com/office/powerpoint/2010/main" val="9502899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UDS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RBEI/ECA | 12/09/2016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14</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Services and sessions</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GB" dirty="0"/>
          </a:p>
        </p:txBody>
      </p:sp>
      <p:pic>
        <p:nvPicPr>
          <p:cNvPr id="10" name="Picture 9"/>
          <p:cNvPicPr>
            <a:picLocks noChangeAspect="1"/>
          </p:cNvPicPr>
          <p:nvPr>
            <p:custDataLst>
              <p:tags r:id="rId10"/>
            </p:custDataLst>
          </p:nvPr>
        </p:nvPicPr>
        <p:blipFill>
          <a:blip r:embed="rId12"/>
          <a:stretch>
            <a:fillRect/>
          </a:stretch>
        </p:blipFill>
        <p:spPr>
          <a:xfrm>
            <a:off x="155944" y="1319713"/>
            <a:ext cx="9874103" cy="4159572"/>
          </a:xfrm>
          <a:prstGeom prst="rect">
            <a:avLst/>
          </a:prstGeom>
        </p:spPr>
      </p:pic>
    </p:spTree>
    <p:custDataLst>
      <p:tags r:id="rId1"/>
    </p:custDataLst>
    <p:extLst>
      <p:ext uri="{BB962C8B-B14F-4D97-AF65-F5344CB8AC3E}">
        <p14:creationId xmlns:p14="http://schemas.microsoft.com/office/powerpoint/2010/main" val="3091381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UDS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RBEI/ECA | 12/09/2016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15</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SID – 10. Request</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GB" dirty="0"/>
          </a:p>
        </p:txBody>
      </p:sp>
      <p:pic>
        <p:nvPicPr>
          <p:cNvPr id="10" name="Picture 9"/>
          <p:cNvPicPr>
            <a:picLocks noChangeAspect="1"/>
          </p:cNvPicPr>
          <p:nvPr>
            <p:custDataLst>
              <p:tags r:id="rId10"/>
            </p:custDataLst>
          </p:nvPr>
        </p:nvPicPr>
        <p:blipFill>
          <a:blip r:embed="rId12"/>
          <a:stretch>
            <a:fillRect/>
          </a:stretch>
        </p:blipFill>
        <p:spPr>
          <a:xfrm>
            <a:off x="259080" y="1302036"/>
            <a:ext cx="8165804" cy="4167854"/>
          </a:xfrm>
          <a:prstGeom prst="rect">
            <a:avLst/>
          </a:prstGeom>
        </p:spPr>
      </p:pic>
    </p:spTree>
    <p:custDataLst>
      <p:tags r:id="rId1"/>
    </p:custDataLst>
    <p:extLst>
      <p:ext uri="{BB962C8B-B14F-4D97-AF65-F5344CB8AC3E}">
        <p14:creationId xmlns:p14="http://schemas.microsoft.com/office/powerpoint/2010/main" val="638842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UDS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RBEI/ECA | 12/09/2016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16</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A80163"/>
                </a:solidFill>
              </a:rPr>
              <a:t>SID – 10. </a:t>
            </a:r>
            <a:r>
              <a:rPr lang="en-GB" sz="2800" dirty="0" smtClean="0">
                <a:solidFill>
                  <a:srgbClr val="A80163"/>
                </a:solidFill>
              </a:rPr>
              <a:t>Response</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GB" dirty="0"/>
          </a:p>
        </p:txBody>
      </p:sp>
      <p:pic>
        <p:nvPicPr>
          <p:cNvPr id="10" name="Picture 9"/>
          <p:cNvPicPr>
            <a:picLocks noChangeAspect="1"/>
          </p:cNvPicPr>
          <p:nvPr>
            <p:custDataLst>
              <p:tags r:id="rId10"/>
            </p:custDataLst>
          </p:nvPr>
        </p:nvPicPr>
        <p:blipFill>
          <a:blip r:embed="rId12"/>
          <a:stretch>
            <a:fillRect/>
          </a:stretch>
        </p:blipFill>
        <p:spPr>
          <a:xfrm>
            <a:off x="221305" y="1225166"/>
            <a:ext cx="8520223" cy="4492979"/>
          </a:xfrm>
          <a:prstGeom prst="rect">
            <a:avLst/>
          </a:prstGeom>
        </p:spPr>
      </p:pic>
    </p:spTree>
    <p:custDataLst>
      <p:tags r:id="rId1"/>
    </p:custDataLst>
    <p:extLst>
      <p:ext uri="{BB962C8B-B14F-4D97-AF65-F5344CB8AC3E}">
        <p14:creationId xmlns:p14="http://schemas.microsoft.com/office/powerpoint/2010/main" val="32597532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UDS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RBEI/ECA | 12/09/2016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17</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SID – 11. Request</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GB"/>
          </a:p>
        </p:txBody>
      </p:sp>
      <p:pic>
        <p:nvPicPr>
          <p:cNvPr id="10" name="Picture 9"/>
          <p:cNvPicPr>
            <a:picLocks noChangeAspect="1"/>
          </p:cNvPicPr>
          <p:nvPr>
            <p:custDataLst>
              <p:tags r:id="rId10"/>
            </p:custDataLst>
          </p:nvPr>
        </p:nvPicPr>
        <p:blipFill>
          <a:blip r:embed="rId12"/>
          <a:stretch>
            <a:fillRect/>
          </a:stretch>
        </p:blipFill>
        <p:spPr>
          <a:xfrm>
            <a:off x="259080" y="1129851"/>
            <a:ext cx="9785143" cy="4333690"/>
          </a:xfrm>
          <a:prstGeom prst="rect">
            <a:avLst/>
          </a:prstGeom>
        </p:spPr>
      </p:pic>
    </p:spTree>
    <p:custDataLst>
      <p:tags r:id="rId1"/>
    </p:custDataLst>
    <p:extLst>
      <p:ext uri="{BB962C8B-B14F-4D97-AF65-F5344CB8AC3E}">
        <p14:creationId xmlns:p14="http://schemas.microsoft.com/office/powerpoint/2010/main" val="25403148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UDS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RBEI/ECA | 12/09/2016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18</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SID - 11. Response</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GB" dirty="0"/>
          </a:p>
        </p:txBody>
      </p:sp>
      <p:pic>
        <p:nvPicPr>
          <p:cNvPr id="10" name="Picture 9"/>
          <p:cNvPicPr>
            <a:picLocks noChangeAspect="1"/>
          </p:cNvPicPr>
          <p:nvPr>
            <p:custDataLst>
              <p:tags r:id="rId10"/>
            </p:custDataLst>
          </p:nvPr>
        </p:nvPicPr>
        <p:blipFill>
          <a:blip r:embed="rId12"/>
          <a:stretch>
            <a:fillRect/>
          </a:stretch>
        </p:blipFill>
        <p:spPr>
          <a:xfrm>
            <a:off x="145695" y="1249236"/>
            <a:ext cx="9600285" cy="4296854"/>
          </a:xfrm>
          <a:prstGeom prst="rect">
            <a:avLst/>
          </a:prstGeom>
        </p:spPr>
      </p:pic>
    </p:spTree>
    <p:custDataLst>
      <p:tags r:id="rId1"/>
    </p:custDataLst>
    <p:extLst>
      <p:ext uri="{BB962C8B-B14F-4D97-AF65-F5344CB8AC3E}">
        <p14:creationId xmlns:p14="http://schemas.microsoft.com/office/powerpoint/2010/main" val="1019738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UDS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RBEI/ECA | 12/09/2016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19</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SID – 27. Request-1</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GB" dirty="0"/>
          </a:p>
        </p:txBody>
      </p:sp>
      <p:pic>
        <p:nvPicPr>
          <p:cNvPr id="10" name="Picture 9"/>
          <p:cNvPicPr>
            <a:picLocks noChangeAspect="1"/>
          </p:cNvPicPr>
          <p:nvPr>
            <p:custDataLst>
              <p:tags r:id="rId10"/>
            </p:custDataLst>
          </p:nvPr>
        </p:nvPicPr>
        <p:blipFill>
          <a:blip r:embed="rId12"/>
          <a:stretch>
            <a:fillRect/>
          </a:stretch>
        </p:blipFill>
        <p:spPr>
          <a:xfrm>
            <a:off x="184296" y="1127239"/>
            <a:ext cx="8566667" cy="4706506"/>
          </a:xfrm>
          <a:prstGeom prst="rect">
            <a:avLst/>
          </a:prstGeom>
        </p:spPr>
      </p:pic>
    </p:spTree>
    <p:custDataLst>
      <p:tags r:id="rId1"/>
    </p:custDataLst>
    <p:extLst>
      <p:ext uri="{BB962C8B-B14F-4D97-AF65-F5344CB8AC3E}">
        <p14:creationId xmlns:p14="http://schemas.microsoft.com/office/powerpoint/2010/main" val="2712095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UDS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RBEI/ECA | 12/09/2016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Protocol timings</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endParaRPr lang="en-GB" dirty="0"/>
          </a:p>
        </p:txBody>
      </p:sp>
      <p:pic>
        <p:nvPicPr>
          <p:cNvPr id="10" name="Picture 9"/>
          <p:cNvPicPr>
            <a:picLocks noChangeAspect="1"/>
          </p:cNvPicPr>
          <p:nvPr>
            <p:custDataLst>
              <p:tags r:id="rId10"/>
            </p:custDataLst>
          </p:nvPr>
        </p:nvPicPr>
        <p:blipFill>
          <a:blip r:embed="rId12"/>
          <a:stretch>
            <a:fillRect/>
          </a:stretch>
        </p:blipFill>
        <p:spPr>
          <a:xfrm>
            <a:off x="259080" y="1295400"/>
            <a:ext cx="9676123" cy="3645852"/>
          </a:xfrm>
          <a:prstGeom prst="rect">
            <a:avLst/>
          </a:prstGeom>
        </p:spPr>
      </p:pic>
    </p:spTree>
    <p:custDataLst>
      <p:tags r:id="rId1"/>
    </p:custDataLst>
    <p:extLst>
      <p:ext uri="{BB962C8B-B14F-4D97-AF65-F5344CB8AC3E}">
        <p14:creationId xmlns:p14="http://schemas.microsoft.com/office/powerpoint/2010/main" val="15981965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UDS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RBEI/ECA | 12/09/2016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20</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A80163"/>
                </a:solidFill>
              </a:rPr>
              <a:t>SID – 27. </a:t>
            </a:r>
            <a:r>
              <a:rPr lang="en-GB" sz="2800" dirty="0" smtClean="0">
                <a:solidFill>
                  <a:srgbClr val="A80163"/>
                </a:solidFill>
              </a:rPr>
              <a:t>Response-1</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GB" dirty="0"/>
          </a:p>
        </p:txBody>
      </p:sp>
      <p:pic>
        <p:nvPicPr>
          <p:cNvPr id="10" name="Picture 9"/>
          <p:cNvPicPr>
            <a:picLocks noChangeAspect="1"/>
          </p:cNvPicPr>
          <p:nvPr>
            <p:custDataLst>
              <p:tags r:id="rId10"/>
            </p:custDataLst>
          </p:nvPr>
        </p:nvPicPr>
        <p:blipFill>
          <a:blip r:embed="rId12"/>
          <a:stretch>
            <a:fillRect/>
          </a:stretch>
        </p:blipFill>
        <p:spPr>
          <a:xfrm>
            <a:off x="266700" y="1295400"/>
            <a:ext cx="7265581" cy="4072919"/>
          </a:xfrm>
          <a:prstGeom prst="rect">
            <a:avLst/>
          </a:prstGeom>
        </p:spPr>
      </p:pic>
    </p:spTree>
    <p:custDataLst>
      <p:tags r:id="rId1"/>
    </p:custDataLst>
    <p:extLst>
      <p:ext uri="{BB962C8B-B14F-4D97-AF65-F5344CB8AC3E}">
        <p14:creationId xmlns:p14="http://schemas.microsoft.com/office/powerpoint/2010/main" val="11800523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UDS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RBEI/ECA | 12/09/2016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21</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A80163"/>
                </a:solidFill>
              </a:rPr>
              <a:t>SID – 27. </a:t>
            </a:r>
            <a:r>
              <a:rPr lang="en-GB" sz="2800" dirty="0" smtClean="0">
                <a:solidFill>
                  <a:srgbClr val="A80163"/>
                </a:solidFill>
              </a:rPr>
              <a:t>Request-2</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GB" dirty="0"/>
          </a:p>
        </p:txBody>
      </p:sp>
      <p:pic>
        <p:nvPicPr>
          <p:cNvPr id="10" name="Picture 9"/>
          <p:cNvPicPr>
            <a:picLocks noChangeAspect="1"/>
          </p:cNvPicPr>
          <p:nvPr>
            <p:custDataLst>
              <p:tags r:id="rId10"/>
            </p:custDataLst>
          </p:nvPr>
        </p:nvPicPr>
        <p:blipFill>
          <a:blip r:embed="rId12"/>
          <a:stretch>
            <a:fillRect/>
          </a:stretch>
        </p:blipFill>
        <p:spPr>
          <a:xfrm>
            <a:off x="170121" y="1216660"/>
            <a:ext cx="9053889" cy="4321809"/>
          </a:xfrm>
          <a:prstGeom prst="rect">
            <a:avLst/>
          </a:prstGeom>
        </p:spPr>
      </p:pic>
    </p:spTree>
    <p:custDataLst>
      <p:tags r:id="rId1"/>
    </p:custDataLst>
    <p:extLst>
      <p:ext uri="{BB962C8B-B14F-4D97-AF65-F5344CB8AC3E}">
        <p14:creationId xmlns:p14="http://schemas.microsoft.com/office/powerpoint/2010/main" val="9345119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UDS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RBEI/ECA | 12/09/2016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22</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A80163"/>
                </a:solidFill>
              </a:rPr>
              <a:t>SID – 27. </a:t>
            </a:r>
            <a:r>
              <a:rPr lang="en-GB" sz="2800" dirty="0" smtClean="0">
                <a:solidFill>
                  <a:srgbClr val="A80163"/>
                </a:solidFill>
              </a:rPr>
              <a:t>Response-2</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GB" dirty="0"/>
          </a:p>
        </p:txBody>
      </p:sp>
      <p:pic>
        <p:nvPicPr>
          <p:cNvPr id="10" name="Picture 9"/>
          <p:cNvPicPr>
            <a:picLocks noChangeAspect="1"/>
          </p:cNvPicPr>
          <p:nvPr>
            <p:custDataLst>
              <p:tags r:id="rId10"/>
            </p:custDataLst>
          </p:nvPr>
        </p:nvPicPr>
        <p:blipFill>
          <a:blip r:embed="rId12"/>
          <a:stretch>
            <a:fillRect/>
          </a:stretch>
        </p:blipFill>
        <p:spPr>
          <a:xfrm>
            <a:off x="205028" y="1295400"/>
            <a:ext cx="9265038" cy="4209566"/>
          </a:xfrm>
          <a:prstGeom prst="rect">
            <a:avLst/>
          </a:prstGeom>
        </p:spPr>
      </p:pic>
    </p:spTree>
    <p:custDataLst>
      <p:tags r:id="rId1"/>
    </p:custDataLst>
    <p:extLst>
      <p:ext uri="{BB962C8B-B14F-4D97-AF65-F5344CB8AC3E}">
        <p14:creationId xmlns:p14="http://schemas.microsoft.com/office/powerpoint/2010/main" val="22199601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UDS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RBEI/ECA | 12/09/2016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23</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SID – 28. Request</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GB"/>
          </a:p>
        </p:txBody>
      </p:sp>
      <p:pic>
        <p:nvPicPr>
          <p:cNvPr id="10" name="Picture 9"/>
          <p:cNvPicPr>
            <a:picLocks noChangeAspect="1"/>
          </p:cNvPicPr>
          <p:nvPr>
            <p:custDataLst>
              <p:tags r:id="rId10"/>
            </p:custDataLst>
          </p:nvPr>
        </p:nvPicPr>
        <p:blipFill>
          <a:blip r:embed="rId12"/>
          <a:stretch>
            <a:fillRect/>
          </a:stretch>
        </p:blipFill>
        <p:spPr>
          <a:xfrm>
            <a:off x="259081" y="1201420"/>
            <a:ext cx="9579580" cy="4340614"/>
          </a:xfrm>
          <a:prstGeom prst="rect">
            <a:avLst/>
          </a:prstGeom>
        </p:spPr>
      </p:pic>
    </p:spTree>
    <p:custDataLst>
      <p:tags r:id="rId1"/>
    </p:custDataLst>
    <p:extLst>
      <p:ext uri="{BB962C8B-B14F-4D97-AF65-F5344CB8AC3E}">
        <p14:creationId xmlns:p14="http://schemas.microsoft.com/office/powerpoint/2010/main" val="28222745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UDS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RBEI/ECA | 12/09/2016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24</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SID – 28. Response</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GB"/>
          </a:p>
        </p:txBody>
      </p:sp>
      <p:pic>
        <p:nvPicPr>
          <p:cNvPr id="10" name="Picture 9"/>
          <p:cNvPicPr>
            <a:picLocks noChangeAspect="1"/>
          </p:cNvPicPr>
          <p:nvPr>
            <p:custDataLst>
              <p:tags r:id="rId10"/>
            </p:custDataLst>
          </p:nvPr>
        </p:nvPicPr>
        <p:blipFill>
          <a:blip r:embed="rId12"/>
          <a:stretch>
            <a:fillRect/>
          </a:stretch>
        </p:blipFill>
        <p:spPr>
          <a:xfrm>
            <a:off x="199567" y="1201420"/>
            <a:ext cx="9759596" cy="4195529"/>
          </a:xfrm>
          <a:prstGeom prst="rect">
            <a:avLst/>
          </a:prstGeom>
        </p:spPr>
      </p:pic>
    </p:spTree>
    <p:custDataLst>
      <p:tags r:id="rId1"/>
    </p:custDataLst>
    <p:extLst>
      <p:ext uri="{BB962C8B-B14F-4D97-AF65-F5344CB8AC3E}">
        <p14:creationId xmlns:p14="http://schemas.microsoft.com/office/powerpoint/2010/main" val="28891542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UDS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RBEI/ECA | 12/09/2016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25</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SID – 3E. Request</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GB"/>
          </a:p>
        </p:txBody>
      </p:sp>
      <p:pic>
        <p:nvPicPr>
          <p:cNvPr id="10" name="Picture 9"/>
          <p:cNvPicPr>
            <a:picLocks noChangeAspect="1"/>
          </p:cNvPicPr>
          <p:nvPr>
            <p:custDataLst>
              <p:tags r:id="rId10"/>
            </p:custDataLst>
          </p:nvPr>
        </p:nvPicPr>
        <p:blipFill>
          <a:blip r:embed="rId12"/>
          <a:stretch>
            <a:fillRect/>
          </a:stretch>
        </p:blipFill>
        <p:spPr>
          <a:xfrm>
            <a:off x="191386" y="1296957"/>
            <a:ext cx="9129823" cy="4256753"/>
          </a:xfrm>
          <a:prstGeom prst="rect">
            <a:avLst/>
          </a:prstGeom>
        </p:spPr>
      </p:pic>
    </p:spTree>
    <p:custDataLst>
      <p:tags r:id="rId1"/>
    </p:custDataLst>
    <p:extLst>
      <p:ext uri="{BB962C8B-B14F-4D97-AF65-F5344CB8AC3E}">
        <p14:creationId xmlns:p14="http://schemas.microsoft.com/office/powerpoint/2010/main" val="36785530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UDS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RBEI/ECA | 12/09/2016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26</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SID – 3E. Response</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GB" dirty="0"/>
          </a:p>
        </p:txBody>
      </p:sp>
      <p:pic>
        <p:nvPicPr>
          <p:cNvPr id="10" name="Picture 9"/>
          <p:cNvPicPr>
            <a:picLocks noChangeAspect="1"/>
          </p:cNvPicPr>
          <p:nvPr>
            <p:custDataLst>
              <p:tags r:id="rId10"/>
            </p:custDataLst>
          </p:nvPr>
        </p:nvPicPr>
        <p:blipFill>
          <a:blip r:embed="rId12"/>
          <a:stretch>
            <a:fillRect/>
          </a:stretch>
        </p:blipFill>
        <p:spPr>
          <a:xfrm>
            <a:off x="191387" y="1353879"/>
            <a:ext cx="8002772" cy="4109662"/>
          </a:xfrm>
          <a:prstGeom prst="rect">
            <a:avLst/>
          </a:prstGeom>
        </p:spPr>
      </p:pic>
    </p:spTree>
    <p:custDataLst>
      <p:tags r:id="rId1"/>
    </p:custDataLst>
    <p:extLst>
      <p:ext uri="{BB962C8B-B14F-4D97-AF65-F5344CB8AC3E}">
        <p14:creationId xmlns:p14="http://schemas.microsoft.com/office/powerpoint/2010/main" val="5999012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UDS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RBEI/ECA | 12/09/2016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27</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Use case – Download - 1</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GB" dirty="0" smtClean="0"/>
              <a:t>This use case is provided to demonstrate different diagnostics services usage</a:t>
            </a:r>
          </a:p>
          <a:p>
            <a:endParaRPr lang="en-GB" dirty="0"/>
          </a:p>
        </p:txBody>
      </p:sp>
      <p:pic>
        <p:nvPicPr>
          <p:cNvPr id="10" name="Picture 9"/>
          <p:cNvPicPr>
            <a:picLocks noChangeAspect="1"/>
          </p:cNvPicPr>
          <p:nvPr>
            <p:custDataLst>
              <p:tags r:id="rId10"/>
            </p:custDataLst>
          </p:nvPr>
        </p:nvPicPr>
        <p:blipFill>
          <a:blip r:embed="rId12"/>
          <a:stretch>
            <a:fillRect/>
          </a:stretch>
        </p:blipFill>
        <p:spPr>
          <a:xfrm>
            <a:off x="1161444" y="1635479"/>
            <a:ext cx="3545235" cy="3094665"/>
          </a:xfrm>
          <a:prstGeom prst="rect">
            <a:avLst/>
          </a:prstGeom>
        </p:spPr>
      </p:pic>
    </p:spTree>
    <p:custDataLst>
      <p:tags r:id="rId1"/>
    </p:custDataLst>
    <p:extLst>
      <p:ext uri="{BB962C8B-B14F-4D97-AF65-F5344CB8AC3E}">
        <p14:creationId xmlns:p14="http://schemas.microsoft.com/office/powerpoint/2010/main" val="36038959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UDS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RBEI/ECA | 12/09/2016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28</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A80163"/>
                </a:solidFill>
              </a:rPr>
              <a:t>Use case – Download - </a:t>
            </a:r>
            <a:r>
              <a:rPr lang="en-GB" sz="2800" dirty="0" smtClean="0">
                <a:solidFill>
                  <a:srgbClr val="A80163"/>
                </a:solidFill>
              </a:rPr>
              <a:t>2</a:t>
            </a:r>
            <a:endParaRPr lang="en-GB" sz="2800" dirty="0">
              <a:solidFill>
                <a:srgbClr val="A80163"/>
              </a:solidFill>
            </a:endParaRPr>
          </a:p>
        </p:txBody>
      </p:sp>
      <p:pic>
        <p:nvPicPr>
          <p:cNvPr id="10" name="Content Placeholder 9"/>
          <p:cNvPicPr>
            <a:picLocks noGrp="1" noChangeAspect="1"/>
          </p:cNvPicPr>
          <p:nvPr>
            <p:ph idx="1"/>
            <p:custDataLst>
              <p:tags r:id="rId9"/>
            </p:custDataLst>
          </p:nvPr>
        </p:nvPicPr>
        <p:blipFill>
          <a:blip r:embed="rId11"/>
          <a:stretch>
            <a:fillRect/>
          </a:stretch>
        </p:blipFill>
        <p:spPr>
          <a:xfrm>
            <a:off x="1190226" y="1248092"/>
            <a:ext cx="3145303" cy="4168775"/>
          </a:xfrm>
          <a:prstGeom prst="rect">
            <a:avLst/>
          </a:prstGeom>
        </p:spPr>
      </p:pic>
    </p:spTree>
    <p:custDataLst>
      <p:tags r:id="rId1"/>
    </p:custDataLst>
    <p:extLst>
      <p:ext uri="{BB962C8B-B14F-4D97-AF65-F5344CB8AC3E}">
        <p14:creationId xmlns:p14="http://schemas.microsoft.com/office/powerpoint/2010/main" val="31538006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UDS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RBEI/ECA | 12/09/2016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29</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A80163"/>
                </a:solidFill>
              </a:rPr>
              <a:t>Use case – Download - </a:t>
            </a:r>
            <a:r>
              <a:rPr lang="en-GB" sz="2800" dirty="0" smtClean="0">
                <a:solidFill>
                  <a:srgbClr val="A80163"/>
                </a:solidFill>
              </a:rPr>
              <a:t>3</a:t>
            </a:r>
            <a:endParaRPr lang="en-GB" sz="2800" dirty="0">
              <a:solidFill>
                <a:srgbClr val="A80163"/>
              </a:solidFill>
            </a:endParaRPr>
          </a:p>
        </p:txBody>
      </p:sp>
      <p:pic>
        <p:nvPicPr>
          <p:cNvPr id="10" name="Content Placeholder 9"/>
          <p:cNvPicPr>
            <a:picLocks noGrp="1" noChangeAspect="1"/>
          </p:cNvPicPr>
          <p:nvPr>
            <p:ph idx="1"/>
          </p:nvPr>
        </p:nvPicPr>
        <p:blipFill>
          <a:blip r:embed="rId10"/>
          <a:stretch>
            <a:fillRect/>
          </a:stretch>
        </p:blipFill>
        <p:spPr>
          <a:xfrm>
            <a:off x="593090" y="1061403"/>
            <a:ext cx="5179924" cy="4168775"/>
          </a:xfrm>
          <a:prstGeom prst="rect">
            <a:avLst/>
          </a:prstGeom>
        </p:spPr>
      </p:pic>
    </p:spTree>
    <p:custDataLst>
      <p:tags r:id="rId1"/>
    </p:custDataLst>
    <p:extLst>
      <p:ext uri="{BB962C8B-B14F-4D97-AF65-F5344CB8AC3E}">
        <p14:creationId xmlns:p14="http://schemas.microsoft.com/office/powerpoint/2010/main" val="2233580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UDS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RBEI/ECA | 12/09/2016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P2 Time Design</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r>
              <a:rPr lang="en-GB" dirty="0" smtClean="0"/>
              <a:t>P2CAN_Server protocol specifies Max 50ms</a:t>
            </a:r>
          </a:p>
          <a:p>
            <a:r>
              <a:rPr lang="en-GB" dirty="0"/>
              <a:t>P2CAN_Client </a:t>
            </a:r>
            <a:r>
              <a:rPr lang="en-GB" dirty="0" smtClean="0"/>
              <a:t>should be Min </a:t>
            </a:r>
            <a:r>
              <a:rPr lang="en-GB" dirty="0"/>
              <a:t>P2CAN_Server_max+</a:t>
            </a:r>
            <a:r>
              <a:rPr lang="el-GR" dirty="0"/>
              <a:t>Δ</a:t>
            </a:r>
            <a:r>
              <a:rPr lang="en-GB" dirty="0" smtClean="0"/>
              <a:t>P2CAN. Max decided by system design</a:t>
            </a:r>
            <a:endParaRPr lang="en-GB" dirty="0"/>
          </a:p>
        </p:txBody>
      </p:sp>
      <p:pic>
        <p:nvPicPr>
          <p:cNvPr id="11" name="Picture 10"/>
          <p:cNvPicPr>
            <a:picLocks noChangeAspect="1"/>
          </p:cNvPicPr>
          <p:nvPr>
            <p:custDataLst>
              <p:tags r:id="rId10"/>
            </p:custDataLst>
          </p:nvPr>
        </p:nvPicPr>
        <p:blipFill>
          <a:blip r:embed="rId12"/>
          <a:stretch>
            <a:fillRect/>
          </a:stretch>
        </p:blipFill>
        <p:spPr>
          <a:xfrm>
            <a:off x="266700" y="1201421"/>
            <a:ext cx="6630580" cy="3682467"/>
          </a:xfrm>
          <a:prstGeom prst="rect">
            <a:avLst/>
          </a:prstGeom>
        </p:spPr>
      </p:pic>
    </p:spTree>
    <p:custDataLst>
      <p:tags r:id="rId1"/>
    </p:custDataLst>
    <p:extLst>
      <p:ext uri="{BB962C8B-B14F-4D97-AF65-F5344CB8AC3E}">
        <p14:creationId xmlns:p14="http://schemas.microsoft.com/office/powerpoint/2010/main" val="1001386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UDS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RBEI/ECA | 12/09/2016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Enhanced Response Time</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r>
              <a:rPr lang="en-GB" dirty="0" smtClean="0"/>
              <a:t>P2* Time</a:t>
            </a:r>
          </a:p>
          <a:p>
            <a:r>
              <a:rPr lang="en-GB" dirty="0" smtClean="0"/>
              <a:t>NRC 78</a:t>
            </a:r>
            <a:endParaRPr lang="en-GB" dirty="0"/>
          </a:p>
        </p:txBody>
      </p:sp>
      <p:pic>
        <p:nvPicPr>
          <p:cNvPr id="10" name="Picture 9"/>
          <p:cNvPicPr>
            <a:picLocks noChangeAspect="1"/>
          </p:cNvPicPr>
          <p:nvPr>
            <p:custDataLst>
              <p:tags r:id="rId10"/>
            </p:custDataLst>
          </p:nvPr>
        </p:nvPicPr>
        <p:blipFill>
          <a:blip r:embed="rId12"/>
          <a:stretch>
            <a:fillRect/>
          </a:stretch>
        </p:blipFill>
        <p:spPr>
          <a:xfrm>
            <a:off x="259080" y="1130300"/>
            <a:ext cx="7473176" cy="3792279"/>
          </a:xfrm>
          <a:prstGeom prst="rect">
            <a:avLst/>
          </a:prstGeom>
        </p:spPr>
      </p:pic>
    </p:spTree>
    <p:custDataLst>
      <p:tags r:id="rId1"/>
    </p:custDataLst>
    <p:extLst>
      <p:ext uri="{BB962C8B-B14F-4D97-AF65-F5344CB8AC3E}">
        <p14:creationId xmlns:p14="http://schemas.microsoft.com/office/powerpoint/2010/main" val="125016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UDS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RBEI/ECA | 12/09/2016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5</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Flow control </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GB" dirty="0"/>
          </a:p>
        </p:txBody>
      </p:sp>
      <p:pic>
        <p:nvPicPr>
          <p:cNvPr id="10" name="Picture 9"/>
          <p:cNvPicPr>
            <a:picLocks noChangeAspect="1"/>
          </p:cNvPicPr>
          <p:nvPr>
            <p:custDataLst>
              <p:tags r:id="rId10"/>
            </p:custDataLst>
          </p:nvPr>
        </p:nvPicPr>
        <p:blipFill>
          <a:blip r:embed="rId12"/>
          <a:stretch>
            <a:fillRect/>
          </a:stretch>
        </p:blipFill>
        <p:spPr>
          <a:xfrm>
            <a:off x="259080" y="1130300"/>
            <a:ext cx="5737683" cy="3796119"/>
          </a:xfrm>
          <a:prstGeom prst="rect">
            <a:avLst/>
          </a:prstGeom>
        </p:spPr>
      </p:pic>
    </p:spTree>
    <p:custDataLst>
      <p:tags r:id="rId1"/>
    </p:custDataLst>
    <p:extLst>
      <p:ext uri="{BB962C8B-B14F-4D97-AF65-F5344CB8AC3E}">
        <p14:creationId xmlns:p14="http://schemas.microsoft.com/office/powerpoint/2010/main" val="2179245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UDS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RBEI/ECA | 12/09/2016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6</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Multi frame data</a:t>
            </a:r>
            <a:endParaRPr lang="en-GB" sz="2800" dirty="0">
              <a:solidFill>
                <a:srgbClr val="A80163"/>
              </a:solidFill>
            </a:endParaRPr>
          </a:p>
        </p:txBody>
      </p:sp>
      <p:pic>
        <p:nvPicPr>
          <p:cNvPr id="10" name="Picture 9"/>
          <p:cNvPicPr>
            <a:picLocks noChangeAspect="1"/>
          </p:cNvPicPr>
          <p:nvPr>
            <p:custDataLst>
              <p:tags r:id="rId9"/>
            </p:custDataLst>
          </p:nvPr>
        </p:nvPicPr>
        <p:blipFill>
          <a:blip r:embed="rId11"/>
          <a:stretch>
            <a:fillRect/>
          </a:stretch>
        </p:blipFill>
        <p:spPr>
          <a:xfrm>
            <a:off x="200571" y="1128469"/>
            <a:ext cx="9279278" cy="4203700"/>
          </a:xfrm>
          <a:prstGeom prst="rect">
            <a:avLst/>
          </a:prstGeom>
        </p:spPr>
      </p:pic>
    </p:spTree>
    <p:custDataLst>
      <p:tags r:id="rId1"/>
    </p:custDataLst>
    <p:extLst>
      <p:ext uri="{BB962C8B-B14F-4D97-AF65-F5344CB8AC3E}">
        <p14:creationId xmlns:p14="http://schemas.microsoft.com/office/powerpoint/2010/main" val="3240879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UDS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RBEI/ECA | 12/09/2016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7</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Example</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GB" dirty="0"/>
          </a:p>
        </p:txBody>
      </p:sp>
      <p:pic>
        <p:nvPicPr>
          <p:cNvPr id="10" name="Picture 9"/>
          <p:cNvPicPr>
            <a:picLocks noChangeAspect="1"/>
          </p:cNvPicPr>
          <p:nvPr>
            <p:custDataLst>
              <p:tags r:id="rId10"/>
            </p:custDataLst>
          </p:nvPr>
        </p:nvPicPr>
        <p:blipFill>
          <a:blip r:embed="rId12"/>
          <a:stretch>
            <a:fillRect/>
          </a:stretch>
        </p:blipFill>
        <p:spPr>
          <a:xfrm>
            <a:off x="205414" y="1289050"/>
            <a:ext cx="10595647" cy="2928531"/>
          </a:xfrm>
          <a:prstGeom prst="rect">
            <a:avLst/>
          </a:prstGeom>
        </p:spPr>
      </p:pic>
    </p:spTree>
    <p:custDataLst>
      <p:tags r:id="rId1"/>
    </p:custDataLst>
    <p:extLst>
      <p:ext uri="{BB962C8B-B14F-4D97-AF65-F5344CB8AC3E}">
        <p14:creationId xmlns:p14="http://schemas.microsoft.com/office/powerpoint/2010/main" val="6389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UDS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RBEI/ECA | 12/09/2016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8</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S3 Timeout</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GB"/>
          </a:p>
        </p:txBody>
      </p:sp>
      <p:pic>
        <p:nvPicPr>
          <p:cNvPr id="10" name="Picture 9"/>
          <p:cNvPicPr>
            <a:picLocks noChangeAspect="1"/>
          </p:cNvPicPr>
          <p:nvPr>
            <p:custDataLst>
              <p:tags r:id="rId10"/>
            </p:custDataLst>
          </p:nvPr>
        </p:nvPicPr>
        <p:blipFill>
          <a:blip r:embed="rId12"/>
          <a:stretch>
            <a:fillRect/>
          </a:stretch>
        </p:blipFill>
        <p:spPr>
          <a:xfrm>
            <a:off x="259080" y="1295400"/>
            <a:ext cx="6395971" cy="4208470"/>
          </a:xfrm>
          <a:prstGeom prst="rect">
            <a:avLst/>
          </a:prstGeom>
        </p:spPr>
      </p:pic>
    </p:spTree>
    <p:custDataLst>
      <p:tags r:id="rId1"/>
    </p:custDataLst>
    <p:extLst>
      <p:ext uri="{BB962C8B-B14F-4D97-AF65-F5344CB8AC3E}">
        <p14:creationId xmlns:p14="http://schemas.microsoft.com/office/powerpoint/2010/main" val="1631739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UDS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RBEI/ECA | 12/09/2016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9</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Request structure</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pPr marL="0" indent="0">
              <a:buNone/>
            </a:pPr>
            <a:endParaRPr lang="en-GB" dirty="0" smtClean="0"/>
          </a:p>
        </p:txBody>
      </p:sp>
      <p:sp>
        <p:nvSpPr>
          <p:cNvPr id="28" name="Rectangle 27"/>
          <p:cNvSpPr>
            <a:spLocks noChangeArrowheads="1"/>
          </p:cNvSpPr>
          <p:nvPr>
            <p:custDataLst>
              <p:tags r:id="rId10"/>
            </p:custDataLst>
          </p:nvPr>
        </p:nvSpPr>
        <p:spPr bwMode="auto">
          <a:xfrm>
            <a:off x="0" y="0"/>
            <a:ext cx="1096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36"/>
          <p:cNvSpPr>
            <a:spLocks noChangeArrowheads="1"/>
          </p:cNvSpPr>
          <p:nvPr>
            <p:custDataLst>
              <p:tags r:id="rId11"/>
            </p:custDataLst>
          </p:nvPr>
        </p:nvSpPr>
        <p:spPr bwMode="auto">
          <a:xfrm>
            <a:off x="0" y="457200"/>
            <a:ext cx="1096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8" name="Rounded Rectangle 37"/>
          <p:cNvSpPr/>
          <p:nvPr>
            <p:custDataLst>
              <p:tags r:id="rId12"/>
            </p:custDataLst>
          </p:nvPr>
        </p:nvSpPr>
        <p:spPr>
          <a:xfrm>
            <a:off x="3430270" y="1944846"/>
            <a:ext cx="652780" cy="33147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CAN ID</a:t>
            </a:r>
          </a:p>
        </p:txBody>
      </p:sp>
      <p:sp>
        <p:nvSpPr>
          <p:cNvPr id="39" name="Rounded Rectangle 38"/>
          <p:cNvSpPr/>
          <p:nvPr>
            <p:custDataLst>
              <p:tags r:id="rId13"/>
            </p:custDataLst>
          </p:nvPr>
        </p:nvSpPr>
        <p:spPr>
          <a:xfrm>
            <a:off x="4304030" y="1924526"/>
            <a:ext cx="662940" cy="335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SID</a:t>
            </a:r>
          </a:p>
        </p:txBody>
      </p:sp>
      <p:sp>
        <p:nvSpPr>
          <p:cNvPr id="40" name="Rounded Rectangle 39"/>
          <p:cNvSpPr/>
          <p:nvPr>
            <p:custDataLst>
              <p:tags r:id="rId14"/>
            </p:custDataLst>
          </p:nvPr>
        </p:nvSpPr>
        <p:spPr>
          <a:xfrm>
            <a:off x="4982845" y="1914366"/>
            <a:ext cx="753110" cy="351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effectLst/>
                <a:ea typeface="Calibri" panose="020F0502020204030204" pitchFamily="34" charset="0"/>
                <a:cs typeface="Times New Roman" panose="02020603050405020304" pitchFamily="18" charset="0"/>
              </a:rPr>
              <a:t>Parameter</a:t>
            </a:r>
            <a:endParaRPr lang="en-US" sz="1100">
              <a:effectLst/>
              <a:ea typeface="Calibri" panose="020F0502020204030204" pitchFamily="34" charset="0"/>
              <a:cs typeface="Times New Roman" panose="02020603050405020304" pitchFamily="18" charset="0"/>
            </a:endParaRPr>
          </a:p>
        </p:txBody>
      </p:sp>
      <p:sp>
        <p:nvSpPr>
          <p:cNvPr id="41" name="Rounded Rectangle 40"/>
          <p:cNvSpPr/>
          <p:nvPr>
            <p:custDataLst>
              <p:tags r:id="rId15"/>
            </p:custDataLst>
          </p:nvPr>
        </p:nvSpPr>
        <p:spPr>
          <a:xfrm>
            <a:off x="5735955" y="1894681"/>
            <a:ext cx="1109980" cy="370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Data</a:t>
            </a:r>
          </a:p>
        </p:txBody>
      </p:sp>
      <p:sp>
        <p:nvSpPr>
          <p:cNvPr id="42" name="Line Callout 2 (Accent Bar) 41"/>
          <p:cNvSpPr/>
          <p:nvPr>
            <p:custDataLst>
              <p:tags r:id="rId16"/>
            </p:custDataLst>
          </p:nvPr>
        </p:nvSpPr>
        <p:spPr>
          <a:xfrm>
            <a:off x="4178935" y="3647916"/>
            <a:ext cx="1140460" cy="628015"/>
          </a:xfrm>
          <a:prstGeom prst="accentCallout2">
            <a:avLst>
              <a:gd name="adj1" fmla="val 18750"/>
              <a:gd name="adj2" fmla="val -8333"/>
              <a:gd name="adj3" fmla="val 18750"/>
              <a:gd name="adj4" fmla="val -16667"/>
              <a:gd name="adj5" fmla="val -220604"/>
              <a:gd name="adj6" fmla="val -51199"/>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800">
                <a:effectLst/>
                <a:ea typeface="Calibri" panose="020F0502020204030204" pitchFamily="34" charset="0"/>
                <a:cs typeface="Times New Roman" panose="02020603050405020304" pitchFamily="18" charset="0"/>
              </a:rPr>
              <a:t>Every control unit has two unambiguous CAN IDs for request and response</a:t>
            </a:r>
            <a:endParaRPr lang="en-US" sz="1100">
              <a:effectLst/>
              <a:ea typeface="Calibri" panose="020F0502020204030204" pitchFamily="34" charset="0"/>
              <a:cs typeface="Times New Roman" panose="02020603050405020304" pitchFamily="18" charset="0"/>
            </a:endParaRPr>
          </a:p>
        </p:txBody>
      </p:sp>
      <p:sp>
        <p:nvSpPr>
          <p:cNvPr id="43" name="Line Callout 2 (Accent Bar) 42"/>
          <p:cNvSpPr/>
          <p:nvPr>
            <p:custDataLst>
              <p:tags r:id="rId17"/>
            </p:custDataLst>
          </p:nvPr>
        </p:nvSpPr>
        <p:spPr>
          <a:xfrm>
            <a:off x="5002530" y="3301206"/>
            <a:ext cx="914400" cy="226060"/>
          </a:xfrm>
          <a:prstGeom prst="accentCallout2">
            <a:avLst>
              <a:gd name="adj1" fmla="val 23195"/>
              <a:gd name="adj2" fmla="val -3388"/>
              <a:gd name="adj3" fmla="val 18750"/>
              <a:gd name="adj4" fmla="val -16667"/>
              <a:gd name="adj5" fmla="val -469756"/>
              <a:gd name="adj6" fmla="val -56558"/>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effectLst/>
                <a:ea typeface="Calibri" panose="020F0502020204030204" pitchFamily="34" charset="0"/>
                <a:cs typeface="Times New Roman" panose="02020603050405020304" pitchFamily="18" charset="0"/>
              </a:rPr>
              <a:t>Service identifier</a:t>
            </a:r>
            <a:endParaRPr lang="en-US" sz="1100">
              <a:effectLst/>
              <a:ea typeface="Calibri" panose="020F0502020204030204" pitchFamily="34" charset="0"/>
              <a:cs typeface="Times New Roman" panose="02020603050405020304" pitchFamily="18" charset="0"/>
            </a:endParaRPr>
          </a:p>
        </p:txBody>
      </p:sp>
      <p:sp>
        <p:nvSpPr>
          <p:cNvPr id="44" name="Line Callout 2 (Accent Bar) 43"/>
          <p:cNvSpPr/>
          <p:nvPr>
            <p:custDataLst>
              <p:tags r:id="rId18"/>
            </p:custDataLst>
          </p:nvPr>
        </p:nvSpPr>
        <p:spPr>
          <a:xfrm>
            <a:off x="5580380" y="2919571"/>
            <a:ext cx="914400" cy="226060"/>
          </a:xfrm>
          <a:prstGeom prst="accentCallout2">
            <a:avLst>
              <a:gd name="adj1" fmla="val 23195"/>
              <a:gd name="adj2" fmla="val -3388"/>
              <a:gd name="adj3" fmla="val 18750"/>
              <a:gd name="adj4" fmla="val -16667"/>
              <a:gd name="adj5" fmla="val -296401"/>
              <a:gd name="adj6" fmla="val -43371"/>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effectLst/>
                <a:ea typeface="Calibri" panose="020F0502020204030204" pitchFamily="34" charset="0"/>
                <a:cs typeface="Times New Roman" panose="02020603050405020304" pitchFamily="18" charset="0"/>
              </a:rPr>
              <a:t>SSID/DID</a:t>
            </a:r>
            <a:endParaRPr lang="en-US" sz="1100">
              <a:effectLst/>
              <a:ea typeface="Calibri" panose="020F0502020204030204" pitchFamily="34" charset="0"/>
              <a:cs typeface="Times New Roman" panose="02020603050405020304" pitchFamily="18" charset="0"/>
            </a:endParaRPr>
          </a:p>
        </p:txBody>
      </p:sp>
      <p:sp>
        <p:nvSpPr>
          <p:cNvPr id="45" name="Line Callout 2 (Accent Bar) 44"/>
          <p:cNvSpPr/>
          <p:nvPr>
            <p:custDataLst>
              <p:tags r:id="rId19"/>
            </p:custDataLst>
          </p:nvPr>
        </p:nvSpPr>
        <p:spPr>
          <a:xfrm>
            <a:off x="6263640" y="2497296"/>
            <a:ext cx="1275715" cy="226060"/>
          </a:xfrm>
          <a:prstGeom prst="accentCallout2">
            <a:avLst>
              <a:gd name="adj1" fmla="val 23195"/>
              <a:gd name="adj2" fmla="val -3388"/>
              <a:gd name="adj3" fmla="val 23195"/>
              <a:gd name="adj4" fmla="val -13920"/>
              <a:gd name="adj5" fmla="val -107490"/>
              <a:gd name="adj6" fmla="val -24423"/>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effectLst/>
                <a:ea typeface="Calibri" panose="020F0502020204030204" pitchFamily="34" charset="0"/>
                <a:cs typeface="Times New Roman" panose="02020603050405020304" pitchFamily="18" charset="0"/>
              </a:rPr>
              <a:t>Data as per requirements</a:t>
            </a:r>
            <a:endParaRPr lang="en-US" sz="1100">
              <a:effectLst/>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4768088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2057"/>
  <p:tag name="CFG.LAYOUT" val="BOSCH2"/>
  <p:tag name="CFG.CUSTOMERVERSION" val="9"/>
  <p:tag name="ML_1" val="RBEI_Kor"/>
  <p:tag name="ML_2" val="Bosch2.mcr"/>
  <p:tag name="ML_LAYOUT_RESOURCE" val="BOSCH2_16_9.mcr"/>
  <p:tag name="FIELD.DATE.CONTENT" val="12/09/2016"/>
  <p:tag name="FIELD.DATE.VALUE" val="12/09/2016"/>
  <p:tag name="FIELD.CONF.SUFFIX.CONTENT" val="\n | "/>
  <p:tag name="FIELD.REM_ABL.SUFFIX.CONTENT" val="&#10;\n"/>
  <p:tag name="FIELD.COPY.CONTENT" val="©  Robert Bosch Engineering and Business Solutions Private Limited 2016. All rights reserved, also regarding any disposal, exploitation, reproduction, editing, distribution, as well as in the event of applications for industrial property rights."/>
  <p:tag name="FIELD.COPY.VALUE" val="©  Robert Bosch Engineering and Business Solutions Private Limited 2016.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DPT.SUFFIX.CONTENT" val=" | "/>
  <p:tag name="FIELDS.INITIALIZED" val="1"/>
  <p:tag name="FIELD.DATE.COMBOINDEX" val="-2"/>
  <p:tag name="FIELD.CONF.CONTENT" val="Internal "/>
  <p:tag name="FIELD.CONF.VALUE" val="Internal \n | "/>
  <p:tag name="FIELD.CONF.COMBOINDEX" val="1"/>
  <p:tag name="FIELD.REM_ABL.COMBOINDEX" val="-2"/>
  <p:tag name="FIELD.CHAPTER.CONTENT" val="UDS"/>
  <p:tag name="FIELD.CHAPTER.VALUE" val="UDS"/>
  <p:tag name="FIELD.CHAPTER.COMBOINDEX" val="-2"/>
  <p:tag name="FIELD.REM_ANL.COMBOINDEX" val="-2"/>
  <p:tag name="FIELD.DPT.CONTENT" val="RBEI/ECA"/>
  <p:tag name="FIELD.DPT.VALUE" val="RBEI/ECA | "/>
  <p:tag name="FIELD.DPT.COMBOINDEX" val="-2"/>
  <p:tag name="CONFIG" val="BOSCH2"/>
  <p:tag name="CFG.VERSION" val="0"/>
  <p:tag name="CFG.LAYOUTID" val="Bosch Layout 16:9 (new colored style)"/>
  <p:tag name="CFG.LAYOUTRES" val="BOSCH2_16_9"/>
  <p:tag name="MAPNAME" val="Map1"/>
  <p:tag name="LICENSEKEY" val="46504b9e-b1c9-48ed-967f-a36de42ae84b"/>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Lst>
</file>

<file path=ppt/tags/tag1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00.xml><?xml version="1.0" encoding="utf-8"?>
<p:tagLst xmlns:a="http://schemas.openxmlformats.org/drawingml/2006/main" xmlns:r="http://schemas.openxmlformats.org/officeDocument/2006/relationships" xmlns:p="http://schemas.openxmlformats.org/presentationml/2006/main">
  <p:tag name="COLORSETCLASSNAME" val="ColorSet2"/>
  <p:tag name="COLORS" val="LightGreen;-1;-1;-1;-1;-2"/>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2"/>
  <p:tag name="COLORS" val="LightGreen;-1;-1;-1;-1;-2"/>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2"/>
  <p:tag name="COLORS" val="LightGreen;-1;-1;-1;-1;-2"/>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2"/>
  <p:tag name="COLORS" val="LightGreen;-1;-1;-1;-1;-2"/>
</p:tagLst>
</file>

<file path=ppt/tags/tag104.xml><?xml version="1.0" encoding="utf-8"?>
<p:tagLst xmlns:a="http://schemas.openxmlformats.org/drawingml/2006/main" xmlns:r="http://schemas.openxmlformats.org/officeDocument/2006/relationships" xmlns:p="http://schemas.openxmlformats.org/presentationml/2006/main">
  <p:tag name="ML_1" val="RBEI_Kor"/>
  <p:tag name="ML_2" val="Bosch2.mcr"/>
  <p:tag name="ML_LAYOUT_RESOURCE" val="BOSCH2_16_9.mcr"/>
  <p:tag name="FIELD.CHAPTER.CONTENT" val="UDS"/>
  <p:tag name="FIELD.CHAPTER.VALUE" val="UDS"/>
  <p:tag name="FIELD.DPT.CONTENT" val="RBEI/ECA"/>
  <p:tag name="FIELD.DPT.VALUE" val="RBEI/ECA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0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0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0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0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0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1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1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1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2"/>
  <p:tag name="COLORS" val="Violet;-1;-1;-1;-1;-2"/>
</p:tagLst>
</file>

<file path=ppt/tags/tag114.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1;-1;-1;-2"/>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1;-1;-1;-2"/>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1;-1;-1;-2"/>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8.xml><?xml version="1.0" encoding="utf-8"?>
<p:tagLst xmlns:a="http://schemas.openxmlformats.org/drawingml/2006/main" xmlns:r="http://schemas.openxmlformats.org/officeDocument/2006/relationships" xmlns:p="http://schemas.openxmlformats.org/presentationml/2006/main">
  <p:tag name="ML_1" val="RBEI_Kor"/>
  <p:tag name="ML_2" val="Bosch2.mcr"/>
  <p:tag name="ML_LAYOUT_RESOURCE" val="BOSCH2_16_9.mcr"/>
  <p:tag name="FIELD.CHAPTER.CONTENT" val="UDS"/>
  <p:tag name="FIELD.CHAPTER.VALUE" val="UDS"/>
  <p:tag name="FIELD.DPT.CONTENT" val="RBEI/ECA"/>
  <p:tag name="FIELD.DPT.VALUE" val="RBEI/ECA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1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2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2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2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2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2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2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2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2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8.xml><?xml version="1.0" encoding="utf-8"?>
<p:tagLst xmlns:a="http://schemas.openxmlformats.org/drawingml/2006/main" xmlns:r="http://schemas.openxmlformats.org/officeDocument/2006/relationships" xmlns:p="http://schemas.openxmlformats.org/presentationml/2006/main">
  <p:tag name="ML_1" val="RBEI_Kor"/>
  <p:tag name="ML_2" val="Bosch2.mcr"/>
  <p:tag name="ML_LAYOUT_RESOURCE" val="BOSCH2_16_9.mcr"/>
  <p:tag name="FIELD.CHAPTER.CONTENT" val="UDS"/>
  <p:tag name="FIELD.CHAPTER.VALUE" val="UDS"/>
  <p:tag name="FIELD.DPT.CONTENT" val="RBEI/ECA"/>
  <p:tag name="FIELD.DPT.VALUE" val="RBEI/ECA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2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3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3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3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3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3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3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3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8.xml><?xml version="1.0" encoding="utf-8"?>
<p:tagLst xmlns:a="http://schemas.openxmlformats.org/drawingml/2006/main" xmlns:r="http://schemas.openxmlformats.org/officeDocument/2006/relationships" xmlns:p="http://schemas.openxmlformats.org/presentationml/2006/main">
  <p:tag name="ML_1" val="RBEI_Kor"/>
  <p:tag name="ML_2" val="Bosch2.mcr"/>
  <p:tag name="ML_LAYOUT_RESOURCE" val="BOSCH2_16_9.mcr"/>
  <p:tag name="FIELD.CHAPTER.CONTENT" val="UDS"/>
  <p:tag name="FIELD.CHAPTER.VALUE" val="UDS"/>
  <p:tag name="FIELD.DPT.CONTENT" val="RBEI/ECA"/>
  <p:tag name="FIELD.DPT.VALUE" val="RBEI/ECA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3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4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4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4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4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4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4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4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8.xml><?xml version="1.0" encoding="utf-8"?>
<p:tagLst xmlns:a="http://schemas.openxmlformats.org/drawingml/2006/main" xmlns:r="http://schemas.openxmlformats.org/officeDocument/2006/relationships" xmlns:p="http://schemas.openxmlformats.org/presentationml/2006/main">
  <p:tag name="ML_1" val="RBEI_Kor"/>
  <p:tag name="ML_2" val="Bosch2.mcr"/>
  <p:tag name="ML_LAYOUT_RESOURCE" val="BOSCH2_16_9.mcr"/>
  <p:tag name="FIELD.CHAPTER.CONTENT" val="UDS"/>
  <p:tag name="FIELD.CHAPTER.VALUE" val="UDS"/>
  <p:tag name="FIELD.DPT.CONTENT" val="RBEI/ECA"/>
  <p:tag name="FIELD.DPT.VALUE" val="RBEI/ECA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4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5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5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5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5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5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5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8.xml><?xml version="1.0" encoding="utf-8"?>
<p:tagLst xmlns:a="http://schemas.openxmlformats.org/drawingml/2006/main" xmlns:r="http://schemas.openxmlformats.org/officeDocument/2006/relationships" xmlns:p="http://schemas.openxmlformats.org/presentationml/2006/main">
  <p:tag name="ML_1" val="RBEI_Kor"/>
  <p:tag name="ML_2" val="Bosch2.mcr"/>
  <p:tag name="ML_LAYOUT_RESOURCE" val="BOSCH2_16_9.mcr"/>
  <p:tag name="FIELD.CHAPTER.CONTENT" val="UDS"/>
  <p:tag name="FIELD.CHAPTER.VALUE" val="UDS"/>
  <p:tag name="FIELD.DPT.CONTENT" val="RBEI/ECA"/>
  <p:tag name="FIELD.DPT.VALUE" val="RBEI/ECA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5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6.xml><?xml version="1.0" encoding="utf-8"?>
<p:tagLst xmlns:a="http://schemas.openxmlformats.org/drawingml/2006/main" xmlns:r="http://schemas.openxmlformats.org/officeDocument/2006/relationships" xmlns:p="http://schemas.openxmlformats.org/presentationml/2006/main">
  <p:tag name="FIELD.CHAPTER.CONTENT" val="UDS"/>
  <p:tag name="FIELD.CHAPTER.VALUE" val="UDS"/>
  <p:tag name="FIELD.DPT.CONTENT" val="RBEI/ECA"/>
  <p:tag name="FIELD.DPT.VALUE" val="RBEI/ECA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6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6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6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6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6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6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6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8.xml><?xml version="1.0" encoding="utf-8"?>
<p:tagLst xmlns:a="http://schemas.openxmlformats.org/drawingml/2006/main" xmlns:r="http://schemas.openxmlformats.org/officeDocument/2006/relationships" xmlns:p="http://schemas.openxmlformats.org/presentationml/2006/main">
  <p:tag name="ML_1" val="RBEI_Kor"/>
  <p:tag name="ML_2" val="Bosch2.mcr"/>
  <p:tag name="ML_LAYOUT_RESOURCE" val="BOSCH2_16_9.mcr"/>
  <p:tag name="FIELD.CHAPTER.CONTENT" val="UDS"/>
  <p:tag name="FIELD.CHAPTER.VALUE" val="UDS"/>
  <p:tag name="FIELD.DPT.CONTENT" val="RBEI/ECA"/>
  <p:tag name="FIELD.DPT.VALUE" val="RBEI/ECA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6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7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7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7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7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7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7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7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7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8.xml><?xml version="1.0" encoding="utf-8"?>
<p:tagLst xmlns:a="http://schemas.openxmlformats.org/drawingml/2006/main" xmlns:r="http://schemas.openxmlformats.org/officeDocument/2006/relationships" xmlns:p="http://schemas.openxmlformats.org/presentationml/2006/main">
  <p:tag name="ML_1" val="RBEI_Kor"/>
  <p:tag name="ML_2" val="Bosch2.mcr"/>
  <p:tag name="ML_LAYOUT_RESOURCE" val="BOSCH2_16_9.mcr"/>
  <p:tag name="FIELD.CHAPTER.CONTENT" val="UDS"/>
  <p:tag name="FIELD.CHAPTER.VALUE" val="UDS"/>
  <p:tag name="FIELD.DPT.CONTENT" val="RBEI/ECA"/>
  <p:tag name="FIELD.DPT.VALUE" val="RBEI/ECA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7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8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8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8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8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8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8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86.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Lst>
</file>

<file path=ppt/tags/tag18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8.xml><?xml version="1.0" encoding="utf-8"?>
<p:tagLst xmlns:a="http://schemas.openxmlformats.org/drawingml/2006/main" xmlns:r="http://schemas.openxmlformats.org/officeDocument/2006/relationships" xmlns:p="http://schemas.openxmlformats.org/presentationml/2006/main">
  <p:tag name="ML_1" val="RBEI_Kor"/>
  <p:tag name="ML_2" val="Bosch2.mcr"/>
  <p:tag name="ML_LAYOUT_RESOURCE" val="BOSCH2_16_9.mcr"/>
  <p:tag name="FIELD.CHAPTER.CONTENT" val="UDS"/>
  <p:tag name="FIELD.CHAPTER.VALUE" val="UDS"/>
  <p:tag name="FIELD.DPT.CONTENT" val="RBEI/ECA"/>
  <p:tag name="FIELD.DPT.VALUE" val="RBEI/ECA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8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9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9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9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9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9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9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9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9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8.xml><?xml version="1.0" encoding="utf-8"?>
<p:tagLst xmlns:a="http://schemas.openxmlformats.org/drawingml/2006/main" xmlns:r="http://schemas.openxmlformats.org/officeDocument/2006/relationships" xmlns:p="http://schemas.openxmlformats.org/presentationml/2006/main">
  <p:tag name="ML_1" val="RBEI_Kor"/>
  <p:tag name="ML_2" val="Bosch2.mcr"/>
  <p:tag name="ML_LAYOUT_RESOURCE" val="BOSCH2_16_9.mcr"/>
  <p:tag name="FIELD.CHAPTER.CONTENT" val="UDS"/>
  <p:tag name="FIELD.CHAPTER.VALUE" val="UDS"/>
  <p:tag name="FIELD.DPT.CONTENT" val="RBEI/ECA"/>
  <p:tag name="FIELD.DPT.VALUE" val="RBEI/ECA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9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0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0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0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0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0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0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0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20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8.xml><?xml version="1.0" encoding="utf-8"?>
<p:tagLst xmlns:a="http://schemas.openxmlformats.org/drawingml/2006/main" xmlns:r="http://schemas.openxmlformats.org/officeDocument/2006/relationships" xmlns:p="http://schemas.openxmlformats.org/presentationml/2006/main">
  <p:tag name="ML_1" val="RBEI_Kor"/>
  <p:tag name="ML_2" val="Bosch2.mcr"/>
  <p:tag name="ML_LAYOUT_RESOURCE" val="BOSCH2_16_9.mcr"/>
  <p:tag name="FIELD.CHAPTER.CONTENT" val="UDS"/>
  <p:tag name="FIELD.CHAPTER.VALUE" val="UDS"/>
  <p:tag name="FIELD.DPT.CONTENT" val="RBEI/ECA"/>
  <p:tag name="FIELD.DPT.VALUE" val="RBEI/ECA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0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1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1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1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1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1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1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1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2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8.xml><?xml version="1.0" encoding="utf-8"?>
<p:tagLst xmlns:a="http://schemas.openxmlformats.org/drawingml/2006/main" xmlns:r="http://schemas.openxmlformats.org/officeDocument/2006/relationships" xmlns:p="http://schemas.openxmlformats.org/presentationml/2006/main">
  <p:tag name="ML_1" val="RBEI_Kor"/>
  <p:tag name="ML_2" val="Bosch2.mcr"/>
  <p:tag name="ML_LAYOUT_RESOURCE" val="BOSCH2_16_9.mcr"/>
  <p:tag name="FIELD.CHAPTER.CONTENT" val="UDS"/>
  <p:tag name="FIELD.CHAPTER.VALUE" val="UDS"/>
  <p:tag name="FIELD.DPT.CONTENT" val="RBEI/ECA"/>
  <p:tag name="FIELD.DPT.VALUE" val="RBEI/ECA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1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2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2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2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2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2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2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2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22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8.xml><?xml version="1.0" encoding="utf-8"?>
<p:tagLst xmlns:a="http://schemas.openxmlformats.org/drawingml/2006/main" xmlns:r="http://schemas.openxmlformats.org/officeDocument/2006/relationships" xmlns:p="http://schemas.openxmlformats.org/presentationml/2006/main">
  <p:tag name="ML_1" val="RBEI_Kor"/>
  <p:tag name="ML_2" val="Bosch2.mcr"/>
  <p:tag name="ML_LAYOUT_RESOURCE" val="BOSCH2_16_9.mcr"/>
  <p:tag name="FIELD.CHAPTER.CONTENT" val="UDS"/>
  <p:tag name="FIELD.CHAPTER.VALUE" val="UDS"/>
  <p:tag name="FIELD.DPT.CONTENT" val="RBEI/ECA"/>
  <p:tag name="FIELD.DPT.VALUE" val="RBEI/ECA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2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3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3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3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3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3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3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3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2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8.xml><?xml version="1.0" encoding="utf-8"?>
<p:tagLst xmlns:a="http://schemas.openxmlformats.org/drawingml/2006/main" xmlns:r="http://schemas.openxmlformats.org/officeDocument/2006/relationships" xmlns:p="http://schemas.openxmlformats.org/presentationml/2006/main">
  <p:tag name="ML_1" val="RBEI_Kor"/>
  <p:tag name="ML_2" val="Bosch2.mcr"/>
  <p:tag name="ML_LAYOUT_RESOURCE" val="BOSCH2_16_9.mcr"/>
  <p:tag name="FIELD.CHAPTER.CONTENT" val="UDS"/>
  <p:tag name="FIELD.CHAPTER.VALUE" val="UDS"/>
  <p:tag name="FIELD.DPT.CONTENT" val="RBEI/ECA"/>
  <p:tag name="FIELD.DPT.VALUE" val="RBEI/ECA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3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24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4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4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4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4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4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4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2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48.xml><?xml version="1.0" encoding="utf-8"?>
<p:tagLst xmlns:a="http://schemas.openxmlformats.org/drawingml/2006/main" xmlns:r="http://schemas.openxmlformats.org/officeDocument/2006/relationships" xmlns:p="http://schemas.openxmlformats.org/presentationml/2006/main">
  <p:tag name="ML_1" val="RBEI_Kor"/>
  <p:tag name="ML_2" val="Bosch2.mcr"/>
  <p:tag name="ML_LAYOUT_RESOURCE" val="BOSCH2_16_9.mcr"/>
  <p:tag name="FIELD.CHAPTER.CONTENT" val="UDS"/>
  <p:tag name="FIELD.CHAPTER.VALUE" val="UDS"/>
  <p:tag name="FIELD.DPT.CONTENT" val="RBEI/ECA"/>
  <p:tag name="FIELD.DPT.VALUE" val="RBEI/ECA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4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5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5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5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5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5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56.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Lst>
</file>

<file path=ppt/tags/tag2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8.xml><?xml version="1.0" encoding="utf-8"?>
<p:tagLst xmlns:a="http://schemas.openxmlformats.org/drawingml/2006/main" xmlns:r="http://schemas.openxmlformats.org/officeDocument/2006/relationships" xmlns:p="http://schemas.openxmlformats.org/presentationml/2006/main">
  <p:tag name="ML_1" val="RBEI_Kor"/>
  <p:tag name="ML_2" val="Bosch2.mcr"/>
  <p:tag name="ML_LAYOUT_RESOURCE" val="BOSCH2_16_9.mcr"/>
  <p:tag name="FIELD.CHAPTER.CONTENT" val="UDS"/>
  <p:tag name="FIELD.CHAPTER.VALUE" val="UDS"/>
  <p:tag name="FIELD.DPT.CONTENT" val="RBEI/ECA"/>
  <p:tag name="FIELD.DPT.VALUE" val="RBEI/ECA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5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6.xml><?xml version="1.0" encoding="utf-8"?>
<p:tagLst xmlns:a="http://schemas.openxmlformats.org/drawingml/2006/main" xmlns:r="http://schemas.openxmlformats.org/officeDocument/2006/relationships" xmlns:p="http://schemas.openxmlformats.org/presentationml/2006/main">
  <p:tag name="ML_1" val="RBEI_Kor"/>
  <p:tag name="ML_2" val="Bosch2.mcr"/>
  <p:tag name="ML_LAYOUT_RESOURCE" val="BOSCH2_16_9.mcr"/>
  <p:tag name="FIELD.CHAPTER.CONTENT" val="UDS"/>
  <p:tag name="FIELD.CHAPTER.VALUE" val="UDS"/>
  <p:tag name="FIELD.DPT.CONTENT" val="RBEI/ECA"/>
  <p:tag name="FIELD.DPT.VALUE" val="RBEI/ECA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6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6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6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6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6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6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6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2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68.xml><?xml version="1.0" encoding="utf-8"?>
<p:tagLst xmlns:a="http://schemas.openxmlformats.org/drawingml/2006/main" xmlns:r="http://schemas.openxmlformats.org/officeDocument/2006/relationships" xmlns:p="http://schemas.openxmlformats.org/presentationml/2006/main">
  <p:tag name="ML_1" val="RBEI_Kor"/>
  <p:tag name="ML_2" val="Bosch2.mcr"/>
  <p:tag name="ML_LAYOUT_RESOURCE" val="BOSCH2_16_9.mcr"/>
  <p:tag name="FIELD.CHAPTER.CONTENT" val="UDS"/>
  <p:tag name="FIELD.CHAPTER.VALUE" val="UDS"/>
  <p:tag name="FIELD.DPT.CONTENT" val="RBEI/ECA"/>
  <p:tag name="FIELD.DPT.VALUE" val="RBEI/ECA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6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7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7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7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7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7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7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7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27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8.xml><?xml version="1.0" encoding="utf-8"?>
<p:tagLst xmlns:a="http://schemas.openxmlformats.org/drawingml/2006/main" xmlns:r="http://schemas.openxmlformats.org/officeDocument/2006/relationships" xmlns:p="http://schemas.openxmlformats.org/presentationml/2006/main">
  <p:tag name="ML_1" val="RBEI_Kor"/>
  <p:tag name="ML_2" val="Bosch2.mcr"/>
  <p:tag name="ML_LAYOUT_RESOURCE" val="BOSCH2_16_9.mcr"/>
  <p:tag name="FIELD.CHAPTER.CONTENT" val="UDS"/>
  <p:tag name="FIELD.CHAPTER.VALUE" val="UDS"/>
  <p:tag name="FIELD.DPT.CONTENT" val="RBEI/ECA"/>
  <p:tag name="FIELD.DPT.VALUE" val="RBEI/ECA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7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8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8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8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8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8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8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8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28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8.xml><?xml version="1.0" encoding="utf-8"?>
<p:tagLst xmlns:a="http://schemas.openxmlformats.org/drawingml/2006/main" xmlns:r="http://schemas.openxmlformats.org/officeDocument/2006/relationships" xmlns:p="http://schemas.openxmlformats.org/presentationml/2006/main">
  <p:tag name="ML_1" val="RBEI_Kor"/>
  <p:tag name="ML_2" val="Bosch2.mcr"/>
  <p:tag name="ML_LAYOUT_RESOURCE" val="BOSCH2_16_9.mcr"/>
  <p:tag name="FIELD.CHAPTER.CONTENT" val="UDS"/>
  <p:tag name="FIELD.CHAPTER.VALUE" val="UDS"/>
  <p:tag name="FIELD.DPT.CONTENT" val="RBEI/ECA"/>
  <p:tag name="FIELD.DPT.VALUE" val="RBEI/ECA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8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9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9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9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9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9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9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9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97.xml><?xml version="1.0" encoding="utf-8"?>
<p:tagLst xmlns:a="http://schemas.openxmlformats.org/drawingml/2006/main" xmlns:r="http://schemas.openxmlformats.org/officeDocument/2006/relationships" xmlns:p="http://schemas.openxmlformats.org/presentationml/2006/main">
  <p:tag name="ML_1" val="RBEI_Kor"/>
  <p:tag name="ML_2" val="Bosch2.mcr"/>
  <p:tag name="ML_LAYOUT_RESOURCE" val="BOSCH2_16_9.mcr"/>
  <p:tag name="FIELD.CHAPTER.CONTENT" val="UDS"/>
  <p:tag name="FIELD.CHAPTER.VALUE" val="UDS"/>
  <p:tag name="FIELD.DPT.CONTENT" val="RBEI/ECA"/>
  <p:tag name="FIELD.DPT.VALUE" val="RBEI/ECA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9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9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0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30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0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0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0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3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3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ML_1" val="RBEI_Kor"/>
  <p:tag name="ML_2" val="Bosch2.mcr"/>
  <p:tag name="ML_LAYOUT_RESOURCE" val="BOSCH2_16_9.mcr"/>
  <p:tag name="FIELD.CHAPTER.CONTENT" val="UDS"/>
  <p:tag name="FIELD.CHAPTER.VALUE" val="UDS"/>
  <p:tag name="FIELD.DPT.CONTENT" val="RBEI/ECA"/>
  <p:tag name="FIELD.DPT.VALUE" val="RBEI/ECA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3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3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4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4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4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4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6.xml><?xml version="1.0" encoding="utf-8"?>
<p:tagLst xmlns:a="http://schemas.openxmlformats.org/drawingml/2006/main" xmlns:r="http://schemas.openxmlformats.org/officeDocument/2006/relationships" xmlns:p="http://schemas.openxmlformats.org/presentationml/2006/main">
  <p:tag name="ML_1" val="RBEI_Kor"/>
  <p:tag name="ML_2" val="Bosch2.mcr"/>
  <p:tag name="ML_LAYOUT_RESOURCE" val="BOSCH2_16_9.mcr"/>
  <p:tag name="FIELD.CHAPTER.CONTENT" val="UDS"/>
  <p:tag name="FIELD.CHAPTER.VALUE" val="UDS"/>
  <p:tag name="FIELD.DPT.CONTENT" val="RBEI/ECA"/>
  <p:tag name="FIELD.DPT.VALUE" val="RBEI/ECA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4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4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4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OnTitleSlides"/>
  <p:tag name="SHAPECLASSPROTECTIONTYPE" val="0"/>
</p:tagLst>
</file>

<file path=ppt/tags/tag5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5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5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5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6.xml><?xml version="1.0" encoding="utf-8"?>
<p:tagLst xmlns:a="http://schemas.openxmlformats.org/drawingml/2006/main" xmlns:r="http://schemas.openxmlformats.org/officeDocument/2006/relationships" xmlns:p="http://schemas.openxmlformats.org/presentationml/2006/main">
  <p:tag name="ML_1" val="RBEI_Kor"/>
  <p:tag name="ML_2" val="Bosch2.mcr"/>
  <p:tag name="ML_LAYOUT_RESOURCE" val="BOSCH2_16_9.mcr"/>
  <p:tag name="FIELD.CHAPTER.CONTENT" val="UDS"/>
  <p:tag name="FIELD.CHAPTER.VALUE" val="UDS"/>
  <p:tag name="FIELD.DPT.CONTENT" val="RBEI/ECA"/>
  <p:tag name="FIELD.DPT.VALUE" val="RBEI/ECA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5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5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6.xml><?xml version="1.0" encoding="utf-8"?>
<p:tagLst xmlns:a="http://schemas.openxmlformats.org/drawingml/2006/main" xmlns:r="http://schemas.openxmlformats.org/officeDocument/2006/relationships" xmlns:p="http://schemas.openxmlformats.org/presentationml/2006/main">
  <p:tag name="ML_1" val="RBEI_Kor"/>
  <p:tag name="ML_2" val="Bosch2.mcr"/>
  <p:tag name="ML_LAYOUT_RESOURCE" val="BOSCH2_16_9.mcr"/>
  <p:tag name="FIELD.CHAPTER.CONTENT" val="UDS"/>
  <p:tag name="FIELD.CHAPTER.VALUE" val="UDS"/>
  <p:tag name="FIELD.DPT.CONTENT" val="RBEI/ECA"/>
  <p:tag name="FIELD.DPT.VALUE" val="RBEI/ECA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6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6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6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6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5.xml><?xml version="1.0" encoding="utf-8"?>
<p:tagLst xmlns:a="http://schemas.openxmlformats.org/drawingml/2006/main" xmlns:r="http://schemas.openxmlformats.org/officeDocument/2006/relationships" xmlns:p="http://schemas.openxmlformats.org/presentationml/2006/main">
  <p:tag name="ML_1" val="RBEI_Kor"/>
  <p:tag name="ML_2" val="Bosch2.mcr"/>
  <p:tag name="ML_LAYOUT_RESOURCE" val="BOSCH2_16_9.mcr"/>
  <p:tag name="FIELD.CHAPTER.CONTENT" val="UDS"/>
  <p:tag name="FIELD.CHAPTER.VALUE" val="UDS"/>
  <p:tag name="FIELD.DPT.CONTENT" val="RBEI/ECA"/>
  <p:tag name="FIELD.DPT.VALUE" val="RBEI/ECA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6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6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6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6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7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7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7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7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5.xml><?xml version="1.0" encoding="utf-8"?>
<p:tagLst xmlns:a="http://schemas.openxmlformats.org/drawingml/2006/main" xmlns:r="http://schemas.openxmlformats.org/officeDocument/2006/relationships" xmlns:p="http://schemas.openxmlformats.org/presentationml/2006/main">
  <p:tag name="ML_1" val="RBEI_Kor"/>
  <p:tag name="ML_2" val="Bosch2.mcr"/>
  <p:tag name="ML_LAYOUT_RESOURCE" val="BOSCH2_16_9.mcr"/>
  <p:tag name="FIELD.CHAPTER.CONTENT" val="UDS"/>
  <p:tag name="FIELD.CHAPTER.VALUE" val="UDS"/>
  <p:tag name="FIELD.DPT.CONTENT" val="RBEI/ECA"/>
  <p:tag name="FIELD.DPT.VALUE" val="RBEI/ECA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7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7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7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7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8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8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8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8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5.xml><?xml version="1.0" encoding="utf-8"?>
<p:tagLst xmlns:a="http://schemas.openxmlformats.org/drawingml/2006/main" xmlns:r="http://schemas.openxmlformats.org/officeDocument/2006/relationships" xmlns:p="http://schemas.openxmlformats.org/presentationml/2006/main">
  <p:tag name="ML_1" val="RBEI_Kor"/>
  <p:tag name="ML_2" val="Bosch2.mcr"/>
  <p:tag name="ML_LAYOUT_RESOURCE" val="BOSCH2_16_9.mcr"/>
  <p:tag name="FIELD.CHAPTER.CONTENT" val="UDS"/>
  <p:tag name="FIELD.CHAPTER.VALUE" val="UDS"/>
  <p:tag name="FIELD.DPT.CONTENT" val="RBEI/ECA"/>
  <p:tag name="FIELD.DPT.VALUE" val="RBEI/ECA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8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8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8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8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9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9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9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9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9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6.xml><?xml version="1.0" encoding="utf-8"?>
<p:tagLst xmlns:a="http://schemas.openxmlformats.org/drawingml/2006/main" xmlns:r="http://schemas.openxmlformats.org/officeDocument/2006/relationships" xmlns:p="http://schemas.openxmlformats.org/presentationml/2006/main">
  <p:tag name="COLORSETCLASSNAME" val="ColorSet2"/>
  <p:tag name="COLORS" val="Violet;-1;-1;-1;-1;-2"/>
</p:tagLst>
</file>

<file path=ppt/tags/tag97.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1;-1;-1;-2"/>
</p:tagLst>
</file>

<file path=ppt/tags/tag98.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1;-1;-1;-2"/>
</p:tagLst>
</file>

<file path=ppt/tags/tag99.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1;-1;-1;-2"/>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9C79B100-3E8C-49C0-8475-54E7D673F8CF}" vid="{0EBFA600-AC06-4417-8FA0-E8FF3BF23FE1}"/>
    </a:ext>
  </a:extLst>
</a:theme>
</file>

<file path=docProps/app.xml><?xml version="1.0" encoding="utf-8"?>
<Properties xmlns="http://schemas.openxmlformats.org/officeDocument/2006/extended-properties" xmlns:vt="http://schemas.openxmlformats.org/officeDocument/2006/docPropsVTypes">
  <Template/>
  <TotalTime>0</TotalTime>
  <Words>1574</Words>
  <Application>Microsoft Office PowerPoint</Application>
  <PresentationFormat>Custom</PresentationFormat>
  <Paragraphs>195</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Bosch Office Sans</vt:lpstr>
      <vt:lpstr>Calibri</vt:lpstr>
      <vt:lpstr>Times New Roman</vt:lpstr>
      <vt:lpstr>Wingdings 3</vt:lpstr>
      <vt:lpstr>Bosch</vt:lpstr>
      <vt:lpstr>OSI Model</vt:lpstr>
      <vt:lpstr>Protocol timings</vt:lpstr>
      <vt:lpstr>P2 Time Design</vt:lpstr>
      <vt:lpstr>Enhanced Response Time</vt:lpstr>
      <vt:lpstr>Flow control </vt:lpstr>
      <vt:lpstr>Multi frame data</vt:lpstr>
      <vt:lpstr>Example</vt:lpstr>
      <vt:lpstr>S3 Timeout</vt:lpstr>
      <vt:lpstr>Request structure</vt:lpstr>
      <vt:lpstr>Negative response</vt:lpstr>
      <vt:lpstr>NRC priority - 1</vt:lpstr>
      <vt:lpstr>NRC priority - 2</vt:lpstr>
      <vt:lpstr>NRC priority - 3</vt:lpstr>
      <vt:lpstr>Services and sessions</vt:lpstr>
      <vt:lpstr>SID – 10. Request</vt:lpstr>
      <vt:lpstr>SID – 10. Response</vt:lpstr>
      <vt:lpstr>SID – 11. Request</vt:lpstr>
      <vt:lpstr>SID - 11. Response</vt:lpstr>
      <vt:lpstr>SID – 27. Request-1</vt:lpstr>
      <vt:lpstr>SID – 27. Response-1</vt:lpstr>
      <vt:lpstr>SID – 27. Request-2</vt:lpstr>
      <vt:lpstr>SID – 27. Response-2</vt:lpstr>
      <vt:lpstr>SID – 28. Request</vt:lpstr>
      <vt:lpstr>SID – 28. Response</vt:lpstr>
      <vt:lpstr>SID – 3E. Request</vt:lpstr>
      <vt:lpstr>SID – 3E. Response</vt:lpstr>
      <vt:lpstr>Use case – Download - 1</vt:lpstr>
      <vt:lpstr>Use case – Download - 2</vt:lpstr>
      <vt:lpstr>Use case – Download - 3</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Protocol timings</dc:title>
  <dc:creator>Vijay J (RBEI/ECA46)</dc:creator>
  <cp:lastModifiedBy>Vijay J (RBEI/ESA8)</cp:lastModifiedBy>
  <cp:revision>17</cp:revision>
  <dcterms:created xsi:type="dcterms:W3CDTF">2016-09-12T09:36:17Z</dcterms:created>
  <dcterms:modified xsi:type="dcterms:W3CDTF">2016-09-19T08:41:21Z</dcterms:modified>
</cp:coreProperties>
</file>