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1.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2.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3.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4.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theme/theme15.xml" ContentType="application/vnd.openxmlformats-officedocument.theme+xml"/>
  <Override PartName="/ppt/theme/themeOverride8.xml" ContentType="application/vnd.openxmlformats-officedocument.themeOverride+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16.xml" ContentType="application/vnd.openxmlformats-officedocument.theme+xml"/>
  <Override PartName="/ppt/theme/themeOverride9.xml" ContentType="application/vnd.openxmlformats-officedocument.themeOverride+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7.xml" ContentType="application/vnd.openxmlformats-officedocument.theme+xml"/>
  <Override PartName="/ppt/theme/themeOverride10.xml" ContentType="application/vnd.openxmlformats-officedocument.themeOverrid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18.xml" ContentType="application/vnd.openxmlformats-officedocument.theme+xml"/>
  <Override PartName="/ppt/theme/themeOverride11.xml" ContentType="application/vnd.openxmlformats-officedocument.themeOverride+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theme/theme19.xml" ContentType="application/vnd.openxmlformats-officedocument.theme+xml"/>
  <Override PartName="/ppt/theme/themeOverride12.xml" ContentType="application/vnd.openxmlformats-officedocument.themeOverride+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20.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theme/theme21.xml" ContentType="application/vnd.openxmlformats-officedocument.theme+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theme/theme22.xml" ContentType="application/vnd.openxmlformats-officedocument.theme+xml"/>
  <Override PartName="/ppt/theme/themeOverride13.xml" ContentType="application/vnd.openxmlformats-officedocument.themeOverride+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23.xml" ContentType="application/vnd.openxmlformats-officedocument.theme+xml"/>
  <Override PartName="/ppt/theme/themeOverride14.xml" ContentType="application/vnd.openxmlformats-officedocument.themeOverrid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theme/theme24.xml" ContentType="application/vnd.openxmlformats-officedocument.theme+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theme/theme25.xml" ContentType="application/vnd.openxmlformats-officedocument.theme+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6.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theme/theme27.xml" ContentType="application/vnd.openxmlformats-officedocument.theme+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theme/theme28.xml" ContentType="application/vnd.openxmlformats-officedocument.theme+xml"/>
  <Override PartName="/ppt/theme/theme29.xml" ContentType="application/vnd.openxmlformats-officedocument.theme+xml"/>
  <Override PartName="/ppt/theme/theme3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 id="2147483823" r:id="rId2"/>
    <p:sldMasterId id="2147483835" r:id="rId3"/>
    <p:sldMasterId id="2147483847" r:id="rId4"/>
    <p:sldMasterId id="2147483859" r:id="rId5"/>
    <p:sldMasterId id="2147483871" r:id="rId6"/>
    <p:sldMasterId id="2147483884" r:id="rId7"/>
    <p:sldMasterId id="2147483898" r:id="rId8"/>
    <p:sldMasterId id="2147483910" r:id="rId9"/>
    <p:sldMasterId id="2147483922" r:id="rId10"/>
    <p:sldMasterId id="2147483934" r:id="rId11"/>
    <p:sldMasterId id="2147483946" r:id="rId12"/>
    <p:sldMasterId id="2147483958" r:id="rId13"/>
    <p:sldMasterId id="2147483970" r:id="rId14"/>
    <p:sldMasterId id="2147484151" r:id="rId15"/>
    <p:sldMasterId id="2147484166" r:id="rId16"/>
    <p:sldMasterId id="2147484178" r:id="rId17"/>
    <p:sldMasterId id="2147484190" r:id="rId18"/>
    <p:sldMasterId id="2147484202" r:id="rId19"/>
    <p:sldMasterId id="2147484214" r:id="rId20"/>
    <p:sldMasterId id="2147484217" r:id="rId21"/>
    <p:sldMasterId id="2147484232" r:id="rId22"/>
    <p:sldMasterId id="2147484244" r:id="rId23"/>
    <p:sldMasterId id="2147484256" r:id="rId24"/>
    <p:sldMasterId id="2147484268" r:id="rId25"/>
    <p:sldMasterId id="2147484280" r:id="rId26"/>
    <p:sldMasterId id="2147484292" r:id="rId27"/>
    <p:sldMasterId id="2147484304" r:id="rId28"/>
  </p:sldMasterIdLst>
  <p:notesMasterIdLst>
    <p:notesMasterId r:id="rId72"/>
  </p:notesMasterIdLst>
  <p:handoutMasterIdLst>
    <p:handoutMasterId r:id="rId73"/>
  </p:handoutMasterIdLst>
  <p:sldIdLst>
    <p:sldId id="343" r:id="rId29"/>
    <p:sldId id="256" r:id="rId30"/>
    <p:sldId id="374" r:id="rId31"/>
    <p:sldId id="298" r:id="rId32"/>
    <p:sldId id="299" r:id="rId33"/>
    <p:sldId id="272" r:id="rId34"/>
    <p:sldId id="375" r:id="rId35"/>
    <p:sldId id="273" r:id="rId36"/>
    <p:sldId id="274" r:id="rId37"/>
    <p:sldId id="376" r:id="rId38"/>
    <p:sldId id="346" r:id="rId39"/>
    <p:sldId id="377" r:id="rId40"/>
    <p:sldId id="349" r:id="rId41"/>
    <p:sldId id="380" r:id="rId42"/>
    <p:sldId id="381" r:id="rId43"/>
    <p:sldId id="382" r:id="rId44"/>
    <p:sldId id="348" r:id="rId45"/>
    <p:sldId id="353" r:id="rId46"/>
    <p:sldId id="378" r:id="rId47"/>
    <p:sldId id="379" r:id="rId48"/>
    <p:sldId id="383" r:id="rId49"/>
    <p:sldId id="385" r:id="rId50"/>
    <p:sldId id="386" r:id="rId51"/>
    <p:sldId id="387" r:id="rId52"/>
    <p:sldId id="388" r:id="rId53"/>
    <p:sldId id="389" r:id="rId54"/>
    <p:sldId id="390" r:id="rId55"/>
    <p:sldId id="391" r:id="rId56"/>
    <p:sldId id="303" r:id="rId57"/>
    <p:sldId id="307" r:id="rId58"/>
    <p:sldId id="308" r:id="rId59"/>
    <p:sldId id="364" r:id="rId60"/>
    <p:sldId id="327" r:id="rId61"/>
    <p:sldId id="328" r:id="rId62"/>
    <p:sldId id="331" r:id="rId63"/>
    <p:sldId id="335" r:id="rId64"/>
    <p:sldId id="336" r:id="rId65"/>
    <p:sldId id="337" r:id="rId66"/>
    <p:sldId id="338" r:id="rId67"/>
    <p:sldId id="339" r:id="rId68"/>
    <p:sldId id="340" r:id="rId69"/>
    <p:sldId id="341" r:id="rId70"/>
    <p:sldId id="392" r:id="rId71"/>
  </p:sldIdLst>
  <p:sldSz cx="9144000" cy="6858000" type="screen4x3"/>
  <p:notesSz cx="6858000" cy="9144000"/>
  <p:kinsoku lang="zh-TW"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DE5E3"/>
    <a:srgbClr val="33CCCC"/>
    <a:srgbClr val="E3FEDA"/>
    <a:srgbClr val="EBFCFF"/>
    <a:srgbClr val="92D050"/>
    <a:srgbClr val="FFC000"/>
    <a:srgbClr val="0003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12" autoAdjust="0"/>
  </p:normalViewPr>
  <p:slideViewPr>
    <p:cSldViewPr>
      <p:cViewPr varScale="1">
        <p:scale>
          <a:sx n="71" d="100"/>
          <a:sy n="71" d="100"/>
        </p:scale>
        <p:origin x="171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1.xml"/><Relationship Id="rId21" Type="http://schemas.openxmlformats.org/officeDocument/2006/relationships/slideMaster" Target="slideMasters/slideMaster21.xml"/><Relationship Id="rId34" Type="http://schemas.openxmlformats.org/officeDocument/2006/relationships/slide" Target="slides/slide6.xml"/><Relationship Id="rId42" Type="http://schemas.openxmlformats.org/officeDocument/2006/relationships/slide" Target="slides/slide14.xml"/><Relationship Id="rId47" Type="http://schemas.openxmlformats.org/officeDocument/2006/relationships/slide" Target="slides/slide19.xml"/><Relationship Id="rId50" Type="http://schemas.openxmlformats.org/officeDocument/2006/relationships/slide" Target="slides/slide22.xml"/><Relationship Id="rId55" Type="http://schemas.openxmlformats.org/officeDocument/2006/relationships/slide" Target="slides/slide27.xml"/><Relationship Id="rId63" Type="http://schemas.openxmlformats.org/officeDocument/2006/relationships/slide" Target="slides/slide35.xml"/><Relationship Id="rId68" Type="http://schemas.openxmlformats.org/officeDocument/2006/relationships/slide" Target="slides/slide40.xml"/><Relationship Id="rId7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4.xml"/><Relationship Id="rId37" Type="http://schemas.openxmlformats.org/officeDocument/2006/relationships/slide" Target="slides/slide9.xml"/><Relationship Id="rId40" Type="http://schemas.openxmlformats.org/officeDocument/2006/relationships/slide" Target="slides/slide12.xml"/><Relationship Id="rId45" Type="http://schemas.openxmlformats.org/officeDocument/2006/relationships/slide" Target="slides/slide17.xml"/><Relationship Id="rId53" Type="http://schemas.openxmlformats.org/officeDocument/2006/relationships/slide" Target="slides/slide25.xml"/><Relationship Id="rId58" Type="http://schemas.openxmlformats.org/officeDocument/2006/relationships/slide" Target="slides/slide30.xml"/><Relationship Id="rId66" Type="http://schemas.openxmlformats.org/officeDocument/2006/relationships/slide" Target="slides/slide38.xml"/><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8.xml"/><Relationship Id="rId49" Type="http://schemas.openxmlformats.org/officeDocument/2006/relationships/slide" Target="slides/slide21.xml"/><Relationship Id="rId57" Type="http://schemas.openxmlformats.org/officeDocument/2006/relationships/slide" Target="slides/slide29.xml"/><Relationship Id="rId61" Type="http://schemas.openxmlformats.org/officeDocument/2006/relationships/slide" Target="slides/slide3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3.xml"/><Relationship Id="rId44" Type="http://schemas.openxmlformats.org/officeDocument/2006/relationships/slide" Target="slides/slide16.xml"/><Relationship Id="rId52" Type="http://schemas.openxmlformats.org/officeDocument/2006/relationships/slide" Target="slides/slide24.xml"/><Relationship Id="rId60" Type="http://schemas.openxmlformats.org/officeDocument/2006/relationships/slide" Target="slides/slide32.xml"/><Relationship Id="rId65" Type="http://schemas.openxmlformats.org/officeDocument/2006/relationships/slide" Target="slides/slide37.xml"/><Relationship Id="rId73"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2.xml"/><Relationship Id="rId35" Type="http://schemas.openxmlformats.org/officeDocument/2006/relationships/slide" Target="slides/slide7.xml"/><Relationship Id="rId43" Type="http://schemas.openxmlformats.org/officeDocument/2006/relationships/slide" Target="slides/slide15.xml"/><Relationship Id="rId48" Type="http://schemas.openxmlformats.org/officeDocument/2006/relationships/slide" Target="slides/slide20.xml"/><Relationship Id="rId56" Type="http://schemas.openxmlformats.org/officeDocument/2006/relationships/slide" Target="slides/slide28.xml"/><Relationship Id="rId64" Type="http://schemas.openxmlformats.org/officeDocument/2006/relationships/slide" Target="slides/slide36.xml"/><Relationship Id="rId69" Type="http://schemas.openxmlformats.org/officeDocument/2006/relationships/slide" Target="slides/slide41.xml"/><Relationship Id="rId7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23.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5.xml"/><Relationship Id="rId38" Type="http://schemas.openxmlformats.org/officeDocument/2006/relationships/slide" Target="slides/slide10.xml"/><Relationship Id="rId46" Type="http://schemas.openxmlformats.org/officeDocument/2006/relationships/slide" Target="slides/slide18.xml"/><Relationship Id="rId59" Type="http://schemas.openxmlformats.org/officeDocument/2006/relationships/slide" Target="slides/slide31.xml"/><Relationship Id="rId67" Type="http://schemas.openxmlformats.org/officeDocument/2006/relationships/slide" Target="slides/slide39.xml"/><Relationship Id="rId20" Type="http://schemas.openxmlformats.org/officeDocument/2006/relationships/slideMaster" Target="slideMasters/slideMaster20.xml"/><Relationship Id="rId41" Type="http://schemas.openxmlformats.org/officeDocument/2006/relationships/slide" Target="slides/slide13.xml"/><Relationship Id="rId54" Type="http://schemas.openxmlformats.org/officeDocument/2006/relationships/slide" Target="slides/slide26.xml"/><Relationship Id="rId62" Type="http://schemas.openxmlformats.org/officeDocument/2006/relationships/slide" Target="slides/slide34.xml"/><Relationship Id="rId70" Type="http://schemas.openxmlformats.org/officeDocument/2006/relationships/slide" Target="slides/slide42.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1">
                <a:latin typeface="Times" charset="0"/>
              </a:defRPr>
            </a:lvl1pPr>
          </a:lstStyle>
          <a:p>
            <a:pPr>
              <a:defRPr/>
            </a:pPr>
            <a:r>
              <a:rPr lang="en-US"/>
              <a:t>ICS 121</a:t>
            </a: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1">
                <a:latin typeface="Times" charset="0"/>
              </a:defRPr>
            </a:lvl1pPr>
          </a:lstStyle>
          <a:p>
            <a:pPr>
              <a:defRPr/>
            </a:pPr>
            <a:r>
              <a:rPr lang="en-US"/>
              <a:t>Lecture 9</a:t>
            </a:r>
          </a:p>
        </p:txBody>
      </p:sp>
      <p:sp>
        <p:nvSpPr>
          <p:cNvPr id="3078" name="Rectangle 6"/>
          <p:cNvSpPr>
            <a:spLocks noGrp="1" noChangeArrowheads="1"/>
          </p:cNvSpPr>
          <p:nvPr>
            <p:ph type="sldNum" sz="quarter" idx="3"/>
          </p:nvPr>
        </p:nvSpPr>
        <p:spPr bwMode="auto">
          <a:xfrm>
            <a:off x="1905000" y="867886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fld id="{5A9E9172-D15C-4F7F-9AC4-B019AA389FA2}" type="slidenum">
              <a:rPr lang="en-US" altLang="en-US"/>
              <a:pPr/>
              <a:t>‹#›</a:t>
            </a:fld>
            <a:r>
              <a:rPr lang="en-US" altLang="en-US"/>
              <a:t>   </a:t>
            </a:r>
          </a:p>
        </p:txBody>
      </p:sp>
    </p:spTree>
    <p:extLst>
      <p:ext uri="{BB962C8B-B14F-4D97-AF65-F5344CB8AC3E}">
        <p14:creationId xmlns:p14="http://schemas.microsoft.com/office/powerpoint/2010/main" val="3397707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933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528397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b="1" smtClean="0">
                <a:latin typeface="Calibri" panose="020F0502020204030204" pitchFamily="34" charset="0"/>
              </a:rPr>
              <a:t>Every object:</a:t>
            </a:r>
          </a:p>
          <a:p>
            <a:r>
              <a:rPr lang="en-US" altLang="ja-JP" b="1" smtClean="0">
                <a:latin typeface="Calibri" panose="020F0502020204030204" pitchFamily="34" charset="0"/>
              </a:rPr>
              <a:t>   -   Contains data: The data stores information that describes the state of the object.</a:t>
            </a:r>
          </a:p>
          <a:p>
            <a:r>
              <a:rPr lang="en-US" altLang="ja-JP" b="1" smtClean="0">
                <a:latin typeface="Calibri" panose="020F0502020204030204" pitchFamily="34" charset="0"/>
              </a:rPr>
              <a:t>   -   Has a set of defined behavior. This behavior consist of all the things that the object</a:t>
            </a:r>
          </a:p>
          <a:p>
            <a:r>
              <a:rPr lang="en-US" altLang="ja-JP" smtClean="0">
                <a:latin typeface="Calibri" panose="020F0502020204030204" pitchFamily="34" charset="0"/>
              </a:rPr>
              <a:t>"knows" how to do. These are the methods present inside the object.</a:t>
            </a:r>
          </a:p>
          <a:p>
            <a:r>
              <a:rPr lang="en-US" altLang="ja-JP" b="1" smtClean="0">
                <a:latin typeface="Calibri" panose="020F0502020204030204" pitchFamily="34" charset="0"/>
              </a:rPr>
              <a:t>   -   Has an individual identity. Each object is different from the other object even if they</a:t>
            </a:r>
          </a:p>
          <a:p>
            <a:r>
              <a:rPr lang="en-US" altLang="ja-JP" smtClean="0">
                <a:latin typeface="Calibri" panose="020F0502020204030204" pitchFamily="34" charset="0"/>
              </a:rPr>
              <a:t>are instantiated from the same class.</a:t>
            </a:r>
          </a:p>
          <a:p>
            <a:endParaRPr lang="en-US" altLang="ja-JP" smtClean="0">
              <a:latin typeface="Calibri" panose="020F0502020204030204" pitchFamily="34" charset="0"/>
            </a:endParaRPr>
          </a:p>
          <a:p>
            <a:r>
              <a:rPr lang="en-US" altLang="ja-JP" smtClean="0">
                <a:latin typeface="Calibri" panose="020F0502020204030204" pitchFamily="34" charset="0"/>
              </a:rPr>
              <a:t>A primary rule of object-oriented programming is - as the user of an object, </a:t>
            </a:r>
            <a:r>
              <a:rPr lang="en-US" altLang="ja-JP" b="1" smtClean="0">
                <a:latin typeface="Calibri" panose="020F0502020204030204" pitchFamily="34" charset="0"/>
              </a:rPr>
              <a:t>you would never need</a:t>
            </a:r>
          </a:p>
          <a:p>
            <a:r>
              <a:rPr lang="en-US" altLang="ja-JP" b="1" smtClean="0">
                <a:latin typeface="Calibri" panose="020F0502020204030204" pitchFamily="34" charset="0"/>
              </a:rPr>
              <a:t>to know what is there inside the object!</a:t>
            </a:r>
            <a:endParaRPr lang="en-US" altLang="ja-JP" smtClean="0">
              <a:latin typeface="Times" panose="02020603050405020304" pitchFamily="18" charset="0"/>
            </a:endParaRPr>
          </a:p>
        </p:txBody>
      </p:sp>
      <p:sp>
        <p:nvSpPr>
          <p:cNvPr id="10035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E480F20-C8C1-4308-B96B-6F03398FFD9D}" type="slidenum">
              <a:rPr lang="en-US" altLang="ja-JP"/>
              <a:pPr/>
              <a:t>10</a:t>
            </a:fld>
            <a:endParaRPr lang="en-US" altLang="ja-JP"/>
          </a:p>
        </p:txBody>
      </p:sp>
    </p:spTree>
    <p:extLst>
      <p:ext uri="{BB962C8B-B14F-4D97-AF65-F5344CB8AC3E}">
        <p14:creationId xmlns:p14="http://schemas.microsoft.com/office/powerpoint/2010/main" val="2532180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smtClean="0">
              <a:latin typeface="Times" panose="02020603050405020304" pitchFamily="18" charset="0"/>
            </a:endParaRPr>
          </a:p>
        </p:txBody>
      </p:sp>
      <p:sp>
        <p:nvSpPr>
          <p:cNvPr id="10138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CF96646-9710-4D27-A784-1E39C26627D2}" type="slidenum">
              <a:rPr lang="en-US" altLang="ja-JP"/>
              <a:pPr/>
              <a:t>11</a:t>
            </a:fld>
            <a:endParaRPr lang="en-US" altLang="ja-JP"/>
          </a:p>
        </p:txBody>
      </p:sp>
    </p:spTree>
    <p:extLst>
      <p:ext uri="{BB962C8B-B14F-4D97-AF65-F5344CB8AC3E}">
        <p14:creationId xmlns:p14="http://schemas.microsoft.com/office/powerpoint/2010/main" val="2052960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mtClean="0">
                <a:latin typeface="Times" panose="02020603050405020304" pitchFamily="18" charset="0"/>
              </a:rPr>
              <a:t>Capsule  vs  Tablet </a:t>
            </a:r>
          </a:p>
          <a:p>
            <a:r>
              <a:rPr lang="en-US" altLang="ja-JP" smtClean="0">
                <a:latin typeface="Times" panose="02020603050405020304" pitchFamily="18" charset="0"/>
              </a:rPr>
              <a:t>Tablet : Thông tin/thành phần được exposed ra bên ngoài. Thuoc de bi tuong tac voi khong khi va nuoc. Khi uong co the co cam nhan ve mui vi cua thuoc</a:t>
            </a:r>
          </a:p>
          <a:p>
            <a:r>
              <a:rPr lang="en-US" altLang="ja-JP" smtClean="0">
                <a:latin typeface="Times" panose="02020603050405020304" pitchFamily="18" charset="0"/>
              </a:rPr>
              <a:t>Capsule: Thành phần được gói kín bên trong. Thanh phan cua thuoc duoc bao ve tot hon. Khi uong, it kha nang cam nhan ve mui vi cua thuoc.</a:t>
            </a:r>
          </a:p>
          <a:p>
            <a:endParaRPr lang="en-US" altLang="ja-JP" smtClean="0">
              <a:latin typeface="Times" panose="02020603050405020304" pitchFamily="18" charset="0"/>
            </a:endParaRPr>
          </a:p>
          <a:p>
            <a:r>
              <a:rPr lang="en-US" altLang="ja-JP" smtClean="0">
                <a:latin typeface="Times" panose="02020603050405020304" pitchFamily="18" charset="0"/>
              </a:rPr>
              <a:t>Encapsulation : Separate External Aspect from internal  Implementation</a:t>
            </a:r>
          </a:p>
          <a:p>
            <a:endParaRPr lang="en-US" altLang="ja-JP" smtClean="0">
              <a:latin typeface="Times" panose="02020603050405020304" pitchFamily="18" charset="0"/>
            </a:endParaRPr>
          </a:p>
          <a:p>
            <a:r>
              <a:rPr lang="en-US" altLang="ja-JP" smtClean="0">
                <a:latin typeface="Times" panose="02020603050405020304" pitchFamily="18" charset="0"/>
              </a:rPr>
              <a:t>Với encapsulation, OO can:</a:t>
            </a:r>
          </a:p>
          <a:p>
            <a:r>
              <a:rPr lang="en-US" altLang="ja-JP" smtClean="0">
                <a:latin typeface="Times" panose="02020603050405020304" pitchFamily="18" charset="0"/>
              </a:rPr>
              <a:t>   - hide the data item </a:t>
            </a:r>
          </a:p>
          <a:p>
            <a:r>
              <a:rPr lang="en-US" altLang="ja-JP" smtClean="0">
                <a:latin typeface="Times" panose="02020603050405020304" pitchFamily="18" charset="0"/>
              </a:rPr>
              <a:t>   - Chi co the access data item thông qua member method</a:t>
            </a:r>
          </a:p>
          <a:p>
            <a:endParaRPr lang="en-US" altLang="ja-JP" smtClean="0">
              <a:latin typeface="Times" panose="02020603050405020304" pitchFamily="18" charset="0"/>
            </a:endParaRPr>
          </a:p>
          <a:p>
            <a:r>
              <a:rPr lang="en-US" altLang="ja-JP" smtClean="0">
                <a:latin typeface="Times" panose="02020603050405020304" pitchFamily="18" charset="0"/>
              </a:rPr>
              <a:t>Abstraction:  Tell the external face we should present to the world</a:t>
            </a:r>
          </a:p>
          <a:p>
            <a:r>
              <a:rPr lang="en-US" altLang="ja-JP" smtClean="0">
                <a:latin typeface="Times" panose="02020603050405020304" pitchFamily="18" charset="0"/>
              </a:rPr>
              <a:t>Encapsulation:  Ensure implementation is not leak out</a:t>
            </a:r>
          </a:p>
          <a:p>
            <a:endParaRPr lang="en-US" altLang="ja-JP" smtClean="0">
              <a:latin typeface="Times" panose="02020603050405020304" pitchFamily="18" charset="0"/>
            </a:endParaRPr>
          </a:p>
          <a:p>
            <a:r>
              <a:rPr lang="en-US" altLang="ja-JP" smtClean="0">
                <a:latin typeface="Times" panose="02020603050405020304" pitchFamily="18" charset="0"/>
              </a:rPr>
              <a:t>Abstraction &amp; Encapsulation together reduce the amount of information we have to deal with.</a:t>
            </a:r>
          </a:p>
          <a:p>
            <a:pPr marL="0" lvl="1"/>
            <a:r>
              <a:rPr lang="en-US" altLang="en-US" smtClean="0">
                <a:latin typeface="Times" panose="02020603050405020304" pitchFamily="18" charset="0"/>
              </a:rPr>
              <a:t>Benefit:</a:t>
            </a:r>
          </a:p>
          <a:p>
            <a:pPr marL="0" lvl="1"/>
            <a:r>
              <a:rPr lang="en-US" altLang="en-US" smtClean="0">
                <a:latin typeface="Times" panose="02020603050405020304" pitchFamily="18" charset="0"/>
              </a:rPr>
              <a:t>	Your brains doesn’t have to deal with it unless you’re specifically concerned with it</a:t>
            </a:r>
          </a:p>
          <a:p>
            <a:pPr marL="0" lvl="1"/>
            <a:r>
              <a:rPr lang="en-US" altLang="en-US" sz="800" smtClean="0">
                <a:latin typeface="Times" panose="02020603050405020304" pitchFamily="18" charset="0"/>
              </a:rPr>
              <a:t>	When change occurs, the effects are localized</a:t>
            </a:r>
          </a:p>
          <a:p>
            <a:pPr marL="0" lvl="1"/>
            <a:endParaRPr lang="en-US" altLang="en-US" smtClean="0">
              <a:latin typeface="Times" panose="02020603050405020304" pitchFamily="18" charset="0"/>
            </a:endParaRPr>
          </a:p>
          <a:p>
            <a:endParaRPr lang="en-US" altLang="ja-JP" smtClean="0">
              <a:latin typeface="Times" panose="02020603050405020304" pitchFamily="18" charset="0"/>
            </a:endParaRPr>
          </a:p>
        </p:txBody>
      </p:sp>
      <p:sp>
        <p:nvSpPr>
          <p:cNvPr id="10240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82DF5CC-A87A-46A2-80B7-F3E0C023AB3B}" type="slidenum">
              <a:rPr lang="en-US" altLang="ja-JP"/>
              <a:pPr/>
              <a:t>13</a:t>
            </a:fld>
            <a:endParaRPr lang="en-US" altLang="ja-JP"/>
          </a:p>
        </p:txBody>
      </p:sp>
    </p:spTree>
    <p:extLst>
      <p:ext uri="{BB962C8B-B14F-4D97-AF65-F5344CB8AC3E}">
        <p14:creationId xmlns:p14="http://schemas.microsoft.com/office/powerpoint/2010/main" val="149121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mtClean="0">
                <a:latin typeface="Times" panose="02020603050405020304" pitchFamily="18" charset="0"/>
              </a:rPr>
              <a:t>All benefit apply to design, development and maintenance.</a:t>
            </a:r>
          </a:p>
          <a:p>
            <a:endParaRPr lang="en-US" altLang="ja-JP" smtClean="0">
              <a:latin typeface="Times" panose="02020603050405020304" pitchFamily="18" charset="0"/>
            </a:endParaRPr>
          </a:p>
          <a:p>
            <a:r>
              <a:rPr lang="en-US" altLang="en-US" smtClean="0">
                <a:latin typeface="Times" panose="02020603050405020304" pitchFamily="18" charset="0"/>
              </a:rPr>
              <a:t>Do you see any disadvantages to inheritance?</a:t>
            </a:r>
          </a:p>
          <a:p>
            <a:endParaRPr lang="en-US" altLang="ja-JP" smtClean="0">
              <a:latin typeface="Times" panose="02020603050405020304" pitchFamily="18" charset="0"/>
            </a:endParaRPr>
          </a:p>
        </p:txBody>
      </p:sp>
      <p:sp>
        <p:nvSpPr>
          <p:cNvPr id="10342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0D92AAC4-05B5-4CF5-87C9-B66278B9B109}" type="slidenum">
              <a:rPr lang="en-US" altLang="ja-JP"/>
              <a:pPr/>
              <a:t>18</a:t>
            </a:fld>
            <a:endParaRPr lang="en-US" altLang="ja-JP"/>
          </a:p>
        </p:txBody>
      </p:sp>
    </p:spTree>
    <p:extLst>
      <p:ext uri="{BB962C8B-B14F-4D97-AF65-F5344CB8AC3E}">
        <p14:creationId xmlns:p14="http://schemas.microsoft.com/office/powerpoint/2010/main" val="2382385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150938" y="692150"/>
            <a:ext cx="4556125" cy="3416300"/>
          </a:xfrm>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mtClean="0">
                <a:latin typeface="Times" panose="02020603050405020304" pitchFamily="18" charset="0"/>
              </a:rPr>
              <a:t>We will demonstrate the UML /OMT using this example</a:t>
            </a:r>
          </a:p>
          <a:p>
            <a:pPr lvl="1"/>
            <a:r>
              <a:rPr lang="en-US" altLang="en-US" smtClean="0">
                <a:latin typeface="Times" panose="02020603050405020304" pitchFamily="18" charset="0"/>
              </a:rPr>
              <a:t>Class modeling will be done first</a:t>
            </a:r>
          </a:p>
          <a:p>
            <a:pPr lvl="1"/>
            <a:endParaRPr lang="en-US" altLang="en-US" smtClean="0">
              <a:latin typeface="Times" panose="02020603050405020304" pitchFamily="18" charset="0"/>
            </a:endParaRPr>
          </a:p>
          <a:p>
            <a:pPr lvl="1"/>
            <a:r>
              <a:rPr lang="en-US" altLang="en-US" smtClean="0">
                <a:latin typeface="Times" panose="02020603050405020304" pitchFamily="18" charset="0"/>
              </a:rPr>
              <a:t>          This example does not demonstrate how the technique is applied to ALL problems. Be sure to distinguish between the details of the example and the details of the technique!</a:t>
            </a:r>
          </a:p>
          <a:p>
            <a:endParaRPr lang="en-US" altLang="en-US" smtClean="0">
              <a:latin typeface="Times" panose="02020603050405020304" pitchFamily="18" charset="0"/>
            </a:endParaRPr>
          </a:p>
          <a:p>
            <a:r>
              <a:rPr lang="en-US" altLang="en-US" smtClean="0">
                <a:latin typeface="Times" panose="02020603050405020304" pitchFamily="18" charset="0"/>
              </a:rPr>
              <a:t>Cho sinh vien 5 phut doc vi du.</a:t>
            </a:r>
          </a:p>
        </p:txBody>
      </p:sp>
    </p:spTree>
    <p:extLst>
      <p:ext uri="{BB962C8B-B14F-4D97-AF65-F5344CB8AC3E}">
        <p14:creationId xmlns:p14="http://schemas.microsoft.com/office/powerpoint/2010/main" val="1609573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5.xml"/><Relationship Id="rId1" Type="http://schemas.openxmlformats.org/officeDocument/2006/relationships/themeOverride" Target="../theme/themeOverride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6.xml"/><Relationship Id="rId1" Type="http://schemas.openxmlformats.org/officeDocument/2006/relationships/themeOverride" Target="../theme/themeOverride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7.xml"/><Relationship Id="rId1" Type="http://schemas.openxmlformats.org/officeDocument/2006/relationships/themeOverride" Target="../theme/themeOverride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8.xml"/><Relationship Id="rId1" Type="http://schemas.openxmlformats.org/officeDocument/2006/relationships/themeOverride" Target="../theme/themeOverride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9.xml"/><Relationship Id="rId1" Type="http://schemas.openxmlformats.org/officeDocument/2006/relationships/themeOverride" Target="../theme/themeOverride1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2" Type="http://schemas.openxmlformats.org/officeDocument/2006/relationships/slideMaster" Target="../slideMasters/slideMaster22.xml"/><Relationship Id="rId1" Type="http://schemas.openxmlformats.org/officeDocument/2006/relationships/themeOverride" Target="../theme/themeOverride1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2" Type="http://schemas.openxmlformats.org/officeDocument/2006/relationships/slideMaster" Target="../slideMasters/slideMaster23.xml"/><Relationship Id="rId1" Type="http://schemas.openxmlformats.org/officeDocument/2006/relationships/themeOverride" Target="../theme/themeOverride14.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26.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cs typeface="Arial" panose="020B0604020202020204" pitchFamily="34" charset="0"/>
              </a:defRPr>
            </a:lvl1pPr>
          </a:lstStyle>
          <a:p>
            <a:endParaRPr lang="fr-FR" altLang="ja-JP"/>
          </a:p>
        </p:txBody>
      </p:sp>
    </p:spTree>
    <p:extLst>
      <p:ext uri="{BB962C8B-B14F-4D97-AF65-F5344CB8AC3E}">
        <p14:creationId xmlns:p14="http://schemas.microsoft.com/office/powerpoint/2010/main" val="3259428868"/>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5642215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46666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01110651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2922024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275205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7196927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27351545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180181349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365018428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411617565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390088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8737916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25040527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4437563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321882540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217160867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27696168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324201691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62209732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429202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0738485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4941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3432637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14462107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655002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74625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85182502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3201930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5234389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475297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ja-JP">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421893"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4562803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6683F4F8-0FAB-4B6E-A1E6-26664C4570AA}" type="slidenum">
              <a:rPr lang="en-US" altLang="ja-JP"/>
              <a:pPr/>
              <a:t>‹#›</a:t>
            </a:fld>
            <a:endParaRPr lang="en-US" altLang="ja-JP"/>
          </a:p>
        </p:txBody>
      </p:sp>
    </p:spTree>
    <p:extLst>
      <p:ext uri="{BB962C8B-B14F-4D97-AF65-F5344CB8AC3E}">
        <p14:creationId xmlns:p14="http://schemas.microsoft.com/office/powerpoint/2010/main" val="389371810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6FD213FD-5A34-443C-96CC-1B37C92379BE}" type="slidenum">
              <a:rPr lang="en-US" altLang="ja-JP"/>
              <a:pPr/>
              <a:t>‹#›</a:t>
            </a:fld>
            <a:endParaRPr lang="en-US" altLang="ja-JP"/>
          </a:p>
        </p:txBody>
      </p:sp>
    </p:spTree>
    <p:extLst>
      <p:ext uri="{BB962C8B-B14F-4D97-AF65-F5344CB8AC3E}">
        <p14:creationId xmlns:p14="http://schemas.microsoft.com/office/powerpoint/2010/main" val="4254774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53749717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en-US" altLang="ja-JP"/>
          </a:p>
        </p:txBody>
      </p:sp>
      <p:sp>
        <p:nvSpPr>
          <p:cNvPr id="6" name="Rectangle 4"/>
          <p:cNvSpPr>
            <a:spLocks noGrp="1" noChangeArrowheads="1"/>
          </p:cNvSpPr>
          <p:nvPr>
            <p:ph type="sldNum" sz="quarter" idx="11"/>
          </p:nvPr>
        </p:nvSpPr>
        <p:spPr>
          <a:ln/>
        </p:spPr>
        <p:txBody>
          <a:bodyPr/>
          <a:lstStyle>
            <a:lvl1pPr>
              <a:defRPr/>
            </a:lvl1pPr>
          </a:lstStyle>
          <a:p>
            <a:fld id="{CC9E49DD-177A-4F15-9884-1FA634A6AEE5}" type="slidenum">
              <a:rPr lang="en-US" altLang="ja-JP"/>
              <a:pPr/>
              <a:t>‹#›</a:t>
            </a:fld>
            <a:endParaRPr lang="en-US" altLang="ja-JP"/>
          </a:p>
        </p:txBody>
      </p:sp>
    </p:spTree>
    <p:extLst>
      <p:ext uri="{BB962C8B-B14F-4D97-AF65-F5344CB8AC3E}">
        <p14:creationId xmlns:p14="http://schemas.microsoft.com/office/powerpoint/2010/main" val="256250541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en-US" altLang="ja-JP"/>
          </a:p>
        </p:txBody>
      </p:sp>
      <p:sp>
        <p:nvSpPr>
          <p:cNvPr id="8" name="Rectangle 4"/>
          <p:cNvSpPr>
            <a:spLocks noGrp="1" noChangeArrowheads="1"/>
          </p:cNvSpPr>
          <p:nvPr>
            <p:ph type="sldNum" sz="quarter" idx="11"/>
          </p:nvPr>
        </p:nvSpPr>
        <p:spPr>
          <a:ln/>
        </p:spPr>
        <p:txBody>
          <a:bodyPr/>
          <a:lstStyle>
            <a:lvl1pPr>
              <a:defRPr/>
            </a:lvl1pPr>
          </a:lstStyle>
          <a:p>
            <a:fld id="{624ED986-3363-403B-A8DF-E8636008122A}" type="slidenum">
              <a:rPr lang="en-US" altLang="ja-JP"/>
              <a:pPr/>
              <a:t>‹#›</a:t>
            </a:fld>
            <a:endParaRPr lang="en-US" altLang="ja-JP"/>
          </a:p>
        </p:txBody>
      </p:sp>
    </p:spTree>
    <p:extLst>
      <p:ext uri="{BB962C8B-B14F-4D97-AF65-F5344CB8AC3E}">
        <p14:creationId xmlns:p14="http://schemas.microsoft.com/office/powerpoint/2010/main" val="353541896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en-US" altLang="ja-JP"/>
          </a:p>
        </p:txBody>
      </p:sp>
      <p:sp>
        <p:nvSpPr>
          <p:cNvPr id="4" name="Rectangle 4"/>
          <p:cNvSpPr>
            <a:spLocks noGrp="1" noChangeArrowheads="1"/>
          </p:cNvSpPr>
          <p:nvPr>
            <p:ph type="sldNum" sz="quarter" idx="11"/>
          </p:nvPr>
        </p:nvSpPr>
        <p:spPr>
          <a:ln/>
        </p:spPr>
        <p:txBody>
          <a:bodyPr/>
          <a:lstStyle>
            <a:lvl1pPr>
              <a:defRPr/>
            </a:lvl1pPr>
          </a:lstStyle>
          <a:p>
            <a:fld id="{E368D849-D966-4C9A-9FF6-AFF8CFD17823}" type="slidenum">
              <a:rPr lang="en-US" altLang="ja-JP"/>
              <a:pPr/>
              <a:t>‹#›</a:t>
            </a:fld>
            <a:endParaRPr lang="en-US" altLang="ja-JP"/>
          </a:p>
        </p:txBody>
      </p:sp>
    </p:spTree>
    <p:extLst>
      <p:ext uri="{BB962C8B-B14F-4D97-AF65-F5344CB8AC3E}">
        <p14:creationId xmlns:p14="http://schemas.microsoft.com/office/powerpoint/2010/main" val="5903939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en-US" altLang="ja-JP"/>
          </a:p>
        </p:txBody>
      </p:sp>
      <p:sp>
        <p:nvSpPr>
          <p:cNvPr id="3" name="Rectangle 4"/>
          <p:cNvSpPr>
            <a:spLocks noGrp="1" noChangeArrowheads="1"/>
          </p:cNvSpPr>
          <p:nvPr>
            <p:ph type="sldNum" sz="quarter" idx="11"/>
          </p:nvPr>
        </p:nvSpPr>
        <p:spPr>
          <a:ln/>
        </p:spPr>
        <p:txBody>
          <a:bodyPr/>
          <a:lstStyle>
            <a:lvl1pPr>
              <a:defRPr/>
            </a:lvl1pPr>
          </a:lstStyle>
          <a:p>
            <a:fld id="{2CF42ADD-5CDE-4335-88D3-56FDF1A9CE1A}" type="slidenum">
              <a:rPr lang="en-US" altLang="ja-JP"/>
              <a:pPr/>
              <a:t>‹#›</a:t>
            </a:fld>
            <a:endParaRPr lang="en-US" altLang="ja-JP"/>
          </a:p>
        </p:txBody>
      </p:sp>
    </p:spTree>
    <p:extLst>
      <p:ext uri="{BB962C8B-B14F-4D97-AF65-F5344CB8AC3E}">
        <p14:creationId xmlns:p14="http://schemas.microsoft.com/office/powerpoint/2010/main" val="15204298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en-US" altLang="ja-JP"/>
          </a:p>
        </p:txBody>
      </p:sp>
      <p:sp>
        <p:nvSpPr>
          <p:cNvPr id="6" name="Rectangle 4"/>
          <p:cNvSpPr>
            <a:spLocks noGrp="1" noChangeArrowheads="1"/>
          </p:cNvSpPr>
          <p:nvPr>
            <p:ph type="sldNum" sz="quarter" idx="11"/>
          </p:nvPr>
        </p:nvSpPr>
        <p:spPr>
          <a:ln/>
        </p:spPr>
        <p:txBody>
          <a:bodyPr/>
          <a:lstStyle>
            <a:lvl1pPr>
              <a:defRPr/>
            </a:lvl1pPr>
          </a:lstStyle>
          <a:p>
            <a:fld id="{F2018810-07B1-48A4-8220-189F09E339A7}" type="slidenum">
              <a:rPr lang="en-US" altLang="ja-JP"/>
              <a:pPr/>
              <a:t>‹#›</a:t>
            </a:fld>
            <a:endParaRPr lang="en-US" altLang="ja-JP"/>
          </a:p>
        </p:txBody>
      </p:sp>
    </p:spTree>
    <p:extLst>
      <p:ext uri="{BB962C8B-B14F-4D97-AF65-F5344CB8AC3E}">
        <p14:creationId xmlns:p14="http://schemas.microsoft.com/office/powerpoint/2010/main" val="293391045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en-US" altLang="ja-JP"/>
          </a:p>
        </p:txBody>
      </p:sp>
      <p:sp>
        <p:nvSpPr>
          <p:cNvPr id="6" name="Rectangle 4"/>
          <p:cNvSpPr>
            <a:spLocks noGrp="1" noChangeArrowheads="1"/>
          </p:cNvSpPr>
          <p:nvPr>
            <p:ph type="sldNum" sz="quarter" idx="11"/>
          </p:nvPr>
        </p:nvSpPr>
        <p:spPr>
          <a:ln/>
        </p:spPr>
        <p:txBody>
          <a:bodyPr/>
          <a:lstStyle>
            <a:lvl1pPr>
              <a:defRPr/>
            </a:lvl1pPr>
          </a:lstStyle>
          <a:p>
            <a:fld id="{E799E196-BA9F-4191-8478-9D5C9A63908D}" type="slidenum">
              <a:rPr lang="en-US" altLang="ja-JP"/>
              <a:pPr/>
              <a:t>‹#›</a:t>
            </a:fld>
            <a:endParaRPr lang="en-US" altLang="ja-JP"/>
          </a:p>
        </p:txBody>
      </p:sp>
    </p:spTree>
    <p:extLst>
      <p:ext uri="{BB962C8B-B14F-4D97-AF65-F5344CB8AC3E}">
        <p14:creationId xmlns:p14="http://schemas.microsoft.com/office/powerpoint/2010/main" val="50969907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7BE7D2A4-1FFE-481D-B71B-C696C33DC4EE}" type="slidenum">
              <a:rPr lang="en-US" altLang="ja-JP"/>
              <a:pPr/>
              <a:t>‹#›</a:t>
            </a:fld>
            <a:endParaRPr lang="en-US" altLang="ja-JP"/>
          </a:p>
        </p:txBody>
      </p:sp>
    </p:spTree>
    <p:extLst>
      <p:ext uri="{BB962C8B-B14F-4D97-AF65-F5344CB8AC3E}">
        <p14:creationId xmlns:p14="http://schemas.microsoft.com/office/powerpoint/2010/main" val="278247813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B0F07CCD-2708-4114-8329-43ED4B5CFCF9}" type="slidenum">
              <a:rPr lang="en-US" altLang="ja-JP"/>
              <a:pPr/>
              <a:t>‹#›</a:t>
            </a:fld>
            <a:endParaRPr lang="en-US" altLang="ja-JP"/>
          </a:p>
        </p:txBody>
      </p:sp>
    </p:spTree>
    <p:extLst>
      <p:ext uri="{BB962C8B-B14F-4D97-AF65-F5344CB8AC3E}">
        <p14:creationId xmlns:p14="http://schemas.microsoft.com/office/powerpoint/2010/main" val="403380165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fld id="{780A0B6F-13C9-448E-AA1F-925C1208A506}" type="slidenum">
              <a:rPr lang="en-US" altLang="ja-JP"/>
              <a:pPr/>
              <a:t>‹#›</a:t>
            </a:fld>
            <a:endParaRPr lang="en-US" altLang="ja-JP"/>
          </a:p>
        </p:txBody>
      </p:sp>
    </p:spTree>
    <p:extLst>
      <p:ext uri="{BB962C8B-B14F-4D97-AF65-F5344CB8AC3E}">
        <p14:creationId xmlns:p14="http://schemas.microsoft.com/office/powerpoint/2010/main" val="33310325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ltLang="ja-JP"/>
          </a:p>
        </p:txBody>
      </p:sp>
      <p:sp>
        <p:nvSpPr>
          <p:cNvPr id="5" name="Rectangle 12"/>
          <p:cNvSpPr>
            <a:spLocks noGrp="1" noChangeArrowheads="1"/>
          </p:cNvSpPr>
          <p:nvPr>
            <p:ph type="ftr" sz="quarter" idx="11"/>
          </p:nvPr>
        </p:nvSpPr>
        <p:spPr>
          <a:ln/>
        </p:spPr>
        <p:txBody>
          <a:bodyPr/>
          <a:lstStyle>
            <a:lvl1pPr>
              <a:defRPr/>
            </a:lvl1pPr>
          </a:lstStyle>
          <a:p>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A0924F66-B8A1-4B96-A6AF-210DC9A4FEE1}" type="slidenum">
              <a:rPr lang="en-US" altLang="ja-JP"/>
              <a:pPr/>
              <a:t>‹#›</a:t>
            </a:fld>
            <a:endParaRPr lang="en-US" altLang="ja-JP"/>
          </a:p>
        </p:txBody>
      </p:sp>
    </p:spTree>
    <p:extLst>
      <p:ext uri="{BB962C8B-B14F-4D97-AF65-F5344CB8AC3E}">
        <p14:creationId xmlns:p14="http://schemas.microsoft.com/office/powerpoint/2010/main" val="2974364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latin typeface="SEOptimist"/>
                <a:ea typeface="ＭＳ Ｐゴシック" panose="020B0600070205080204" pitchFamily="50" charset="-128"/>
                <a:cs typeface="Arial" panose="020B0604020202020204" pitchFamily="34" charset="0"/>
              </a:defRPr>
            </a:lvl1pPr>
          </a:lstStyle>
          <a:p>
            <a:endParaRPr lang="fr-FR" altLang="ja-JP"/>
          </a:p>
        </p:txBody>
      </p:sp>
    </p:spTree>
    <p:extLst>
      <p:ext uri="{BB962C8B-B14F-4D97-AF65-F5344CB8AC3E}">
        <p14:creationId xmlns:p14="http://schemas.microsoft.com/office/powerpoint/2010/main" val="3315001494"/>
      </p:ext>
    </p:extLst>
  </p:cSld>
  <p:clrMapOvr>
    <a:overrideClrMapping bg1="dk2" tx1="lt1" bg2="dk1" tx2="lt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endParaRPr lang="en-US" altLang="ja-JP"/>
          </a:p>
        </p:txBody>
      </p:sp>
      <p:sp>
        <p:nvSpPr>
          <p:cNvPr id="5" name="Rectangle 12"/>
          <p:cNvSpPr>
            <a:spLocks noGrp="1" noChangeArrowheads="1"/>
          </p:cNvSpPr>
          <p:nvPr>
            <p:ph type="ftr" sz="quarter" idx="11"/>
          </p:nvPr>
        </p:nvSpPr>
        <p:spPr>
          <a:ln/>
        </p:spPr>
        <p:txBody>
          <a:bodyPr/>
          <a:lstStyle>
            <a:lvl1pPr>
              <a:defRPr/>
            </a:lvl1pPr>
          </a:lstStyle>
          <a:p>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67A97C6D-FC98-4C62-95C7-945DD0DB38F1}" type="slidenum">
              <a:rPr lang="en-US" altLang="ja-JP"/>
              <a:pPr/>
              <a:t>‹#›</a:t>
            </a:fld>
            <a:endParaRPr lang="en-US" altLang="ja-JP"/>
          </a:p>
        </p:txBody>
      </p:sp>
    </p:spTree>
    <p:extLst>
      <p:ext uri="{BB962C8B-B14F-4D97-AF65-F5344CB8AC3E}">
        <p14:creationId xmlns:p14="http://schemas.microsoft.com/office/powerpoint/2010/main" val="326062747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endParaRPr lang="en-US" altLang="ja-JP"/>
          </a:p>
        </p:txBody>
      </p:sp>
      <p:sp>
        <p:nvSpPr>
          <p:cNvPr id="6" name="Rectangle 12"/>
          <p:cNvSpPr>
            <a:spLocks noGrp="1" noChangeArrowheads="1"/>
          </p:cNvSpPr>
          <p:nvPr>
            <p:ph type="ftr" sz="quarter" idx="11"/>
          </p:nvPr>
        </p:nvSpPr>
        <p:spPr>
          <a:ln/>
        </p:spPr>
        <p:txBody>
          <a:bodyPr/>
          <a:lstStyle>
            <a:lvl1pPr>
              <a:defRPr/>
            </a:lvl1pPr>
          </a:lstStyle>
          <a:p>
            <a:endParaRPr lang="en-US" altLang="ja-JP"/>
          </a:p>
        </p:txBody>
      </p:sp>
      <p:sp>
        <p:nvSpPr>
          <p:cNvPr id="7" name="Rectangle 13"/>
          <p:cNvSpPr>
            <a:spLocks noGrp="1" noChangeArrowheads="1"/>
          </p:cNvSpPr>
          <p:nvPr>
            <p:ph type="sldNum" sz="quarter" idx="12"/>
          </p:nvPr>
        </p:nvSpPr>
        <p:spPr>
          <a:ln/>
        </p:spPr>
        <p:txBody>
          <a:bodyPr/>
          <a:lstStyle>
            <a:lvl1pPr>
              <a:defRPr/>
            </a:lvl1pPr>
          </a:lstStyle>
          <a:p>
            <a:fld id="{980C33F6-97B7-4523-ADD8-0A2DB51883A9}" type="slidenum">
              <a:rPr lang="en-US" altLang="ja-JP"/>
              <a:pPr/>
              <a:t>‹#›</a:t>
            </a:fld>
            <a:endParaRPr lang="en-US" altLang="ja-JP"/>
          </a:p>
        </p:txBody>
      </p:sp>
    </p:spTree>
    <p:extLst>
      <p:ext uri="{BB962C8B-B14F-4D97-AF65-F5344CB8AC3E}">
        <p14:creationId xmlns:p14="http://schemas.microsoft.com/office/powerpoint/2010/main" val="90645106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endParaRPr lang="en-US" altLang="ja-JP"/>
          </a:p>
        </p:txBody>
      </p:sp>
      <p:sp>
        <p:nvSpPr>
          <p:cNvPr id="8" name="Rectangle 12"/>
          <p:cNvSpPr>
            <a:spLocks noGrp="1" noChangeArrowheads="1"/>
          </p:cNvSpPr>
          <p:nvPr>
            <p:ph type="ftr" sz="quarter" idx="11"/>
          </p:nvPr>
        </p:nvSpPr>
        <p:spPr>
          <a:ln/>
        </p:spPr>
        <p:txBody>
          <a:bodyPr/>
          <a:lstStyle>
            <a:lvl1pPr>
              <a:defRPr/>
            </a:lvl1pPr>
          </a:lstStyle>
          <a:p>
            <a:endParaRPr lang="en-US" altLang="ja-JP"/>
          </a:p>
        </p:txBody>
      </p:sp>
      <p:sp>
        <p:nvSpPr>
          <p:cNvPr id="9" name="Rectangle 13"/>
          <p:cNvSpPr>
            <a:spLocks noGrp="1" noChangeArrowheads="1"/>
          </p:cNvSpPr>
          <p:nvPr>
            <p:ph type="sldNum" sz="quarter" idx="12"/>
          </p:nvPr>
        </p:nvSpPr>
        <p:spPr>
          <a:ln/>
        </p:spPr>
        <p:txBody>
          <a:bodyPr/>
          <a:lstStyle>
            <a:lvl1pPr>
              <a:defRPr/>
            </a:lvl1pPr>
          </a:lstStyle>
          <a:p>
            <a:fld id="{772D42A0-D109-4862-8D24-45E7F66207E9}" type="slidenum">
              <a:rPr lang="en-US" altLang="ja-JP"/>
              <a:pPr/>
              <a:t>‹#›</a:t>
            </a:fld>
            <a:endParaRPr lang="en-US" altLang="ja-JP"/>
          </a:p>
        </p:txBody>
      </p:sp>
    </p:spTree>
    <p:extLst>
      <p:ext uri="{BB962C8B-B14F-4D97-AF65-F5344CB8AC3E}">
        <p14:creationId xmlns:p14="http://schemas.microsoft.com/office/powerpoint/2010/main" val="377339999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endParaRPr lang="en-US" altLang="ja-JP"/>
          </a:p>
        </p:txBody>
      </p:sp>
      <p:sp>
        <p:nvSpPr>
          <p:cNvPr id="4" name="Rectangle 12"/>
          <p:cNvSpPr>
            <a:spLocks noGrp="1" noChangeArrowheads="1"/>
          </p:cNvSpPr>
          <p:nvPr>
            <p:ph type="ftr" sz="quarter" idx="11"/>
          </p:nvPr>
        </p:nvSpPr>
        <p:spPr>
          <a:ln/>
        </p:spPr>
        <p:txBody>
          <a:bodyPr/>
          <a:lstStyle>
            <a:lvl1pPr>
              <a:defRPr/>
            </a:lvl1pPr>
          </a:lstStyle>
          <a:p>
            <a:endParaRPr lang="en-US" altLang="ja-JP"/>
          </a:p>
        </p:txBody>
      </p:sp>
      <p:sp>
        <p:nvSpPr>
          <p:cNvPr id="5" name="Rectangle 13"/>
          <p:cNvSpPr>
            <a:spLocks noGrp="1" noChangeArrowheads="1"/>
          </p:cNvSpPr>
          <p:nvPr>
            <p:ph type="sldNum" sz="quarter" idx="12"/>
          </p:nvPr>
        </p:nvSpPr>
        <p:spPr>
          <a:ln/>
        </p:spPr>
        <p:txBody>
          <a:bodyPr/>
          <a:lstStyle>
            <a:lvl1pPr>
              <a:defRPr/>
            </a:lvl1pPr>
          </a:lstStyle>
          <a:p>
            <a:fld id="{4BAF1999-CED8-4FEE-A63D-59B58062DD45}" type="slidenum">
              <a:rPr lang="en-US" altLang="ja-JP"/>
              <a:pPr/>
              <a:t>‹#›</a:t>
            </a:fld>
            <a:endParaRPr lang="en-US" altLang="ja-JP"/>
          </a:p>
        </p:txBody>
      </p:sp>
    </p:spTree>
    <p:extLst>
      <p:ext uri="{BB962C8B-B14F-4D97-AF65-F5344CB8AC3E}">
        <p14:creationId xmlns:p14="http://schemas.microsoft.com/office/powerpoint/2010/main" val="347644058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endParaRPr lang="en-US" altLang="ja-JP"/>
          </a:p>
        </p:txBody>
      </p:sp>
      <p:sp>
        <p:nvSpPr>
          <p:cNvPr id="3" name="Rectangle 12"/>
          <p:cNvSpPr>
            <a:spLocks noGrp="1" noChangeArrowheads="1"/>
          </p:cNvSpPr>
          <p:nvPr>
            <p:ph type="ftr" sz="quarter" idx="11"/>
          </p:nvPr>
        </p:nvSpPr>
        <p:spPr>
          <a:ln/>
        </p:spPr>
        <p:txBody>
          <a:bodyPr/>
          <a:lstStyle>
            <a:lvl1pPr>
              <a:defRPr/>
            </a:lvl1pPr>
          </a:lstStyle>
          <a:p>
            <a:endParaRPr lang="en-US" altLang="ja-JP"/>
          </a:p>
        </p:txBody>
      </p:sp>
      <p:sp>
        <p:nvSpPr>
          <p:cNvPr id="4" name="Rectangle 13"/>
          <p:cNvSpPr>
            <a:spLocks noGrp="1" noChangeArrowheads="1"/>
          </p:cNvSpPr>
          <p:nvPr>
            <p:ph type="sldNum" sz="quarter" idx="12"/>
          </p:nvPr>
        </p:nvSpPr>
        <p:spPr>
          <a:ln/>
        </p:spPr>
        <p:txBody>
          <a:bodyPr/>
          <a:lstStyle>
            <a:lvl1pPr>
              <a:defRPr/>
            </a:lvl1pPr>
          </a:lstStyle>
          <a:p>
            <a:fld id="{5E6A9BA0-7E0F-4958-8AF3-6EAD7A05ACD1}" type="slidenum">
              <a:rPr lang="en-US" altLang="ja-JP"/>
              <a:pPr/>
              <a:t>‹#›</a:t>
            </a:fld>
            <a:endParaRPr lang="en-US" altLang="ja-JP"/>
          </a:p>
        </p:txBody>
      </p:sp>
    </p:spTree>
    <p:extLst>
      <p:ext uri="{BB962C8B-B14F-4D97-AF65-F5344CB8AC3E}">
        <p14:creationId xmlns:p14="http://schemas.microsoft.com/office/powerpoint/2010/main" val="214111291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endParaRPr lang="en-US" altLang="ja-JP"/>
          </a:p>
        </p:txBody>
      </p:sp>
      <p:sp>
        <p:nvSpPr>
          <p:cNvPr id="6" name="Rectangle 12"/>
          <p:cNvSpPr>
            <a:spLocks noGrp="1" noChangeArrowheads="1"/>
          </p:cNvSpPr>
          <p:nvPr>
            <p:ph type="ftr" sz="quarter" idx="11"/>
          </p:nvPr>
        </p:nvSpPr>
        <p:spPr>
          <a:ln/>
        </p:spPr>
        <p:txBody>
          <a:bodyPr/>
          <a:lstStyle>
            <a:lvl1pPr>
              <a:defRPr/>
            </a:lvl1pPr>
          </a:lstStyle>
          <a:p>
            <a:endParaRPr lang="en-US" altLang="ja-JP"/>
          </a:p>
        </p:txBody>
      </p:sp>
      <p:sp>
        <p:nvSpPr>
          <p:cNvPr id="7" name="Rectangle 13"/>
          <p:cNvSpPr>
            <a:spLocks noGrp="1" noChangeArrowheads="1"/>
          </p:cNvSpPr>
          <p:nvPr>
            <p:ph type="sldNum" sz="quarter" idx="12"/>
          </p:nvPr>
        </p:nvSpPr>
        <p:spPr>
          <a:ln/>
        </p:spPr>
        <p:txBody>
          <a:bodyPr/>
          <a:lstStyle>
            <a:lvl1pPr>
              <a:defRPr/>
            </a:lvl1pPr>
          </a:lstStyle>
          <a:p>
            <a:fld id="{A3381202-A3EA-4F1D-ABFA-AB8A5CBD9452}" type="slidenum">
              <a:rPr lang="en-US" altLang="ja-JP"/>
              <a:pPr/>
              <a:t>‹#›</a:t>
            </a:fld>
            <a:endParaRPr lang="en-US" altLang="ja-JP"/>
          </a:p>
        </p:txBody>
      </p:sp>
    </p:spTree>
    <p:extLst>
      <p:ext uri="{BB962C8B-B14F-4D97-AF65-F5344CB8AC3E}">
        <p14:creationId xmlns:p14="http://schemas.microsoft.com/office/powerpoint/2010/main" val="14962391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endParaRPr lang="en-US" altLang="ja-JP"/>
          </a:p>
        </p:txBody>
      </p:sp>
      <p:sp>
        <p:nvSpPr>
          <p:cNvPr id="6" name="Rectangle 12"/>
          <p:cNvSpPr>
            <a:spLocks noGrp="1" noChangeArrowheads="1"/>
          </p:cNvSpPr>
          <p:nvPr>
            <p:ph type="ftr" sz="quarter" idx="11"/>
          </p:nvPr>
        </p:nvSpPr>
        <p:spPr>
          <a:ln/>
        </p:spPr>
        <p:txBody>
          <a:bodyPr/>
          <a:lstStyle>
            <a:lvl1pPr>
              <a:defRPr/>
            </a:lvl1pPr>
          </a:lstStyle>
          <a:p>
            <a:endParaRPr lang="en-US" altLang="ja-JP"/>
          </a:p>
        </p:txBody>
      </p:sp>
      <p:sp>
        <p:nvSpPr>
          <p:cNvPr id="7" name="Rectangle 13"/>
          <p:cNvSpPr>
            <a:spLocks noGrp="1" noChangeArrowheads="1"/>
          </p:cNvSpPr>
          <p:nvPr>
            <p:ph type="sldNum" sz="quarter" idx="12"/>
          </p:nvPr>
        </p:nvSpPr>
        <p:spPr>
          <a:ln/>
        </p:spPr>
        <p:txBody>
          <a:bodyPr/>
          <a:lstStyle>
            <a:lvl1pPr>
              <a:defRPr/>
            </a:lvl1pPr>
          </a:lstStyle>
          <a:p>
            <a:fld id="{6A3F4724-292B-4DE8-92B7-66CBA1ECA7C7}" type="slidenum">
              <a:rPr lang="en-US" altLang="ja-JP"/>
              <a:pPr/>
              <a:t>‹#›</a:t>
            </a:fld>
            <a:endParaRPr lang="en-US" altLang="ja-JP"/>
          </a:p>
        </p:txBody>
      </p:sp>
    </p:spTree>
    <p:extLst>
      <p:ext uri="{BB962C8B-B14F-4D97-AF65-F5344CB8AC3E}">
        <p14:creationId xmlns:p14="http://schemas.microsoft.com/office/powerpoint/2010/main" val="67834153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ltLang="ja-JP"/>
          </a:p>
        </p:txBody>
      </p:sp>
      <p:sp>
        <p:nvSpPr>
          <p:cNvPr id="5" name="Rectangle 12"/>
          <p:cNvSpPr>
            <a:spLocks noGrp="1" noChangeArrowheads="1"/>
          </p:cNvSpPr>
          <p:nvPr>
            <p:ph type="ftr" sz="quarter" idx="11"/>
          </p:nvPr>
        </p:nvSpPr>
        <p:spPr>
          <a:ln/>
        </p:spPr>
        <p:txBody>
          <a:bodyPr/>
          <a:lstStyle>
            <a:lvl1pPr>
              <a:defRPr/>
            </a:lvl1pPr>
          </a:lstStyle>
          <a:p>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60047965-F60B-4F06-94A8-75200C0B9B28}" type="slidenum">
              <a:rPr lang="en-US" altLang="ja-JP"/>
              <a:pPr/>
              <a:t>‹#›</a:t>
            </a:fld>
            <a:endParaRPr lang="en-US" altLang="ja-JP"/>
          </a:p>
        </p:txBody>
      </p:sp>
    </p:spTree>
    <p:extLst>
      <p:ext uri="{BB962C8B-B14F-4D97-AF65-F5344CB8AC3E}">
        <p14:creationId xmlns:p14="http://schemas.microsoft.com/office/powerpoint/2010/main" val="191609820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ltLang="ja-JP"/>
          </a:p>
        </p:txBody>
      </p:sp>
      <p:sp>
        <p:nvSpPr>
          <p:cNvPr id="5" name="Rectangle 12"/>
          <p:cNvSpPr>
            <a:spLocks noGrp="1" noChangeArrowheads="1"/>
          </p:cNvSpPr>
          <p:nvPr>
            <p:ph type="ftr" sz="quarter" idx="11"/>
          </p:nvPr>
        </p:nvSpPr>
        <p:spPr>
          <a:ln/>
        </p:spPr>
        <p:txBody>
          <a:bodyPr/>
          <a:lstStyle>
            <a:lvl1pPr>
              <a:defRPr/>
            </a:lvl1pPr>
          </a:lstStyle>
          <a:p>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4C833708-42EB-452A-B149-A83A5377ADB7}" type="slidenum">
              <a:rPr lang="en-US" altLang="ja-JP"/>
              <a:pPr/>
              <a:t>‹#›</a:t>
            </a:fld>
            <a:endParaRPr lang="en-US" altLang="ja-JP"/>
          </a:p>
        </p:txBody>
      </p:sp>
    </p:spTree>
    <p:extLst>
      <p:ext uri="{BB962C8B-B14F-4D97-AF65-F5344CB8AC3E}">
        <p14:creationId xmlns:p14="http://schemas.microsoft.com/office/powerpoint/2010/main" val="123569297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64701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9800456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8663021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2966955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8376507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4386739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5232222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45574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11075967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89053536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8221865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88241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68788892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cs typeface="Arial" panose="020B0604020202020204" pitchFamily="34" charset="0"/>
              </a:defRPr>
            </a:lvl1pPr>
          </a:lstStyle>
          <a:p>
            <a:endParaRPr lang="en-US" altLang="ja-JP"/>
          </a:p>
        </p:txBody>
      </p:sp>
    </p:spTree>
    <p:extLst>
      <p:ext uri="{BB962C8B-B14F-4D97-AF65-F5344CB8AC3E}">
        <p14:creationId xmlns:p14="http://schemas.microsoft.com/office/powerpoint/2010/main" val="3366396929"/>
      </p:ext>
    </p:extLst>
  </p:cSld>
  <p:clrMapOvr>
    <a:overrideClrMapping bg1="dk2" tx1="lt1" bg2="dk1" tx2="lt2" accent1="accent1" accent2="accent2" accent3="accent3" accent4="accent4" accent5="accent5" accent6="accent6" hlink="hlink" folHlink="folHlink"/>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5348483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9181813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1320582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321449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10183582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11369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87282453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11778906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17819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6857192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3158201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334510686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01645436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anose="020B0600070205080204" pitchFamily="50" charset="-128"/>
              </a:defRPr>
            </a:lvl1pPr>
          </a:lstStyle>
          <a:p>
            <a:endParaRPr lang="en-US" altLang="ja-JP"/>
          </a:p>
        </p:txBody>
      </p:sp>
    </p:spTree>
    <p:extLst>
      <p:ext uri="{BB962C8B-B14F-4D97-AF65-F5344CB8AC3E}">
        <p14:creationId xmlns:p14="http://schemas.microsoft.com/office/powerpoint/2010/main" val="353568659"/>
      </p:ext>
    </p:extLst>
  </p:cSld>
  <p:clrMapOvr>
    <a:masterClrMapping/>
  </p:clrMapOvr>
  <p:hf hdr="0" ftr="0" dt="0"/>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latin typeface="SEOptimist"/>
                <a:ea typeface="ＭＳ Ｐゴシック" panose="020B0600070205080204" pitchFamily="50" charset="-128"/>
                <a:cs typeface="Arial" panose="020B0604020202020204" pitchFamily="34" charset="0"/>
              </a:defRPr>
            </a:lvl1pPr>
          </a:lstStyle>
          <a:p>
            <a:endParaRPr lang="fr-FR" altLang="ja-JP"/>
          </a:p>
        </p:txBody>
      </p:sp>
    </p:spTree>
    <p:extLst>
      <p:ext uri="{BB962C8B-B14F-4D97-AF65-F5344CB8AC3E}">
        <p14:creationId xmlns:p14="http://schemas.microsoft.com/office/powerpoint/2010/main" val="414226745"/>
      </p:ext>
    </p:extLst>
  </p:cSld>
  <p:clrMapOvr>
    <a:overrideClrMapping bg1="dk2" tx1="lt1" bg2="dk1" tx2="lt2" accent1="accent1" accent2="accent2" accent3="accent3" accent4="accent4" accent5="accent5" accent6="accent6" hlink="hlink" folHlink="folHlink"/>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2617709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15816621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8168634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6248351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51167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0812988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44017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1807796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7419996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4920766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2367094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cs typeface="Arial" panose="020B0604020202020204" pitchFamily="34" charset="0"/>
              </a:defRPr>
            </a:lvl1pPr>
          </a:lstStyle>
          <a:p>
            <a:endParaRPr lang="fr-FR" altLang="ja-JP"/>
          </a:p>
        </p:txBody>
      </p:sp>
    </p:spTree>
    <p:extLst>
      <p:ext uri="{BB962C8B-B14F-4D97-AF65-F5344CB8AC3E}">
        <p14:creationId xmlns:p14="http://schemas.microsoft.com/office/powerpoint/2010/main" val="277196926"/>
      </p:ext>
    </p:extLst>
  </p:cSld>
  <p:clrMapOvr>
    <a:overrideClrMapping bg1="dk2" tx1="lt1" bg2="dk1" tx2="lt2" accent1="accent1" accent2="accent2" accent3="accent3" accent4="accent4" accent5="accent5" accent6="accent6" hlink="hlink" folHlink="folHlink"/>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169927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8547356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887579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809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63462965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6444633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42709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5661545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2591051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6075169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94369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cs typeface="Arial" panose="020B0604020202020204" pitchFamily="34" charset="0"/>
              </a:defRPr>
            </a:lvl1pPr>
          </a:lstStyle>
          <a:p>
            <a:endParaRPr lang="fr-FR" altLang="ja-JP"/>
          </a:p>
        </p:txBody>
      </p:sp>
    </p:spTree>
    <p:extLst>
      <p:ext uri="{BB962C8B-B14F-4D97-AF65-F5344CB8AC3E}">
        <p14:creationId xmlns:p14="http://schemas.microsoft.com/office/powerpoint/2010/main" val="2842024639"/>
      </p:ext>
    </p:extLst>
  </p:cSld>
  <p:clrMapOvr>
    <a:overrideClrMapping bg1="dk2" tx1="lt1" bg2="dk1" tx2="lt2" accent1="accent1" accent2="accent2" accent3="accent3" accent4="accent4" accent5="accent5" accent6="accent6" hlink="hlink" folHlink="folHlink"/>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798015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655247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8195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3827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33666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7646930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80546076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421592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30132469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45490575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3980481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535578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cs typeface="Arial" panose="020B0604020202020204" pitchFamily="34" charset="0"/>
              </a:defRPr>
            </a:lvl1pPr>
          </a:lstStyle>
          <a:p>
            <a:endParaRPr lang="fr-FR" altLang="ja-JP"/>
          </a:p>
        </p:txBody>
      </p:sp>
    </p:spTree>
    <p:extLst>
      <p:ext uri="{BB962C8B-B14F-4D97-AF65-F5344CB8AC3E}">
        <p14:creationId xmlns:p14="http://schemas.microsoft.com/office/powerpoint/2010/main" val="3990594853"/>
      </p:ext>
    </p:extLst>
  </p:cSld>
  <p:clrMapOvr>
    <a:overrideClrMapping bg1="dk2" tx1="lt1" bg2="dk1" tx2="lt2" accent1="accent1" accent2="accent2" accent3="accent3" accent4="accent4" accent5="accent5" accent6="accent6" hlink="hlink" folHlink="folHlink"/>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473865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0681695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49984192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5736281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6920929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607367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50436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71033317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1665126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4954849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8923895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59523703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197935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2406746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157831446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311820653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254739888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ja-JP"/>
          </a:p>
        </p:txBody>
      </p:sp>
      <p:sp>
        <p:nvSpPr>
          <p:cNvPr id="6"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298526690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ja-JP"/>
          </a:p>
        </p:txBody>
      </p:sp>
      <p:sp>
        <p:nvSpPr>
          <p:cNvPr id="8"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154520541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ja-JP"/>
          </a:p>
        </p:txBody>
      </p:sp>
      <p:sp>
        <p:nvSpPr>
          <p:cNvPr id="4"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1358850516"/>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ja-JP"/>
          </a:p>
        </p:txBody>
      </p:sp>
      <p:sp>
        <p:nvSpPr>
          <p:cNvPr id="3"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44344186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itle 1"/>
          <p:cNvSpPr txBox="1">
            <a:spLocks/>
          </p:cNvSpPr>
          <p:nvPr userDrawn="1"/>
        </p:nvSpPr>
        <p:spPr bwMode="auto">
          <a:xfrm>
            <a:off x="2667000" y="152400"/>
            <a:ext cx="6019800" cy="828675"/>
          </a:xfrm>
          <a:prstGeom prst="rect">
            <a:avLst/>
          </a:prstGeom>
          <a:noFill/>
          <a:ln>
            <a:noFill/>
          </a:ln>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r"/>
            <a:r>
              <a:rPr kumimoji="1" lang="en-US" altLang="ja-JP" sz="2700" b="1">
                <a:solidFill>
                  <a:schemeClr val="tx2"/>
                </a:solidFill>
                <a:latin typeface="Arial" panose="020B0604020202020204" pitchFamily="34" charset="0"/>
                <a:ea typeface="ＭＳ Ｐゴシック" panose="020B0600070205080204" pitchFamily="50" charset="-128"/>
              </a:rPr>
              <a:t>Click to edit Master title style</a:t>
            </a:r>
            <a:endParaRPr kumimoji="1" lang="en-US" altLang="en-US" sz="2700" b="1">
              <a:solidFill>
                <a:schemeClr val="tx2"/>
              </a:solidFill>
              <a:latin typeface="Arial" panose="020B0604020202020204" pitchFamily="34" charset="0"/>
            </a:endParaRPr>
          </a:p>
        </p:txBody>
      </p:sp>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6" name="Rectangle 5"/>
          <p:cNvSpPr>
            <a:spLocks noGrp="1" noChangeArrowheads="1"/>
          </p:cNvSpPr>
          <p:nvPr>
            <p:ph type="dt" sz="half" idx="10"/>
          </p:nvPr>
        </p:nvSpPr>
        <p:spPr/>
        <p:txBody>
          <a:bodyPr/>
          <a:lstStyle>
            <a:lvl1pPr>
              <a:defRPr/>
            </a:lvl1pPr>
          </a:lstStyle>
          <a:p>
            <a:endParaRPr lang="en-US" altLang="ja-JP"/>
          </a:p>
        </p:txBody>
      </p:sp>
      <p:sp>
        <p:nvSpPr>
          <p:cNvPr id="7" name="Rectangle 6"/>
          <p:cNvSpPr>
            <a:spLocks noGrp="1" noChangeArrowheads="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410612002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itle 1"/>
          <p:cNvSpPr txBox="1">
            <a:spLocks/>
          </p:cNvSpPr>
          <p:nvPr userDrawn="1"/>
        </p:nvSpPr>
        <p:spPr bwMode="auto">
          <a:xfrm>
            <a:off x="2667000" y="152400"/>
            <a:ext cx="6019800" cy="828675"/>
          </a:xfrm>
          <a:prstGeom prst="rect">
            <a:avLst/>
          </a:prstGeom>
          <a:noFill/>
          <a:ln>
            <a:noFill/>
          </a:ln>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r"/>
            <a:r>
              <a:rPr kumimoji="1" lang="en-US" altLang="ja-JP" sz="2700" b="1">
                <a:solidFill>
                  <a:schemeClr val="tx2"/>
                </a:solidFill>
                <a:latin typeface="Arial" panose="020B0604020202020204" pitchFamily="34" charset="0"/>
                <a:ea typeface="ＭＳ Ｐゴシック" panose="020B0600070205080204" pitchFamily="50" charset="-128"/>
              </a:rPr>
              <a:t>Click to edit Master title style</a:t>
            </a:r>
            <a:endParaRPr kumimoji="1" lang="en-US" altLang="en-US" sz="2700" b="1">
              <a:solidFill>
                <a:schemeClr val="tx2"/>
              </a:solidFill>
              <a:latin typeface="Arial" panose="020B0604020202020204" pitchFamily="34"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6" name="Rectangle 5"/>
          <p:cNvSpPr>
            <a:spLocks noGrp="1" noChangeArrowheads="1"/>
          </p:cNvSpPr>
          <p:nvPr>
            <p:ph type="dt" sz="half" idx="10"/>
          </p:nvPr>
        </p:nvSpPr>
        <p:spPr/>
        <p:txBody>
          <a:bodyPr/>
          <a:lstStyle>
            <a:lvl1pPr>
              <a:defRPr/>
            </a:lvl1pPr>
          </a:lstStyle>
          <a:p>
            <a:endParaRPr lang="en-US" altLang="ja-JP"/>
          </a:p>
        </p:txBody>
      </p:sp>
      <p:sp>
        <p:nvSpPr>
          <p:cNvPr id="7" name="Rectangle 6"/>
          <p:cNvSpPr>
            <a:spLocks noGrp="1" noChangeArrowheads="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296259293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30262831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3491163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itle 1"/>
          <p:cNvSpPr txBox="1">
            <a:spLocks/>
          </p:cNvSpPr>
          <p:nvPr userDrawn="1"/>
        </p:nvSpPr>
        <p:spPr bwMode="auto">
          <a:xfrm>
            <a:off x="2667000" y="152400"/>
            <a:ext cx="6019800" cy="828675"/>
          </a:xfrm>
          <a:prstGeom prst="rect">
            <a:avLst/>
          </a:prstGeom>
          <a:noFill/>
          <a:ln>
            <a:noFill/>
          </a:ln>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r"/>
            <a:r>
              <a:rPr kumimoji="1" lang="en-US" altLang="ja-JP" sz="2700" b="1">
                <a:solidFill>
                  <a:schemeClr val="tx2"/>
                </a:solidFill>
                <a:latin typeface="Arial" panose="020B0604020202020204" pitchFamily="34" charset="0"/>
                <a:ea typeface="ＭＳ Ｐゴシック" panose="020B0600070205080204" pitchFamily="50" charset="-128"/>
              </a:rPr>
              <a:t>Click to edit Master title style</a:t>
            </a:r>
            <a:endParaRPr kumimoji="1" lang="en-US" altLang="en-US" sz="2700" b="1">
              <a:solidFill>
                <a:schemeClr val="tx2"/>
              </a:solidFill>
              <a:latin typeface="Arial" panose="020B0604020202020204" pitchFamily="34" charset="0"/>
            </a:endParaRPr>
          </a:p>
        </p:txBody>
      </p:sp>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Rectangle 4"/>
          <p:cNvSpPr>
            <a:spLocks noGrp="1" noChangeArrowheads="1"/>
          </p:cNvSpPr>
          <p:nvPr>
            <p:ph type="dt" sz="half" idx="10"/>
          </p:nvPr>
        </p:nvSpPr>
        <p:spPr/>
        <p:txBody>
          <a:bodyPr/>
          <a:lstStyle>
            <a:lvl1pPr>
              <a:defRPr/>
            </a:lvl1pPr>
          </a:lstStyle>
          <a:p>
            <a:endParaRPr lang="en-US" altLang="ja-JP"/>
          </a:p>
        </p:txBody>
      </p:sp>
      <p:sp>
        <p:nvSpPr>
          <p:cNvPr id="6" name="Rectangle 5"/>
          <p:cNvSpPr>
            <a:spLocks noGrp="1" noChangeArrowheads="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280607104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401049518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315755275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ja-JP"/>
          </a:p>
        </p:txBody>
      </p:sp>
      <p:sp>
        <p:nvSpPr>
          <p:cNvPr id="6"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28580796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ja-JP">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p:spPr>
          <p:txBody>
            <a:bodyPr/>
            <a:lstStyle/>
            <a:p>
              <a:pPr>
                <a:defRPr/>
              </a:pPr>
              <a:endParaRPr lang="ja-JP" altLang="en-US">
                <a:latin typeface="Times" charset="0"/>
              </a:endParaRPr>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pPr>
                <a:defRPr/>
              </a:pPr>
              <a:endParaRPr lang="ja-JP" altLang="en-US">
                <a:latin typeface="Times" charset="0"/>
              </a:endParaRPr>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p:spPr>
          <p:txBody>
            <a:bodyPr/>
            <a:lstStyle/>
            <a:p>
              <a:pPr>
                <a:defRPr/>
              </a:pPr>
              <a:endParaRPr lang="ja-JP" altLang="en-US">
                <a:latin typeface="Times" charset="0"/>
              </a:endParaRPr>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p:spPr>
          <p:txBody>
            <a:bodyPr/>
            <a:lstStyle/>
            <a:p>
              <a:pPr>
                <a:defRPr/>
              </a:pPr>
              <a:endParaRPr lang="ja-JP" altLang="en-US">
                <a:latin typeface="Times" charset="0"/>
              </a:endParaRPr>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p:spPr>
          <p:txBody>
            <a:bodyPr/>
            <a:lstStyle/>
            <a:p>
              <a:pPr>
                <a:defRPr/>
              </a:pPr>
              <a:endParaRPr lang="ja-JP" altLang="en-US">
                <a:latin typeface="Times" charset="0"/>
              </a:endParaRPr>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p:spPr>
          <p:txBody>
            <a:bodyPr/>
            <a:lstStyle/>
            <a:p>
              <a:pPr>
                <a:defRPr/>
              </a:pPr>
              <a:endParaRPr lang="ja-JP" altLang="en-US">
                <a:latin typeface="Times" charset="0"/>
              </a:endParaRPr>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pPr>
                <a:defRPr/>
              </a:pPr>
              <a:endParaRPr lang="ja-JP" altLang="en-US">
                <a:latin typeface="Times" charset="0"/>
              </a:endParaRPr>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r>
              <a:rPr lang="en-US" altLang="ja-JP" sz="1400">
                <a:solidFill>
                  <a:schemeClr val="bg2"/>
                </a:solidFill>
                <a:latin typeface="Arial" panose="020B0604020202020204" pitchFamily="34" charset="0"/>
                <a:ea typeface="ＭＳ Ｐゴシック" panose="020B0600070205080204" pitchFamily="50" charset="-128"/>
                <a:cs typeface="Arial" panose="020B0604020202020204"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222628579"/>
      </p:ext>
    </p:extLst>
  </p:cSld>
  <p:clrMapOvr>
    <a:overrideClrMapping bg1="dk2" tx1="lt1" bg2="dk1" tx2="lt2" accent1="accent1" accent2="accent2" accent3="accent3" accent4="accent4" accent5="accent5" accent6="accent6" hlink="hlink" folHlink="folHlink"/>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9013848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3129759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5841561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94363292"/>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1481147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0064835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231743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071614419"/>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18887627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8533127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10121469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ja-JP">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p:spPr>
          <p:txBody>
            <a:bodyPr/>
            <a:lstStyle/>
            <a:p>
              <a:pPr>
                <a:defRPr/>
              </a:pPr>
              <a:endParaRPr lang="ja-JP" altLang="en-US">
                <a:latin typeface="Times" charset="0"/>
              </a:endParaRPr>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pPr>
                <a:defRPr/>
              </a:pPr>
              <a:endParaRPr lang="ja-JP" altLang="en-US">
                <a:latin typeface="Times" charset="0"/>
              </a:endParaRPr>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p:spPr>
          <p:txBody>
            <a:bodyPr/>
            <a:lstStyle/>
            <a:p>
              <a:pPr>
                <a:defRPr/>
              </a:pPr>
              <a:endParaRPr lang="ja-JP" altLang="en-US">
                <a:latin typeface="Times" charset="0"/>
              </a:endParaRPr>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p:spPr>
          <p:txBody>
            <a:bodyPr/>
            <a:lstStyle/>
            <a:p>
              <a:pPr>
                <a:defRPr/>
              </a:pPr>
              <a:endParaRPr lang="ja-JP" altLang="en-US">
                <a:latin typeface="Times" charset="0"/>
              </a:endParaRPr>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p:spPr>
          <p:txBody>
            <a:bodyPr/>
            <a:lstStyle/>
            <a:p>
              <a:pPr>
                <a:defRPr/>
              </a:pPr>
              <a:endParaRPr lang="ja-JP" altLang="en-US">
                <a:latin typeface="Times" charset="0"/>
              </a:endParaRPr>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p:spPr>
          <p:txBody>
            <a:bodyPr/>
            <a:lstStyle/>
            <a:p>
              <a:pPr>
                <a:defRPr/>
              </a:pPr>
              <a:endParaRPr lang="ja-JP" altLang="en-US">
                <a:latin typeface="Times" charset="0"/>
              </a:endParaRPr>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pPr>
                <a:defRPr/>
              </a:pPr>
              <a:endParaRPr lang="ja-JP" altLang="en-US">
                <a:latin typeface="Times" charset="0"/>
              </a:endParaRPr>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r>
              <a:rPr lang="en-US" altLang="ja-JP" sz="1400">
                <a:solidFill>
                  <a:schemeClr val="bg2"/>
                </a:solidFill>
                <a:latin typeface="Arial" panose="020B0604020202020204" pitchFamily="34" charset="0"/>
                <a:ea typeface="ＭＳ Ｐゴシック" panose="020B0600070205080204" pitchFamily="50" charset="-128"/>
                <a:cs typeface="Arial" panose="020B0604020202020204"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328459711"/>
      </p:ext>
    </p:extLst>
  </p:cSld>
  <p:clrMapOvr>
    <a:overrideClrMapping bg1="dk2" tx1="lt1" bg2="dk1" tx2="lt2" accent1="accent1" accent2="accent2" accent3="accent3" accent4="accent4" accent5="accent5" accent6="accent6" hlink="hlink" folHlink="folHlink"/>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0216666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74460449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1053849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245144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cs typeface="Arial" panose="020B0604020202020204" pitchFamily="34" charset="0"/>
              </a:defRPr>
            </a:lvl1pPr>
          </a:lstStyle>
          <a:p>
            <a:endParaRPr lang="fr-FR" altLang="ja-JP"/>
          </a:p>
        </p:txBody>
      </p:sp>
    </p:spTree>
    <p:extLst>
      <p:ext uri="{BB962C8B-B14F-4D97-AF65-F5344CB8AC3E}">
        <p14:creationId xmlns:p14="http://schemas.microsoft.com/office/powerpoint/2010/main" val="63211195"/>
      </p:ext>
    </p:extLst>
  </p:cSld>
  <p:clrMapOvr>
    <a:overrideClrMapping bg1="dk2" tx1="lt1" bg2="dk1" tx2="lt2" accent1="accent1" accent2="accent2" accent3="accent3" accent4="accent4" accent5="accent5" accent6="accent6" hlink="hlink" folHlink="folHlink"/>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13586777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79712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98347268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079658658"/>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37751728"/>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3758531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3411131639"/>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3516419644"/>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1960373679"/>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36147908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1914299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420506895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3872377794"/>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3399093471"/>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14485877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402528102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3278771235"/>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38684567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369115436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4438113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007191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4829797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4174456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55656677"/>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0009747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21264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0818205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97229817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198710590"/>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75475780"/>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ja-JP">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lang="en-US" altLang="ja-JP" b="1" smtClean="0">
                <a:solidFill>
                  <a:srgbClr val="006600"/>
                </a:solidFill>
              </a:rPr>
              <a:t>Vietnam Ministry of Science and Technology</a:t>
            </a:r>
          </a:p>
        </p:txBody>
      </p:sp>
      <p:graphicFrame>
        <p:nvGraphicFramePr>
          <p:cNvPr id="5" name="Object 6"/>
          <p:cNvGraphicFramePr>
            <a:graphicFrameLocks noChangeAspect="1"/>
          </p:cNvGraphicFramePr>
          <p:nvPr/>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422917"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0039793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F86503E5-935D-49B5-A196-87F616D1E33B}" type="slidenum">
              <a:rPr lang="en-US" altLang="ja-JP"/>
              <a:pPr/>
              <a:t>‹#›</a:t>
            </a:fld>
            <a:endParaRPr lang="en-US" altLang="ja-JP"/>
          </a:p>
        </p:txBody>
      </p:sp>
    </p:spTree>
    <p:extLst>
      <p:ext uri="{BB962C8B-B14F-4D97-AF65-F5344CB8AC3E}">
        <p14:creationId xmlns:p14="http://schemas.microsoft.com/office/powerpoint/2010/main" val="6890466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49019478"/>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AF036DF7-8C3A-4890-86FE-6E53CD41AAA5}" type="slidenum">
              <a:rPr lang="en-US" altLang="ja-JP"/>
              <a:pPr/>
              <a:t>‹#›</a:t>
            </a:fld>
            <a:endParaRPr lang="en-US" altLang="ja-JP"/>
          </a:p>
        </p:txBody>
      </p:sp>
    </p:spTree>
    <p:extLst>
      <p:ext uri="{BB962C8B-B14F-4D97-AF65-F5344CB8AC3E}">
        <p14:creationId xmlns:p14="http://schemas.microsoft.com/office/powerpoint/2010/main" val="112030397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en-US" altLang="ja-JP"/>
          </a:p>
        </p:txBody>
      </p:sp>
      <p:sp>
        <p:nvSpPr>
          <p:cNvPr id="6" name="Rectangle 4"/>
          <p:cNvSpPr>
            <a:spLocks noGrp="1" noChangeArrowheads="1"/>
          </p:cNvSpPr>
          <p:nvPr>
            <p:ph type="sldNum" sz="quarter" idx="11"/>
          </p:nvPr>
        </p:nvSpPr>
        <p:spPr>
          <a:ln/>
        </p:spPr>
        <p:txBody>
          <a:bodyPr/>
          <a:lstStyle>
            <a:lvl1pPr>
              <a:defRPr/>
            </a:lvl1pPr>
          </a:lstStyle>
          <a:p>
            <a:fld id="{EAB4140B-9E46-403A-AADA-458D6F504E2E}" type="slidenum">
              <a:rPr lang="en-US" altLang="ja-JP"/>
              <a:pPr/>
              <a:t>‹#›</a:t>
            </a:fld>
            <a:endParaRPr lang="en-US" altLang="ja-JP"/>
          </a:p>
        </p:txBody>
      </p:sp>
    </p:spTree>
    <p:extLst>
      <p:ext uri="{BB962C8B-B14F-4D97-AF65-F5344CB8AC3E}">
        <p14:creationId xmlns:p14="http://schemas.microsoft.com/office/powerpoint/2010/main" val="378511174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en-US" altLang="ja-JP"/>
          </a:p>
        </p:txBody>
      </p:sp>
      <p:sp>
        <p:nvSpPr>
          <p:cNvPr id="8" name="Rectangle 4"/>
          <p:cNvSpPr>
            <a:spLocks noGrp="1" noChangeArrowheads="1"/>
          </p:cNvSpPr>
          <p:nvPr>
            <p:ph type="sldNum" sz="quarter" idx="11"/>
          </p:nvPr>
        </p:nvSpPr>
        <p:spPr>
          <a:ln/>
        </p:spPr>
        <p:txBody>
          <a:bodyPr/>
          <a:lstStyle>
            <a:lvl1pPr>
              <a:defRPr/>
            </a:lvl1pPr>
          </a:lstStyle>
          <a:p>
            <a:fld id="{C9BC94CE-A1A1-46FF-AAE9-EFF53480AB8B}" type="slidenum">
              <a:rPr lang="en-US" altLang="ja-JP"/>
              <a:pPr/>
              <a:t>‹#›</a:t>
            </a:fld>
            <a:endParaRPr lang="en-US" altLang="ja-JP"/>
          </a:p>
        </p:txBody>
      </p:sp>
    </p:spTree>
    <p:extLst>
      <p:ext uri="{BB962C8B-B14F-4D97-AF65-F5344CB8AC3E}">
        <p14:creationId xmlns:p14="http://schemas.microsoft.com/office/powerpoint/2010/main" val="414377839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en-US" altLang="ja-JP"/>
          </a:p>
        </p:txBody>
      </p:sp>
      <p:sp>
        <p:nvSpPr>
          <p:cNvPr id="4" name="Rectangle 4"/>
          <p:cNvSpPr>
            <a:spLocks noGrp="1" noChangeArrowheads="1"/>
          </p:cNvSpPr>
          <p:nvPr>
            <p:ph type="sldNum" sz="quarter" idx="11"/>
          </p:nvPr>
        </p:nvSpPr>
        <p:spPr>
          <a:ln/>
        </p:spPr>
        <p:txBody>
          <a:bodyPr/>
          <a:lstStyle>
            <a:lvl1pPr>
              <a:defRPr/>
            </a:lvl1pPr>
          </a:lstStyle>
          <a:p>
            <a:fld id="{50EECDC0-BFEF-40DA-A838-3E738675663C}" type="slidenum">
              <a:rPr lang="en-US" altLang="ja-JP"/>
              <a:pPr/>
              <a:t>‹#›</a:t>
            </a:fld>
            <a:endParaRPr lang="en-US" altLang="ja-JP"/>
          </a:p>
        </p:txBody>
      </p:sp>
    </p:spTree>
    <p:extLst>
      <p:ext uri="{BB962C8B-B14F-4D97-AF65-F5344CB8AC3E}">
        <p14:creationId xmlns:p14="http://schemas.microsoft.com/office/powerpoint/2010/main" val="2264629263"/>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en-US" altLang="ja-JP"/>
          </a:p>
        </p:txBody>
      </p:sp>
      <p:sp>
        <p:nvSpPr>
          <p:cNvPr id="3" name="Rectangle 4"/>
          <p:cNvSpPr>
            <a:spLocks noGrp="1" noChangeArrowheads="1"/>
          </p:cNvSpPr>
          <p:nvPr>
            <p:ph type="sldNum" sz="quarter" idx="11"/>
          </p:nvPr>
        </p:nvSpPr>
        <p:spPr>
          <a:ln/>
        </p:spPr>
        <p:txBody>
          <a:bodyPr/>
          <a:lstStyle>
            <a:lvl1pPr>
              <a:defRPr/>
            </a:lvl1pPr>
          </a:lstStyle>
          <a:p>
            <a:fld id="{16C65F20-736E-48B6-B755-73247F3A7951}" type="slidenum">
              <a:rPr lang="en-US" altLang="ja-JP"/>
              <a:pPr/>
              <a:t>‹#›</a:t>
            </a:fld>
            <a:endParaRPr lang="en-US" altLang="ja-JP"/>
          </a:p>
        </p:txBody>
      </p:sp>
    </p:spTree>
    <p:extLst>
      <p:ext uri="{BB962C8B-B14F-4D97-AF65-F5344CB8AC3E}">
        <p14:creationId xmlns:p14="http://schemas.microsoft.com/office/powerpoint/2010/main" val="3289357817"/>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en-US" altLang="ja-JP"/>
          </a:p>
        </p:txBody>
      </p:sp>
      <p:sp>
        <p:nvSpPr>
          <p:cNvPr id="6" name="Rectangle 4"/>
          <p:cNvSpPr>
            <a:spLocks noGrp="1" noChangeArrowheads="1"/>
          </p:cNvSpPr>
          <p:nvPr>
            <p:ph type="sldNum" sz="quarter" idx="11"/>
          </p:nvPr>
        </p:nvSpPr>
        <p:spPr>
          <a:ln/>
        </p:spPr>
        <p:txBody>
          <a:bodyPr/>
          <a:lstStyle>
            <a:lvl1pPr>
              <a:defRPr/>
            </a:lvl1pPr>
          </a:lstStyle>
          <a:p>
            <a:fld id="{F1B7E9C5-A04C-4CED-A1FA-98750DBA5AEF}" type="slidenum">
              <a:rPr lang="en-US" altLang="ja-JP"/>
              <a:pPr/>
              <a:t>‹#›</a:t>
            </a:fld>
            <a:endParaRPr lang="en-US" altLang="ja-JP"/>
          </a:p>
        </p:txBody>
      </p:sp>
    </p:spTree>
    <p:extLst>
      <p:ext uri="{BB962C8B-B14F-4D97-AF65-F5344CB8AC3E}">
        <p14:creationId xmlns:p14="http://schemas.microsoft.com/office/powerpoint/2010/main" val="1858475293"/>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en-US" altLang="ja-JP"/>
          </a:p>
        </p:txBody>
      </p:sp>
      <p:sp>
        <p:nvSpPr>
          <p:cNvPr id="6" name="Rectangle 4"/>
          <p:cNvSpPr>
            <a:spLocks noGrp="1" noChangeArrowheads="1"/>
          </p:cNvSpPr>
          <p:nvPr>
            <p:ph type="sldNum" sz="quarter" idx="11"/>
          </p:nvPr>
        </p:nvSpPr>
        <p:spPr>
          <a:ln/>
        </p:spPr>
        <p:txBody>
          <a:bodyPr/>
          <a:lstStyle>
            <a:lvl1pPr>
              <a:defRPr/>
            </a:lvl1pPr>
          </a:lstStyle>
          <a:p>
            <a:fld id="{D84260DC-26B2-41E3-BC9C-8101A2C03337}" type="slidenum">
              <a:rPr lang="en-US" altLang="ja-JP"/>
              <a:pPr/>
              <a:t>‹#›</a:t>
            </a:fld>
            <a:endParaRPr lang="en-US" altLang="ja-JP"/>
          </a:p>
        </p:txBody>
      </p:sp>
    </p:spTree>
    <p:extLst>
      <p:ext uri="{BB962C8B-B14F-4D97-AF65-F5344CB8AC3E}">
        <p14:creationId xmlns:p14="http://schemas.microsoft.com/office/powerpoint/2010/main" val="411245577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1D866A4F-AA77-4EDC-BDD5-9E25BC5E4C5F}" type="slidenum">
              <a:rPr lang="en-US" altLang="ja-JP"/>
              <a:pPr/>
              <a:t>‹#›</a:t>
            </a:fld>
            <a:endParaRPr lang="en-US" altLang="ja-JP"/>
          </a:p>
        </p:txBody>
      </p:sp>
    </p:spTree>
    <p:extLst>
      <p:ext uri="{BB962C8B-B14F-4D97-AF65-F5344CB8AC3E}">
        <p14:creationId xmlns:p14="http://schemas.microsoft.com/office/powerpoint/2010/main" val="3365534138"/>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E8CE82AD-71BA-41B8-9CE4-D429F798EAB3}" type="slidenum">
              <a:rPr lang="en-US" altLang="ja-JP"/>
              <a:pPr/>
              <a:t>‹#›</a:t>
            </a:fld>
            <a:endParaRPr lang="en-US" altLang="ja-JP"/>
          </a:p>
        </p:txBody>
      </p:sp>
    </p:spTree>
    <p:extLst>
      <p:ext uri="{BB962C8B-B14F-4D97-AF65-F5344CB8AC3E}">
        <p14:creationId xmlns:p14="http://schemas.microsoft.com/office/powerpoint/2010/main" val="2488848076"/>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fld id="{B1E80AB9-964B-455F-B8E5-A6935778DDCC}" type="slidenum">
              <a:rPr lang="en-US" altLang="ja-JP"/>
              <a:pPr/>
              <a:t>‹#›</a:t>
            </a:fld>
            <a:endParaRPr lang="en-US" altLang="ja-JP"/>
          </a:p>
        </p:txBody>
      </p:sp>
    </p:spTree>
    <p:extLst>
      <p:ext uri="{BB962C8B-B14F-4D97-AF65-F5344CB8AC3E}">
        <p14:creationId xmlns:p14="http://schemas.microsoft.com/office/powerpoint/2010/main" val="27006642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40902160"/>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ltLang="ja-JP"/>
          </a:p>
        </p:txBody>
      </p:sp>
      <p:sp>
        <p:nvSpPr>
          <p:cNvPr id="5" name="Rectangle 12"/>
          <p:cNvSpPr>
            <a:spLocks noGrp="1" noChangeArrowheads="1"/>
          </p:cNvSpPr>
          <p:nvPr>
            <p:ph type="ftr" sz="quarter" idx="11"/>
          </p:nvPr>
        </p:nvSpPr>
        <p:spPr>
          <a:ln/>
        </p:spPr>
        <p:txBody>
          <a:bodyPr/>
          <a:lstStyle>
            <a:lvl1pPr>
              <a:defRPr/>
            </a:lvl1pPr>
          </a:lstStyle>
          <a:p>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8EEEAF14-B466-43D9-AD34-9FDFD1EED06F}" type="slidenum">
              <a:rPr lang="en-US" altLang="ja-JP"/>
              <a:pPr/>
              <a:t>‹#›</a:t>
            </a:fld>
            <a:endParaRPr lang="en-US" altLang="ja-JP"/>
          </a:p>
        </p:txBody>
      </p:sp>
    </p:spTree>
    <p:extLst>
      <p:ext uri="{BB962C8B-B14F-4D97-AF65-F5344CB8AC3E}">
        <p14:creationId xmlns:p14="http://schemas.microsoft.com/office/powerpoint/2010/main" val="157585340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endParaRPr lang="en-US" altLang="ja-JP"/>
          </a:p>
        </p:txBody>
      </p:sp>
      <p:sp>
        <p:nvSpPr>
          <p:cNvPr id="5" name="Rectangle 12"/>
          <p:cNvSpPr>
            <a:spLocks noGrp="1" noChangeArrowheads="1"/>
          </p:cNvSpPr>
          <p:nvPr>
            <p:ph type="ftr" sz="quarter" idx="11"/>
          </p:nvPr>
        </p:nvSpPr>
        <p:spPr>
          <a:ln/>
        </p:spPr>
        <p:txBody>
          <a:bodyPr/>
          <a:lstStyle>
            <a:lvl1pPr>
              <a:defRPr/>
            </a:lvl1pPr>
          </a:lstStyle>
          <a:p>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8418C965-B195-4F72-BC4D-D79BC9A73F69}" type="slidenum">
              <a:rPr lang="en-US" altLang="ja-JP"/>
              <a:pPr/>
              <a:t>‹#›</a:t>
            </a:fld>
            <a:endParaRPr lang="en-US" altLang="ja-JP"/>
          </a:p>
        </p:txBody>
      </p:sp>
    </p:spTree>
    <p:extLst>
      <p:ext uri="{BB962C8B-B14F-4D97-AF65-F5344CB8AC3E}">
        <p14:creationId xmlns:p14="http://schemas.microsoft.com/office/powerpoint/2010/main" val="202102920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endParaRPr lang="en-US" altLang="ja-JP"/>
          </a:p>
        </p:txBody>
      </p:sp>
      <p:sp>
        <p:nvSpPr>
          <p:cNvPr id="6" name="Rectangle 12"/>
          <p:cNvSpPr>
            <a:spLocks noGrp="1" noChangeArrowheads="1"/>
          </p:cNvSpPr>
          <p:nvPr>
            <p:ph type="ftr" sz="quarter" idx="11"/>
          </p:nvPr>
        </p:nvSpPr>
        <p:spPr>
          <a:ln/>
        </p:spPr>
        <p:txBody>
          <a:bodyPr/>
          <a:lstStyle>
            <a:lvl1pPr>
              <a:defRPr/>
            </a:lvl1pPr>
          </a:lstStyle>
          <a:p>
            <a:endParaRPr lang="en-US" altLang="ja-JP"/>
          </a:p>
        </p:txBody>
      </p:sp>
      <p:sp>
        <p:nvSpPr>
          <p:cNvPr id="7" name="Rectangle 13"/>
          <p:cNvSpPr>
            <a:spLocks noGrp="1" noChangeArrowheads="1"/>
          </p:cNvSpPr>
          <p:nvPr>
            <p:ph type="sldNum" sz="quarter" idx="12"/>
          </p:nvPr>
        </p:nvSpPr>
        <p:spPr>
          <a:ln/>
        </p:spPr>
        <p:txBody>
          <a:bodyPr/>
          <a:lstStyle>
            <a:lvl1pPr>
              <a:defRPr/>
            </a:lvl1pPr>
          </a:lstStyle>
          <a:p>
            <a:fld id="{39F3508A-3BDD-4D59-AAE5-728EBA703380}" type="slidenum">
              <a:rPr lang="en-US" altLang="ja-JP"/>
              <a:pPr/>
              <a:t>‹#›</a:t>
            </a:fld>
            <a:endParaRPr lang="en-US" altLang="ja-JP"/>
          </a:p>
        </p:txBody>
      </p:sp>
    </p:spTree>
    <p:extLst>
      <p:ext uri="{BB962C8B-B14F-4D97-AF65-F5344CB8AC3E}">
        <p14:creationId xmlns:p14="http://schemas.microsoft.com/office/powerpoint/2010/main" val="92925015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endParaRPr lang="en-US" altLang="ja-JP"/>
          </a:p>
        </p:txBody>
      </p:sp>
      <p:sp>
        <p:nvSpPr>
          <p:cNvPr id="8" name="Rectangle 12"/>
          <p:cNvSpPr>
            <a:spLocks noGrp="1" noChangeArrowheads="1"/>
          </p:cNvSpPr>
          <p:nvPr>
            <p:ph type="ftr" sz="quarter" idx="11"/>
          </p:nvPr>
        </p:nvSpPr>
        <p:spPr>
          <a:ln/>
        </p:spPr>
        <p:txBody>
          <a:bodyPr/>
          <a:lstStyle>
            <a:lvl1pPr>
              <a:defRPr/>
            </a:lvl1pPr>
          </a:lstStyle>
          <a:p>
            <a:endParaRPr lang="en-US" altLang="ja-JP"/>
          </a:p>
        </p:txBody>
      </p:sp>
      <p:sp>
        <p:nvSpPr>
          <p:cNvPr id="9" name="Rectangle 13"/>
          <p:cNvSpPr>
            <a:spLocks noGrp="1" noChangeArrowheads="1"/>
          </p:cNvSpPr>
          <p:nvPr>
            <p:ph type="sldNum" sz="quarter" idx="12"/>
          </p:nvPr>
        </p:nvSpPr>
        <p:spPr>
          <a:ln/>
        </p:spPr>
        <p:txBody>
          <a:bodyPr/>
          <a:lstStyle>
            <a:lvl1pPr>
              <a:defRPr/>
            </a:lvl1pPr>
          </a:lstStyle>
          <a:p>
            <a:fld id="{72681CA1-974E-4850-9336-E228063288CD}" type="slidenum">
              <a:rPr lang="en-US" altLang="ja-JP"/>
              <a:pPr/>
              <a:t>‹#›</a:t>
            </a:fld>
            <a:endParaRPr lang="en-US" altLang="ja-JP"/>
          </a:p>
        </p:txBody>
      </p:sp>
    </p:spTree>
    <p:extLst>
      <p:ext uri="{BB962C8B-B14F-4D97-AF65-F5344CB8AC3E}">
        <p14:creationId xmlns:p14="http://schemas.microsoft.com/office/powerpoint/2010/main" val="57196998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endParaRPr lang="en-US" altLang="ja-JP"/>
          </a:p>
        </p:txBody>
      </p:sp>
      <p:sp>
        <p:nvSpPr>
          <p:cNvPr id="4" name="Rectangle 12"/>
          <p:cNvSpPr>
            <a:spLocks noGrp="1" noChangeArrowheads="1"/>
          </p:cNvSpPr>
          <p:nvPr>
            <p:ph type="ftr" sz="quarter" idx="11"/>
          </p:nvPr>
        </p:nvSpPr>
        <p:spPr>
          <a:ln/>
        </p:spPr>
        <p:txBody>
          <a:bodyPr/>
          <a:lstStyle>
            <a:lvl1pPr>
              <a:defRPr/>
            </a:lvl1pPr>
          </a:lstStyle>
          <a:p>
            <a:endParaRPr lang="en-US" altLang="ja-JP"/>
          </a:p>
        </p:txBody>
      </p:sp>
      <p:sp>
        <p:nvSpPr>
          <p:cNvPr id="5" name="Rectangle 13"/>
          <p:cNvSpPr>
            <a:spLocks noGrp="1" noChangeArrowheads="1"/>
          </p:cNvSpPr>
          <p:nvPr>
            <p:ph type="sldNum" sz="quarter" idx="12"/>
          </p:nvPr>
        </p:nvSpPr>
        <p:spPr>
          <a:ln/>
        </p:spPr>
        <p:txBody>
          <a:bodyPr/>
          <a:lstStyle>
            <a:lvl1pPr>
              <a:defRPr/>
            </a:lvl1pPr>
          </a:lstStyle>
          <a:p>
            <a:fld id="{51A15A2D-0991-4CFE-8F5A-81C262DACD0F}" type="slidenum">
              <a:rPr lang="en-US" altLang="ja-JP"/>
              <a:pPr/>
              <a:t>‹#›</a:t>
            </a:fld>
            <a:endParaRPr lang="en-US" altLang="ja-JP"/>
          </a:p>
        </p:txBody>
      </p:sp>
    </p:spTree>
    <p:extLst>
      <p:ext uri="{BB962C8B-B14F-4D97-AF65-F5344CB8AC3E}">
        <p14:creationId xmlns:p14="http://schemas.microsoft.com/office/powerpoint/2010/main" val="3480060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endParaRPr lang="en-US" altLang="ja-JP"/>
          </a:p>
        </p:txBody>
      </p:sp>
      <p:sp>
        <p:nvSpPr>
          <p:cNvPr id="3" name="Rectangle 12"/>
          <p:cNvSpPr>
            <a:spLocks noGrp="1" noChangeArrowheads="1"/>
          </p:cNvSpPr>
          <p:nvPr>
            <p:ph type="ftr" sz="quarter" idx="11"/>
          </p:nvPr>
        </p:nvSpPr>
        <p:spPr>
          <a:ln/>
        </p:spPr>
        <p:txBody>
          <a:bodyPr/>
          <a:lstStyle>
            <a:lvl1pPr>
              <a:defRPr/>
            </a:lvl1pPr>
          </a:lstStyle>
          <a:p>
            <a:endParaRPr lang="en-US" altLang="ja-JP"/>
          </a:p>
        </p:txBody>
      </p:sp>
      <p:sp>
        <p:nvSpPr>
          <p:cNvPr id="4" name="Rectangle 13"/>
          <p:cNvSpPr>
            <a:spLocks noGrp="1" noChangeArrowheads="1"/>
          </p:cNvSpPr>
          <p:nvPr>
            <p:ph type="sldNum" sz="quarter" idx="12"/>
          </p:nvPr>
        </p:nvSpPr>
        <p:spPr>
          <a:ln/>
        </p:spPr>
        <p:txBody>
          <a:bodyPr/>
          <a:lstStyle>
            <a:lvl1pPr>
              <a:defRPr/>
            </a:lvl1pPr>
          </a:lstStyle>
          <a:p>
            <a:fld id="{5EC5F760-3A06-4F58-BF14-94ACF483BC5D}" type="slidenum">
              <a:rPr lang="en-US" altLang="ja-JP"/>
              <a:pPr/>
              <a:t>‹#›</a:t>
            </a:fld>
            <a:endParaRPr lang="en-US" altLang="ja-JP"/>
          </a:p>
        </p:txBody>
      </p:sp>
    </p:spTree>
    <p:extLst>
      <p:ext uri="{BB962C8B-B14F-4D97-AF65-F5344CB8AC3E}">
        <p14:creationId xmlns:p14="http://schemas.microsoft.com/office/powerpoint/2010/main" val="140974753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endParaRPr lang="en-US" altLang="ja-JP"/>
          </a:p>
        </p:txBody>
      </p:sp>
      <p:sp>
        <p:nvSpPr>
          <p:cNvPr id="6" name="Rectangle 12"/>
          <p:cNvSpPr>
            <a:spLocks noGrp="1" noChangeArrowheads="1"/>
          </p:cNvSpPr>
          <p:nvPr>
            <p:ph type="ftr" sz="quarter" idx="11"/>
          </p:nvPr>
        </p:nvSpPr>
        <p:spPr>
          <a:ln/>
        </p:spPr>
        <p:txBody>
          <a:bodyPr/>
          <a:lstStyle>
            <a:lvl1pPr>
              <a:defRPr/>
            </a:lvl1pPr>
          </a:lstStyle>
          <a:p>
            <a:endParaRPr lang="en-US" altLang="ja-JP"/>
          </a:p>
        </p:txBody>
      </p:sp>
      <p:sp>
        <p:nvSpPr>
          <p:cNvPr id="7" name="Rectangle 13"/>
          <p:cNvSpPr>
            <a:spLocks noGrp="1" noChangeArrowheads="1"/>
          </p:cNvSpPr>
          <p:nvPr>
            <p:ph type="sldNum" sz="quarter" idx="12"/>
          </p:nvPr>
        </p:nvSpPr>
        <p:spPr>
          <a:ln/>
        </p:spPr>
        <p:txBody>
          <a:bodyPr/>
          <a:lstStyle>
            <a:lvl1pPr>
              <a:defRPr/>
            </a:lvl1pPr>
          </a:lstStyle>
          <a:p>
            <a:fld id="{C25AB307-EAAE-4BF7-8D99-9C626E6D353A}" type="slidenum">
              <a:rPr lang="en-US" altLang="ja-JP"/>
              <a:pPr/>
              <a:t>‹#›</a:t>
            </a:fld>
            <a:endParaRPr lang="en-US" altLang="ja-JP"/>
          </a:p>
        </p:txBody>
      </p:sp>
    </p:spTree>
    <p:extLst>
      <p:ext uri="{BB962C8B-B14F-4D97-AF65-F5344CB8AC3E}">
        <p14:creationId xmlns:p14="http://schemas.microsoft.com/office/powerpoint/2010/main" val="263965440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endParaRPr lang="en-US" altLang="ja-JP"/>
          </a:p>
        </p:txBody>
      </p:sp>
      <p:sp>
        <p:nvSpPr>
          <p:cNvPr id="6" name="Rectangle 12"/>
          <p:cNvSpPr>
            <a:spLocks noGrp="1" noChangeArrowheads="1"/>
          </p:cNvSpPr>
          <p:nvPr>
            <p:ph type="ftr" sz="quarter" idx="11"/>
          </p:nvPr>
        </p:nvSpPr>
        <p:spPr>
          <a:ln/>
        </p:spPr>
        <p:txBody>
          <a:bodyPr/>
          <a:lstStyle>
            <a:lvl1pPr>
              <a:defRPr/>
            </a:lvl1pPr>
          </a:lstStyle>
          <a:p>
            <a:endParaRPr lang="en-US" altLang="ja-JP"/>
          </a:p>
        </p:txBody>
      </p:sp>
      <p:sp>
        <p:nvSpPr>
          <p:cNvPr id="7" name="Rectangle 13"/>
          <p:cNvSpPr>
            <a:spLocks noGrp="1" noChangeArrowheads="1"/>
          </p:cNvSpPr>
          <p:nvPr>
            <p:ph type="sldNum" sz="quarter" idx="12"/>
          </p:nvPr>
        </p:nvSpPr>
        <p:spPr>
          <a:ln/>
        </p:spPr>
        <p:txBody>
          <a:bodyPr/>
          <a:lstStyle>
            <a:lvl1pPr>
              <a:defRPr/>
            </a:lvl1pPr>
          </a:lstStyle>
          <a:p>
            <a:fld id="{526960C6-3DB2-43EE-9EE0-C66F835A6FC2}" type="slidenum">
              <a:rPr lang="en-US" altLang="ja-JP"/>
              <a:pPr/>
              <a:t>‹#›</a:t>
            </a:fld>
            <a:endParaRPr lang="en-US" altLang="ja-JP"/>
          </a:p>
        </p:txBody>
      </p:sp>
    </p:spTree>
    <p:extLst>
      <p:ext uri="{BB962C8B-B14F-4D97-AF65-F5344CB8AC3E}">
        <p14:creationId xmlns:p14="http://schemas.microsoft.com/office/powerpoint/2010/main" val="157221921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ltLang="ja-JP"/>
          </a:p>
        </p:txBody>
      </p:sp>
      <p:sp>
        <p:nvSpPr>
          <p:cNvPr id="5" name="Rectangle 12"/>
          <p:cNvSpPr>
            <a:spLocks noGrp="1" noChangeArrowheads="1"/>
          </p:cNvSpPr>
          <p:nvPr>
            <p:ph type="ftr" sz="quarter" idx="11"/>
          </p:nvPr>
        </p:nvSpPr>
        <p:spPr>
          <a:ln/>
        </p:spPr>
        <p:txBody>
          <a:bodyPr/>
          <a:lstStyle>
            <a:lvl1pPr>
              <a:defRPr/>
            </a:lvl1pPr>
          </a:lstStyle>
          <a:p>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FB3E5253-C715-460F-888A-F06990731955}" type="slidenum">
              <a:rPr lang="en-US" altLang="ja-JP"/>
              <a:pPr/>
              <a:t>‹#›</a:t>
            </a:fld>
            <a:endParaRPr lang="en-US" altLang="ja-JP"/>
          </a:p>
        </p:txBody>
      </p:sp>
    </p:spTree>
    <p:extLst>
      <p:ext uri="{BB962C8B-B14F-4D97-AF65-F5344CB8AC3E}">
        <p14:creationId xmlns:p14="http://schemas.microsoft.com/office/powerpoint/2010/main" val="274375688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ltLang="ja-JP"/>
          </a:p>
        </p:txBody>
      </p:sp>
      <p:sp>
        <p:nvSpPr>
          <p:cNvPr id="5" name="Rectangle 12"/>
          <p:cNvSpPr>
            <a:spLocks noGrp="1" noChangeArrowheads="1"/>
          </p:cNvSpPr>
          <p:nvPr>
            <p:ph type="ftr" sz="quarter" idx="11"/>
          </p:nvPr>
        </p:nvSpPr>
        <p:spPr>
          <a:ln/>
        </p:spPr>
        <p:txBody>
          <a:bodyPr/>
          <a:lstStyle>
            <a:lvl1pPr>
              <a:defRPr/>
            </a:lvl1pPr>
          </a:lstStyle>
          <a:p>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6C7A3D8D-FF0D-4D7D-83B6-932BE12D6C5E}" type="slidenum">
              <a:rPr lang="en-US" altLang="ja-JP"/>
              <a:pPr/>
              <a:t>‹#›</a:t>
            </a:fld>
            <a:endParaRPr lang="en-US" altLang="ja-JP"/>
          </a:p>
        </p:txBody>
      </p:sp>
    </p:spTree>
    <p:extLst>
      <p:ext uri="{BB962C8B-B14F-4D97-AF65-F5344CB8AC3E}">
        <p14:creationId xmlns:p14="http://schemas.microsoft.com/office/powerpoint/2010/main" val="391030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4620808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36463732"/>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995781508"/>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67580756"/>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95097176"/>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5891626"/>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08440369"/>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13406627"/>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2124180"/>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9427235"/>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41415125"/>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5840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743371"/>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757889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392879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094080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912296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758698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cs typeface="Arial" panose="020B0604020202020204" pitchFamily="34" charset="0"/>
              </a:defRPr>
            </a:lvl1pPr>
          </a:lstStyle>
          <a:p>
            <a:endParaRPr lang="fr-FR" altLang="ja-JP"/>
          </a:p>
        </p:txBody>
      </p:sp>
    </p:spTree>
    <p:extLst>
      <p:ext uri="{BB962C8B-B14F-4D97-AF65-F5344CB8AC3E}">
        <p14:creationId xmlns:p14="http://schemas.microsoft.com/office/powerpoint/2010/main" val="4267355509"/>
      </p:ext>
    </p:extLst>
  </p:cSld>
  <p:clrMapOvr>
    <a:overrideClrMapping bg1="dk2" tx1="lt1" bg2="dk1"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792342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8877847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6736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613151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61657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30790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869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157563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3395241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12056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818055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cs typeface="Arial" panose="020B0604020202020204" pitchFamily="34" charset="0"/>
              </a:defRPr>
            </a:lvl1pPr>
          </a:lstStyle>
          <a:p>
            <a:endParaRPr lang="fr-FR" altLang="ja-JP"/>
          </a:p>
        </p:txBody>
      </p:sp>
    </p:spTree>
    <p:extLst>
      <p:ext uri="{BB962C8B-B14F-4D97-AF65-F5344CB8AC3E}">
        <p14:creationId xmlns:p14="http://schemas.microsoft.com/office/powerpoint/2010/main" val="4085695675"/>
      </p:ext>
    </p:extLst>
  </p:cSld>
  <p:clrMapOvr>
    <a:overrideClrMapping bg1="dk2" tx1="lt1" bg2="dk1"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696653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52320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642864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696211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051031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3989158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9293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70982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1925244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031989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711165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6"/>
          <p:cNvSpPr>
            <a:spLocks noGrp="1" noChangeArrowheads="1"/>
          </p:cNvSpPr>
          <p:nvPr>
            <p:ph type="sldNum" sz="quarter" idx="11"/>
          </p:nvPr>
        </p:nvSpPr>
        <p:spPr>
          <a:ln/>
        </p:spPr>
        <p:txBody>
          <a:bodyPr/>
          <a:lstStyle>
            <a:lvl1pPr>
              <a:defRPr/>
            </a:lvl1pPr>
          </a:lstStyle>
          <a:p>
            <a:fld id="{8C3E3BF9-2500-48C5-9437-1A0D87B4FE01}" type="slidenum">
              <a:rPr lang="en-US" altLang="ja-JP"/>
              <a:pPr/>
              <a:t>‹#›</a:t>
            </a:fld>
            <a:endParaRPr lang="en-US" altLang="ja-JP"/>
          </a:p>
        </p:txBody>
      </p:sp>
    </p:spTree>
    <p:extLst>
      <p:ext uri="{BB962C8B-B14F-4D97-AF65-F5344CB8AC3E}">
        <p14:creationId xmlns:p14="http://schemas.microsoft.com/office/powerpoint/2010/main" val="42340001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6"/>
          <p:cNvSpPr>
            <a:spLocks noGrp="1" noChangeArrowheads="1"/>
          </p:cNvSpPr>
          <p:nvPr>
            <p:ph type="sldNum" sz="quarter" idx="11"/>
          </p:nvPr>
        </p:nvSpPr>
        <p:spPr>
          <a:ln/>
        </p:spPr>
        <p:txBody>
          <a:bodyPr/>
          <a:lstStyle>
            <a:lvl1pPr>
              <a:defRPr/>
            </a:lvl1pPr>
          </a:lstStyle>
          <a:p>
            <a:fld id="{DF27692C-3F72-4B72-882B-E5965C0405B1}" type="slidenum">
              <a:rPr lang="en-US" altLang="ja-JP"/>
              <a:pPr/>
              <a:t>‹#›</a:t>
            </a:fld>
            <a:endParaRPr lang="en-US" altLang="ja-JP"/>
          </a:p>
        </p:txBody>
      </p:sp>
    </p:spTree>
    <p:extLst>
      <p:ext uri="{BB962C8B-B14F-4D97-AF65-F5344CB8AC3E}">
        <p14:creationId xmlns:p14="http://schemas.microsoft.com/office/powerpoint/2010/main" val="138552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6625175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6"/>
          <p:cNvSpPr>
            <a:spLocks noGrp="1" noChangeArrowheads="1"/>
          </p:cNvSpPr>
          <p:nvPr>
            <p:ph type="sldNum" sz="quarter" idx="11"/>
          </p:nvPr>
        </p:nvSpPr>
        <p:spPr>
          <a:ln/>
        </p:spPr>
        <p:txBody>
          <a:bodyPr/>
          <a:lstStyle>
            <a:lvl1pPr>
              <a:defRPr/>
            </a:lvl1pPr>
          </a:lstStyle>
          <a:p>
            <a:fld id="{7959627A-5551-4235-B580-0E36E6A5870C}" type="slidenum">
              <a:rPr lang="en-US" altLang="ja-JP"/>
              <a:pPr/>
              <a:t>‹#›</a:t>
            </a:fld>
            <a:endParaRPr lang="en-US" altLang="ja-JP"/>
          </a:p>
        </p:txBody>
      </p:sp>
    </p:spTree>
    <p:extLst>
      <p:ext uri="{BB962C8B-B14F-4D97-AF65-F5344CB8AC3E}">
        <p14:creationId xmlns:p14="http://schemas.microsoft.com/office/powerpoint/2010/main" val="2386075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ja-JP"/>
          </a:p>
        </p:txBody>
      </p:sp>
      <p:sp>
        <p:nvSpPr>
          <p:cNvPr id="6" name="Rectangle 6"/>
          <p:cNvSpPr>
            <a:spLocks noGrp="1" noChangeArrowheads="1"/>
          </p:cNvSpPr>
          <p:nvPr>
            <p:ph type="sldNum" sz="quarter" idx="11"/>
          </p:nvPr>
        </p:nvSpPr>
        <p:spPr>
          <a:ln/>
        </p:spPr>
        <p:txBody>
          <a:bodyPr/>
          <a:lstStyle>
            <a:lvl1pPr>
              <a:defRPr/>
            </a:lvl1pPr>
          </a:lstStyle>
          <a:p>
            <a:fld id="{8868BAD3-861D-41A5-B65A-C0A5BC287BC8}" type="slidenum">
              <a:rPr lang="en-US" altLang="ja-JP"/>
              <a:pPr/>
              <a:t>‹#›</a:t>
            </a:fld>
            <a:endParaRPr lang="en-US" altLang="ja-JP"/>
          </a:p>
        </p:txBody>
      </p:sp>
    </p:spTree>
    <p:extLst>
      <p:ext uri="{BB962C8B-B14F-4D97-AF65-F5344CB8AC3E}">
        <p14:creationId xmlns:p14="http://schemas.microsoft.com/office/powerpoint/2010/main" val="199119354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ja-JP"/>
          </a:p>
        </p:txBody>
      </p:sp>
      <p:sp>
        <p:nvSpPr>
          <p:cNvPr id="8" name="Rectangle 6"/>
          <p:cNvSpPr>
            <a:spLocks noGrp="1" noChangeArrowheads="1"/>
          </p:cNvSpPr>
          <p:nvPr>
            <p:ph type="sldNum" sz="quarter" idx="11"/>
          </p:nvPr>
        </p:nvSpPr>
        <p:spPr>
          <a:ln/>
        </p:spPr>
        <p:txBody>
          <a:bodyPr/>
          <a:lstStyle>
            <a:lvl1pPr>
              <a:defRPr/>
            </a:lvl1pPr>
          </a:lstStyle>
          <a:p>
            <a:fld id="{FCC64DD2-C8A3-4082-8B51-A36FDC8A52C4}" type="slidenum">
              <a:rPr lang="en-US" altLang="ja-JP"/>
              <a:pPr/>
              <a:t>‹#›</a:t>
            </a:fld>
            <a:endParaRPr lang="en-US" altLang="ja-JP"/>
          </a:p>
        </p:txBody>
      </p:sp>
    </p:spTree>
    <p:extLst>
      <p:ext uri="{BB962C8B-B14F-4D97-AF65-F5344CB8AC3E}">
        <p14:creationId xmlns:p14="http://schemas.microsoft.com/office/powerpoint/2010/main" val="9206895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ja-JP"/>
          </a:p>
        </p:txBody>
      </p:sp>
      <p:sp>
        <p:nvSpPr>
          <p:cNvPr id="4" name="Rectangle 6"/>
          <p:cNvSpPr>
            <a:spLocks noGrp="1" noChangeArrowheads="1"/>
          </p:cNvSpPr>
          <p:nvPr>
            <p:ph type="sldNum" sz="quarter" idx="11"/>
          </p:nvPr>
        </p:nvSpPr>
        <p:spPr>
          <a:ln/>
        </p:spPr>
        <p:txBody>
          <a:bodyPr/>
          <a:lstStyle>
            <a:lvl1pPr>
              <a:defRPr/>
            </a:lvl1pPr>
          </a:lstStyle>
          <a:p>
            <a:fld id="{5C2F9438-696F-4DC6-B585-A1740F82AB1E}" type="slidenum">
              <a:rPr lang="en-US" altLang="ja-JP"/>
              <a:pPr/>
              <a:t>‹#›</a:t>
            </a:fld>
            <a:endParaRPr lang="en-US" altLang="ja-JP"/>
          </a:p>
        </p:txBody>
      </p:sp>
    </p:spTree>
    <p:extLst>
      <p:ext uri="{BB962C8B-B14F-4D97-AF65-F5344CB8AC3E}">
        <p14:creationId xmlns:p14="http://schemas.microsoft.com/office/powerpoint/2010/main" val="51567446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ja-JP"/>
          </a:p>
        </p:txBody>
      </p:sp>
      <p:sp>
        <p:nvSpPr>
          <p:cNvPr id="3" name="Rectangle 6"/>
          <p:cNvSpPr>
            <a:spLocks noGrp="1" noChangeArrowheads="1"/>
          </p:cNvSpPr>
          <p:nvPr>
            <p:ph type="sldNum" sz="quarter" idx="11"/>
          </p:nvPr>
        </p:nvSpPr>
        <p:spPr>
          <a:ln/>
        </p:spPr>
        <p:txBody>
          <a:bodyPr/>
          <a:lstStyle>
            <a:lvl1pPr>
              <a:defRPr/>
            </a:lvl1pPr>
          </a:lstStyle>
          <a:p>
            <a:fld id="{567A740C-AC7A-4149-B412-EAAE177A43A5}" type="slidenum">
              <a:rPr lang="en-US" altLang="ja-JP"/>
              <a:pPr/>
              <a:t>‹#›</a:t>
            </a:fld>
            <a:endParaRPr lang="en-US" altLang="ja-JP"/>
          </a:p>
        </p:txBody>
      </p:sp>
    </p:spTree>
    <p:extLst>
      <p:ext uri="{BB962C8B-B14F-4D97-AF65-F5344CB8AC3E}">
        <p14:creationId xmlns:p14="http://schemas.microsoft.com/office/powerpoint/2010/main" val="310843500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ja-JP"/>
          </a:p>
        </p:txBody>
      </p:sp>
      <p:sp>
        <p:nvSpPr>
          <p:cNvPr id="6" name="Rectangle 6"/>
          <p:cNvSpPr>
            <a:spLocks noGrp="1" noChangeArrowheads="1"/>
          </p:cNvSpPr>
          <p:nvPr>
            <p:ph type="sldNum" sz="quarter" idx="11"/>
          </p:nvPr>
        </p:nvSpPr>
        <p:spPr>
          <a:ln/>
        </p:spPr>
        <p:txBody>
          <a:bodyPr/>
          <a:lstStyle>
            <a:lvl1pPr>
              <a:defRPr/>
            </a:lvl1pPr>
          </a:lstStyle>
          <a:p>
            <a:fld id="{E9D83652-45DF-49CC-A1DD-A67D1F8E404B}" type="slidenum">
              <a:rPr lang="en-US" altLang="ja-JP"/>
              <a:pPr/>
              <a:t>‹#›</a:t>
            </a:fld>
            <a:endParaRPr lang="en-US" altLang="ja-JP"/>
          </a:p>
        </p:txBody>
      </p:sp>
    </p:spTree>
    <p:extLst>
      <p:ext uri="{BB962C8B-B14F-4D97-AF65-F5344CB8AC3E}">
        <p14:creationId xmlns:p14="http://schemas.microsoft.com/office/powerpoint/2010/main" val="403910316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ja-JP"/>
          </a:p>
        </p:txBody>
      </p:sp>
      <p:sp>
        <p:nvSpPr>
          <p:cNvPr id="6" name="Rectangle 6"/>
          <p:cNvSpPr>
            <a:spLocks noGrp="1" noChangeArrowheads="1"/>
          </p:cNvSpPr>
          <p:nvPr>
            <p:ph type="sldNum" sz="quarter" idx="11"/>
          </p:nvPr>
        </p:nvSpPr>
        <p:spPr>
          <a:ln/>
        </p:spPr>
        <p:txBody>
          <a:bodyPr/>
          <a:lstStyle>
            <a:lvl1pPr>
              <a:defRPr/>
            </a:lvl1pPr>
          </a:lstStyle>
          <a:p>
            <a:fld id="{FF3F0517-6436-4791-87B8-5079D566F24C}" type="slidenum">
              <a:rPr lang="en-US" altLang="ja-JP"/>
              <a:pPr/>
              <a:t>‹#›</a:t>
            </a:fld>
            <a:endParaRPr lang="en-US" altLang="ja-JP"/>
          </a:p>
        </p:txBody>
      </p:sp>
    </p:spTree>
    <p:extLst>
      <p:ext uri="{BB962C8B-B14F-4D97-AF65-F5344CB8AC3E}">
        <p14:creationId xmlns:p14="http://schemas.microsoft.com/office/powerpoint/2010/main" val="22962161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6"/>
          <p:cNvSpPr>
            <a:spLocks noGrp="1" noChangeArrowheads="1"/>
          </p:cNvSpPr>
          <p:nvPr>
            <p:ph type="sldNum" sz="quarter" idx="11"/>
          </p:nvPr>
        </p:nvSpPr>
        <p:spPr>
          <a:ln/>
        </p:spPr>
        <p:txBody>
          <a:bodyPr/>
          <a:lstStyle>
            <a:lvl1pPr>
              <a:defRPr/>
            </a:lvl1pPr>
          </a:lstStyle>
          <a:p>
            <a:fld id="{3BCA8A03-E9CE-4976-B271-D079F541232B}" type="slidenum">
              <a:rPr lang="en-US" altLang="ja-JP"/>
              <a:pPr/>
              <a:t>‹#›</a:t>
            </a:fld>
            <a:endParaRPr lang="en-US" altLang="ja-JP"/>
          </a:p>
        </p:txBody>
      </p:sp>
    </p:spTree>
    <p:extLst>
      <p:ext uri="{BB962C8B-B14F-4D97-AF65-F5344CB8AC3E}">
        <p14:creationId xmlns:p14="http://schemas.microsoft.com/office/powerpoint/2010/main" val="41094281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6"/>
          <p:cNvSpPr>
            <a:spLocks noGrp="1" noChangeArrowheads="1"/>
          </p:cNvSpPr>
          <p:nvPr>
            <p:ph type="sldNum" sz="quarter" idx="11"/>
          </p:nvPr>
        </p:nvSpPr>
        <p:spPr>
          <a:ln/>
        </p:spPr>
        <p:txBody>
          <a:bodyPr/>
          <a:lstStyle>
            <a:lvl1pPr>
              <a:defRPr/>
            </a:lvl1pPr>
          </a:lstStyle>
          <a:p>
            <a:fld id="{D199D688-9570-4A7A-9924-3C12DD6D86FD}" type="slidenum">
              <a:rPr lang="en-US" altLang="ja-JP"/>
              <a:pPr/>
              <a:t>‹#›</a:t>
            </a:fld>
            <a:endParaRPr lang="en-US" altLang="ja-JP"/>
          </a:p>
        </p:txBody>
      </p:sp>
    </p:spTree>
    <p:extLst>
      <p:ext uri="{BB962C8B-B14F-4D97-AF65-F5344CB8AC3E}">
        <p14:creationId xmlns:p14="http://schemas.microsoft.com/office/powerpoint/2010/main" val="410476626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7" name="Rectangle 6"/>
          <p:cNvSpPr>
            <a:spLocks noGrp="1" noChangeArrowheads="1"/>
          </p:cNvSpPr>
          <p:nvPr>
            <p:ph type="sldNum" sz="quarter" idx="11"/>
          </p:nvPr>
        </p:nvSpPr>
        <p:spPr>
          <a:ln/>
        </p:spPr>
        <p:txBody>
          <a:bodyPr/>
          <a:lstStyle>
            <a:lvl1pPr>
              <a:defRPr/>
            </a:lvl1pPr>
          </a:lstStyle>
          <a:p>
            <a:fld id="{1A784E01-AA12-403E-9508-DB7E4352B235}" type="slidenum">
              <a:rPr lang="en-US" altLang="ja-JP"/>
              <a:pPr/>
              <a:t>‹#›</a:t>
            </a:fld>
            <a:endParaRPr lang="en-US" altLang="ja-JP"/>
          </a:p>
        </p:txBody>
      </p:sp>
    </p:spTree>
    <p:extLst>
      <p:ext uri="{BB962C8B-B14F-4D97-AF65-F5344CB8AC3E}">
        <p14:creationId xmlns:p14="http://schemas.microsoft.com/office/powerpoint/2010/main" val="51027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1097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73F964DB-0F4D-463E-9A8D-B20AAAB8A87C}" type="slidenum">
              <a:rPr lang="en-US" altLang="ja-JP"/>
              <a:pPr/>
              <a:t>‹#›</a:t>
            </a:fld>
            <a:endParaRPr lang="en-US" altLang="ja-JP"/>
          </a:p>
        </p:txBody>
      </p:sp>
    </p:spTree>
    <p:extLst>
      <p:ext uri="{BB962C8B-B14F-4D97-AF65-F5344CB8AC3E}">
        <p14:creationId xmlns:p14="http://schemas.microsoft.com/office/powerpoint/2010/main" val="41512283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en-US" altLang="ja-JP"/>
          </a:p>
        </p:txBody>
      </p:sp>
      <p:sp>
        <p:nvSpPr>
          <p:cNvPr id="5" name="Rectangle 5"/>
          <p:cNvSpPr>
            <a:spLocks noGrp="1" noChangeArrowheads="1"/>
          </p:cNvSpPr>
          <p:nvPr>
            <p:ph type="ftr" sz="quarter" idx="11"/>
          </p:nvPr>
        </p:nvSpPr>
        <p:spPr/>
        <p:txBody>
          <a:bodyPr/>
          <a:lstStyle>
            <a:lvl1pPr>
              <a:defRPr/>
            </a:lvl1pPr>
          </a:lstStyle>
          <a:p>
            <a:endParaRPr lang="en-US" altLang="ja-JP"/>
          </a:p>
        </p:txBody>
      </p:sp>
      <p:sp>
        <p:nvSpPr>
          <p:cNvPr id="6" name="Rectangle 6"/>
          <p:cNvSpPr>
            <a:spLocks noGrp="1" noChangeArrowheads="1"/>
          </p:cNvSpPr>
          <p:nvPr>
            <p:ph type="sldNum" sz="quarter" idx="12"/>
          </p:nvPr>
        </p:nvSpPr>
        <p:spPr/>
        <p:txBody>
          <a:bodyPr/>
          <a:lstStyle>
            <a:lvl1pPr>
              <a:defRPr/>
            </a:lvl1pPr>
          </a:lstStyle>
          <a:p>
            <a:fld id="{FE405E71-A80B-46CB-A34E-569EC432A9FD}" type="slidenum">
              <a:rPr lang="en-US" altLang="ja-JP"/>
              <a:pPr/>
              <a:t>‹#›</a:t>
            </a:fld>
            <a:endParaRPr lang="en-US" altLang="ja-JP"/>
          </a:p>
        </p:txBody>
      </p:sp>
    </p:spTree>
    <p:extLst>
      <p:ext uri="{BB962C8B-B14F-4D97-AF65-F5344CB8AC3E}">
        <p14:creationId xmlns:p14="http://schemas.microsoft.com/office/powerpoint/2010/main" val="181330731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29FF1B87-5606-4A36-A6AC-A9C090CC994C}" type="slidenum">
              <a:rPr lang="en-US" altLang="ja-JP"/>
              <a:pPr/>
              <a:t>‹#›</a:t>
            </a:fld>
            <a:endParaRPr lang="en-US" altLang="ja-JP"/>
          </a:p>
        </p:txBody>
      </p:sp>
    </p:spTree>
    <p:extLst>
      <p:ext uri="{BB962C8B-B14F-4D97-AF65-F5344CB8AC3E}">
        <p14:creationId xmlns:p14="http://schemas.microsoft.com/office/powerpoint/2010/main" val="38734710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ja-JP"/>
          </a:p>
        </p:txBody>
      </p:sp>
      <p:sp>
        <p:nvSpPr>
          <p:cNvPr id="6" name="Rectangle 5"/>
          <p:cNvSpPr>
            <a:spLocks noGrp="1" noChangeArrowheads="1"/>
          </p:cNvSpPr>
          <p:nvPr>
            <p:ph type="ftr" sz="quarter" idx="11"/>
          </p:nvPr>
        </p:nvSpPr>
        <p:spPr>
          <a:ln/>
        </p:spPr>
        <p:txBody>
          <a:bodyPr/>
          <a:lstStyle>
            <a:lvl1pPr>
              <a:defRPr/>
            </a:lvl1pPr>
          </a:lstStyle>
          <a:p>
            <a:endParaRPr lang="en-US" altLang="ja-JP"/>
          </a:p>
        </p:txBody>
      </p:sp>
      <p:sp>
        <p:nvSpPr>
          <p:cNvPr id="7" name="Rectangle 6"/>
          <p:cNvSpPr>
            <a:spLocks noGrp="1" noChangeArrowheads="1"/>
          </p:cNvSpPr>
          <p:nvPr>
            <p:ph type="sldNum" sz="quarter" idx="12"/>
          </p:nvPr>
        </p:nvSpPr>
        <p:spPr>
          <a:ln/>
        </p:spPr>
        <p:txBody>
          <a:bodyPr/>
          <a:lstStyle>
            <a:lvl1pPr>
              <a:defRPr/>
            </a:lvl1pPr>
          </a:lstStyle>
          <a:p>
            <a:fld id="{0A494E5D-3FE9-4021-8B1B-FF4D0BA550A4}" type="slidenum">
              <a:rPr lang="en-US" altLang="ja-JP"/>
              <a:pPr/>
              <a:t>‹#›</a:t>
            </a:fld>
            <a:endParaRPr lang="en-US" altLang="ja-JP"/>
          </a:p>
        </p:txBody>
      </p:sp>
    </p:spTree>
    <p:extLst>
      <p:ext uri="{BB962C8B-B14F-4D97-AF65-F5344CB8AC3E}">
        <p14:creationId xmlns:p14="http://schemas.microsoft.com/office/powerpoint/2010/main" val="10770554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ja-JP"/>
          </a:p>
        </p:txBody>
      </p:sp>
      <p:sp>
        <p:nvSpPr>
          <p:cNvPr id="8" name="Rectangle 5"/>
          <p:cNvSpPr>
            <a:spLocks noGrp="1" noChangeArrowheads="1"/>
          </p:cNvSpPr>
          <p:nvPr>
            <p:ph type="ftr" sz="quarter" idx="11"/>
          </p:nvPr>
        </p:nvSpPr>
        <p:spPr>
          <a:ln/>
        </p:spPr>
        <p:txBody>
          <a:bodyPr/>
          <a:lstStyle>
            <a:lvl1pPr>
              <a:defRPr/>
            </a:lvl1pPr>
          </a:lstStyle>
          <a:p>
            <a:endParaRPr lang="en-US" altLang="ja-JP"/>
          </a:p>
        </p:txBody>
      </p:sp>
      <p:sp>
        <p:nvSpPr>
          <p:cNvPr id="9" name="Rectangle 6"/>
          <p:cNvSpPr>
            <a:spLocks noGrp="1" noChangeArrowheads="1"/>
          </p:cNvSpPr>
          <p:nvPr>
            <p:ph type="sldNum" sz="quarter" idx="12"/>
          </p:nvPr>
        </p:nvSpPr>
        <p:spPr>
          <a:ln/>
        </p:spPr>
        <p:txBody>
          <a:bodyPr/>
          <a:lstStyle>
            <a:lvl1pPr>
              <a:defRPr/>
            </a:lvl1pPr>
          </a:lstStyle>
          <a:p>
            <a:fld id="{3AE4A7CA-43B7-4DAB-BB71-538D5D1CFE4C}" type="slidenum">
              <a:rPr lang="en-US" altLang="ja-JP"/>
              <a:pPr/>
              <a:t>‹#›</a:t>
            </a:fld>
            <a:endParaRPr lang="en-US" altLang="ja-JP"/>
          </a:p>
        </p:txBody>
      </p:sp>
    </p:spTree>
    <p:extLst>
      <p:ext uri="{BB962C8B-B14F-4D97-AF65-F5344CB8AC3E}">
        <p14:creationId xmlns:p14="http://schemas.microsoft.com/office/powerpoint/2010/main" val="42400540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ja-JP"/>
          </a:p>
        </p:txBody>
      </p:sp>
      <p:sp>
        <p:nvSpPr>
          <p:cNvPr id="4" name="Rectangle 5"/>
          <p:cNvSpPr>
            <a:spLocks noGrp="1" noChangeArrowheads="1"/>
          </p:cNvSpPr>
          <p:nvPr>
            <p:ph type="ftr" sz="quarter" idx="11"/>
          </p:nvPr>
        </p:nvSpPr>
        <p:spPr>
          <a:ln/>
        </p:spPr>
        <p:txBody>
          <a:bodyPr/>
          <a:lstStyle>
            <a:lvl1pPr>
              <a:defRPr/>
            </a:lvl1pPr>
          </a:lstStyle>
          <a:p>
            <a:endParaRPr lang="en-US" altLang="ja-JP"/>
          </a:p>
        </p:txBody>
      </p:sp>
      <p:sp>
        <p:nvSpPr>
          <p:cNvPr id="5" name="Rectangle 6"/>
          <p:cNvSpPr>
            <a:spLocks noGrp="1" noChangeArrowheads="1"/>
          </p:cNvSpPr>
          <p:nvPr>
            <p:ph type="sldNum" sz="quarter" idx="12"/>
          </p:nvPr>
        </p:nvSpPr>
        <p:spPr>
          <a:ln/>
        </p:spPr>
        <p:txBody>
          <a:bodyPr/>
          <a:lstStyle>
            <a:lvl1pPr>
              <a:defRPr/>
            </a:lvl1pPr>
          </a:lstStyle>
          <a:p>
            <a:fld id="{D98980D3-C2BD-4804-B04E-040E98A5AB91}" type="slidenum">
              <a:rPr lang="en-US" altLang="ja-JP"/>
              <a:pPr/>
              <a:t>‹#›</a:t>
            </a:fld>
            <a:endParaRPr lang="en-US" altLang="ja-JP"/>
          </a:p>
        </p:txBody>
      </p:sp>
    </p:spTree>
    <p:extLst>
      <p:ext uri="{BB962C8B-B14F-4D97-AF65-F5344CB8AC3E}">
        <p14:creationId xmlns:p14="http://schemas.microsoft.com/office/powerpoint/2010/main" val="66736712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ja-JP"/>
          </a:p>
        </p:txBody>
      </p:sp>
      <p:sp>
        <p:nvSpPr>
          <p:cNvPr id="3" name="Rectangle 5"/>
          <p:cNvSpPr>
            <a:spLocks noGrp="1" noChangeArrowheads="1"/>
          </p:cNvSpPr>
          <p:nvPr>
            <p:ph type="ftr" sz="quarter" idx="11"/>
          </p:nvPr>
        </p:nvSpPr>
        <p:spPr>
          <a:ln/>
        </p:spPr>
        <p:txBody>
          <a:bodyPr/>
          <a:lstStyle>
            <a:lvl1pPr>
              <a:defRPr/>
            </a:lvl1pPr>
          </a:lstStyle>
          <a:p>
            <a:endParaRPr lang="en-US" altLang="ja-JP"/>
          </a:p>
        </p:txBody>
      </p:sp>
      <p:sp>
        <p:nvSpPr>
          <p:cNvPr id="4" name="Rectangle 6"/>
          <p:cNvSpPr>
            <a:spLocks noGrp="1" noChangeArrowheads="1"/>
          </p:cNvSpPr>
          <p:nvPr>
            <p:ph type="sldNum" sz="quarter" idx="12"/>
          </p:nvPr>
        </p:nvSpPr>
        <p:spPr>
          <a:ln/>
        </p:spPr>
        <p:txBody>
          <a:bodyPr/>
          <a:lstStyle>
            <a:lvl1pPr>
              <a:defRPr/>
            </a:lvl1pPr>
          </a:lstStyle>
          <a:p>
            <a:fld id="{0F88B1AC-83ED-4182-B64A-2D1CA0F9EC35}" type="slidenum">
              <a:rPr lang="en-US" altLang="ja-JP"/>
              <a:pPr/>
              <a:t>‹#›</a:t>
            </a:fld>
            <a:endParaRPr lang="en-US" altLang="ja-JP"/>
          </a:p>
        </p:txBody>
      </p:sp>
    </p:spTree>
    <p:extLst>
      <p:ext uri="{BB962C8B-B14F-4D97-AF65-F5344CB8AC3E}">
        <p14:creationId xmlns:p14="http://schemas.microsoft.com/office/powerpoint/2010/main" val="34126306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ja-JP"/>
          </a:p>
        </p:txBody>
      </p:sp>
      <p:sp>
        <p:nvSpPr>
          <p:cNvPr id="6" name="Rectangle 5"/>
          <p:cNvSpPr>
            <a:spLocks noGrp="1" noChangeArrowheads="1"/>
          </p:cNvSpPr>
          <p:nvPr>
            <p:ph type="ftr" sz="quarter" idx="11"/>
          </p:nvPr>
        </p:nvSpPr>
        <p:spPr>
          <a:ln/>
        </p:spPr>
        <p:txBody>
          <a:bodyPr/>
          <a:lstStyle>
            <a:lvl1pPr>
              <a:defRPr/>
            </a:lvl1pPr>
          </a:lstStyle>
          <a:p>
            <a:endParaRPr lang="en-US" altLang="ja-JP"/>
          </a:p>
        </p:txBody>
      </p:sp>
      <p:sp>
        <p:nvSpPr>
          <p:cNvPr id="7" name="Rectangle 6"/>
          <p:cNvSpPr>
            <a:spLocks noGrp="1" noChangeArrowheads="1"/>
          </p:cNvSpPr>
          <p:nvPr>
            <p:ph type="sldNum" sz="quarter" idx="12"/>
          </p:nvPr>
        </p:nvSpPr>
        <p:spPr>
          <a:ln/>
        </p:spPr>
        <p:txBody>
          <a:bodyPr/>
          <a:lstStyle>
            <a:lvl1pPr>
              <a:defRPr/>
            </a:lvl1pPr>
          </a:lstStyle>
          <a:p>
            <a:fld id="{3E55D4BB-758A-4009-8C60-20D980598FF8}" type="slidenum">
              <a:rPr lang="en-US" altLang="ja-JP"/>
              <a:pPr/>
              <a:t>‹#›</a:t>
            </a:fld>
            <a:endParaRPr lang="en-US" altLang="ja-JP"/>
          </a:p>
        </p:txBody>
      </p:sp>
    </p:spTree>
    <p:extLst>
      <p:ext uri="{BB962C8B-B14F-4D97-AF65-F5344CB8AC3E}">
        <p14:creationId xmlns:p14="http://schemas.microsoft.com/office/powerpoint/2010/main" val="13089898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ja-JP"/>
          </a:p>
        </p:txBody>
      </p:sp>
      <p:sp>
        <p:nvSpPr>
          <p:cNvPr id="6" name="Rectangle 5"/>
          <p:cNvSpPr>
            <a:spLocks noGrp="1" noChangeArrowheads="1"/>
          </p:cNvSpPr>
          <p:nvPr>
            <p:ph type="ftr" sz="quarter" idx="11"/>
          </p:nvPr>
        </p:nvSpPr>
        <p:spPr>
          <a:ln/>
        </p:spPr>
        <p:txBody>
          <a:bodyPr/>
          <a:lstStyle>
            <a:lvl1pPr>
              <a:defRPr/>
            </a:lvl1pPr>
          </a:lstStyle>
          <a:p>
            <a:endParaRPr lang="en-US" altLang="ja-JP"/>
          </a:p>
        </p:txBody>
      </p:sp>
      <p:sp>
        <p:nvSpPr>
          <p:cNvPr id="7" name="Rectangle 6"/>
          <p:cNvSpPr>
            <a:spLocks noGrp="1" noChangeArrowheads="1"/>
          </p:cNvSpPr>
          <p:nvPr>
            <p:ph type="sldNum" sz="quarter" idx="12"/>
          </p:nvPr>
        </p:nvSpPr>
        <p:spPr>
          <a:ln/>
        </p:spPr>
        <p:txBody>
          <a:bodyPr/>
          <a:lstStyle>
            <a:lvl1pPr>
              <a:defRPr/>
            </a:lvl1pPr>
          </a:lstStyle>
          <a:p>
            <a:fld id="{C2B0BA50-4E03-445E-B217-56C5F4D899AB}" type="slidenum">
              <a:rPr lang="en-US" altLang="ja-JP"/>
              <a:pPr/>
              <a:t>‹#›</a:t>
            </a:fld>
            <a:endParaRPr lang="en-US" altLang="ja-JP"/>
          </a:p>
        </p:txBody>
      </p:sp>
    </p:spTree>
    <p:extLst>
      <p:ext uri="{BB962C8B-B14F-4D97-AF65-F5344CB8AC3E}">
        <p14:creationId xmlns:p14="http://schemas.microsoft.com/office/powerpoint/2010/main" val="15097848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ACBC4FA8-7364-4204-8B5C-3F016B933328}" type="slidenum">
              <a:rPr lang="en-US" altLang="ja-JP"/>
              <a:pPr/>
              <a:t>‹#›</a:t>
            </a:fld>
            <a:endParaRPr lang="en-US" altLang="ja-JP"/>
          </a:p>
        </p:txBody>
      </p:sp>
    </p:spTree>
    <p:extLst>
      <p:ext uri="{BB962C8B-B14F-4D97-AF65-F5344CB8AC3E}">
        <p14:creationId xmlns:p14="http://schemas.microsoft.com/office/powerpoint/2010/main" val="289515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843599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B925FA9C-A546-4AD5-990D-8B3F7E18863C}" type="slidenum">
              <a:rPr lang="en-US" altLang="ja-JP"/>
              <a:pPr/>
              <a:t>‹#›</a:t>
            </a:fld>
            <a:endParaRPr lang="en-US" altLang="ja-JP"/>
          </a:p>
        </p:txBody>
      </p:sp>
    </p:spTree>
    <p:extLst>
      <p:ext uri="{BB962C8B-B14F-4D97-AF65-F5344CB8AC3E}">
        <p14:creationId xmlns:p14="http://schemas.microsoft.com/office/powerpoint/2010/main" val="42321870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7" name="Rectangle 5"/>
          <p:cNvSpPr>
            <a:spLocks noGrp="1" noChangeArrowheads="1"/>
          </p:cNvSpPr>
          <p:nvPr>
            <p:ph type="ftr" sz="quarter" idx="11"/>
          </p:nvPr>
        </p:nvSpPr>
        <p:spPr>
          <a:ln/>
        </p:spPr>
        <p:txBody>
          <a:bodyPr/>
          <a:lstStyle>
            <a:lvl1pPr>
              <a:defRPr/>
            </a:lvl1pPr>
          </a:lstStyle>
          <a:p>
            <a:endParaRPr lang="en-US" altLang="ja-JP"/>
          </a:p>
        </p:txBody>
      </p:sp>
      <p:sp>
        <p:nvSpPr>
          <p:cNvPr id="8" name="Rectangle 6"/>
          <p:cNvSpPr>
            <a:spLocks noGrp="1" noChangeArrowheads="1"/>
          </p:cNvSpPr>
          <p:nvPr>
            <p:ph type="sldNum" sz="quarter" idx="12"/>
          </p:nvPr>
        </p:nvSpPr>
        <p:spPr>
          <a:ln/>
        </p:spPr>
        <p:txBody>
          <a:bodyPr/>
          <a:lstStyle>
            <a:lvl1pPr>
              <a:defRPr/>
            </a:lvl1pPr>
          </a:lstStyle>
          <a:p>
            <a:fld id="{6967C90B-C2F7-48AF-953A-F2A955499833}" type="slidenum">
              <a:rPr lang="en-US" altLang="ja-JP"/>
              <a:pPr/>
              <a:t>‹#›</a:t>
            </a:fld>
            <a:endParaRPr lang="en-US" altLang="ja-JP"/>
          </a:p>
        </p:txBody>
      </p:sp>
    </p:spTree>
    <p:extLst>
      <p:ext uri="{BB962C8B-B14F-4D97-AF65-F5344CB8AC3E}">
        <p14:creationId xmlns:p14="http://schemas.microsoft.com/office/powerpoint/2010/main" val="23508696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7" name="Rectangle 5"/>
          <p:cNvSpPr>
            <a:spLocks noGrp="1" noChangeArrowheads="1"/>
          </p:cNvSpPr>
          <p:nvPr>
            <p:ph type="ftr" sz="quarter" idx="11"/>
          </p:nvPr>
        </p:nvSpPr>
        <p:spPr>
          <a:ln/>
        </p:spPr>
        <p:txBody>
          <a:bodyPr/>
          <a:lstStyle>
            <a:lvl1pPr>
              <a:defRPr/>
            </a:lvl1pPr>
          </a:lstStyle>
          <a:p>
            <a:endParaRPr lang="en-US" altLang="ja-JP"/>
          </a:p>
        </p:txBody>
      </p:sp>
      <p:sp>
        <p:nvSpPr>
          <p:cNvPr id="8" name="Rectangle 6"/>
          <p:cNvSpPr>
            <a:spLocks noGrp="1" noChangeArrowheads="1"/>
          </p:cNvSpPr>
          <p:nvPr>
            <p:ph type="sldNum" sz="quarter" idx="12"/>
          </p:nvPr>
        </p:nvSpPr>
        <p:spPr>
          <a:ln/>
        </p:spPr>
        <p:txBody>
          <a:bodyPr/>
          <a:lstStyle>
            <a:lvl1pPr>
              <a:defRPr/>
            </a:lvl1pPr>
          </a:lstStyle>
          <a:p>
            <a:fld id="{E84E0204-7985-4CC1-B8FC-76B7179FA687}" type="slidenum">
              <a:rPr lang="en-US" altLang="ja-JP"/>
              <a:pPr/>
              <a:t>‹#›</a:t>
            </a:fld>
            <a:endParaRPr lang="en-US" altLang="ja-JP"/>
          </a:p>
        </p:txBody>
      </p:sp>
    </p:spTree>
    <p:extLst>
      <p:ext uri="{BB962C8B-B14F-4D97-AF65-F5344CB8AC3E}">
        <p14:creationId xmlns:p14="http://schemas.microsoft.com/office/powerpoint/2010/main" val="164853579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ja-JP">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w="9525">
              <a:noFill/>
              <a:round/>
              <a:headEnd/>
              <a:tailEnd/>
            </a:ln>
          </p:spPr>
          <p:txBody>
            <a:bodyPr/>
            <a:lstStyle/>
            <a:p>
              <a:pPr>
                <a:defRPr/>
              </a:pPr>
              <a:endParaRPr lang="en-US">
                <a:latin typeface="Times" charset="0"/>
              </a:endParaRPr>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pPr>
                <a:defRPr/>
              </a:pPr>
              <a:endParaRPr lang="en-US">
                <a:latin typeface="Times" charset="0"/>
              </a:endParaRPr>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0 w 526"/>
                <a:gd name="T17" fmla="*/ 179 h 275"/>
                <a:gd name="T18" fmla="*/ 222 w 526"/>
                <a:gd name="T19" fmla="*/ 143 h 275"/>
                <a:gd name="T20" fmla="*/ 264 w 526"/>
                <a:gd name="T21" fmla="*/ 120 h 275"/>
                <a:gd name="T22" fmla="*/ 312 w 526"/>
                <a:gd name="T23" fmla="*/ 96 h 275"/>
                <a:gd name="T24" fmla="*/ 419 w 526"/>
                <a:gd name="T25" fmla="*/ 48 h 275"/>
                <a:gd name="T26" fmla="*/ 468 w 526"/>
                <a:gd name="T27" fmla="*/ 30 h 275"/>
                <a:gd name="T28" fmla="*/ 504 w 526"/>
                <a:gd name="T29" fmla="*/ 12 h 275"/>
                <a:gd name="T30" fmla="*/ 528 w 526"/>
                <a:gd name="T31" fmla="*/ 6 h 275"/>
                <a:gd name="T32" fmla="*/ 546 w 526"/>
                <a:gd name="T33" fmla="*/ 0 h 275"/>
                <a:gd name="T34" fmla="*/ 552 w 526"/>
                <a:gd name="T35" fmla="*/ 0 h 275"/>
                <a:gd name="T36" fmla="*/ 546 w 526"/>
                <a:gd name="T37" fmla="*/ 6 h 275"/>
                <a:gd name="T38" fmla="*/ 534 w 526"/>
                <a:gd name="T39" fmla="*/ 12 h 275"/>
                <a:gd name="T40" fmla="*/ 510 w 526"/>
                <a:gd name="T41" fmla="*/ 24 h 275"/>
                <a:gd name="T42" fmla="*/ 486 w 526"/>
                <a:gd name="T43" fmla="*/ 42 h 275"/>
                <a:gd name="T44" fmla="*/ 462 w 526"/>
                <a:gd name="T45" fmla="*/ 54 h 275"/>
                <a:gd name="T46" fmla="*/ 419 w 526"/>
                <a:gd name="T47" fmla="*/ 78 h 275"/>
                <a:gd name="T48" fmla="*/ 353 w 526"/>
                <a:gd name="T49" fmla="*/ 108 h 275"/>
                <a:gd name="T50" fmla="*/ 288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w="9525">
              <a:noFill/>
              <a:round/>
              <a:headEnd/>
              <a:tailEnd/>
            </a:ln>
          </p:spPr>
          <p:txBody>
            <a:bodyPr/>
            <a:lstStyle/>
            <a:p>
              <a:pPr>
                <a:defRPr/>
              </a:pPr>
              <a:endParaRPr lang="en-US">
                <a:latin typeface="Times" charset="0"/>
              </a:endParaRPr>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3 w 718"/>
                <a:gd name="T17" fmla="*/ 228 h 306"/>
                <a:gd name="T18" fmla="*/ 139 w 718"/>
                <a:gd name="T19" fmla="*/ 228 h 306"/>
                <a:gd name="T20" fmla="*/ 157 w 718"/>
                <a:gd name="T21" fmla="*/ 222 h 306"/>
                <a:gd name="T22" fmla="*/ 181 w 718"/>
                <a:gd name="T23" fmla="*/ 216 h 306"/>
                <a:gd name="T24" fmla="*/ 211 w 718"/>
                <a:gd name="T25" fmla="*/ 204 h 306"/>
                <a:gd name="T26" fmla="*/ 288 w 718"/>
                <a:gd name="T27" fmla="*/ 180 h 306"/>
                <a:gd name="T28" fmla="*/ 397 w 718"/>
                <a:gd name="T29" fmla="*/ 156 h 306"/>
                <a:gd name="T30" fmla="*/ 487 w 718"/>
                <a:gd name="T31" fmla="*/ 126 h 306"/>
                <a:gd name="T32" fmla="*/ 570 w 718"/>
                <a:gd name="T33" fmla="*/ 102 h 306"/>
                <a:gd name="T34" fmla="*/ 600 w 718"/>
                <a:gd name="T35" fmla="*/ 90 h 306"/>
                <a:gd name="T36" fmla="*/ 643 w 718"/>
                <a:gd name="T37" fmla="*/ 84 h 306"/>
                <a:gd name="T38" fmla="*/ 661 w 718"/>
                <a:gd name="T39" fmla="*/ 78 h 306"/>
                <a:gd name="T40" fmla="*/ 667 w 718"/>
                <a:gd name="T41" fmla="*/ 72 h 306"/>
                <a:gd name="T42" fmla="*/ 673 w 718"/>
                <a:gd name="T43" fmla="*/ 66 h 306"/>
                <a:gd name="T44" fmla="*/ 691 w 718"/>
                <a:gd name="T45" fmla="*/ 60 h 306"/>
                <a:gd name="T46" fmla="*/ 733 w 718"/>
                <a:gd name="T47" fmla="*/ 30 h 306"/>
                <a:gd name="T48" fmla="*/ 751 w 718"/>
                <a:gd name="T49" fmla="*/ 18 h 306"/>
                <a:gd name="T50" fmla="*/ 757 w 718"/>
                <a:gd name="T51" fmla="*/ 6 h 306"/>
                <a:gd name="T52" fmla="*/ 751 w 718"/>
                <a:gd name="T53" fmla="*/ 0 h 306"/>
                <a:gd name="T54" fmla="*/ 727 w 718"/>
                <a:gd name="T55" fmla="*/ 0 h 306"/>
                <a:gd name="T56" fmla="*/ 667 w 718"/>
                <a:gd name="T57" fmla="*/ 0 h 306"/>
                <a:gd name="T58" fmla="*/ 609 w 718"/>
                <a:gd name="T59" fmla="*/ 0 h 306"/>
                <a:gd name="T60" fmla="*/ 570 w 718"/>
                <a:gd name="T61" fmla="*/ 0 h 306"/>
                <a:gd name="T62" fmla="*/ 540 w 718"/>
                <a:gd name="T63" fmla="*/ 18 h 306"/>
                <a:gd name="T64" fmla="*/ 511 w 718"/>
                <a:gd name="T65" fmla="*/ 42 h 306"/>
                <a:gd name="T66" fmla="*/ 493 w 718"/>
                <a:gd name="T67" fmla="*/ 54 h 306"/>
                <a:gd name="T68" fmla="*/ 475 w 718"/>
                <a:gd name="T69" fmla="*/ 60 h 306"/>
                <a:gd name="T70" fmla="*/ 451 w 718"/>
                <a:gd name="T71" fmla="*/ 60 h 306"/>
                <a:gd name="T72" fmla="*/ 415 w 718"/>
                <a:gd name="T73" fmla="*/ 66 h 306"/>
                <a:gd name="T74" fmla="*/ 361 w 718"/>
                <a:gd name="T75" fmla="*/ 84 h 306"/>
                <a:gd name="T76" fmla="*/ 324 w 718"/>
                <a:gd name="T77" fmla="*/ 108 h 306"/>
                <a:gd name="T78" fmla="*/ 300 w 718"/>
                <a:gd name="T79" fmla="*/ 126 h 306"/>
                <a:gd name="T80" fmla="*/ 288 w 718"/>
                <a:gd name="T81" fmla="*/ 132 h 306"/>
                <a:gd name="T82" fmla="*/ 270 w 718"/>
                <a:gd name="T83" fmla="*/ 138 h 306"/>
                <a:gd name="T84" fmla="*/ 234 w 718"/>
                <a:gd name="T85" fmla="*/ 138 h 306"/>
                <a:gd name="T86" fmla="*/ 199 w 718"/>
                <a:gd name="T87" fmla="*/ 138 h 306"/>
                <a:gd name="T88" fmla="*/ 193 w 718"/>
                <a:gd name="T89" fmla="*/ 138 h 306"/>
                <a:gd name="T90" fmla="*/ 187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w="9525">
              <a:noFill/>
              <a:round/>
              <a:headEnd/>
              <a:tailEnd/>
            </a:ln>
          </p:spPr>
          <p:txBody>
            <a:bodyPr/>
            <a:lstStyle/>
            <a:p>
              <a:pPr>
                <a:defRPr/>
              </a:pPr>
              <a:endParaRPr lang="en-US">
                <a:latin typeface="Times" charset="0"/>
              </a:endParaRPr>
            </a:p>
          </p:txBody>
        </p:sp>
        <p:sp>
          <p:nvSpPr>
            <p:cNvPr id="9" name="Freeform 9"/>
            <p:cNvSpPr>
              <a:spLocks/>
            </p:cNvSpPr>
            <p:nvPr userDrawn="1"/>
          </p:nvSpPr>
          <p:spPr bwMode="hidden">
            <a:xfrm>
              <a:off x="3358" y="1890"/>
              <a:ext cx="2400" cy="881"/>
            </a:xfrm>
            <a:custGeom>
              <a:avLst/>
              <a:gdLst>
                <a:gd name="T0" fmla="*/ 2333 w 2392"/>
                <a:gd name="T1" fmla="*/ 54 h 881"/>
                <a:gd name="T2" fmla="*/ 2285 w 2392"/>
                <a:gd name="T3" fmla="*/ 54 h 881"/>
                <a:gd name="T4" fmla="*/ 2238 w 2392"/>
                <a:gd name="T5" fmla="*/ 66 h 881"/>
                <a:gd name="T6" fmla="*/ 2112 w 2392"/>
                <a:gd name="T7" fmla="*/ 101 h 881"/>
                <a:gd name="T8" fmla="*/ 2047 w 2392"/>
                <a:gd name="T9" fmla="*/ 119 h 881"/>
                <a:gd name="T10" fmla="*/ 1938 w 2392"/>
                <a:gd name="T11" fmla="*/ 167 h 881"/>
                <a:gd name="T12" fmla="*/ 1914 w 2392"/>
                <a:gd name="T13" fmla="*/ 245 h 881"/>
                <a:gd name="T14" fmla="*/ 1920 w 2392"/>
                <a:gd name="T15" fmla="*/ 305 h 881"/>
                <a:gd name="T16" fmla="*/ 1836 w 2392"/>
                <a:gd name="T17" fmla="*/ 317 h 881"/>
                <a:gd name="T18" fmla="*/ 1665 w 2392"/>
                <a:gd name="T19" fmla="*/ 263 h 881"/>
                <a:gd name="T20" fmla="*/ 1572 w 2392"/>
                <a:gd name="T21" fmla="*/ 257 h 881"/>
                <a:gd name="T22" fmla="*/ 1464 w 2392"/>
                <a:gd name="T23" fmla="*/ 311 h 881"/>
                <a:gd name="T24" fmla="*/ 1396 w 2392"/>
                <a:gd name="T25" fmla="*/ 353 h 881"/>
                <a:gd name="T26" fmla="*/ 1366 w 2392"/>
                <a:gd name="T27" fmla="*/ 359 h 881"/>
                <a:gd name="T28" fmla="*/ 1266 w 2392"/>
                <a:gd name="T29" fmla="*/ 371 h 881"/>
                <a:gd name="T30" fmla="*/ 1212 w 2392"/>
                <a:gd name="T31" fmla="*/ 365 h 881"/>
                <a:gd name="T32" fmla="*/ 1105 w 2392"/>
                <a:gd name="T33" fmla="*/ 371 h 881"/>
                <a:gd name="T34" fmla="*/ 996 w 2392"/>
                <a:gd name="T35" fmla="*/ 383 h 881"/>
                <a:gd name="T36" fmla="*/ 960 w 2392"/>
                <a:gd name="T37" fmla="*/ 401 h 881"/>
                <a:gd name="T38" fmla="*/ 858 w 2392"/>
                <a:gd name="T39" fmla="*/ 419 h 881"/>
                <a:gd name="T40" fmla="*/ 817 w 2392"/>
                <a:gd name="T41" fmla="*/ 419 h 881"/>
                <a:gd name="T42" fmla="*/ 690 w 2392"/>
                <a:gd name="T43" fmla="*/ 437 h 881"/>
                <a:gd name="T44" fmla="*/ 624 w 2392"/>
                <a:gd name="T45" fmla="*/ 473 h 881"/>
                <a:gd name="T46" fmla="*/ 529 w 2392"/>
                <a:gd name="T47" fmla="*/ 467 h 881"/>
                <a:gd name="T48" fmla="*/ 444 w 2392"/>
                <a:gd name="T49" fmla="*/ 491 h 881"/>
                <a:gd name="T50" fmla="*/ 426 w 2392"/>
                <a:gd name="T51" fmla="*/ 539 h 881"/>
                <a:gd name="T52" fmla="*/ 360 w 2392"/>
                <a:gd name="T53" fmla="*/ 569 h 881"/>
                <a:gd name="T54" fmla="*/ 235 w 2392"/>
                <a:gd name="T55" fmla="*/ 599 h 881"/>
                <a:gd name="T56" fmla="*/ 138 w 2392"/>
                <a:gd name="T57" fmla="*/ 647 h 881"/>
                <a:gd name="T58" fmla="*/ 108 w 2392"/>
                <a:gd name="T59" fmla="*/ 659 h 881"/>
                <a:gd name="T60" fmla="*/ 0 w 2392"/>
                <a:gd name="T61" fmla="*/ 671 h 881"/>
                <a:gd name="T62" fmla="*/ 84 w 2392"/>
                <a:gd name="T63" fmla="*/ 695 h 881"/>
                <a:gd name="T64" fmla="*/ 276 w 2392"/>
                <a:gd name="T65" fmla="*/ 653 h 881"/>
                <a:gd name="T66" fmla="*/ 499 w 2392"/>
                <a:gd name="T67" fmla="*/ 569 h 881"/>
                <a:gd name="T68" fmla="*/ 594 w 2392"/>
                <a:gd name="T69" fmla="*/ 521 h 881"/>
                <a:gd name="T70" fmla="*/ 672 w 2392"/>
                <a:gd name="T71" fmla="*/ 515 h 881"/>
                <a:gd name="T72" fmla="*/ 912 w 2392"/>
                <a:gd name="T73" fmla="*/ 461 h 881"/>
                <a:gd name="T74" fmla="*/ 1200 w 2392"/>
                <a:gd name="T75" fmla="*/ 425 h 881"/>
                <a:gd name="T76" fmla="*/ 1344 w 2392"/>
                <a:gd name="T77" fmla="*/ 461 h 881"/>
                <a:gd name="T78" fmla="*/ 1482 w 2392"/>
                <a:gd name="T79" fmla="*/ 533 h 881"/>
                <a:gd name="T80" fmla="*/ 1500 w 2392"/>
                <a:gd name="T81" fmla="*/ 617 h 881"/>
                <a:gd name="T82" fmla="*/ 1441 w 2392"/>
                <a:gd name="T83" fmla="*/ 653 h 881"/>
                <a:gd name="T84" fmla="*/ 1278 w 2392"/>
                <a:gd name="T85" fmla="*/ 701 h 881"/>
                <a:gd name="T86" fmla="*/ 1164 w 2392"/>
                <a:gd name="T87" fmla="*/ 755 h 881"/>
                <a:gd name="T88" fmla="*/ 1117 w 2392"/>
                <a:gd name="T89" fmla="*/ 809 h 881"/>
                <a:gd name="T90" fmla="*/ 1129 w 2392"/>
                <a:gd name="T91" fmla="*/ 869 h 881"/>
                <a:gd name="T92" fmla="*/ 1158 w 2392"/>
                <a:gd name="T93" fmla="*/ 881 h 881"/>
                <a:gd name="T94" fmla="*/ 1260 w 2392"/>
                <a:gd name="T95" fmla="*/ 869 h 881"/>
                <a:gd name="T96" fmla="*/ 1453 w 2392"/>
                <a:gd name="T97" fmla="*/ 857 h 881"/>
                <a:gd name="T98" fmla="*/ 1506 w 2392"/>
                <a:gd name="T99" fmla="*/ 851 h 881"/>
                <a:gd name="T100" fmla="*/ 1548 w 2392"/>
                <a:gd name="T101" fmla="*/ 833 h 881"/>
                <a:gd name="T102" fmla="*/ 1753 w 2392"/>
                <a:gd name="T103" fmla="*/ 743 h 881"/>
                <a:gd name="T104" fmla="*/ 1884 w 2392"/>
                <a:gd name="T105" fmla="*/ 689 h 881"/>
                <a:gd name="T106" fmla="*/ 1965 w 2392"/>
                <a:gd name="T107" fmla="*/ 581 h 881"/>
                <a:gd name="T108" fmla="*/ 2130 w 2392"/>
                <a:gd name="T109" fmla="*/ 389 h 881"/>
                <a:gd name="T110" fmla="*/ 2305 w 2392"/>
                <a:gd name="T111" fmla="*/ 269 h 881"/>
                <a:gd name="T112" fmla="*/ 2353 w 2392"/>
                <a:gd name="T113" fmla="*/ 239 h 881"/>
                <a:gd name="T114" fmla="*/ 2496 w 2392"/>
                <a:gd name="T115" fmla="*/ 0 h 881"/>
                <a:gd name="T116" fmla="*/ 2406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w="9525">
              <a:noFill/>
              <a:round/>
              <a:headEnd/>
              <a:tailEnd/>
            </a:ln>
          </p:spPr>
          <p:txBody>
            <a:bodyPr/>
            <a:lstStyle/>
            <a:p>
              <a:pPr>
                <a:defRPr/>
              </a:pPr>
              <a:endParaRPr lang="en-US">
                <a:latin typeface="Times" charset="0"/>
              </a:endParaRPr>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w="9525">
              <a:noFill/>
              <a:round/>
              <a:headEnd/>
              <a:tailEnd/>
            </a:ln>
          </p:spPr>
          <p:txBody>
            <a:bodyPr/>
            <a:lstStyle/>
            <a:p>
              <a:pPr>
                <a:defRPr/>
              </a:pPr>
              <a:endParaRPr lang="en-US">
                <a:latin typeface="Times" charset="0"/>
              </a:endParaRPr>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pPr>
                <a:defRPr/>
              </a:pPr>
              <a:endParaRPr lang="en-US">
                <a:latin typeface="Times" charset="0"/>
              </a:endParaRPr>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r>
              <a:rPr lang="en-US" altLang="ja-JP" sz="1400">
                <a:solidFill>
                  <a:schemeClr val="bg2"/>
                </a:solidFill>
                <a:latin typeface="Arial" panose="020B0604020202020204" pitchFamily="34" charset="0"/>
                <a:ea typeface="ＭＳ Ｐゴシック" panose="020B0600070205080204" pitchFamily="50" charset="-128"/>
                <a:cs typeface="Arial" panose="020B0604020202020204"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396033121"/>
      </p:ext>
    </p:extLst>
  </p:cSld>
  <p:clrMapOvr>
    <a:overrideClrMapping bg1="dk2" tx1="lt1" bg2="dk1" tx2="lt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1098188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53622890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068214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525011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0163839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142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07496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6293951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57369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17907363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6984663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ja-JP">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w="9525">
              <a:noFill/>
              <a:round/>
              <a:headEnd/>
              <a:tailEnd/>
            </a:ln>
          </p:spPr>
          <p:txBody>
            <a:bodyPr/>
            <a:lstStyle/>
            <a:p>
              <a:pPr>
                <a:defRPr/>
              </a:pPr>
              <a:endParaRPr lang="en-US">
                <a:latin typeface="Times" charset="0"/>
              </a:endParaRPr>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pPr>
                <a:defRPr/>
              </a:pPr>
              <a:endParaRPr lang="en-US">
                <a:latin typeface="Times" charset="0"/>
              </a:endParaRPr>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0 w 526"/>
                <a:gd name="T17" fmla="*/ 179 h 275"/>
                <a:gd name="T18" fmla="*/ 222 w 526"/>
                <a:gd name="T19" fmla="*/ 143 h 275"/>
                <a:gd name="T20" fmla="*/ 264 w 526"/>
                <a:gd name="T21" fmla="*/ 120 h 275"/>
                <a:gd name="T22" fmla="*/ 312 w 526"/>
                <a:gd name="T23" fmla="*/ 96 h 275"/>
                <a:gd name="T24" fmla="*/ 419 w 526"/>
                <a:gd name="T25" fmla="*/ 48 h 275"/>
                <a:gd name="T26" fmla="*/ 468 w 526"/>
                <a:gd name="T27" fmla="*/ 30 h 275"/>
                <a:gd name="T28" fmla="*/ 504 w 526"/>
                <a:gd name="T29" fmla="*/ 12 h 275"/>
                <a:gd name="T30" fmla="*/ 528 w 526"/>
                <a:gd name="T31" fmla="*/ 6 h 275"/>
                <a:gd name="T32" fmla="*/ 546 w 526"/>
                <a:gd name="T33" fmla="*/ 0 h 275"/>
                <a:gd name="T34" fmla="*/ 552 w 526"/>
                <a:gd name="T35" fmla="*/ 0 h 275"/>
                <a:gd name="T36" fmla="*/ 546 w 526"/>
                <a:gd name="T37" fmla="*/ 6 h 275"/>
                <a:gd name="T38" fmla="*/ 534 w 526"/>
                <a:gd name="T39" fmla="*/ 12 h 275"/>
                <a:gd name="T40" fmla="*/ 510 w 526"/>
                <a:gd name="T41" fmla="*/ 24 h 275"/>
                <a:gd name="T42" fmla="*/ 486 w 526"/>
                <a:gd name="T43" fmla="*/ 42 h 275"/>
                <a:gd name="T44" fmla="*/ 462 w 526"/>
                <a:gd name="T45" fmla="*/ 54 h 275"/>
                <a:gd name="T46" fmla="*/ 419 w 526"/>
                <a:gd name="T47" fmla="*/ 78 h 275"/>
                <a:gd name="T48" fmla="*/ 353 w 526"/>
                <a:gd name="T49" fmla="*/ 108 h 275"/>
                <a:gd name="T50" fmla="*/ 288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w="9525">
              <a:noFill/>
              <a:round/>
              <a:headEnd/>
              <a:tailEnd/>
            </a:ln>
          </p:spPr>
          <p:txBody>
            <a:bodyPr/>
            <a:lstStyle/>
            <a:p>
              <a:pPr>
                <a:defRPr/>
              </a:pPr>
              <a:endParaRPr lang="en-US">
                <a:latin typeface="Times" charset="0"/>
              </a:endParaRPr>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3 w 718"/>
                <a:gd name="T17" fmla="*/ 228 h 306"/>
                <a:gd name="T18" fmla="*/ 139 w 718"/>
                <a:gd name="T19" fmla="*/ 228 h 306"/>
                <a:gd name="T20" fmla="*/ 157 w 718"/>
                <a:gd name="T21" fmla="*/ 222 h 306"/>
                <a:gd name="T22" fmla="*/ 181 w 718"/>
                <a:gd name="T23" fmla="*/ 216 h 306"/>
                <a:gd name="T24" fmla="*/ 211 w 718"/>
                <a:gd name="T25" fmla="*/ 204 h 306"/>
                <a:gd name="T26" fmla="*/ 288 w 718"/>
                <a:gd name="T27" fmla="*/ 180 h 306"/>
                <a:gd name="T28" fmla="*/ 397 w 718"/>
                <a:gd name="T29" fmla="*/ 156 h 306"/>
                <a:gd name="T30" fmla="*/ 487 w 718"/>
                <a:gd name="T31" fmla="*/ 126 h 306"/>
                <a:gd name="T32" fmla="*/ 570 w 718"/>
                <a:gd name="T33" fmla="*/ 102 h 306"/>
                <a:gd name="T34" fmla="*/ 600 w 718"/>
                <a:gd name="T35" fmla="*/ 90 h 306"/>
                <a:gd name="T36" fmla="*/ 643 w 718"/>
                <a:gd name="T37" fmla="*/ 84 h 306"/>
                <a:gd name="T38" fmla="*/ 661 w 718"/>
                <a:gd name="T39" fmla="*/ 78 h 306"/>
                <a:gd name="T40" fmla="*/ 667 w 718"/>
                <a:gd name="T41" fmla="*/ 72 h 306"/>
                <a:gd name="T42" fmla="*/ 673 w 718"/>
                <a:gd name="T43" fmla="*/ 66 h 306"/>
                <a:gd name="T44" fmla="*/ 691 w 718"/>
                <a:gd name="T45" fmla="*/ 60 h 306"/>
                <a:gd name="T46" fmla="*/ 733 w 718"/>
                <a:gd name="T47" fmla="*/ 30 h 306"/>
                <a:gd name="T48" fmla="*/ 751 w 718"/>
                <a:gd name="T49" fmla="*/ 18 h 306"/>
                <a:gd name="T50" fmla="*/ 757 w 718"/>
                <a:gd name="T51" fmla="*/ 6 h 306"/>
                <a:gd name="T52" fmla="*/ 751 w 718"/>
                <a:gd name="T53" fmla="*/ 0 h 306"/>
                <a:gd name="T54" fmla="*/ 727 w 718"/>
                <a:gd name="T55" fmla="*/ 0 h 306"/>
                <a:gd name="T56" fmla="*/ 667 w 718"/>
                <a:gd name="T57" fmla="*/ 0 h 306"/>
                <a:gd name="T58" fmla="*/ 609 w 718"/>
                <a:gd name="T59" fmla="*/ 0 h 306"/>
                <a:gd name="T60" fmla="*/ 570 w 718"/>
                <a:gd name="T61" fmla="*/ 0 h 306"/>
                <a:gd name="T62" fmla="*/ 540 w 718"/>
                <a:gd name="T63" fmla="*/ 18 h 306"/>
                <a:gd name="T64" fmla="*/ 511 w 718"/>
                <a:gd name="T65" fmla="*/ 42 h 306"/>
                <a:gd name="T66" fmla="*/ 493 w 718"/>
                <a:gd name="T67" fmla="*/ 54 h 306"/>
                <a:gd name="T68" fmla="*/ 475 w 718"/>
                <a:gd name="T69" fmla="*/ 60 h 306"/>
                <a:gd name="T70" fmla="*/ 451 w 718"/>
                <a:gd name="T71" fmla="*/ 60 h 306"/>
                <a:gd name="T72" fmla="*/ 415 w 718"/>
                <a:gd name="T73" fmla="*/ 66 h 306"/>
                <a:gd name="T74" fmla="*/ 361 w 718"/>
                <a:gd name="T75" fmla="*/ 84 h 306"/>
                <a:gd name="T76" fmla="*/ 324 w 718"/>
                <a:gd name="T77" fmla="*/ 108 h 306"/>
                <a:gd name="T78" fmla="*/ 300 w 718"/>
                <a:gd name="T79" fmla="*/ 126 h 306"/>
                <a:gd name="T80" fmla="*/ 288 w 718"/>
                <a:gd name="T81" fmla="*/ 132 h 306"/>
                <a:gd name="T82" fmla="*/ 270 w 718"/>
                <a:gd name="T83" fmla="*/ 138 h 306"/>
                <a:gd name="T84" fmla="*/ 234 w 718"/>
                <a:gd name="T85" fmla="*/ 138 h 306"/>
                <a:gd name="T86" fmla="*/ 199 w 718"/>
                <a:gd name="T87" fmla="*/ 138 h 306"/>
                <a:gd name="T88" fmla="*/ 193 w 718"/>
                <a:gd name="T89" fmla="*/ 138 h 306"/>
                <a:gd name="T90" fmla="*/ 187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w="9525">
              <a:noFill/>
              <a:round/>
              <a:headEnd/>
              <a:tailEnd/>
            </a:ln>
          </p:spPr>
          <p:txBody>
            <a:bodyPr/>
            <a:lstStyle/>
            <a:p>
              <a:pPr>
                <a:defRPr/>
              </a:pPr>
              <a:endParaRPr lang="en-US">
                <a:latin typeface="Times" charset="0"/>
              </a:endParaRPr>
            </a:p>
          </p:txBody>
        </p:sp>
        <p:sp>
          <p:nvSpPr>
            <p:cNvPr id="9" name="Freeform 9"/>
            <p:cNvSpPr>
              <a:spLocks/>
            </p:cNvSpPr>
            <p:nvPr userDrawn="1"/>
          </p:nvSpPr>
          <p:spPr bwMode="hidden">
            <a:xfrm>
              <a:off x="3358" y="1890"/>
              <a:ext cx="2400" cy="881"/>
            </a:xfrm>
            <a:custGeom>
              <a:avLst/>
              <a:gdLst>
                <a:gd name="T0" fmla="*/ 2333 w 2392"/>
                <a:gd name="T1" fmla="*/ 54 h 881"/>
                <a:gd name="T2" fmla="*/ 2285 w 2392"/>
                <a:gd name="T3" fmla="*/ 54 h 881"/>
                <a:gd name="T4" fmla="*/ 2238 w 2392"/>
                <a:gd name="T5" fmla="*/ 66 h 881"/>
                <a:gd name="T6" fmla="*/ 2112 w 2392"/>
                <a:gd name="T7" fmla="*/ 101 h 881"/>
                <a:gd name="T8" fmla="*/ 2047 w 2392"/>
                <a:gd name="T9" fmla="*/ 119 h 881"/>
                <a:gd name="T10" fmla="*/ 1938 w 2392"/>
                <a:gd name="T11" fmla="*/ 167 h 881"/>
                <a:gd name="T12" fmla="*/ 1914 w 2392"/>
                <a:gd name="T13" fmla="*/ 245 h 881"/>
                <a:gd name="T14" fmla="*/ 1920 w 2392"/>
                <a:gd name="T15" fmla="*/ 305 h 881"/>
                <a:gd name="T16" fmla="*/ 1836 w 2392"/>
                <a:gd name="T17" fmla="*/ 317 h 881"/>
                <a:gd name="T18" fmla="*/ 1665 w 2392"/>
                <a:gd name="T19" fmla="*/ 263 h 881"/>
                <a:gd name="T20" fmla="*/ 1572 w 2392"/>
                <a:gd name="T21" fmla="*/ 257 h 881"/>
                <a:gd name="T22" fmla="*/ 1464 w 2392"/>
                <a:gd name="T23" fmla="*/ 311 h 881"/>
                <a:gd name="T24" fmla="*/ 1396 w 2392"/>
                <a:gd name="T25" fmla="*/ 353 h 881"/>
                <a:gd name="T26" fmla="*/ 1366 w 2392"/>
                <a:gd name="T27" fmla="*/ 359 h 881"/>
                <a:gd name="T28" fmla="*/ 1266 w 2392"/>
                <a:gd name="T29" fmla="*/ 371 h 881"/>
                <a:gd name="T30" fmla="*/ 1212 w 2392"/>
                <a:gd name="T31" fmla="*/ 365 h 881"/>
                <a:gd name="T32" fmla="*/ 1105 w 2392"/>
                <a:gd name="T33" fmla="*/ 371 h 881"/>
                <a:gd name="T34" fmla="*/ 996 w 2392"/>
                <a:gd name="T35" fmla="*/ 383 h 881"/>
                <a:gd name="T36" fmla="*/ 960 w 2392"/>
                <a:gd name="T37" fmla="*/ 401 h 881"/>
                <a:gd name="T38" fmla="*/ 858 w 2392"/>
                <a:gd name="T39" fmla="*/ 419 h 881"/>
                <a:gd name="T40" fmla="*/ 817 w 2392"/>
                <a:gd name="T41" fmla="*/ 419 h 881"/>
                <a:gd name="T42" fmla="*/ 690 w 2392"/>
                <a:gd name="T43" fmla="*/ 437 h 881"/>
                <a:gd name="T44" fmla="*/ 624 w 2392"/>
                <a:gd name="T45" fmla="*/ 473 h 881"/>
                <a:gd name="T46" fmla="*/ 529 w 2392"/>
                <a:gd name="T47" fmla="*/ 467 h 881"/>
                <a:gd name="T48" fmla="*/ 444 w 2392"/>
                <a:gd name="T49" fmla="*/ 491 h 881"/>
                <a:gd name="T50" fmla="*/ 426 w 2392"/>
                <a:gd name="T51" fmla="*/ 539 h 881"/>
                <a:gd name="T52" fmla="*/ 360 w 2392"/>
                <a:gd name="T53" fmla="*/ 569 h 881"/>
                <a:gd name="T54" fmla="*/ 235 w 2392"/>
                <a:gd name="T55" fmla="*/ 599 h 881"/>
                <a:gd name="T56" fmla="*/ 138 w 2392"/>
                <a:gd name="T57" fmla="*/ 647 h 881"/>
                <a:gd name="T58" fmla="*/ 108 w 2392"/>
                <a:gd name="T59" fmla="*/ 659 h 881"/>
                <a:gd name="T60" fmla="*/ 0 w 2392"/>
                <a:gd name="T61" fmla="*/ 671 h 881"/>
                <a:gd name="T62" fmla="*/ 84 w 2392"/>
                <a:gd name="T63" fmla="*/ 695 h 881"/>
                <a:gd name="T64" fmla="*/ 276 w 2392"/>
                <a:gd name="T65" fmla="*/ 653 h 881"/>
                <a:gd name="T66" fmla="*/ 499 w 2392"/>
                <a:gd name="T67" fmla="*/ 569 h 881"/>
                <a:gd name="T68" fmla="*/ 594 w 2392"/>
                <a:gd name="T69" fmla="*/ 521 h 881"/>
                <a:gd name="T70" fmla="*/ 672 w 2392"/>
                <a:gd name="T71" fmla="*/ 515 h 881"/>
                <a:gd name="T72" fmla="*/ 912 w 2392"/>
                <a:gd name="T73" fmla="*/ 461 h 881"/>
                <a:gd name="T74" fmla="*/ 1200 w 2392"/>
                <a:gd name="T75" fmla="*/ 425 h 881"/>
                <a:gd name="T76" fmla="*/ 1344 w 2392"/>
                <a:gd name="T77" fmla="*/ 461 h 881"/>
                <a:gd name="T78" fmla="*/ 1482 w 2392"/>
                <a:gd name="T79" fmla="*/ 533 h 881"/>
                <a:gd name="T80" fmla="*/ 1500 w 2392"/>
                <a:gd name="T81" fmla="*/ 617 h 881"/>
                <a:gd name="T82" fmla="*/ 1441 w 2392"/>
                <a:gd name="T83" fmla="*/ 653 h 881"/>
                <a:gd name="T84" fmla="*/ 1278 w 2392"/>
                <a:gd name="T85" fmla="*/ 701 h 881"/>
                <a:gd name="T86" fmla="*/ 1164 w 2392"/>
                <a:gd name="T87" fmla="*/ 755 h 881"/>
                <a:gd name="T88" fmla="*/ 1117 w 2392"/>
                <a:gd name="T89" fmla="*/ 809 h 881"/>
                <a:gd name="T90" fmla="*/ 1129 w 2392"/>
                <a:gd name="T91" fmla="*/ 869 h 881"/>
                <a:gd name="T92" fmla="*/ 1158 w 2392"/>
                <a:gd name="T93" fmla="*/ 881 h 881"/>
                <a:gd name="T94" fmla="*/ 1260 w 2392"/>
                <a:gd name="T95" fmla="*/ 869 h 881"/>
                <a:gd name="T96" fmla="*/ 1453 w 2392"/>
                <a:gd name="T97" fmla="*/ 857 h 881"/>
                <a:gd name="T98" fmla="*/ 1506 w 2392"/>
                <a:gd name="T99" fmla="*/ 851 h 881"/>
                <a:gd name="T100" fmla="*/ 1548 w 2392"/>
                <a:gd name="T101" fmla="*/ 833 h 881"/>
                <a:gd name="T102" fmla="*/ 1753 w 2392"/>
                <a:gd name="T103" fmla="*/ 743 h 881"/>
                <a:gd name="T104" fmla="*/ 1884 w 2392"/>
                <a:gd name="T105" fmla="*/ 689 h 881"/>
                <a:gd name="T106" fmla="*/ 1965 w 2392"/>
                <a:gd name="T107" fmla="*/ 581 h 881"/>
                <a:gd name="T108" fmla="*/ 2130 w 2392"/>
                <a:gd name="T109" fmla="*/ 389 h 881"/>
                <a:gd name="T110" fmla="*/ 2305 w 2392"/>
                <a:gd name="T111" fmla="*/ 269 h 881"/>
                <a:gd name="T112" fmla="*/ 2353 w 2392"/>
                <a:gd name="T113" fmla="*/ 239 h 881"/>
                <a:gd name="T114" fmla="*/ 2496 w 2392"/>
                <a:gd name="T115" fmla="*/ 0 h 881"/>
                <a:gd name="T116" fmla="*/ 2406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w="9525">
              <a:noFill/>
              <a:round/>
              <a:headEnd/>
              <a:tailEnd/>
            </a:ln>
          </p:spPr>
          <p:txBody>
            <a:bodyPr/>
            <a:lstStyle/>
            <a:p>
              <a:pPr>
                <a:defRPr/>
              </a:pPr>
              <a:endParaRPr lang="en-US">
                <a:latin typeface="Times" charset="0"/>
              </a:endParaRPr>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w="9525">
              <a:noFill/>
              <a:round/>
              <a:headEnd/>
              <a:tailEnd/>
            </a:ln>
          </p:spPr>
          <p:txBody>
            <a:bodyPr/>
            <a:lstStyle/>
            <a:p>
              <a:pPr>
                <a:defRPr/>
              </a:pPr>
              <a:endParaRPr lang="en-US">
                <a:latin typeface="Times" charset="0"/>
              </a:endParaRPr>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Times" charset="0"/>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pPr>
                <a:defRPr/>
              </a:pPr>
              <a:endParaRPr lang="en-US">
                <a:latin typeface="Times" charset="0"/>
              </a:endParaRPr>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r>
              <a:rPr lang="en-US" altLang="ja-JP" sz="1400">
                <a:solidFill>
                  <a:schemeClr val="bg2"/>
                </a:solidFill>
                <a:latin typeface="Arial" panose="020B0604020202020204" pitchFamily="34" charset="0"/>
                <a:ea typeface="ＭＳ Ｐゴシック" panose="020B0600070205080204" pitchFamily="50" charset="-128"/>
                <a:cs typeface="Arial" panose="020B0604020202020204"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90935292"/>
      </p:ext>
    </p:extLst>
  </p:cSld>
  <p:clrMapOvr>
    <a:overrideClrMapping bg1="dk2" tx1="lt1" bg2="dk1" tx2="lt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2869884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97771444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7884966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0390331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71780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3.emf"/><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1.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vmlDrawing" Target="../drawings/vmlDrawing1.v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2.xml"/><Relationship Id="rId2" Type="http://schemas.openxmlformats.org/officeDocument/2006/relationships/slideLayout" Target="../slideLayouts/slideLayout128.xml"/><Relationship Id="rId16" Type="http://schemas.openxmlformats.org/officeDocument/2006/relationships/image" Target="../media/image9.emf"/><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5" Type="http://schemas.openxmlformats.org/officeDocument/2006/relationships/oleObject" Target="../embeddings/oleObject1.bin"/><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theme" Target="../theme/theme13.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6.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theme" Target="../theme/theme14.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slideLayout" Target="../slideLayouts/slideLayout172.xml"/><Relationship Id="rId18" Type="http://schemas.openxmlformats.org/officeDocument/2006/relationships/image" Target="../media/image13.jpeg"/><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17" Type="http://schemas.openxmlformats.org/officeDocument/2006/relationships/image" Target="../media/image2.png"/><Relationship Id="rId2" Type="http://schemas.openxmlformats.org/officeDocument/2006/relationships/slideLayout" Target="../slideLayouts/slideLayout161.xml"/><Relationship Id="rId16" Type="http://schemas.openxmlformats.org/officeDocument/2006/relationships/image" Target="../media/image1.jpeg"/><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5" Type="http://schemas.openxmlformats.org/officeDocument/2006/relationships/theme" Target="../theme/theme15.xml"/><Relationship Id="rId10" Type="http://schemas.openxmlformats.org/officeDocument/2006/relationships/slideLayout" Target="../slideLayouts/slideLayout169.xml"/><Relationship Id="rId4" Type="http://schemas.openxmlformats.org/officeDocument/2006/relationships/slideLayout" Target="../slideLayouts/slideLayout163.xml"/><Relationship Id="rId9" Type="http://schemas.openxmlformats.org/officeDocument/2006/relationships/slideLayout" Target="../slideLayouts/slideLayout168.xml"/><Relationship Id="rId14" Type="http://schemas.openxmlformats.org/officeDocument/2006/relationships/slideLayout" Target="../slideLayouts/slideLayout17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1.xml"/><Relationship Id="rId3" Type="http://schemas.openxmlformats.org/officeDocument/2006/relationships/slideLayout" Target="../slideLayouts/slideLayout176.xml"/><Relationship Id="rId7" Type="http://schemas.openxmlformats.org/officeDocument/2006/relationships/slideLayout" Target="../slideLayouts/slideLayout180.xml"/><Relationship Id="rId12" Type="http://schemas.openxmlformats.org/officeDocument/2006/relationships/theme" Target="../theme/theme16.xml"/><Relationship Id="rId2" Type="http://schemas.openxmlformats.org/officeDocument/2006/relationships/slideLayout" Target="../slideLayouts/slideLayout175.xml"/><Relationship Id="rId1" Type="http://schemas.openxmlformats.org/officeDocument/2006/relationships/slideLayout" Target="../slideLayouts/slideLayout174.xml"/><Relationship Id="rId6" Type="http://schemas.openxmlformats.org/officeDocument/2006/relationships/slideLayout" Target="../slideLayouts/slideLayout179.xml"/><Relationship Id="rId11" Type="http://schemas.openxmlformats.org/officeDocument/2006/relationships/slideLayout" Target="../slideLayouts/slideLayout184.xml"/><Relationship Id="rId5" Type="http://schemas.openxmlformats.org/officeDocument/2006/relationships/slideLayout" Target="../slideLayouts/slideLayout178.xml"/><Relationship Id="rId10" Type="http://schemas.openxmlformats.org/officeDocument/2006/relationships/slideLayout" Target="../slideLayouts/slideLayout183.xml"/><Relationship Id="rId4" Type="http://schemas.openxmlformats.org/officeDocument/2006/relationships/slideLayout" Target="../slideLayouts/slideLayout177.xml"/><Relationship Id="rId9" Type="http://schemas.openxmlformats.org/officeDocument/2006/relationships/slideLayout" Target="../slideLayouts/slideLayout182.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2.xml"/><Relationship Id="rId3" Type="http://schemas.openxmlformats.org/officeDocument/2006/relationships/slideLayout" Target="../slideLayouts/slideLayout187.xml"/><Relationship Id="rId7" Type="http://schemas.openxmlformats.org/officeDocument/2006/relationships/slideLayout" Target="../slideLayouts/slideLayout191.xml"/><Relationship Id="rId12" Type="http://schemas.openxmlformats.org/officeDocument/2006/relationships/theme" Target="../theme/theme17.xml"/><Relationship Id="rId2" Type="http://schemas.openxmlformats.org/officeDocument/2006/relationships/slideLayout" Target="../slideLayouts/slideLayout186.xml"/><Relationship Id="rId1" Type="http://schemas.openxmlformats.org/officeDocument/2006/relationships/slideLayout" Target="../slideLayouts/slideLayout185.xml"/><Relationship Id="rId6" Type="http://schemas.openxmlformats.org/officeDocument/2006/relationships/slideLayout" Target="../slideLayouts/slideLayout190.xml"/><Relationship Id="rId11" Type="http://schemas.openxmlformats.org/officeDocument/2006/relationships/slideLayout" Target="../slideLayouts/slideLayout195.xml"/><Relationship Id="rId5" Type="http://schemas.openxmlformats.org/officeDocument/2006/relationships/slideLayout" Target="../slideLayouts/slideLayout189.xml"/><Relationship Id="rId10" Type="http://schemas.openxmlformats.org/officeDocument/2006/relationships/slideLayout" Target="../slideLayouts/slideLayout194.xml"/><Relationship Id="rId4" Type="http://schemas.openxmlformats.org/officeDocument/2006/relationships/slideLayout" Target="../slideLayouts/slideLayout188.xml"/><Relationship Id="rId9" Type="http://schemas.openxmlformats.org/officeDocument/2006/relationships/slideLayout" Target="../slideLayouts/slideLayout193.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03.xml"/><Relationship Id="rId3" Type="http://schemas.openxmlformats.org/officeDocument/2006/relationships/slideLayout" Target="../slideLayouts/slideLayout198.xml"/><Relationship Id="rId7" Type="http://schemas.openxmlformats.org/officeDocument/2006/relationships/slideLayout" Target="../slideLayouts/slideLayout202.xml"/><Relationship Id="rId12" Type="http://schemas.openxmlformats.org/officeDocument/2006/relationships/theme" Target="../theme/theme18.xml"/><Relationship Id="rId2" Type="http://schemas.openxmlformats.org/officeDocument/2006/relationships/slideLayout" Target="../slideLayouts/slideLayout197.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0" Type="http://schemas.openxmlformats.org/officeDocument/2006/relationships/slideLayout" Target="../slideLayouts/slideLayout205.xml"/><Relationship Id="rId4" Type="http://schemas.openxmlformats.org/officeDocument/2006/relationships/slideLayout" Target="../slideLayouts/slideLayout199.xml"/><Relationship Id="rId9" Type="http://schemas.openxmlformats.org/officeDocument/2006/relationships/slideLayout" Target="../slideLayouts/slideLayout204.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14.xml"/><Relationship Id="rId3" Type="http://schemas.openxmlformats.org/officeDocument/2006/relationships/slideLayout" Target="../slideLayouts/slideLayout209.xml"/><Relationship Id="rId7" Type="http://schemas.openxmlformats.org/officeDocument/2006/relationships/slideLayout" Target="../slideLayouts/slideLayout213.xml"/><Relationship Id="rId12" Type="http://schemas.openxmlformats.org/officeDocument/2006/relationships/theme" Target="../theme/theme19.xml"/><Relationship Id="rId2" Type="http://schemas.openxmlformats.org/officeDocument/2006/relationships/slideLayout" Target="../slideLayouts/slideLayout208.xml"/><Relationship Id="rId1" Type="http://schemas.openxmlformats.org/officeDocument/2006/relationships/slideLayout" Target="../slideLayouts/slideLayout207.xml"/><Relationship Id="rId6" Type="http://schemas.openxmlformats.org/officeDocument/2006/relationships/slideLayout" Target="../slideLayouts/slideLayout212.xml"/><Relationship Id="rId11" Type="http://schemas.openxmlformats.org/officeDocument/2006/relationships/slideLayout" Target="../slideLayouts/slideLayout217.xml"/><Relationship Id="rId5" Type="http://schemas.openxmlformats.org/officeDocument/2006/relationships/slideLayout" Target="../slideLayouts/slideLayout211.xml"/><Relationship Id="rId10" Type="http://schemas.openxmlformats.org/officeDocument/2006/relationships/slideLayout" Target="../slideLayouts/slideLayout216.xml"/><Relationship Id="rId4" Type="http://schemas.openxmlformats.org/officeDocument/2006/relationships/slideLayout" Target="../slideLayouts/slideLayout210.xml"/><Relationship Id="rId9" Type="http://schemas.openxmlformats.org/officeDocument/2006/relationships/slideLayout" Target="../slideLayouts/slideLayout2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20.xml.rels><?xml version="1.0" encoding="UTF-8" standalone="yes"?>
<Relationships xmlns="http://schemas.openxmlformats.org/package/2006/relationships"><Relationship Id="rId3" Type="http://schemas.openxmlformats.org/officeDocument/2006/relationships/theme" Target="../theme/theme20.xml"/><Relationship Id="rId2" Type="http://schemas.openxmlformats.org/officeDocument/2006/relationships/slideLayout" Target="../slideLayouts/slideLayout219.xml"/><Relationship Id="rId1" Type="http://schemas.openxmlformats.org/officeDocument/2006/relationships/slideLayout" Target="../slideLayouts/slideLayout2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7.xml"/><Relationship Id="rId13" Type="http://schemas.openxmlformats.org/officeDocument/2006/relationships/slideLayout" Target="../slideLayouts/slideLayout232.xml"/><Relationship Id="rId18" Type="http://schemas.openxmlformats.org/officeDocument/2006/relationships/image" Target="../media/image8.png"/><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slideLayout" Target="../slideLayouts/slideLayout231.xml"/><Relationship Id="rId17" Type="http://schemas.openxmlformats.org/officeDocument/2006/relationships/image" Target="../media/image7.png"/><Relationship Id="rId2" Type="http://schemas.openxmlformats.org/officeDocument/2006/relationships/slideLayout" Target="../slideLayouts/slideLayout221.xml"/><Relationship Id="rId16" Type="http://schemas.openxmlformats.org/officeDocument/2006/relationships/image" Target="../media/image4.png"/><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5" Type="http://schemas.openxmlformats.org/officeDocument/2006/relationships/theme" Target="../theme/theme21.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 Id="rId14" Type="http://schemas.openxmlformats.org/officeDocument/2006/relationships/slideLayout" Target="../slideLayouts/slideLayout233.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41.xml"/><Relationship Id="rId3" Type="http://schemas.openxmlformats.org/officeDocument/2006/relationships/slideLayout" Target="../slideLayouts/slideLayout236.xml"/><Relationship Id="rId7" Type="http://schemas.openxmlformats.org/officeDocument/2006/relationships/slideLayout" Target="../slideLayouts/slideLayout240.xml"/><Relationship Id="rId12" Type="http://schemas.openxmlformats.org/officeDocument/2006/relationships/theme" Target="../theme/theme22.xml"/><Relationship Id="rId2" Type="http://schemas.openxmlformats.org/officeDocument/2006/relationships/slideLayout" Target="../slideLayouts/slideLayout235.xml"/><Relationship Id="rId1" Type="http://schemas.openxmlformats.org/officeDocument/2006/relationships/slideLayout" Target="../slideLayouts/slideLayout234.xml"/><Relationship Id="rId6" Type="http://schemas.openxmlformats.org/officeDocument/2006/relationships/slideLayout" Target="../slideLayouts/slideLayout239.xml"/><Relationship Id="rId11" Type="http://schemas.openxmlformats.org/officeDocument/2006/relationships/slideLayout" Target="../slideLayouts/slideLayout244.xml"/><Relationship Id="rId5" Type="http://schemas.openxmlformats.org/officeDocument/2006/relationships/slideLayout" Target="../slideLayouts/slideLayout238.xml"/><Relationship Id="rId10" Type="http://schemas.openxmlformats.org/officeDocument/2006/relationships/slideLayout" Target="../slideLayouts/slideLayout243.xml"/><Relationship Id="rId4" Type="http://schemas.openxmlformats.org/officeDocument/2006/relationships/slideLayout" Target="../slideLayouts/slideLayout237.xml"/><Relationship Id="rId9" Type="http://schemas.openxmlformats.org/officeDocument/2006/relationships/slideLayout" Target="../slideLayouts/slideLayout242.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2.xml"/><Relationship Id="rId3" Type="http://schemas.openxmlformats.org/officeDocument/2006/relationships/slideLayout" Target="../slideLayouts/slideLayout247.xml"/><Relationship Id="rId7" Type="http://schemas.openxmlformats.org/officeDocument/2006/relationships/slideLayout" Target="../slideLayouts/slideLayout251.xml"/><Relationship Id="rId12" Type="http://schemas.openxmlformats.org/officeDocument/2006/relationships/theme" Target="../theme/theme23.xml"/><Relationship Id="rId2" Type="http://schemas.openxmlformats.org/officeDocument/2006/relationships/slideLayout" Target="../slideLayouts/slideLayout246.xml"/><Relationship Id="rId1" Type="http://schemas.openxmlformats.org/officeDocument/2006/relationships/slideLayout" Target="../slideLayouts/slideLayout245.xml"/><Relationship Id="rId6" Type="http://schemas.openxmlformats.org/officeDocument/2006/relationships/slideLayout" Target="../slideLayouts/slideLayout250.xml"/><Relationship Id="rId11" Type="http://schemas.openxmlformats.org/officeDocument/2006/relationships/slideLayout" Target="../slideLayouts/slideLayout255.xml"/><Relationship Id="rId5" Type="http://schemas.openxmlformats.org/officeDocument/2006/relationships/slideLayout" Target="../slideLayouts/slideLayout249.xml"/><Relationship Id="rId10" Type="http://schemas.openxmlformats.org/officeDocument/2006/relationships/slideLayout" Target="../slideLayouts/slideLayout254.xml"/><Relationship Id="rId4" Type="http://schemas.openxmlformats.org/officeDocument/2006/relationships/slideLayout" Target="../slideLayouts/slideLayout248.xml"/><Relationship Id="rId9" Type="http://schemas.openxmlformats.org/officeDocument/2006/relationships/slideLayout" Target="../slideLayouts/slideLayout25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image" Target="../media/image3.emf"/><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theme" Target="../theme/theme24.xml"/><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4.xml"/><Relationship Id="rId3" Type="http://schemas.openxmlformats.org/officeDocument/2006/relationships/slideLayout" Target="../slideLayouts/slideLayout269.xml"/><Relationship Id="rId7" Type="http://schemas.openxmlformats.org/officeDocument/2006/relationships/slideLayout" Target="../slideLayouts/slideLayout273.xml"/><Relationship Id="rId12" Type="http://schemas.openxmlformats.org/officeDocument/2006/relationships/theme" Target="../theme/theme25.xml"/><Relationship Id="rId2" Type="http://schemas.openxmlformats.org/officeDocument/2006/relationships/slideLayout" Target="../slideLayouts/slideLayout268.xml"/><Relationship Id="rId1" Type="http://schemas.openxmlformats.org/officeDocument/2006/relationships/slideLayout" Target="../slideLayouts/slideLayout267.xml"/><Relationship Id="rId6" Type="http://schemas.openxmlformats.org/officeDocument/2006/relationships/slideLayout" Target="../slideLayouts/slideLayout272.xml"/><Relationship Id="rId11" Type="http://schemas.openxmlformats.org/officeDocument/2006/relationships/slideLayout" Target="../slideLayouts/slideLayout277.xml"/><Relationship Id="rId5" Type="http://schemas.openxmlformats.org/officeDocument/2006/relationships/slideLayout" Target="../slideLayouts/slideLayout271.xml"/><Relationship Id="rId10" Type="http://schemas.openxmlformats.org/officeDocument/2006/relationships/slideLayout" Target="../slideLayouts/slideLayout276.xml"/><Relationship Id="rId4" Type="http://schemas.openxmlformats.org/officeDocument/2006/relationships/slideLayout" Target="../slideLayouts/slideLayout270.xml"/><Relationship Id="rId9" Type="http://schemas.openxmlformats.org/officeDocument/2006/relationships/slideLayout" Target="../slideLayouts/slideLayout275.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5.xml"/><Relationship Id="rId13" Type="http://schemas.openxmlformats.org/officeDocument/2006/relationships/vmlDrawing" Target="../drawings/vmlDrawing3.vml"/><Relationship Id="rId3" Type="http://schemas.openxmlformats.org/officeDocument/2006/relationships/slideLayout" Target="../slideLayouts/slideLayout280.xml"/><Relationship Id="rId7" Type="http://schemas.openxmlformats.org/officeDocument/2006/relationships/slideLayout" Target="../slideLayouts/slideLayout284.xml"/><Relationship Id="rId12" Type="http://schemas.openxmlformats.org/officeDocument/2006/relationships/theme" Target="../theme/theme26.xml"/><Relationship Id="rId2" Type="http://schemas.openxmlformats.org/officeDocument/2006/relationships/slideLayout" Target="../slideLayouts/slideLayout279.xml"/><Relationship Id="rId16" Type="http://schemas.openxmlformats.org/officeDocument/2006/relationships/image" Target="../media/image9.emf"/><Relationship Id="rId1" Type="http://schemas.openxmlformats.org/officeDocument/2006/relationships/slideLayout" Target="../slideLayouts/slideLayout278.xml"/><Relationship Id="rId6" Type="http://schemas.openxmlformats.org/officeDocument/2006/relationships/slideLayout" Target="../slideLayouts/slideLayout283.xml"/><Relationship Id="rId11" Type="http://schemas.openxmlformats.org/officeDocument/2006/relationships/slideLayout" Target="../slideLayouts/slideLayout288.xml"/><Relationship Id="rId5" Type="http://schemas.openxmlformats.org/officeDocument/2006/relationships/slideLayout" Target="../slideLayouts/slideLayout282.xml"/><Relationship Id="rId15" Type="http://schemas.openxmlformats.org/officeDocument/2006/relationships/oleObject" Target="../embeddings/oleObject3.bin"/><Relationship Id="rId10" Type="http://schemas.openxmlformats.org/officeDocument/2006/relationships/slideLayout" Target="../slideLayouts/slideLayout287.xml"/><Relationship Id="rId4" Type="http://schemas.openxmlformats.org/officeDocument/2006/relationships/slideLayout" Target="../slideLayouts/slideLayout281.xml"/><Relationship Id="rId9" Type="http://schemas.openxmlformats.org/officeDocument/2006/relationships/slideLayout" Target="../slideLayouts/slideLayout286.xml"/><Relationship Id="rId14" Type="http://schemas.openxmlformats.org/officeDocument/2006/relationships/image" Target="../media/image10.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6.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theme" Target="../theme/theme27.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7.xml"/><Relationship Id="rId3" Type="http://schemas.openxmlformats.org/officeDocument/2006/relationships/slideLayout" Target="../slideLayouts/slideLayout302.xml"/><Relationship Id="rId7" Type="http://schemas.openxmlformats.org/officeDocument/2006/relationships/slideLayout" Target="../slideLayouts/slideLayout306.xml"/><Relationship Id="rId12" Type="http://schemas.openxmlformats.org/officeDocument/2006/relationships/theme" Target="../theme/theme28.xml"/><Relationship Id="rId2" Type="http://schemas.openxmlformats.org/officeDocument/2006/relationships/slideLayout" Target="../slideLayouts/slideLayout301.xml"/><Relationship Id="rId1" Type="http://schemas.openxmlformats.org/officeDocument/2006/relationships/slideLayout" Target="../slideLayouts/slideLayout300.xml"/><Relationship Id="rId6" Type="http://schemas.openxmlformats.org/officeDocument/2006/relationships/slideLayout" Target="../slideLayouts/slideLayout305.xml"/><Relationship Id="rId11" Type="http://schemas.openxmlformats.org/officeDocument/2006/relationships/slideLayout" Target="../slideLayouts/slideLayout310.xml"/><Relationship Id="rId5" Type="http://schemas.openxmlformats.org/officeDocument/2006/relationships/slideLayout" Target="../slideLayouts/slideLayout304.xml"/><Relationship Id="rId10" Type="http://schemas.openxmlformats.org/officeDocument/2006/relationships/slideLayout" Target="../slideLayouts/slideLayout309.xml"/><Relationship Id="rId4" Type="http://schemas.openxmlformats.org/officeDocument/2006/relationships/slideLayout" Target="../slideLayouts/slideLayout303.xml"/><Relationship Id="rId9" Type="http://schemas.openxmlformats.org/officeDocument/2006/relationships/slideLayout" Target="../slideLayouts/slideLayout30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6" Type="http://schemas.openxmlformats.org/officeDocument/2006/relationships/image" Target="../media/image6.pn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5.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8.png"/><Relationship Id="rId2" Type="http://schemas.openxmlformats.org/officeDocument/2006/relationships/slideLayout" Target="../slideLayouts/slideLayout71.xml"/><Relationship Id="rId16" Type="http://schemas.openxmlformats.org/officeDocument/2006/relationships/image" Target="../media/image7.pn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4.pn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8.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9.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9F4E625F-8E18-431C-A319-4081B3A73E5E}" type="slidenum">
              <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rPr>
              <a:pPr/>
              <a:t>‹#›</a:t>
            </a:fld>
            <a:endPar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7171"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7172"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7173" name="Picture 1060" descr="BackGroun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a:t>04e-BM/NS/HDCV/FSOFT v2/3</a:t>
            </a:r>
          </a:p>
        </p:txBody>
      </p:sp>
      <p:pic>
        <p:nvPicPr>
          <p:cNvPr id="717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060" descr="BackGroun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a:t>04e-BM/NS/HDCV/FSOFT v2/3</a:t>
            </a:r>
          </a:p>
        </p:txBody>
      </p:sp>
      <p:pic>
        <p:nvPicPr>
          <p:cNvPr id="7180"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292" r:id="rId1"/>
    <p:sldLayoutId id="2147485005" r:id="rId2"/>
    <p:sldLayoutId id="2147485006" r:id="rId3"/>
    <p:sldLayoutId id="2147485007" r:id="rId4"/>
    <p:sldLayoutId id="2147485008" r:id="rId5"/>
    <p:sldLayoutId id="2147485009" r:id="rId6"/>
    <p:sldLayoutId id="2147485010" r:id="rId7"/>
    <p:sldLayoutId id="2147485011" r:id="rId8"/>
    <p:sldLayoutId id="2147485012" r:id="rId9"/>
    <p:sldLayoutId id="2147485013" r:id="rId10"/>
    <p:sldLayoutId id="2147485014" r:id="rId11"/>
    <p:sldLayoutId id="2147485015" r:id="rId12"/>
    <p:sldLayoutId id="2147485016" r:id="rId13"/>
  </p:sldLayoutIdLst>
  <p:timing>
    <p:tnLst>
      <p:par>
        <p:cTn id="1" dur="indefinite" restart="never" nodeType="tmRoot"/>
      </p:par>
    </p:tnLst>
  </p:timing>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638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cs typeface="Arial" panose="020B0604020202020204" pitchFamily="34" charset="0"/>
              </a:defRPr>
            </a:lvl1pPr>
          </a:lstStyle>
          <a:p>
            <a:endParaRPr lang="en-US" altLang="ja-JP"/>
          </a:p>
        </p:txBody>
      </p:sp>
    </p:spTree>
  </p:cSld>
  <p:clrMap bg1="dk2" tx1="lt1" bg2="dk1" tx2="lt2" accent1="accent1" accent2="accent2" accent3="accent3" accent4="accent4" accent5="accent5" accent6="accent6" hlink="hlink" folHlink="folHlink"/>
  <p:sldLayoutIdLst>
    <p:sldLayoutId id="2147485101" r:id="rId1"/>
    <p:sldLayoutId id="2147485102" r:id="rId2"/>
    <p:sldLayoutId id="2147485103" r:id="rId3"/>
    <p:sldLayoutId id="2147485104" r:id="rId4"/>
    <p:sldLayoutId id="2147485105" r:id="rId5"/>
    <p:sldLayoutId id="2147485106" r:id="rId6"/>
    <p:sldLayoutId id="2147485107" r:id="rId7"/>
    <p:sldLayoutId id="2147485108" r:id="rId8"/>
    <p:sldLayoutId id="2147485109" r:id="rId9"/>
    <p:sldLayoutId id="2147485110" r:id="rId10"/>
    <p:sldLayoutId id="214748511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E72846C8-4B3D-4468-B8B6-26208C4171BD}" type="slidenum">
              <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rPr>
              <a:pPr/>
              <a:t>‹#›</a:t>
            </a:fld>
            <a:endPar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7412"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7413"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5112" r:id="rId1"/>
    <p:sldLayoutId id="2147485113" r:id="rId2"/>
    <p:sldLayoutId id="2147485114" r:id="rId3"/>
    <p:sldLayoutId id="2147485115" r:id="rId4"/>
    <p:sldLayoutId id="2147485116" r:id="rId5"/>
    <p:sldLayoutId id="2147485117" r:id="rId6"/>
    <p:sldLayoutId id="2147485118" r:id="rId7"/>
    <p:sldLayoutId id="2147485119" r:id="rId8"/>
    <p:sldLayoutId id="2147485120" r:id="rId9"/>
    <p:sldLayoutId id="2147485121" r:id="rId10"/>
    <p:sldLayoutId id="2147485122"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a:ea typeface="ＭＳ Ｐゴシック" panose="020B0600070205080204" pitchFamily="50" charset="-128"/>
                <a:cs typeface="Arial" panose="020B0604020202020204" pitchFamily="34" charset="0"/>
              </a:defRPr>
            </a:lvl1pPr>
          </a:lstStyle>
          <a:p>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ea typeface="ＭＳ Ｐゴシック" panose="020B0600070205080204" pitchFamily="50" charset="-128"/>
                <a:cs typeface="Arial" panose="020B0604020202020204" pitchFamily="34" charset="0"/>
              </a:defRPr>
            </a:lvl1pPr>
          </a:lstStyle>
          <a:p>
            <a:fld id="{F119382B-2D9E-476F-B226-CE7BE036CF0F}" type="slidenum">
              <a:rPr lang="en-US" altLang="ja-JP"/>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ja-JP">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graphicFrame>
        <p:nvGraphicFramePr>
          <p:cNvPr id="1026"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035" name="CorelDRAW" r:id="rId15" imgW="6773760" imgH="6706440" progId="">
                  <p:embed/>
                </p:oleObj>
              </mc:Choice>
              <mc:Fallback>
                <p:oleObj name="CorelDRAW" r:id="rId15" imgW="6773760" imgH="6706440" progId="">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5300" r:id="rId1"/>
    <p:sldLayoutId id="2147485123" r:id="rId2"/>
    <p:sldLayoutId id="2147485124" r:id="rId3"/>
    <p:sldLayoutId id="2147485125" r:id="rId4"/>
    <p:sldLayoutId id="2147485126" r:id="rId5"/>
    <p:sldLayoutId id="2147485127" r:id="rId6"/>
    <p:sldLayoutId id="2147485128" r:id="rId7"/>
    <p:sldLayoutId id="2147485129" r:id="rId8"/>
    <p:sldLayoutId id="2147485130" r:id="rId9"/>
    <p:sldLayoutId id="2147485131" r:id="rId10"/>
    <p:sldLayoutId id="2147485132"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defRPr>
      </a:lvl2pPr>
      <a:lvl3pPr algn="l" rtl="0" eaLnBrk="0" fontAlgn="base" hangingPunct="0">
        <a:spcBef>
          <a:spcPct val="0"/>
        </a:spcBef>
        <a:spcAft>
          <a:spcPct val="0"/>
        </a:spcAft>
        <a:defRPr kumimoji="1" sz="4000">
          <a:solidFill>
            <a:schemeClr val="tx2"/>
          </a:solidFill>
          <a:latin typeface="Arial" charset="0"/>
        </a:defRPr>
      </a:lvl3pPr>
      <a:lvl4pPr algn="l" rtl="0" eaLnBrk="0" fontAlgn="base" hangingPunct="0">
        <a:spcBef>
          <a:spcPct val="0"/>
        </a:spcBef>
        <a:spcAft>
          <a:spcPct val="0"/>
        </a:spcAft>
        <a:defRPr kumimoji="1" sz="4000">
          <a:solidFill>
            <a:schemeClr val="tx2"/>
          </a:solidFill>
          <a:latin typeface="Arial" charset="0"/>
        </a:defRPr>
      </a:lvl4pPr>
      <a:lvl5pPr algn="l" rtl="0" eaLnBrk="0" fontAlgn="base" hangingPunct="0">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kumimoji="1"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kumimoji="1"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kumimoji="1"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kumimoji="1"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434" name="Group 2"/>
          <p:cNvGrpSpPr>
            <a:grpSpLocks/>
          </p:cNvGrpSpPr>
          <p:nvPr/>
        </p:nvGrpSpPr>
        <p:grpSpPr bwMode="auto">
          <a:xfrm>
            <a:off x="0" y="0"/>
            <a:ext cx="7620000" cy="6858000"/>
            <a:chOff x="0" y="0"/>
            <a:chExt cx="4800" cy="4320"/>
          </a:xfrm>
        </p:grpSpPr>
        <p:grpSp>
          <p:nvGrpSpPr>
            <p:cNvPr id="1844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ja-JP">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p:spPr>
            <p:txBody>
              <a:bodyPr wrap="none"/>
              <a:lstStyle/>
              <a:p>
                <a:pPr>
                  <a:defRPr/>
                </a:pPr>
                <a:endParaRPr lang="en-US">
                  <a:latin typeface="Times" charset="0"/>
                </a:endParaRPr>
              </a:p>
            </p:txBody>
          </p:sp>
        </p:grpSp>
        <p:grpSp>
          <p:nvGrpSpPr>
            <p:cNvPr id="1844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ja-JP">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ja-JP">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grpSp>
      </p:grpSp>
      <p:sp>
        <p:nvSpPr>
          <p:cNvPr id="1843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843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a:ea typeface="ＭＳ Ｐゴシック" panose="020B0600070205080204" pitchFamily="50" charset="-128"/>
                <a:cs typeface="Arial" panose="020B0604020202020204" pitchFamily="34" charset="0"/>
              </a:defRPr>
            </a:lvl1pPr>
          </a:lstStyle>
          <a:p>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400">
                <a:ea typeface="ＭＳ Ｐゴシック" panose="020B0600070205080204" pitchFamily="50" charset="-128"/>
                <a:cs typeface="Arial" panose="020B0604020202020204" pitchFamily="34" charset="0"/>
              </a:defRPr>
            </a:lvl1pPr>
          </a:lstStyle>
          <a:p>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sz="2600" b="1">
                <a:solidFill>
                  <a:schemeClr val="bg1"/>
                </a:solidFill>
                <a:ea typeface="ＭＳ Ｐゴシック" panose="020B0600070205080204" pitchFamily="50" charset="-128"/>
                <a:cs typeface="Arial" panose="020B0604020202020204" pitchFamily="34" charset="0"/>
              </a:defRPr>
            </a:lvl1pPr>
          </a:lstStyle>
          <a:p>
            <a:fld id="{26D5E677-2F5D-4B45-BF5D-25664FF07226}"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5301" r:id="rId1"/>
    <p:sldLayoutId id="2147485133" r:id="rId2"/>
    <p:sldLayoutId id="2147485134" r:id="rId3"/>
    <p:sldLayoutId id="2147485135" r:id="rId4"/>
    <p:sldLayoutId id="2147485136" r:id="rId5"/>
    <p:sldLayoutId id="2147485137" r:id="rId6"/>
    <p:sldLayoutId id="2147485138" r:id="rId7"/>
    <p:sldLayoutId id="2147485139" r:id="rId8"/>
    <p:sldLayoutId id="2147485140" r:id="rId9"/>
    <p:sldLayoutId id="2147485141" r:id="rId10"/>
    <p:sldLayoutId id="2147485142" r:id="rId11"/>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defRPr>
      </a:lvl2pPr>
      <a:lvl3pPr algn="l" rtl="0" eaLnBrk="0" fontAlgn="base" hangingPunct="0">
        <a:lnSpc>
          <a:spcPct val="90000"/>
        </a:lnSpc>
        <a:spcBef>
          <a:spcPct val="0"/>
        </a:spcBef>
        <a:spcAft>
          <a:spcPct val="0"/>
        </a:spcAft>
        <a:defRPr kumimoji="1" sz="3600" b="1">
          <a:solidFill>
            <a:schemeClr val="tx2"/>
          </a:solidFill>
          <a:latin typeface="Arial" charset="0"/>
        </a:defRPr>
      </a:lvl3pPr>
      <a:lvl4pPr algn="l" rtl="0" eaLnBrk="0" fontAlgn="base" hangingPunct="0">
        <a:lnSpc>
          <a:spcPct val="90000"/>
        </a:lnSpc>
        <a:spcBef>
          <a:spcPct val="0"/>
        </a:spcBef>
        <a:spcAft>
          <a:spcPct val="0"/>
        </a:spcAft>
        <a:defRPr kumimoji="1" sz="3600" b="1">
          <a:solidFill>
            <a:schemeClr val="tx2"/>
          </a:solidFill>
          <a:latin typeface="Arial" charset="0"/>
        </a:defRPr>
      </a:lvl4pPr>
      <a:lvl5pPr algn="l" rtl="0" eaLnBrk="0" fontAlgn="base" hangingPunct="0">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945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5143" r:id="rId1"/>
    <p:sldLayoutId id="2147485144" r:id="rId2"/>
    <p:sldLayoutId id="2147485145" r:id="rId3"/>
    <p:sldLayoutId id="2147485146" r:id="rId4"/>
    <p:sldLayoutId id="2147485147" r:id="rId5"/>
    <p:sldLayoutId id="2147485148" r:id="rId6"/>
    <p:sldLayoutId id="2147485149" r:id="rId7"/>
    <p:sldLayoutId id="2147485150" r:id="rId8"/>
    <p:sldLayoutId id="2147485151" r:id="rId9"/>
    <p:sldLayoutId id="2147485152" r:id="rId10"/>
    <p:sldLayoutId id="214748515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058A6DD5-823F-411C-BCA2-9C21881F7802}" type="slidenum">
              <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rPr>
              <a:pPr/>
              <a:t>‹#›</a:t>
            </a:fld>
            <a:endPar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2048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2048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20485"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20488"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20492"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sz="2400">
                <a:solidFill>
                  <a:schemeClr val="tx1"/>
                </a:solidFill>
                <a:latin typeface="Times" panose="02020603050405020304" pitchFamily="18" charset="0"/>
              </a:defRPr>
            </a:lvl1pPr>
            <a:lvl2pPr marL="742950" indent="-285750" defTabSz="873125">
              <a:defRPr sz="2400">
                <a:solidFill>
                  <a:schemeClr val="tx1"/>
                </a:solidFill>
                <a:latin typeface="Times" panose="02020603050405020304" pitchFamily="18" charset="0"/>
              </a:defRPr>
            </a:lvl2pPr>
            <a:lvl3pPr marL="1143000" indent="-228600" defTabSz="873125">
              <a:defRPr sz="2400">
                <a:solidFill>
                  <a:schemeClr val="tx1"/>
                </a:solidFill>
                <a:latin typeface="Times" panose="02020603050405020304" pitchFamily="18" charset="0"/>
              </a:defRPr>
            </a:lvl3pPr>
            <a:lvl4pPr marL="1600200" indent="-228600" defTabSz="873125">
              <a:defRPr sz="2400">
                <a:solidFill>
                  <a:schemeClr val="tx1"/>
                </a:solidFill>
                <a:latin typeface="Times" panose="02020603050405020304" pitchFamily="18" charset="0"/>
              </a:defRPr>
            </a:lvl4pPr>
            <a:lvl5pPr marL="2057400" indent="-228600" defTabSz="873125">
              <a:defRPr sz="2400">
                <a:solidFill>
                  <a:schemeClr val="tx1"/>
                </a:solidFill>
                <a:latin typeface="Times" panose="02020603050405020304" pitchFamily="18" charset="0"/>
              </a:defRPr>
            </a:lvl5pPr>
            <a:lvl6pPr marL="2514600" indent="-228600" defTabSz="87312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7312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7312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73125" eaLnBrk="0" fontAlgn="base" hangingPunct="0">
              <a:spcBef>
                <a:spcPct val="0"/>
              </a:spcBef>
              <a:spcAft>
                <a:spcPct val="0"/>
              </a:spcAft>
              <a:defRPr sz="2400">
                <a:solidFill>
                  <a:schemeClr val="tx1"/>
                </a:solidFill>
                <a:latin typeface="Times" panose="02020603050405020304" pitchFamily="18" charset="0"/>
              </a:defRPr>
            </a:lvl9pPr>
          </a:lstStyle>
          <a:p>
            <a:pPr algn="r"/>
            <a:endParaRPr lang="en-US" altLang="ja-JP" sz="1400">
              <a:latin typeface="Times New Roman" panose="02020603050405020304" pitchFamily="18" charset="0"/>
              <a:ea typeface="ＭＳ Ｐゴシック" panose="020B0600070205080204"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sz="2400">
                <a:solidFill>
                  <a:schemeClr val="tx1"/>
                </a:solidFill>
                <a:latin typeface="Times" panose="02020603050405020304" pitchFamily="18" charset="0"/>
              </a:defRPr>
            </a:lvl1pPr>
            <a:lvl2pPr marL="742950" indent="-285750" defTabSz="873125">
              <a:defRPr sz="2400">
                <a:solidFill>
                  <a:schemeClr val="tx1"/>
                </a:solidFill>
                <a:latin typeface="Times" panose="02020603050405020304" pitchFamily="18" charset="0"/>
              </a:defRPr>
            </a:lvl2pPr>
            <a:lvl3pPr marL="1143000" indent="-228600" defTabSz="873125">
              <a:defRPr sz="2400">
                <a:solidFill>
                  <a:schemeClr val="tx1"/>
                </a:solidFill>
                <a:latin typeface="Times" panose="02020603050405020304" pitchFamily="18" charset="0"/>
              </a:defRPr>
            </a:lvl3pPr>
            <a:lvl4pPr marL="1600200" indent="-228600" defTabSz="873125">
              <a:defRPr sz="2400">
                <a:solidFill>
                  <a:schemeClr val="tx1"/>
                </a:solidFill>
                <a:latin typeface="Times" panose="02020603050405020304" pitchFamily="18" charset="0"/>
              </a:defRPr>
            </a:lvl4pPr>
            <a:lvl5pPr marL="2057400" indent="-228600" defTabSz="873125">
              <a:defRPr sz="2400">
                <a:solidFill>
                  <a:schemeClr val="tx1"/>
                </a:solidFill>
                <a:latin typeface="Times" panose="02020603050405020304" pitchFamily="18" charset="0"/>
              </a:defRPr>
            </a:lvl5pPr>
            <a:lvl6pPr marL="2514600" indent="-228600" defTabSz="87312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7312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7312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73125" eaLnBrk="0" fontAlgn="base" hangingPunct="0">
              <a:spcBef>
                <a:spcPct val="0"/>
              </a:spcBef>
              <a:spcAft>
                <a:spcPct val="0"/>
              </a:spcAft>
              <a:defRPr sz="2400">
                <a:solidFill>
                  <a:schemeClr val="tx1"/>
                </a:solidFill>
                <a:latin typeface="Times" panose="02020603050405020304" pitchFamily="18" charset="0"/>
              </a:defRPr>
            </a:lvl9pPr>
          </a:lstStyle>
          <a:p>
            <a:pPr algn="r"/>
            <a:endParaRPr lang="en-US" altLang="ja-JP" sz="1400">
              <a:latin typeface="Times New Roman" panose="02020603050405020304" pitchFamily="18" charset="0"/>
              <a:ea typeface="ＭＳ Ｐゴシック" panose="020B0600070205080204"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en-US" sz="1400">
              <a:latin typeface="Arial" panose="020B0604020202020204" pitchFamily="34" charset="0"/>
            </a:endParaRPr>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r" eaLnBrk="1" hangingPunct="1"/>
            <a:fld id="{BBA0AFB2-1A73-4ECA-ABEE-6ED525E58C74}" type="slidenum">
              <a:rPr lang="en-US" altLang="en-US" sz="1000">
                <a:latin typeface="Arial" panose="020B0604020202020204" pitchFamily="34" charset="0"/>
              </a:rPr>
              <a:pPr algn="r" eaLnBrk="1" hangingPunct="1"/>
              <a:t>‹#›</a:t>
            </a:fld>
            <a:endParaRPr lang="en-US" altLang="en-US" sz="1000">
              <a:latin typeface="Arial" panose="020B0604020202020204" pitchFamily="34" charset="0"/>
            </a:endParaRPr>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p:spPr>
        <p:txBody>
          <a:bodyPr wrap="none" anchor="ctr"/>
          <a:lstStyle/>
          <a:p>
            <a:pPr>
              <a:defRPr/>
            </a:pPr>
            <a:endParaRPr lang="ja-JP" altLang="en-US" dirty="0">
              <a:latin typeface="Times" charset="0"/>
            </a:endParaRPr>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200">
                <a:latin typeface="Arial" panose="020B0604020202020204" pitchFamily="34" charset="0"/>
              </a:rPr>
              <a:t>©</a:t>
            </a:r>
            <a:r>
              <a:rPr lang="en-US" altLang="en-US" sz="1000">
                <a:latin typeface="Arial" panose="020B0604020202020204" pitchFamily="34" charset="0"/>
              </a:rPr>
              <a:t> FPT SOFTWARE – TRAINING MATERIAL</a:t>
            </a:r>
            <a:r>
              <a:rPr lang="en-US" altLang="ja-JP" sz="1000">
                <a:latin typeface="Arial" panose="020B0604020202020204" pitchFamily="34" charset="0"/>
                <a:ea typeface="ＭＳ Ｐゴシック" panose="020B0600070205080204" pitchFamily="50" charset="-128"/>
              </a:rPr>
              <a:t> – Int</a:t>
            </a:r>
            <a:r>
              <a:rPr lang="en-US" altLang="en-US" sz="1000">
                <a:latin typeface="Arial" panose="020B0604020202020204" pitchFamily="34" charset="0"/>
              </a:rPr>
              <a:t>er</a:t>
            </a:r>
            <a:r>
              <a:rPr lang="en-US" altLang="ja-JP" sz="1000">
                <a:latin typeface="Arial" panose="020B0604020202020204" pitchFamily="34" charset="0"/>
                <a:ea typeface="ＭＳ Ｐゴシック" panose="020B0600070205080204" pitchFamily="50" charset="-128"/>
              </a:rPr>
              <a:t>nal </a:t>
            </a:r>
            <a:r>
              <a:rPr lang="en-US" altLang="en-US" sz="1000">
                <a:latin typeface="Arial" panose="020B0604020202020204" pitchFamily="34" charset="0"/>
              </a:rPr>
              <a:t>us</a:t>
            </a:r>
            <a:r>
              <a:rPr lang="en-US" altLang="ja-JP" sz="1000">
                <a:latin typeface="Arial" panose="020B0604020202020204" pitchFamily="34" charset="0"/>
                <a:ea typeface="ＭＳ Ｐゴシック" panose="020B0600070205080204" pitchFamily="50" charset="-128"/>
              </a:rPr>
              <a:t>e</a:t>
            </a:r>
            <a:endParaRPr lang="en-US" altLang="en-US" sz="1000">
              <a:latin typeface="Arial" panose="020B0604020202020204" pitchFamily="34" charset="0"/>
            </a:endParaRPr>
          </a:p>
        </p:txBody>
      </p:sp>
      <p:sp>
        <p:nvSpPr>
          <p:cNvPr id="20" name="Text Box 1059"/>
          <p:cNvSpPr txBox="1">
            <a:spLocks noChangeArrowheads="1"/>
          </p:cNvSpPr>
          <p:nvPr/>
        </p:nvSpPr>
        <p:spPr bwMode="auto">
          <a:xfrm>
            <a:off x="7027863" y="6597650"/>
            <a:ext cx="1957387" cy="244475"/>
          </a:xfrm>
          <a:prstGeom prst="rect">
            <a:avLst/>
          </a:prstGeom>
          <a:noFill/>
          <a:ln>
            <a:noFill/>
          </a:ln>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20501"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2" name="Picture 1061" descr="Logo_Software_khongSLOGA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02" r:id="rId1"/>
    <p:sldLayoutId id="2147485154" r:id="rId2"/>
    <p:sldLayoutId id="2147485155" r:id="rId3"/>
    <p:sldLayoutId id="2147485156" r:id="rId4"/>
    <p:sldLayoutId id="2147485157" r:id="rId5"/>
    <p:sldLayoutId id="2147485158" r:id="rId6"/>
    <p:sldLayoutId id="2147485159" r:id="rId7"/>
    <p:sldLayoutId id="2147485160" r:id="rId8"/>
    <p:sldLayoutId id="2147485161" r:id="rId9"/>
    <p:sldLayoutId id="2147485162" r:id="rId10"/>
    <p:sldLayoutId id="2147485163" r:id="rId11"/>
    <p:sldLayoutId id="2147485164" r:id="rId12"/>
    <p:sldLayoutId id="2147485165" r:id="rId13"/>
    <p:sldLayoutId id="2147485303" r:id="rId14"/>
  </p:sldLayoutIdLst>
  <p:timing>
    <p:tnLst>
      <p:par>
        <p:cTn id="1" dur="indefinite" restart="never" nodeType="tmRoot"/>
      </p:par>
    </p:tnLst>
  </p:timing>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66CEB609-4AE2-4CE7-A3C5-4F0F2B7E2CBF}" type="slidenum">
              <a:rPr lang="fr-FR" altLang="ja-JP" sz="800">
                <a:solidFill>
                  <a:schemeClr val="bg2"/>
                </a:solidFill>
                <a:latin typeface="SEOptimist"/>
                <a:ea typeface="ＭＳ Ｐゴシック" panose="020B0600070205080204" pitchFamily="50" charset="-128"/>
                <a:cs typeface="Arial" panose="020B0604020202020204" pitchFamily="34" charset="0"/>
              </a:rPr>
              <a:pPr/>
              <a:t>‹#›</a:t>
            </a:fld>
            <a:endParaRPr lang="fr-FR" altLang="ja-JP" sz="800">
              <a:solidFill>
                <a:schemeClr val="bg2"/>
              </a:solidFill>
              <a:latin typeface="SEOptimist"/>
              <a:ea typeface="ＭＳ Ｐゴシック" panose="020B0600070205080204" pitchFamily="50" charset="-128"/>
              <a:cs typeface="Arial" panose="020B0604020202020204" pitchFamily="34" charset="0"/>
            </a:endParaRPr>
          </a:p>
        </p:txBody>
      </p:sp>
      <p:sp>
        <p:nvSpPr>
          <p:cNvPr id="21507"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1508"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5304" r:id="rId1"/>
    <p:sldLayoutId id="2147485166" r:id="rId2"/>
    <p:sldLayoutId id="2147485167" r:id="rId3"/>
    <p:sldLayoutId id="2147485168" r:id="rId4"/>
    <p:sldLayoutId id="2147485169" r:id="rId5"/>
    <p:sldLayoutId id="2147485170" r:id="rId6"/>
    <p:sldLayoutId id="2147485171" r:id="rId7"/>
    <p:sldLayoutId id="2147485172" r:id="rId8"/>
    <p:sldLayoutId id="2147485173" r:id="rId9"/>
    <p:sldLayoutId id="2147485174" r:id="rId10"/>
    <p:sldLayoutId id="214748517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b="1">
          <a:solidFill>
            <a:schemeClr val="accent1"/>
          </a:solidFill>
          <a:latin typeface="+mj-lt"/>
          <a:ea typeface="+mj-ea"/>
          <a:cs typeface="+mj-cs"/>
        </a:defRPr>
      </a:lvl1pPr>
      <a:lvl2pPr algn="l" rtl="0" eaLnBrk="0" fontAlgn="base" hangingPunct="0">
        <a:spcBef>
          <a:spcPct val="0"/>
        </a:spcBef>
        <a:spcAft>
          <a:spcPct val="0"/>
        </a:spcAft>
        <a:defRPr kumimoji="1" sz="3600" b="1">
          <a:solidFill>
            <a:schemeClr val="accent1"/>
          </a:solidFill>
          <a:latin typeface="Arial" charset="0"/>
        </a:defRPr>
      </a:lvl2pPr>
      <a:lvl3pPr algn="l" rtl="0" eaLnBrk="0" fontAlgn="base" hangingPunct="0">
        <a:spcBef>
          <a:spcPct val="0"/>
        </a:spcBef>
        <a:spcAft>
          <a:spcPct val="0"/>
        </a:spcAft>
        <a:defRPr kumimoji="1" sz="3600" b="1">
          <a:solidFill>
            <a:schemeClr val="accent1"/>
          </a:solidFill>
          <a:latin typeface="Arial" charset="0"/>
        </a:defRPr>
      </a:lvl3pPr>
      <a:lvl4pPr algn="l" rtl="0" eaLnBrk="0" fontAlgn="base" hangingPunct="0">
        <a:spcBef>
          <a:spcPct val="0"/>
        </a:spcBef>
        <a:spcAft>
          <a:spcPct val="0"/>
        </a:spcAft>
        <a:defRPr kumimoji="1" sz="3600" b="1">
          <a:solidFill>
            <a:schemeClr val="accent1"/>
          </a:solidFill>
          <a:latin typeface="Arial" charset="0"/>
        </a:defRPr>
      </a:lvl4pPr>
      <a:lvl5pPr algn="l" rtl="0" eaLnBrk="0" fontAlgn="base" hangingPunct="0">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SEOptimist" pitchFamily="50" charset="0"/>
        </a:defRPr>
      </a:lvl4pPr>
      <a:lvl5pPr marL="2159000" indent="-228600" algn="l" rtl="0" eaLnBrk="0" fontAlgn="base" hangingPunct="0">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5FE20E9E-F482-468B-88CF-97A0954A6E33}" type="slidenum">
              <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rPr>
              <a:pPr/>
              <a:t>‹#›</a:t>
            </a:fld>
            <a:endPar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22531"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22532"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5305" r:id="rId1"/>
    <p:sldLayoutId id="2147485176" r:id="rId2"/>
    <p:sldLayoutId id="2147485177" r:id="rId3"/>
    <p:sldLayoutId id="2147485178" r:id="rId4"/>
    <p:sldLayoutId id="2147485179" r:id="rId5"/>
    <p:sldLayoutId id="2147485180" r:id="rId6"/>
    <p:sldLayoutId id="2147485181" r:id="rId7"/>
    <p:sldLayoutId id="2147485182" r:id="rId8"/>
    <p:sldLayoutId id="2147485183" r:id="rId9"/>
    <p:sldLayoutId id="2147485184" r:id="rId10"/>
    <p:sldLayoutId id="214748518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9E323D5F-4EB8-49F2-A89C-FBF006445CBD}" type="slidenum">
              <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rPr>
              <a:pPr/>
              <a:t>‹#›</a:t>
            </a:fld>
            <a:endPar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2355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2355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5306"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C3B3CE6B-A9BB-4DF0-8909-7F59376FA3BB}" type="slidenum">
              <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rPr>
              <a:pPr/>
              <a:t>‹#›</a:t>
            </a:fld>
            <a:endPar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24580"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24581"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5307" r:id="rId1"/>
    <p:sldLayoutId id="2147485196" r:id="rId2"/>
    <p:sldLayoutId id="2147485197" r:id="rId3"/>
    <p:sldLayoutId id="2147485198" r:id="rId4"/>
    <p:sldLayoutId id="2147485199" r:id="rId5"/>
    <p:sldLayoutId id="2147485200" r:id="rId6"/>
    <p:sldLayoutId id="2147485201" r:id="rId7"/>
    <p:sldLayoutId id="2147485202" r:id="rId8"/>
    <p:sldLayoutId id="2147485203" r:id="rId9"/>
    <p:sldLayoutId id="2147485204" r:id="rId10"/>
    <p:sldLayoutId id="214748520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E23F0569-4023-47DA-BB70-CDB6D8A674AD}" type="slidenum">
              <a:rPr lang="fr-FR" altLang="ja-JP" sz="800">
                <a:solidFill>
                  <a:schemeClr val="bg2"/>
                </a:solidFill>
                <a:latin typeface="SEOptimist"/>
                <a:ea typeface="ＭＳ Ｐゴシック" panose="020B0600070205080204" pitchFamily="50" charset="-128"/>
                <a:cs typeface="Arial" panose="020B0604020202020204" pitchFamily="34" charset="0"/>
              </a:rPr>
              <a:pPr/>
              <a:t>‹#›</a:t>
            </a:fld>
            <a:endParaRPr lang="fr-FR" altLang="ja-JP" sz="800">
              <a:solidFill>
                <a:schemeClr val="bg2"/>
              </a:solidFill>
              <a:latin typeface="SEOptimist"/>
              <a:ea typeface="ＭＳ Ｐゴシック" panose="020B0600070205080204" pitchFamily="50" charset="-128"/>
              <a:cs typeface="Arial" panose="020B0604020202020204"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5293" r:id="rId1"/>
    <p:sldLayoutId id="2147485017" r:id="rId2"/>
    <p:sldLayoutId id="2147485018" r:id="rId3"/>
    <p:sldLayoutId id="2147485019" r:id="rId4"/>
    <p:sldLayoutId id="2147485020" r:id="rId5"/>
    <p:sldLayoutId id="2147485021" r:id="rId6"/>
    <p:sldLayoutId id="2147485022" r:id="rId7"/>
    <p:sldLayoutId id="2147485023" r:id="rId8"/>
    <p:sldLayoutId id="2147485024" r:id="rId9"/>
    <p:sldLayoutId id="2147485025" r:id="rId10"/>
    <p:sldLayoutId id="214748502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b="1">
          <a:solidFill>
            <a:schemeClr val="accent1"/>
          </a:solidFill>
          <a:latin typeface="+mj-lt"/>
          <a:ea typeface="+mj-ea"/>
          <a:cs typeface="+mj-cs"/>
        </a:defRPr>
      </a:lvl1pPr>
      <a:lvl2pPr algn="l" rtl="0" eaLnBrk="0" fontAlgn="base" hangingPunct="0">
        <a:spcBef>
          <a:spcPct val="0"/>
        </a:spcBef>
        <a:spcAft>
          <a:spcPct val="0"/>
        </a:spcAft>
        <a:defRPr kumimoji="1" sz="3600" b="1">
          <a:solidFill>
            <a:schemeClr val="accent1"/>
          </a:solidFill>
          <a:latin typeface="Arial" charset="0"/>
        </a:defRPr>
      </a:lvl2pPr>
      <a:lvl3pPr algn="l" rtl="0" eaLnBrk="0" fontAlgn="base" hangingPunct="0">
        <a:spcBef>
          <a:spcPct val="0"/>
        </a:spcBef>
        <a:spcAft>
          <a:spcPct val="0"/>
        </a:spcAft>
        <a:defRPr kumimoji="1" sz="3600" b="1">
          <a:solidFill>
            <a:schemeClr val="accent1"/>
          </a:solidFill>
          <a:latin typeface="Arial" charset="0"/>
        </a:defRPr>
      </a:lvl3pPr>
      <a:lvl4pPr algn="l" rtl="0" eaLnBrk="0" fontAlgn="base" hangingPunct="0">
        <a:spcBef>
          <a:spcPct val="0"/>
        </a:spcBef>
        <a:spcAft>
          <a:spcPct val="0"/>
        </a:spcAft>
        <a:defRPr kumimoji="1" sz="3600" b="1">
          <a:solidFill>
            <a:schemeClr val="accent1"/>
          </a:solidFill>
          <a:latin typeface="Arial" charset="0"/>
        </a:defRPr>
      </a:lvl4pPr>
      <a:lvl5pPr algn="l" rtl="0" eaLnBrk="0" fontAlgn="base" hangingPunct="0">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SEOptimist" pitchFamily="50" charset="0"/>
        </a:defRPr>
      </a:lvl4pPr>
      <a:lvl5pPr marL="2159000" indent="-228600" algn="l" rtl="0" eaLnBrk="0" fontAlgn="base" hangingPunct="0">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5602"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ea typeface="ＭＳ Ｐゴシック" panose="020B0600070205080204" pitchFamily="50" charset="-128"/>
              </a:defRPr>
            </a:lvl1pPr>
          </a:lstStyle>
          <a:p>
            <a:endParaRPr lang="en-US" altLang="ja-JP"/>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r"/>
            <a:fld id="{39712969-646C-46FB-93AD-3F7D61C094FF}" type="slidenum">
              <a:rPr lang="en-US" altLang="ja-JP" sz="1600" b="1">
                <a:latin typeface="Arial" panose="020B0604020202020204" pitchFamily="34" charset="0"/>
                <a:ea typeface="ＭＳ Ｐゴシック" panose="020B0600070205080204" pitchFamily="50" charset="-128"/>
              </a:rPr>
              <a:pPr algn="r"/>
              <a:t>‹#›</a:t>
            </a:fld>
            <a:endParaRPr lang="en-US" altLang="ja-JP" sz="1600" b="1">
              <a:latin typeface="Arial" panose="020B0604020202020204" pitchFamily="34" charset="0"/>
              <a:ea typeface="ＭＳ Ｐゴシック" panose="020B0600070205080204" pitchFamily="50" charset="-128"/>
            </a:endParaRPr>
          </a:p>
        </p:txBody>
      </p:sp>
    </p:spTree>
  </p:cSld>
  <p:clrMap bg1="lt1" tx1="dk1" bg2="lt2" tx2="dk2" accent1="accent1" accent2="accent2" accent3="accent3" accent4="accent4" accent5="accent5" accent6="accent6" hlink="hlink" folHlink="folHlink"/>
  <p:sldLayoutIdLst>
    <p:sldLayoutId id="2147485206" r:id="rId1"/>
    <p:sldLayoutId id="2147485207" r:id="rId2"/>
  </p:sldLayoutIdLst>
  <p:timing>
    <p:tnLst>
      <p:par>
        <p:cTn id="1" dur="indefinite" restart="never" nodeType="tmRoot"/>
      </p:par>
    </p:tnLst>
  </p:timing>
  <p:hf sldNum="0"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6"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26629"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ＭＳ Ｐゴシック" panose="020B0600070205080204" pitchFamily="50" charset="-128"/>
              </a:defRPr>
            </a:lvl1pPr>
          </a:lstStyle>
          <a:p>
            <a:endParaRPr lang="en-US" altLang="ja-JP"/>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ＭＳ Ｐゴシック" panose="020B0600070205080204" pitchFamily="50" charset="-128"/>
              </a:defRPr>
            </a:lvl1pPr>
          </a:lstStyle>
          <a:p>
            <a:endParaRPr lang="en-US" altLang="ja-JP"/>
          </a:p>
        </p:txBody>
      </p:sp>
      <p:pic>
        <p:nvPicPr>
          <p:cNvPr id="26632"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r"/>
            <a:fld id="{74D69B7E-31FD-482D-9693-A7B2A8794BA7}" type="slidenum">
              <a:rPr lang="en-US" altLang="ja-JP" sz="1600" b="1">
                <a:latin typeface="Arial" panose="020B0604020202020204" pitchFamily="34" charset="0"/>
                <a:ea typeface="ＭＳ Ｐゴシック" panose="020B0600070205080204" pitchFamily="50" charset="-128"/>
              </a:rPr>
              <a:pPr algn="r"/>
              <a:t>‹#›</a:t>
            </a:fld>
            <a:endParaRPr lang="en-US" altLang="ja-JP" sz="1600" b="1">
              <a:latin typeface="Arial" panose="020B0604020202020204" pitchFamily="34" charset="0"/>
              <a:ea typeface="ＭＳ Ｐゴシック" panose="020B0600070205080204" pitchFamily="50" charset="-128"/>
            </a:endParaRPr>
          </a:p>
        </p:txBody>
      </p:sp>
    </p:spTree>
  </p:cSld>
  <p:clrMap bg1="lt1" tx1="dk1" bg2="lt2" tx2="dk2" accent1="accent1" accent2="accent2" accent3="accent3" accent4="accent4" accent5="accent5" accent6="accent6" hlink="hlink" folHlink="folHlink"/>
  <p:sldLayoutIdLst>
    <p:sldLayoutId id="2147485208" r:id="rId1"/>
    <p:sldLayoutId id="2147485209" r:id="rId2"/>
    <p:sldLayoutId id="2147485210" r:id="rId3"/>
    <p:sldLayoutId id="2147485211" r:id="rId4"/>
    <p:sldLayoutId id="2147485212" r:id="rId5"/>
    <p:sldLayoutId id="2147485213" r:id="rId6"/>
    <p:sldLayoutId id="2147485214" r:id="rId7"/>
    <p:sldLayoutId id="2147485308" r:id="rId8"/>
    <p:sldLayoutId id="2147485309" r:id="rId9"/>
    <p:sldLayoutId id="2147485215" r:id="rId10"/>
    <p:sldLayoutId id="2147485310" r:id="rId11"/>
    <p:sldLayoutId id="2147485216" r:id="rId12"/>
    <p:sldLayoutId id="2147485217" r:id="rId13"/>
    <p:sldLayoutId id="2147485218" r:id="rId14"/>
  </p:sldLayoutIdLst>
  <p:timing>
    <p:tnLst>
      <p:par>
        <p:cTn id="1" dur="indefinite" restart="never" nodeType="tmRoot"/>
      </p:par>
    </p:tnLst>
  </p:timing>
  <p:hf sldNum="0"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7461777D-6270-4C4A-BBBB-E71454202F69}" type="slidenum">
              <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rPr>
              <a:pPr/>
              <a:t>‹#›</a:t>
            </a:fld>
            <a:endPar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276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276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5311" r:id="rId1"/>
    <p:sldLayoutId id="2147485219" r:id="rId2"/>
    <p:sldLayoutId id="2147485220" r:id="rId3"/>
    <p:sldLayoutId id="2147485221" r:id="rId4"/>
    <p:sldLayoutId id="2147485222" r:id="rId5"/>
    <p:sldLayoutId id="2147485223" r:id="rId6"/>
    <p:sldLayoutId id="2147485224" r:id="rId7"/>
    <p:sldLayoutId id="2147485225" r:id="rId8"/>
    <p:sldLayoutId id="2147485226" r:id="rId9"/>
    <p:sldLayoutId id="2147485227" r:id="rId10"/>
    <p:sldLayoutId id="2147485228"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59D4A0AB-C3DA-463B-BCD6-87A08BBBF973}" type="slidenum">
              <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rPr>
              <a:pPr/>
              <a:t>‹#›</a:t>
            </a:fld>
            <a:endPar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2867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2867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r>
              <a:rPr lang="en-US" altLang="ja-JP" sz="1400">
                <a:solidFill>
                  <a:schemeClr val="bg2"/>
                </a:solidFill>
                <a:latin typeface="Arial" panose="020B0604020202020204" pitchFamily="34" charset="0"/>
                <a:ea typeface="ＭＳ Ｐゴシック" panose="020B0600070205080204" pitchFamily="50" charset="-128"/>
                <a:cs typeface="Arial" panose="020B0604020202020204" pitchFamily="34" charset="0"/>
              </a:rPr>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5312" r:id="rId1"/>
    <p:sldLayoutId id="2147485229" r:id="rId2"/>
    <p:sldLayoutId id="2147485230" r:id="rId3"/>
    <p:sldLayoutId id="2147485231" r:id="rId4"/>
    <p:sldLayoutId id="2147485232" r:id="rId5"/>
    <p:sldLayoutId id="2147485233" r:id="rId6"/>
    <p:sldLayoutId id="2147485234" r:id="rId7"/>
    <p:sldLayoutId id="2147485235" r:id="rId8"/>
    <p:sldLayoutId id="2147485236" r:id="rId9"/>
    <p:sldLayoutId id="2147485237" r:id="rId10"/>
    <p:sldLayoutId id="2147485238"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297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cs typeface="Arial" panose="020B0604020202020204" pitchFamily="34" charset="0"/>
              </a:defRPr>
            </a:lvl1pPr>
          </a:lstStyle>
          <a:p>
            <a:endParaRPr lang="en-US" altLang="ja-JP"/>
          </a:p>
        </p:txBody>
      </p:sp>
    </p:spTree>
  </p:cSld>
  <p:clrMap bg1="dk2" tx1="lt1" bg2="dk1" tx2="lt2" accent1="accent1" accent2="accent2" accent3="accent3" accent4="accent4" accent5="accent5" accent6="accent6" hlink="hlink" folHlink="folHlink"/>
  <p:sldLayoutIdLst>
    <p:sldLayoutId id="2147485239" r:id="rId1"/>
    <p:sldLayoutId id="2147485240" r:id="rId2"/>
    <p:sldLayoutId id="2147485241" r:id="rId3"/>
    <p:sldLayoutId id="2147485242" r:id="rId4"/>
    <p:sldLayoutId id="2147485243" r:id="rId5"/>
    <p:sldLayoutId id="2147485244" r:id="rId6"/>
    <p:sldLayoutId id="2147485245" r:id="rId7"/>
    <p:sldLayoutId id="2147485246" r:id="rId8"/>
    <p:sldLayoutId id="2147485247" r:id="rId9"/>
    <p:sldLayoutId id="2147485248" r:id="rId10"/>
    <p:sldLayoutId id="214748524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54D9814E-0A2B-4C75-80AB-40A2D2B0DCE5}" type="slidenum">
              <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rPr>
              <a:pPr/>
              <a:t>‹#›</a:t>
            </a:fld>
            <a:endPar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307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307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5250" r:id="rId1"/>
    <p:sldLayoutId id="2147485251" r:id="rId2"/>
    <p:sldLayoutId id="2147485252" r:id="rId3"/>
    <p:sldLayoutId id="2147485253" r:id="rId4"/>
    <p:sldLayoutId id="2147485254" r:id="rId5"/>
    <p:sldLayoutId id="2147485255" r:id="rId6"/>
    <p:sldLayoutId id="2147485256" r:id="rId7"/>
    <p:sldLayoutId id="2147485257" r:id="rId8"/>
    <p:sldLayoutId id="2147485258" r:id="rId9"/>
    <p:sldLayoutId id="2147485259" r:id="rId10"/>
    <p:sldLayoutId id="2147485260"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6"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a:ea typeface="ＭＳ Ｐゴシック" panose="020B0600070205080204" pitchFamily="50" charset="-128"/>
                <a:cs typeface="Arial" panose="020B0604020202020204" pitchFamily="34" charset="0"/>
              </a:defRPr>
            </a:lvl1pPr>
          </a:lstStyle>
          <a:p>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ea typeface="ＭＳ Ｐゴシック" panose="020B0600070205080204" pitchFamily="50" charset="-128"/>
                <a:cs typeface="Arial" panose="020B0604020202020204" pitchFamily="34" charset="0"/>
              </a:defRPr>
            </a:lvl1pPr>
          </a:lstStyle>
          <a:p>
            <a:fld id="{F8C91365-A2EF-49F4-9390-5FE27EEBA161}" type="slidenum">
              <a:rPr lang="en-US" altLang="ja-JP"/>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ja-JP">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graphicFrame>
        <p:nvGraphicFramePr>
          <p:cNvPr id="3074" name="Object 11"/>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3083" name="CorelDRAW" r:id="rId15" imgW="6773760" imgH="6706440" progId="">
                  <p:embed/>
                </p:oleObj>
              </mc:Choice>
              <mc:Fallback>
                <p:oleObj name="CorelDRAW" r:id="rId15" imgW="6773760" imgH="6706440" progId="">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5313" r:id="rId1"/>
    <p:sldLayoutId id="2147485261" r:id="rId2"/>
    <p:sldLayoutId id="2147485262" r:id="rId3"/>
    <p:sldLayoutId id="2147485263" r:id="rId4"/>
    <p:sldLayoutId id="2147485264" r:id="rId5"/>
    <p:sldLayoutId id="2147485265" r:id="rId6"/>
    <p:sldLayoutId id="2147485266" r:id="rId7"/>
    <p:sldLayoutId id="2147485267" r:id="rId8"/>
    <p:sldLayoutId id="2147485268" r:id="rId9"/>
    <p:sldLayoutId id="2147485269" r:id="rId10"/>
    <p:sldLayoutId id="2147485270" r:id="rId11"/>
  </p:sldLayoutIdLst>
  <p:hf sldNum="0"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defRPr>
      </a:lvl2pPr>
      <a:lvl3pPr algn="l" rtl="0" eaLnBrk="0" fontAlgn="base" hangingPunct="0">
        <a:spcBef>
          <a:spcPct val="0"/>
        </a:spcBef>
        <a:spcAft>
          <a:spcPct val="0"/>
        </a:spcAft>
        <a:defRPr kumimoji="1" sz="4000">
          <a:solidFill>
            <a:schemeClr val="tx2"/>
          </a:solidFill>
          <a:latin typeface="Arial" charset="0"/>
        </a:defRPr>
      </a:lvl3pPr>
      <a:lvl4pPr algn="l" rtl="0" eaLnBrk="0" fontAlgn="base" hangingPunct="0">
        <a:spcBef>
          <a:spcPct val="0"/>
        </a:spcBef>
        <a:spcAft>
          <a:spcPct val="0"/>
        </a:spcAft>
        <a:defRPr kumimoji="1" sz="4000">
          <a:solidFill>
            <a:schemeClr val="tx2"/>
          </a:solidFill>
          <a:latin typeface="Arial" charset="0"/>
        </a:defRPr>
      </a:lvl4pPr>
      <a:lvl5pPr algn="l" rtl="0" eaLnBrk="0" fontAlgn="base" hangingPunct="0">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kumimoji="1"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kumimoji="1"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kumimoji="1"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kumimoji="1"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0"/>
            <a:ext cx="7620000" cy="6858000"/>
            <a:chOff x="0" y="0"/>
            <a:chExt cx="4800" cy="4320"/>
          </a:xfrm>
        </p:grpSpPr>
        <p:grpSp>
          <p:nvGrpSpPr>
            <p:cNvPr id="31752"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ja-JP">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p:spPr>
            <p:txBody>
              <a:bodyPr wrap="none"/>
              <a:lstStyle/>
              <a:p>
                <a:pPr>
                  <a:defRPr/>
                </a:pPr>
                <a:endParaRPr lang="ja-JP" altLang="en-US">
                  <a:latin typeface="Times" charset="0"/>
                </a:endParaRPr>
              </a:p>
            </p:txBody>
          </p:sp>
        </p:grpSp>
        <p:grpSp>
          <p:nvGrpSpPr>
            <p:cNvPr id="31753"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ja-JP">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endParaRPr lang="en-US" altLang="ja-JP">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grpSp>
      </p:grpSp>
      <p:sp>
        <p:nvSpPr>
          <p:cNvPr id="31747"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31748"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a:ea typeface="ＭＳ Ｐゴシック" panose="020B0600070205080204" pitchFamily="50" charset="-128"/>
                <a:cs typeface="Arial" panose="020B0604020202020204" pitchFamily="34" charset="0"/>
              </a:defRPr>
            </a:lvl1pPr>
          </a:lstStyle>
          <a:p>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400">
                <a:ea typeface="ＭＳ Ｐゴシック" panose="020B0600070205080204" pitchFamily="50" charset="-128"/>
                <a:cs typeface="Arial" panose="020B0604020202020204" pitchFamily="34" charset="0"/>
              </a:defRPr>
            </a:lvl1pPr>
          </a:lstStyle>
          <a:p>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sz="2600" b="1">
                <a:solidFill>
                  <a:schemeClr val="bg1"/>
                </a:solidFill>
                <a:ea typeface="ＭＳ Ｐゴシック" panose="020B0600070205080204" pitchFamily="50" charset="-128"/>
                <a:cs typeface="Arial" panose="020B0604020202020204" pitchFamily="34" charset="0"/>
              </a:defRPr>
            </a:lvl1pPr>
          </a:lstStyle>
          <a:p>
            <a:fld id="{C003801F-D8C6-4653-A34C-B5FBEF77232C}"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5314" r:id="rId1"/>
    <p:sldLayoutId id="2147485271" r:id="rId2"/>
    <p:sldLayoutId id="2147485272" r:id="rId3"/>
    <p:sldLayoutId id="2147485273" r:id="rId4"/>
    <p:sldLayoutId id="2147485274" r:id="rId5"/>
    <p:sldLayoutId id="2147485275" r:id="rId6"/>
    <p:sldLayoutId id="2147485276" r:id="rId7"/>
    <p:sldLayoutId id="2147485277" r:id="rId8"/>
    <p:sldLayoutId id="2147485278" r:id="rId9"/>
    <p:sldLayoutId id="2147485279" r:id="rId10"/>
    <p:sldLayoutId id="2147485280" r:id="rId11"/>
  </p:sldLayoutIdLst>
  <p:hf sldNum="0"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defRPr>
      </a:lvl2pPr>
      <a:lvl3pPr algn="l" rtl="0" eaLnBrk="0" fontAlgn="base" hangingPunct="0">
        <a:lnSpc>
          <a:spcPct val="90000"/>
        </a:lnSpc>
        <a:spcBef>
          <a:spcPct val="0"/>
        </a:spcBef>
        <a:spcAft>
          <a:spcPct val="0"/>
        </a:spcAft>
        <a:defRPr kumimoji="1" sz="3600" b="1">
          <a:solidFill>
            <a:schemeClr val="tx2"/>
          </a:solidFill>
          <a:latin typeface="Arial" charset="0"/>
        </a:defRPr>
      </a:lvl3pPr>
      <a:lvl4pPr algn="l" rtl="0" eaLnBrk="0" fontAlgn="base" hangingPunct="0">
        <a:lnSpc>
          <a:spcPct val="90000"/>
        </a:lnSpc>
        <a:spcBef>
          <a:spcPct val="0"/>
        </a:spcBef>
        <a:spcAft>
          <a:spcPct val="0"/>
        </a:spcAft>
        <a:defRPr kumimoji="1" sz="3600" b="1">
          <a:solidFill>
            <a:schemeClr val="tx2"/>
          </a:solidFill>
          <a:latin typeface="Arial" charset="0"/>
        </a:defRPr>
      </a:lvl4pPr>
      <a:lvl5pPr algn="l" rtl="0" eaLnBrk="0" fontAlgn="base" hangingPunct="0">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32771"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5281" r:id="rId1"/>
    <p:sldLayoutId id="2147485282" r:id="rId2"/>
    <p:sldLayoutId id="2147485283" r:id="rId3"/>
    <p:sldLayoutId id="2147485284" r:id="rId4"/>
    <p:sldLayoutId id="2147485285" r:id="rId5"/>
    <p:sldLayoutId id="2147485286" r:id="rId6"/>
    <p:sldLayoutId id="2147485287" r:id="rId7"/>
    <p:sldLayoutId id="2147485288" r:id="rId8"/>
    <p:sldLayoutId id="2147485289" r:id="rId9"/>
    <p:sldLayoutId id="2147485290" r:id="rId10"/>
    <p:sldLayoutId id="214748529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3425B6B7-4AD9-4E33-BCDF-58FA01C14D25}" type="slidenum">
              <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rPr>
              <a:pPr/>
              <a:t>‹#›</a:t>
            </a:fld>
            <a:endPar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921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5294" r:id="rId1"/>
    <p:sldLayoutId id="2147485027" r:id="rId2"/>
    <p:sldLayoutId id="2147485028" r:id="rId3"/>
    <p:sldLayoutId id="2147485029" r:id="rId4"/>
    <p:sldLayoutId id="2147485030" r:id="rId5"/>
    <p:sldLayoutId id="2147485031" r:id="rId6"/>
    <p:sldLayoutId id="2147485032" r:id="rId7"/>
    <p:sldLayoutId id="2147485033" r:id="rId8"/>
    <p:sldLayoutId id="2147485034" r:id="rId9"/>
    <p:sldLayoutId id="2147485035" r:id="rId10"/>
    <p:sldLayoutId id="214748503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2C3871CD-9CCB-463C-8AD6-DE2061C51E69}" type="slidenum">
              <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rPr>
              <a:pPr/>
              <a:t>‹#›</a:t>
            </a:fld>
            <a:endPar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5295" r:id="rId1"/>
    <p:sldLayoutId id="2147485037" r:id="rId2"/>
    <p:sldLayoutId id="2147485038" r:id="rId3"/>
    <p:sldLayoutId id="2147485039" r:id="rId4"/>
    <p:sldLayoutId id="2147485040" r:id="rId5"/>
    <p:sldLayoutId id="2147485041" r:id="rId6"/>
    <p:sldLayoutId id="2147485042" r:id="rId7"/>
    <p:sldLayoutId id="2147485043" r:id="rId8"/>
    <p:sldLayoutId id="2147485044" r:id="rId9"/>
    <p:sldLayoutId id="2147485045" r:id="rId10"/>
    <p:sldLayoutId id="214748504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F088AA80-5C78-4EB1-B14E-CEF160E5770E}" type="slidenum">
              <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rPr>
              <a:pPr/>
              <a:t>‹#›</a:t>
            </a:fld>
            <a:endPar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5296" r:id="rId1"/>
    <p:sldLayoutId id="2147485047" r:id="rId2"/>
    <p:sldLayoutId id="2147485048" r:id="rId3"/>
    <p:sldLayoutId id="2147485049" r:id="rId4"/>
    <p:sldLayoutId id="2147485050" r:id="rId5"/>
    <p:sldLayoutId id="2147485051" r:id="rId6"/>
    <p:sldLayoutId id="2147485052" r:id="rId7"/>
    <p:sldLayoutId id="2147485053" r:id="rId8"/>
    <p:sldLayoutId id="2147485054" r:id="rId9"/>
    <p:sldLayoutId id="2147485055" r:id="rId10"/>
    <p:sldLayoutId id="214748505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12294"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ea typeface="ＭＳ Ｐゴシック" panose="020B0600070205080204" pitchFamily="50" charset="-128"/>
              </a:defRPr>
            </a:lvl1pPr>
          </a:lstStyle>
          <a:p>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ea typeface="ＭＳ Ｐゴシック" panose="020B0600070205080204" pitchFamily="50" charset="-128"/>
              </a:defRPr>
            </a:lvl1pPr>
          </a:lstStyle>
          <a:p>
            <a:fld id="{4F7A12FD-F61F-4660-919A-593AE777D4AD}"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5057" r:id="rId1"/>
    <p:sldLayoutId id="2147485058" r:id="rId2"/>
    <p:sldLayoutId id="2147485059" r:id="rId3"/>
    <p:sldLayoutId id="2147485060" r:id="rId4"/>
    <p:sldLayoutId id="2147485061" r:id="rId5"/>
    <p:sldLayoutId id="2147485062" r:id="rId6"/>
    <p:sldLayoutId id="2147485063" r:id="rId7"/>
    <p:sldLayoutId id="2147485064" r:id="rId8"/>
    <p:sldLayoutId id="2147485065" r:id="rId9"/>
    <p:sldLayoutId id="2147485066" r:id="rId10"/>
    <p:sldLayoutId id="2147485067" r:id="rId11"/>
    <p:sldLayoutId id="2147485068" r:id="rId12"/>
  </p:sldLayoutIdLst>
  <p:timing>
    <p:tnLst>
      <p:par>
        <p:cTn id="1" dur="indefinite" restart="never" nodeType="tmRoot"/>
      </p:par>
    </p:tnLst>
  </p:timing>
  <p:hf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1331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ＭＳ Ｐゴシック" panose="020B0600070205080204" pitchFamily="50" charset="-128"/>
              </a:defRPr>
            </a:lvl1pPr>
          </a:lstStyle>
          <a:p>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ＭＳ Ｐゴシック" panose="020B0600070205080204" pitchFamily="50" charset="-128"/>
              </a:defRPr>
            </a:lvl1pPr>
          </a:lstStyle>
          <a:p>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ＭＳ Ｐゴシック" panose="020B0600070205080204" pitchFamily="50" charset="-128"/>
              </a:defRPr>
            </a:lvl1pPr>
          </a:lstStyle>
          <a:p>
            <a:fld id="{23A4A8EA-F0C9-48F3-A2C5-0792F5135E69}" type="slidenum">
              <a:rPr lang="en-US" altLang="ja-JP"/>
              <a:pPr/>
              <a:t>‹#›</a:t>
            </a:fld>
            <a:endParaRPr lang="en-US" altLang="ja-JP"/>
          </a:p>
        </p:txBody>
      </p:sp>
      <p:pic>
        <p:nvPicPr>
          <p:cNvPr id="13321"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69" r:id="rId1"/>
    <p:sldLayoutId id="2147485297" r:id="rId2"/>
    <p:sldLayoutId id="2147485070" r:id="rId3"/>
    <p:sldLayoutId id="2147485071" r:id="rId4"/>
    <p:sldLayoutId id="2147485072" r:id="rId5"/>
    <p:sldLayoutId id="2147485073" r:id="rId6"/>
    <p:sldLayoutId id="2147485074" r:id="rId7"/>
    <p:sldLayoutId id="2147485075" r:id="rId8"/>
    <p:sldLayoutId id="2147485076" r:id="rId9"/>
    <p:sldLayoutId id="2147485077" r:id="rId10"/>
    <p:sldLayoutId id="2147485078" r:id="rId11"/>
    <p:sldLayoutId id="2147485079" r:id="rId12"/>
    <p:sldLayoutId id="2147485080" r:id="rId13"/>
  </p:sldLayoutIdLst>
  <p:timing>
    <p:tnLst>
      <p:par>
        <p:cTn id="1" dur="indefinite" restart="never" nodeType="tmRoot"/>
      </p:par>
    </p:tnLst>
  </p:timing>
  <p:hf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377CF9A0-84FB-43EF-829A-580FCAF566D1}" type="slidenum">
              <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rPr>
              <a:pPr/>
              <a:t>‹#›</a:t>
            </a:fld>
            <a:endPar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433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434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5298" r:id="rId1"/>
    <p:sldLayoutId id="2147485081" r:id="rId2"/>
    <p:sldLayoutId id="2147485082" r:id="rId3"/>
    <p:sldLayoutId id="2147485083" r:id="rId4"/>
    <p:sldLayoutId id="2147485084" r:id="rId5"/>
    <p:sldLayoutId id="2147485085" r:id="rId6"/>
    <p:sldLayoutId id="2147485086" r:id="rId7"/>
    <p:sldLayoutId id="2147485087" r:id="rId8"/>
    <p:sldLayoutId id="2147485088" r:id="rId9"/>
    <p:sldLayoutId id="2147485089" r:id="rId10"/>
    <p:sldLayoutId id="214748509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sz="2400">
                <a:solidFill>
                  <a:schemeClr val="tx1"/>
                </a:solidFill>
                <a:latin typeface="Times" panose="02020603050405020304" pitchFamily="18" charset="0"/>
              </a:defRPr>
            </a:lvl1pPr>
            <a:lvl2pPr marL="742950" indent="-285750" defTabSz="661988">
              <a:defRPr sz="2400">
                <a:solidFill>
                  <a:schemeClr val="tx1"/>
                </a:solidFill>
                <a:latin typeface="Times" panose="02020603050405020304" pitchFamily="18" charset="0"/>
              </a:defRPr>
            </a:lvl2pPr>
            <a:lvl3pPr marL="1143000" indent="-228600" defTabSz="661988">
              <a:defRPr sz="2400">
                <a:solidFill>
                  <a:schemeClr val="tx1"/>
                </a:solidFill>
                <a:latin typeface="Times" panose="02020603050405020304" pitchFamily="18" charset="0"/>
              </a:defRPr>
            </a:lvl3pPr>
            <a:lvl4pPr marL="1600200" indent="-228600" defTabSz="661988">
              <a:defRPr sz="2400">
                <a:solidFill>
                  <a:schemeClr val="tx1"/>
                </a:solidFill>
                <a:latin typeface="Times" panose="02020603050405020304" pitchFamily="18" charset="0"/>
              </a:defRPr>
            </a:lvl4pPr>
            <a:lvl5pPr marL="2057400" indent="-228600" defTabSz="661988">
              <a:defRPr sz="2400">
                <a:solidFill>
                  <a:schemeClr val="tx1"/>
                </a:solidFill>
                <a:latin typeface="Times" panose="02020603050405020304" pitchFamily="18" charset="0"/>
              </a:defRPr>
            </a:lvl5pPr>
            <a:lvl6pPr marL="2514600" indent="-228600" defTabSz="661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661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661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661988" eaLnBrk="0" fontAlgn="base" hangingPunct="0">
              <a:spcBef>
                <a:spcPct val="0"/>
              </a:spcBef>
              <a:spcAft>
                <a:spcPct val="0"/>
              </a:spcAft>
              <a:defRPr sz="2400">
                <a:solidFill>
                  <a:schemeClr val="tx1"/>
                </a:solidFill>
                <a:latin typeface="Times" panose="02020603050405020304" pitchFamily="18" charset="0"/>
              </a:defRPr>
            </a:lvl9pPr>
          </a:lstStyle>
          <a:p>
            <a:fld id="{636249D4-1056-44CF-AFF2-4BA80D699C50}" type="slidenum">
              <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rPr>
              <a:pPr/>
              <a:t>‹#›</a:t>
            </a:fld>
            <a:endParaRPr lang="fr-FR" altLang="ja-JP" sz="800">
              <a:solidFill>
                <a:schemeClr val="bg2"/>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5363"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5364"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r>
              <a:rPr lang="en-US" altLang="ja-JP" sz="1400">
                <a:solidFill>
                  <a:schemeClr val="bg2"/>
                </a:solidFill>
                <a:latin typeface="Arial" panose="020B0604020202020204" pitchFamily="34" charset="0"/>
                <a:ea typeface="ＭＳ Ｐゴシック" panose="020B0600070205080204" pitchFamily="50" charset="-128"/>
                <a:cs typeface="Arial" panose="020B0604020202020204" pitchFamily="34" charset="0"/>
              </a:rPr>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5299" r:id="rId1"/>
    <p:sldLayoutId id="2147485091" r:id="rId2"/>
    <p:sldLayoutId id="2147485092" r:id="rId3"/>
    <p:sldLayoutId id="2147485093" r:id="rId4"/>
    <p:sldLayoutId id="2147485094" r:id="rId5"/>
    <p:sldLayoutId id="2147485095" r:id="rId6"/>
    <p:sldLayoutId id="2147485096" r:id="rId7"/>
    <p:sldLayoutId id="2147485097" r:id="rId8"/>
    <p:sldLayoutId id="2147485098" r:id="rId9"/>
    <p:sldLayoutId id="2147485099" r:id="rId10"/>
    <p:sldLayoutId id="214748510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3"/>
          <p:cNvSpPr>
            <a:spLocks noGrp="1"/>
          </p:cNvSpPr>
          <p:nvPr>
            <p:ph type="ctrTitle"/>
          </p:nvPr>
        </p:nvSpPr>
        <p:spPr bwMode="auto">
          <a:xfrm>
            <a:off x="685800" y="1428750"/>
            <a:ext cx="791845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ja-JP" sz="6000" smtClean="0"/>
              <a:t>Object Oriented Analysis and Design</a:t>
            </a:r>
            <a:endParaRPr lang="vi-VN" altLang="ja-JP" sz="6000" smtClean="0"/>
          </a:p>
        </p:txBody>
      </p:sp>
      <p:sp>
        <p:nvSpPr>
          <p:cNvPr id="55299" name="Subtitle 2"/>
          <p:cNvSpPr>
            <a:spLocks noGrp="1"/>
          </p:cNvSpPr>
          <p:nvPr>
            <p:ph type="subTitle" idx="1"/>
          </p:nvPr>
        </p:nvSpPr>
        <p:spPr bwMode="auto">
          <a:xfrm>
            <a:off x="2268538" y="4033838"/>
            <a:ext cx="64008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1" hangingPunct="1"/>
            <a:r>
              <a:rPr lang="en-US" altLang="ja-JP" dirty="0" smtClean="0">
                <a:ea typeface="ＭＳ Ｐゴシック" panose="020B0600070205080204" pitchFamily="50" charset="-128"/>
              </a:rPr>
              <a:t>Instructor: </a:t>
            </a:r>
            <a:endParaRPr lang="vi-VN"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1493838" y="192088"/>
            <a:ext cx="7497762" cy="715962"/>
          </a:xfrm>
        </p:spPr>
        <p:txBody>
          <a:bodyPr/>
          <a:lstStyle/>
          <a:p>
            <a:pPr eaLnBrk="1" hangingPunct="1"/>
            <a:r>
              <a:rPr lang="en-US" altLang="ja-JP" smtClean="0"/>
              <a:t>Class Modeling</a:t>
            </a:r>
            <a:br>
              <a:rPr lang="en-US" altLang="ja-JP" smtClean="0"/>
            </a:br>
            <a:r>
              <a:rPr lang="en-US" altLang="ja-JP" sz="2800" smtClean="0"/>
              <a:t>What is an object?</a:t>
            </a:r>
            <a:endParaRPr lang="en-US" altLang="ja-JP" smtClean="0"/>
          </a:p>
        </p:txBody>
      </p:sp>
      <p:sp>
        <p:nvSpPr>
          <p:cNvPr id="3" name="Content Placeholder 2"/>
          <p:cNvSpPr>
            <a:spLocks noGrp="1"/>
          </p:cNvSpPr>
          <p:nvPr>
            <p:ph idx="1"/>
          </p:nvPr>
        </p:nvSpPr>
        <p:spPr>
          <a:xfrm>
            <a:off x="384175" y="1143000"/>
            <a:ext cx="7802563" cy="762000"/>
          </a:xfrm>
        </p:spPr>
        <p:txBody>
          <a:bodyPr/>
          <a:lstStyle/>
          <a:p>
            <a:pPr eaLnBrk="1" hangingPunct="1"/>
            <a:r>
              <a:rPr lang="en-US" altLang="ja-JP" sz="2800" smtClean="0">
                <a:ea typeface="ＭＳ Ｐゴシック" panose="020B0600070205080204" pitchFamily="50" charset="-128"/>
              </a:rPr>
              <a:t>Represent an entity in the “real” world</a:t>
            </a:r>
          </a:p>
          <a:p>
            <a:pPr eaLnBrk="1" hangingPunct="1"/>
            <a:endParaRPr lang="en-US" altLang="ja-JP" sz="2800" smtClean="0">
              <a:ea typeface="ＭＳ Ｐゴシック" panose="020B0600070205080204" pitchFamily="50" charset="-128"/>
            </a:endParaRPr>
          </a:p>
          <a:p>
            <a:pPr eaLnBrk="1" hangingPunct="1">
              <a:buFont typeface="Wingdings" panose="05000000000000000000" pitchFamily="2" charset="2"/>
              <a:buNone/>
            </a:pPr>
            <a:endParaRPr lang="en-US" altLang="ja-JP" sz="2800" smtClean="0">
              <a:ea typeface="ＭＳ Ｐゴシック" panose="020B0600070205080204"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938" y="4648200"/>
            <a:ext cx="2252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460375" y="5029200"/>
            <a:ext cx="7802563" cy="609600"/>
          </a:xfrm>
          <a:prstGeom prst="rect">
            <a:avLst/>
          </a:prstGeom>
          <a:noFill/>
          <a:ln w="9525">
            <a:noFill/>
            <a:miter lim="800000"/>
            <a:headEnd/>
            <a:tailEnd/>
          </a:ln>
        </p:spPr>
        <p:txBody>
          <a:bodyPr>
            <a:normAutofit/>
          </a:bodyPr>
          <a:lstStyle/>
          <a:p>
            <a:pPr marL="342900" indent="-342900" eaLnBrk="1" hangingPunct="1">
              <a:spcBef>
                <a:spcPct val="20000"/>
              </a:spcBef>
              <a:buClr>
                <a:schemeClr val="tx1"/>
              </a:buClr>
              <a:buSzPct val="62000"/>
              <a:buFont typeface="Monotype Sorts" pitchFamily="2" charset="2"/>
              <a:buChar char="o"/>
              <a:defRPr/>
            </a:pPr>
            <a:r>
              <a:rPr lang="en-US" sz="2800" dirty="0">
                <a:latin typeface="+mn-lt"/>
              </a:rPr>
              <a:t>Unique – Identifiable</a:t>
            </a:r>
          </a:p>
        </p:txBody>
      </p:sp>
      <p:sp>
        <p:nvSpPr>
          <p:cNvPr id="10" name="Content Placeholder 2"/>
          <p:cNvSpPr txBox="1">
            <a:spLocks/>
          </p:cNvSpPr>
          <p:nvPr/>
        </p:nvSpPr>
        <p:spPr bwMode="auto">
          <a:xfrm>
            <a:off x="460375" y="5638800"/>
            <a:ext cx="7802563" cy="685800"/>
          </a:xfrm>
          <a:prstGeom prst="rect">
            <a:avLst/>
          </a:prstGeom>
          <a:noFill/>
          <a:ln w="9525">
            <a:noFill/>
            <a:miter lim="800000"/>
            <a:headEnd/>
            <a:tailEnd/>
          </a:ln>
        </p:spPr>
        <p:txBody>
          <a:bodyPr>
            <a:normAutofit/>
          </a:bodyPr>
          <a:lstStyle/>
          <a:p>
            <a:pPr marL="342900" indent="-342900" eaLnBrk="1" hangingPunct="1">
              <a:spcBef>
                <a:spcPct val="20000"/>
              </a:spcBef>
              <a:buClr>
                <a:schemeClr val="tx1"/>
              </a:buClr>
              <a:buSzPct val="62000"/>
              <a:buFont typeface="Monotype Sorts" pitchFamily="2" charset="2"/>
              <a:buChar char="o"/>
              <a:defRPr/>
            </a:pPr>
            <a:r>
              <a:rPr lang="en-US" sz="2800" dirty="0">
                <a:latin typeface="+mn-lt"/>
              </a:rPr>
              <a:t>Is a “black box” which receives messages</a:t>
            </a:r>
          </a:p>
        </p:txBody>
      </p:sp>
      <p:sp>
        <p:nvSpPr>
          <p:cNvPr id="64519" name="Rectangle 3"/>
          <p:cNvSpPr>
            <a:spLocks noChangeArrowheads="1"/>
          </p:cNvSpPr>
          <p:nvPr/>
        </p:nvSpPr>
        <p:spPr bwMode="auto">
          <a:xfrm>
            <a:off x="1454150" y="1911350"/>
            <a:ext cx="1511300" cy="1663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4520" name="Line 4"/>
          <p:cNvSpPr>
            <a:spLocks noChangeShapeType="1"/>
          </p:cNvSpPr>
          <p:nvPr/>
        </p:nvSpPr>
        <p:spPr bwMode="auto">
          <a:xfrm>
            <a:off x="1454150" y="2362200"/>
            <a:ext cx="151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1" name="Rectangle 5"/>
          <p:cNvSpPr>
            <a:spLocks noChangeArrowheads="1"/>
          </p:cNvSpPr>
          <p:nvPr/>
        </p:nvSpPr>
        <p:spPr bwMode="auto">
          <a:xfrm>
            <a:off x="1731963" y="1979613"/>
            <a:ext cx="955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Person</a:t>
            </a:r>
          </a:p>
        </p:txBody>
      </p:sp>
      <p:sp>
        <p:nvSpPr>
          <p:cNvPr id="64522" name="Rectangle 6"/>
          <p:cNvSpPr>
            <a:spLocks noChangeArrowheads="1"/>
          </p:cNvSpPr>
          <p:nvPr/>
        </p:nvSpPr>
        <p:spPr bwMode="auto">
          <a:xfrm>
            <a:off x="1789113" y="2513013"/>
            <a:ext cx="841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name</a:t>
            </a:r>
          </a:p>
          <a:p>
            <a:pPr algn="ctr">
              <a:lnSpc>
                <a:spcPct val="90000"/>
              </a:lnSpc>
            </a:pPr>
            <a:r>
              <a:rPr lang="en-US" altLang="en-US" sz="1800">
                <a:latin typeface="Arial" panose="020B0604020202020204" pitchFamily="34" charset="0"/>
              </a:rPr>
              <a:t>age</a:t>
            </a:r>
          </a:p>
          <a:p>
            <a:pPr algn="ctr">
              <a:lnSpc>
                <a:spcPct val="90000"/>
              </a:lnSpc>
            </a:pPr>
            <a:r>
              <a:rPr lang="en-US" altLang="en-US" sz="1800">
                <a:latin typeface="Arial" panose="020B0604020202020204" pitchFamily="34" charset="0"/>
              </a:rPr>
              <a:t>weight</a:t>
            </a:r>
          </a:p>
        </p:txBody>
      </p:sp>
      <p:sp>
        <p:nvSpPr>
          <p:cNvPr id="64523" name="AutoShape 7"/>
          <p:cNvSpPr>
            <a:spLocks noChangeArrowheads="1"/>
          </p:cNvSpPr>
          <p:nvPr/>
        </p:nvSpPr>
        <p:spPr bwMode="auto">
          <a:xfrm>
            <a:off x="4806950" y="1700213"/>
            <a:ext cx="1435100" cy="14351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4524" name="Line 8"/>
          <p:cNvSpPr>
            <a:spLocks noChangeShapeType="1"/>
          </p:cNvSpPr>
          <p:nvPr/>
        </p:nvSpPr>
        <p:spPr bwMode="auto">
          <a:xfrm>
            <a:off x="4806950" y="2133600"/>
            <a:ext cx="143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5" name="AutoShape 9"/>
          <p:cNvSpPr>
            <a:spLocks noChangeArrowheads="1"/>
          </p:cNvSpPr>
          <p:nvPr/>
        </p:nvSpPr>
        <p:spPr bwMode="auto">
          <a:xfrm>
            <a:off x="4897438" y="3362325"/>
            <a:ext cx="1435100" cy="14351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4526" name="Line 10"/>
          <p:cNvSpPr>
            <a:spLocks noChangeShapeType="1"/>
          </p:cNvSpPr>
          <p:nvPr/>
        </p:nvSpPr>
        <p:spPr bwMode="auto">
          <a:xfrm>
            <a:off x="4897438" y="3789363"/>
            <a:ext cx="143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7" name="Rectangle 11"/>
          <p:cNvSpPr>
            <a:spLocks noChangeArrowheads="1"/>
          </p:cNvSpPr>
          <p:nvPr/>
        </p:nvSpPr>
        <p:spPr bwMode="auto">
          <a:xfrm>
            <a:off x="4932363" y="1768475"/>
            <a:ext cx="1108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(Person)</a:t>
            </a:r>
          </a:p>
        </p:txBody>
      </p:sp>
      <p:sp>
        <p:nvSpPr>
          <p:cNvPr id="64528" name="Rectangle 12"/>
          <p:cNvSpPr>
            <a:spLocks noChangeArrowheads="1"/>
          </p:cNvSpPr>
          <p:nvPr/>
        </p:nvSpPr>
        <p:spPr bwMode="auto">
          <a:xfrm>
            <a:off x="5099050" y="3430588"/>
            <a:ext cx="1108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(Person)</a:t>
            </a:r>
          </a:p>
        </p:txBody>
      </p:sp>
      <p:sp>
        <p:nvSpPr>
          <p:cNvPr id="64529" name="Rectangle 13"/>
          <p:cNvSpPr>
            <a:spLocks noChangeArrowheads="1"/>
          </p:cNvSpPr>
          <p:nvPr/>
        </p:nvSpPr>
        <p:spPr bwMode="auto">
          <a:xfrm>
            <a:off x="4808538" y="2225675"/>
            <a:ext cx="13573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Joe Smith</a:t>
            </a:r>
          </a:p>
          <a:p>
            <a:pPr algn="ctr">
              <a:lnSpc>
                <a:spcPct val="90000"/>
              </a:lnSpc>
            </a:pPr>
            <a:r>
              <a:rPr lang="en-US" altLang="en-US" sz="1800">
                <a:latin typeface="Arial" panose="020B0604020202020204" pitchFamily="34" charset="0"/>
              </a:rPr>
              <a:t>age=39</a:t>
            </a:r>
          </a:p>
          <a:p>
            <a:pPr algn="ctr">
              <a:lnSpc>
                <a:spcPct val="90000"/>
              </a:lnSpc>
            </a:pPr>
            <a:r>
              <a:rPr lang="en-US" altLang="en-US" sz="1800">
                <a:latin typeface="Arial" panose="020B0604020202020204" pitchFamily="34" charset="0"/>
              </a:rPr>
              <a:t>weight=158</a:t>
            </a:r>
          </a:p>
        </p:txBody>
      </p:sp>
      <p:sp>
        <p:nvSpPr>
          <p:cNvPr id="64530" name="Rectangle 14"/>
          <p:cNvSpPr>
            <a:spLocks noChangeArrowheads="1"/>
          </p:cNvSpPr>
          <p:nvPr/>
        </p:nvSpPr>
        <p:spPr bwMode="auto">
          <a:xfrm>
            <a:off x="4933950" y="3887788"/>
            <a:ext cx="14382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Mary Wilson</a:t>
            </a:r>
          </a:p>
          <a:p>
            <a:pPr algn="ctr">
              <a:lnSpc>
                <a:spcPct val="90000"/>
              </a:lnSpc>
            </a:pPr>
            <a:r>
              <a:rPr lang="en-US" altLang="en-US" sz="1800">
                <a:latin typeface="Arial" panose="020B0604020202020204" pitchFamily="34" charset="0"/>
              </a:rPr>
              <a:t>age=27</a:t>
            </a:r>
          </a:p>
          <a:p>
            <a:pPr algn="ctr">
              <a:lnSpc>
                <a:spcPct val="90000"/>
              </a:lnSpc>
            </a:pPr>
            <a:r>
              <a:rPr lang="en-US" altLang="en-US" sz="1800">
                <a:latin typeface="Arial" panose="020B0604020202020204" pitchFamily="34" charset="0"/>
              </a:rPr>
              <a:t>weight=121</a:t>
            </a:r>
          </a:p>
        </p:txBody>
      </p:sp>
      <p:sp>
        <p:nvSpPr>
          <p:cNvPr id="64531" name="Line 15"/>
          <p:cNvSpPr>
            <a:spLocks noChangeShapeType="1"/>
          </p:cNvSpPr>
          <p:nvPr/>
        </p:nvSpPr>
        <p:spPr bwMode="auto">
          <a:xfrm flipH="1">
            <a:off x="3048000" y="2462213"/>
            <a:ext cx="1752600" cy="215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32" name="Line 16"/>
          <p:cNvSpPr>
            <a:spLocks noChangeShapeType="1"/>
          </p:cNvSpPr>
          <p:nvPr/>
        </p:nvSpPr>
        <p:spPr bwMode="auto">
          <a:xfrm flipH="1" flipV="1">
            <a:off x="3048000" y="3352800"/>
            <a:ext cx="1849438" cy="876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down)">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2000"/>
                                        <p:tgtEl>
                                          <p:spTgt spid="1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9" grpId="0" build="allAtOnce"/>
      <p:bldP spid="10"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785813" y="14288"/>
            <a:ext cx="8229600" cy="914400"/>
          </a:xfrm>
        </p:spPr>
        <p:txBody>
          <a:bodyPr/>
          <a:lstStyle/>
          <a:p>
            <a:pPr eaLnBrk="1" hangingPunct="1"/>
            <a:r>
              <a:rPr lang="en-US" altLang="ja-JP" smtClean="0"/>
              <a:t>Class Modeling</a:t>
            </a:r>
            <a:br>
              <a:rPr lang="en-US" altLang="ja-JP" smtClean="0"/>
            </a:br>
            <a:r>
              <a:rPr lang="en-US" altLang="ja-JP" sz="2800" smtClean="0"/>
              <a:t>Abstraction</a:t>
            </a:r>
            <a:endParaRPr lang="en-US" altLang="ja-JP" smtClean="0"/>
          </a:p>
        </p:txBody>
      </p:sp>
      <p:sp>
        <p:nvSpPr>
          <p:cNvPr id="3" name="Content Placeholder 2"/>
          <p:cNvSpPr>
            <a:spLocks noGrp="1"/>
          </p:cNvSpPr>
          <p:nvPr>
            <p:ph idx="1"/>
          </p:nvPr>
        </p:nvSpPr>
        <p:spPr>
          <a:xfrm>
            <a:off x="6019800" y="1905000"/>
            <a:ext cx="2000250" cy="3581400"/>
          </a:xfrm>
        </p:spPr>
        <p:txBody>
          <a:bodyPr/>
          <a:lstStyle/>
          <a:p>
            <a:pPr eaLnBrk="1" hangingPunct="1">
              <a:buFont typeface="Wingdings" panose="05000000000000000000" pitchFamily="2" charset="2"/>
              <a:buNone/>
            </a:pPr>
            <a:r>
              <a:rPr lang="en-US" altLang="ja-JP" sz="2000" b="1" smtClean="0">
                <a:ea typeface="ＭＳ Ｐゴシック" panose="020B0600070205080204" pitchFamily="50" charset="-128"/>
              </a:rPr>
              <a:t>Polygon</a:t>
            </a:r>
          </a:p>
          <a:p>
            <a:pPr eaLnBrk="1" hangingPunct="1">
              <a:buFont typeface="Wingdings" panose="05000000000000000000" pitchFamily="2" charset="2"/>
              <a:buNone/>
            </a:pPr>
            <a:r>
              <a:rPr lang="en-US" altLang="ja-JP" sz="2000" i="1" smtClean="0">
                <a:ea typeface="ＭＳ Ｐゴシック" panose="020B0600070205080204" pitchFamily="50" charset="-128"/>
              </a:rPr>
              <a:t>Attributes:</a:t>
            </a:r>
          </a:p>
          <a:p>
            <a:pPr eaLnBrk="1" hangingPunct="1">
              <a:buFont typeface="Wingdings" panose="05000000000000000000" pitchFamily="2" charset="2"/>
              <a:buNone/>
            </a:pPr>
            <a:r>
              <a:rPr lang="en-US" altLang="ja-JP" sz="2000" smtClean="0">
                <a:ea typeface="ＭＳ Ｐゴシック" panose="020B0600070205080204" pitchFamily="50" charset="-128"/>
              </a:rPr>
              <a:t>  - vertices</a:t>
            </a:r>
          </a:p>
          <a:p>
            <a:pPr eaLnBrk="1" hangingPunct="1">
              <a:buFont typeface="Wingdings" panose="05000000000000000000" pitchFamily="2" charset="2"/>
              <a:buNone/>
            </a:pPr>
            <a:r>
              <a:rPr lang="en-US" altLang="ja-JP" sz="2000" smtClean="0">
                <a:ea typeface="ＭＳ Ｐゴシック" panose="020B0600070205080204" pitchFamily="50" charset="-128"/>
              </a:rPr>
              <a:t>  - border color</a:t>
            </a:r>
          </a:p>
          <a:p>
            <a:pPr eaLnBrk="1" hangingPunct="1">
              <a:buFont typeface="Wingdings" panose="05000000000000000000" pitchFamily="2" charset="2"/>
              <a:buNone/>
            </a:pPr>
            <a:r>
              <a:rPr lang="en-US" altLang="ja-JP" sz="2000" smtClean="0">
                <a:ea typeface="ＭＳ Ｐゴシック" panose="020B0600070205080204" pitchFamily="50" charset="-128"/>
              </a:rPr>
              <a:t>  - fill color</a:t>
            </a:r>
          </a:p>
          <a:p>
            <a:pPr eaLnBrk="1" hangingPunct="1">
              <a:buFont typeface="Wingdings" panose="05000000000000000000" pitchFamily="2" charset="2"/>
              <a:buNone/>
            </a:pPr>
            <a:r>
              <a:rPr lang="en-US" altLang="ja-JP" sz="2000" i="1" smtClean="0">
                <a:ea typeface="ＭＳ Ｐゴシック" panose="020B0600070205080204" pitchFamily="50" charset="-128"/>
              </a:rPr>
              <a:t>Operations:</a:t>
            </a:r>
          </a:p>
          <a:p>
            <a:pPr eaLnBrk="1" hangingPunct="1">
              <a:buFont typeface="Wingdings" panose="05000000000000000000" pitchFamily="2" charset="2"/>
              <a:buNone/>
            </a:pPr>
            <a:r>
              <a:rPr lang="en-US" altLang="ja-JP" sz="2000" smtClean="0">
                <a:ea typeface="ＭＳ Ｐゴシック" panose="020B0600070205080204" pitchFamily="50" charset="-128"/>
              </a:rPr>
              <a:t>  - draw</a:t>
            </a:r>
          </a:p>
          <a:p>
            <a:pPr eaLnBrk="1" hangingPunct="1">
              <a:buFont typeface="Wingdings" panose="05000000000000000000" pitchFamily="2" charset="2"/>
              <a:buNone/>
            </a:pPr>
            <a:r>
              <a:rPr lang="en-US" altLang="ja-JP" sz="2000" smtClean="0">
                <a:ea typeface="ＭＳ Ｐゴシック" panose="020B0600070205080204" pitchFamily="50" charset="-128"/>
              </a:rPr>
              <a:t>  - erase</a:t>
            </a:r>
          </a:p>
          <a:p>
            <a:pPr eaLnBrk="1" hangingPunct="1">
              <a:buFont typeface="Wingdings" panose="05000000000000000000" pitchFamily="2" charset="2"/>
              <a:buNone/>
            </a:pPr>
            <a:r>
              <a:rPr lang="en-US" altLang="ja-JP" sz="2000" smtClean="0">
                <a:ea typeface="ＭＳ Ｐゴシック" panose="020B0600070205080204" pitchFamily="50" charset="-128"/>
              </a:rPr>
              <a:t>  - move</a:t>
            </a:r>
          </a:p>
          <a:p>
            <a:pPr eaLnBrk="1" hangingPunct="1">
              <a:buFont typeface="Wingdings" panose="05000000000000000000" pitchFamily="2" charset="2"/>
              <a:buNone/>
            </a:pPr>
            <a:endParaRPr lang="en-US" altLang="ja-JP" sz="2000" smtClean="0">
              <a:ea typeface="ＭＳ Ｐゴシック" panose="020B0600070205080204" pitchFamily="50" charset="-128"/>
            </a:endParaRPr>
          </a:p>
        </p:txBody>
      </p:sp>
      <p:sp>
        <p:nvSpPr>
          <p:cNvPr id="4" name="Parallelogram 3"/>
          <p:cNvSpPr/>
          <p:nvPr/>
        </p:nvSpPr>
        <p:spPr>
          <a:xfrm>
            <a:off x="1295400" y="2590800"/>
            <a:ext cx="990600" cy="762000"/>
          </a:xfrm>
          <a:prstGeom prst="parallelogram">
            <a:avLst/>
          </a:prstGeom>
        </p:spPr>
        <p:style>
          <a:lnRef idx="2">
            <a:schemeClr val="accent2"/>
          </a:lnRef>
          <a:fillRef idx="1">
            <a:schemeClr val="lt1"/>
          </a:fillRef>
          <a:effectRef idx="0">
            <a:schemeClr val="accent2"/>
          </a:effectRef>
          <a:fontRef idx="minor">
            <a:schemeClr val="dk1"/>
          </a:fontRef>
        </p:style>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en-US" altLang="ja-JP">
              <a:solidFill>
                <a:srgbClr val="000000"/>
              </a:solidFill>
              <a:latin typeface="Times New Roman" panose="02020603050405020304" pitchFamily="18" charset="0"/>
              <a:ea typeface="ＭＳ Ｐゴシック" panose="020B0600070205080204" pitchFamily="50" charset="-128"/>
            </a:endParaRPr>
          </a:p>
        </p:txBody>
      </p:sp>
      <p:sp>
        <p:nvSpPr>
          <p:cNvPr id="5" name="Rectangle 4"/>
          <p:cNvSpPr/>
          <p:nvPr/>
        </p:nvSpPr>
        <p:spPr>
          <a:xfrm>
            <a:off x="2057400" y="3810000"/>
            <a:ext cx="685800" cy="914400"/>
          </a:xfrm>
          <a:prstGeom prst="rect">
            <a:avLst/>
          </a:prstGeom>
          <a:solidFill>
            <a:srgbClr val="92D050"/>
          </a:solidFill>
          <a:ln/>
        </p:spPr>
        <p:style>
          <a:lnRef idx="0">
            <a:schemeClr val="accent1"/>
          </a:lnRef>
          <a:fillRef idx="3">
            <a:schemeClr val="accent1"/>
          </a:fillRef>
          <a:effectRef idx="3">
            <a:schemeClr val="accent1"/>
          </a:effectRef>
          <a:fontRef idx="minor">
            <a:schemeClr val="lt1"/>
          </a:fontRef>
        </p:style>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en-US" altLang="ja-JP">
              <a:solidFill>
                <a:srgbClr val="FFFFFF"/>
              </a:solidFill>
              <a:latin typeface="Times New Roman" panose="02020603050405020304" pitchFamily="18" charset="0"/>
              <a:ea typeface="ＭＳ Ｐゴシック" panose="020B0600070205080204" pitchFamily="50" charset="-128"/>
            </a:endParaRPr>
          </a:p>
        </p:txBody>
      </p:sp>
      <p:sp>
        <p:nvSpPr>
          <p:cNvPr id="15" name="Freeform 14"/>
          <p:cNvSpPr/>
          <p:nvPr/>
        </p:nvSpPr>
        <p:spPr>
          <a:xfrm>
            <a:off x="2713038" y="2438400"/>
            <a:ext cx="1173162" cy="966788"/>
          </a:xfrm>
          <a:custGeom>
            <a:avLst/>
            <a:gdLst>
              <a:gd name="connsiteX0" fmla="*/ 362310 w 1173193"/>
              <a:gd name="connsiteY0" fmla="*/ 0 h 966159"/>
              <a:gd name="connsiteX1" fmla="*/ 0 w 1173193"/>
              <a:gd name="connsiteY1" fmla="*/ 966159 h 966159"/>
              <a:gd name="connsiteX2" fmla="*/ 1173193 w 1173193"/>
              <a:gd name="connsiteY2" fmla="*/ 776378 h 966159"/>
              <a:gd name="connsiteX3" fmla="*/ 362310 w 1173193"/>
              <a:gd name="connsiteY3" fmla="*/ 0 h 966159"/>
            </a:gdLst>
            <a:ahLst/>
            <a:cxnLst>
              <a:cxn ang="0">
                <a:pos x="connsiteX0" y="connsiteY0"/>
              </a:cxn>
              <a:cxn ang="0">
                <a:pos x="connsiteX1" y="connsiteY1"/>
              </a:cxn>
              <a:cxn ang="0">
                <a:pos x="connsiteX2" y="connsiteY2"/>
              </a:cxn>
              <a:cxn ang="0">
                <a:pos x="connsiteX3" y="connsiteY3"/>
              </a:cxn>
            </a:cxnLst>
            <a:rect l="l" t="t" r="r" b="b"/>
            <a:pathLst>
              <a:path w="1173193" h="966159">
                <a:moveTo>
                  <a:pt x="362310" y="0"/>
                </a:moveTo>
                <a:lnTo>
                  <a:pt x="0" y="966159"/>
                </a:lnTo>
                <a:lnTo>
                  <a:pt x="1173193" y="776378"/>
                </a:lnTo>
                <a:lnTo>
                  <a:pt x="36231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 name="Straight Arrow Connector 18"/>
          <p:cNvCxnSpPr/>
          <p:nvPr/>
        </p:nvCxnSpPr>
        <p:spPr>
          <a:xfrm>
            <a:off x="4038600" y="3656013"/>
            <a:ext cx="13716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4038600" y="3200400"/>
            <a:ext cx="1398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a:ea typeface="ＭＳ Ｐゴシック" panose="020B0600070205080204" pitchFamily="50" charset="-128"/>
              </a:rPr>
              <a:t>Abstract info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223838"/>
            <a:ext cx="8763000" cy="704850"/>
          </a:xfrm>
          <a:noFill/>
        </p:spPr>
        <p:txBody>
          <a:bodyPr/>
          <a:lstStyle/>
          <a:p>
            <a:pPr eaLnBrk="1" hangingPunct="1"/>
            <a:r>
              <a:rPr lang="en-US" altLang="ja-JP" smtClean="0"/>
              <a:t>Class Modeling</a:t>
            </a:r>
            <a:br>
              <a:rPr lang="en-US" altLang="ja-JP" smtClean="0"/>
            </a:br>
            <a:r>
              <a:rPr lang="en-US" altLang="ja-JP" sz="2800" smtClean="0"/>
              <a:t>Classes, Attributes &amp; Operations</a:t>
            </a:r>
          </a:p>
        </p:txBody>
      </p:sp>
      <p:sp>
        <p:nvSpPr>
          <p:cNvPr id="66563" name="Rectangle 3"/>
          <p:cNvSpPr>
            <a:spLocks noGrp="1" noChangeArrowheads="1"/>
          </p:cNvSpPr>
          <p:nvPr>
            <p:ph idx="1"/>
          </p:nvPr>
        </p:nvSpPr>
        <p:spPr>
          <a:xfrm>
            <a:off x="228600" y="1143000"/>
            <a:ext cx="8763000" cy="3509963"/>
          </a:xfrm>
        </p:spPr>
        <p:txBody>
          <a:bodyPr/>
          <a:lstStyle/>
          <a:p>
            <a:pPr eaLnBrk="1" hangingPunct="1"/>
            <a:r>
              <a:rPr lang="en-US" altLang="ja-JP" sz="2400" smtClean="0">
                <a:ea typeface="ＭＳ Ｐゴシック" panose="020B0600070205080204" pitchFamily="50" charset="-128"/>
              </a:rPr>
              <a:t>Attributes define the properties of the objects</a:t>
            </a:r>
          </a:p>
          <a:p>
            <a:pPr lvl="1" eaLnBrk="1" hangingPunct="1"/>
            <a:r>
              <a:rPr lang="en-US" altLang="ja-JP" smtClean="0">
                <a:ea typeface="ＭＳ Ｐゴシック" panose="020B0600070205080204" pitchFamily="50" charset="-128"/>
              </a:rPr>
              <a:t>every instance of the class has the same attributes</a:t>
            </a:r>
          </a:p>
          <a:p>
            <a:pPr lvl="1" eaLnBrk="1" hangingPunct="1"/>
            <a:r>
              <a:rPr lang="en-US" altLang="ja-JP" smtClean="0">
                <a:ea typeface="ＭＳ Ｐゴシック" panose="020B0600070205080204" pitchFamily="50" charset="-128"/>
              </a:rPr>
              <a:t>an attribute has a data type</a:t>
            </a:r>
          </a:p>
          <a:p>
            <a:pPr lvl="1" eaLnBrk="1" hangingPunct="1"/>
            <a:r>
              <a:rPr lang="en-US" altLang="ja-JP" smtClean="0">
                <a:ea typeface="ＭＳ Ｐゴシック" panose="020B0600070205080204" pitchFamily="50" charset="-128"/>
              </a:rPr>
              <a:t>the values of the attributes may differ </a:t>
            </a:r>
          </a:p>
          <a:p>
            <a:pPr lvl="1" eaLnBrk="1" hangingPunct="1">
              <a:buFont typeface="Wingdings" panose="05000000000000000000" pitchFamily="2" charset="2"/>
              <a:buNone/>
            </a:pPr>
            <a:r>
              <a:rPr lang="en-US" altLang="ja-JP" smtClean="0">
                <a:ea typeface="ＭＳ Ｐゴシック" panose="020B0600070205080204" pitchFamily="50" charset="-128"/>
              </a:rPr>
              <a:t>	among instances</a:t>
            </a:r>
          </a:p>
          <a:p>
            <a:pPr eaLnBrk="1" hangingPunct="1"/>
            <a:r>
              <a:rPr lang="en-US" altLang="ja-JP" sz="2400" smtClean="0">
                <a:ea typeface="ＭＳ Ｐゴシック" panose="020B0600070205080204" pitchFamily="50" charset="-128"/>
              </a:rPr>
              <a:t>Operations define the behavior of the </a:t>
            </a:r>
          </a:p>
          <a:p>
            <a:pPr eaLnBrk="1" hangingPunct="1">
              <a:buFont typeface="Wingdings" panose="05000000000000000000" pitchFamily="2" charset="2"/>
              <a:buNone/>
            </a:pPr>
            <a:r>
              <a:rPr lang="en-US" altLang="ja-JP" sz="2400" smtClean="0">
                <a:ea typeface="ＭＳ Ｐゴシック" panose="020B0600070205080204" pitchFamily="50" charset="-128"/>
              </a:rPr>
              <a:t>	objects</a:t>
            </a:r>
          </a:p>
          <a:p>
            <a:pPr lvl="1" eaLnBrk="1" hangingPunct="1"/>
            <a:r>
              <a:rPr lang="en-US" altLang="ja-JP" smtClean="0">
                <a:ea typeface="ＭＳ Ｐゴシック" panose="020B0600070205080204" pitchFamily="50" charset="-128"/>
              </a:rPr>
              <a:t>action performed on or by an object</a:t>
            </a:r>
          </a:p>
          <a:p>
            <a:pPr lvl="1" eaLnBrk="1" hangingPunct="1"/>
            <a:r>
              <a:rPr lang="en-US" altLang="ja-JP" smtClean="0">
                <a:ea typeface="ＭＳ Ｐゴシック" panose="020B0600070205080204" pitchFamily="50" charset="-128"/>
              </a:rPr>
              <a:t>available for all instances of the class</a:t>
            </a:r>
          </a:p>
          <a:p>
            <a:pPr lvl="1" eaLnBrk="1" hangingPunct="1"/>
            <a:r>
              <a:rPr lang="en-US" altLang="ja-JP" smtClean="0">
                <a:ea typeface="ＭＳ Ｐゴシック" panose="020B0600070205080204" pitchFamily="50" charset="-128"/>
              </a:rPr>
              <a:t>need not be unique among classes</a:t>
            </a:r>
          </a:p>
        </p:txBody>
      </p:sp>
      <p:sp>
        <p:nvSpPr>
          <p:cNvPr id="36868" name="Rectangle 4"/>
          <p:cNvSpPr>
            <a:spLocks noChangeArrowheads="1"/>
          </p:cNvSpPr>
          <p:nvPr/>
        </p:nvSpPr>
        <p:spPr bwMode="auto">
          <a:xfrm>
            <a:off x="765175" y="5035550"/>
            <a:ext cx="8167688" cy="118268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7312" tIns="44450" rIns="87312" bIns="44450">
            <a:spAutoFit/>
          </a:bodyPr>
          <a:lstStyle/>
          <a:p>
            <a:pPr defTabSz="868363">
              <a:defRPr/>
            </a:pPr>
            <a:r>
              <a:rPr lang="en-US" altLang="en-US" sz="2300" b="1" dirty="0">
                <a:latin typeface="Arial" pitchFamily="34" charset="0"/>
              </a:rPr>
              <a:t>Class			Attributes		Operations</a:t>
            </a:r>
          </a:p>
          <a:p>
            <a:pPr defTabSz="868363">
              <a:defRPr/>
            </a:pPr>
            <a:r>
              <a:rPr lang="en-US" altLang="en-US" sz="1600" dirty="0">
                <a:latin typeface="Courier" pitchFamily="49" charset="0"/>
              </a:rPr>
              <a:t>ball			radius, weight		catch, 	throw</a:t>
            </a:r>
          </a:p>
          <a:p>
            <a:pPr defTabSz="868363">
              <a:defRPr/>
            </a:pPr>
            <a:r>
              <a:rPr lang="en-US" altLang="en-US" sz="1600" dirty="0">
                <a:latin typeface="Courier" pitchFamily="49" charset="0"/>
              </a:rPr>
              <a:t>football		air pressure 		pass, kick, hand-off</a:t>
            </a:r>
          </a:p>
          <a:p>
            <a:pPr defTabSz="868363">
              <a:defRPr/>
            </a:pPr>
            <a:r>
              <a:rPr lang="en-US" altLang="en-US" sz="1600" dirty="0">
                <a:latin typeface="Courier" pitchFamily="49" charset="0"/>
              </a:rPr>
              <a:t>baseball		</a:t>
            </a:r>
            <a:r>
              <a:rPr lang="en-US" altLang="en-US" sz="1600" dirty="0" err="1">
                <a:latin typeface="Courier" pitchFamily="49" charset="0"/>
              </a:rPr>
              <a:t>liveness</a:t>
            </a:r>
            <a:r>
              <a:rPr lang="en-US" altLang="en-US" sz="1600" dirty="0">
                <a:latin typeface="Courier" pitchFamily="49" charset="0"/>
              </a:rPr>
              <a:t>		hit, pitch, tag</a:t>
            </a:r>
          </a:p>
        </p:txBody>
      </p:sp>
      <p:pic>
        <p:nvPicPr>
          <p:cNvPr id="665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438" y="2171700"/>
            <a:ext cx="2786062"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ja-JP" smtClean="0"/>
              <a:t>Class Modeling</a:t>
            </a:r>
            <a:br>
              <a:rPr lang="en-US" altLang="ja-JP" smtClean="0"/>
            </a:br>
            <a:r>
              <a:rPr lang="en-US" altLang="ja-JP" sz="2800" smtClean="0"/>
              <a:t>Encapsulation</a:t>
            </a:r>
          </a:p>
        </p:txBody>
      </p:sp>
      <p:sp>
        <p:nvSpPr>
          <p:cNvPr id="3" name="Content Placeholder 2"/>
          <p:cNvSpPr>
            <a:spLocks noGrp="1"/>
          </p:cNvSpPr>
          <p:nvPr>
            <p:ph idx="1"/>
          </p:nvPr>
        </p:nvSpPr>
        <p:spPr>
          <a:xfrm>
            <a:off x="457200" y="1143000"/>
            <a:ext cx="8458200" cy="3048000"/>
          </a:xfrm>
        </p:spPr>
        <p:txBody>
          <a:bodyPr/>
          <a:lstStyle/>
          <a:p>
            <a:pPr eaLnBrk="1" hangingPunct="1"/>
            <a:r>
              <a:rPr lang="en-US" altLang="ja-JP" sz="2800" b="1" smtClean="0">
                <a:ea typeface="ＭＳ Ｐゴシック" panose="020B0600070205080204" pitchFamily="50" charset="-128"/>
              </a:rPr>
              <a:t>Allow</a:t>
            </a:r>
            <a:r>
              <a:rPr lang="en-US" altLang="ja-JP" sz="2800" smtClean="0">
                <a:ea typeface="ＭＳ Ｐゴシック" panose="020B0600070205080204" pitchFamily="50" charset="-128"/>
              </a:rPr>
              <a:t> </a:t>
            </a:r>
            <a:r>
              <a:rPr lang="en-US" altLang="ja-JP" sz="2800" b="1" smtClean="0">
                <a:ea typeface="ＭＳ Ｐゴシック" panose="020B0600070205080204" pitchFamily="50" charset="-128"/>
              </a:rPr>
              <a:t>to show only </a:t>
            </a:r>
            <a:r>
              <a:rPr lang="en-US" altLang="ja-JP" sz="2800" smtClean="0">
                <a:ea typeface="ＭＳ Ｐゴシック" panose="020B0600070205080204" pitchFamily="50" charset="-128"/>
              </a:rPr>
              <a:t>the important methods as interface</a:t>
            </a:r>
          </a:p>
          <a:p>
            <a:pPr eaLnBrk="1" hangingPunct="1"/>
            <a:r>
              <a:rPr lang="en-US" altLang="ja-JP" sz="2800" b="1" smtClean="0">
                <a:ea typeface="ＭＳ Ｐゴシック" panose="020B0600070205080204" pitchFamily="50" charset="-128"/>
              </a:rPr>
              <a:t>Hide</a:t>
            </a:r>
            <a:r>
              <a:rPr lang="en-US" altLang="ja-JP" sz="2800" smtClean="0">
                <a:ea typeface="ＭＳ Ｐゴシック" panose="020B0600070205080204" pitchFamily="50" charset="-128"/>
              </a:rPr>
              <a:t> detail information</a:t>
            </a:r>
          </a:p>
          <a:p>
            <a:pPr lvl="1" eaLnBrk="1" hangingPunct="1">
              <a:buClr>
                <a:srgbClr val="6338AD"/>
              </a:buClr>
              <a:buSzPct val="75000"/>
              <a:buFont typeface="Wingdings" panose="05000000000000000000" pitchFamily="2" charset="2"/>
              <a:buChar char="«"/>
            </a:pPr>
            <a:r>
              <a:rPr lang="en-US" altLang="ja-JP" smtClean="0">
                <a:ea typeface="ＭＳ Ｐゴシック" panose="020B0600070205080204" pitchFamily="50" charset="-128"/>
              </a:rPr>
              <a:t>Hide the data item </a:t>
            </a:r>
          </a:p>
          <a:p>
            <a:pPr lvl="1" eaLnBrk="1" hangingPunct="1">
              <a:buClr>
                <a:srgbClr val="6338AD"/>
              </a:buClr>
              <a:buSzPct val="75000"/>
              <a:buFont typeface="Wingdings" panose="05000000000000000000" pitchFamily="2" charset="2"/>
              <a:buChar char="«"/>
            </a:pPr>
            <a:r>
              <a:rPr lang="en-US" altLang="ja-JP" smtClean="0">
                <a:ea typeface="ＭＳ Ｐゴシック" panose="020B0600070205080204" pitchFamily="50" charset="-128"/>
              </a:rPr>
              <a:t>Hide the implementation </a:t>
            </a:r>
          </a:p>
          <a:p>
            <a:pPr lvl="1" eaLnBrk="1" hangingPunct="1">
              <a:buClr>
                <a:srgbClr val="6338AD"/>
              </a:buClr>
              <a:buSzPct val="75000"/>
              <a:buFont typeface="Wingdings" panose="05000000000000000000" pitchFamily="2" charset="2"/>
              <a:buChar char="«"/>
            </a:pPr>
            <a:r>
              <a:rPr lang="en-US" altLang="ja-JP" smtClean="0">
                <a:ea typeface="ＭＳ Ｐゴシック" panose="020B0600070205080204" pitchFamily="50" charset="-128"/>
              </a:rPr>
              <a:t>Access to data item only through member methods</a:t>
            </a:r>
          </a:p>
          <a:p>
            <a:pPr eaLnBrk="1" hangingPunct="1"/>
            <a:endParaRPr lang="en-US" altLang="ja-JP" sz="2800" smtClean="0">
              <a:ea typeface="ＭＳ Ｐゴシック" panose="020B0600070205080204" pitchFamily="50" charset="-128"/>
            </a:endParaRPr>
          </a:p>
          <a:p>
            <a:pPr eaLnBrk="1" hangingPunct="1"/>
            <a:endParaRPr lang="en-US" altLang="ja-JP" sz="2800" smtClean="0">
              <a:ea typeface="ＭＳ Ｐゴシック" panose="020B0600070205080204" pitchFamily="50" charset="-128"/>
            </a:endParaRPr>
          </a:p>
          <a:p>
            <a:pPr eaLnBrk="1" hangingPunct="1"/>
            <a:endParaRPr lang="en-US" altLang="ja-JP" sz="2800" smtClean="0">
              <a:ea typeface="ＭＳ Ｐゴシック" panose="020B0600070205080204" pitchFamily="50" charset="-128"/>
            </a:endParaRPr>
          </a:p>
          <a:p>
            <a:pPr eaLnBrk="1" hangingPunct="1"/>
            <a:endParaRPr lang="en-US" altLang="ja-JP" sz="2800" smtClean="0">
              <a:ea typeface="ＭＳ Ｐゴシック" panose="020B0600070205080204" pitchFamily="50" charset="-128"/>
            </a:endParaRPr>
          </a:p>
          <a:p>
            <a:pPr eaLnBrk="1" hangingPunct="1"/>
            <a:endParaRPr lang="en-US" altLang="ja-JP" sz="2800" smtClean="0">
              <a:ea typeface="ＭＳ Ｐゴシック" panose="020B0600070205080204" pitchFamily="50" charset="-128"/>
            </a:endParaRPr>
          </a:p>
          <a:p>
            <a:pPr eaLnBrk="1" hangingPunct="1"/>
            <a:endParaRPr lang="en-US" altLang="ja-JP" sz="2800" smtClean="0">
              <a:ea typeface="ＭＳ Ｐゴシック" panose="020B0600070205080204" pitchFamily="50" charset="-128"/>
            </a:endParaRPr>
          </a:p>
          <a:p>
            <a:pPr eaLnBrk="1" hangingPunct="1">
              <a:buFont typeface="Wingdings" panose="05000000000000000000" pitchFamily="2" charset="2"/>
              <a:buNone/>
            </a:pPr>
            <a:endParaRPr lang="en-US" altLang="ja-JP" sz="2800" smtClean="0">
              <a:ea typeface="ＭＳ Ｐゴシック" panose="020B0600070205080204" pitchFamily="50" charset="-128"/>
            </a:endParaRPr>
          </a:p>
          <a:p>
            <a:pPr eaLnBrk="1" hangingPunct="1">
              <a:buFont typeface="Wingdings" panose="05000000000000000000" pitchFamily="2" charset="2"/>
              <a:buNone/>
            </a:pPr>
            <a:endParaRPr lang="en-US" altLang="ja-JP" sz="2800" smtClean="0">
              <a:ea typeface="ＭＳ Ｐゴシック" panose="020B0600070205080204"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086225"/>
            <a:ext cx="50292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2051"/>
                                        </p:tgtEl>
                                        <p:attrNameLst>
                                          <p:attrName>style.visibility</p:attrName>
                                        </p:attrNameLst>
                                      </p:cBhvr>
                                      <p:to>
                                        <p:strVal val="visible"/>
                                      </p:to>
                                    </p:set>
                                    <p:anim calcmode="lin" valueType="num">
                                      <p:cBhvr additive="base">
                                        <p:cTn id="26" dur="500" fill="hold"/>
                                        <p:tgtEl>
                                          <p:spTgt spid="2051"/>
                                        </p:tgtEl>
                                        <p:attrNameLst>
                                          <p:attrName>ppt_x</p:attrName>
                                        </p:attrNameLst>
                                      </p:cBhvr>
                                      <p:tavLst>
                                        <p:tav tm="0">
                                          <p:val>
                                            <p:strVal val="#ppt_x"/>
                                          </p:val>
                                        </p:tav>
                                        <p:tav tm="100000">
                                          <p:val>
                                            <p:strVal val="#ppt_x"/>
                                          </p:val>
                                        </p:tav>
                                      </p:tavLst>
                                    </p:anim>
                                    <p:anim calcmode="lin" valueType="num">
                                      <p:cBhvr additive="base">
                                        <p:cTn id="27"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GB" altLang="ja-JP" smtClean="0"/>
              <a:t>Class Modeling</a:t>
            </a:r>
            <a:br>
              <a:rPr lang="en-GB" altLang="ja-JP" smtClean="0"/>
            </a:br>
            <a:r>
              <a:rPr lang="en-GB" altLang="ja-JP" sz="2800" smtClean="0"/>
              <a:t>Association and Links</a:t>
            </a:r>
          </a:p>
        </p:txBody>
      </p:sp>
      <p:sp>
        <p:nvSpPr>
          <p:cNvPr id="68611" name="Rectangle 3"/>
          <p:cNvSpPr>
            <a:spLocks noGrp="1" noChangeArrowheads="1"/>
          </p:cNvSpPr>
          <p:nvPr>
            <p:ph idx="1"/>
          </p:nvPr>
        </p:nvSpPr>
        <p:spPr/>
        <p:txBody>
          <a:bodyPr/>
          <a:lstStyle/>
          <a:p>
            <a:pPr eaLnBrk="1" hangingPunct="1"/>
            <a:r>
              <a:rPr lang="en-US" altLang="en-US" smtClean="0"/>
              <a:t>An association is a relation among two or more classes describing a group of links, with common structure and semantics</a:t>
            </a:r>
          </a:p>
          <a:p>
            <a:pPr eaLnBrk="1" hangingPunct="1"/>
            <a:endParaRPr lang="en-US" altLang="en-US" smtClean="0"/>
          </a:p>
          <a:p>
            <a:pPr eaLnBrk="1" hangingPunct="1"/>
            <a:r>
              <a:rPr lang="en-US" altLang="en-US" smtClean="0"/>
              <a:t>A link is a relationship or connection between objects and is an instance of an association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GB" altLang="ja-JP" smtClean="0"/>
              <a:t>Class Modeling</a:t>
            </a:r>
            <a:br>
              <a:rPr lang="en-GB" altLang="ja-JP" smtClean="0"/>
            </a:br>
            <a:r>
              <a:rPr lang="en-GB" altLang="ja-JP" sz="2800" smtClean="0"/>
              <a:t>Association and Links - Examples</a:t>
            </a:r>
          </a:p>
        </p:txBody>
      </p:sp>
      <p:sp>
        <p:nvSpPr>
          <p:cNvPr id="69635" name="Rectangle 3"/>
          <p:cNvSpPr>
            <a:spLocks noChangeArrowheads="1"/>
          </p:cNvSpPr>
          <p:nvPr/>
        </p:nvSpPr>
        <p:spPr bwMode="auto">
          <a:xfrm>
            <a:off x="1149350" y="1492250"/>
            <a:ext cx="1511300" cy="977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9636" name="Line 4"/>
          <p:cNvSpPr>
            <a:spLocks noChangeShapeType="1"/>
          </p:cNvSpPr>
          <p:nvPr/>
        </p:nvSpPr>
        <p:spPr bwMode="auto">
          <a:xfrm>
            <a:off x="1149350" y="1943100"/>
            <a:ext cx="151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7" name="Rectangle 5"/>
          <p:cNvSpPr>
            <a:spLocks noChangeArrowheads="1"/>
          </p:cNvSpPr>
          <p:nvPr/>
        </p:nvSpPr>
        <p:spPr bwMode="auto">
          <a:xfrm>
            <a:off x="1376363" y="1560513"/>
            <a:ext cx="1057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Country</a:t>
            </a:r>
          </a:p>
        </p:txBody>
      </p:sp>
      <p:sp>
        <p:nvSpPr>
          <p:cNvPr id="69638" name="Rectangle 6"/>
          <p:cNvSpPr>
            <a:spLocks noChangeArrowheads="1"/>
          </p:cNvSpPr>
          <p:nvPr/>
        </p:nvSpPr>
        <p:spPr bwMode="auto">
          <a:xfrm>
            <a:off x="1447800" y="2093913"/>
            <a:ext cx="782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name</a:t>
            </a:r>
          </a:p>
        </p:txBody>
      </p:sp>
      <p:sp>
        <p:nvSpPr>
          <p:cNvPr id="69639" name="AutoShape 7"/>
          <p:cNvSpPr>
            <a:spLocks noChangeArrowheads="1"/>
          </p:cNvSpPr>
          <p:nvPr/>
        </p:nvSpPr>
        <p:spPr bwMode="auto">
          <a:xfrm>
            <a:off x="1225550" y="3092450"/>
            <a:ext cx="14351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9640" name="Line 8"/>
          <p:cNvSpPr>
            <a:spLocks noChangeShapeType="1"/>
          </p:cNvSpPr>
          <p:nvPr/>
        </p:nvSpPr>
        <p:spPr bwMode="auto">
          <a:xfrm>
            <a:off x="1225550" y="3543300"/>
            <a:ext cx="143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1" name="Rectangle 9"/>
          <p:cNvSpPr>
            <a:spLocks noChangeArrowheads="1"/>
          </p:cNvSpPr>
          <p:nvPr/>
        </p:nvSpPr>
        <p:spPr bwMode="auto">
          <a:xfrm>
            <a:off x="1300163" y="3160713"/>
            <a:ext cx="1209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(Country)</a:t>
            </a:r>
          </a:p>
        </p:txBody>
      </p:sp>
      <p:sp>
        <p:nvSpPr>
          <p:cNvPr id="69642" name="Rectangle 10"/>
          <p:cNvSpPr>
            <a:spLocks noChangeArrowheads="1"/>
          </p:cNvSpPr>
          <p:nvPr/>
        </p:nvSpPr>
        <p:spPr bwMode="auto">
          <a:xfrm>
            <a:off x="1414463" y="3617913"/>
            <a:ext cx="981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Canada</a:t>
            </a:r>
          </a:p>
        </p:txBody>
      </p:sp>
      <p:sp>
        <p:nvSpPr>
          <p:cNvPr id="69643" name="Rectangle 11"/>
          <p:cNvSpPr>
            <a:spLocks noChangeArrowheads="1"/>
          </p:cNvSpPr>
          <p:nvPr/>
        </p:nvSpPr>
        <p:spPr bwMode="auto">
          <a:xfrm>
            <a:off x="4730750" y="1492250"/>
            <a:ext cx="1511300" cy="977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9644" name="Line 12"/>
          <p:cNvSpPr>
            <a:spLocks noChangeShapeType="1"/>
          </p:cNvSpPr>
          <p:nvPr/>
        </p:nvSpPr>
        <p:spPr bwMode="auto">
          <a:xfrm>
            <a:off x="4730750" y="1943100"/>
            <a:ext cx="151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5" name="Rectangle 13"/>
          <p:cNvSpPr>
            <a:spLocks noChangeArrowheads="1"/>
          </p:cNvSpPr>
          <p:nvPr/>
        </p:nvSpPr>
        <p:spPr bwMode="auto">
          <a:xfrm>
            <a:off x="5180013" y="1560513"/>
            <a:ext cx="61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City</a:t>
            </a:r>
          </a:p>
        </p:txBody>
      </p:sp>
      <p:sp>
        <p:nvSpPr>
          <p:cNvPr id="69646" name="Rectangle 14"/>
          <p:cNvSpPr>
            <a:spLocks noChangeArrowheads="1"/>
          </p:cNvSpPr>
          <p:nvPr/>
        </p:nvSpPr>
        <p:spPr bwMode="auto">
          <a:xfrm>
            <a:off x="5029200" y="2095500"/>
            <a:ext cx="801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name</a:t>
            </a:r>
          </a:p>
        </p:txBody>
      </p:sp>
      <p:sp>
        <p:nvSpPr>
          <p:cNvPr id="69647" name="Line 15"/>
          <p:cNvSpPr>
            <a:spLocks noChangeShapeType="1"/>
          </p:cNvSpPr>
          <p:nvPr/>
        </p:nvSpPr>
        <p:spPr bwMode="auto">
          <a:xfrm>
            <a:off x="2673350" y="1790700"/>
            <a:ext cx="2044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8" name="Rectangle 16"/>
          <p:cNvSpPr>
            <a:spLocks noChangeArrowheads="1"/>
          </p:cNvSpPr>
          <p:nvPr/>
        </p:nvSpPr>
        <p:spPr bwMode="auto">
          <a:xfrm>
            <a:off x="3090863" y="1484313"/>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i="1">
                <a:latin typeface="Arial" panose="020B0604020202020204" pitchFamily="34" charset="0"/>
              </a:rPr>
              <a:t>has-capital</a:t>
            </a:r>
          </a:p>
        </p:txBody>
      </p:sp>
      <p:sp>
        <p:nvSpPr>
          <p:cNvPr id="69649" name="AutoShape 17"/>
          <p:cNvSpPr>
            <a:spLocks noChangeArrowheads="1"/>
          </p:cNvSpPr>
          <p:nvPr/>
        </p:nvSpPr>
        <p:spPr bwMode="auto">
          <a:xfrm>
            <a:off x="4730750" y="3092450"/>
            <a:ext cx="14351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9650" name="Line 18"/>
          <p:cNvSpPr>
            <a:spLocks noChangeShapeType="1"/>
          </p:cNvSpPr>
          <p:nvPr/>
        </p:nvSpPr>
        <p:spPr bwMode="auto">
          <a:xfrm>
            <a:off x="4730750" y="3543300"/>
            <a:ext cx="143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1" name="Rectangle 19"/>
          <p:cNvSpPr>
            <a:spLocks noChangeArrowheads="1"/>
          </p:cNvSpPr>
          <p:nvPr/>
        </p:nvSpPr>
        <p:spPr bwMode="auto">
          <a:xfrm>
            <a:off x="5027613" y="3160713"/>
            <a:ext cx="76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(City)</a:t>
            </a:r>
          </a:p>
        </p:txBody>
      </p:sp>
      <p:sp>
        <p:nvSpPr>
          <p:cNvPr id="69652" name="Rectangle 20"/>
          <p:cNvSpPr>
            <a:spLocks noChangeArrowheads="1"/>
          </p:cNvSpPr>
          <p:nvPr/>
        </p:nvSpPr>
        <p:spPr bwMode="auto">
          <a:xfrm>
            <a:off x="4957763" y="3617913"/>
            <a:ext cx="904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Ottawa</a:t>
            </a:r>
          </a:p>
        </p:txBody>
      </p:sp>
      <p:sp>
        <p:nvSpPr>
          <p:cNvPr id="69653" name="Line 21"/>
          <p:cNvSpPr>
            <a:spLocks noChangeShapeType="1"/>
          </p:cNvSpPr>
          <p:nvPr/>
        </p:nvSpPr>
        <p:spPr bwMode="auto">
          <a:xfrm>
            <a:off x="2673350" y="3467100"/>
            <a:ext cx="2044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4" name="Rectangle 22"/>
          <p:cNvSpPr>
            <a:spLocks noChangeArrowheads="1"/>
          </p:cNvSpPr>
          <p:nvPr/>
        </p:nvSpPr>
        <p:spPr bwMode="auto">
          <a:xfrm>
            <a:off x="3090863" y="3160713"/>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i="1">
                <a:latin typeface="Arial" panose="020B0604020202020204" pitchFamily="34" charset="0"/>
              </a:rPr>
              <a:t>has-capital</a:t>
            </a:r>
          </a:p>
        </p:txBody>
      </p:sp>
      <p:sp>
        <p:nvSpPr>
          <p:cNvPr id="69655" name="AutoShape 23"/>
          <p:cNvSpPr>
            <a:spLocks noChangeArrowheads="1"/>
          </p:cNvSpPr>
          <p:nvPr/>
        </p:nvSpPr>
        <p:spPr bwMode="auto">
          <a:xfrm>
            <a:off x="1225550" y="4235450"/>
            <a:ext cx="14351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9656" name="Line 24"/>
          <p:cNvSpPr>
            <a:spLocks noChangeShapeType="1"/>
          </p:cNvSpPr>
          <p:nvPr/>
        </p:nvSpPr>
        <p:spPr bwMode="auto">
          <a:xfrm>
            <a:off x="1225550" y="4686300"/>
            <a:ext cx="143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7" name="Rectangle 25"/>
          <p:cNvSpPr>
            <a:spLocks noChangeArrowheads="1"/>
          </p:cNvSpPr>
          <p:nvPr/>
        </p:nvSpPr>
        <p:spPr bwMode="auto">
          <a:xfrm>
            <a:off x="1300163" y="4303713"/>
            <a:ext cx="1209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(Country)</a:t>
            </a:r>
          </a:p>
        </p:txBody>
      </p:sp>
      <p:sp>
        <p:nvSpPr>
          <p:cNvPr id="69658" name="Rectangle 26"/>
          <p:cNvSpPr>
            <a:spLocks noChangeArrowheads="1"/>
          </p:cNvSpPr>
          <p:nvPr/>
        </p:nvSpPr>
        <p:spPr bwMode="auto">
          <a:xfrm>
            <a:off x="1458913" y="4760913"/>
            <a:ext cx="892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France</a:t>
            </a:r>
          </a:p>
        </p:txBody>
      </p:sp>
      <p:sp>
        <p:nvSpPr>
          <p:cNvPr id="69659" name="AutoShape 27"/>
          <p:cNvSpPr>
            <a:spLocks noChangeArrowheads="1"/>
          </p:cNvSpPr>
          <p:nvPr/>
        </p:nvSpPr>
        <p:spPr bwMode="auto">
          <a:xfrm>
            <a:off x="4730750" y="4235450"/>
            <a:ext cx="14351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9660" name="Line 28"/>
          <p:cNvSpPr>
            <a:spLocks noChangeShapeType="1"/>
          </p:cNvSpPr>
          <p:nvPr/>
        </p:nvSpPr>
        <p:spPr bwMode="auto">
          <a:xfrm>
            <a:off x="4730750" y="4686300"/>
            <a:ext cx="143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61" name="Rectangle 29"/>
          <p:cNvSpPr>
            <a:spLocks noChangeArrowheads="1"/>
          </p:cNvSpPr>
          <p:nvPr/>
        </p:nvSpPr>
        <p:spPr bwMode="auto">
          <a:xfrm>
            <a:off x="5027613" y="4303713"/>
            <a:ext cx="76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(City)</a:t>
            </a:r>
          </a:p>
        </p:txBody>
      </p:sp>
      <p:sp>
        <p:nvSpPr>
          <p:cNvPr id="69662" name="Rectangle 30"/>
          <p:cNvSpPr>
            <a:spLocks noChangeArrowheads="1"/>
          </p:cNvSpPr>
          <p:nvPr/>
        </p:nvSpPr>
        <p:spPr bwMode="auto">
          <a:xfrm>
            <a:off x="5057775" y="4760913"/>
            <a:ext cx="701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Paris</a:t>
            </a:r>
          </a:p>
        </p:txBody>
      </p:sp>
      <p:sp>
        <p:nvSpPr>
          <p:cNvPr id="69663" name="Line 31"/>
          <p:cNvSpPr>
            <a:spLocks noChangeShapeType="1"/>
          </p:cNvSpPr>
          <p:nvPr/>
        </p:nvSpPr>
        <p:spPr bwMode="auto">
          <a:xfrm>
            <a:off x="2673350" y="4610100"/>
            <a:ext cx="2044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64" name="Rectangle 32"/>
          <p:cNvSpPr>
            <a:spLocks noChangeArrowheads="1"/>
          </p:cNvSpPr>
          <p:nvPr/>
        </p:nvSpPr>
        <p:spPr bwMode="auto">
          <a:xfrm>
            <a:off x="3090863" y="4303713"/>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i="1">
                <a:latin typeface="Arial" panose="020B0604020202020204" pitchFamily="34" charset="0"/>
              </a:rPr>
              <a:t>has-capital</a:t>
            </a:r>
          </a:p>
        </p:txBody>
      </p:sp>
      <p:sp>
        <p:nvSpPr>
          <p:cNvPr id="69665" name="AutoShape 33"/>
          <p:cNvSpPr>
            <a:spLocks noChangeArrowheads="1"/>
          </p:cNvSpPr>
          <p:nvPr/>
        </p:nvSpPr>
        <p:spPr bwMode="auto">
          <a:xfrm>
            <a:off x="1225550" y="5378450"/>
            <a:ext cx="14351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9666" name="Line 34"/>
          <p:cNvSpPr>
            <a:spLocks noChangeShapeType="1"/>
          </p:cNvSpPr>
          <p:nvPr/>
        </p:nvSpPr>
        <p:spPr bwMode="auto">
          <a:xfrm>
            <a:off x="1225550" y="5829300"/>
            <a:ext cx="143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67" name="Rectangle 35"/>
          <p:cNvSpPr>
            <a:spLocks noChangeArrowheads="1"/>
          </p:cNvSpPr>
          <p:nvPr/>
        </p:nvSpPr>
        <p:spPr bwMode="auto">
          <a:xfrm>
            <a:off x="1300163" y="5446713"/>
            <a:ext cx="1209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(Country)</a:t>
            </a:r>
          </a:p>
        </p:txBody>
      </p:sp>
      <p:sp>
        <p:nvSpPr>
          <p:cNvPr id="69668" name="Rectangle 36"/>
          <p:cNvSpPr>
            <a:spLocks noChangeArrowheads="1"/>
          </p:cNvSpPr>
          <p:nvPr/>
        </p:nvSpPr>
        <p:spPr bwMode="auto">
          <a:xfrm>
            <a:off x="1458913" y="5903913"/>
            <a:ext cx="892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Austria</a:t>
            </a:r>
          </a:p>
        </p:txBody>
      </p:sp>
      <p:sp>
        <p:nvSpPr>
          <p:cNvPr id="69669" name="AutoShape 37"/>
          <p:cNvSpPr>
            <a:spLocks noChangeArrowheads="1"/>
          </p:cNvSpPr>
          <p:nvPr/>
        </p:nvSpPr>
        <p:spPr bwMode="auto">
          <a:xfrm>
            <a:off x="4730750" y="5378450"/>
            <a:ext cx="14351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9670" name="Line 38"/>
          <p:cNvSpPr>
            <a:spLocks noChangeShapeType="1"/>
          </p:cNvSpPr>
          <p:nvPr/>
        </p:nvSpPr>
        <p:spPr bwMode="auto">
          <a:xfrm>
            <a:off x="4730750" y="5829300"/>
            <a:ext cx="143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71" name="Rectangle 39"/>
          <p:cNvSpPr>
            <a:spLocks noChangeArrowheads="1"/>
          </p:cNvSpPr>
          <p:nvPr/>
        </p:nvSpPr>
        <p:spPr bwMode="auto">
          <a:xfrm>
            <a:off x="5027613" y="5446713"/>
            <a:ext cx="76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(City)</a:t>
            </a:r>
          </a:p>
        </p:txBody>
      </p:sp>
      <p:sp>
        <p:nvSpPr>
          <p:cNvPr id="69672" name="Rectangle 40"/>
          <p:cNvSpPr>
            <a:spLocks noChangeArrowheads="1"/>
          </p:cNvSpPr>
          <p:nvPr/>
        </p:nvSpPr>
        <p:spPr bwMode="auto">
          <a:xfrm>
            <a:off x="4964113" y="5903913"/>
            <a:ext cx="892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Vienna</a:t>
            </a:r>
          </a:p>
        </p:txBody>
      </p:sp>
      <p:sp>
        <p:nvSpPr>
          <p:cNvPr id="69673" name="Line 41"/>
          <p:cNvSpPr>
            <a:spLocks noChangeShapeType="1"/>
          </p:cNvSpPr>
          <p:nvPr/>
        </p:nvSpPr>
        <p:spPr bwMode="auto">
          <a:xfrm>
            <a:off x="2673350" y="5753100"/>
            <a:ext cx="2044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74" name="Rectangle 42"/>
          <p:cNvSpPr>
            <a:spLocks noChangeArrowheads="1"/>
          </p:cNvSpPr>
          <p:nvPr/>
        </p:nvSpPr>
        <p:spPr bwMode="auto">
          <a:xfrm>
            <a:off x="3090863" y="5446713"/>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i="1">
                <a:latin typeface="Arial" panose="020B0604020202020204" pitchFamily="34" charset="0"/>
              </a:rPr>
              <a:t>has-capital</a:t>
            </a:r>
          </a:p>
        </p:txBody>
      </p:sp>
      <p:sp>
        <p:nvSpPr>
          <p:cNvPr id="69675" name="Rectangle 43"/>
          <p:cNvSpPr>
            <a:spLocks noChangeArrowheads="1"/>
          </p:cNvSpPr>
          <p:nvPr/>
        </p:nvSpPr>
        <p:spPr bwMode="auto">
          <a:xfrm>
            <a:off x="7129463" y="1789113"/>
            <a:ext cx="1743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i="1">
                <a:latin typeface="Arial" panose="020B0604020202020204" pitchFamily="34" charset="0"/>
              </a:rPr>
              <a:t>Class diagram</a:t>
            </a:r>
          </a:p>
        </p:txBody>
      </p:sp>
      <p:sp>
        <p:nvSpPr>
          <p:cNvPr id="69676" name="Rectangle 44"/>
          <p:cNvSpPr>
            <a:spLocks noChangeArrowheads="1"/>
          </p:cNvSpPr>
          <p:nvPr/>
        </p:nvSpPr>
        <p:spPr bwMode="auto">
          <a:xfrm>
            <a:off x="7069138" y="4608513"/>
            <a:ext cx="1863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i="1">
                <a:latin typeface="Arial" panose="020B0604020202020204" pitchFamily="34" charset="0"/>
              </a:rPr>
              <a:t>Object diagram</a:t>
            </a:r>
          </a:p>
        </p:txBody>
      </p:sp>
      <p:grpSp>
        <p:nvGrpSpPr>
          <p:cNvPr id="69677" name="Group 54"/>
          <p:cNvGrpSpPr>
            <a:grpSpLocks/>
          </p:cNvGrpSpPr>
          <p:nvPr/>
        </p:nvGrpSpPr>
        <p:grpSpPr bwMode="auto">
          <a:xfrm>
            <a:off x="388938" y="1646238"/>
            <a:ext cx="755650" cy="4252912"/>
            <a:chOff x="245" y="1061"/>
            <a:chExt cx="476" cy="2679"/>
          </a:xfrm>
        </p:grpSpPr>
        <p:grpSp>
          <p:nvGrpSpPr>
            <p:cNvPr id="69688" name="Group 47"/>
            <p:cNvGrpSpPr>
              <a:grpSpLocks/>
            </p:cNvGrpSpPr>
            <p:nvPr/>
          </p:nvGrpSpPr>
          <p:grpSpPr bwMode="auto">
            <a:xfrm>
              <a:off x="581" y="1446"/>
              <a:ext cx="140" cy="855"/>
              <a:chOff x="581" y="1446"/>
              <a:chExt cx="140" cy="855"/>
            </a:xfrm>
          </p:grpSpPr>
          <p:sp>
            <p:nvSpPr>
              <p:cNvPr id="69695" name="Arc 45"/>
              <p:cNvSpPr>
                <a:spLocks/>
              </p:cNvSpPr>
              <p:nvPr/>
            </p:nvSpPr>
            <p:spPr bwMode="auto">
              <a:xfrm>
                <a:off x="581" y="1833"/>
                <a:ext cx="140" cy="468"/>
              </a:xfrm>
              <a:custGeom>
                <a:avLst/>
                <a:gdLst>
                  <a:gd name="T0" fmla="*/ 0 w 21600"/>
                  <a:gd name="T1" fmla="*/ 0 h 21646"/>
                  <a:gd name="T2" fmla="*/ 0 w 21600"/>
                  <a:gd name="T3" fmla="*/ 0 h 21646"/>
                  <a:gd name="T4" fmla="*/ 0 w 21600"/>
                  <a:gd name="T5" fmla="*/ 0 h 21646"/>
                  <a:gd name="T6" fmla="*/ 0 60000 65536"/>
                  <a:gd name="T7" fmla="*/ 0 60000 65536"/>
                  <a:gd name="T8" fmla="*/ 0 60000 65536"/>
                  <a:gd name="T9" fmla="*/ 0 w 21600"/>
                  <a:gd name="T10" fmla="*/ 0 h 21646"/>
                  <a:gd name="T11" fmla="*/ 21600 w 21600"/>
                  <a:gd name="T12" fmla="*/ 21646 h 21646"/>
                </a:gdLst>
                <a:ahLst/>
                <a:cxnLst>
                  <a:cxn ang="T6">
                    <a:pos x="T0" y="T1"/>
                  </a:cxn>
                  <a:cxn ang="T7">
                    <a:pos x="T2" y="T3"/>
                  </a:cxn>
                  <a:cxn ang="T8">
                    <a:pos x="T4" y="T5"/>
                  </a:cxn>
                </a:cxnLst>
                <a:rect l="T9" t="T10" r="T11" b="T12"/>
                <a:pathLst>
                  <a:path w="21600" h="21646" fill="none" extrusionOk="0">
                    <a:moveTo>
                      <a:pt x="21600" y="21646"/>
                    </a:moveTo>
                    <a:cubicBezTo>
                      <a:pt x="9670" y="21646"/>
                      <a:pt x="0" y="11975"/>
                      <a:pt x="0" y="46"/>
                    </a:cubicBezTo>
                    <a:cubicBezTo>
                      <a:pt x="-1" y="30"/>
                      <a:pt x="0" y="15"/>
                      <a:pt x="0" y="-1"/>
                    </a:cubicBezTo>
                  </a:path>
                  <a:path w="21600" h="21646" stroke="0" extrusionOk="0">
                    <a:moveTo>
                      <a:pt x="21600" y="21646"/>
                    </a:moveTo>
                    <a:cubicBezTo>
                      <a:pt x="9670" y="21646"/>
                      <a:pt x="0" y="11975"/>
                      <a:pt x="0" y="46"/>
                    </a:cubicBezTo>
                    <a:cubicBezTo>
                      <a:pt x="-1" y="30"/>
                      <a:pt x="0" y="15"/>
                      <a:pt x="0" y="-1"/>
                    </a:cubicBezTo>
                    <a:lnTo>
                      <a:pt x="21600" y="46"/>
                    </a:lnTo>
                    <a:lnTo>
                      <a:pt x="21600" y="21646"/>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96" name="Arc 46"/>
              <p:cNvSpPr>
                <a:spLocks/>
              </p:cNvSpPr>
              <p:nvPr/>
            </p:nvSpPr>
            <p:spPr bwMode="auto">
              <a:xfrm>
                <a:off x="582" y="1446"/>
                <a:ext cx="125" cy="388"/>
              </a:xfrm>
              <a:custGeom>
                <a:avLst/>
                <a:gdLst>
                  <a:gd name="T0" fmla="*/ 0 w 21599"/>
                  <a:gd name="T1" fmla="*/ 0 h 21599"/>
                  <a:gd name="T2" fmla="*/ 0 w 21599"/>
                  <a:gd name="T3" fmla="*/ 0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543"/>
                    </a:moveTo>
                    <a:cubicBezTo>
                      <a:pt x="29" y="9702"/>
                      <a:pt x="9587" y="93"/>
                      <a:pt x="21427" y="-1"/>
                    </a:cubicBezTo>
                  </a:path>
                  <a:path w="21599" h="21599" stroke="0" extrusionOk="0">
                    <a:moveTo>
                      <a:pt x="-1" y="21543"/>
                    </a:moveTo>
                    <a:cubicBezTo>
                      <a:pt x="29" y="9702"/>
                      <a:pt x="9587" y="93"/>
                      <a:pt x="21427" y="-1"/>
                    </a:cubicBezTo>
                    <a:lnTo>
                      <a:pt x="21599" y="21599"/>
                    </a:lnTo>
                    <a:lnTo>
                      <a:pt x="-1" y="21543"/>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9689" name="Group 50"/>
            <p:cNvGrpSpPr>
              <a:grpSpLocks/>
            </p:cNvGrpSpPr>
            <p:nvPr/>
          </p:nvGrpSpPr>
          <p:grpSpPr bwMode="auto">
            <a:xfrm>
              <a:off x="437" y="1254"/>
              <a:ext cx="284" cy="1767"/>
              <a:chOff x="437" y="1254"/>
              <a:chExt cx="284" cy="1767"/>
            </a:xfrm>
          </p:grpSpPr>
          <p:sp>
            <p:nvSpPr>
              <p:cNvPr id="69693" name="Arc 48"/>
              <p:cNvSpPr>
                <a:spLocks/>
              </p:cNvSpPr>
              <p:nvPr/>
            </p:nvSpPr>
            <p:spPr bwMode="auto">
              <a:xfrm>
                <a:off x="437" y="2056"/>
                <a:ext cx="284" cy="965"/>
              </a:xfrm>
              <a:custGeom>
                <a:avLst/>
                <a:gdLst>
                  <a:gd name="T0" fmla="*/ 0 w 21600"/>
                  <a:gd name="T1" fmla="*/ 0 h 21622"/>
                  <a:gd name="T2" fmla="*/ 0 w 21600"/>
                  <a:gd name="T3" fmla="*/ 0 h 21622"/>
                  <a:gd name="T4" fmla="*/ 0 w 21600"/>
                  <a:gd name="T5" fmla="*/ 0 h 21622"/>
                  <a:gd name="T6" fmla="*/ 0 60000 65536"/>
                  <a:gd name="T7" fmla="*/ 0 60000 65536"/>
                  <a:gd name="T8" fmla="*/ 0 60000 65536"/>
                  <a:gd name="T9" fmla="*/ 0 w 21600"/>
                  <a:gd name="T10" fmla="*/ 0 h 21622"/>
                  <a:gd name="T11" fmla="*/ 21600 w 21600"/>
                  <a:gd name="T12" fmla="*/ 21622 h 21622"/>
                </a:gdLst>
                <a:ahLst/>
                <a:cxnLst>
                  <a:cxn ang="T6">
                    <a:pos x="T0" y="T1"/>
                  </a:cxn>
                  <a:cxn ang="T7">
                    <a:pos x="T2" y="T3"/>
                  </a:cxn>
                  <a:cxn ang="T8">
                    <a:pos x="T4" y="T5"/>
                  </a:cxn>
                </a:cxnLst>
                <a:rect l="T9" t="T10" r="T11" b="T12"/>
                <a:pathLst>
                  <a:path w="21600" h="21622" fill="none" extrusionOk="0">
                    <a:moveTo>
                      <a:pt x="21600" y="21622"/>
                    </a:moveTo>
                    <a:cubicBezTo>
                      <a:pt x="9670" y="21622"/>
                      <a:pt x="0" y="11951"/>
                      <a:pt x="0" y="22"/>
                    </a:cubicBezTo>
                    <a:cubicBezTo>
                      <a:pt x="-1" y="14"/>
                      <a:pt x="0" y="7"/>
                      <a:pt x="0" y="-1"/>
                    </a:cubicBezTo>
                  </a:path>
                  <a:path w="21600" h="21622" stroke="0" extrusionOk="0">
                    <a:moveTo>
                      <a:pt x="21600" y="21622"/>
                    </a:moveTo>
                    <a:cubicBezTo>
                      <a:pt x="9670" y="21622"/>
                      <a:pt x="0" y="11951"/>
                      <a:pt x="0" y="22"/>
                    </a:cubicBezTo>
                    <a:cubicBezTo>
                      <a:pt x="-1" y="14"/>
                      <a:pt x="0" y="7"/>
                      <a:pt x="0" y="-1"/>
                    </a:cubicBezTo>
                    <a:lnTo>
                      <a:pt x="21600" y="22"/>
                    </a:lnTo>
                    <a:lnTo>
                      <a:pt x="21600" y="21622"/>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94" name="Arc 49"/>
              <p:cNvSpPr>
                <a:spLocks/>
              </p:cNvSpPr>
              <p:nvPr/>
            </p:nvSpPr>
            <p:spPr bwMode="auto">
              <a:xfrm>
                <a:off x="437" y="1254"/>
                <a:ext cx="255" cy="803"/>
              </a:xfrm>
              <a:custGeom>
                <a:avLst/>
                <a:gdLst>
                  <a:gd name="T0" fmla="*/ 0 w 21599"/>
                  <a:gd name="T1" fmla="*/ 0 h 21599"/>
                  <a:gd name="T2" fmla="*/ 0 w 21599"/>
                  <a:gd name="T3" fmla="*/ 0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572"/>
                    </a:moveTo>
                    <a:cubicBezTo>
                      <a:pt x="13" y="9686"/>
                      <a:pt x="9628" y="45"/>
                      <a:pt x="21514" y="-1"/>
                    </a:cubicBezTo>
                  </a:path>
                  <a:path w="21599" h="21599" stroke="0" extrusionOk="0">
                    <a:moveTo>
                      <a:pt x="-1" y="21572"/>
                    </a:moveTo>
                    <a:cubicBezTo>
                      <a:pt x="13" y="9686"/>
                      <a:pt x="9628" y="45"/>
                      <a:pt x="21514" y="-1"/>
                    </a:cubicBezTo>
                    <a:lnTo>
                      <a:pt x="21599" y="21599"/>
                    </a:lnTo>
                    <a:lnTo>
                      <a:pt x="-1" y="21572"/>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9690" name="Group 53"/>
            <p:cNvGrpSpPr>
              <a:grpSpLocks/>
            </p:cNvGrpSpPr>
            <p:nvPr/>
          </p:nvGrpSpPr>
          <p:grpSpPr bwMode="auto">
            <a:xfrm>
              <a:off x="245" y="1061"/>
              <a:ext cx="476" cy="2679"/>
              <a:chOff x="245" y="1061"/>
              <a:chExt cx="476" cy="2679"/>
            </a:xfrm>
          </p:grpSpPr>
          <p:sp>
            <p:nvSpPr>
              <p:cNvPr id="69691" name="Arc 51"/>
              <p:cNvSpPr>
                <a:spLocks/>
              </p:cNvSpPr>
              <p:nvPr/>
            </p:nvSpPr>
            <p:spPr bwMode="auto">
              <a:xfrm>
                <a:off x="245" y="2278"/>
                <a:ext cx="476" cy="14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92" name="Arc 52"/>
              <p:cNvSpPr>
                <a:spLocks/>
              </p:cNvSpPr>
              <p:nvPr/>
            </p:nvSpPr>
            <p:spPr bwMode="auto">
              <a:xfrm>
                <a:off x="245" y="1061"/>
                <a:ext cx="428" cy="121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9"/>
                      <a:pt x="9640" y="26"/>
                      <a:pt x="21549" y="-1"/>
                    </a:cubicBezTo>
                  </a:path>
                  <a:path w="21600" h="21599" stroke="0" extrusionOk="0">
                    <a:moveTo>
                      <a:pt x="0" y="21599"/>
                    </a:moveTo>
                    <a:cubicBezTo>
                      <a:pt x="0" y="9689"/>
                      <a:pt x="9640" y="26"/>
                      <a:pt x="21549" y="-1"/>
                    </a:cubicBezTo>
                    <a:lnTo>
                      <a:pt x="21600" y="21599"/>
                    </a:lnTo>
                    <a:lnTo>
                      <a:pt x="0" y="21599"/>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69678" name="Group 64"/>
          <p:cNvGrpSpPr>
            <a:grpSpLocks/>
          </p:cNvGrpSpPr>
          <p:nvPr/>
        </p:nvGrpSpPr>
        <p:grpSpPr bwMode="auto">
          <a:xfrm>
            <a:off x="6248400" y="1646238"/>
            <a:ext cx="760413" cy="4252912"/>
            <a:chOff x="3936" y="1061"/>
            <a:chExt cx="479" cy="2679"/>
          </a:xfrm>
        </p:grpSpPr>
        <p:grpSp>
          <p:nvGrpSpPr>
            <p:cNvPr id="69679" name="Group 57"/>
            <p:cNvGrpSpPr>
              <a:grpSpLocks/>
            </p:cNvGrpSpPr>
            <p:nvPr/>
          </p:nvGrpSpPr>
          <p:grpSpPr bwMode="auto">
            <a:xfrm>
              <a:off x="3936" y="1445"/>
              <a:ext cx="143" cy="855"/>
              <a:chOff x="3936" y="1445"/>
              <a:chExt cx="143" cy="855"/>
            </a:xfrm>
          </p:grpSpPr>
          <p:sp>
            <p:nvSpPr>
              <p:cNvPr id="69686" name="Arc 55"/>
              <p:cNvSpPr>
                <a:spLocks/>
              </p:cNvSpPr>
              <p:nvPr/>
            </p:nvSpPr>
            <p:spPr bwMode="auto">
              <a:xfrm>
                <a:off x="3936" y="1832"/>
                <a:ext cx="140" cy="468"/>
              </a:xfrm>
              <a:custGeom>
                <a:avLst/>
                <a:gdLst>
                  <a:gd name="T0" fmla="*/ 0 w 21600"/>
                  <a:gd name="T1" fmla="*/ 0 h 21646"/>
                  <a:gd name="T2" fmla="*/ 0 w 21600"/>
                  <a:gd name="T3" fmla="*/ 0 h 21646"/>
                  <a:gd name="T4" fmla="*/ 0 w 21600"/>
                  <a:gd name="T5" fmla="*/ 0 h 21646"/>
                  <a:gd name="T6" fmla="*/ 0 60000 65536"/>
                  <a:gd name="T7" fmla="*/ 0 60000 65536"/>
                  <a:gd name="T8" fmla="*/ 0 60000 65536"/>
                  <a:gd name="T9" fmla="*/ 0 w 21600"/>
                  <a:gd name="T10" fmla="*/ 0 h 21646"/>
                  <a:gd name="T11" fmla="*/ 21600 w 21600"/>
                  <a:gd name="T12" fmla="*/ 21646 h 21646"/>
                </a:gdLst>
                <a:ahLst/>
                <a:cxnLst>
                  <a:cxn ang="T6">
                    <a:pos x="T0" y="T1"/>
                  </a:cxn>
                  <a:cxn ang="T7">
                    <a:pos x="T2" y="T3"/>
                  </a:cxn>
                  <a:cxn ang="T8">
                    <a:pos x="T4" y="T5"/>
                  </a:cxn>
                </a:cxnLst>
                <a:rect l="T9" t="T10" r="T11" b="T12"/>
                <a:pathLst>
                  <a:path w="21600" h="21646" fill="none" extrusionOk="0">
                    <a:moveTo>
                      <a:pt x="21599" y="-1"/>
                    </a:moveTo>
                    <a:cubicBezTo>
                      <a:pt x="21599" y="15"/>
                      <a:pt x="21600" y="30"/>
                      <a:pt x="21600" y="46"/>
                    </a:cubicBezTo>
                    <a:cubicBezTo>
                      <a:pt x="21600" y="11975"/>
                      <a:pt x="11929" y="21645"/>
                      <a:pt x="0" y="21646"/>
                    </a:cubicBezTo>
                  </a:path>
                  <a:path w="21600" h="21646" stroke="0" extrusionOk="0">
                    <a:moveTo>
                      <a:pt x="21599" y="-1"/>
                    </a:moveTo>
                    <a:cubicBezTo>
                      <a:pt x="21599" y="15"/>
                      <a:pt x="21600" y="30"/>
                      <a:pt x="21600" y="46"/>
                    </a:cubicBezTo>
                    <a:cubicBezTo>
                      <a:pt x="21600" y="11975"/>
                      <a:pt x="11929" y="21645"/>
                      <a:pt x="0" y="21646"/>
                    </a:cubicBezTo>
                    <a:lnTo>
                      <a:pt x="0" y="46"/>
                    </a:lnTo>
                    <a:lnTo>
                      <a:pt x="21599" y="-1"/>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87" name="Arc 56"/>
              <p:cNvSpPr>
                <a:spLocks/>
              </p:cNvSpPr>
              <p:nvPr/>
            </p:nvSpPr>
            <p:spPr bwMode="auto">
              <a:xfrm>
                <a:off x="3953" y="1445"/>
                <a:ext cx="126" cy="389"/>
              </a:xfrm>
              <a:custGeom>
                <a:avLst/>
                <a:gdLst>
                  <a:gd name="T0" fmla="*/ 0 w 21770"/>
                  <a:gd name="T1" fmla="*/ 0 h 21600"/>
                  <a:gd name="T2" fmla="*/ 0 w 21770"/>
                  <a:gd name="T3" fmla="*/ 0 h 21600"/>
                  <a:gd name="T4" fmla="*/ 0 w 21770"/>
                  <a:gd name="T5" fmla="*/ 0 h 21600"/>
                  <a:gd name="T6" fmla="*/ 0 60000 65536"/>
                  <a:gd name="T7" fmla="*/ 0 60000 65536"/>
                  <a:gd name="T8" fmla="*/ 0 60000 65536"/>
                  <a:gd name="T9" fmla="*/ 0 w 21770"/>
                  <a:gd name="T10" fmla="*/ 0 h 21600"/>
                  <a:gd name="T11" fmla="*/ 21770 w 21770"/>
                  <a:gd name="T12" fmla="*/ 21600 h 21600"/>
                </a:gdLst>
                <a:ahLst/>
                <a:cxnLst>
                  <a:cxn ang="T6">
                    <a:pos x="T0" y="T1"/>
                  </a:cxn>
                  <a:cxn ang="T7">
                    <a:pos x="T2" y="T3"/>
                  </a:cxn>
                  <a:cxn ang="T8">
                    <a:pos x="T4" y="T5"/>
                  </a:cxn>
                </a:cxnLst>
                <a:rect l="T9" t="T10" r="T11" b="T12"/>
                <a:pathLst>
                  <a:path w="21770" h="21600" fill="none" extrusionOk="0">
                    <a:moveTo>
                      <a:pt x="-1" y="0"/>
                    </a:moveTo>
                    <a:cubicBezTo>
                      <a:pt x="56" y="0"/>
                      <a:pt x="113" y="-1"/>
                      <a:pt x="171" y="0"/>
                    </a:cubicBezTo>
                    <a:cubicBezTo>
                      <a:pt x="12078" y="0"/>
                      <a:pt x="21740" y="9637"/>
                      <a:pt x="21770" y="21544"/>
                    </a:cubicBezTo>
                  </a:path>
                  <a:path w="21770" h="21600" stroke="0" extrusionOk="0">
                    <a:moveTo>
                      <a:pt x="-1" y="0"/>
                    </a:moveTo>
                    <a:cubicBezTo>
                      <a:pt x="56" y="0"/>
                      <a:pt x="113" y="-1"/>
                      <a:pt x="171" y="0"/>
                    </a:cubicBezTo>
                    <a:cubicBezTo>
                      <a:pt x="12078" y="0"/>
                      <a:pt x="21740" y="9637"/>
                      <a:pt x="21770" y="21544"/>
                    </a:cubicBezTo>
                    <a:lnTo>
                      <a:pt x="171" y="21600"/>
                    </a:lnTo>
                    <a:lnTo>
                      <a:pt x="-1" y="0"/>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9680" name="Group 60"/>
            <p:cNvGrpSpPr>
              <a:grpSpLocks/>
            </p:cNvGrpSpPr>
            <p:nvPr/>
          </p:nvGrpSpPr>
          <p:grpSpPr bwMode="auto">
            <a:xfrm>
              <a:off x="3936" y="1253"/>
              <a:ext cx="286" cy="1768"/>
              <a:chOff x="3936" y="1253"/>
              <a:chExt cx="286" cy="1768"/>
            </a:xfrm>
          </p:grpSpPr>
          <p:sp>
            <p:nvSpPr>
              <p:cNvPr id="69684" name="Arc 58"/>
              <p:cNvSpPr>
                <a:spLocks/>
              </p:cNvSpPr>
              <p:nvPr/>
            </p:nvSpPr>
            <p:spPr bwMode="auto">
              <a:xfrm>
                <a:off x="3936" y="2056"/>
                <a:ext cx="284" cy="965"/>
              </a:xfrm>
              <a:custGeom>
                <a:avLst/>
                <a:gdLst>
                  <a:gd name="T0" fmla="*/ 0 w 21600"/>
                  <a:gd name="T1" fmla="*/ 0 h 21622"/>
                  <a:gd name="T2" fmla="*/ 0 w 21600"/>
                  <a:gd name="T3" fmla="*/ 0 h 21622"/>
                  <a:gd name="T4" fmla="*/ 0 w 21600"/>
                  <a:gd name="T5" fmla="*/ 0 h 21622"/>
                  <a:gd name="T6" fmla="*/ 0 60000 65536"/>
                  <a:gd name="T7" fmla="*/ 0 60000 65536"/>
                  <a:gd name="T8" fmla="*/ 0 60000 65536"/>
                  <a:gd name="T9" fmla="*/ 0 w 21600"/>
                  <a:gd name="T10" fmla="*/ 0 h 21622"/>
                  <a:gd name="T11" fmla="*/ 21600 w 21600"/>
                  <a:gd name="T12" fmla="*/ 21622 h 21622"/>
                </a:gdLst>
                <a:ahLst/>
                <a:cxnLst>
                  <a:cxn ang="T6">
                    <a:pos x="T0" y="T1"/>
                  </a:cxn>
                  <a:cxn ang="T7">
                    <a:pos x="T2" y="T3"/>
                  </a:cxn>
                  <a:cxn ang="T8">
                    <a:pos x="T4" y="T5"/>
                  </a:cxn>
                </a:cxnLst>
                <a:rect l="T9" t="T10" r="T11" b="T12"/>
                <a:pathLst>
                  <a:path w="21600" h="21622" fill="none" extrusionOk="0">
                    <a:moveTo>
                      <a:pt x="21599" y="-1"/>
                    </a:moveTo>
                    <a:cubicBezTo>
                      <a:pt x="21599" y="7"/>
                      <a:pt x="21600" y="14"/>
                      <a:pt x="21600" y="22"/>
                    </a:cubicBezTo>
                    <a:cubicBezTo>
                      <a:pt x="21600" y="11951"/>
                      <a:pt x="11929" y="21621"/>
                      <a:pt x="0" y="21622"/>
                    </a:cubicBezTo>
                  </a:path>
                  <a:path w="21600" h="21622" stroke="0" extrusionOk="0">
                    <a:moveTo>
                      <a:pt x="21599" y="-1"/>
                    </a:moveTo>
                    <a:cubicBezTo>
                      <a:pt x="21599" y="7"/>
                      <a:pt x="21600" y="14"/>
                      <a:pt x="21600" y="22"/>
                    </a:cubicBezTo>
                    <a:cubicBezTo>
                      <a:pt x="21600" y="11951"/>
                      <a:pt x="11929" y="21621"/>
                      <a:pt x="0" y="21622"/>
                    </a:cubicBezTo>
                    <a:lnTo>
                      <a:pt x="0" y="22"/>
                    </a:lnTo>
                    <a:lnTo>
                      <a:pt x="21599" y="-1"/>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85" name="Arc 59"/>
              <p:cNvSpPr>
                <a:spLocks/>
              </p:cNvSpPr>
              <p:nvPr/>
            </p:nvSpPr>
            <p:spPr bwMode="auto">
              <a:xfrm>
                <a:off x="3966" y="1253"/>
                <a:ext cx="256" cy="804"/>
              </a:xfrm>
              <a:custGeom>
                <a:avLst/>
                <a:gdLst>
                  <a:gd name="T0" fmla="*/ 0 w 21683"/>
                  <a:gd name="T1" fmla="*/ 0 h 21600"/>
                  <a:gd name="T2" fmla="*/ 0 w 21683"/>
                  <a:gd name="T3" fmla="*/ 0 h 21600"/>
                  <a:gd name="T4" fmla="*/ 0 w 21683"/>
                  <a:gd name="T5" fmla="*/ 0 h 21600"/>
                  <a:gd name="T6" fmla="*/ 0 60000 65536"/>
                  <a:gd name="T7" fmla="*/ 0 60000 65536"/>
                  <a:gd name="T8" fmla="*/ 0 60000 65536"/>
                  <a:gd name="T9" fmla="*/ 0 w 21683"/>
                  <a:gd name="T10" fmla="*/ 0 h 21600"/>
                  <a:gd name="T11" fmla="*/ 21683 w 21683"/>
                  <a:gd name="T12" fmla="*/ 21600 h 21600"/>
                </a:gdLst>
                <a:ahLst/>
                <a:cxnLst>
                  <a:cxn ang="T6">
                    <a:pos x="T0" y="T1"/>
                  </a:cxn>
                  <a:cxn ang="T7">
                    <a:pos x="T2" y="T3"/>
                  </a:cxn>
                  <a:cxn ang="T8">
                    <a:pos x="T4" y="T5"/>
                  </a:cxn>
                </a:cxnLst>
                <a:rect l="T9" t="T10" r="T11" b="T12"/>
                <a:pathLst>
                  <a:path w="21683" h="21600" fill="none" extrusionOk="0">
                    <a:moveTo>
                      <a:pt x="-1" y="0"/>
                    </a:moveTo>
                    <a:cubicBezTo>
                      <a:pt x="27" y="0"/>
                      <a:pt x="55" y="-1"/>
                      <a:pt x="84" y="0"/>
                    </a:cubicBezTo>
                    <a:cubicBezTo>
                      <a:pt x="12003" y="0"/>
                      <a:pt x="21669" y="9654"/>
                      <a:pt x="21683" y="21573"/>
                    </a:cubicBezTo>
                  </a:path>
                  <a:path w="21683" h="21600" stroke="0" extrusionOk="0">
                    <a:moveTo>
                      <a:pt x="-1" y="0"/>
                    </a:moveTo>
                    <a:cubicBezTo>
                      <a:pt x="27" y="0"/>
                      <a:pt x="55" y="-1"/>
                      <a:pt x="84" y="0"/>
                    </a:cubicBezTo>
                    <a:cubicBezTo>
                      <a:pt x="12003" y="0"/>
                      <a:pt x="21669" y="9654"/>
                      <a:pt x="21683" y="21573"/>
                    </a:cubicBezTo>
                    <a:lnTo>
                      <a:pt x="84" y="21600"/>
                    </a:lnTo>
                    <a:lnTo>
                      <a:pt x="-1" y="0"/>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9681" name="Group 63"/>
            <p:cNvGrpSpPr>
              <a:grpSpLocks/>
            </p:cNvGrpSpPr>
            <p:nvPr/>
          </p:nvGrpSpPr>
          <p:grpSpPr bwMode="auto">
            <a:xfrm>
              <a:off x="3936" y="1061"/>
              <a:ext cx="479" cy="2679"/>
              <a:chOff x="3936" y="1061"/>
              <a:chExt cx="479" cy="2679"/>
            </a:xfrm>
          </p:grpSpPr>
          <p:sp>
            <p:nvSpPr>
              <p:cNvPr id="69682" name="Arc 61"/>
              <p:cNvSpPr>
                <a:spLocks/>
              </p:cNvSpPr>
              <p:nvPr/>
            </p:nvSpPr>
            <p:spPr bwMode="auto">
              <a:xfrm>
                <a:off x="3936" y="2278"/>
                <a:ext cx="476" cy="14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83" name="Arc 62"/>
              <p:cNvSpPr>
                <a:spLocks/>
              </p:cNvSpPr>
              <p:nvPr/>
            </p:nvSpPr>
            <p:spPr bwMode="auto">
              <a:xfrm>
                <a:off x="3987" y="1061"/>
                <a:ext cx="428" cy="1218"/>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1" y="0"/>
                    </a:moveTo>
                    <a:cubicBezTo>
                      <a:pt x="16" y="0"/>
                      <a:pt x="33" y="-1"/>
                      <a:pt x="50" y="0"/>
                    </a:cubicBezTo>
                    <a:cubicBezTo>
                      <a:pt x="11979" y="0"/>
                      <a:pt x="21650" y="9670"/>
                      <a:pt x="21650" y="21600"/>
                    </a:cubicBezTo>
                  </a:path>
                  <a:path w="21650" h="21600" stroke="0" extrusionOk="0">
                    <a:moveTo>
                      <a:pt x="-1" y="0"/>
                    </a:moveTo>
                    <a:cubicBezTo>
                      <a:pt x="16" y="0"/>
                      <a:pt x="33" y="-1"/>
                      <a:pt x="50" y="0"/>
                    </a:cubicBezTo>
                    <a:cubicBezTo>
                      <a:pt x="11979" y="0"/>
                      <a:pt x="21650" y="9670"/>
                      <a:pt x="21650" y="21600"/>
                    </a:cubicBezTo>
                    <a:lnTo>
                      <a:pt x="50" y="21600"/>
                    </a:lnTo>
                    <a:lnTo>
                      <a:pt x="-1" y="0"/>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GB" altLang="ja-JP" smtClean="0"/>
              <a:t>Class Modeling</a:t>
            </a:r>
            <a:br>
              <a:rPr lang="en-GB" altLang="ja-JP" smtClean="0"/>
            </a:br>
            <a:r>
              <a:rPr lang="en-US" altLang="en-US" sz="2800" smtClean="0"/>
              <a:t>Aggregation</a:t>
            </a:r>
            <a:endParaRPr lang="en-GB" altLang="ja-JP" sz="2800" smtClean="0"/>
          </a:p>
        </p:txBody>
      </p:sp>
      <p:sp>
        <p:nvSpPr>
          <p:cNvPr id="70659" name="Rectangle 3"/>
          <p:cNvSpPr>
            <a:spLocks noGrp="1" noChangeArrowheads="1"/>
          </p:cNvSpPr>
          <p:nvPr>
            <p:ph idx="1"/>
          </p:nvPr>
        </p:nvSpPr>
        <p:spPr/>
        <p:txBody>
          <a:bodyPr/>
          <a:lstStyle/>
          <a:p>
            <a:pPr eaLnBrk="1" hangingPunct="1"/>
            <a:r>
              <a:rPr lang="en-US" altLang="en-US" smtClean="0"/>
              <a:t>Aggregation is a special form of association that indicates a “part-of” relationship between a whole and its parts</a:t>
            </a:r>
          </a:p>
          <a:p>
            <a:pPr eaLnBrk="1" hangingPunct="1"/>
            <a:r>
              <a:rPr lang="en-US" altLang="en-US" smtClean="0"/>
              <a:t>Useful when the parts do not have independent existence</a:t>
            </a:r>
          </a:p>
          <a:p>
            <a:pPr lvl="1" eaLnBrk="1" hangingPunct="1"/>
            <a:r>
              <a:rPr lang="en-US" altLang="en-US" smtClean="0"/>
              <a:t>A part is subordinate to the whole</a:t>
            </a:r>
          </a:p>
        </p:txBody>
      </p:sp>
      <p:pic>
        <p:nvPicPr>
          <p:cNvPr id="706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3" y="4346575"/>
            <a:ext cx="44862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28600" y="214313"/>
            <a:ext cx="8486775" cy="704850"/>
          </a:xfrm>
          <a:noFill/>
        </p:spPr>
        <p:txBody>
          <a:bodyPr/>
          <a:lstStyle/>
          <a:p>
            <a:pPr eaLnBrk="1" hangingPunct="1"/>
            <a:r>
              <a:rPr lang="en-US" altLang="ja-JP" smtClean="0"/>
              <a:t>Class Modeling</a:t>
            </a:r>
            <a:br>
              <a:rPr lang="en-US" altLang="ja-JP" smtClean="0"/>
            </a:br>
            <a:r>
              <a:rPr lang="en-US" altLang="ja-JP" sz="2800" smtClean="0"/>
              <a:t>Inheritance</a:t>
            </a:r>
          </a:p>
        </p:txBody>
      </p:sp>
      <p:sp>
        <p:nvSpPr>
          <p:cNvPr id="71683" name="Rectangle 3"/>
          <p:cNvSpPr>
            <a:spLocks noGrp="1" noChangeArrowheads="1"/>
          </p:cNvSpPr>
          <p:nvPr>
            <p:ph idx="1"/>
          </p:nvPr>
        </p:nvSpPr>
        <p:spPr>
          <a:xfrm>
            <a:off x="228600" y="1214438"/>
            <a:ext cx="8763000" cy="5033962"/>
          </a:xfrm>
        </p:spPr>
        <p:txBody>
          <a:bodyPr/>
          <a:lstStyle/>
          <a:p>
            <a:pPr eaLnBrk="1" hangingPunct="1"/>
            <a:r>
              <a:rPr lang="en-US" altLang="ja-JP" sz="2800" smtClean="0">
                <a:ea typeface="ＭＳ Ｐゴシック" panose="020B0600070205080204" pitchFamily="50" charset="-128"/>
              </a:rPr>
              <a:t>Classes with a set of similar attributes and operations may be organized into a hierarchical relationship</a:t>
            </a:r>
          </a:p>
          <a:p>
            <a:pPr eaLnBrk="1" hangingPunct="1"/>
            <a:r>
              <a:rPr lang="en-US" altLang="ja-JP" sz="2800" smtClean="0">
                <a:ea typeface="ＭＳ Ｐゴシック" panose="020B0600070205080204" pitchFamily="50" charset="-128"/>
              </a:rPr>
              <a:t>Common attributes and operations are factored out and assigned to a broad superclass  (</a:t>
            </a:r>
            <a:r>
              <a:rPr lang="en-US" altLang="ja-JP" sz="2800" i="1" smtClean="0">
                <a:ea typeface="ＭＳ Ｐゴシック" panose="020B0600070205080204" pitchFamily="50" charset="-128"/>
              </a:rPr>
              <a:t>generalization</a:t>
            </a:r>
            <a:r>
              <a:rPr lang="en-US" altLang="ja-JP" sz="2800" smtClean="0">
                <a:ea typeface="ＭＳ Ｐゴシック" panose="020B0600070205080204" pitchFamily="50" charset="-128"/>
              </a:rPr>
              <a:t>)</a:t>
            </a:r>
            <a:endParaRPr lang="en-US" altLang="ja-JP" sz="2800" i="1" smtClean="0">
              <a:ea typeface="ＭＳ Ｐゴシック" panose="020B0600070205080204" pitchFamily="50" charset="-128"/>
            </a:endParaRPr>
          </a:p>
          <a:p>
            <a:pPr lvl="1" eaLnBrk="1" hangingPunct="1"/>
            <a:r>
              <a:rPr lang="en-US" altLang="ja-JP" sz="2400" smtClean="0">
                <a:ea typeface="ＭＳ Ｐゴシック" panose="020B0600070205080204" pitchFamily="50" charset="-128"/>
              </a:rPr>
              <a:t>generalization is the “is-a” relationship</a:t>
            </a:r>
          </a:p>
          <a:p>
            <a:pPr lvl="1" eaLnBrk="1" hangingPunct="1"/>
            <a:r>
              <a:rPr lang="en-US" altLang="ja-JP" sz="2400" smtClean="0">
                <a:ea typeface="ＭＳ Ｐゴシック" panose="020B0600070205080204" pitchFamily="50" charset="-128"/>
              </a:rPr>
              <a:t>superclasses are ancestors, subclasses are descendants</a:t>
            </a:r>
          </a:p>
          <a:p>
            <a:pPr eaLnBrk="1" hangingPunct="1"/>
            <a:r>
              <a:rPr lang="en-US" altLang="ja-JP" sz="2800" smtClean="0">
                <a:ea typeface="ＭＳ Ｐゴシック" panose="020B0600070205080204" pitchFamily="50" charset="-128"/>
              </a:rPr>
              <a:t>A class can be iteratively refined into subclasses that </a:t>
            </a:r>
            <a:r>
              <a:rPr lang="en-US" altLang="ja-JP" sz="2800" i="1" smtClean="0">
                <a:ea typeface="ＭＳ Ｐゴシック" panose="020B0600070205080204" pitchFamily="50" charset="-128"/>
              </a:rPr>
              <a:t>inherit</a:t>
            </a:r>
            <a:r>
              <a:rPr lang="en-US" altLang="ja-JP" sz="2800" smtClean="0">
                <a:ea typeface="ＭＳ Ｐゴシック" panose="020B0600070205080204" pitchFamily="50" charset="-128"/>
              </a:rPr>
              <a:t> the attributes and operations of the superclass  (</a:t>
            </a:r>
            <a:r>
              <a:rPr lang="en-US" altLang="ja-JP" sz="2800" i="1" smtClean="0">
                <a:ea typeface="ＭＳ Ｐゴシック" panose="020B0600070205080204" pitchFamily="50" charset="-128"/>
              </a:rPr>
              <a:t>specialization</a:t>
            </a:r>
            <a:r>
              <a:rPr lang="en-US" altLang="ja-JP" sz="2800" smtClean="0">
                <a:ea typeface="ＭＳ Ｐゴシック" panose="020B0600070205080204" pitchFamily="50" charset="-128"/>
              </a:rPr>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altLang="ja-JP" smtClean="0"/>
              <a:t>Class Modeling</a:t>
            </a:r>
            <a:br>
              <a:rPr lang="en-US" altLang="ja-JP" smtClean="0"/>
            </a:br>
            <a:r>
              <a:rPr lang="en-US" altLang="ja-JP" sz="2800" smtClean="0"/>
              <a:t>Advantages of Inheritance</a:t>
            </a:r>
          </a:p>
        </p:txBody>
      </p:sp>
      <p:sp>
        <p:nvSpPr>
          <p:cNvPr id="3" name="Content Placeholder 2"/>
          <p:cNvSpPr>
            <a:spLocks noGrp="1"/>
          </p:cNvSpPr>
          <p:nvPr>
            <p:ph idx="1"/>
          </p:nvPr>
        </p:nvSpPr>
        <p:spPr>
          <a:xfrm>
            <a:off x="381000" y="1219200"/>
            <a:ext cx="8553450" cy="1143000"/>
          </a:xfrm>
        </p:spPr>
        <p:txBody>
          <a:bodyPr/>
          <a:lstStyle/>
          <a:p>
            <a:pPr eaLnBrk="1" hangingPunct="1"/>
            <a:r>
              <a:rPr lang="en-US" altLang="ja-JP" sz="2800" smtClean="0">
                <a:ea typeface="ＭＳ Ｐゴシック" panose="020B0600070205080204" pitchFamily="50" charset="-128"/>
              </a:rPr>
              <a:t>Development model </a:t>
            </a:r>
            <a:r>
              <a:rPr lang="en-US" altLang="ja-JP" sz="2800" b="1" smtClean="0">
                <a:ea typeface="ＭＳ Ｐゴシック" panose="020B0600070205080204" pitchFamily="50" charset="-128"/>
              </a:rPr>
              <a:t>closer to real life </a:t>
            </a:r>
            <a:r>
              <a:rPr lang="en-US" altLang="ja-JP" sz="2800" smtClean="0">
                <a:ea typeface="ＭＳ Ｐゴシック" panose="020B0600070205080204" pitchFamily="50" charset="-128"/>
              </a:rPr>
              <a:t>object model with hierarchical relationships</a:t>
            </a:r>
          </a:p>
        </p:txBody>
      </p:sp>
      <p:sp>
        <p:nvSpPr>
          <p:cNvPr id="5" name="Content Placeholder 2"/>
          <p:cNvSpPr txBox="1">
            <a:spLocks/>
          </p:cNvSpPr>
          <p:nvPr/>
        </p:nvSpPr>
        <p:spPr bwMode="auto">
          <a:xfrm>
            <a:off x="361950" y="2133600"/>
            <a:ext cx="8553450" cy="609600"/>
          </a:xfrm>
          <a:prstGeom prst="rect">
            <a:avLst/>
          </a:prstGeom>
          <a:noFill/>
          <a:ln w="9525">
            <a:noFill/>
            <a:miter lim="800000"/>
            <a:headEnd/>
            <a:tailEnd/>
          </a:ln>
        </p:spPr>
        <p:txBody>
          <a:bodyPr>
            <a:normAutofit/>
          </a:bodyPr>
          <a:lstStyle/>
          <a:p>
            <a:pPr marL="342900" indent="-342900" eaLnBrk="1" hangingPunct="1">
              <a:spcBef>
                <a:spcPct val="20000"/>
              </a:spcBef>
              <a:buClr>
                <a:schemeClr val="tx1"/>
              </a:buClr>
              <a:buSzPct val="62000"/>
              <a:buFont typeface="Monotype Sorts" pitchFamily="2" charset="2"/>
              <a:buChar char="o"/>
              <a:defRPr/>
            </a:pPr>
            <a:r>
              <a:rPr lang="en-US" sz="2800" b="1" kern="0" dirty="0">
                <a:latin typeface="+mn-lt"/>
              </a:rPr>
              <a:t>Reusability</a:t>
            </a:r>
            <a:r>
              <a:rPr lang="en-US" sz="2800" kern="0" dirty="0">
                <a:latin typeface="+mn-lt"/>
              </a:rPr>
              <a:t> – reuse public methods of base class</a:t>
            </a:r>
          </a:p>
        </p:txBody>
      </p:sp>
      <p:sp>
        <p:nvSpPr>
          <p:cNvPr id="6" name="Content Placeholder 2"/>
          <p:cNvSpPr txBox="1">
            <a:spLocks/>
          </p:cNvSpPr>
          <p:nvPr/>
        </p:nvSpPr>
        <p:spPr bwMode="auto">
          <a:xfrm>
            <a:off x="361950" y="2667000"/>
            <a:ext cx="8553450" cy="609600"/>
          </a:xfrm>
          <a:prstGeom prst="rect">
            <a:avLst/>
          </a:prstGeom>
          <a:noFill/>
          <a:ln w="9525">
            <a:noFill/>
            <a:miter lim="800000"/>
            <a:headEnd/>
            <a:tailEnd/>
          </a:ln>
        </p:spPr>
        <p:txBody>
          <a:bodyPr>
            <a:normAutofit/>
          </a:bodyPr>
          <a:lstStyle/>
          <a:p>
            <a:pPr marL="342900" indent="-342900" eaLnBrk="1" hangingPunct="1">
              <a:spcBef>
                <a:spcPct val="20000"/>
              </a:spcBef>
              <a:buClr>
                <a:schemeClr val="tx1"/>
              </a:buClr>
              <a:buSzPct val="62000"/>
              <a:buFont typeface="Monotype Sorts" pitchFamily="2" charset="2"/>
              <a:buChar char="o"/>
              <a:defRPr/>
            </a:pPr>
            <a:r>
              <a:rPr lang="en-US" sz="2800" b="1" kern="0" dirty="0">
                <a:latin typeface="+mn-lt"/>
              </a:rPr>
              <a:t>Extensibility</a:t>
            </a:r>
            <a:r>
              <a:rPr lang="en-US" sz="2800" kern="0" dirty="0">
                <a:latin typeface="+mn-lt"/>
              </a:rPr>
              <a:t> – Extend the base class</a:t>
            </a:r>
          </a:p>
        </p:txBody>
      </p:sp>
      <p:sp>
        <p:nvSpPr>
          <p:cNvPr id="7" name="Content Placeholder 2"/>
          <p:cNvSpPr txBox="1">
            <a:spLocks/>
          </p:cNvSpPr>
          <p:nvPr/>
        </p:nvSpPr>
        <p:spPr bwMode="auto">
          <a:xfrm>
            <a:off x="381000" y="3200400"/>
            <a:ext cx="85534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20000"/>
              </a:spcBef>
              <a:buClr>
                <a:schemeClr val="tx1"/>
              </a:buClr>
              <a:buSzPct val="62000"/>
              <a:buFont typeface="Monotype Sorts" panose="01010601010101010101" pitchFamily="2" charset="2"/>
              <a:buChar char="o"/>
            </a:pPr>
            <a:r>
              <a:rPr lang="en-US" altLang="ja-JP" sz="2800" b="1">
                <a:latin typeface="Calibri" panose="020F0502020204030204" pitchFamily="34" charset="0"/>
                <a:ea typeface="ＭＳ Ｐゴシック" panose="020B0600070205080204" pitchFamily="50" charset="-128"/>
              </a:rPr>
              <a:t>Data hiding </a:t>
            </a:r>
            <a:r>
              <a:rPr lang="en-US" altLang="ja-JP" sz="2800">
                <a:latin typeface="Calibri" panose="020F0502020204030204" pitchFamily="34" charset="0"/>
                <a:ea typeface="ＭＳ Ｐゴシック" panose="020B0600070205080204" pitchFamily="50" charset="-128"/>
              </a:rPr>
              <a:t>– base class keeps some data private </a:t>
            </a:r>
            <a:r>
              <a:rPr lang="en-US" altLang="ja-JP" sz="2800">
                <a:latin typeface="Calibri" panose="020F0502020204030204" pitchFamily="34" charset="0"/>
                <a:ea typeface="ＭＳ Ｐゴシック" panose="020B0600070205080204" pitchFamily="50" charset="-128"/>
                <a:sym typeface="Wingdings" panose="05000000000000000000" pitchFamily="2" charset="2"/>
              </a:rPr>
              <a:t> derive class cannot change it</a:t>
            </a:r>
            <a:endParaRPr lang="en-US" altLang="ja-JP" sz="2800">
              <a:latin typeface="Calibri" panose="020F0502020204030204" pitchFamily="34" charset="0"/>
              <a:ea typeface="ＭＳ Ｐゴシック" panose="020B0600070205080204" pitchFamily="50" charset="-128"/>
            </a:endParaRPr>
          </a:p>
        </p:txBody>
      </p:sp>
      <p:sp>
        <p:nvSpPr>
          <p:cNvPr id="8" name="Content Placeholder 2"/>
          <p:cNvSpPr txBox="1">
            <a:spLocks/>
          </p:cNvSpPr>
          <p:nvPr/>
        </p:nvSpPr>
        <p:spPr bwMode="auto">
          <a:xfrm>
            <a:off x="381000" y="4114800"/>
            <a:ext cx="8553450" cy="609600"/>
          </a:xfrm>
          <a:prstGeom prst="rect">
            <a:avLst/>
          </a:prstGeom>
          <a:noFill/>
          <a:ln w="9525">
            <a:noFill/>
            <a:miter lim="800000"/>
            <a:headEnd/>
            <a:tailEnd/>
          </a:ln>
        </p:spPr>
        <p:txBody>
          <a:bodyPr>
            <a:normAutofit/>
          </a:bodyPr>
          <a:lstStyle/>
          <a:p>
            <a:pPr marL="342900" indent="-342900" eaLnBrk="1" hangingPunct="1">
              <a:spcBef>
                <a:spcPct val="20000"/>
              </a:spcBef>
              <a:buClr>
                <a:schemeClr val="tx1"/>
              </a:buClr>
              <a:buSzPct val="62000"/>
              <a:buFont typeface="Monotype Sorts" pitchFamily="2" charset="2"/>
              <a:buChar char="o"/>
              <a:defRPr/>
            </a:pPr>
            <a:r>
              <a:rPr lang="en-US" sz="2800" b="1" kern="0" dirty="0">
                <a:latin typeface="+mn-lt"/>
              </a:rPr>
              <a:t>Rapid prototyping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2000"/>
                                        <p:tgtEl>
                                          <p:spTgt spid="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P spid="6" grpId="0" build="allAtOnce"/>
      <p:bldP spid="7" grpId="0" build="allAtOnce"/>
      <p:bldP spid="8"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28600" y="223838"/>
            <a:ext cx="8763000" cy="704850"/>
          </a:xfrm>
          <a:noFill/>
        </p:spPr>
        <p:txBody>
          <a:bodyPr/>
          <a:lstStyle/>
          <a:p>
            <a:pPr eaLnBrk="1" hangingPunct="1"/>
            <a:r>
              <a:rPr lang="en-US" altLang="ja-JP" smtClean="0"/>
              <a:t>Class Modeling</a:t>
            </a:r>
            <a:br>
              <a:rPr lang="en-US" altLang="ja-JP" smtClean="0"/>
            </a:br>
            <a:r>
              <a:rPr lang="en-US" altLang="ja-JP" sz="2800" smtClean="0"/>
              <a:t>Domain Analysis</a:t>
            </a:r>
          </a:p>
        </p:txBody>
      </p:sp>
      <p:sp>
        <p:nvSpPr>
          <p:cNvPr id="73731" name="Content Placeholder 2"/>
          <p:cNvSpPr>
            <a:spLocks noGrp="1"/>
          </p:cNvSpPr>
          <p:nvPr>
            <p:ph idx="1"/>
          </p:nvPr>
        </p:nvSpPr>
        <p:spPr>
          <a:xfrm>
            <a:off x="457200" y="2071688"/>
            <a:ext cx="8229600" cy="3852862"/>
          </a:xfrm>
        </p:spPr>
        <p:txBody>
          <a:bodyPr/>
          <a:lstStyle/>
          <a:p>
            <a:pPr eaLnBrk="1" hangingPunct="1"/>
            <a:r>
              <a:rPr lang="en-GB" altLang="ja-JP" sz="2800" smtClean="0">
                <a:ea typeface="ＭＳ Ｐゴシック" panose="020B0600070205080204" pitchFamily="50" charset="-128"/>
              </a:rPr>
              <a:t>Nouns suggest </a:t>
            </a:r>
            <a:r>
              <a:rPr lang="en-GB" altLang="ja-JP" sz="2800" b="1" smtClean="0">
                <a:ea typeface="ＭＳ Ｐゴシック" panose="020B0600070205080204" pitchFamily="50" charset="-128"/>
              </a:rPr>
              <a:t>candidate Classes.</a:t>
            </a:r>
          </a:p>
          <a:p>
            <a:pPr eaLnBrk="1" hangingPunct="1"/>
            <a:r>
              <a:rPr lang="en-GB" altLang="ja-JP" sz="2800" smtClean="0">
                <a:ea typeface="ＭＳ Ｐゴシック" panose="020B0600070205080204" pitchFamily="50" charset="-128"/>
              </a:rPr>
              <a:t>Not every noun is an Object Class.</a:t>
            </a:r>
          </a:p>
          <a:p>
            <a:pPr lvl="1" eaLnBrk="1" hangingPunct="1"/>
            <a:r>
              <a:rPr lang="en-GB" altLang="ja-JP" sz="2400" smtClean="0">
                <a:ea typeface="ＭＳ Ｐゴシック" panose="020B0600070205080204" pitchFamily="50" charset="-128"/>
              </a:rPr>
              <a:t>Some are </a:t>
            </a:r>
            <a:r>
              <a:rPr lang="en-GB" altLang="ja-JP" sz="2400" b="1" smtClean="0">
                <a:ea typeface="ＭＳ Ｐゴシック" panose="020B0600070205080204" pitchFamily="50" charset="-128"/>
              </a:rPr>
              <a:t>attributes</a:t>
            </a:r>
            <a:r>
              <a:rPr lang="en-GB" altLang="ja-JP" sz="2400" smtClean="0">
                <a:ea typeface="ＭＳ Ｐゴシック" panose="020B0600070205080204" pitchFamily="50" charset="-128"/>
              </a:rPr>
              <a:t> of another Class.</a:t>
            </a:r>
          </a:p>
          <a:p>
            <a:pPr lvl="1" eaLnBrk="1" hangingPunct="1"/>
            <a:r>
              <a:rPr lang="en-GB" altLang="ja-JP" sz="2400" smtClean="0">
                <a:ea typeface="ＭＳ Ｐゴシック" panose="020B0600070205080204" pitchFamily="50" charset="-128"/>
              </a:rPr>
              <a:t>Some are irrelevant, outside the scope of the application.</a:t>
            </a:r>
          </a:p>
          <a:p>
            <a:pPr eaLnBrk="1" hangingPunct="1"/>
            <a:r>
              <a:rPr lang="en-GB" altLang="ja-JP" sz="2800" smtClean="0">
                <a:ea typeface="ＭＳ Ｐゴシック" panose="020B0600070205080204" pitchFamily="50" charset="-128"/>
              </a:rPr>
              <a:t>Verb phrases suggest class associations</a:t>
            </a:r>
          </a:p>
          <a:p>
            <a:pPr lvl="1" eaLnBrk="1" hangingPunct="1"/>
            <a:r>
              <a:rPr lang="en-GB" altLang="ja-JP" sz="2400" smtClean="0">
                <a:ea typeface="ＭＳ Ｐゴシック" panose="020B0600070205080204" pitchFamily="50" charset="-128"/>
              </a:rPr>
              <a:t>Some relationships are irrelevant (caution).</a:t>
            </a:r>
          </a:p>
          <a:p>
            <a:pPr eaLnBrk="1" hangingPunct="1"/>
            <a:r>
              <a:rPr lang="en-GB" altLang="ja-JP" sz="2800" smtClean="0">
                <a:ea typeface="ＭＳ Ｐゴシック" panose="020B0600070205080204" pitchFamily="50" charset="-128"/>
              </a:rPr>
              <a:t>Proper nouns suggest Objects of a Class type. Beware of singular nouns.</a:t>
            </a:r>
          </a:p>
          <a:p>
            <a:pPr eaLnBrk="1" hangingPunct="1">
              <a:buFont typeface="Wingdings" panose="05000000000000000000" pitchFamily="2" charset="2"/>
              <a:buNone/>
            </a:pPr>
            <a:endParaRPr lang="en-US" altLang="ja-JP" sz="2800" smtClean="0">
              <a:ea typeface="ＭＳ Ｐゴシック" panose="020B0600070205080204" pitchFamily="50" charset="-128"/>
            </a:endParaRPr>
          </a:p>
        </p:txBody>
      </p:sp>
      <p:sp>
        <p:nvSpPr>
          <p:cNvPr id="73732" name="AutoShape 4"/>
          <p:cNvSpPr>
            <a:spLocks noChangeArrowheads="1"/>
          </p:cNvSpPr>
          <p:nvPr/>
        </p:nvSpPr>
        <p:spPr bwMode="auto">
          <a:xfrm>
            <a:off x="6000750" y="1143000"/>
            <a:ext cx="3000375" cy="1285875"/>
          </a:xfrm>
          <a:prstGeom prst="star16">
            <a:avLst>
              <a:gd name="adj" fmla="val 37500"/>
            </a:avLst>
          </a:prstGeom>
          <a:solidFill>
            <a:srgbClr val="8DE5E3"/>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2000">
                <a:ea typeface="ＭＳ Ｐゴシック" panose="020B0600070205080204" pitchFamily="50" charset="-128"/>
              </a:rPr>
              <a:t>Problem Domain</a:t>
            </a:r>
          </a:p>
        </p:txBody>
      </p:sp>
      <p:sp>
        <p:nvSpPr>
          <p:cNvPr id="73733" name="Line 6"/>
          <p:cNvSpPr>
            <a:spLocks noChangeShapeType="1"/>
          </p:cNvSpPr>
          <p:nvPr/>
        </p:nvSpPr>
        <p:spPr bwMode="auto">
          <a:xfrm flipH="1" flipV="1">
            <a:off x="3214688" y="1500188"/>
            <a:ext cx="2786062" cy="571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3734" name="Rectangle 7"/>
          <p:cNvSpPr>
            <a:spLocks noChangeArrowheads="1"/>
          </p:cNvSpPr>
          <p:nvPr/>
        </p:nvSpPr>
        <p:spPr bwMode="auto">
          <a:xfrm>
            <a:off x="2286000" y="1071563"/>
            <a:ext cx="2857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ja-JP" sz="2200">
                <a:ea typeface="ＭＳ Ｐゴシック" panose="020B0600070205080204" pitchFamily="50" charset="-128"/>
              </a:rPr>
              <a:t>Natural Language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14313" y="142875"/>
            <a:ext cx="8763000" cy="857250"/>
          </a:xfrm>
          <a:noFill/>
        </p:spPr>
        <p:txBody>
          <a:bodyPr/>
          <a:lstStyle/>
          <a:p>
            <a:pPr eaLnBrk="1" hangingPunct="1"/>
            <a:r>
              <a:rPr lang="en-US" altLang="ja-JP" smtClean="0"/>
              <a:t>Agenda</a:t>
            </a:r>
          </a:p>
        </p:txBody>
      </p:sp>
      <p:sp>
        <p:nvSpPr>
          <p:cNvPr id="56323" name="Rectangle 3"/>
          <p:cNvSpPr>
            <a:spLocks noGrp="1" noChangeArrowheads="1"/>
          </p:cNvSpPr>
          <p:nvPr>
            <p:ph idx="1"/>
          </p:nvPr>
        </p:nvSpPr>
        <p:spPr>
          <a:xfrm>
            <a:off x="228600" y="1323975"/>
            <a:ext cx="8763000" cy="5033963"/>
          </a:xfrm>
        </p:spPr>
        <p:txBody>
          <a:bodyPr/>
          <a:lstStyle/>
          <a:p>
            <a:pPr eaLnBrk="1" hangingPunct="1"/>
            <a:r>
              <a:rPr lang="en-US" altLang="ja-JP" smtClean="0">
                <a:ea typeface="ＭＳ Ｐゴシック" panose="020B0600070205080204" pitchFamily="50" charset="-128"/>
              </a:rPr>
              <a:t>General Introduction</a:t>
            </a:r>
          </a:p>
          <a:p>
            <a:pPr eaLnBrk="1" hangingPunct="1"/>
            <a:r>
              <a:rPr lang="en-US" altLang="ja-JP" smtClean="0">
                <a:ea typeface="ＭＳ Ｐゴシック" panose="020B0600070205080204" pitchFamily="50" charset="-128"/>
              </a:rPr>
              <a:t>Object Modeling Technique (OMT)</a:t>
            </a:r>
          </a:p>
          <a:p>
            <a:pPr lvl="1" eaLnBrk="1" hangingPunct="1"/>
            <a:r>
              <a:rPr lang="en-US" altLang="en-US" smtClean="0"/>
              <a:t>Object-Oriented Analysis</a:t>
            </a:r>
          </a:p>
          <a:p>
            <a:pPr lvl="1" eaLnBrk="1" hangingPunct="1"/>
            <a:r>
              <a:rPr lang="en-US" altLang="en-US" smtClean="0"/>
              <a:t>Object-Oriented Design</a:t>
            </a:r>
          </a:p>
          <a:p>
            <a:pPr eaLnBrk="1" hangingPunct="1"/>
            <a:r>
              <a:rPr lang="en-US" altLang="ja-JP" smtClean="0">
                <a:ea typeface="ＭＳ Ｐゴシック" panose="020B0600070205080204" pitchFamily="50" charset="-128"/>
              </a:rPr>
              <a:t>Three models</a:t>
            </a:r>
          </a:p>
          <a:p>
            <a:pPr lvl="1" eaLnBrk="1" hangingPunct="1"/>
            <a:r>
              <a:rPr lang="en-US" altLang="ja-JP" smtClean="0">
                <a:ea typeface="ＭＳ Ｐゴシック" panose="020B0600070205080204" pitchFamily="50" charset="-128"/>
              </a:rPr>
              <a:t>Object Modeling</a:t>
            </a:r>
          </a:p>
          <a:p>
            <a:pPr lvl="1" eaLnBrk="1" hangingPunct="1"/>
            <a:r>
              <a:rPr lang="en-US" altLang="ja-JP" smtClean="0">
                <a:ea typeface="ＭＳ Ｐゴシック" panose="020B0600070205080204" pitchFamily="50" charset="-128"/>
              </a:rPr>
              <a:t>Dynamic Modeling</a:t>
            </a:r>
          </a:p>
          <a:p>
            <a:pPr lvl="1" eaLnBrk="1" hangingPunct="1"/>
            <a:r>
              <a:rPr lang="en-US" altLang="ja-JP" smtClean="0">
                <a:ea typeface="ＭＳ Ｐゴシック" panose="020B0600070205080204" pitchFamily="50" charset="-128"/>
              </a:rPr>
              <a:t>Functional Modeling</a:t>
            </a:r>
          </a:p>
          <a:p>
            <a:pPr eaLnBrk="1" hangingPunct="1">
              <a:spcBef>
                <a:spcPct val="40000"/>
              </a:spcBef>
            </a:pPr>
            <a:r>
              <a:rPr lang="en-US" altLang="ja-JP" smtClean="0">
                <a:ea typeface="ＭＳ Ｐゴシック" panose="020B0600070205080204" pitchFamily="50" charset="-128"/>
              </a:rPr>
              <a:t>Four phases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28600" y="223838"/>
            <a:ext cx="8763000" cy="704850"/>
          </a:xfrm>
          <a:noFill/>
        </p:spPr>
        <p:txBody>
          <a:bodyPr/>
          <a:lstStyle/>
          <a:p>
            <a:pPr eaLnBrk="1" hangingPunct="1"/>
            <a:r>
              <a:rPr lang="en-US" altLang="ja-JP" smtClean="0"/>
              <a:t>Class Modeling</a:t>
            </a:r>
            <a:br>
              <a:rPr lang="en-US" altLang="ja-JP" smtClean="0"/>
            </a:br>
            <a:r>
              <a:rPr lang="en-US" altLang="ja-JP" sz="2800" smtClean="0"/>
              <a:t> Classes Identifying</a:t>
            </a:r>
          </a:p>
        </p:txBody>
      </p:sp>
      <p:sp>
        <p:nvSpPr>
          <p:cNvPr id="74755" name="Content Placeholder 2"/>
          <p:cNvSpPr>
            <a:spLocks noGrp="1"/>
          </p:cNvSpPr>
          <p:nvPr>
            <p:ph idx="1"/>
          </p:nvPr>
        </p:nvSpPr>
        <p:spPr/>
        <p:txBody>
          <a:bodyPr/>
          <a:lstStyle/>
          <a:p>
            <a:pPr eaLnBrk="1" hangingPunct="1"/>
            <a:r>
              <a:rPr lang="en-GB" altLang="ja-JP" smtClean="0">
                <a:ea typeface="ＭＳ Ｐゴシック" panose="020B0600070205080204" pitchFamily="50" charset="-128"/>
              </a:rPr>
              <a:t>Finding classes:</a:t>
            </a:r>
          </a:p>
          <a:p>
            <a:pPr lvl="1" eaLnBrk="1" hangingPunct="1"/>
            <a:r>
              <a:rPr lang="en-GB" altLang="ja-JP" smtClean="0">
                <a:ea typeface="ＭＳ Ｐゴシック" panose="020B0600070205080204" pitchFamily="50" charset="-128"/>
              </a:rPr>
              <a:t>Use domain analysis as before.</a:t>
            </a:r>
          </a:p>
          <a:p>
            <a:pPr lvl="1" eaLnBrk="1" hangingPunct="1"/>
            <a:r>
              <a:rPr lang="en-GB" altLang="ja-JP" smtClean="0">
                <a:ea typeface="ＭＳ Ｐゴシック" panose="020B0600070205080204" pitchFamily="50" charset="-128"/>
              </a:rPr>
              <a:t>Derive them from the use cases (descriptions).</a:t>
            </a:r>
          </a:p>
          <a:p>
            <a:pPr lvl="1" eaLnBrk="1" hangingPunct="1"/>
            <a:r>
              <a:rPr lang="en-GB" altLang="ja-JP" smtClean="0">
                <a:ea typeface="ＭＳ Ｐゴシック" panose="020B0600070205080204" pitchFamily="50" charset="-128"/>
              </a:rPr>
              <a:t>Look for data which must be stored or analysed.</a:t>
            </a:r>
          </a:p>
          <a:p>
            <a:pPr lvl="1" eaLnBrk="1" hangingPunct="1"/>
            <a:r>
              <a:rPr lang="en-GB" altLang="ja-JP" smtClean="0">
                <a:ea typeface="ＭＳ Ｐゴシック" panose="020B0600070205080204" pitchFamily="50" charset="-128"/>
              </a:rPr>
              <a:t>Are there external systems?</a:t>
            </a:r>
          </a:p>
          <a:p>
            <a:pPr lvl="1" eaLnBrk="1" hangingPunct="1"/>
            <a:r>
              <a:rPr lang="en-GB" altLang="ja-JP" smtClean="0">
                <a:ea typeface="ＭＳ Ｐゴシック" panose="020B0600070205080204" pitchFamily="50" charset="-128"/>
              </a:rPr>
              <a:t>Are there any devices under the control of the system?</a:t>
            </a:r>
          </a:p>
          <a:p>
            <a:pPr lvl="1" eaLnBrk="1" hangingPunct="1"/>
            <a:r>
              <a:rPr lang="en-GB" altLang="ja-JP" smtClean="0">
                <a:ea typeface="ＭＳ Ｐゴシック" panose="020B0600070205080204" pitchFamily="50" charset="-128"/>
              </a:rPr>
              <a:t>Are there any organisational parts?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28600" y="152400"/>
            <a:ext cx="8763000" cy="755650"/>
          </a:xfrm>
          <a:noFill/>
        </p:spPr>
        <p:txBody>
          <a:bodyPr/>
          <a:lstStyle/>
          <a:p>
            <a:pPr eaLnBrk="1" hangingPunct="1"/>
            <a:r>
              <a:rPr lang="en-US" altLang="en-US" smtClean="0"/>
              <a:t>Class Modeling - An Example</a:t>
            </a:r>
          </a:p>
        </p:txBody>
      </p:sp>
      <p:sp>
        <p:nvSpPr>
          <p:cNvPr id="75779" name="Rectangle 3"/>
          <p:cNvSpPr>
            <a:spLocks noGrp="1" noChangeArrowheads="1"/>
          </p:cNvSpPr>
          <p:nvPr>
            <p:ph idx="1"/>
          </p:nvPr>
        </p:nvSpPr>
        <p:spPr>
          <a:xfrm>
            <a:off x="523875" y="1377950"/>
            <a:ext cx="8763000" cy="5122863"/>
          </a:xfrm>
        </p:spPr>
        <p:txBody>
          <a:bodyPr/>
          <a:lstStyle/>
          <a:p>
            <a:pPr marL="0" indent="0" eaLnBrk="1" hangingPunct="1">
              <a:buFontTx/>
              <a:buNone/>
            </a:pPr>
            <a:r>
              <a:rPr lang="en-US" altLang="en-US" smtClean="0"/>
              <a:t>FastData Inc. wants a subsystem to process office supply orders via the Web. The user will supply via a form their name, password, account number, and a list of supplies along with an indication of the quantities desired. The subsystem will validate the input, enter the order into a database, and generate a receipt with the order number, expected ship date, and the total cost of the order. If the validation step fails, the subsystem will generate an error message describing the cause of the failure.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28600" y="152400"/>
            <a:ext cx="8763000" cy="755650"/>
          </a:xfrm>
          <a:noFill/>
        </p:spPr>
        <p:txBody>
          <a:bodyPr/>
          <a:lstStyle/>
          <a:p>
            <a:pPr eaLnBrk="1" hangingPunct="1"/>
            <a:r>
              <a:rPr lang="en-US" altLang="en-US" smtClean="0"/>
              <a:t>Class Modeling - Concise Problem Definition</a:t>
            </a:r>
          </a:p>
        </p:txBody>
      </p:sp>
      <p:sp>
        <p:nvSpPr>
          <p:cNvPr id="76803" name="Rectangle 3"/>
          <p:cNvSpPr>
            <a:spLocks noGrp="1" noChangeArrowheads="1"/>
          </p:cNvSpPr>
          <p:nvPr>
            <p:ph idx="1"/>
          </p:nvPr>
        </p:nvSpPr>
        <p:spPr>
          <a:xfrm>
            <a:off x="228600" y="1600200"/>
            <a:ext cx="8763000" cy="4648200"/>
          </a:xfrm>
        </p:spPr>
        <p:txBody>
          <a:bodyPr/>
          <a:lstStyle/>
          <a:p>
            <a:pPr marL="0" indent="0" eaLnBrk="1" hangingPunct="1"/>
            <a:r>
              <a:rPr lang="en-US" altLang="en-US" smtClean="0"/>
              <a:t>Define the problem concisely</a:t>
            </a:r>
          </a:p>
          <a:p>
            <a:pPr lvl="1" eaLnBrk="1" hangingPunct="1"/>
            <a:r>
              <a:rPr lang="en-US" altLang="en-US" smtClean="0"/>
              <a:t>Use only a single sentence</a:t>
            </a:r>
            <a:br>
              <a:rPr lang="en-US" altLang="en-US" smtClean="0"/>
            </a:br>
            <a:endParaRPr lang="en-US" altLang="en-US" smtClean="0"/>
          </a:p>
          <a:p>
            <a:pPr marL="0" indent="0" eaLnBrk="1" hangingPunct="1">
              <a:buFontTx/>
              <a:buNone/>
            </a:pPr>
            <a:r>
              <a:rPr lang="en-US" altLang="en-US" smtClean="0"/>
              <a:t>“FastData, Inc. employees may order office supplies via the Web and receive a receipt confirming the order”</a:t>
            </a:r>
            <a:br>
              <a:rPr lang="en-US" altLang="en-US" smtClean="0"/>
            </a:br>
            <a:endParaRPr lang="en-US" altLang="en-US" smtClean="0"/>
          </a:p>
          <a:p>
            <a:pPr marL="0" indent="0" eaLnBrk="1" hangingPunct="1"/>
            <a:r>
              <a:rPr lang="en-US" altLang="en-US" smtClean="0"/>
              <a:t>This is the first step towards identifying the classes of the subsystem</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28600" y="152400"/>
            <a:ext cx="8763000" cy="755650"/>
          </a:xfrm>
          <a:noFill/>
        </p:spPr>
        <p:txBody>
          <a:bodyPr/>
          <a:lstStyle/>
          <a:p>
            <a:pPr eaLnBrk="1" hangingPunct="1"/>
            <a:r>
              <a:rPr lang="en-US" altLang="en-US" smtClean="0"/>
              <a:t>Class Modeling - Informal Strategy</a:t>
            </a:r>
          </a:p>
        </p:txBody>
      </p:sp>
      <p:sp>
        <p:nvSpPr>
          <p:cNvPr id="77827" name="Rectangle 3"/>
          <p:cNvSpPr>
            <a:spLocks noGrp="1" noChangeArrowheads="1"/>
          </p:cNvSpPr>
          <p:nvPr>
            <p:ph idx="1"/>
          </p:nvPr>
        </p:nvSpPr>
        <p:spPr>
          <a:xfrm>
            <a:off x="228600" y="1500188"/>
            <a:ext cx="8763000" cy="3786187"/>
          </a:xfrm>
        </p:spPr>
        <p:txBody>
          <a:bodyPr/>
          <a:lstStyle/>
          <a:p>
            <a:pPr marL="0" indent="0" eaLnBrk="1" hangingPunct="1"/>
            <a:r>
              <a:rPr lang="en-US" altLang="en-US" smtClean="0"/>
              <a:t>Identify the constraints governing the system</a:t>
            </a:r>
          </a:p>
          <a:p>
            <a:pPr lvl="1" eaLnBrk="1" hangingPunct="1"/>
            <a:r>
              <a:rPr lang="en-US" altLang="en-US" smtClean="0"/>
              <a:t>Use only a single paragraph</a:t>
            </a:r>
          </a:p>
          <a:p>
            <a:pPr marL="0" indent="0" eaLnBrk="1" hangingPunct="1">
              <a:buFontTx/>
              <a:buNone/>
            </a:pPr>
            <a:r>
              <a:rPr lang="en-US" altLang="en-US" sz="2000" smtClean="0"/>
              <a:t>“FastData, Inc. employees may order office supplies via the Internal Web and receive a receipt confirming the order. The order must include the user name, user password, account number, and the list of supplies. A receipt must be generated containing an order number, ship date, and total cost. If the order is valid, it must be entered into an order database. If the order is invalid, an error message must be generated.”</a:t>
            </a:r>
          </a:p>
          <a:p>
            <a:pPr marL="0" indent="0" eaLnBrk="1" hangingPunct="1"/>
            <a:r>
              <a:rPr lang="en-US" altLang="en-US" smtClean="0"/>
              <a:t>We now have more information to be used in identifying classes for the subsystem</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28600" y="152400"/>
            <a:ext cx="8763000" cy="755650"/>
          </a:xfrm>
          <a:noFill/>
        </p:spPr>
        <p:txBody>
          <a:bodyPr/>
          <a:lstStyle/>
          <a:p>
            <a:pPr eaLnBrk="1" hangingPunct="1"/>
            <a:r>
              <a:rPr lang="en-US" altLang="en-US" smtClean="0"/>
              <a:t>Class Modeling - Formalize the Strategy</a:t>
            </a:r>
          </a:p>
        </p:txBody>
      </p:sp>
      <p:sp>
        <p:nvSpPr>
          <p:cNvPr id="78851" name="Rectangle 3"/>
          <p:cNvSpPr>
            <a:spLocks noGrp="1" noChangeArrowheads="1"/>
          </p:cNvSpPr>
          <p:nvPr>
            <p:ph idx="1"/>
          </p:nvPr>
        </p:nvSpPr>
        <p:spPr>
          <a:xfrm>
            <a:off x="228600" y="1090613"/>
            <a:ext cx="8763000" cy="5195887"/>
          </a:xfrm>
        </p:spPr>
        <p:txBody>
          <a:bodyPr/>
          <a:lstStyle/>
          <a:p>
            <a:pPr marL="0" indent="0" eaLnBrk="1" hangingPunct="1"/>
            <a:r>
              <a:rPr lang="en-US" altLang="en-US" sz="2400" smtClean="0"/>
              <a:t> Identify the nouns of the description, which serve as the basis for identifying the subsystem’s classes.</a:t>
            </a:r>
          </a:p>
          <a:p>
            <a:pPr lvl="1" eaLnBrk="1" hangingPunct="1"/>
            <a:r>
              <a:rPr lang="en-US" altLang="en-US" smtClean="0"/>
              <a:t>Look for out-of-domain nouns (and throw them out!)</a:t>
            </a:r>
          </a:p>
          <a:p>
            <a:pPr lvl="1" eaLnBrk="1" hangingPunct="1"/>
            <a:r>
              <a:rPr lang="en-US" altLang="en-US" smtClean="0"/>
              <a:t>Look for abstract nouns (use these for attributes)</a:t>
            </a:r>
          </a:p>
          <a:p>
            <a:pPr lvl="1" eaLnBrk="1" hangingPunct="1"/>
            <a:r>
              <a:rPr lang="en-US" altLang="en-US" smtClean="0"/>
              <a:t>The remaining nouns are good candidates!</a:t>
            </a:r>
          </a:p>
          <a:p>
            <a:pPr lvl="1" eaLnBrk="1" hangingPunct="1">
              <a:buFont typeface="Wingdings" panose="05000000000000000000" pitchFamily="2" charset="2"/>
              <a:buNone/>
            </a:pPr>
            <a:endParaRPr lang="en-US" altLang="en-US" sz="800" smtClean="0"/>
          </a:p>
          <a:p>
            <a:pPr marL="0" indent="0" eaLnBrk="1" hangingPunct="1">
              <a:buFontTx/>
              <a:buNone/>
            </a:pPr>
            <a:r>
              <a:rPr lang="en-US" altLang="en-US" sz="2400" smtClean="0"/>
              <a:t>“FastData, Inc. </a:t>
            </a:r>
            <a:r>
              <a:rPr lang="en-US" altLang="en-US" sz="2400" b="1" i="1" smtClean="0"/>
              <a:t>employees</a:t>
            </a:r>
            <a:r>
              <a:rPr lang="en-US" altLang="en-US" sz="2400" smtClean="0"/>
              <a:t> may order </a:t>
            </a:r>
            <a:r>
              <a:rPr lang="en-US" altLang="en-US" sz="2400" b="1" i="1" smtClean="0"/>
              <a:t>office supplies</a:t>
            </a:r>
            <a:r>
              <a:rPr lang="en-US" altLang="en-US" sz="2400" smtClean="0"/>
              <a:t> via the </a:t>
            </a:r>
            <a:r>
              <a:rPr lang="en-US" altLang="en-US" sz="2400" b="1" i="1" smtClean="0"/>
              <a:t>Internal Web</a:t>
            </a:r>
            <a:r>
              <a:rPr lang="en-US" altLang="en-US" sz="2400" smtClean="0"/>
              <a:t> and receive a </a:t>
            </a:r>
            <a:r>
              <a:rPr lang="en-US" altLang="en-US" sz="2400" b="1" i="1" smtClean="0"/>
              <a:t>receipt</a:t>
            </a:r>
            <a:r>
              <a:rPr lang="en-US" altLang="en-US" sz="2400" smtClean="0"/>
              <a:t> confirming the </a:t>
            </a:r>
            <a:r>
              <a:rPr lang="en-US" altLang="en-US" sz="2400" b="1" i="1" smtClean="0"/>
              <a:t>order</a:t>
            </a:r>
            <a:r>
              <a:rPr lang="en-US" altLang="en-US" sz="2400" smtClean="0"/>
              <a:t>. The </a:t>
            </a:r>
            <a:r>
              <a:rPr lang="en-US" altLang="en-US" sz="2400" b="1" i="1" smtClean="0"/>
              <a:t>order</a:t>
            </a:r>
            <a:r>
              <a:rPr lang="en-US" altLang="en-US" sz="2400" smtClean="0"/>
              <a:t> must include the </a:t>
            </a:r>
            <a:r>
              <a:rPr lang="en-US" altLang="en-US" sz="2400" b="1" i="1" smtClean="0"/>
              <a:t>user name</a:t>
            </a:r>
            <a:r>
              <a:rPr lang="en-US" altLang="en-US" sz="2400" smtClean="0"/>
              <a:t>, </a:t>
            </a:r>
            <a:r>
              <a:rPr lang="en-US" altLang="en-US" sz="2400" b="1" i="1" smtClean="0"/>
              <a:t>user password</a:t>
            </a:r>
            <a:r>
              <a:rPr lang="en-US" altLang="en-US" sz="2400" smtClean="0"/>
              <a:t>, </a:t>
            </a:r>
            <a:r>
              <a:rPr lang="en-US" altLang="en-US" sz="2400" b="1" i="1" smtClean="0"/>
              <a:t>account number</a:t>
            </a:r>
            <a:r>
              <a:rPr lang="en-US" altLang="en-US" sz="2400" smtClean="0"/>
              <a:t>, and the </a:t>
            </a:r>
            <a:r>
              <a:rPr lang="en-US" altLang="en-US" sz="2400" b="1" i="1" smtClean="0"/>
              <a:t>list of supplies</a:t>
            </a:r>
            <a:r>
              <a:rPr lang="en-US" altLang="en-US" sz="2400" smtClean="0"/>
              <a:t>. A </a:t>
            </a:r>
            <a:r>
              <a:rPr lang="en-US" altLang="en-US" sz="2400" b="1" i="1" smtClean="0"/>
              <a:t>receipt</a:t>
            </a:r>
            <a:r>
              <a:rPr lang="en-US" altLang="en-US" sz="2400" smtClean="0"/>
              <a:t> must be generated containing an </a:t>
            </a:r>
            <a:r>
              <a:rPr lang="en-US" altLang="en-US" sz="2400" b="1" i="1" smtClean="0"/>
              <a:t>order number</a:t>
            </a:r>
            <a:r>
              <a:rPr lang="en-US" altLang="en-US" sz="2400" smtClean="0"/>
              <a:t>, </a:t>
            </a:r>
            <a:r>
              <a:rPr lang="en-US" altLang="en-US" sz="2400" b="1" i="1" smtClean="0"/>
              <a:t>ship date</a:t>
            </a:r>
            <a:r>
              <a:rPr lang="en-US" altLang="en-US" sz="2400" smtClean="0"/>
              <a:t>, and </a:t>
            </a:r>
            <a:r>
              <a:rPr lang="en-US" altLang="en-US" sz="2400" b="1" i="1" smtClean="0"/>
              <a:t>total cost</a:t>
            </a:r>
            <a:r>
              <a:rPr lang="en-US" altLang="en-US" sz="2400" smtClean="0"/>
              <a:t>. If the </a:t>
            </a:r>
            <a:r>
              <a:rPr lang="en-US" altLang="en-US" sz="2400" b="1" i="1" smtClean="0"/>
              <a:t>order</a:t>
            </a:r>
            <a:r>
              <a:rPr lang="en-US" altLang="en-US" sz="2400" smtClean="0"/>
              <a:t> is valid, it must be entered into an </a:t>
            </a:r>
            <a:r>
              <a:rPr lang="en-US" altLang="en-US" sz="2400" b="1" i="1" smtClean="0"/>
              <a:t>order database</a:t>
            </a:r>
            <a:r>
              <a:rPr lang="en-US" altLang="en-US" sz="2400" smtClean="0"/>
              <a:t>. If the </a:t>
            </a:r>
            <a:r>
              <a:rPr lang="en-US" altLang="en-US" sz="2400" b="1" i="1" smtClean="0"/>
              <a:t>order</a:t>
            </a:r>
            <a:r>
              <a:rPr lang="en-US" altLang="en-US" sz="2400" smtClean="0"/>
              <a:t> is invalid, an </a:t>
            </a:r>
            <a:r>
              <a:rPr lang="en-US" altLang="en-US" sz="2400" b="1" i="1" smtClean="0"/>
              <a:t>error message</a:t>
            </a:r>
            <a:r>
              <a:rPr lang="en-US" altLang="en-US" sz="2400" smtClean="0"/>
              <a:t> must be generated.”</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28600" y="152400"/>
            <a:ext cx="8763000" cy="755650"/>
          </a:xfrm>
          <a:noFill/>
        </p:spPr>
        <p:txBody>
          <a:bodyPr/>
          <a:lstStyle/>
          <a:p>
            <a:pPr eaLnBrk="1" hangingPunct="1"/>
            <a:r>
              <a:rPr lang="en-US" altLang="en-US" smtClean="0"/>
              <a:t>Nouns</a:t>
            </a:r>
          </a:p>
        </p:txBody>
      </p:sp>
      <p:sp>
        <p:nvSpPr>
          <p:cNvPr id="79875" name="Rectangle 3"/>
          <p:cNvSpPr>
            <a:spLocks noGrp="1" noChangeArrowheads="1"/>
          </p:cNvSpPr>
          <p:nvPr>
            <p:ph sz="half" idx="1"/>
          </p:nvPr>
        </p:nvSpPr>
        <p:spPr>
          <a:xfrm>
            <a:off x="228600" y="1196975"/>
            <a:ext cx="4305300" cy="5051425"/>
          </a:xfrm>
        </p:spPr>
        <p:txBody>
          <a:bodyPr/>
          <a:lstStyle/>
          <a:p>
            <a:pPr eaLnBrk="1" hangingPunct="1"/>
            <a:r>
              <a:rPr lang="en-US" altLang="en-US" sz="2400" smtClean="0"/>
              <a:t>Out-of-Domain</a:t>
            </a:r>
            <a:endParaRPr lang="en-US" altLang="en-US" sz="2000" smtClean="0"/>
          </a:p>
          <a:p>
            <a:pPr lvl="1" eaLnBrk="1" hangingPunct="1"/>
            <a:r>
              <a:rPr lang="en-US" altLang="en-US" sz="2000" smtClean="0"/>
              <a:t>Internal Web</a:t>
            </a:r>
          </a:p>
          <a:p>
            <a:pPr eaLnBrk="1" hangingPunct="1"/>
            <a:r>
              <a:rPr lang="en-US" altLang="en-US" sz="2400" smtClean="0"/>
              <a:t>Abstract</a:t>
            </a:r>
          </a:p>
          <a:p>
            <a:pPr lvl="1" eaLnBrk="1" hangingPunct="1"/>
            <a:r>
              <a:rPr lang="en-US" altLang="en-US" sz="2000" smtClean="0"/>
              <a:t>user name</a:t>
            </a:r>
          </a:p>
          <a:p>
            <a:pPr lvl="1" eaLnBrk="1" hangingPunct="1"/>
            <a:r>
              <a:rPr lang="en-US" altLang="en-US" sz="2000" smtClean="0"/>
              <a:t>user password</a:t>
            </a:r>
          </a:p>
          <a:p>
            <a:pPr lvl="1" eaLnBrk="1" hangingPunct="1"/>
            <a:r>
              <a:rPr lang="en-US" altLang="en-US" sz="2000" smtClean="0"/>
              <a:t>account number</a:t>
            </a:r>
          </a:p>
          <a:p>
            <a:pPr lvl="1" eaLnBrk="1" hangingPunct="1"/>
            <a:r>
              <a:rPr lang="en-US" altLang="en-US" sz="2000" smtClean="0"/>
              <a:t>order number</a:t>
            </a:r>
          </a:p>
          <a:p>
            <a:pPr lvl="1" eaLnBrk="1" hangingPunct="1"/>
            <a:r>
              <a:rPr lang="en-US" altLang="en-US" sz="2000" smtClean="0"/>
              <a:t>ship date</a:t>
            </a:r>
          </a:p>
          <a:p>
            <a:pPr lvl="1" eaLnBrk="1" hangingPunct="1"/>
            <a:r>
              <a:rPr lang="en-US" altLang="en-US" sz="2000" smtClean="0"/>
              <a:t>total cost</a:t>
            </a:r>
          </a:p>
          <a:p>
            <a:pPr lvl="1" eaLnBrk="1" hangingPunct="1"/>
            <a:r>
              <a:rPr lang="en-US" altLang="en-US" sz="2000" smtClean="0"/>
              <a:t>list of supplies</a:t>
            </a:r>
          </a:p>
          <a:p>
            <a:pPr lvl="1" eaLnBrk="1" hangingPunct="1"/>
            <a:r>
              <a:rPr lang="en-US" altLang="en-US" sz="2000" smtClean="0"/>
              <a:t>office supplies -&gt; item</a:t>
            </a:r>
          </a:p>
          <a:p>
            <a:pPr eaLnBrk="1" hangingPunct="1"/>
            <a:endParaRPr lang="en-US" altLang="en-US" sz="2000" smtClean="0"/>
          </a:p>
        </p:txBody>
      </p:sp>
      <p:sp>
        <p:nvSpPr>
          <p:cNvPr id="79876" name="Rectangle 4"/>
          <p:cNvSpPr>
            <a:spLocks noGrp="1" noChangeArrowheads="1"/>
          </p:cNvSpPr>
          <p:nvPr>
            <p:ph sz="half" idx="2"/>
          </p:nvPr>
        </p:nvSpPr>
        <p:spPr>
          <a:xfrm>
            <a:off x="4686300" y="1196975"/>
            <a:ext cx="4305300" cy="5051425"/>
          </a:xfrm>
        </p:spPr>
        <p:txBody>
          <a:bodyPr/>
          <a:lstStyle/>
          <a:p>
            <a:pPr eaLnBrk="1" hangingPunct="1"/>
            <a:r>
              <a:rPr lang="en-US" altLang="en-US" sz="2400" smtClean="0"/>
              <a:t>Good Candidates</a:t>
            </a:r>
          </a:p>
          <a:p>
            <a:pPr lvl="1" eaLnBrk="1" hangingPunct="1"/>
            <a:r>
              <a:rPr lang="en-US" altLang="en-US" sz="2000" smtClean="0"/>
              <a:t>employee</a:t>
            </a:r>
          </a:p>
          <a:p>
            <a:pPr lvl="1" eaLnBrk="1" hangingPunct="1"/>
            <a:r>
              <a:rPr lang="en-US" altLang="en-US" sz="2000" smtClean="0"/>
              <a:t>item (was office supplies)</a:t>
            </a:r>
          </a:p>
          <a:p>
            <a:pPr lvl="1" eaLnBrk="1" hangingPunct="1"/>
            <a:r>
              <a:rPr lang="en-US" altLang="en-US" sz="2000" smtClean="0"/>
              <a:t>receipt</a:t>
            </a:r>
          </a:p>
          <a:p>
            <a:pPr lvl="1" eaLnBrk="1" hangingPunct="1"/>
            <a:r>
              <a:rPr lang="en-US" altLang="en-US" sz="2000" smtClean="0"/>
              <a:t>order</a:t>
            </a:r>
          </a:p>
          <a:p>
            <a:pPr lvl="1" eaLnBrk="1" hangingPunct="1"/>
            <a:r>
              <a:rPr lang="en-US" altLang="en-US" sz="2000" smtClean="0"/>
              <a:t>order database</a:t>
            </a:r>
          </a:p>
          <a:p>
            <a:pPr lvl="1" eaLnBrk="1" hangingPunct="1"/>
            <a:r>
              <a:rPr lang="en-US" altLang="en-US" sz="2000" smtClean="0"/>
              <a:t>error message</a:t>
            </a:r>
          </a:p>
          <a:p>
            <a:pPr eaLnBrk="1" hangingPunct="1"/>
            <a:r>
              <a:rPr lang="en-US" altLang="en-US" sz="2400" smtClean="0"/>
              <a:t>Notes</a:t>
            </a:r>
          </a:p>
          <a:p>
            <a:pPr lvl="1" eaLnBrk="1" hangingPunct="1">
              <a:buFontTx/>
              <a:buNone/>
            </a:pPr>
            <a:r>
              <a:rPr lang="en-US" altLang="en-US" sz="2000" smtClean="0"/>
              <a:t>We have decided not to worry about the Web in this design. Instead we focus on the inputs and outputs and defer the Web details until later.</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28600" y="152400"/>
            <a:ext cx="8763000" cy="755650"/>
          </a:xfrm>
          <a:noFill/>
        </p:spPr>
        <p:txBody>
          <a:bodyPr/>
          <a:lstStyle/>
          <a:p>
            <a:pPr eaLnBrk="1" hangingPunct="1"/>
            <a:r>
              <a:rPr lang="en-US" altLang="en-US" smtClean="0"/>
              <a:t>Class Model</a:t>
            </a:r>
          </a:p>
        </p:txBody>
      </p:sp>
      <p:grpSp>
        <p:nvGrpSpPr>
          <p:cNvPr id="80899" name="Group 7"/>
          <p:cNvGrpSpPr>
            <a:grpSpLocks/>
          </p:cNvGrpSpPr>
          <p:nvPr/>
        </p:nvGrpSpPr>
        <p:grpSpPr bwMode="auto">
          <a:xfrm>
            <a:off x="6958013" y="1639888"/>
            <a:ext cx="1731962" cy="1143000"/>
            <a:chOff x="4383" y="1033"/>
            <a:chExt cx="1091" cy="720"/>
          </a:xfrm>
        </p:grpSpPr>
        <p:grpSp>
          <p:nvGrpSpPr>
            <p:cNvPr id="80935" name="Group 5"/>
            <p:cNvGrpSpPr>
              <a:grpSpLocks/>
            </p:cNvGrpSpPr>
            <p:nvPr/>
          </p:nvGrpSpPr>
          <p:grpSpPr bwMode="auto">
            <a:xfrm>
              <a:off x="4383" y="1033"/>
              <a:ext cx="1091" cy="720"/>
              <a:chOff x="4383" y="1033"/>
              <a:chExt cx="1091" cy="720"/>
            </a:xfrm>
          </p:grpSpPr>
          <p:sp>
            <p:nvSpPr>
              <p:cNvPr id="80937" name="Rectangle 3"/>
              <p:cNvSpPr>
                <a:spLocks noChangeArrowheads="1"/>
              </p:cNvSpPr>
              <p:nvPr/>
            </p:nvSpPr>
            <p:spPr bwMode="auto">
              <a:xfrm>
                <a:off x="4383" y="1033"/>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0938" name="Line 4"/>
              <p:cNvSpPr>
                <a:spLocks noChangeShapeType="1"/>
              </p:cNvSpPr>
              <p:nvPr/>
            </p:nvSpPr>
            <p:spPr bwMode="auto">
              <a:xfrm>
                <a:off x="4383" y="1318"/>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0936" name="Rectangle 6"/>
            <p:cNvSpPr>
              <a:spLocks noChangeArrowheads="1"/>
            </p:cNvSpPr>
            <p:nvPr/>
          </p:nvSpPr>
          <p:spPr bwMode="auto">
            <a:xfrm>
              <a:off x="4542" y="105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order DB</a:t>
              </a:r>
            </a:p>
          </p:txBody>
        </p:sp>
      </p:grpSp>
      <p:grpSp>
        <p:nvGrpSpPr>
          <p:cNvPr id="80900" name="Group 14"/>
          <p:cNvGrpSpPr>
            <a:grpSpLocks/>
          </p:cNvGrpSpPr>
          <p:nvPr/>
        </p:nvGrpSpPr>
        <p:grpSpPr bwMode="auto">
          <a:xfrm>
            <a:off x="381000" y="1676400"/>
            <a:ext cx="1828800" cy="1143000"/>
            <a:chOff x="247" y="1033"/>
            <a:chExt cx="1091" cy="720"/>
          </a:xfrm>
        </p:grpSpPr>
        <p:grpSp>
          <p:nvGrpSpPr>
            <p:cNvPr id="80929" name="Group 12"/>
            <p:cNvGrpSpPr>
              <a:grpSpLocks/>
            </p:cNvGrpSpPr>
            <p:nvPr/>
          </p:nvGrpSpPr>
          <p:grpSpPr bwMode="auto">
            <a:xfrm>
              <a:off x="247" y="1033"/>
              <a:ext cx="1091" cy="720"/>
              <a:chOff x="247" y="1033"/>
              <a:chExt cx="1091" cy="720"/>
            </a:xfrm>
          </p:grpSpPr>
          <p:grpSp>
            <p:nvGrpSpPr>
              <p:cNvPr id="80931" name="Group 10"/>
              <p:cNvGrpSpPr>
                <a:grpSpLocks/>
              </p:cNvGrpSpPr>
              <p:nvPr/>
            </p:nvGrpSpPr>
            <p:grpSpPr bwMode="auto">
              <a:xfrm>
                <a:off x="247" y="1033"/>
                <a:ext cx="1091" cy="720"/>
                <a:chOff x="247" y="1033"/>
                <a:chExt cx="1091" cy="720"/>
              </a:xfrm>
            </p:grpSpPr>
            <p:sp>
              <p:nvSpPr>
                <p:cNvPr id="80933" name="Rectangle 8"/>
                <p:cNvSpPr>
                  <a:spLocks noChangeArrowheads="1"/>
                </p:cNvSpPr>
                <p:nvPr/>
              </p:nvSpPr>
              <p:spPr bwMode="auto">
                <a:xfrm>
                  <a:off x="247" y="1033"/>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0934" name="Line 9"/>
                <p:cNvSpPr>
                  <a:spLocks noChangeShapeType="1"/>
                </p:cNvSpPr>
                <p:nvPr/>
              </p:nvSpPr>
              <p:spPr bwMode="auto">
                <a:xfrm>
                  <a:off x="247" y="1318"/>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0932" name="Rectangle 11"/>
              <p:cNvSpPr>
                <a:spLocks noChangeArrowheads="1"/>
              </p:cNvSpPr>
              <p:nvPr/>
            </p:nvSpPr>
            <p:spPr bwMode="auto">
              <a:xfrm>
                <a:off x="406" y="105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employee</a:t>
                </a:r>
              </a:p>
            </p:txBody>
          </p:sp>
        </p:grpSp>
        <p:sp>
          <p:nvSpPr>
            <p:cNvPr id="80930" name="Rectangle 13"/>
            <p:cNvSpPr>
              <a:spLocks noChangeArrowheads="1"/>
            </p:cNvSpPr>
            <p:nvPr/>
          </p:nvSpPr>
          <p:spPr bwMode="auto">
            <a:xfrm>
              <a:off x="289" y="1308"/>
              <a:ext cx="75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name</a:t>
              </a:r>
            </a:p>
            <a:p>
              <a:r>
                <a:rPr lang="en-US" altLang="en-US" sz="2000">
                  <a:latin typeface="Arial" panose="020B0604020202020204" pitchFamily="34" charset="0"/>
                </a:rPr>
                <a:t>password</a:t>
              </a:r>
            </a:p>
          </p:txBody>
        </p:sp>
      </p:grpSp>
      <p:grpSp>
        <p:nvGrpSpPr>
          <p:cNvPr id="80901" name="Group 21"/>
          <p:cNvGrpSpPr>
            <a:grpSpLocks/>
          </p:cNvGrpSpPr>
          <p:nvPr/>
        </p:nvGrpSpPr>
        <p:grpSpPr bwMode="auto">
          <a:xfrm>
            <a:off x="3716338" y="1639888"/>
            <a:ext cx="1731962" cy="1574800"/>
            <a:chOff x="2341" y="1033"/>
            <a:chExt cx="1091" cy="992"/>
          </a:xfrm>
        </p:grpSpPr>
        <p:grpSp>
          <p:nvGrpSpPr>
            <p:cNvPr id="80923" name="Group 19"/>
            <p:cNvGrpSpPr>
              <a:grpSpLocks/>
            </p:cNvGrpSpPr>
            <p:nvPr/>
          </p:nvGrpSpPr>
          <p:grpSpPr bwMode="auto">
            <a:xfrm>
              <a:off x="2341" y="1033"/>
              <a:ext cx="1091" cy="965"/>
              <a:chOff x="2341" y="1033"/>
              <a:chExt cx="1091" cy="965"/>
            </a:xfrm>
          </p:grpSpPr>
          <p:grpSp>
            <p:nvGrpSpPr>
              <p:cNvPr id="80925" name="Group 17"/>
              <p:cNvGrpSpPr>
                <a:grpSpLocks/>
              </p:cNvGrpSpPr>
              <p:nvPr/>
            </p:nvGrpSpPr>
            <p:grpSpPr bwMode="auto">
              <a:xfrm>
                <a:off x="2341" y="1033"/>
                <a:ext cx="1091" cy="965"/>
                <a:chOff x="2341" y="1033"/>
                <a:chExt cx="1091" cy="965"/>
              </a:xfrm>
            </p:grpSpPr>
            <p:sp>
              <p:nvSpPr>
                <p:cNvPr id="80927" name="Rectangle 15"/>
                <p:cNvSpPr>
                  <a:spLocks noChangeArrowheads="1"/>
                </p:cNvSpPr>
                <p:nvPr/>
              </p:nvSpPr>
              <p:spPr bwMode="auto">
                <a:xfrm>
                  <a:off x="2341" y="1033"/>
                  <a:ext cx="1091" cy="96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0928" name="Line 16"/>
                <p:cNvSpPr>
                  <a:spLocks noChangeShapeType="1"/>
                </p:cNvSpPr>
                <p:nvPr/>
              </p:nvSpPr>
              <p:spPr bwMode="auto">
                <a:xfrm>
                  <a:off x="2341" y="1415"/>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0926" name="Rectangle 18"/>
              <p:cNvSpPr>
                <a:spLocks noChangeArrowheads="1"/>
              </p:cNvSpPr>
              <p:nvPr/>
            </p:nvSpPr>
            <p:spPr bwMode="auto">
              <a:xfrm>
                <a:off x="2500" y="1076"/>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order</a:t>
                </a:r>
              </a:p>
            </p:txBody>
          </p:sp>
        </p:grpSp>
        <p:sp>
          <p:nvSpPr>
            <p:cNvPr id="80924" name="Rectangle 20"/>
            <p:cNvSpPr>
              <a:spLocks noChangeArrowheads="1"/>
            </p:cNvSpPr>
            <p:nvPr/>
          </p:nvSpPr>
          <p:spPr bwMode="auto">
            <a:xfrm>
              <a:off x="2359" y="1393"/>
              <a:ext cx="75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number</a:t>
              </a:r>
            </a:p>
            <a:p>
              <a:r>
                <a:rPr lang="en-US" altLang="en-US" sz="2000">
                  <a:latin typeface="Arial" panose="020B0604020202020204" pitchFamily="34" charset="0"/>
                </a:rPr>
                <a:t>account</a:t>
              </a:r>
            </a:p>
            <a:p>
              <a:r>
                <a:rPr lang="en-US" altLang="en-US" sz="2000">
                  <a:latin typeface="Arial" panose="020B0604020202020204" pitchFamily="34" charset="0"/>
                </a:rPr>
                <a:t>total cost</a:t>
              </a:r>
            </a:p>
          </p:txBody>
        </p:sp>
      </p:grpSp>
      <p:grpSp>
        <p:nvGrpSpPr>
          <p:cNvPr id="80902" name="Group 28"/>
          <p:cNvGrpSpPr>
            <a:grpSpLocks/>
          </p:cNvGrpSpPr>
          <p:nvPr/>
        </p:nvGrpSpPr>
        <p:grpSpPr bwMode="auto">
          <a:xfrm>
            <a:off x="3716338" y="4324350"/>
            <a:ext cx="1733550" cy="1574800"/>
            <a:chOff x="2341" y="2724"/>
            <a:chExt cx="1092" cy="992"/>
          </a:xfrm>
        </p:grpSpPr>
        <p:grpSp>
          <p:nvGrpSpPr>
            <p:cNvPr id="80917" name="Group 26"/>
            <p:cNvGrpSpPr>
              <a:grpSpLocks/>
            </p:cNvGrpSpPr>
            <p:nvPr/>
          </p:nvGrpSpPr>
          <p:grpSpPr bwMode="auto">
            <a:xfrm>
              <a:off x="2341" y="2724"/>
              <a:ext cx="1091" cy="965"/>
              <a:chOff x="2341" y="2724"/>
              <a:chExt cx="1091" cy="965"/>
            </a:xfrm>
          </p:grpSpPr>
          <p:grpSp>
            <p:nvGrpSpPr>
              <p:cNvPr id="80919" name="Group 24"/>
              <p:cNvGrpSpPr>
                <a:grpSpLocks/>
              </p:cNvGrpSpPr>
              <p:nvPr/>
            </p:nvGrpSpPr>
            <p:grpSpPr bwMode="auto">
              <a:xfrm>
                <a:off x="2341" y="2724"/>
                <a:ext cx="1091" cy="965"/>
                <a:chOff x="2341" y="2724"/>
                <a:chExt cx="1091" cy="965"/>
              </a:xfrm>
            </p:grpSpPr>
            <p:sp>
              <p:nvSpPr>
                <p:cNvPr id="80921" name="Rectangle 22"/>
                <p:cNvSpPr>
                  <a:spLocks noChangeArrowheads="1"/>
                </p:cNvSpPr>
                <p:nvPr/>
              </p:nvSpPr>
              <p:spPr bwMode="auto">
                <a:xfrm>
                  <a:off x="2341" y="2724"/>
                  <a:ext cx="1091" cy="96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0922" name="Line 23"/>
                <p:cNvSpPr>
                  <a:spLocks noChangeShapeType="1"/>
                </p:cNvSpPr>
                <p:nvPr/>
              </p:nvSpPr>
              <p:spPr bwMode="auto">
                <a:xfrm>
                  <a:off x="2341" y="3106"/>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0920" name="Rectangle 25"/>
              <p:cNvSpPr>
                <a:spLocks noChangeArrowheads="1"/>
              </p:cNvSpPr>
              <p:nvPr/>
            </p:nvSpPr>
            <p:spPr bwMode="auto">
              <a:xfrm>
                <a:off x="2500" y="276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receipt</a:t>
                </a:r>
              </a:p>
            </p:txBody>
          </p:sp>
        </p:grpSp>
        <p:sp>
          <p:nvSpPr>
            <p:cNvPr id="80918" name="Rectangle 27"/>
            <p:cNvSpPr>
              <a:spLocks noChangeArrowheads="1"/>
            </p:cNvSpPr>
            <p:nvPr/>
          </p:nvSpPr>
          <p:spPr bwMode="auto">
            <a:xfrm>
              <a:off x="2359" y="3084"/>
              <a:ext cx="107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order number</a:t>
              </a:r>
            </a:p>
            <a:p>
              <a:r>
                <a:rPr lang="en-US" altLang="en-US" sz="2000">
                  <a:latin typeface="Arial" panose="020B0604020202020204" pitchFamily="34" charset="0"/>
                </a:rPr>
                <a:t>ship date</a:t>
              </a:r>
            </a:p>
            <a:p>
              <a:r>
                <a:rPr lang="en-US" altLang="en-US" sz="2000">
                  <a:latin typeface="Arial" panose="020B0604020202020204" pitchFamily="34" charset="0"/>
                </a:rPr>
                <a:t>total cost</a:t>
              </a:r>
            </a:p>
          </p:txBody>
        </p:sp>
      </p:grpSp>
      <p:grpSp>
        <p:nvGrpSpPr>
          <p:cNvPr id="80903" name="Group 35"/>
          <p:cNvGrpSpPr>
            <a:grpSpLocks/>
          </p:cNvGrpSpPr>
          <p:nvPr/>
        </p:nvGrpSpPr>
        <p:grpSpPr bwMode="auto">
          <a:xfrm>
            <a:off x="6958013" y="4324350"/>
            <a:ext cx="1731962" cy="1574800"/>
            <a:chOff x="4383" y="2724"/>
            <a:chExt cx="1091" cy="992"/>
          </a:xfrm>
        </p:grpSpPr>
        <p:grpSp>
          <p:nvGrpSpPr>
            <p:cNvPr id="80911" name="Group 33"/>
            <p:cNvGrpSpPr>
              <a:grpSpLocks/>
            </p:cNvGrpSpPr>
            <p:nvPr/>
          </p:nvGrpSpPr>
          <p:grpSpPr bwMode="auto">
            <a:xfrm>
              <a:off x="4383" y="2724"/>
              <a:ext cx="1091" cy="965"/>
              <a:chOff x="4383" y="2724"/>
              <a:chExt cx="1091" cy="965"/>
            </a:xfrm>
          </p:grpSpPr>
          <p:grpSp>
            <p:nvGrpSpPr>
              <p:cNvPr id="80913" name="Group 31"/>
              <p:cNvGrpSpPr>
                <a:grpSpLocks/>
              </p:cNvGrpSpPr>
              <p:nvPr/>
            </p:nvGrpSpPr>
            <p:grpSpPr bwMode="auto">
              <a:xfrm>
                <a:off x="4383" y="2724"/>
                <a:ext cx="1091" cy="965"/>
                <a:chOff x="4383" y="2724"/>
                <a:chExt cx="1091" cy="965"/>
              </a:xfrm>
            </p:grpSpPr>
            <p:sp>
              <p:nvSpPr>
                <p:cNvPr id="80915" name="Rectangle 29"/>
                <p:cNvSpPr>
                  <a:spLocks noChangeArrowheads="1"/>
                </p:cNvSpPr>
                <p:nvPr/>
              </p:nvSpPr>
              <p:spPr bwMode="auto">
                <a:xfrm>
                  <a:off x="4383" y="2724"/>
                  <a:ext cx="1091" cy="96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0916" name="Line 30"/>
                <p:cNvSpPr>
                  <a:spLocks noChangeShapeType="1"/>
                </p:cNvSpPr>
                <p:nvPr/>
              </p:nvSpPr>
              <p:spPr bwMode="auto">
                <a:xfrm>
                  <a:off x="4383" y="3106"/>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0914" name="Rectangle 32"/>
              <p:cNvSpPr>
                <a:spLocks noChangeArrowheads="1"/>
              </p:cNvSpPr>
              <p:nvPr/>
            </p:nvSpPr>
            <p:spPr bwMode="auto">
              <a:xfrm>
                <a:off x="4542" y="276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item</a:t>
                </a:r>
              </a:p>
            </p:txBody>
          </p:sp>
        </p:grpSp>
        <p:sp>
          <p:nvSpPr>
            <p:cNvPr id="80912" name="Rectangle 34"/>
            <p:cNvSpPr>
              <a:spLocks noChangeArrowheads="1"/>
            </p:cNvSpPr>
            <p:nvPr/>
          </p:nvSpPr>
          <p:spPr bwMode="auto">
            <a:xfrm>
              <a:off x="4401" y="3084"/>
              <a:ext cx="67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name</a:t>
              </a:r>
            </a:p>
            <a:p>
              <a:r>
                <a:rPr lang="en-US" altLang="en-US" sz="2000">
                  <a:latin typeface="Arial" panose="020B0604020202020204" pitchFamily="34" charset="0"/>
                </a:rPr>
                <a:t>quantity</a:t>
              </a:r>
            </a:p>
            <a:p>
              <a:r>
                <a:rPr lang="en-US" altLang="en-US" sz="2000">
                  <a:latin typeface="Arial" panose="020B0604020202020204" pitchFamily="34" charset="0"/>
                </a:rPr>
                <a:t>price</a:t>
              </a:r>
            </a:p>
          </p:txBody>
        </p:sp>
      </p:grpSp>
      <p:grpSp>
        <p:nvGrpSpPr>
          <p:cNvPr id="80904" name="Group 42"/>
          <p:cNvGrpSpPr>
            <a:grpSpLocks/>
          </p:cNvGrpSpPr>
          <p:nvPr/>
        </p:nvGrpSpPr>
        <p:grpSpPr bwMode="auto">
          <a:xfrm>
            <a:off x="387350" y="4324350"/>
            <a:ext cx="2051050" cy="1143000"/>
            <a:chOff x="244" y="2724"/>
            <a:chExt cx="1139" cy="720"/>
          </a:xfrm>
        </p:grpSpPr>
        <p:grpSp>
          <p:nvGrpSpPr>
            <p:cNvPr id="80905" name="Group 40"/>
            <p:cNvGrpSpPr>
              <a:grpSpLocks/>
            </p:cNvGrpSpPr>
            <p:nvPr/>
          </p:nvGrpSpPr>
          <p:grpSpPr bwMode="auto">
            <a:xfrm>
              <a:off x="257" y="2724"/>
              <a:ext cx="1126" cy="720"/>
              <a:chOff x="257" y="2724"/>
              <a:chExt cx="1126" cy="720"/>
            </a:xfrm>
          </p:grpSpPr>
          <p:grpSp>
            <p:nvGrpSpPr>
              <p:cNvPr id="80907" name="Group 38"/>
              <p:cNvGrpSpPr>
                <a:grpSpLocks/>
              </p:cNvGrpSpPr>
              <p:nvPr/>
            </p:nvGrpSpPr>
            <p:grpSpPr bwMode="auto">
              <a:xfrm>
                <a:off x="257" y="2724"/>
                <a:ext cx="1091" cy="720"/>
                <a:chOff x="257" y="2724"/>
                <a:chExt cx="1091" cy="720"/>
              </a:xfrm>
            </p:grpSpPr>
            <p:sp>
              <p:nvSpPr>
                <p:cNvPr id="80909" name="Rectangle 36"/>
                <p:cNvSpPr>
                  <a:spLocks noChangeArrowheads="1"/>
                </p:cNvSpPr>
                <p:nvPr/>
              </p:nvSpPr>
              <p:spPr bwMode="auto">
                <a:xfrm>
                  <a:off x="257" y="2724"/>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0910" name="Line 37"/>
                <p:cNvSpPr>
                  <a:spLocks noChangeShapeType="1"/>
                </p:cNvSpPr>
                <p:nvPr/>
              </p:nvSpPr>
              <p:spPr bwMode="auto">
                <a:xfrm>
                  <a:off x="257" y="3009"/>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0908" name="Rectangle 39"/>
              <p:cNvSpPr>
                <a:spLocks noChangeArrowheads="1"/>
              </p:cNvSpPr>
              <p:nvPr/>
            </p:nvSpPr>
            <p:spPr bwMode="auto">
              <a:xfrm>
                <a:off x="276" y="2748"/>
                <a:ext cx="110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error message</a:t>
                </a:r>
              </a:p>
            </p:txBody>
          </p:sp>
        </p:grpSp>
        <p:sp>
          <p:nvSpPr>
            <p:cNvPr id="80906" name="Rectangle 41"/>
            <p:cNvSpPr>
              <a:spLocks noChangeArrowheads="1"/>
            </p:cNvSpPr>
            <p:nvPr/>
          </p:nvSpPr>
          <p:spPr bwMode="auto">
            <a:xfrm>
              <a:off x="244" y="3089"/>
              <a:ext cx="82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explanation</a:t>
              </a:r>
            </a:p>
          </p:txBody>
        </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8600" y="152400"/>
            <a:ext cx="8763000" cy="755650"/>
          </a:xfrm>
          <a:noFill/>
        </p:spPr>
        <p:txBody>
          <a:bodyPr/>
          <a:lstStyle/>
          <a:p>
            <a:pPr eaLnBrk="1" hangingPunct="1"/>
            <a:r>
              <a:rPr lang="en-US" altLang="en-US" smtClean="0"/>
              <a:t>Class Model, continued</a:t>
            </a:r>
          </a:p>
        </p:txBody>
      </p:sp>
      <p:grpSp>
        <p:nvGrpSpPr>
          <p:cNvPr id="81923" name="Group 7"/>
          <p:cNvGrpSpPr>
            <a:grpSpLocks/>
          </p:cNvGrpSpPr>
          <p:nvPr/>
        </p:nvGrpSpPr>
        <p:grpSpPr bwMode="auto">
          <a:xfrm>
            <a:off x="3689350" y="2967038"/>
            <a:ext cx="1731963" cy="1143000"/>
            <a:chOff x="2324" y="1869"/>
            <a:chExt cx="1091" cy="720"/>
          </a:xfrm>
        </p:grpSpPr>
        <p:grpSp>
          <p:nvGrpSpPr>
            <p:cNvPr id="81944" name="Group 5"/>
            <p:cNvGrpSpPr>
              <a:grpSpLocks/>
            </p:cNvGrpSpPr>
            <p:nvPr/>
          </p:nvGrpSpPr>
          <p:grpSpPr bwMode="auto">
            <a:xfrm>
              <a:off x="2324" y="1869"/>
              <a:ext cx="1091" cy="720"/>
              <a:chOff x="2324" y="1869"/>
              <a:chExt cx="1091" cy="720"/>
            </a:xfrm>
          </p:grpSpPr>
          <p:sp>
            <p:nvSpPr>
              <p:cNvPr id="81946" name="Rectangle 3"/>
              <p:cNvSpPr>
                <a:spLocks noChangeArrowheads="1"/>
              </p:cNvSpPr>
              <p:nvPr/>
            </p:nvSpPr>
            <p:spPr bwMode="auto">
              <a:xfrm>
                <a:off x="2324" y="1869"/>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1947" name="Line 4"/>
              <p:cNvSpPr>
                <a:spLocks noChangeShapeType="1"/>
              </p:cNvSpPr>
              <p:nvPr/>
            </p:nvSpPr>
            <p:spPr bwMode="auto">
              <a:xfrm>
                <a:off x="2324" y="2154"/>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1945" name="Rectangle 6"/>
            <p:cNvSpPr>
              <a:spLocks noChangeArrowheads="1"/>
            </p:cNvSpPr>
            <p:nvPr/>
          </p:nvSpPr>
          <p:spPr bwMode="auto">
            <a:xfrm>
              <a:off x="2483" y="1893"/>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response</a:t>
              </a:r>
            </a:p>
          </p:txBody>
        </p:sp>
      </p:grpSp>
      <p:grpSp>
        <p:nvGrpSpPr>
          <p:cNvPr id="81924" name="Group 14"/>
          <p:cNvGrpSpPr>
            <a:grpSpLocks/>
          </p:cNvGrpSpPr>
          <p:nvPr/>
        </p:nvGrpSpPr>
        <p:grpSpPr bwMode="auto">
          <a:xfrm>
            <a:off x="6538913" y="4787900"/>
            <a:ext cx="1733550" cy="1498600"/>
            <a:chOff x="4119" y="3016"/>
            <a:chExt cx="1092" cy="992"/>
          </a:xfrm>
        </p:grpSpPr>
        <p:grpSp>
          <p:nvGrpSpPr>
            <p:cNvPr id="81938" name="Group 12"/>
            <p:cNvGrpSpPr>
              <a:grpSpLocks/>
            </p:cNvGrpSpPr>
            <p:nvPr/>
          </p:nvGrpSpPr>
          <p:grpSpPr bwMode="auto">
            <a:xfrm>
              <a:off x="4119" y="3016"/>
              <a:ext cx="1091" cy="965"/>
              <a:chOff x="4119" y="3016"/>
              <a:chExt cx="1091" cy="965"/>
            </a:xfrm>
          </p:grpSpPr>
          <p:grpSp>
            <p:nvGrpSpPr>
              <p:cNvPr id="81940" name="Group 10"/>
              <p:cNvGrpSpPr>
                <a:grpSpLocks/>
              </p:cNvGrpSpPr>
              <p:nvPr/>
            </p:nvGrpSpPr>
            <p:grpSpPr bwMode="auto">
              <a:xfrm>
                <a:off x="4119" y="3016"/>
                <a:ext cx="1091" cy="965"/>
                <a:chOff x="4119" y="3016"/>
                <a:chExt cx="1091" cy="965"/>
              </a:xfrm>
            </p:grpSpPr>
            <p:sp>
              <p:nvSpPr>
                <p:cNvPr id="81942" name="Rectangle 8"/>
                <p:cNvSpPr>
                  <a:spLocks noChangeArrowheads="1"/>
                </p:cNvSpPr>
                <p:nvPr/>
              </p:nvSpPr>
              <p:spPr bwMode="auto">
                <a:xfrm>
                  <a:off x="4119" y="3016"/>
                  <a:ext cx="1091" cy="96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1943" name="Line 9"/>
                <p:cNvSpPr>
                  <a:spLocks noChangeShapeType="1"/>
                </p:cNvSpPr>
                <p:nvPr/>
              </p:nvSpPr>
              <p:spPr bwMode="auto">
                <a:xfrm>
                  <a:off x="4119" y="3398"/>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1941" name="Rectangle 11"/>
              <p:cNvSpPr>
                <a:spLocks noChangeArrowheads="1"/>
              </p:cNvSpPr>
              <p:nvPr/>
            </p:nvSpPr>
            <p:spPr bwMode="auto">
              <a:xfrm>
                <a:off x="4278" y="3059"/>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receipt</a:t>
                </a:r>
              </a:p>
            </p:txBody>
          </p:sp>
        </p:grpSp>
        <p:sp>
          <p:nvSpPr>
            <p:cNvPr id="81939" name="Rectangle 13"/>
            <p:cNvSpPr>
              <a:spLocks noChangeArrowheads="1"/>
            </p:cNvSpPr>
            <p:nvPr/>
          </p:nvSpPr>
          <p:spPr bwMode="auto">
            <a:xfrm>
              <a:off x="4137" y="3376"/>
              <a:ext cx="107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order number</a:t>
              </a:r>
            </a:p>
            <a:p>
              <a:r>
                <a:rPr lang="en-US" altLang="en-US" sz="2000">
                  <a:latin typeface="Arial" panose="020B0604020202020204" pitchFamily="34" charset="0"/>
                </a:rPr>
                <a:t>ship date</a:t>
              </a:r>
            </a:p>
            <a:p>
              <a:r>
                <a:rPr lang="en-US" altLang="en-US" sz="2000">
                  <a:latin typeface="Arial" panose="020B0604020202020204" pitchFamily="34" charset="0"/>
                </a:rPr>
                <a:t>total cost</a:t>
              </a:r>
            </a:p>
          </p:txBody>
        </p:sp>
      </p:grpSp>
      <p:grpSp>
        <p:nvGrpSpPr>
          <p:cNvPr id="81925" name="Group 21"/>
          <p:cNvGrpSpPr>
            <a:grpSpLocks/>
          </p:cNvGrpSpPr>
          <p:nvPr/>
        </p:nvGrpSpPr>
        <p:grpSpPr bwMode="auto">
          <a:xfrm>
            <a:off x="819150" y="4787900"/>
            <a:ext cx="2305050" cy="1143000"/>
            <a:chOff x="516" y="3016"/>
            <a:chExt cx="1139" cy="720"/>
          </a:xfrm>
        </p:grpSpPr>
        <p:grpSp>
          <p:nvGrpSpPr>
            <p:cNvPr id="81932" name="Group 19"/>
            <p:cNvGrpSpPr>
              <a:grpSpLocks/>
            </p:cNvGrpSpPr>
            <p:nvPr/>
          </p:nvGrpSpPr>
          <p:grpSpPr bwMode="auto">
            <a:xfrm>
              <a:off x="529" y="3016"/>
              <a:ext cx="1126" cy="720"/>
              <a:chOff x="529" y="3016"/>
              <a:chExt cx="1126" cy="720"/>
            </a:xfrm>
          </p:grpSpPr>
          <p:grpSp>
            <p:nvGrpSpPr>
              <p:cNvPr id="81934" name="Group 17"/>
              <p:cNvGrpSpPr>
                <a:grpSpLocks/>
              </p:cNvGrpSpPr>
              <p:nvPr/>
            </p:nvGrpSpPr>
            <p:grpSpPr bwMode="auto">
              <a:xfrm>
                <a:off x="529" y="3016"/>
                <a:ext cx="1091" cy="720"/>
                <a:chOff x="529" y="3016"/>
                <a:chExt cx="1091" cy="720"/>
              </a:xfrm>
            </p:grpSpPr>
            <p:sp>
              <p:nvSpPr>
                <p:cNvPr id="81936" name="Rectangle 15"/>
                <p:cNvSpPr>
                  <a:spLocks noChangeArrowheads="1"/>
                </p:cNvSpPr>
                <p:nvPr/>
              </p:nvSpPr>
              <p:spPr bwMode="auto">
                <a:xfrm>
                  <a:off x="529" y="3016"/>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1937" name="Line 16"/>
                <p:cNvSpPr>
                  <a:spLocks noChangeShapeType="1"/>
                </p:cNvSpPr>
                <p:nvPr/>
              </p:nvSpPr>
              <p:spPr bwMode="auto">
                <a:xfrm>
                  <a:off x="529" y="3301"/>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1935" name="Rectangle 18"/>
              <p:cNvSpPr>
                <a:spLocks noChangeArrowheads="1"/>
              </p:cNvSpPr>
              <p:nvPr/>
            </p:nvSpPr>
            <p:spPr bwMode="auto">
              <a:xfrm>
                <a:off x="548" y="3040"/>
                <a:ext cx="110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error message</a:t>
                </a:r>
              </a:p>
            </p:txBody>
          </p:sp>
        </p:grpSp>
        <p:sp>
          <p:nvSpPr>
            <p:cNvPr id="81933" name="Rectangle 20"/>
            <p:cNvSpPr>
              <a:spLocks noChangeArrowheads="1"/>
            </p:cNvSpPr>
            <p:nvPr/>
          </p:nvSpPr>
          <p:spPr bwMode="auto">
            <a:xfrm>
              <a:off x="516" y="3381"/>
              <a:ext cx="73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explanation</a:t>
              </a:r>
            </a:p>
          </p:txBody>
        </p:sp>
      </p:grpSp>
      <p:sp>
        <p:nvSpPr>
          <p:cNvPr id="81926" name="Rectangle 22"/>
          <p:cNvSpPr>
            <a:spLocks noChangeArrowheads="1"/>
          </p:cNvSpPr>
          <p:nvPr/>
        </p:nvSpPr>
        <p:spPr bwMode="auto">
          <a:xfrm>
            <a:off x="357188" y="1524000"/>
            <a:ext cx="8631237"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t>Since both receipts and error messages will be generated as output</a:t>
            </a:r>
          </a:p>
          <a:p>
            <a:r>
              <a:rPr lang="en-US" altLang="en-US" sz="2200"/>
              <a:t>it might make sense to have them as subclasses of a more general</a:t>
            </a:r>
          </a:p>
          <a:p>
            <a:r>
              <a:rPr lang="en-US" altLang="en-US" sz="2200"/>
              <a:t>class. We do not know enough yet to assign it attributes however.</a:t>
            </a:r>
          </a:p>
        </p:txBody>
      </p:sp>
      <p:sp>
        <p:nvSpPr>
          <p:cNvPr id="81927" name="Line 23"/>
          <p:cNvSpPr>
            <a:spLocks noChangeShapeType="1"/>
          </p:cNvSpPr>
          <p:nvPr/>
        </p:nvSpPr>
        <p:spPr bwMode="auto">
          <a:xfrm flipV="1">
            <a:off x="7405688" y="4578350"/>
            <a:ext cx="1587" cy="209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28" name="Line 24"/>
          <p:cNvSpPr>
            <a:spLocks noChangeShapeType="1"/>
          </p:cNvSpPr>
          <p:nvPr/>
        </p:nvSpPr>
        <p:spPr bwMode="auto">
          <a:xfrm flipV="1">
            <a:off x="4584700" y="4114800"/>
            <a:ext cx="1588" cy="473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29" name="AutoShape 25"/>
          <p:cNvSpPr>
            <a:spLocks noChangeArrowheads="1"/>
          </p:cNvSpPr>
          <p:nvPr/>
        </p:nvSpPr>
        <p:spPr bwMode="auto">
          <a:xfrm>
            <a:off x="4441825" y="4267200"/>
            <a:ext cx="279400" cy="277813"/>
          </a:xfrm>
          <a:prstGeom prst="triangle">
            <a:avLst>
              <a:gd name="adj" fmla="val 49995"/>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1930" name="Line 26"/>
          <p:cNvSpPr>
            <a:spLocks noChangeShapeType="1"/>
          </p:cNvSpPr>
          <p:nvPr/>
        </p:nvSpPr>
        <p:spPr bwMode="auto">
          <a:xfrm>
            <a:off x="1720850" y="4587875"/>
            <a:ext cx="1588" cy="182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1" name="Line 27"/>
          <p:cNvSpPr>
            <a:spLocks noChangeShapeType="1"/>
          </p:cNvSpPr>
          <p:nvPr/>
        </p:nvSpPr>
        <p:spPr bwMode="auto">
          <a:xfrm>
            <a:off x="1724025" y="4584700"/>
            <a:ext cx="567372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Line 2"/>
          <p:cNvSpPr>
            <a:spLocks noChangeShapeType="1"/>
          </p:cNvSpPr>
          <p:nvPr/>
        </p:nvSpPr>
        <p:spPr bwMode="auto">
          <a:xfrm flipH="1">
            <a:off x="2286000" y="2913063"/>
            <a:ext cx="1628775" cy="1354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47" name="Line 3"/>
          <p:cNvSpPr>
            <a:spLocks noChangeShapeType="1"/>
          </p:cNvSpPr>
          <p:nvPr/>
        </p:nvSpPr>
        <p:spPr bwMode="auto">
          <a:xfrm flipH="1">
            <a:off x="1882775" y="2371725"/>
            <a:ext cx="1870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48" name="Line 4"/>
          <p:cNvSpPr>
            <a:spLocks noChangeShapeType="1"/>
          </p:cNvSpPr>
          <p:nvPr/>
        </p:nvSpPr>
        <p:spPr bwMode="auto">
          <a:xfrm>
            <a:off x="4541838" y="3167063"/>
            <a:ext cx="0" cy="1152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49" name="Rectangle 5"/>
          <p:cNvSpPr>
            <a:spLocks noGrp="1" noChangeArrowheads="1"/>
          </p:cNvSpPr>
          <p:nvPr>
            <p:ph type="title"/>
          </p:nvPr>
        </p:nvSpPr>
        <p:spPr>
          <a:xfrm>
            <a:off x="228600" y="152400"/>
            <a:ext cx="8763000" cy="755650"/>
          </a:xfrm>
          <a:noFill/>
        </p:spPr>
        <p:txBody>
          <a:bodyPr/>
          <a:lstStyle/>
          <a:p>
            <a:pPr eaLnBrk="1" hangingPunct="1"/>
            <a:r>
              <a:rPr lang="en-US" altLang="en-US" smtClean="0"/>
              <a:t>Class Modeling - Relationships</a:t>
            </a:r>
          </a:p>
        </p:txBody>
      </p:sp>
      <p:grpSp>
        <p:nvGrpSpPr>
          <p:cNvPr id="82950" name="Group 10"/>
          <p:cNvGrpSpPr>
            <a:grpSpLocks/>
          </p:cNvGrpSpPr>
          <p:nvPr/>
        </p:nvGrpSpPr>
        <p:grpSpPr bwMode="auto">
          <a:xfrm>
            <a:off x="6958013" y="1639888"/>
            <a:ext cx="1731962" cy="1143000"/>
            <a:chOff x="4383" y="1033"/>
            <a:chExt cx="1091" cy="720"/>
          </a:xfrm>
        </p:grpSpPr>
        <p:grpSp>
          <p:nvGrpSpPr>
            <p:cNvPr id="82993" name="Group 8"/>
            <p:cNvGrpSpPr>
              <a:grpSpLocks/>
            </p:cNvGrpSpPr>
            <p:nvPr/>
          </p:nvGrpSpPr>
          <p:grpSpPr bwMode="auto">
            <a:xfrm>
              <a:off x="4383" y="1033"/>
              <a:ext cx="1091" cy="720"/>
              <a:chOff x="4383" y="1033"/>
              <a:chExt cx="1091" cy="720"/>
            </a:xfrm>
          </p:grpSpPr>
          <p:sp>
            <p:nvSpPr>
              <p:cNvPr id="82995" name="Rectangle 6"/>
              <p:cNvSpPr>
                <a:spLocks noChangeArrowheads="1"/>
              </p:cNvSpPr>
              <p:nvPr/>
            </p:nvSpPr>
            <p:spPr bwMode="auto">
              <a:xfrm>
                <a:off x="4383" y="1033"/>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96" name="Line 7"/>
              <p:cNvSpPr>
                <a:spLocks noChangeShapeType="1"/>
              </p:cNvSpPr>
              <p:nvPr/>
            </p:nvSpPr>
            <p:spPr bwMode="auto">
              <a:xfrm>
                <a:off x="4383" y="1318"/>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94" name="Rectangle 9"/>
            <p:cNvSpPr>
              <a:spLocks noChangeArrowheads="1"/>
            </p:cNvSpPr>
            <p:nvPr/>
          </p:nvSpPr>
          <p:spPr bwMode="auto">
            <a:xfrm>
              <a:off x="4542" y="105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order DB</a:t>
              </a:r>
            </a:p>
          </p:txBody>
        </p:sp>
      </p:grpSp>
      <p:grpSp>
        <p:nvGrpSpPr>
          <p:cNvPr id="82951" name="Group 17"/>
          <p:cNvGrpSpPr>
            <a:grpSpLocks/>
          </p:cNvGrpSpPr>
          <p:nvPr/>
        </p:nvGrpSpPr>
        <p:grpSpPr bwMode="auto">
          <a:xfrm>
            <a:off x="228600" y="1600200"/>
            <a:ext cx="1905000" cy="1143000"/>
            <a:chOff x="247" y="1033"/>
            <a:chExt cx="1091" cy="720"/>
          </a:xfrm>
        </p:grpSpPr>
        <p:grpSp>
          <p:nvGrpSpPr>
            <p:cNvPr id="82987" name="Group 15"/>
            <p:cNvGrpSpPr>
              <a:grpSpLocks/>
            </p:cNvGrpSpPr>
            <p:nvPr/>
          </p:nvGrpSpPr>
          <p:grpSpPr bwMode="auto">
            <a:xfrm>
              <a:off x="247" y="1033"/>
              <a:ext cx="1091" cy="720"/>
              <a:chOff x="247" y="1033"/>
              <a:chExt cx="1091" cy="720"/>
            </a:xfrm>
          </p:grpSpPr>
          <p:grpSp>
            <p:nvGrpSpPr>
              <p:cNvPr id="82989" name="Group 13"/>
              <p:cNvGrpSpPr>
                <a:grpSpLocks/>
              </p:cNvGrpSpPr>
              <p:nvPr/>
            </p:nvGrpSpPr>
            <p:grpSpPr bwMode="auto">
              <a:xfrm>
                <a:off x="247" y="1033"/>
                <a:ext cx="1091" cy="720"/>
                <a:chOff x="247" y="1033"/>
                <a:chExt cx="1091" cy="720"/>
              </a:xfrm>
            </p:grpSpPr>
            <p:sp>
              <p:nvSpPr>
                <p:cNvPr id="82991" name="Rectangle 11"/>
                <p:cNvSpPr>
                  <a:spLocks noChangeArrowheads="1"/>
                </p:cNvSpPr>
                <p:nvPr/>
              </p:nvSpPr>
              <p:spPr bwMode="auto">
                <a:xfrm>
                  <a:off x="247" y="1033"/>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92" name="Line 12"/>
                <p:cNvSpPr>
                  <a:spLocks noChangeShapeType="1"/>
                </p:cNvSpPr>
                <p:nvPr/>
              </p:nvSpPr>
              <p:spPr bwMode="auto">
                <a:xfrm>
                  <a:off x="247" y="1318"/>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90" name="Rectangle 14"/>
              <p:cNvSpPr>
                <a:spLocks noChangeArrowheads="1"/>
              </p:cNvSpPr>
              <p:nvPr/>
            </p:nvSpPr>
            <p:spPr bwMode="auto">
              <a:xfrm>
                <a:off x="406" y="105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employee</a:t>
                </a:r>
              </a:p>
            </p:txBody>
          </p:sp>
        </p:grpSp>
        <p:sp>
          <p:nvSpPr>
            <p:cNvPr id="82988" name="Rectangle 16"/>
            <p:cNvSpPr>
              <a:spLocks noChangeArrowheads="1"/>
            </p:cNvSpPr>
            <p:nvPr/>
          </p:nvSpPr>
          <p:spPr bwMode="auto">
            <a:xfrm>
              <a:off x="289" y="1308"/>
              <a:ext cx="72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name</a:t>
              </a:r>
            </a:p>
            <a:p>
              <a:r>
                <a:rPr lang="en-US" altLang="en-US" sz="2000">
                  <a:latin typeface="Arial" panose="020B0604020202020204" pitchFamily="34" charset="0"/>
                </a:rPr>
                <a:t>password</a:t>
              </a:r>
            </a:p>
          </p:txBody>
        </p:sp>
      </p:grpSp>
      <p:grpSp>
        <p:nvGrpSpPr>
          <p:cNvPr id="82952" name="Group 24"/>
          <p:cNvGrpSpPr>
            <a:grpSpLocks/>
          </p:cNvGrpSpPr>
          <p:nvPr/>
        </p:nvGrpSpPr>
        <p:grpSpPr bwMode="auto">
          <a:xfrm>
            <a:off x="3716338" y="1639888"/>
            <a:ext cx="1731962" cy="1574800"/>
            <a:chOff x="2341" y="1033"/>
            <a:chExt cx="1091" cy="992"/>
          </a:xfrm>
        </p:grpSpPr>
        <p:grpSp>
          <p:nvGrpSpPr>
            <p:cNvPr id="82981" name="Group 22"/>
            <p:cNvGrpSpPr>
              <a:grpSpLocks/>
            </p:cNvGrpSpPr>
            <p:nvPr/>
          </p:nvGrpSpPr>
          <p:grpSpPr bwMode="auto">
            <a:xfrm>
              <a:off x="2341" y="1033"/>
              <a:ext cx="1091" cy="965"/>
              <a:chOff x="2341" y="1033"/>
              <a:chExt cx="1091" cy="965"/>
            </a:xfrm>
          </p:grpSpPr>
          <p:grpSp>
            <p:nvGrpSpPr>
              <p:cNvPr id="82983" name="Group 20"/>
              <p:cNvGrpSpPr>
                <a:grpSpLocks/>
              </p:cNvGrpSpPr>
              <p:nvPr/>
            </p:nvGrpSpPr>
            <p:grpSpPr bwMode="auto">
              <a:xfrm>
                <a:off x="2341" y="1033"/>
                <a:ext cx="1091" cy="965"/>
                <a:chOff x="2341" y="1033"/>
                <a:chExt cx="1091" cy="965"/>
              </a:xfrm>
            </p:grpSpPr>
            <p:sp>
              <p:nvSpPr>
                <p:cNvPr id="82985" name="Rectangle 18"/>
                <p:cNvSpPr>
                  <a:spLocks noChangeArrowheads="1"/>
                </p:cNvSpPr>
                <p:nvPr/>
              </p:nvSpPr>
              <p:spPr bwMode="auto">
                <a:xfrm>
                  <a:off x="2341" y="1033"/>
                  <a:ext cx="1091" cy="96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86" name="Line 19"/>
                <p:cNvSpPr>
                  <a:spLocks noChangeShapeType="1"/>
                </p:cNvSpPr>
                <p:nvPr/>
              </p:nvSpPr>
              <p:spPr bwMode="auto">
                <a:xfrm>
                  <a:off x="2341" y="1415"/>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84" name="Rectangle 21"/>
              <p:cNvSpPr>
                <a:spLocks noChangeArrowheads="1"/>
              </p:cNvSpPr>
              <p:nvPr/>
            </p:nvSpPr>
            <p:spPr bwMode="auto">
              <a:xfrm>
                <a:off x="2500" y="1076"/>
                <a:ext cx="772" cy="24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order</a:t>
                </a:r>
              </a:p>
            </p:txBody>
          </p:sp>
        </p:grpSp>
        <p:sp>
          <p:nvSpPr>
            <p:cNvPr id="82982" name="Rectangle 23"/>
            <p:cNvSpPr>
              <a:spLocks noChangeArrowheads="1"/>
            </p:cNvSpPr>
            <p:nvPr/>
          </p:nvSpPr>
          <p:spPr bwMode="auto">
            <a:xfrm>
              <a:off x="2359" y="1393"/>
              <a:ext cx="75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number</a:t>
              </a:r>
            </a:p>
            <a:p>
              <a:r>
                <a:rPr lang="en-US" altLang="en-US" sz="2000">
                  <a:latin typeface="Arial" panose="020B0604020202020204" pitchFamily="34" charset="0"/>
                </a:rPr>
                <a:t>account</a:t>
              </a:r>
            </a:p>
            <a:p>
              <a:r>
                <a:rPr lang="en-US" altLang="en-US" sz="2000">
                  <a:latin typeface="Arial" panose="020B0604020202020204" pitchFamily="34" charset="0"/>
                </a:rPr>
                <a:t>total cost</a:t>
              </a:r>
            </a:p>
          </p:txBody>
        </p:sp>
      </p:grpSp>
      <p:grpSp>
        <p:nvGrpSpPr>
          <p:cNvPr id="82953" name="Group 31"/>
          <p:cNvGrpSpPr>
            <a:grpSpLocks/>
          </p:cNvGrpSpPr>
          <p:nvPr/>
        </p:nvGrpSpPr>
        <p:grpSpPr bwMode="auto">
          <a:xfrm>
            <a:off x="3716338" y="4324350"/>
            <a:ext cx="1733550" cy="1574800"/>
            <a:chOff x="2341" y="2724"/>
            <a:chExt cx="1092" cy="992"/>
          </a:xfrm>
        </p:grpSpPr>
        <p:grpSp>
          <p:nvGrpSpPr>
            <p:cNvPr id="82975" name="Group 29"/>
            <p:cNvGrpSpPr>
              <a:grpSpLocks/>
            </p:cNvGrpSpPr>
            <p:nvPr/>
          </p:nvGrpSpPr>
          <p:grpSpPr bwMode="auto">
            <a:xfrm>
              <a:off x="2341" y="2724"/>
              <a:ext cx="1091" cy="965"/>
              <a:chOff x="2341" y="2724"/>
              <a:chExt cx="1091" cy="965"/>
            </a:xfrm>
          </p:grpSpPr>
          <p:grpSp>
            <p:nvGrpSpPr>
              <p:cNvPr id="82977" name="Group 27"/>
              <p:cNvGrpSpPr>
                <a:grpSpLocks/>
              </p:cNvGrpSpPr>
              <p:nvPr/>
            </p:nvGrpSpPr>
            <p:grpSpPr bwMode="auto">
              <a:xfrm>
                <a:off x="2341" y="2724"/>
                <a:ext cx="1091" cy="965"/>
                <a:chOff x="2341" y="2724"/>
                <a:chExt cx="1091" cy="965"/>
              </a:xfrm>
            </p:grpSpPr>
            <p:sp>
              <p:nvSpPr>
                <p:cNvPr id="82979" name="Rectangle 25"/>
                <p:cNvSpPr>
                  <a:spLocks noChangeArrowheads="1"/>
                </p:cNvSpPr>
                <p:nvPr/>
              </p:nvSpPr>
              <p:spPr bwMode="auto">
                <a:xfrm>
                  <a:off x="2341" y="2724"/>
                  <a:ext cx="1091" cy="96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80" name="Line 26"/>
                <p:cNvSpPr>
                  <a:spLocks noChangeShapeType="1"/>
                </p:cNvSpPr>
                <p:nvPr/>
              </p:nvSpPr>
              <p:spPr bwMode="auto">
                <a:xfrm>
                  <a:off x="2341" y="3106"/>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78" name="Rectangle 28"/>
              <p:cNvSpPr>
                <a:spLocks noChangeArrowheads="1"/>
              </p:cNvSpPr>
              <p:nvPr/>
            </p:nvSpPr>
            <p:spPr bwMode="auto">
              <a:xfrm>
                <a:off x="2500" y="276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receipt</a:t>
                </a:r>
              </a:p>
            </p:txBody>
          </p:sp>
        </p:grpSp>
        <p:sp>
          <p:nvSpPr>
            <p:cNvPr id="82976" name="Rectangle 30"/>
            <p:cNvSpPr>
              <a:spLocks noChangeArrowheads="1"/>
            </p:cNvSpPr>
            <p:nvPr/>
          </p:nvSpPr>
          <p:spPr bwMode="auto">
            <a:xfrm>
              <a:off x="2359" y="3084"/>
              <a:ext cx="107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order number</a:t>
              </a:r>
            </a:p>
            <a:p>
              <a:r>
                <a:rPr lang="en-US" altLang="en-US" sz="2000">
                  <a:latin typeface="Arial" panose="020B0604020202020204" pitchFamily="34" charset="0"/>
                </a:rPr>
                <a:t>ship date</a:t>
              </a:r>
            </a:p>
            <a:p>
              <a:r>
                <a:rPr lang="en-US" altLang="en-US" sz="2000">
                  <a:latin typeface="Arial" panose="020B0604020202020204" pitchFamily="34" charset="0"/>
                </a:rPr>
                <a:t>total cost</a:t>
              </a:r>
            </a:p>
          </p:txBody>
        </p:sp>
      </p:grpSp>
      <p:grpSp>
        <p:nvGrpSpPr>
          <p:cNvPr id="82954" name="Group 38"/>
          <p:cNvGrpSpPr>
            <a:grpSpLocks/>
          </p:cNvGrpSpPr>
          <p:nvPr/>
        </p:nvGrpSpPr>
        <p:grpSpPr bwMode="auto">
          <a:xfrm>
            <a:off x="6958013" y="4324350"/>
            <a:ext cx="1731962" cy="1574800"/>
            <a:chOff x="4383" y="2724"/>
            <a:chExt cx="1091" cy="992"/>
          </a:xfrm>
        </p:grpSpPr>
        <p:grpSp>
          <p:nvGrpSpPr>
            <p:cNvPr id="82969" name="Group 36"/>
            <p:cNvGrpSpPr>
              <a:grpSpLocks/>
            </p:cNvGrpSpPr>
            <p:nvPr/>
          </p:nvGrpSpPr>
          <p:grpSpPr bwMode="auto">
            <a:xfrm>
              <a:off x="4383" y="2724"/>
              <a:ext cx="1091" cy="965"/>
              <a:chOff x="4383" y="2724"/>
              <a:chExt cx="1091" cy="965"/>
            </a:xfrm>
          </p:grpSpPr>
          <p:grpSp>
            <p:nvGrpSpPr>
              <p:cNvPr id="82971" name="Group 34"/>
              <p:cNvGrpSpPr>
                <a:grpSpLocks/>
              </p:cNvGrpSpPr>
              <p:nvPr/>
            </p:nvGrpSpPr>
            <p:grpSpPr bwMode="auto">
              <a:xfrm>
                <a:off x="4383" y="2724"/>
                <a:ext cx="1091" cy="965"/>
                <a:chOff x="4383" y="2724"/>
                <a:chExt cx="1091" cy="965"/>
              </a:xfrm>
            </p:grpSpPr>
            <p:sp>
              <p:nvSpPr>
                <p:cNvPr id="82973" name="Rectangle 32"/>
                <p:cNvSpPr>
                  <a:spLocks noChangeArrowheads="1"/>
                </p:cNvSpPr>
                <p:nvPr/>
              </p:nvSpPr>
              <p:spPr bwMode="auto">
                <a:xfrm>
                  <a:off x="4383" y="2724"/>
                  <a:ext cx="1091" cy="96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74" name="Line 33"/>
                <p:cNvSpPr>
                  <a:spLocks noChangeShapeType="1"/>
                </p:cNvSpPr>
                <p:nvPr/>
              </p:nvSpPr>
              <p:spPr bwMode="auto">
                <a:xfrm>
                  <a:off x="4383" y="3106"/>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72" name="Rectangle 35"/>
              <p:cNvSpPr>
                <a:spLocks noChangeArrowheads="1"/>
              </p:cNvSpPr>
              <p:nvPr/>
            </p:nvSpPr>
            <p:spPr bwMode="auto">
              <a:xfrm>
                <a:off x="4542" y="276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item</a:t>
                </a:r>
              </a:p>
            </p:txBody>
          </p:sp>
        </p:grpSp>
        <p:sp>
          <p:nvSpPr>
            <p:cNvPr id="82970" name="Rectangle 37"/>
            <p:cNvSpPr>
              <a:spLocks noChangeArrowheads="1"/>
            </p:cNvSpPr>
            <p:nvPr/>
          </p:nvSpPr>
          <p:spPr bwMode="auto">
            <a:xfrm>
              <a:off x="4401" y="3084"/>
              <a:ext cx="67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name</a:t>
              </a:r>
            </a:p>
            <a:p>
              <a:r>
                <a:rPr lang="en-US" altLang="en-US" sz="2000">
                  <a:latin typeface="Arial" panose="020B0604020202020204" pitchFamily="34" charset="0"/>
                </a:rPr>
                <a:t>quantity</a:t>
              </a:r>
            </a:p>
            <a:p>
              <a:r>
                <a:rPr lang="en-US" altLang="en-US" sz="2000">
                  <a:latin typeface="Arial" panose="020B0604020202020204" pitchFamily="34" charset="0"/>
                </a:rPr>
                <a:t>price</a:t>
              </a:r>
            </a:p>
          </p:txBody>
        </p:sp>
      </p:grpSp>
      <p:sp>
        <p:nvSpPr>
          <p:cNvPr id="82955" name="Line 39"/>
          <p:cNvSpPr>
            <a:spLocks noChangeShapeType="1"/>
          </p:cNvSpPr>
          <p:nvPr/>
        </p:nvSpPr>
        <p:spPr bwMode="auto">
          <a:xfrm flipH="1">
            <a:off x="5453063" y="2352675"/>
            <a:ext cx="14938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6" name="Oval 40"/>
          <p:cNvSpPr>
            <a:spLocks noChangeArrowheads="1"/>
          </p:cNvSpPr>
          <p:nvPr/>
        </p:nvSpPr>
        <p:spPr bwMode="auto">
          <a:xfrm>
            <a:off x="5459413" y="2287588"/>
            <a:ext cx="204787" cy="133350"/>
          </a:xfrm>
          <a:prstGeom prst="ellipse">
            <a:avLst/>
          </a:prstGeom>
          <a:solidFill>
            <a:srgbClr val="000000"/>
          </a:solidFill>
          <a:ln w="12700">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57" name="Line 41"/>
          <p:cNvSpPr>
            <a:spLocks noChangeShapeType="1"/>
          </p:cNvSpPr>
          <p:nvPr/>
        </p:nvSpPr>
        <p:spPr bwMode="auto">
          <a:xfrm>
            <a:off x="5459413" y="2941638"/>
            <a:ext cx="1481137" cy="1720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8" name="Oval 42"/>
          <p:cNvSpPr>
            <a:spLocks noChangeArrowheads="1"/>
          </p:cNvSpPr>
          <p:nvPr/>
        </p:nvSpPr>
        <p:spPr bwMode="auto">
          <a:xfrm>
            <a:off x="3479800" y="2306638"/>
            <a:ext cx="204788" cy="133350"/>
          </a:xfrm>
          <a:prstGeom prst="ellipse">
            <a:avLst/>
          </a:prstGeom>
          <a:solidFill>
            <a:srgbClr val="000000"/>
          </a:solidFill>
          <a:ln w="12700">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59" name="Rectangle 43"/>
          <p:cNvSpPr>
            <a:spLocks noChangeArrowheads="1"/>
          </p:cNvSpPr>
          <p:nvPr/>
        </p:nvSpPr>
        <p:spPr bwMode="auto">
          <a:xfrm>
            <a:off x="6543675" y="3843338"/>
            <a:ext cx="4699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1+</a:t>
            </a:r>
          </a:p>
        </p:txBody>
      </p:sp>
      <p:sp>
        <p:nvSpPr>
          <p:cNvPr id="82960" name="Oval 44"/>
          <p:cNvSpPr>
            <a:spLocks noChangeArrowheads="1"/>
          </p:cNvSpPr>
          <p:nvPr/>
        </p:nvSpPr>
        <p:spPr bwMode="auto">
          <a:xfrm>
            <a:off x="4470400" y="4105275"/>
            <a:ext cx="133350" cy="204788"/>
          </a:xfrm>
          <a:prstGeom prst="ellipse">
            <a:avLst/>
          </a:prstGeom>
          <a:solidFill>
            <a:schemeClr val="bg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61" name="Oval 45"/>
          <p:cNvSpPr>
            <a:spLocks noChangeArrowheads="1"/>
          </p:cNvSpPr>
          <p:nvPr/>
        </p:nvSpPr>
        <p:spPr bwMode="auto">
          <a:xfrm rot="2880000">
            <a:off x="2128838" y="4214813"/>
            <a:ext cx="157162" cy="246062"/>
          </a:xfrm>
          <a:prstGeom prst="ellipse">
            <a:avLst/>
          </a:prstGeom>
          <a:solidFill>
            <a:schemeClr val="bg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grpSp>
        <p:nvGrpSpPr>
          <p:cNvPr id="82962" name="Group 52"/>
          <p:cNvGrpSpPr>
            <a:grpSpLocks/>
          </p:cNvGrpSpPr>
          <p:nvPr/>
        </p:nvGrpSpPr>
        <p:grpSpPr bwMode="auto">
          <a:xfrm>
            <a:off x="381000" y="4419600"/>
            <a:ext cx="2279650" cy="1143000"/>
            <a:chOff x="244" y="2742"/>
            <a:chExt cx="1139" cy="720"/>
          </a:xfrm>
        </p:grpSpPr>
        <p:grpSp>
          <p:nvGrpSpPr>
            <p:cNvPr id="82963" name="Group 50"/>
            <p:cNvGrpSpPr>
              <a:grpSpLocks/>
            </p:cNvGrpSpPr>
            <p:nvPr/>
          </p:nvGrpSpPr>
          <p:grpSpPr bwMode="auto">
            <a:xfrm>
              <a:off x="257" y="2742"/>
              <a:ext cx="1126" cy="720"/>
              <a:chOff x="257" y="2742"/>
              <a:chExt cx="1126" cy="720"/>
            </a:xfrm>
          </p:grpSpPr>
          <p:grpSp>
            <p:nvGrpSpPr>
              <p:cNvPr id="82965" name="Group 48"/>
              <p:cNvGrpSpPr>
                <a:grpSpLocks/>
              </p:cNvGrpSpPr>
              <p:nvPr/>
            </p:nvGrpSpPr>
            <p:grpSpPr bwMode="auto">
              <a:xfrm>
                <a:off x="257" y="2742"/>
                <a:ext cx="1091" cy="720"/>
                <a:chOff x="257" y="2742"/>
                <a:chExt cx="1091" cy="720"/>
              </a:xfrm>
            </p:grpSpPr>
            <p:sp>
              <p:nvSpPr>
                <p:cNvPr id="82967" name="Rectangle 46"/>
                <p:cNvSpPr>
                  <a:spLocks noChangeArrowheads="1"/>
                </p:cNvSpPr>
                <p:nvPr/>
              </p:nvSpPr>
              <p:spPr bwMode="auto">
                <a:xfrm>
                  <a:off x="257" y="2742"/>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68" name="Line 47"/>
                <p:cNvSpPr>
                  <a:spLocks noChangeShapeType="1"/>
                </p:cNvSpPr>
                <p:nvPr/>
              </p:nvSpPr>
              <p:spPr bwMode="auto">
                <a:xfrm>
                  <a:off x="257" y="3027"/>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66" name="Rectangle 49"/>
              <p:cNvSpPr>
                <a:spLocks noChangeArrowheads="1"/>
              </p:cNvSpPr>
              <p:nvPr/>
            </p:nvSpPr>
            <p:spPr bwMode="auto">
              <a:xfrm>
                <a:off x="276" y="2766"/>
                <a:ext cx="110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error message</a:t>
                </a:r>
              </a:p>
            </p:txBody>
          </p:sp>
        </p:grpSp>
        <p:sp>
          <p:nvSpPr>
            <p:cNvPr id="82964" name="Rectangle 51"/>
            <p:cNvSpPr>
              <a:spLocks noChangeArrowheads="1"/>
            </p:cNvSpPr>
            <p:nvPr/>
          </p:nvSpPr>
          <p:spPr bwMode="auto">
            <a:xfrm>
              <a:off x="244" y="3107"/>
              <a:ext cx="73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explanation</a:t>
              </a:r>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28600" y="152400"/>
            <a:ext cx="8763000" cy="704850"/>
          </a:xfrm>
          <a:noFill/>
        </p:spPr>
        <p:txBody>
          <a:bodyPr/>
          <a:lstStyle/>
          <a:p>
            <a:pPr eaLnBrk="1" hangingPunct="1"/>
            <a:r>
              <a:rPr lang="en-US" altLang="ja-JP" smtClean="0"/>
              <a:t>Dynamic Modeling</a:t>
            </a:r>
          </a:p>
        </p:txBody>
      </p:sp>
      <p:sp>
        <p:nvSpPr>
          <p:cNvPr id="83971" name="Rectangle 3"/>
          <p:cNvSpPr>
            <a:spLocks noGrp="1" noChangeArrowheads="1"/>
          </p:cNvSpPr>
          <p:nvPr>
            <p:ph idx="1"/>
          </p:nvPr>
        </p:nvSpPr>
        <p:spPr>
          <a:xfrm>
            <a:off x="228600" y="1143000"/>
            <a:ext cx="8763000" cy="5105400"/>
          </a:xfrm>
        </p:spPr>
        <p:txBody>
          <a:bodyPr/>
          <a:lstStyle/>
          <a:p>
            <a:pPr eaLnBrk="1" hangingPunct="1"/>
            <a:r>
              <a:rPr lang="en-US" altLang="ja-JP" smtClean="0">
                <a:ea typeface="ＭＳ Ｐゴシック" panose="020B0600070205080204" pitchFamily="50" charset="-128"/>
              </a:rPr>
              <a:t>Prepare scenarios</a:t>
            </a:r>
          </a:p>
          <a:p>
            <a:pPr eaLnBrk="1" hangingPunct="1"/>
            <a:r>
              <a:rPr lang="en-US" altLang="ja-JP" smtClean="0">
                <a:ea typeface="ＭＳ Ｐゴシック" panose="020B0600070205080204" pitchFamily="50" charset="-128"/>
              </a:rPr>
              <a:t>Identify events between objects</a:t>
            </a:r>
          </a:p>
          <a:p>
            <a:pPr eaLnBrk="1" hangingPunct="1"/>
            <a:r>
              <a:rPr lang="en-US" altLang="ja-JP" smtClean="0">
                <a:ea typeface="ＭＳ Ｐゴシック" panose="020B0600070205080204" pitchFamily="50" charset="-128"/>
              </a:rPr>
              <a:t>Prepare an event trace for each scenario</a:t>
            </a:r>
          </a:p>
          <a:p>
            <a:pPr eaLnBrk="1" hangingPunct="1"/>
            <a:r>
              <a:rPr lang="en-US" altLang="ja-JP" smtClean="0">
                <a:ea typeface="ＭＳ Ｐゴシック" panose="020B0600070205080204" pitchFamily="50" charset="-128"/>
              </a:rPr>
              <a:t>Build a state diagram</a:t>
            </a:r>
          </a:p>
          <a:p>
            <a:pPr eaLnBrk="1" hangingPunct="1"/>
            <a:r>
              <a:rPr lang="en-US" altLang="ja-JP" smtClean="0">
                <a:ea typeface="ＭＳ Ｐゴシック" panose="020B0600070205080204" pitchFamily="50" charset="-128"/>
              </a:rPr>
              <a:t>Match events between objects to verify consistency</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a:xfrm>
            <a:off x="457200" y="85725"/>
            <a:ext cx="8401050" cy="914400"/>
          </a:xfrm>
        </p:spPr>
        <p:txBody>
          <a:bodyPr/>
          <a:lstStyle/>
          <a:p>
            <a:pPr eaLnBrk="1" hangingPunct="1"/>
            <a:r>
              <a:rPr lang="en-US" altLang="ja-JP" smtClean="0"/>
              <a:t>General Introduction </a:t>
            </a:r>
            <a:br>
              <a:rPr lang="en-US" altLang="ja-JP" smtClean="0"/>
            </a:br>
            <a:r>
              <a:rPr lang="en-US" altLang="en-US" sz="2800" smtClean="0"/>
              <a:t>Object-Oriented Software Development</a:t>
            </a:r>
            <a:endParaRPr lang="en-US" altLang="ja-JP" sz="2800" smtClean="0"/>
          </a:p>
        </p:txBody>
      </p:sp>
      <p:sp>
        <p:nvSpPr>
          <p:cNvPr id="57347" name="Rectangle 5"/>
          <p:cNvSpPr>
            <a:spLocks noGrp="1" noChangeArrowheads="1"/>
          </p:cNvSpPr>
          <p:nvPr>
            <p:ph idx="1"/>
          </p:nvPr>
        </p:nvSpPr>
        <p:spPr>
          <a:xfrm>
            <a:off x="457200" y="1143000"/>
            <a:ext cx="8229600" cy="5286375"/>
          </a:xfrm>
        </p:spPr>
        <p:txBody>
          <a:bodyPr/>
          <a:lstStyle/>
          <a:p>
            <a:pPr eaLnBrk="1" hangingPunct="1"/>
            <a:r>
              <a:rPr lang="en-US" altLang="en-US" sz="2400" smtClean="0"/>
              <a:t>Object-Oriented Methodology</a:t>
            </a:r>
          </a:p>
          <a:p>
            <a:pPr lvl="1" eaLnBrk="1" hangingPunct="1"/>
            <a:r>
              <a:rPr lang="en-US" altLang="en-US" smtClean="0"/>
              <a:t>development approach used to build complex systems using the concepts of object, class, polymorphism, and inheritance with a view towards reusability</a:t>
            </a:r>
          </a:p>
          <a:p>
            <a:pPr lvl="1" eaLnBrk="1" hangingPunct="1"/>
            <a:r>
              <a:rPr lang="en-US" altLang="en-US" smtClean="0"/>
              <a:t>encourages software engineers to think of the problem in terms of the application domain early and apply a consistent approach throughout the entire life-cycle </a:t>
            </a:r>
          </a:p>
          <a:p>
            <a:pPr eaLnBrk="1" hangingPunct="1"/>
            <a:r>
              <a:rPr lang="en-US" altLang="en-US" sz="2400" smtClean="0"/>
              <a:t>Object-Oriented Analysis and Design</a:t>
            </a:r>
          </a:p>
          <a:p>
            <a:pPr lvl="1" eaLnBrk="1" hangingPunct="1"/>
            <a:r>
              <a:rPr lang="en-US" altLang="en-US" smtClean="0"/>
              <a:t>analysis models the “real-world” requirements, independent of the implementation environment</a:t>
            </a:r>
          </a:p>
          <a:p>
            <a:pPr lvl="1" eaLnBrk="1" hangingPunct="1"/>
            <a:r>
              <a:rPr lang="en-US" altLang="en-US" smtClean="0"/>
              <a:t>design applies object-oriented concepts to develop and communicate the architecture and details of how to meet requirements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28600" y="223838"/>
            <a:ext cx="8763000" cy="704850"/>
          </a:xfrm>
          <a:noFill/>
        </p:spPr>
        <p:txBody>
          <a:bodyPr/>
          <a:lstStyle/>
          <a:p>
            <a:pPr eaLnBrk="1" hangingPunct="1"/>
            <a:r>
              <a:rPr lang="en-US" altLang="ja-JP" smtClean="0"/>
              <a:t>Dynamic Modeling</a:t>
            </a:r>
            <a:br>
              <a:rPr lang="en-US" altLang="ja-JP" smtClean="0"/>
            </a:br>
            <a:r>
              <a:rPr lang="en-US" altLang="ja-JP" sz="2800" smtClean="0"/>
              <a:t>An example scenario</a:t>
            </a:r>
          </a:p>
        </p:txBody>
      </p:sp>
      <p:sp>
        <p:nvSpPr>
          <p:cNvPr id="84995" name="Rectangle 3"/>
          <p:cNvSpPr>
            <a:spLocks noGrp="1" noChangeArrowheads="1"/>
          </p:cNvSpPr>
          <p:nvPr>
            <p:ph idx="1"/>
          </p:nvPr>
        </p:nvSpPr>
        <p:spPr>
          <a:xfrm>
            <a:off x="228600" y="1285875"/>
            <a:ext cx="8763000" cy="4962525"/>
          </a:xfrm>
        </p:spPr>
        <p:txBody>
          <a:bodyPr/>
          <a:lstStyle/>
          <a:p>
            <a:pPr eaLnBrk="1" hangingPunct="1"/>
            <a:r>
              <a:rPr lang="en-US" altLang="ja-JP" smtClean="0">
                <a:ea typeface="ＭＳ Ｐゴシック" panose="020B0600070205080204" pitchFamily="50" charset="-128"/>
              </a:rPr>
              <a:t>Scenario for a phone call</a:t>
            </a:r>
          </a:p>
          <a:p>
            <a:pPr lvl="1" eaLnBrk="1" hangingPunct="1"/>
            <a:r>
              <a:rPr lang="en-US" altLang="ja-JP" smtClean="0">
                <a:ea typeface="ＭＳ Ｐゴシック" panose="020B0600070205080204" pitchFamily="50" charset="-128"/>
              </a:rPr>
              <a:t>caller lifts receiver</a:t>
            </a:r>
          </a:p>
          <a:p>
            <a:pPr lvl="1" eaLnBrk="1" hangingPunct="1"/>
            <a:r>
              <a:rPr lang="en-US" altLang="ja-JP" smtClean="0">
                <a:ea typeface="ＭＳ Ｐゴシック" panose="020B0600070205080204" pitchFamily="50" charset="-128"/>
              </a:rPr>
              <a:t>dial tone begins</a:t>
            </a:r>
          </a:p>
          <a:p>
            <a:pPr lvl="1" eaLnBrk="1" hangingPunct="1"/>
            <a:r>
              <a:rPr lang="en-US" altLang="ja-JP" smtClean="0">
                <a:ea typeface="ＭＳ Ｐゴシック" panose="020B0600070205080204" pitchFamily="50" charset="-128"/>
              </a:rPr>
              <a:t>caller dials digit (2)</a:t>
            </a:r>
          </a:p>
          <a:p>
            <a:pPr lvl="1" eaLnBrk="1" hangingPunct="1"/>
            <a:r>
              <a:rPr lang="en-US" altLang="ja-JP" smtClean="0">
                <a:ea typeface="ＭＳ Ｐゴシック" panose="020B0600070205080204" pitchFamily="50" charset="-128"/>
              </a:rPr>
              <a:t>caller dials digit (7)</a:t>
            </a:r>
          </a:p>
          <a:p>
            <a:pPr lvl="1" eaLnBrk="1" hangingPunct="1"/>
            <a:r>
              <a:rPr lang="en-US" altLang="ja-JP" smtClean="0">
                <a:ea typeface="ＭＳ Ｐゴシック" panose="020B0600070205080204" pitchFamily="50" charset="-128"/>
              </a:rPr>
              <a:t>caller dials digit (7)</a:t>
            </a:r>
          </a:p>
          <a:p>
            <a:pPr lvl="1" eaLnBrk="1" hangingPunct="1"/>
            <a:r>
              <a:rPr lang="en-US" altLang="ja-JP" smtClean="0">
                <a:ea typeface="ＭＳ Ｐゴシック" panose="020B0600070205080204" pitchFamily="50" charset="-128"/>
              </a:rPr>
              <a:t>caller dials digit (6)</a:t>
            </a:r>
          </a:p>
          <a:p>
            <a:pPr lvl="1" eaLnBrk="1" hangingPunct="1"/>
            <a:r>
              <a:rPr lang="en-US" altLang="ja-JP" smtClean="0">
                <a:ea typeface="ＭＳ Ｐゴシック" panose="020B0600070205080204" pitchFamily="50" charset="-128"/>
              </a:rPr>
              <a:t>specified phone rings</a:t>
            </a:r>
          </a:p>
          <a:p>
            <a:pPr lvl="1" eaLnBrk="1" hangingPunct="1"/>
            <a:r>
              <a:rPr lang="en-US" altLang="ja-JP" smtClean="0">
                <a:ea typeface="ＭＳ Ｐゴシック" panose="020B0600070205080204" pitchFamily="50" charset="-128"/>
              </a:rPr>
              <a:t>etc.</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28600" y="223838"/>
            <a:ext cx="8763000" cy="704850"/>
          </a:xfrm>
          <a:noFill/>
        </p:spPr>
        <p:txBody>
          <a:bodyPr/>
          <a:lstStyle/>
          <a:p>
            <a:pPr eaLnBrk="1" hangingPunct="1"/>
            <a:r>
              <a:rPr lang="en-US" altLang="ja-JP" smtClean="0"/>
              <a:t>Dynamic Modeling</a:t>
            </a:r>
            <a:br>
              <a:rPr lang="en-US" altLang="ja-JP" smtClean="0"/>
            </a:br>
            <a:r>
              <a:rPr lang="en-US" altLang="ja-JP" sz="2800" smtClean="0"/>
              <a:t>OMT Event Trace Notation</a:t>
            </a:r>
          </a:p>
        </p:txBody>
      </p:sp>
      <p:sp>
        <p:nvSpPr>
          <p:cNvPr id="86019" name="Rectangle 3"/>
          <p:cNvSpPr>
            <a:spLocks noGrp="1" noChangeArrowheads="1"/>
          </p:cNvSpPr>
          <p:nvPr>
            <p:ph sz="half" idx="1"/>
          </p:nvPr>
        </p:nvSpPr>
        <p:spPr>
          <a:xfrm>
            <a:off x="228600" y="1214438"/>
            <a:ext cx="4305300" cy="762000"/>
          </a:xfrm>
        </p:spPr>
        <p:txBody>
          <a:bodyPr/>
          <a:lstStyle/>
          <a:p>
            <a:pPr eaLnBrk="1" hangingPunct="1"/>
            <a:r>
              <a:rPr lang="en-US" altLang="ja-JP" sz="1800" smtClean="0">
                <a:ea typeface="ＭＳ Ｐゴシック" panose="020B0600070205080204" pitchFamily="50" charset="-128"/>
              </a:rPr>
              <a:t>objects are vertical lines</a:t>
            </a:r>
          </a:p>
          <a:p>
            <a:pPr eaLnBrk="1" hangingPunct="1"/>
            <a:r>
              <a:rPr lang="en-US" altLang="ja-JP" sz="1800" smtClean="0">
                <a:ea typeface="ＭＳ Ｐゴシック" panose="020B0600070205080204" pitchFamily="50" charset="-128"/>
              </a:rPr>
              <a:t>events are horizontal lines</a:t>
            </a:r>
          </a:p>
        </p:txBody>
      </p:sp>
      <p:sp>
        <p:nvSpPr>
          <p:cNvPr id="86020" name="Rectangle 37"/>
          <p:cNvSpPr>
            <a:spLocks noGrp="1" noChangeArrowheads="1"/>
          </p:cNvSpPr>
          <p:nvPr>
            <p:ph sz="half" idx="2"/>
          </p:nvPr>
        </p:nvSpPr>
        <p:spPr>
          <a:xfrm>
            <a:off x="4686300" y="1214438"/>
            <a:ext cx="4305300" cy="685800"/>
          </a:xfrm>
        </p:spPr>
        <p:txBody>
          <a:bodyPr/>
          <a:lstStyle/>
          <a:p>
            <a:pPr eaLnBrk="1" hangingPunct="1"/>
            <a:r>
              <a:rPr lang="en-US" altLang="ja-JP" sz="1800" smtClean="0">
                <a:ea typeface="ＭＳ Ｐゴシック" panose="020B0600070205080204" pitchFamily="50" charset="-128"/>
              </a:rPr>
              <a:t>arrows indicate sender and receiver</a:t>
            </a:r>
          </a:p>
          <a:p>
            <a:pPr eaLnBrk="1" hangingPunct="1"/>
            <a:r>
              <a:rPr lang="en-US" altLang="ja-JP" sz="1800" smtClean="0">
                <a:ea typeface="ＭＳ Ｐゴシック" panose="020B0600070205080204" pitchFamily="50" charset="-128"/>
              </a:rPr>
              <a:t>time passes from top to bottom</a:t>
            </a:r>
          </a:p>
        </p:txBody>
      </p:sp>
      <p:grpSp>
        <p:nvGrpSpPr>
          <p:cNvPr id="86021" name="Group 37"/>
          <p:cNvGrpSpPr>
            <a:grpSpLocks/>
          </p:cNvGrpSpPr>
          <p:nvPr/>
        </p:nvGrpSpPr>
        <p:grpSpPr bwMode="auto">
          <a:xfrm>
            <a:off x="976313" y="2060575"/>
            <a:ext cx="7018337" cy="4260850"/>
            <a:chOff x="976313" y="1143000"/>
            <a:chExt cx="7635875" cy="4872038"/>
          </a:xfrm>
        </p:grpSpPr>
        <p:sp>
          <p:nvSpPr>
            <p:cNvPr id="86022" name="Line 3"/>
            <p:cNvSpPr>
              <a:spLocks noChangeShapeType="1"/>
            </p:cNvSpPr>
            <p:nvPr/>
          </p:nvSpPr>
          <p:spPr bwMode="auto">
            <a:xfrm>
              <a:off x="1219200" y="1531938"/>
              <a:ext cx="0" cy="44831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3" name="Line 4"/>
            <p:cNvSpPr>
              <a:spLocks noChangeShapeType="1"/>
            </p:cNvSpPr>
            <p:nvPr/>
          </p:nvSpPr>
          <p:spPr bwMode="auto">
            <a:xfrm>
              <a:off x="4572000" y="1531938"/>
              <a:ext cx="0" cy="44831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Line 5"/>
            <p:cNvSpPr>
              <a:spLocks noChangeShapeType="1"/>
            </p:cNvSpPr>
            <p:nvPr/>
          </p:nvSpPr>
          <p:spPr bwMode="auto">
            <a:xfrm>
              <a:off x="8001000" y="1531938"/>
              <a:ext cx="0" cy="44831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5" name="Rectangle 6"/>
            <p:cNvSpPr>
              <a:spLocks noChangeArrowheads="1"/>
            </p:cNvSpPr>
            <p:nvPr/>
          </p:nvSpPr>
          <p:spPr bwMode="auto">
            <a:xfrm>
              <a:off x="976313" y="1143000"/>
              <a:ext cx="815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pPr>
              <a:r>
                <a:rPr lang="en-US" altLang="ja-JP" sz="1800" b="1">
                  <a:latin typeface="Arial" panose="020B0604020202020204" pitchFamily="34" charset="0"/>
                  <a:ea typeface="ＭＳ Ｐゴシック" panose="020B0600070205080204" pitchFamily="50" charset="-128"/>
                </a:rPr>
                <a:t>Caller</a:t>
              </a:r>
            </a:p>
          </p:txBody>
        </p:sp>
        <p:sp>
          <p:nvSpPr>
            <p:cNvPr id="86026" name="Rectangle 7"/>
            <p:cNvSpPr>
              <a:spLocks noChangeArrowheads="1"/>
            </p:cNvSpPr>
            <p:nvPr/>
          </p:nvSpPr>
          <p:spPr bwMode="auto">
            <a:xfrm>
              <a:off x="4176713" y="114300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pPr>
              <a:r>
                <a:rPr lang="en-US" altLang="ja-JP" sz="1800" b="1">
                  <a:latin typeface="Arial" panose="020B0604020202020204" pitchFamily="34" charset="0"/>
                  <a:ea typeface="ＭＳ Ｐゴシック" panose="020B0600070205080204" pitchFamily="50" charset="-128"/>
                </a:rPr>
                <a:t>Phone line</a:t>
              </a:r>
            </a:p>
          </p:txBody>
        </p:sp>
        <p:sp>
          <p:nvSpPr>
            <p:cNvPr id="86027" name="Rectangle 8"/>
            <p:cNvSpPr>
              <a:spLocks noChangeArrowheads="1"/>
            </p:cNvSpPr>
            <p:nvPr/>
          </p:nvSpPr>
          <p:spPr bwMode="auto">
            <a:xfrm>
              <a:off x="7758113" y="1143000"/>
              <a:ext cx="854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pPr>
              <a:r>
                <a:rPr lang="en-US" altLang="ja-JP" sz="1800" b="1">
                  <a:latin typeface="Arial" panose="020B0604020202020204" pitchFamily="34" charset="0"/>
                  <a:ea typeface="ＭＳ Ｐゴシック" panose="020B0600070205080204" pitchFamily="50" charset="-128"/>
                </a:rPr>
                <a:t>Callee</a:t>
              </a:r>
            </a:p>
          </p:txBody>
        </p:sp>
        <p:sp>
          <p:nvSpPr>
            <p:cNvPr id="86028" name="Line 9"/>
            <p:cNvSpPr>
              <a:spLocks noChangeShapeType="1"/>
            </p:cNvSpPr>
            <p:nvPr/>
          </p:nvSpPr>
          <p:spPr bwMode="auto">
            <a:xfrm>
              <a:off x="1225550" y="1754188"/>
              <a:ext cx="3340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29" name="Rectangle 10"/>
            <p:cNvSpPr>
              <a:spLocks noChangeArrowheads="1"/>
            </p:cNvSpPr>
            <p:nvPr/>
          </p:nvSpPr>
          <p:spPr bwMode="auto">
            <a:xfrm>
              <a:off x="1839913" y="1468438"/>
              <a:ext cx="180657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caller lifts receiver</a:t>
              </a:r>
            </a:p>
          </p:txBody>
        </p:sp>
        <p:sp>
          <p:nvSpPr>
            <p:cNvPr id="86030" name="Line 11"/>
            <p:cNvSpPr>
              <a:spLocks noChangeShapeType="1"/>
            </p:cNvSpPr>
            <p:nvPr/>
          </p:nvSpPr>
          <p:spPr bwMode="auto">
            <a:xfrm flipH="1">
              <a:off x="1219200" y="2135188"/>
              <a:ext cx="3352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31" name="Rectangle 12"/>
            <p:cNvSpPr>
              <a:spLocks noChangeArrowheads="1"/>
            </p:cNvSpPr>
            <p:nvPr/>
          </p:nvSpPr>
          <p:spPr bwMode="auto">
            <a:xfrm>
              <a:off x="1865313" y="1849438"/>
              <a:ext cx="1601787"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dial tone begins</a:t>
              </a:r>
            </a:p>
          </p:txBody>
        </p:sp>
        <p:sp>
          <p:nvSpPr>
            <p:cNvPr id="86032" name="Line 13"/>
            <p:cNvSpPr>
              <a:spLocks noChangeShapeType="1"/>
            </p:cNvSpPr>
            <p:nvPr/>
          </p:nvSpPr>
          <p:spPr bwMode="auto">
            <a:xfrm>
              <a:off x="1225550" y="2516188"/>
              <a:ext cx="3340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33" name="Rectangle 14"/>
            <p:cNvSpPr>
              <a:spLocks noChangeArrowheads="1"/>
            </p:cNvSpPr>
            <p:nvPr/>
          </p:nvSpPr>
          <p:spPr bwMode="auto">
            <a:xfrm>
              <a:off x="2138363" y="2230438"/>
              <a:ext cx="903287"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dials (2)</a:t>
              </a:r>
            </a:p>
          </p:txBody>
        </p:sp>
        <p:sp>
          <p:nvSpPr>
            <p:cNvPr id="86034" name="Line 15"/>
            <p:cNvSpPr>
              <a:spLocks noChangeShapeType="1"/>
            </p:cNvSpPr>
            <p:nvPr/>
          </p:nvSpPr>
          <p:spPr bwMode="auto">
            <a:xfrm flipH="1">
              <a:off x="1219200" y="2897188"/>
              <a:ext cx="3352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35" name="Rectangle 16"/>
            <p:cNvSpPr>
              <a:spLocks noChangeArrowheads="1"/>
            </p:cNvSpPr>
            <p:nvPr/>
          </p:nvSpPr>
          <p:spPr bwMode="auto">
            <a:xfrm>
              <a:off x="1868488" y="2611438"/>
              <a:ext cx="144462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dial tone ends</a:t>
              </a:r>
            </a:p>
          </p:txBody>
        </p:sp>
        <p:sp>
          <p:nvSpPr>
            <p:cNvPr id="86036" name="Line 17"/>
            <p:cNvSpPr>
              <a:spLocks noChangeShapeType="1"/>
            </p:cNvSpPr>
            <p:nvPr/>
          </p:nvSpPr>
          <p:spPr bwMode="auto">
            <a:xfrm>
              <a:off x="1225550" y="3278188"/>
              <a:ext cx="3340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37" name="Rectangle 18"/>
            <p:cNvSpPr>
              <a:spLocks noChangeArrowheads="1"/>
            </p:cNvSpPr>
            <p:nvPr/>
          </p:nvSpPr>
          <p:spPr bwMode="auto">
            <a:xfrm>
              <a:off x="2138363" y="2992438"/>
              <a:ext cx="903287"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dials (7)</a:t>
              </a:r>
            </a:p>
          </p:txBody>
        </p:sp>
        <p:sp>
          <p:nvSpPr>
            <p:cNvPr id="86038" name="Line 19"/>
            <p:cNvSpPr>
              <a:spLocks noChangeShapeType="1"/>
            </p:cNvSpPr>
            <p:nvPr/>
          </p:nvSpPr>
          <p:spPr bwMode="auto">
            <a:xfrm>
              <a:off x="1225550" y="3582988"/>
              <a:ext cx="3340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39" name="Rectangle 20"/>
            <p:cNvSpPr>
              <a:spLocks noChangeArrowheads="1"/>
            </p:cNvSpPr>
            <p:nvPr/>
          </p:nvSpPr>
          <p:spPr bwMode="auto">
            <a:xfrm>
              <a:off x="2138363" y="3297238"/>
              <a:ext cx="903287"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dials (7)</a:t>
              </a:r>
            </a:p>
          </p:txBody>
        </p:sp>
        <p:sp>
          <p:nvSpPr>
            <p:cNvPr id="86040" name="Line 21"/>
            <p:cNvSpPr>
              <a:spLocks noChangeShapeType="1"/>
            </p:cNvSpPr>
            <p:nvPr/>
          </p:nvSpPr>
          <p:spPr bwMode="auto">
            <a:xfrm flipH="1">
              <a:off x="1219200" y="4192588"/>
              <a:ext cx="3352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1" name="Rectangle 22"/>
            <p:cNvSpPr>
              <a:spLocks noChangeArrowheads="1"/>
            </p:cNvSpPr>
            <p:nvPr/>
          </p:nvSpPr>
          <p:spPr bwMode="auto">
            <a:xfrm>
              <a:off x="2046288" y="3906838"/>
              <a:ext cx="124142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ringing tone</a:t>
              </a:r>
            </a:p>
          </p:txBody>
        </p:sp>
        <p:sp>
          <p:nvSpPr>
            <p:cNvPr id="86042" name="Line 23"/>
            <p:cNvSpPr>
              <a:spLocks noChangeShapeType="1"/>
            </p:cNvSpPr>
            <p:nvPr/>
          </p:nvSpPr>
          <p:spPr bwMode="auto">
            <a:xfrm>
              <a:off x="4578350" y="4192588"/>
              <a:ext cx="3416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3" name="Rectangle 24"/>
            <p:cNvSpPr>
              <a:spLocks noChangeArrowheads="1"/>
            </p:cNvSpPr>
            <p:nvPr/>
          </p:nvSpPr>
          <p:spPr bwMode="auto">
            <a:xfrm>
              <a:off x="5627688" y="3906838"/>
              <a:ext cx="124142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phone rings</a:t>
              </a:r>
            </a:p>
          </p:txBody>
        </p:sp>
        <p:sp>
          <p:nvSpPr>
            <p:cNvPr id="86044" name="Line 25"/>
            <p:cNvSpPr>
              <a:spLocks noChangeShapeType="1"/>
            </p:cNvSpPr>
            <p:nvPr/>
          </p:nvSpPr>
          <p:spPr bwMode="auto">
            <a:xfrm flipH="1">
              <a:off x="4572000" y="4573588"/>
              <a:ext cx="3429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5" name="Rectangle 26"/>
            <p:cNvSpPr>
              <a:spLocks noChangeArrowheads="1"/>
            </p:cNvSpPr>
            <p:nvPr/>
          </p:nvSpPr>
          <p:spPr bwMode="auto">
            <a:xfrm>
              <a:off x="5394325" y="4287838"/>
              <a:ext cx="1557338"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answers phone</a:t>
              </a:r>
            </a:p>
          </p:txBody>
        </p:sp>
        <p:sp>
          <p:nvSpPr>
            <p:cNvPr id="86046" name="Line 27"/>
            <p:cNvSpPr>
              <a:spLocks noChangeShapeType="1"/>
            </p:cNvSpPr>
            <p:nvPr/>
          </p:nvSpPr>
          <p:spPr bwMode="auto">
            <a:xfrm flipH="1">
              <a:off x="1219200" y="4954588"/>
              <a:ext cx="3352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7" name="Line 28"/>
            <p:cNvSpPr>
              <a:spLocks noChangeShapeType="1"/>
            </p:cNvSpPr>
            <p:nvPr/>
          </p:nvSpPr>
          <p:spPr bwMode="auto">
            <a:xfrm>
              <a:off x="4578350" y="4954588"/>
              <a:ext cx="3416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8" name="Rectangle 29"/>
            <p:cNvSpPr>
              <a:spLocks noChangeArrowheads="1"/>
            </p:cNvSpPr>
            <p:nvPr/>
          </p:nvSpPr>
          <p:spPr bwMode="auto">
            <a:xfrm>
              <a:off x="5329238" y="4668838"/>
              <a:ext cx="1839912"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phones connected</a:t>
              </a:r>
            </a:p>
          </p:txBody>
        </p:sp>
        <p:sp>
          <p:nvSpPr>
            <p:cNvPr id="86049" name="Rectangle 30"/>
            <p:cNvSpPr>
              <a:spLocks noChangeArrowheads="1"/>
            </p:cNvSpPr>
            <p:nvPr/>
          </p:nvSpPr>
          <p:spPr bwMode="auto">
            <a:xfrm>
              <a:off x="1976438" y="4668838"/>
              <a:ext cx="1839912"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phones connected</a:t>
              </a:r>
            </a:p>
          </p:txBody>
        </p:sp>
        <p:sp>
          <p:nvSpPr>
            <p:cNvPr id="86050" name="Line 31"/>
            <p:cNvSpPr>
              <a:spLocks noChangeShapeType="1"/>
            </p:cNvSpPr>
            <p:nvPr/>
          </p:nvSpPr>
          <p:spPr bwMode="auto">
            <a:xfrm flipH="1">
              <a:off x="4572000" y="5335588"/>
              <a:ext cx="3429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51" name="Rectangle 32"/>
            <p:cNvSpPr>
              <a:spLocks noChangeArrowheads="1"/>
            </p:cNvSpPr>
            <p:nvPr/>
          </p:nvSpPr>
          <p:spPr bwMode="auto">
            <a:xfrm>
              <a:off x="5446713" y="5049838"/>
              <a:ext cx="1601787"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callee hangs up</a:t>
              </a:r>
            </a:p>
          </p:txBody>
        </p:sp>
        <p:sp>
          <p:nvSpPr>
            <p:cNvPr id="86052" name="Line 33"/>
            <p:cNvSpPr>
              <a:spLocks noChangeShapeType="1"/>
            </p:cNvSpPr>
            <p:nvPr/>
          </p:nvSpPr>
          <p:spPr bwMode="auto">
            <a:xfrm flipH="1">
              <a:off x="1219200" y="5640388"/>
              <a:ext cx="3352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53" name="Line 34"/>
            <p:cNvSpPr>
              <a:spLocks noChangeShapeType="1"/>
            </p:cNvSpPr>
            <p:nvPr/>
          </p:nvSpPr>
          <p:spPr bwMode="auto">
            <a:xfrm>
              <a:off x="4578350" y="5640388"/>
              <a:ext cx="3416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54" name="Rectangle 35"/>
            <p:cNvSpPr>
              <a:spLocks noChangeArrowheads="1"/>
            </p:cNvSpPr>
            <p:nvPr/>
          </p:nvSpPr>
          <p:spPr bwMode="auto">
            <a:xfrm>
              <a:off x="1898650" y="5354638"/>
              <a:ext cx="1839913"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connection broken</a:t>
              </a:r>
            </a:p>
          </p:txBody>
        </p:sp>
        <p:sp>
          <p:nvSpPr>
            <p:cNvPr id="86055" name="Rectangle 36"/>
            <p:cNvSpPr>
              <a:spLocks noChangeArrowheads="1"/>
            </p:cNvSpPr>
            <p:nvPr/>
          </p:nvSpPr>
          <p:spPr bwMode="auto">
            <a:xfrm>
              <a:off x="5403850" y="5354638"/>
              <a:ext cx="1839913"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connection broken</a:t>
              </a:r>
            </a:p>
          </p:txBody>
        </p:sp>
        <p:sp>
          <p:nvSpPr>
            <p:cNvPr id="86056" name="Line 37"/>
            <p:cNvSpPr>
              <a:spLocks noChangeShapeType="1"/>
            </p:cNvSpPr>
            <p:nvPr/>
          </p:nvSpPr>
          <p:spPr bwMode="auto">
            <a:xfrm>
              <a:off x="1225550" y="5945188"/>
              <a:ext cx="3340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57" name="Rectangle 38"/>
            <p:cNvSpPr>
              <a:spLocks noChangeArrowheads="1"/>
            </p:cNvSpPr>
            <p:nvPr/>
          </p:nvSpPr>
          <p:spPr bwMode="auto">
            <a:xfrm>
              <a:off x="1887538" y="5659438"/>
              <a:ext cx="1557337"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caller hangs up</a:t>
              </a:r>
            </a:p>
          </p:txBody>
        </p:sp>
        <p:sp>
          <p:nvSpPr>
            <p:cNvPr id="86058" name="Line 39"/>
            <p:cNvSpPr>
              <a:spLocks noChangeShapeType="1"/>
            </p:cNvSpPr>
            <p:nvPr/>
          </p:nvSpPr>
          <p:spPr bwMode="auto">
            <a:xfrm>
              <a:off x="1225550" y="3887788"/>
              <a:ext cx="3340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59" name="Rectangle 40"/>
            <p:cNvSpPr>
              <a:spLocks noChangeArrowheads="1"/>
            </p:cNvSpPr>
            <p:nvPr/>
          </p:nvSpPr>
          <p:spPr bwMode="auto">
            <a:xfrm>
              <a:off x="2138363" y="3602038"/>
              <a:ext cx="903287"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600">
                  <a:latin typeface="Arial" panose="020B0604020202020204" pitchFamily="34" charset="0"/>
                  <a:ea typeface="ＭＳ Ｐゴシック" panose="020B0600070205080204" pitchFamily="50" charset="-128"/>
                </a:rPr>
                <a:t>dials (6)</a:t>
              </a:r>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268413"/>
            <a:ext cx="8543925" cy="501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7043" name="AutoShape 2"/>
          <p:cNvSpPr>
            <a:spLocks noGrp="1" noChangeArrowheads="1"/>
          </p:cNvSpPr>
          <p:nvPr>
            <p:ph type="title"/>
          </p:nvPr>
        </p:nvSpPr>
        <p:spPr>
          <a:xfrm>
            <a:off x="457200" y="0"/>
            <a:ext cx="8401050" cy="914400"/>
          </a:xfrm>
        </p:spPr>
        <p:txBody>
          <a:bodyPr/>
          <a:lstStyle/>
          <a:p>
            <a:pPr eaLnBrk="1" hangingPunct="1"/>
            <a:r>
              <a:rPr lang="en-US" altLang="ja-JP" smtClean="0"/>
              <a:t>Dynamic Modeling</a:t>
            </a:r>
            <a:br>
              <a:rPr lang="en-US" altLang="ja-JP" smtClean="0"/>
            </a:br>
            <a:r>
              <a:rPr lang="en-US" altLang="ja-JP" sz="2800" smtClean="0"/>
              <a:t>Event Trace ~ Sequence Diagram</a:t>
            </a:r>
            <a:endParaRPr lang="en-GB" altLang="ja-JP" sz="2800" smtClean="0"/>
          </a:p>
        </p:txBody>
      </p:sp>
      <p:sp>
        <p:nvSpPr>
          <p:cNvPr id="87044" name="Slide Number Placeholder 5"/>
          <p:cNvSpPr>
            <a:spLocks noGrp="1"/>
          </p:cNvSpPr>
          <p:nvPr>
            <p:ph type="sldNum" sz="quarter" idx="4294967295"/>
          </p:nvPr>
        </p:nvSpPr>
        <p:spPr bwMode="auto">
          <a:xfrm>
            <a:off x="0" y="6242050"/>
            <a:ext cx="587375" cy="488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3225602-667A-47F4-AE23-99664348670C}" type="slidenum">
              <a:rPr lang="zh-CN" altLang="en-GB" sz="1200">
                <a:solidFill>
                  <a:srgbClr val="898989"/>
                </a:solidFill>
                <a:latin typeface="Calibri" panose="020F0502020204030204" pitchFamily="34" charset="0"/>
              </a:rPr>
              <a:pPr/>
              <a:t>32</a:t>
            </a:fld>
            <a:endParaRPr lang="en-GB" altLang="zh-CN" sz="1200">
              <a:solidFill>
                <a:srgbClr val="898989"/>
              </a:solidFill>
              <a:latin typeface="Calibri" panose="020F0502020204030204" pitchFamily="34" charset="0"/>
            </a:endParaRPr>
          </a:p>
        </p:txBody>
      </p:sp>
      <p:sp>
        <p:nvSpPr>
          <p:cNvPr id="87045" name="AutoShape 7"/>
          <p:cNvSpPr>
            <a:spLocks noChangeArrowheads="1"/>
          </p:cNvSpPr>
          <p:nvPr/>
        </p:nvSpPr>
        <p:spPr bwMode="auto">
          <a:xfrm>
            <a:off x="6804025" y="1425575"/>
            <a:ext cx="1871663" cy="360363"/>
          </a:xfrm>
          <a:prstGeom prst="wedgeRoundRectCallout">
            <a:avLst>
              <a:gd name="adj1" fmla="val -7588"/>
              <a:gd name="adj2" fmla="val 177398"/>
              <a:gd name="adj3" fmla="val 16667"/>
            </a:avLst>
          </a:prstGeom>
          <a:solidFill>
            <a:srgbClr val="33CCCC"/>
          </a:solidFill>
          <a:ln w="9525">
            <a:solidFill>
              <a:schemeClr val="tx1"/>
            </a:solidFill>
            <a:miter lim="800000"/>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800">
                <a:latin typeface="Arial" panose="020B0604020202020204" pitchFamily="34" charset="0"/>
                <a:ea typeface="ＭＳ Ｐゴシック" panose="020B0600070205080204" pitchFamily="50" charset="-128"/>
              </a:rPr>
              <a:t>Object: Class</a:t>
            </a:r>
            <a:endParaRPr lang="en-GB" altLang="ja-JP" sz="1800">
              <a:latin typeface="Arial" panose="020B0604020202020204" pitchFamily="34" charset="0"/>
              <a:ea typeface="ＭＳ Ｐゴシック" panose="020B0600070205080204" pitchFamily="50" charset="-128"/>
            </a:endParaRPr>
          </a:p>
        </p:txBody>
      </p:sp>
      <p:sp>
        <p:nvSpPr>
          <p:cNvPr id="87046" name="AutoShape 8"/>
          <p:cNvSpPr>
            <a:spLocks noChangeArrowheads="1"/>
          </p:cNvSpPr>
          <p:nvPr/>
        </p:nvSpPr>
        <p:spPr bwMode="auto">
          <a:xfrm>
            <a:off x="3343275" y="4854575"/>
            <a:ext cx="1871663" cy="360363"/>
          </a:xfrm>
          <a:prstGeom prst="wedgeRoundRectCallout">
            <a:avLst>
              <a:gd name="adj1" fmla="val -48403"/>
              <a:gd name="adj2" fmla="val -205435"/>
              <a:gd name="adj3" fmla="val 16667"/>
            </a:avLst>
          </a:prstGeom>
          <a:solidFill>
            <a:srgbClr val="33CCCC"/>
          </a:solidFill>
          <a:ln w="9525">
            <a:solidFill>
              <a:schemeClr val="tx1"/>
            </a:solidFill>
            <a:miter lim="800000"/>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800">
                <a:latin typeface="Arial" panose="020B0604020202020204" pitchFamily="34" charset="0"/>
                <a:ea typeface="ＭＳ Ｐゴシック" panose="020B0600070205080204" pitchFamily="50" charset="-128"/>
              </a:rPr>
              <a:t>Lifeline</a:t>
            </a:r>
            <a:endParaRPr lang="en-GB" altLang="ja-JP" sz="1800">
              <a:latin typeface="Arial" panose="020B0604020202020204" pitchFamily="34" charset="0"/>
              <a:ea typeface="ＭＳ Ｐゴシック" panose="020B0600070205080204" pitchFamily="50" charset="-128"/>
            </a:endParaRPr>
          </a:p>
        </p:txBody>
      </p:sp>
      <p:sp>
        <p:nvSpPr>
          <p:cNvPr id="87047" name="AutoShape 10"/>
          <p:cNvSpPr>
            <a:spLocks noChangeArrowheads="1"/>
          </p:cNvSpPr>
          <p:nvPr/>
        </p:nvSpPr>
        <p:spPr bwMode="auto">
          <a:xfrm>
            <a:off x="7100888" y="2997200"/>
            <a:ext cx="1871662" cy="360363"/>
          </a:xfrm>
          <a:prstGeom prst="wedgeRoundRectCallout">
            <a:avLst>
              <a:gd name="adj1" fmla="val -36602"/>
              <a:gd name="adj2" fmla="val 123310"/>
              <a:gd name="adj3" fmla="val 16667"/>
            </a:avLst>
          </a:prstGeom>
          <a:solidFill>
            <a:srgbClr val="33CCCC"/>
          </a:solidFill>
          <a:ln w="9525">
            <a:solidFill>
              <a:schemeClr val="tx1"/>
            </a:solidFill>
            <a:miter lim="800000"/>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800">
                <a:latin typeface="Arial" panose="020B0604020202020204" pitchFamily="34" charset="0"/>
                <a:ea typeface="ＭＳ Ｐゴシック" panose="020B0600070205080204" pitchFamily="50" charset="-128"/>
              </a:rPr>
              <a:t>Message</a:t>
            </a:r>
            <a:endParaRPr lang="en-GB" altLang="ja-JP" sz="1800">
              <a:latin typeface="Arial" panose="020B0604020202020204" pitchFamily="34" charset="0"/>
              <a:ea typeface="ＭＳ Ｐゴシック" panose="020B0600070205080204" pitchFamily="50" charset="-128"/>
            </a:endParaRPr>
          </a:p>
        </p:txBody>
      </p:sp>
      <p:sp>
        <p:nvSpPr>
          <p:cNvPr id="87048" name="AutoShape 10"/>
          <p:cNvSpPr>
            <a:spLocks noChangeArrowheads="1"/>
          </p:cNvSpPr>
          <p:nvPr/>
        </p:nvSpPr>
        <p:spPr bwMode="auto">
          <a:xfrm>
            <a:off x="6875463" y="4286250"/>
            <a:ext cx="1871662" cy="360363"/>
          </a:xfrm>
          <a:prstGeom prst="wedgeRoundRectCallout">
            <a:avLst>
              <a:gd name="adj1" fmla="val -31032"/>
              <a:gd name="adj2" fmla="val -130435"/>
              <a:gd name="adj3" fmla="val 16667"/>
            </a:avLst>
          </a:prstGeom>
          <a:solidFill>
            <a:srgbClr val="33CCCC"/>
          </a:solidFill>
          <a:ln w="9525">
            <a:solidFill>
              <a:schemeClr val="tx1"/>
            </a:solidFill>
            <a:miter lim="800000"/>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800">
                <a:latin typeface="Arial" panose="020B0604020202020204" pitchFamily="34" charset="0"/>
                <a:ea typeface="ＭＳ Ｐゴシック" panose="020B0600070205080204" pitchFamily="50" charset="-128"/>
              </a:rPr>
              <a:t>Reply Message</a:t>
            </a:r>
            <a:endParaRPr lang="en-GB" altLang="ja-JP" sz="1800">
              <a:latin typeface="Arial" panose="020B0604020202020204" pitchFamily="34" charset="0"/>
              <a:ea typeface="ＭＳ Ｐゴシック" panose="020B0600070205080204" pitchFamily="50" charset="-128"/>
            </a:endParaRPr>
          </a:p>
        </p:txBody>
      </p:sp>
      <p:sp>
        <p:nvSpPr>
          <p:cNvPr id="87049" name="AutoShape 8"/>
          <p:cNvSpPr>
            <a:spLocks noChangeArrowheads="1"/>
          </p:cNvSpPr>
          <p:nvPr/>
        </p:nvSpPr>
        <p:spPr bwMode="auto">
          <a:xfrm>
            <a:off x="1500188" y="1282700"/>
            <a:ext cx="1871662" cy="360363"/>
          </a:xfrm>
          <a:prstGeom prst="wedgeRoundRectCallout">
            <a:avLst>
              <a:gd name="adj1" fmla="val -50259"/>
              <a:gd name="adj2" fmla="val 122185"/>
              <a:gd name="adj3" fmla="val 16667"/>
            </a:avLst>
          </a:prstGeom>
          <a:solidFill>
            <a:srgbClr val="33CCCC"/>
          </a:solidFill>
          <a:ln w="9525">
            <a:solidFill>
              <a:schemeClr val="tx1"/>
            </a:solidFill>
            <a:miter lim="800000"/>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800">
                <a:latin typeface="Arial" panose="020B0604020202020204" pitchFamily="34" charset="0"/>
                <a:ea typeface="ＭＳ Ｐゴシック" panose="020B0600070205080204" pitchFamily="50" charset="-128"/>
              </a:rPr>
              <a:t>Actor</a:t>
            </a:r>
            <a:endParaRPr lang="en-GB" altLang="ja-JP" sz="1800">
              <a:latin typeface="Arial" panose="020B0604020202020204" pitchFamily="34" charset="0"/>
              <a:ea typeface="ＭＳ Ｐゴシック" panose="020B0600070205080204"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28600" y="152400"/>
            <a:ext cx="8763000" cy="776288"/>
          </a:xfrm>
          <a:noFill/>
        </p:spPr>
        <p:txBody>
          <a:bodyPr/>
          <a:lstStyle/>
          <a:p>
            <a:pPr eaLnBrk="1" hangingPunct="1"/>
            <a:r>
              <a:rPr lang="en-US" altLang="ja-JP" smtClean="0"/>
              <a:t>Functional Modeling</a:t>
            </a:r>
            <a:br>
              <a:rPr lang="en-US" altLang="ja-JP" smtClean="0"/>
            </a:br>
            <a:r>
              <a:rPr lang="en-US" altLang="ja-JP" sz="2800" smtClean="0"/>
              <a:t>Hierarchical DFD</a:t>
            </a:r>
          </a:p>
        </p:txBody>
      </p:sp>
      <p:sp>
        <p:nvSpPr>
          <p:cNvPr id="88067" name="Rectangle 3"/>
          <p:cNvSpPr>
            <a:spLocks noGrp="1" noChangeArrowheads="1"/>
          </p:cNvSpPr>
          <p:nvPr>
            <p:ph idx="1"/>
          </p:nvPr>
        </p:nvSpPr>
        <p:spPr>
          <a:xfrm>
            <a:off x="228600" y="1214438"/>
            <a:ext cx="8763000" cy="5033962"/>
          </a:xfrm>
        </p:spPr>
        <p:txBody>
          <a:bodyPr/>
          <a:lstStyle/>
          <a:p>
            <a:pPr eaLnBrk="1" hangingPunct="1"/>
            <a:r>
              <a:rPr lang="en-US" altLang="ja-JP" sz="2400" smtClean="0">
                <a:ea typeface="ＭＳ Ｐゴシック" panose="020B0600070205080204" pitchFamily="50" charset="-128"/>
              </a:rPr>
              <a:t>High-level functionality iteratively refined into smaller functional units</a:t>
            </a:r>
          </a:p>
          <a:p>
            <a:pPr lvl="1" eaLnBrk="1" hangingPunct="1"/>
            <a:r>
              <a:rPr lang="en-US" altLang="ja-JP" smtClean="0">
                <a:ea typeface="ＭＳ Ｐゴシック" panose="020B0600070205080204" pitchFamily="50" charset="-128"/>
              </a:rPr>
              <a:t>each high-level process may be expanded into a separate DFD</a:t>
            </a:r>
          </a:p>
          <a:p>
            <a:pPr lvl="1" eaLnBrk="1" hangingPunct="1"/>
            <a:r>
              <a:rPr lang="en-US" altLang="ja-JP" smtClean="0">
                <a:ea typeface="ＭＳ Ｐゴシック" panose="020B0600070205080204" pitchFamily="50" charset="-128"/>
              </a:rPr>
              <a:t>top-level processes correspond to operations on complex objects, while lower-level processes are operations on basic objects</a:t>
            </a:r>
          </a:p>
          <a:p>
            <a:pPr eaLnBrk="1" hangingPunct="1"/>
            <a:r>
              <a:rPr lang="en-US" altLang="ja-JP" sz="2400" smtClean="0">
                <a:ea typeface="ＭＳ Ｐゴシック" panose="020B0600070205080204" pitchFamily="50" charset="-128"/>
              </a:rPr>
              <a:t>Nesting depth is dependent on application</a:t>
            </a:r>
          </a:p>
          <a:p>
            <a:pPr lvl="1" eaLnBrk="1" hangingPunct="1"/>
            <a:r>
              <a:rPr lang="en-US" altLang="ja-JP" smtClean="0">
                <a:ea typeface="ＭＳ Ｐゴシック" panose="020B0600070205080204" pitchFamily="50" charset="-128"/>
              </a:rPr>
              <a:t>terminates with simple functions</a:t>
            </a:r>
          </a:p>
          <a:p>
            <a:pPr lvl="1" eaLnBrk="1" hangingPunct="1"/>
            <a:r>
              <a:rPr lang="en-US" altLang="ja-JP" smtClean="0">
                <a:ea typeface="ＭＳ Ｐゴシック" panose="020B0600070205080204" pitchFamily="50" charset="-128"/>
              </a:rPr>
              <a:t>each level must be coherent</a:t>
            </a:r>
          </a:p>
          <a:p>
            <a:pPr eaLnBrk="1" hangingPunct="1"/>
            <a:r>
              <a:rPr lang="en-US" altLang="ja-JP" sz="2400" smtClean="0">
                <a:ea typeface="ＭＳ Ｐゴシック" panose="020B0600070205080204" pitchFamily="50" charset="-128"/>
              </a:rPr>
              <a:t>Hierarchical DFD corresponds to the following</a:t>
            </a:r>
          </a:p>
          <a:p>
            <a:pPr lvl="1" eaLnBrk="1" hangingPunct="1"/>
            <a:r>
              <a:rPr lang="en-US" altLang="ja-JP" smtClean="0">
                <a:ea typeface="ＭＳ Ｐゴシック" panose="020B0600070205080204" pitchFamily="50" charset="-128"/>
              </a:rPr>
              <a:t>context diagram shows boundaries of system</a:t>
            </a:r>
          </a:p>
          <a:p>
            <a:pPr lvl="1" eaLnBrk="1" hangingPunct="1"/>
            <a:r>
              <a:rPr lang="en-US" altLang="ja-JP" smtClean="0">
                <a:ea typeface="ＭＳ Ｐゴシック" panose="020B0600070205080204" pitchFamily="50" charset="-128"/>
              </a:rPr>
              <a:t>mid-level DFDs show context decomposition</a:t>
            </a:r>
          </a:p>
          <a:p>
            <a:pPr lvl="1" eaLnBrk="1" hangingPunct="1"/>
            <a:r>
              <a:rPr lang="en-US" altLang="ja-JP" smtClean="0">
                <a:ea typeface="ＭＳ Ｐゴシック" panose="020B0600070205080204" pitchFamily="50" charset="-128"/>
              </a:rPr>
              <a:t>primitive DFDs are simple functions that need not be expanded</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ounded Rectangle 74"/>
          <p:cNvSpPr/>
          <p:nvPr/>
        </p:nvSpPr>
        <p:spPr>
          <a:xfrm>
            <a:off x="285750" y="1144588"/>
            <a:ext cx="8715375" cy="2428875"/>
          </a:xfrm>
          <a:prstGeom prst="roundRect">
            <a:avLst/>
          </a:prstGeom>
          <a:solidFill>
            <a:srgbClr val="8DE5E3"/>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en-US" altLang="ja-JP">
              <a:solidFill>
                <a:srgbClr val="FFFFFF"/>
              </a:solidFill>
              <a:latin typeface="Times New Roman" panose="02020603050405020304" pitchFamily="18" charset="0"/>
              <a:ea typeface="ＭＳ Ｐゴシック" panose="020B0600070205080204" pitchFamily="50" charset="-128"/>
            </a:endParaRPr>
          </a:p>
        </p:txBody>
      </p:sp>
      <p:sp>
        <p:nvSpPr>
          <p:cNvPr id="74" name="Rounded Rectangle 73"/>
          <p:cNvSpPr/>
          <p:nvPr/>
        </p:nvSpPr>
        <p:spPr>
          <a:xfrm>
            <a:off x="674688" y="3667125"/>
            <a:ext cx="7858125" cy="2619375"/>
          </a:xfrm>
          <a:prstGeom prst="roundRect">
            <a:avLst/>
          </a:prstGeom>
          <a:solidFill>
            <a:srgbClr val="E3FEDA"/>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en-US" altLang="ja-JP">
              <a:solidFill>
                <a:srgbClr val="FFFFFF"/>
              </a:solidFill>
              <a:latin typeface="Times New Roman" panose="02020603050405020304" pitchFamily="18" charset="0"/>
              <a:ea typeface="ＭＳ Ｐゴシック" panose="020B0600070205080204" pitchFamily="50" charset="-128"/>
            </a:endParaRPr>
          </a:p>
        </p:txBody>
      </p:sp>
      <p:sp>
        <p:nvSpPr>
          <p:cNvPr id="89092" name="Rectangle 2"/>
          <p:cNvSpPr>
            <a:spLocks noGrp="1" noChangeArrowheads="1"/>
          </p:cNvSpPr>
          <p:nvPr>
            <p:ph type="title"/>
          </p:nvPr>
        </p:nvSpPr>
        <p:spPr>
          <a:xfrm>
            <a:off x="228600" y="152400"/>
            <a:ext cx="8763000" cy="776288"/>
          </a:xfrm>
          <a:noFill/>
        </p:spPr>
        <p:txBody>
          <a:bodyPr/>
          <a:lstStyle/>
          <a:p>
            <a:pPr eaLnBrk="1" hangingPunct="1"/>
            <a:r>
              <a:rPr lang="en-US" altLang="ja-JP" smtClean="0"/>
              <a:t>Functional Modeling</a:t>
            </a:r>
            <a:br>
              <a:rPr lang="en-US" altLang="ja-JP" smtClean="0"/>
            </a:br>
            <a:r>
              <a:rPr lang="en-US" altLang="ja-JP" sz="2800" smtClean="0"/>
              <a:t>DFD Example: Office Supply</a:t>
            </a:r>
          </a:p>
        </p:txBody>
      </p:sp>
      <p:sp>
        <p:nvSpPr>
          <p:cNvPr id="89093" name="Rectangle 3"/>
          <p:cNvSpPr>
            <a:spLocks noChangeArrowheads="1"/>
          </p:cNvSpPr>
          <p:nvPr/>
        </p:nvSpPr>
        <p:spPr bwMode="auto">
          <a:xfrm>
            <a:off x="357188" y="2233613"/>
            <a:ext cx="1587500" cy="5921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ja-JP" altLang="ja-JP" sz="1500">
              <a:ea typeface="ＭＳ Ｐゴシック" panose="020B0600070205080204" pitchFamily="50" charset="-128"/>
            </a:endParaRPr>
          </a:p>
        </p:txBody>
      </p:sp>
      <p:sp>
        <p:nvSpPr>
          <p:cNvPr id="89094" name="Rectangle 4"/>
          <p:cNvSpPr>
            <a:spLocks noChangeArrowheads="1"/>
          </p:cNvSpPr>
          <p:nvPr/>
        </p:nvSpPr>
        <p:spPr bwMode="auto">
          <a:xfrm>
            <a:off x="428625" y="2246313"/>
            <a:ext cx="15001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500">
                <a:ea typeface="ＭＳ Ｐゴシック" panose="020B0600070205080204" pitchFamily="50" charset="-128"/>
              </a:rPr>
              <a:t>Web Server</a:t>
            </a:r>
          </a:p>
        </p:txBody>
      </p:sp>
      <p:sp>
        <p:nvSpPr>
          <p:cNvPr id="89095" name="Line 5"/>
          <p:cNvSpPr>
            <a:spLocks noChangeShapeType="1"/>
          </p:cNvSpPr>
          <p:nvPr/>
        </p:nvSpPr>
        <p:spPr bwMode="auto">
          <a:xfrm>
            <a:off x="1930400" y="2487613"/>
            <a:ext cx="1435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096" name="Rectangle 6"/>
          <p:cNvSpPr>
            <a:spLocks noChangeArrowheads="1"/>
          </p:cNvSpPr>
          <p:nvPr/>
        </p:nvSpPr>
        <p:spPr bwMode="auto">
          <a:xfrm>
            <a:off x="1985963" y="2214563"/>
            <a:ext cx="13716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input</a:t>
            </a:r>
          </a:p>
          <a:p>
            <a:r>
              <a:rPr lang="en-US" altLang="ja-JP" sz="1500">
                <a:ea typeface="ＭＳ Ｐゴシック" panose="020B0600070205080204" pitchFamily="50" charset="-128"/>
              </a:rPr>
              <a:t>stream</a:t>
            </a:r>
          </a:p>
        </p:txBody>
      </p:sp>
      <p:sp>
        <p:nvSpPr>
          <p:cNvPr id="89097" name="Line 7"/>
          <p:cNvSpPr>
            <a:spLocks noChangeShapeType="1"/>
          </p:cNvSpPr>
          <p:nvPr/>
        </p:nvSpPr>
        <p:spPr bwMode="auto">
          <a:xfrm>
            <a:off x="5048250" y="2493963"/>
            <a:ext cx="150653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098" name="Rectangle 8"/>
          <p:cNvSpPr>
            <a:spLocks noChangeArrowheads="1"/>
          </p:cNvSpPr>
          <p:nvPr/>
        </p:nvSpPr>
        <p:spPr bwMode="auto">
          <a:xfrm>
            <a:off x="5357813" y="2147888"/>
            <a:ext cx="9286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employee</a:t>
            </a:r>
          </a:p>
        </p:txBody>
      </p:sp>
      <p:grpSp>
        <p:nvGrpSpPr>
          <p:cNvPr id="89099" name="Group 9"/>
          <p:cNvGrpSpPr>
            <a:grpSpLocks/>
          </p:cNvGrpSpPr>
          <p:nvPr/>
        </p:nvGrpSpPr>
        <p:grpSpPr bwMode="auto">
          <a:xfrm>
            <a:off x="3071813" y="1285875"/>
            <a:ext cx="2071687" cy="338138"/>
            <a:chOff x="2019" y="1202"/>
            <a:chExt cx="1305" cy="237"/>
          </a:xfrm>
        </p:grpSpPr>
        <p:sp>
          <p:nvSpPr>
            <p:cNvPr id="89137" name="Freeform 10"/>
            <p:cNvSpPr>
              <a:spLocks/>
            </p:cNvSpPr>
            <p:nvPr/>
          </p:nvSpPr>
          <p:spPr bwMode="auto">
            <a:xfrm>
              <a:off x="2240" y="1202"/>
              <a:ext cx="1009" cy="237"/>
            </a:xfrm>
            <a:custGeom>
              <a:avLst/>
              <a:gdLst>
                <a:gd name="T0" fmla="*/ 1008 w 1009"/>
                <a:gd name="T1" fmla="*/ 0 h 438"/>
                <a:gd name="T2" fmla="*/ 0 w 1009"/>
                <a:gd name="T3" fmla="*/ 0 h 438"/>
                <a:gd name="T4" fmla="*/ 0 w 1009"/>
                <a:gd name="T5" fmla="*/ 2 h 438"/>
                <a:gd name="T6" fmla="*/ 1008 w 1009"/>
                <a:gd name="T7" fmla="*/ 2 h 438"/>
                <a:gd name="T8" fmla="*/ 0 60000 65536"/>
                <a:gd name="T9" fmla="*/ 0 60000 65536"/>
                <a:gd name="T10" fmla="*/ 0 60000 65536"/>
                <a:gd name="T11" fmla="*/ 0 60000 65536"/>
                <a:gd name="T12" fmla="*/ 0 w 1009"/>
                <a:gd name="T13" fmla="*/ 0 h 438"/>
                <a:gd name="T14" fmla="*/ 1009 w 1009"/>
                <a:gd name="T15" fmla="*/ 438 h 438"/>
              </a:gdLst>
              <a:ahLst/>
              <a:cxnLst>
                <a:cxn ang="T8">
                  <a:pos x="T0" y="T1"/>
                </a:cxn>
                <a:cxn ang="T9">
                  <a:pos x="T2" y="T3"/>
                </a:cxn>
                <a:cxn ang="T10">
                  <a:pos x="T4" y="T5"/>
                </a:cxn>
                <a:cxn ang="T11">
                  <a:pos x="T6" y="T7"/>
                </a:cxn>
              </a:cxnLst>
              <a:rect l="T12" t="T13" r="T14" b="T15"/>
              <a:pathLst>
                <a:path w="1009" h="438">
                  <a:moveTo>
                    <a:pt x="1008" y="0"/>
                  </a:moveTo>
                  <a:lnTo>
                    <a:pt x="0" y="0"/>
                  </a:lnTo>
                  <a:lnTo>
                    <a:pt x="0" y="437"/>
                  </a:lnTo>
                  <a:lnTo>
                    <a:pt x="1008" y="43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38" name="Rectangle 11"/>
            <p:cNvSpPr>
              <a:spLocks noChangeArrowheads="1"/>
            </p:cNvSpPr>
            <p:nvPr/>
          </p:nvSpPr>
          <p:spPr bwMode="auto">
            <a:xfrm>
              <a:off x="2019" y="1204"/>
              <a:ext cx="130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500">
                  <a:ea typeface="ＭＳ Ｐゴシック" panose="020B0600070205080204" pitchFamily="50" charset="-128"/>
                </a:rPr>
                <a:t>Employee DB</a:t>
              </a:r>
            </a:p>
          </p:txBody>
        </p:sp>
      </p:grpSp>
      <p:sp>
        <p:nvSpPr>
          <p:cNvPr id="89100" name="Line 12"/>
          <p:cNvSpPr>
            <a:spLocks noChangeShapeType="1"/>
          </p:cNvSpPr>
          <p:nvPr/>
        </p:nvSpPr>
        <p:spPr bwMode="auto">
          <a:xfrm flipV="1">
            <a:off x="4283075" y="1622425"/>
            <a:ext cx="0" cy="6508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101" name="Oval 13"/>
          <p:cNvSpPr>
            <a:spLocks noChangeArrowheads="1"/>
          </p:cNvSpPr>
          <p:nvPr/>
        </p:nvSpPr>
        <p:spPr bwMode="auto">
          <a:xfrm>
            <a:off x="3378200" y="2143125"/>
            <a:ext cx="1693863" cy="754063"/>
          </a:xfrm>
          <a:prstGeom prst="ellipse">
            <a:avLst/>
          </a:prstGeom>
          <a:solidFill>
            <a:srgbClr val="8DE5E3"/>
          </a:solidFill>
          <a:ln w="12700">
            <a:solidFill>
              <a:schemeClr val="tx1"/>
            </a:solidFill>
            <a:round/>
            <a:headEnd/>
            <a:tailEnd/>
          </a:ln>
        </p:spPr>
        <p:txBody>
          <a:bodyPr wrap="none" lIns="90487" tIns="44450" rIns="90487" bIns="44450"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500">
                <a:ea typeface="ＭＳ Ｐゴシック" panose="020B0600070205080204" pitchFamily="50" charset="-128"/>
              </a:rPr>
              <a:t>validate</a:t>
            </a:r>
          </a:p>
          <a:p>
            <a:pPr algn="ctr"/>
            <a:r>
              <a:rPr lang="en-US" altLang="ja-JP" sz="1500">
                <a:ea typeface="ＭＳ Ｐゴシック" panose="020B0600070205080204" pitchFamily="50" charset="-128"/>
              </a:rPr>
              <a:t>employee</a:t>
            </a:r>
          </a:p>
        </p:txBody>
      </p:sp>
      <p:sp>
        <p:nvSpPr>
          <p:cNvPr id="89102" name="Rectangle 14"/>
          <p:cNvSpPr>
            <a:spLocks noChangeArrowheads="1"/>
          </p:cNvSpPr>
          <p:nvPr/>
        </p:nvSpPr>
        <p:spPr bwMode="auto">
          <a:xfrm>
            <a:off x="4286250" y="1592263"/>
            <a:ext cx="9112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name/</a:t>
            </a:r>
          </a:p>
          <a:p>
            <a:r>
              <a:rPr lang="en-US" altLang="ja-JP" sz="1500">
                <a:ea typeface="ＭＳ Ｐゴシック" panose="020B0600070205080204" pitchFamily="50" charset="-128"/>
              </a:rPr>
              <a:t>password</a:t>
            </a:r>
          </a:p>
        </p:txBody>
      </p:sp>
      <p:sp>
        <p:nvSpPr>
          <p:cNvPr id="89103" name="Line 15"/>
          <p:cNvSpPr>
            <a:spLocks noChangeShapeType="1"/>
          </p:cNvSpPr>
          <p:nvPr/>
        </p:nvSpPr>
        <p:spPr bwMode="auto">
          <a:xfrm flipV="1">
            <a:off x="4054475" y="1616075"/>
            <a:ext cx="0" cy="56356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04" name="Rectangle 16"/>
          <p:cNvSpPr>
            <a:spLocks noChangeArrowheads="1"/>
          </p:cNvSpPr>
          <p:nvPr/>
        </p:nvSpPr>
        <p:spPr bwMode="auto">
          <a:xfrm>
            <a:off x="3006725" y="1714500"/>
            <a:ext cx="10652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verification</a:t>
            </a:r>
          </a:p>
        </p:txBody>
      </p:sp>
      <p:sp>
        <p:nvSpPr>
          <p:cNvPr id="89105" name="Freeform 17"/>
          <p:cNvSpPr>
            <a:spLocks/>
          </p:cNvSpPr>
          <p:nvPr/>
        </p:nvSpPr>
        <p:spPr bwMode="auto">
          <a:xfrm>
            <a:off x="1123950" y="2808288"/>
            <a:ext cx="7793038" cy="477837"/>
          </a:xfrm>
          <a:custGeom>
            <a:avLst/>
            <a:gdLst>
              <a:gd name="T0" fmla="*/ 2147483647 w 4909"/>
              <a:gd name="T1" fmla="*/ 2147483647 h 1123"/>
              <a:gd name="T2" fmla="*/ 0 w 4909"/>
              <a:gd name="T3" fmla="*/ 2147483647 h 1123"/>
              <a:gd name="T4" fmla="*/ 0 w 4909"/>
              <a:gd name="T5" fmla="*/ 0 h 1123"/>
              <a:gd name="T6" fmla="*/ 0 60000 65536"/>
              <a:gd name="T7" fmla="*/ 0 60000 65536"/>
              <a:gd name="T8" fmla="*/ 0 60000 65536"/>
              <a:gd name="T9" fmla="*/ 0 w 4909"/>
              <a:gd name="T10" fmla="*/ 0 h 1123"/>
              <a:gd name="T11" fmla="*/ 4909 w 4909"/>
              <a:gd name="T12" fmla="*/ 1123 h 1123"/>
            </a:gdLst>
            <a:ahLst/>
            <a:cxnLst>
              <a:cxn ang="T6">
                <a:pos x="T0" y="T1"/>
              </a:cxn>
              <a:cxn ang="T7">
                <a:pos x="T2" y="T3"/>
              </a:cxn>
              <a:cxn ang="T8">
                <a:pos x="T4" y="T5"/>
              </a:cxn>
            </a:cxnLst>
            <a:rect l="T9" t="T10" r="T11" b="T12"/>
            <a:pathLst>
              <a:path w="4909" h="1123">
                <a:moveTo>
                  <a:pt x="4908" y="1122"/>
                </a:moveTo>
                <a:lnTo>
                  <a:pt x="0" y="1122"/>
                </a:lnTo>
                <a:lnTo>
                  <a:pt x="0" y="0"/>
                </a:lnTo>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06" name="Rectangle 18"/>
          <p:cNvSpPr>
            <a:spLocks noChangeArrowheads="1"/>
          </p:cNvSpPr>
          <p:nvPr/>
        </p:nvSpPr>
        <p:spPr bwMode="auto">
          <a:xfrm>
            <a:off x="1643063" y="3286125"/>
            <a:ext cx="15525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response (receipt)</a:t>
            </a:r>
          </a:p>
        </p:txBody>
      </p:sp>
      <p:sp>
        <p:nvSpPr>
          <p:cNvPr id="89107" name="Line 19"/>
          <p:cNvSpPr>
            <a:spLocks noChangeShapeType="1"/>
          </p:cNvSpPr>
          <p:nvPr/>
        </p:nvSpPr>
        <p:spPr bwMode="auto">
          <a:xfrm flipV="1">
            <a:off x="7559675" y="1622425"/>
            <a:ext cx="0" cy="6508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108" name="Oval 20"/>
          <p:cNvSpPr>
            <a:spLocks noChangeArrowheads="1"/>
          </p:cNvSpPr>
          <p:nvPr/>
        </p:nvSpPr>
        <p:spPr bwMode="auto">
          <a:xfrm>
            <a:off x="6578600" y="2174875"/>
            <a:ext cx="1663700" cy="682625"/>
          </a:xfrm>
          <a:prstGeom prst="ellipse">
            <a:avLst/>
          </a:prstGeom>
          <a:solidFill>
            <a:srgbClr val="8DE5E3"/>
          </a:solidFill>
          <a:ln w="12700">
            <a:solidFill>
              <a:schemeClr val="tx1"/>
            </a:solidFill>
            <a:round/>
            <a:headEnd/>
            <a:tailEnd/>
          </a:ln>
        </p:spPr>
        <p:txBody>
          <a:bodyPr wrap="none" lIns="90487" tIns="44450" rIns="90487" bIns="44450"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500">
                <a:ea typeface="ＭＳ Ｐゴシック" panose="020B0600070205080204" pitchFamily="50" charset="-128"/>
              </a:rPr>
              <a:t>validate</a:t>
            </a:r>
          </a:p>
          <a:p>
            <a:pPr algn="ctr"/>
            <a:r>
              <a:rPr lang="en-US" altLang="ja-JP" sz="1500">
                <a:ea typeface="ＭＳ Ｐゴシック" panose="020B0600070205080204" pitchFamily="50" charset="-128"/>
              </a:rPr>
              <a:t>order</a:t>
            </a:r>
          </a:p>
        </p:txBody>
      </p:sp>
      <p:sp>
        <p:nvSpPr>
          <p:cNvPr id="89109" name="Line 21"/>
          <p:cNvSpPr>
            <a:spLocks noChangeShapeType="1"/>
          </p:cNvSpPr>
          <p:nvPr/>
        </p:nvSpPr>
        <p:spPr bwMode="auto">
          <a:xfrm>
            <a:off x="8255000" y="2487613"/>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110" name="Rectangle 22"/>
          <p:cNvSpPr>
            <a:spLocks noChangeArrowheads="1"/>
          </p:cNvSpPr>
          <p:nvPr/>
        </p:nvSpPr>
        <p:spPr bwMode="auto">
          <a:xfrm>
            <a:off x="8229600" y="2179638"/>
            <a:ext cx="588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order</a:t>
            </a:r>
          </a:p>
        </p:txBody>
      </p:sp>
      <p:sp>
        <p:nvSpPr>
          <p:cNvPr id="89111" name="Line 26"/>
          <p:cNvSpPr>
            <a:spLocks noChangeShapeType="1"/>
          </p:cNvSpPr>
          <p:nvPr/>
        </p:nvSpPr>
        <p:spPr bwMode="auto">
          <a:xfrm flipV="1">
            <a:off x="7331075" y="1616075"/>
            <a:ext cx="0" cy="56356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12" name="Rectangle 27"/>
          <p:cNvSpPr>
            <a:spLocks noChangeArrowheads="1"/>
          </p:cNvSpPr>
          <p:nvPr/>
        </p:nvSpPr>
        <p:spPr bwMode="auto">
          <a:xfrm>
            <a:off x="6292850" y="1751013"/>
            <a:ext cx="10652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verification</a:t>
            </a:r>
          </a:p>
        </p:txBody>
      </p:sp>
      <p:sp>
        <p:nvSpPr>
          <p:cNvPr id="89113" name="Rectangle 28"/>
          <p:cNvSpPr>
            <a:spLocks noChangeArrowheads="1"/>
          </p:cNvSpPr>
          <p:nvPr/>
        </p:nvSpPr>
        <p:spPr bwMode="auto">
          <a:xfrm>
            <a:off x="7572375" y="1643063"/>
            <a:ext cx="77946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account</a:t>
            </a:r>
          </a:p>
          <a:p>
            <a:r>
              <a:rPr lang="en-US" altLang="ja-JP" sz="1500">
                <a:ea typeface="ＭＳ Ｐゴシック" panose="020B0600070205080204" pitchFamily="50" charset="-128"/>
              </a:rPr>
              <a:t>number</a:t>
            </a:r>
          </a:p>
        </p:txBody>
      </p:sp>
      <p:grpSp>
        <p:nvGrpSpPr>
          <p:cNvPr id="89114" name="Group 9"/>
          <p:cNvGrpSpPr>
            <a:grpSpLocks/>
          </p:cNvGrpSpPr>
          <p:nvPr/>
        </p:nvGrpSpPr>
        <p:grpSpPr bwMode="auto">
          <a:xfrm>
            <a:off x="6429375" y="1285875"/>
            <a:ext cx="2071688" cy="338138"/>
            <a:chOff x="2019" y="1202"/>
            <a:chExt cx="1305" cy="237"/>
          </a:xfrm>
        </p:grpSpPr>
        <p:sp>
          <p:nvSpPr>
            <p:cNvPr id="89135" name="Freeform 10"/>
            <p:cNvSpPr>
              <a:spLocks/>
            </p:cNvSpPr>
            <p:nvPr/>
          </p:nvSpPr>
          <p:spPr bwMode="auto">
            <a:xfrm>
              <a:off x="2240" y="1202"/>
              <a:ext cx="1009" cy="237"/>
            </a:xfrm>
            <a:custGeom>
              <a:avLst/>
              <a:gdLst>
                <a:gd name="T0" fmla="*/ 1008 w 1009"/>
                <a:gd name="T1" fmla="*/ 0 h 438"/>
                <a:gd name="T2" fmla="*/ 0 w 1009"/>
                <a:gd name="T3" fmla="*/ 0 h 438"/>
                <a:gd name="T4" fmla="*/ 0 w 1009"/>
                <a:gd name="T5" fmla="*/ 2 h 438"/>
                <a:gd name="T6" fmla="*/ 1008 w 1009"/>
                <a:gd name="T7" fmla="*/ 2 h 438"/>
                <a:gd name="T8" fmla="*/ 0 60000 65536"/>
                <a:gd name="T9" fmla="*/ 0 60000 65536"/>
                <a:gd name="T10" fmla="*/ 0 60000 65536"/>
                <a:gd name="T11" fmla="*/ 0 60000 65536"/>
                <a:gd name="T12" fmla="*/ 0 w 1009"/>
                <a:gd name="T13" fmla="*/ 0 h 438"/>
                <a:gd name="T14" fmla="*/ 1009 w 1009"/>
                <a:gd name="T15" fmla="*/ 438 h 438"/>
              </a:gdLst>
              <a:ahLst/>
              <a:cxnLst>
                <a:cxn ang="T8">
                  <a:pos x="T0" y="T1"/>
                </a:cxn>
                <a:cxn ang="T9">
                  <a:pos x="T2" y="T3"/>
                </a:cxn>
                <a:cxn ang="T10">
                  <a:pos x="T4" y="T5"/>
                </a:cxn>
                <a:cxn ang="T11">
                  <a:pos x="T6" y="T7"/>
                </a:cxn>
              </a:cxnLst>
              <a:rect l="T12" t="T13" r="T14" b="T15"/>
              <a:pathLst>
                <a:path w="1009" h="438">
                  <a:moveTo>
                    <a:pt x="1008" y="0"/>
                  </a:moveTo>
                  <a:lnTo>
                    <a:pt x="0" y="0"/>
                  </a:lnTo>
                  <a:lnTo>
                    <a:pt x="0" y="437"/>
                  </a:lnTo>
                  <a:lnTo>
                    <a:pt x="1008" y="43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36" name="Rectangle 11"/>
            <p:cNvSpPr>
              <a:spLocks noChangeArrowheads="1"/>
            </p:cNvSpPr>
            <p:nvPr/>
          </p:nvSpPr>
          <p:spPr bwMode="auto">
            <a:xfrm>
              <a:off x="2019" y="1204"/>
              <a:ext cx="130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500">
                  <a:ea typeface="ＭＳ Ｐゴシック" panose="020B0600070205080204" pitchFamily="50" charset="-128"/>
                </a:rPr>
                <a:t>AccountDB</a:t>
              </a:r>
            </a:p>
          </p:txBody>
        </p:sp>
      </p:grpSp>
      <p:sp>
        <p:nvSpPr>
          <p:cNvPr id="89115" name="Rectangle 3"/>
          <p:cNvSpPr>
            <a:spLocks noChangeArrowheads="1"/>
          </p:cNvSpPr>
          <p:nvPr/>
        </p:nvSpPr>
        <p:spPr bwMode="auto">
          <a:xfrm>
            <a:off x="3714750" y="5929313"/>
            <a:ext cx="15525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response (receipt)</a:t>
            </a:r>
          </a:p>
        </p:txBody>
      </p:sp>
      <p:sp>
        <p:nvSpPr>
          <p:cNvPr id="89116" name="Line 4"/>
          <p:cNvSpPr>
            <a:spLocks noChangeShapeType="1"/>
          </p:cNvSpPr>
          <p:nvPr/>
        </p:nvSpPr>
        <p:spPr bwMode="auto">
          <a:xfrm>
            <a:off x="2054225" y="5384800"/>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117" name="Rectangle 5"/>
          <p:cNvSpPr>
            <a:spLocks noChangeArrowheads="1"/>
          </p:cNvSpPr>
          <p:nvPr/>
        </p:nvSpPr>
        <p:spPr bwMode="auto">
          <a:xfrm>
            <a:off x="2028825" y="5105400"/>
            <a:ext cx="588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order</a:t>
            </a:r>
          </a:p>
        </p:txBody>
      </p:sp>
      <p:sp>
        <p:nvSpPr>
          <p:cNvPr id="89118" name="Line 6"/>
          <p:cNvSpPr>
            <a:spLocks noChangeShapeType="1"/>
          </p:cNvSpPr>
          <p:nvPr/>
        </p:nvSpPr>
        <p:spPr bwMode="auto">
          <a:xfrm flipV="1">
            <a:off x="3711575" y="4497388"/>
            <a:ext cx="0" cy="6508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119" name="Oval 7"/>
          <p:cNvSpPr>
            <a:spLocks noChangeArrowheads="1"/>
          </p:cNvSpPr>
          <p:nvPr/>
        </p:nvSpPr>
        <p:spPr bwMode="auto">
          <a:xfrm>
            <a:off x="2743200" y="5064125"/>
            <a:ext cx="1663700" cy="668338"/>
          </a:xfrm>
          <a:prstGeom prst="ellipse">
            <a:avLst/>
          </a:prstGeom>
          <a:solidFill>
            <a:srgbClr val="E3FEDA"/>
          </a:solidFill>
          <a:ln w="12700">
            <a:solidFill>
              <a:schemeClr val="tx1"/>
            </a:solidFill>
            <a:round/>
            <a:headEnd/>
            <a:tailEnd/>
          </a:ln>
        </p:spPr>
        <p:txBody>
          <a:bodyPr wrap="none" lIns="90487" tIns="44450" rIns="90487" bIns="44450"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500">
                <a:ea typeface="ＭＳ Ｐゴシック" panose="020B0600070205080204" pitchFamily="50" charset="-128"/>
              </a:rPr>
              <a:t>process</a:t>
            </a:r>
          </a:p>
          <a:p>
            <a:pPr algn="ctr"/>
            <a:r>
              <a:rPr lang="en-US" altLang="ja-JP" sz="1500">
                <a:ea typeface="ＭＳ Ｐゴシック" panose="020B0600070205080204" pitchFamily="50" charset="-128"/>
              </a:rPr>
              <a:t>order</a:t>
            </a:r>
          </a:p>
        </p:txBody>
      </p:sp>
      <p:sp>
        <p:nvSpPr>
          <p:cNvPr id="89120" name="Freeform 8"/>
          <p:cNvSpPr>
            <a:spLocks/>
          </p:cNvSpPr>
          <p:nvPr/>
        </p:nvSpPr>
        <p:spPr bwMode="auto">
          <a:xfrm>
            <a:off x="2774950" y="4017963"/>
            <a:ext cx="1601788" cy="481012"/>
          </a:xfrm>
          <a:custGeom>
            <a:avLst/>
            <a:gdLst>
              <a:gd name="T0" fmla="*/ 2147483647 w 1009"/>
              <a:gd name="T1" fmla="*/ 0 h 438"/>
              <a:gd name="T2" fmla="*/ 0 w 1009"/>
              <a:gd name="T3" fmla="*/ 0 h 438"/>
              <a:gd name="T4" fmla="*/ 0 w 1009"/>
              <a:gd name="T5" fmla="*/ 2147483647 h 438"/>
              <a:gd name="T6" fmla="*/ 2147483647 w 1009"/>
              <a:gd name="T7" fmla="*/ 2147483647 h 438"/>
              <a:gd name="T8" fmla="*/ 0 60000 65536"/>
              <a:gd name="T9" fmla="*/ 0 60000 65536"/>
              <a:gd name="T10" fmla="*/ 0 60000 65536"/>
              <a:gd name="T11" fmla="*/ 0 60000 65536"/>
              <a:gd name="T12" fmla="*/ 0 w 1009"/>
              <a:gd name="T13" fmla="*/ 0 h 438"/>
              <a:gd name="T14" fmla="*/ 1009 w 1009"/>
              <a:gd name="T15" fmla="*/ 438 h 438"/>
            </a:gdLst>
            <a:ahLst/>
            <a:cxnLst>
              <a:cxn ang="T8">
                <a:pos x="T0" y="T1"/>
              </a:cxn>
              <a:cxn ang="T9">
                <a:pos x="T2" y="T3"/>
              </a:cxn>
              <a:cxn ang="T10">
                <a:pos x="T4" y="T5"/>
              </a:cxn>
              <a:cxn ang="T11">
                <a:pos x="T6" y="T7"/>
              </a:cxn>
            </a:cxnLst>
            <a:rect l="T12" t="T13" r="T14" b="T15"/>
            <a:pathLst>
              <a:path w="1009" h="438">
                <a:moveTo>
                  <a:pt x="1008" y="0"/>
                </a:moveTo>
                <a:lnTo>
                  <a:pt x="0" y="0"/>
                </a:lnTo>
                <a:lnTo>
                  <a:pt x="0" y="437"/>
                </a:lnTo>
                <a:lnTo>
                  <a:pt x="1008" y="43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21" name="Rectangle 9"/>
          <p:cNvSpPr>
            <a:spLocks noChangeArrowheads="1"/>
          </p:cNvSpPr>
          <p:nvPr/>
        </p:nvSpPr>
        <p:spPr bwMode="auto">
          <a:xfrm>
            <a:off x="2786063" y="4089400"/>
            <a:ext cx="13081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500">
                <a:ea typeface="ＭＳ Ｐゴシック" panose="020B0600070205080204" pitchFamily="50" charset="-128"/>
              </a:rPr>
              <a:t>Product DB</a:t>
            </a:r>
          </a:p>
        </p:txBody>
      </p:sp>
      <p:sp>
        <p:nvSpPr>
          <p:cNvPr id="89122" name="Line 10"/>
          <p:cNvSpPr>
            <a:spLocks noChangeShapeType="1"/>
          </p:cNvSpPr>
          <p:nvPr/>
        </p:nvSpPr>
        <p:spPr bwMode="auto">
          <a:xfrm flipV="1">
            <a:off x="3482975" y="4491038"/>
            <a:ext cx="0" cy="563562"/>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23" name="Rectangle 11"/>
          <p:cNvSpPr>
            <a:spLocks noChangeArrowheads="1"/>
          </p:cNvSpPr>
          <p:nvPr/>
        </p:nvSpPr>
        <p:spPr bwMode="auto">
          <a:xfrm>
            <a:off x="2468563" y="4589463"/>
            <a:ext cx="1066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verification</a:t>
            </a:r>
          </a:p>
        </p:txBody>
      </p:sp>
      <p:sp>
        <p:nvSpPr>
          <p:cNvPr id="89124" name="Line 12"/>
          <p:cNvSpPr>
            <a:spLocks noChangeShapeType="1"/>
          </p:cNvSpPr>
          <p:nvPr/>
        </p:nvSpPr>
        <p:spPr bwMode="auto">
          <a:xfrm flipV="1">
            <a:off x="6911975" y="4497388"/>
            <a:ext cx="0" cy="6508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125" name="Rectangle 13"/>
          <p:cNvSpPr>
            <a:spLocks noChangeArrowheads="1"/>
          </p:cNvSpPr>
          <p:nvPr/>
        </p:nvSpPr>
        <p:spPr bwMode="auto">
          <a:xfrm>
            <a:off x="3805238" y="4594225"/>
            <a:ext cx="5222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item</a:t>
            </a:r>
          </a:p>
        </p:txBody>
      </p:sp>
      <p:sp>
        <p:nvSpPr>
          <p:cNvPr id="89126" name="Oval 14"/>
          <p:cNvSpPr>
            <a:spLocks noChangeArrowheads="1"/>
          </p:cNvSpPr>
          <p:nvPr/>
        </p:nvSpPr>
        <p:spPr bwMode="auto">
          <a:xfrm>
            <a:off x="5943600" y="5064125"/>
            <a:ext cx="1663700" cy="668338"/>
          </a:xfrm>
          <a:prstGeom prst="ellipse">
            <a:avLst/>
          </a:prstGeom>
          <a:solidFill>
            <a:srgbClr val="E3FEDA"/>
          </a:solidFill>
          <a:ln w="12700">
            <a:solidFill>
              <a:schemeClr val="tx1"/>
            </a:solidFill>
            <a:round/>
            <a:headEnd/>
            <a:tailEnd/>
          </a:ln>
        </p:spPr>
        <p:txBody>
          <a:bodyPr wrap="none" lIns="90487" tIns="44450" rIns="90487" bIns="44450"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500">
                <a:ea typeface="ＭＳ Ｐゴシック" panose="020B0600070205080204" pitchFamily="50" charset="-128"/>
              </a:rPr>
              <a:t>finalize</a:t>
            </a:r>
          </a:p>
          <a:p>
            <a:pPr algn="ctr"/>
            <a:r>
              <a:rPr lang="en-US" altLang="ja-JP" sz="1500">
                <a:ea typeface="ＭＳ Ｐゴシック" panose="020B0600070205080204" pitchFamily="50" charset="-128"/>
              </a:rPr>
              <a:t>order</a:t>
            </a:r>
          </a:p>
        </p:txBody>
      </p:sp>
      <p:sp>
        <p:nvSpPr>
          <p:cNvPr id="89127" name="Line 15"/>
          <p:cNvSpPr>
            <a:spLocks noChangeShapeType="1"/>
          </p:cNvSpPr>
          <p:nvPr/>
        </p:nvSpPr>
        <p:spPr bwMode="auto">
          <a:xfrm>
            <a:off x="4416425" y="5384800"/>
            <a:ext cx="150653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128" name="Rectangle 16"/>
          <p:cNvSpPr>
            <a:spLocks noChangeArrowheads="1"/>
          </p:cNvSpPr>
          <p:nvPr/>
        </p:nvSpPr>
        <p:spPr bwMode="auto">
          <a:xfrm>
            <a:off x="4543425" y="5089525"/>
            <a:ext cx="88423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validated</a:t>
            </a:r>
          </a:p>
          <a:p>
            <a:r>
              <a:rPr lang="en-US" altLang="ja-JP" sz="1500">
                <a:ea typeface="ＭＳ Ｐゴシック" panose="020B0600070205080204" pitchFamily="50" charset="-128"/>
              </a:rPr>
              <a:t>order</a:t>
            </a:r>
          </a:p>
        </p:txBody>
      </p:sp>
      <p:sp>
        <p:nvSpPr>
          <p:cNvPr id="89129" name="Freeform 17"/>
          <p:cNvSpPr>
            <a:spLocks/>
          </p:cNvSpPr>
          <p:nvPr/>
        </p:nvSpPr>
        <p:spPr bwMode="auto">
          <a:xfrm>
            <a:off x="5975350" y="4017963"/>
            <a:ext cx="1601788" cy="481012"/>
          </a:xfrm>
          <a:custGeom>
            <a:avLst/>
            <a:gdLst>
              <a:gd name="T0" fmla="*/ 2147483647 w 1009"/>
              <a:gd name="T1" fmla="*/ 0 h 438"/>
              <a:gd name="T2" fmla="*/ 0 w 1009"/>
              <a:gd name="T3" fmla="*/ 0 h 438"/>
              <a:gd name="T4" fmla="*/ 0 w 1009"/>
              <a:gd name="T5" fmla="*/ 2147483647 h 438"/>
              <a:gd name="T6" fmla="*/ 2147483647 w 1009"/>
              <a:gd name="T7" fmla="*/ 2147483647 h 438"/>
              <a:gd name="T8" fmla="*/ 0 60000 65536"/>
              <a:gd name="T9" fmla="*/ 0 60000 65536"/>
              <a:gd name="T10" fmla="*/ 0 60000 65536"/>
              <a:gd name="T11" fmla="*/ 0 60000 65536"/>
              <a:gd name="T12" fmla="*/ 0 w 1009"/>
              <a:gd name="T13" fmla="*/ 0 h 438"/>
              <a:gd name="T14" fmla="*/ 1009 w 1009"/>
              <a:gd name="T15" fmla="*/ 438 h 438"/>
            </a:gdLst>
            <a:ahLst/>
            <a:cxnLst>
              <a:cxn ang="T8">
                <a:pos x="T0" y="T1"/>
              </a:cxn>
              <a:cxn ang="T9">
                <a:pos x="T2" y="T3"/>
              </a:cxn>
              <a:cxn ang="T10">
                <a:pos x="T4" y="T5"/>
              </a:cxn>
              <a:cxn ang="T11">
                <a:pos x="T6" y="T7"/>
              </a:cxn>
            </a:cxnLst>
            <a:rect l="T12" t="T13" r="T14" b="T15"/>
            <a:pathLst>
              <a:path w="1009" h="438">
                <a:moveTo>
                  <a:pt x="1008" y="0"/>
                </a:moveTo>
                <a:lnTo>
                  <a:pt x="0" y="0"/>
                </a:lnTo>
                <a:lnTo>
                  <a:pt x="0" y="437"/>
                </a:lnTo>
                <a:lnTo>
                  <a:pt x="1008" y="43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30" name="Rectangle 18"/>
          <p:cNvSpPr>
            <a:spLocks noChangeArrowheads="1"/>
          </p:cNvSpPr>
          <p:nvPr/>
        </p:nvSpPr>
        <p:spPr bwMode="auto">
          <a:xfrm>
            <a:off x="6072188" y="4125913"/>
            <a:ext cx="13192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ja-JP" sz="1500">
                <a:ea typeface="ＭＳ Ｐゴシック" panose="020B0600070205080204" pitchFamily="50" charset="-128"/>
              </a:rPr>
              <a:t>Order DB</a:t>
            </a:r>
          </a:p>
        </p:txBody>
      </p:sp>
      <p:sp>
        <p:nvSpPr>
          <p:cNvPr id="89131" name="Rectangle 19"/>
          <p:cNvSpPr>
            <a:spLocks noChangeArrowheads="1"/>
          </p:cNvSpPr>
          <p:nvPr/>
        </p:nvSpPr>
        <p:spPr bwMode="auto">
          <a:xfrm>
            <a:off x="6911975" y="4697413"/>
            <a:ext cx="588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order</a:t>
            </a:r>
          </a:p>
        </p:txBody>
      </p:sp>
      <p:sp>
        <p:nvSpPr>
          <p:cNvPr id="89132" name="Line 20"/>
          <p:cNvSpPr>
            <a:spLocks noChangeShapeType="1"/>
          </p:cNvSpPr>
          <p:nvPr/>
        </p:nvSpPr>
        <p:spPr bwMode="auto">
          <a:xfrm flipV="1">
            <a:off x="6683375" y="4491038"/>
            <a:ext cx="0" cy="563562"/>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33" name="Rectangle 21"/>
          <p:cNvSpPr>
            <a:spLocks noChangeArrowheads="1"/>
          </p:cNvSpPr>
          <p:nvPr/>
        </p:nvSpPr>
        <p:spPr bwMode="auto">
          <a:xfrm>
            <a:off x="6126163" y="4575175"/>
            <a:ext cx="588962"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ja-JP" sz="1500">
                <a:ea typeface="ＭＳ Ｐゴシック" panose="020B0600070205080204" pitchFamily="50" charset="-128"/>
              </a:rPr>
              <a:t>order</a:t>
            </a:r>
          </a:p>
          <a:p>
            <a:r>
              <a:rPr lang="en-US" altLang="ja-JP" sz="1500">
                <a:ea typeface="ＭＳ Ｐゴシック" panose="020B0600070205080204" pitchFamily="50" charset="-128"/>
              </a:rPr>
              <a:t>info</a:t>
            </a:r>
          </a:p>
        </p:txBody>
      </p:sp>
      <p:sp>
        <p:nvSpPr>
          <p:cNvPr id="89134" name="Freeform 22"/>
          <p:cNvSpPr>
            <a:spLocks/>
          </p:cNvSpPr>
          <p:nvPr/>
        </p:nvSpPr>
        <p:spPr bwMode="auto">
          <a:xfrm>
            <a:off x="2005013" y="5803900"/>
            <a:ext cx="4764087" cy="482600"/>
          </a:xfrm>
          <a:custGeom>
            <a:avLst/>
            <a:gdLst>
              <a:gd name="T0" fmla="*/ 0 w 3001"/>
              <a:gd name="T1" fmla="*/ 2147483647 h 896"/>
              <a:gd name="T2" fmla="*/ 2147483647 w 3001"/>
              <a:gd name="T3" fmla="*/ 2147483647 h 896"/>
              <a:gd name="T4" fmla="*/ 2147483647 w 3001"/>
              <a:gd name="T5" fmla="*/ 0 h 896"/>
              <a:gd name="T6" fmla="*/ 0 60000 65536"/>
              <a:gd name="T7" fmla="*/ 0 60000 65536"/>
              <a:gd name="T8" fmla="*/ 0 60000 65536"/>
              <a:gd name="T9" fmla="*/ 0 w 3001"/>
              <a:gd name="T10" fmla="*/ 0 h 896"/>
              <a:gd name="T11" fmla="*/ 3001 w 3001"/>
              <a:gd name="T12" fmla="*/ 896 h 896"/>
            </a:gdLst>
            <a:ahLst/>
            <a:cxnLst>
              <a:cxn ang="T6">
                <a:pos x="T0" y="T1"/>
              </a:cxn>
              <a:cxn ang="T7">
                <a:pos x="T2" y="T3"/>
              </a:cxn>
              <a:cxn ang="T8">
                <a:pos x="T4" y="T5"/>
              </a:cxn>
            </a:cxnLst>
            <a:rect l="T9" t="T10" r="T11" b="T12"/>
            <a:pathLst>
              <a:path w="3001" h="896">
                <a:moveTo>
                  <a:pt x="0" y="895"/>
                </a:moveTo>
                <a:lnTo>
                  <a:pt x="3000" y="895"/>
                </a:lnTo>
                <a:lnTo>
                  <a:pt x="3000" y="0"/>
                </a:lnTo>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385888" y="152400"/>
            <a:ext cx="7472362" cy="828675"/>
          </a:xfrm>
        </p:spPr>
        <p:txBody>
          <a:bodyPr/>
          <a:lstStyle/>
          <a:p>
            <a:pPr eaLnBrk="1" hangingPunct="1"/>
            <a:r>
              <a:rPr lang="en-US" altLang="ja-JP" smtClean="0"/>
              <a:t>Add Operations to the Object Model</a:t>
            </a:r>
          </a:p>
        </p:txBody>
      </p:sp>
      <p:sp>
        <p:nvSpPr>
          <p:cNvPr id="90115" name="Rectangle 3"/>
          <p:cNvSpPr>
            <a:spLocks noGrp="1" noChangeArrowheads="1"/>
          </p:cNvSpPr>
          <p:nvPr>
            <p:ph idx="1"/>
          </p:nvPr>
        </p:nvSpPr>
        <p:spPr>
          <a:xfrm>
            <a:off x="223838" y="1314450"/>
            <a:ext cx="8920162" cy="4900613"/>
          </a:xfrm>
        </p:spPr>
        <p:txBody>
          <a:bodyPr/>
          <a:lstStyle/>
          <a:p>
            <a:pPr eaLnBrk="1" hangingPunct="1"/>
            <a:r>
              <a:rPr lang="en-US" altLang="ja-JP" sz="2300" smtClean="0">
                <a:ea typeface="ＭＳ Ｐゴシック" panose="020B0600070205080204" pitchFamily="50" charset="-128"/>
              </a:rPr>
              <a:t>From the Object Model:</a:t>
            </a:r>
          </a:p>
          <a:p>
            <a:pPr lvl="1" eaLnBrk="1" hangingPunct="1"/>
            <a:r>
              <a:rPr lang="en-US" altLang="ja-JP" sz="2300" smtClean="0">
                <a:ea typeface="ＭＳ Ｐゴシック" panose="020B0600070205080204" pitchFamily="50" charset="-128"/>
              </a:rPr>
              <a:t>Reading/writing object attributes (e.g.,  get_width, get_height of Rectangle)</a:t>
            </a:r>
          </a:p>
          <a:p>
            <a:pPr eaLnBrk="1" hangingPunct="1"/>
            <a:r>
              <a:rPr lang="en-US" altLang="ja-JP" sz="2300" smtClean="0">
                <a:ea typeface="ＭＳ Ｐゴシック" panose="020B0600070205080204" pitchFamily="50" charset="-128"/>
              </a:rPr>
              <a:t>From Events, State Actions, and Activities</a:t>
            </a:r>
            <a:br>
              <a:rPr lang="en-US" altLang="ja-JP" sz="2300" smtClean="0">
                <a:ea typeface="ＭＳ Ｐゴシック" panose="020B0600070205080204" pitchFamily="50" charset="-128"/>
              </a:rPr>
            </a:br>
            <a:r>
              <a:rPr lang="en-US" altLang="ja-JP" sz="2300" smtClean="0">
                <a:ea typeface="ＭＳ Ｐゴシック" panose="020B0600070205080204" pitchFamily="50" charset="-128"/>
              </a:rPr>
              <a:t>in the Dynamic Model:</a:t>
            </a:r>
          </a:p>
          <a:p>
            <a:pPr lvl="1" eaLnBrk="1" hangingPunct="1"/>
            <a:r>
              <a:rPr lang="en-US" altLang="ja-JP" sz="2300" smtClean="0">
                <a:ea typeface="ＭＳ Ｐゴシック" panose="020B0600070205080204" pitchFamily="50" charset="-128"/>
              </a:rPr>
              <a:t>Each event sent to an object =&gt; operation</a:t>
            </a:r>
            <a:br>
              <a:rPr lang="en-US" altLang="ja-JP" sz="2300" smtClean="0">
                <a:ea typeface="ＭＳ Ｐゴシック" panose="020B0600070205080204" pitchFamily="50" charset="-128"/>
              </a:rPr>
            </a:br>
            <a:r>
              <a:rPr lang="en-US" altLang="ja-JP" sz="2300" smtClean="0">
                <a:ea typeface="ＭＳ Ｐゴシック" panose="020B0600070205080204" pitchFamily="50" charset="-128"/>
              </a:rPr>
              <a:t>(e.g., Vending machine: set_balance)</a:t>
            </a:r>
          </a:p>
          <a:p>
            <a:pPr lvl="1" eaLnBrk="1" hangingPunct="1"/>
            <a:r>
              <a:rPr lang="en-US" altLang="ja-JP" sz="2300" smtClean="0">
                <a:ea typeface="ＭＳ Ｐゴシック" panose="020B0600070205080204" pitchFamily="50" charset="-128"/>
              </a:rPr>
              <a:t>Actions/activities may be operations</a:t>
            </a:r>
            <a:br>
              <a:rPr lang="en-US" altLang="ja-JP" sz="2300" smtClean="0">
                <a:ea typeface="ＭＳ Ｐゴシック" panose="020B0600070205080204" pitchFamily="50" charset="-128"/>
              </a:rPr>
            </a:br>
            <a:r>
              <a:rPr lang="en-US" altLang="ja-JP" sz="2300" smtClean="0">
                <a:ea typeface="ＭＳ Ｐゴシック" panose="020B0600070205080204" pitchFamily="50" charset="-128"/>
              </a:rPr>
              <a:t>(e.g., Vending machine: do: test item and compute change)</a:t>
            </a:r>
          </a:p>
          <a:p>
            <a:pPr eaLnBrk="1" hangingPunct="1"/>
            <a:r>
              <a:rPr lang="en-US" altLang="ja-JP" sz="2300" smtClean="0">
                <a:ea typeface="ＭＳ Ｐゴシック" panose="020B0600070205080204" pitchFamily="50" charset="-128"/>
              </a:rPr>
              <a:t>From Functions in the Functional Model:</a:t>
            </a:r>
          </a:p>
          <a:p>
            <a:pPr lvl="1" eaLnBrk="1" hangingPunct="1"/>
            <a:r>
              <a:rPr lang="en-US" altLang="ja-JP" sz="2300" smtClean="0">
                <a:ea typeface="ＭＳ Ｐゴシック" panose="020B0600070205080204" pitchFamily="50" charset="-128"/>
              </a:rPr>
              <a:t>Each function in the DFD corresponds to an operation (e.g., bank example: subtract withdrawal from Account)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ja-JP" smtClean="0"/>
              <a:t>OMT: Four Phases</a:t>
            </a:r>
          </a:p>
        </p:txBody>
      </p:sp>
      <p:sp>
        <p:nvSpPr>
          <p:cNvPr id="91139" name="Rectangle 3"/>
          <p:cNvSpPr>
            <a:spLocks noGrp="1" noChangeArrowheads="1"/>
          </p:cNvSpPr>
          <p:nvPr>
            <p:ph idx="1"/>
          </p:nvPr>
        </p:nvSpPr>
        <p:spPr>
          <a:xfrm>
            <a:off x="457200" y="1219200"/>
            <a:ext cx="8229600" cy="5162550"/>
          </a:xfrm>
        </p:spPr>
        <p:txBody>
          <a:bodyPr/>
          <a:lstStyle/>
          <a:p>
            <a:pPr eaLnBrk="1" hangingPunct="1">
              <a:spcBef>
                <a:spcPct val="40000"/>
              </a:spcBef>
            </a:pPr>
            <a:r>
              <a:rPr lang="en-US" altLang="ja-JP" smtClean="0">
                <a:ea typeface="ＭＳ Ｐゴシック" panose="020B0600070205080204" pitchFamily="50" charset="-128"/>
              </a:rPr>
              <a:t>System design</a:t>
            </a:r>
          </a:p>
          <a:p>
            <a:pPr lvl="1" eaLnBrk="1" hangingPunct="1">
              <a:spcBef>
                <a:spcPct val="40000"/>
              </a:spcBef>
            </a:pPr>
            <a:r>
              <a:rPr lang="en-US" altLang="ja-JP" sz="2400" smtClean="0">
                <a:ea typeface="ＭＳ Ｐゴシック" panose="020B0600070205080204" pitchFamily="50" charset="-128"/>
              </a:rPr>
              <a:t>determines overall architecture of system</a:t>
            </a:r>
            <a:endParaRPr lang="en-US" altLang="ja-JP" sz="3200" smtClean="0">
              <a:ea typeface="ＭＳ Ｐゴシック" panose="020B0600070205080204" pitchFamily="50" charset="-128"/>
            </a:endParaRPr>
          </a:p>
          <a:p>
            <a:pPr eaLnBrk="1" hangingPunct="1">
              <a:spcBef>
                <a:spcPct val="40000"/>
              </a:spcBef>
            </a:pPr>
            <a:r>
              <a:rPr lang="en-US" altLang="ja-JP" smtClean="0">
                <a:ea typeface="ＭＳ Ｐゴシック" panose="020B0600070205080204" pitchFamily="50" charset="-128"/>
              </a:rPr>
              <a:t>Object design </a:t>
            </a:r>
          </a:p>
          <a:p>
            <a:pPr lvl="1" eaLnBrk="1" hangingPunct="1">
              <a:spcBef>
                <a:spcPct val="40000"/>
              </a:spcBef>
            </a:pPr>
            <a:r>
              <a:rPr lang="en-US" altLang="ja-JP" sz="2400" smtClean="0">
                <a:ea typeface="ＭＳ Ｐゴシック" panose="020B0600070205080204" pitchFamily="50" charset="-128"/>
              </a:rPr>
              <a:t>Definition all the classes in the system</a:t>
            </a:r>
          </a:p>
          <a:p>
            <a:pPr eaLnBrk="1" hangingPunct="1">
              <a:spcBef>
                <a:spcPct val="40000"/>
              </a:spcBef>
            </a:pPr>
            <a:r>
              <a:rPr lang="en-US" altLang="ja-JP" smtClean="0">
                <a:ea typeface="ＭＳ Ｐゴシック" panose="020B0600070205080204" pitchFamily="50" charset="-128"/>
              </a:rPr>
              <a:t>Detailed Design</a:t>
            </a:r>
          </a:p>
          <a:p>
            <a:pPr lvl="1" eaLnBrk="1" hangingPunct="1">
              <a:spcBef>
                <a:spcPct val="40000"/>
              </a:spcBef>
            </a:pPr>
            <a:r>
              <a:rPr lang="en-US" altLang="ja-JP" sz="2400" smtClean="0">
                <a:ea typeface="ＭＳ Ｐゴシック" panose="020B0600070205080204" pitchFamily="50" charset="-128"/>
              </a:rPr>
              <a:t>decides upon data structures and algorithms</a:t>
            </a:r>
          </a:p>
          <a:p>
            <a:pPr eaLnBrk="1" hangingPunct="1">
              <a:spcBef>
                <a:spcPct val="40000"/>
              </a:spcBef>
            </a:pPr>
            <a:r>
              <a:rPr lang="en-US" altLang="ja-JP" smtClean="0">
                <a:ea typeface="ＭＳ Ｐゴシック" panose="020B0600070205080204" pitchFamily="50" charset="-128"/>
              </a:rPr>
              <a:t>Implementation</a:t>
            </a:r>
          </a:p>
          <a:p>
            <a:pPr lvl="1" eaLnBrk="1" hangingPunct="1"/>
            <a:r>
              <a:rPr lang="en-US" altLang="ja-JP" sz="2400" smtClean="0">
                <a:ea typeface="ＭＳ Ｐゴシック" panose="020B0600070205080204" pitchFamily="50" charset="-128"/>
              </a:rPr>
              <a:t>translates design into programming language</a:t>
            </a:r>
            <a:endParaRPr lang="en-US" altLang="ja-JP" sz="3200" smtClean="0">
              <a:ea typeface="ＭＳ Ｐゴシック" panose="020B0600070205080204" pitchFamily="50"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143000" y="152400"/>
            <a:ext cx="7543800" cy="828675"/>
          </a:xfrm>
        </p:spPr>
        <p:txBody>
          <a:bodyPr/>
          <a:lstStyle/>
          <a:p>
            <a:pPr eaLnBrk="1" hangingPunct="1"/>
            <a:r>
              <a:rPr lang="en-US" altLang="ja-JP" smtClean="0"/>
              <a:t>OMT: Four phases</a:t>
            </a:r>
            <a:br>
              <a:rPr lang="en-US" altLang="ja-JP" smtClean="0"/>
            </a:br>
            <a:r>
              <a:rPr lang="en-US" altLang="ja-JP" sz="2800" smtClean="0"/>
              <a:t>1. System Design</a:t>
            </a:r>
          </a:p>
        </p:txBody>
      </p:sp>
      <p:sp>
        <p:nvSpPr>
          <p:cNvPr id="92163" name="Rectangle 3"/>
          <p:cNvSpPr>
            <a:spLocks noGrp="1" noChangeArrowheads="1"/>
          </p:cNvSpPr>
          <p:nvPr>
            <p:ph idx="1"/>
          </p:nvPr>
        </p:nvSpPr>
        <p:spPr>
          <a:xfrm>
            <a:off x="457200" y="1196975"/>
            <a:ext cx="8229600" cy="4895850"/>
          </a:xfrm>
        </p:spPr>
        <p:txBody>
          <a:bodyPr/>
          <a:lstStyle/>
          <a:p>
            <a:pPr eaLnBrk="1" hangingPunct="1"/>
            <a:r>
              <a:rPr lang="en-US" altLang="ja-JP" i="1" smtClean="0">
                <a:ea typeface="ＭＳ Ｐゴシック" panose="020B0600070205080204" pitchFamily="50" charset="-128"/>
              </a:rPr>
              <a:t>Devises high-level strategy</a:t>
            </a:r>
            <a:r>
              <a:rPr lang="en-US" altLang="ja-JP" smtClean="0">
                <a:ea typeface="ＭＳ Ｐゴシック" panose="020B0600070205080204" pitchFamily="50" charset="-128"/>
              </a:rPr>
              <a:t> for solving problem</a:t>
            </a:r>
          </a:p>
          <a:p>
            <a:pPr lvl="1" eaLnBrk="1" hangingPunct="1"/>
            <a:r>
              <a:rPr lang="en-US" altLang="ja-JP" sz="1800" smtClean="0">
                <a:ea typeface="ＭＳ Ｐゴシック" panose="020B0600070205080204" pitchFamily="50" charset="-128"/>
              </a:rPr>
              <a:t>Set trade-off priorities</a:t>
            </a:r>
          </a:p>
          <a:p>
            <a:pPr eaLnBrk="1" hangingPunct="1"/>
            <a:r>
              <a:rPr lang="en-US" altLang="ja-JP" i="1" smtClean="0">
                <a:ea typeface="ＭＳ Ｐゴシック" panose="020B0600070205080204" pitchFamily="50" charset="-128"/>
              </a:rPr>
              <a:t>Construct system architecture by organizing into subsystems (system structuring)</a:t>
            </a:r>
          </a:p>
          <a:p>
            <a:pPr lvl="1" eaLnBrk="1" hangingPunct="1"/>
            <a:r>
              <a:rPr lang="en-US" altLang="ja-JP" sz="1800" smtClean="0">
                <a:ea typeface="ＭＳ Ｐゴシック" panose="020B0600070205080204" pitchFamily="50" charset="-128"/>
              </a:rPr>
              <a:t>Choose an approach for persistent data management (repository model)</a:t>
            </a:r>
          </a:p>
          <a:p>
            <a:pPr lvl="1" eaLnBrk="1" hangingPunct="1"/>
            <a:r>
              <a:rPr lang="en-US" altLang="ja-JP" sz="1800" smtClean="0">
                <a:ea typeface="ＭＳ Ｐゴシック" panose="020B0600070205080204" pitchFamily="50" charset="-128"/>
              </a:rPr>
              <a:t>Allocate components to processors and tasks (distribution model)</a:t>
            </a:r>
          </a:p>
          <a:p>
            <a:pPr eaLnBrk="1" hangingPunct="1"/>
            <a:r>
              <a:rPr lang="en-US" altLang="ja-JP" i="1" smtClean="0">
                <a:ea typeface="ＭＳ Ｐゴシック" panose="020B0600070205080204" pitchFamily="50" charset="-128"/>
              </a:rPr>
              <a:t>Choose the implementation of control in software system (control modeling)</a:t>
            </a:r>
          </a:p>
          <a:p>
            <a:pPr lvl="1" eaLnBrk="1" hangingPunct="1"/>
            <a:r>
              <a:rPr lang="en-US" altLang="ja-JP" sz="1800" smtClean="0">
                <a:ea typeface="ＭＳ Ｐゴシック" panose="020B0600070205080204" pitchFamily="50" charset="-128"/>
              </a:rPr>
              <a:t>Identify concurrency inherent in the problem</a:t>
            </a:r>
          </a:p>
          <a:p>
            <a:pPr lvl="1" eaLnBrk="1" hangingPunct="1"/>
            <a:r>
              <a:rPr lang="en-US" altLang="ja-JP" sz="1800" smtClean="0">
                <a:ea typeface="ＭＳ Ｐゴシック" panose="020B0600070205080204" pitchFamily="50" charset="-128"/>
              </a:rPr>
              <a:t>Define access to global resources</a:t>
            </a:r>
          </a:p>
          <a:p>
            <a:pPr eaLnBrk="1" hangingPunct="1"/>
            <a:r>
              <a:rPr lang="en-US" altLang="ja-JP" i="1" smtClean="0">
                <a:ea typeface="ＭＳ Ｐゴシック" panose="020B0600070205080204" pitchFamily="50" charset="-128"/>
              </a:rPr>
              <a:t>Divide problem into implementable components  (modular decomposition)</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ja-JP" smtClean="0"/>
              <a:t>OMT: Four phases</a:t>
            </a:r>
            <a:br>
              <a:rPr lang="en-US" altLang="ja-JP" smtClean="0"/>
            </a:br>
            <a:r>
              <a:rPr lang="en-US" altLang="ja-JP" sz="2800" smtClean="0"/>
              <a:t>2. Object Design</a:t>
            </a:r>
          </a:p>
        </p:txBody>
      </p:sp>
      <p:sp>
        <p:nvSpPr>
          <p:cNvPr id="93187" name="Rectangle 3"/>
          <p:cNvSpPr>
            <a:spLocks noGrp="1" noChangeArrowheads="1"/>
          </p:cNvSpPr>
          <p:nvPr>
            <p:ph idx="1"/>
          </p:nvPr>
        </p:nvSpPr>
        <p:spPr>
          <a:xfrm>
            <a:off x="457200" y="1143000"/>
            <a:ext cx="8229600" cy="5526088"/>
          </a:xfrm>
        </p:spPr>
        <p:txBody>
          <a:bodyPr/>
          <a:lstStyle/>
          <a:p>
            <a:pPr eaLnBrk="1" hangingPunct="1"/>
            <a:r>
              <a:rPr lang="en-US" altLang="ja-JP" i="1" smtClean="0">
                <a:ea typeface="ＭＳ Ｐゴシック" panose="020B0600070205080204" pitchFamily="50" charset="-128"/>
              </a:rPr>
              <a:t>Full definition</a:t>
            </a:r>
            <a:r>
              <a:rPr lang="en-US" altLang="ja-JP" smtClean="0">
                <a:ea typeface="ＭＳ Ｐゴシック" panose="020B0600070205080204" pitchFamily="50" charset="-128"/>
              </a:rPr>
              <a:t> of all the classes in the system</a:t>
            </a:r>
          </a:p>
          <a:p>
            <a:pPr eaLnBrk="1" hangingPunct="1"/>
            <a:r>
              <a:rPr lang="en-US" altLang="ja-JP" i="1" smtClean="0">
                <a:ea typeface="ＭＳ Ｐゴシック" panose="020B0600070205080204" pitchFamily="50" charset="-128"/>
              </a:rPr>
              <a:t>Implementation alternatives</a:t>
            </a:r>
            <a:r>
              <a:rPr lang="en-US" altLang="ja-JP" smtClean="0">
                <a:ea typeface="ＭＳ Ｐゴシック" panose="020B0600070205080204" pitchFamily="50" charset="-128"/>
              </a:rPr>
              <a:t> evaluated and chosen</a:t>
            </a:r>
          </a:p>
          <a:p>
            <a:pPr eaLnBrk="1" hangingPunct="1"/>
            <a:r>
              <a:rPr lang="en-US" altLang="ja-JP" smtClean="0">
                <a:ea typeface="ＭＳ Ｐゴシック" panose="020B0600070205080204" pitchFamily="50" charset="-128"/>
              </a:rPr>
              <a:t>Combine three models to obtain class operations</a:t>
            </a:r>
          </a:p>
          <a:p>
            <a:pPr eaLnBrk="1" hangingPunct="1"/>
            <a:r>
              <a:rPr lang="en-US" altLang="ja-JP" smtClean="0">
                <a:ea typeface="ＭＳ Ｐゴシック" panose="020B0600070205080204" pitchFamily="50" charset="-128"/>
              </a:rPr>
              <a:t>Design algorithms to implement operations</a:t>
            </a:r>
          </a:p>
          <a:p>
            <a:pPr eaLnBrk="1" hangingPunct="1"/>
            <a:r>
              <a:rPr lang="en-US" altLang="ja-JP" smtClean="0">
                <a:ea typeface="ＭＳ Ｐゴシック" panose="020B0600070205080204" pitchFamily="50" charset="-128"/>
              </a:rPr>
              <a:t>Optimize access paths to data</a:t>
            </a:r>
          </a:p>
          <a:p>
            <a:pPr eaLnBrk="1" hangingPunct="1"/>
            <a:r>
              <a:rPr lang="en-US" altLang="ja-JP" smtClean="0">
                <a:ea typeface="ＭＳ Ｐゴシック" panose="020B0600070205080204" pitchFamily="50" charset="-128"/>
              </a:rPr>
              <a:t>Implement control for external interactions</a:t>
            </a:r>
          </a:p>
          <a:p>
            <a:pPr eaLnBrk="1" hangingPunct="1"/>
            <a:r>
              <a:rPr lang="en-US" altLang="ja-JP" smtClean="0">
                <a:ea typeface="ＭＳ Ｐゴシック" panose="020B0600070205080204" pitchFamily="50" charset="-128"/>
              </a:rPr>
              <a:t>Adjust class structure to increase inheritance</a:t>
            </a:r>
          </a:p>
          <a:p>
            <a:pPr eaLnBrk="1" hangingPunct="1"/>
            <a:r>
              <a:rPr lang="en-US" altLang="ja-JP" smtClean="0">
                <a:ea typeface="ＭＳ Ｐゴシック" panose="020B0600070205080204" pitchFamily="50" charset="-128"/>
              </a:rPr>
              <a:t>Design associations and setermine object representation</a:t>
            </a:r>
          </a:p>
          <a:p>
            <a:pPr eaLnBrk="1" hangingPunct="1"/>
            <a:r>
              <a:rPr lang="en-US" altLang="ja-JP" smtClean="0">
                <a:ea typeface="ＭＳ Ｐゴシック" panose="020B0600070205080204" pitchFamily="50" charset="-128"/>
              </a:rPr>
              <a:t>Package classes and associations into implementable modules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p:spPr>
        <p:txBody>
          <a:bodyPr/>
          <a:lstStyle/>
          <a:p>
            <a:pPr eaLnBrk="1" hangingPunct="1"/>
            <a:r>
              <a:rPr lang="en-US" altLang="ja-JP" smtClean="0"/>
              <a:t>OMT: Four phases</a:t>
            </a:r>
            <a:br>
              <a:rPr lang="en-US" altLang="ja-JP" smtClean="0"/>
            </a:br>
            <a:r>
              <a:rPr lang="en-US" altLang="ja-JP" sz="2800" smtClean="0"/>
              <a:t>3. Detailed Design 1/2</a:t>
            </a:r>
          </a:p>
        </p:txBody>
      </p:sp>
      <p:sp>
        <p:nvSpPr>
          <p:cNvPr id="94211" name="Rectangle 3"/>
          <p:cNvSpPr>
            <a:spLocks noGrp="1" noChangeArrowheads="1"/>
          </p:cNvSpPr>
          <p:nvPr>
            <p:ph idx="1"/>
          </p:nvPr>
        </p:nvSpPr>
        <p:spPr>
          <a:xfrm>
            <a:off x="457200" y="1143000"/>
            <a:ext cx="8229600" cy="4983163"/>
          </a:xfrm>
        </p:spPr>
        <p:txBody>
          <a:bodyPr/>
          <a:lstStyle/>
          <a:p>
            <a:pPr eaLnBrk="1" hangingPunct="1"/>
            <a:r>
              <a:rPr lang="en-US" altLang="ja-JP" smtClean="0">
                <a:ea typeface="ＭＳ Ｐゴシック" panose="020B0600070205080204" pitchFamily="50" charset="-128"/>
              </a:rPr>
              <a:t>Detailed design is the process of completely specifying an architectural design such that module implementation can proceed (independently)</a:t>
            </a:r>
          </a:p>
          <a:p>
            <a:pPr eaLnBrk="1" hangingPunct="1"/>
            <a:r>
              <a:rPr lang="en-US" altLang="ja-JP" smtClean="0">
                <a:ea typeface="ＭＳ Ｐゴシック" panose="020B0600070205080204" pitchFamily="50" charset="-128"/>
              </a:rPr>
              <a:t>Interface specifications</a:t>
            </a:r>
          </a:p>
          <a:p>
            <a:pPr lvl="1" eaLnBrk="1" hangingPunct="1"/>
            <a:r>
              <a:rPr lang="en-US" altLang="ja-JP" sz="2400" smtClean="0">
                <a:ea typeface="ＭＳ Ｐゴシック" panose="020B0600070205080204" pitchFamily="50" charset="-128"/>
              </a:rPr>
              <a:t>brief description of each module</a:t>
            </a:r>
          </a:p>
          <a:p>
            <a:pPr lvl="1" eaLnBrk="1" hangingPunct="1"/>
            <a:r>
              <a:rPr lang="en-US" altLang="ja-JP" sz="2400" smtClean="0">
                <a:ea typeface="ＭＳ Ｐゴシック" panose="020B0600070205080204" pitchFamily="50" charset="-128"/>
              </a:rPr>
              <a:t>attributes</a:t>
            </a:r>
          </a:p>
          <a:p>
            <a:pPr lvl="2" eaLnBrk="1" hangingPunct="1"/>
            <a:r>
              <a:rPr lang="en-US" altLang="ja-JP" smtClean="0">
                <a:ea typeface="ＭＳ Ｐゴシック" panose="020B0600070205080204" pitchFamily="50" charset="-128"/>
              </a:rPr>
              <a:t>brief description and specify types</a:t>
            </a:r>
          </a:p>
          <a:p>
            <a:pPr lvl="1" eaLnBrk="1" hangingPunct="1"/>
            <a:r>
              <a:rPr lang="en-US" altLang="ja-JP" sz="2400" smtClean="0">
                <a:ea typeface="ＭＳ Ｐゴシック" panose="020B0600070205080204" pitchFamily="50" charset="-128"/>
              </a:rPr>
              <a:t>operations</a:t>
            </a:r>
          </a:p>
          <a:p>
            <a:pPr lvl="2" eaLnBrk="1" hangingPunct="1"/>
            <a:r>
              <a:rPr lang="en-US" altLang="ja-JP" smtClean="0">
                <a:ea typeface="ＭＳ Ｐゴシック" panose="020B0600070205080204" pitchFamily="50" charset="-128"/>
              </a:rPr>
              <a:t>brief description</a:t>
            </a:r>
          </a:p>
          <a:p>
            <a:pPr lvl="2" eaLnBrk="1" hangingPunct="1"/>
            <a:r>
              <a:rPr lang="en-US" altLang="ja-JP" smtClean="0">
                <a:ea typeface="ＭＳ Ｐゴシック" panose="020B0600070205080204" pitchFamily="50" charset="-128"/>
              </a:rPr>
              <a:t>list of parameters and parameter types</a:t>
            </a:r>
          </a:p>
          <a:p>
            <a:pPr lvl="2" eaLnBrk="1" hangingPunct="1"/>
            <a:r>
              <a:rPr lang="en-US" altLang="ja-JP" smtClean="0">
                <a:ea typeface="ＭＳ Ｐゴシック" panose="020B0600070205080204" pitchFamily="50" charset="-128"/>
              </a:rPr>
              <a:t>return type (if applicable)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a:xfrm>
            <a:off x="457200" y="85725"/>
            <a:ext cx="8401050" cy="914400"/>
          </a:xfrm>
        </p:spPr>
        <p:txBody>
          <a:bodyPr/>
          <a:lstStyle/>
          <a:p>
            <a:pPr eaLnBrk="1" hangingPunct="1"/>
            <a:r>
              <a:rPr lang="en-US" altLang="ja-JP" smtClean="0"/>
              <a:t>General Introduction </a:t>
            </a:r>
            <a:br>
              <a:rPr lang="en-US" altLang="ja-JP" smtClean="0"/>
            </a:br>
            <a:r>
              <a:rPr lang="en-US" altLang="ja-JP" sz="2800" smtClean="0"/>
              <a:t>OMT &amp; UML (OMT turned into UML)</a:t>
            </a:r>
          </a:p>
        </p:txBody>
      </p:sp>
      <p:sp>
        <p:nvSpPr>
          <p:cNvPr id="58371" name="Rectangle 5"/>
          <p:cNvSpPr>
            <a:spLocks noGrp="1" noChangeArrowheads="1"/>
          </p:cNvSpPr>
          <p:nvPr>
            <p:ph idx="1"/>
          </p:nvPr>
        </p:nvSpPr>
        <p:spPr>
          <a:xfrm>
            <a:off x="457200" y="1143000"/>
            <a:ext cx="8229600" cy="5286375"/>
          </a:xfrm>
        </p:spPr>
        <p:txBody>
          <a:bodyPr/>
          <a:lstStyle/>
          <a:p>
            <a:pPr eaLnBrk="1" hangingPunct="1"/>
            <a:r>
              <a:rPr lang="en-US" altLang="ja-JP" sz="2400" smtClean="0">
                <a:ea typeface="ＭＳ Ｐゴシック" panose="020B0600070205080204" pitchFamily="50" charset="-128"/>
              </a:rPr>
              <a:t>OMT [Object Modeling Technique - Rumbaugh et al.,1991] consists of</a:t>
            </a:r>
          </a:p>
          <a:p>
            <a:pPr lvl="1" eaLnBrk="1" hangingPunct="1"/>
            <a:r>
              <a:rPr lang="en-US" altLang="ja-JP" smtClean="0">
                <a:ea typeface="ＭＳ Ｐゴシック" panose="020B0600070205080204" pitchFamily="50" charset="-128"/>
              </a:rPr>
              <a:t>building three complementary models of the system</a:t>
            </a:r>
          </a:p>
          <a:p>
            <a:pPr lvl="1" eaLnBrk="1" hangingPunct="1"/>
            <a:r>
              <a:rPr lang="en-US" altLang="ja-JP" smtClean="0">
                <a:ea typeface="ＭＳ Ｐゴシック" panose="020B0600070205080204" pitchFamily="50" charset="-128"/>
              </a:rPr>
              <a:t>adding implementation details to the models</a:t>
            </a:r>
          </a:p>
          <a:p>
            <a:pPr lvl="1" eaLnBrk="1" hangingPunct="1"/>
            <a:r>
              <a:rPr lang="en-US" altLang="ja-JP" smtClean="0">
                <a:ea typeface="ＭＳ Ｐゴシック" panose="020B0600070205080204" pitchFamily="50" charset="-128"/>
              </a:rPr>
              <a:t>implementing the models</a:t>
            </a:r>
          </a:p>
          <a:p>
            <a:pPr eaLnBrk="1" hangingPunct="1"/>
            <a:r>
              <a:rPr lang="en-US" altLang="ja-JP" sz="2400" smtClean="0">
                <a:ea typeface="ＭＳ Ｐゴシック" panose="020B0600070205080204" pitchFamily="50" charset="-128"/>
              </a:rPr>
              <a:t>OMT includes a set of</a:t>
            </a:r>
          </a:p>
          <a:p>
            <a:pPr lvl="1" eaLnBrk="1" hangingPunct="1"/>
            <a:r>
              <a:rPr lang="en-US" altLang="ja-JP" smtClean="0">
                <a:ea typeface="ＭＳ Ｐゴシック" panose="020B0600070205080204" pitchFamily="50" charset="-128"/>
              </a:rPr>
              <a:t>phases [processes]</a:t>
            </a:r>
          </a:p>
          <a:p>
            <a:pPr lvl="1" eaLnBrk="1" hangingPunct="1"/>
            <a:r>
              <a:rPr lang="en-US" altLang="ja-JP" smtClean="0">
                <a:ea typeface="ＭＳ Ｐゴシック" panose="020B0600070205080204" pitchFamily="50" charset="-128"/>
              </a:rPr>
              <a:t>diagramming techniques</a:t>
            </a:r>
          </a:p>
          <a:p>
            <a:pPr eaLnBrk="1" hangingPunct="1"/>
            <a:r>
              <a:rPr lang="en-US" altLang="ja-JP" sz="2400" smtClean="0">
                <a:ea typeface="ＭＳ Ｐゴシック" panose="020B0600070205080204" pitchFamily="50" charset="-128"/>
              </a:rPr>
              <a:t>OMT has four phases</a:t>
            </a:r>
          </a:p>
          <a:p>
            <a:pPr lvl="1" eaLnBrk="1" hangingPunct="1"/>
            <a:r>
              <a:rPr lang="en-US" altLang="ja-JP" sz="1800" smtClean="0">
                <a:ea typeface="ＭＳ Ｐゴシック" panose="020B0600070205080204" pitchFamily="50" charset="-128"/>
              </a:rPr>
              <a:t>object-oriented analysis builds a real-world model</a:t>
            </a:r>
          </a:p>
          <a:p>
            <a:pPr lvl="1" eaLnBrk="1" hangingPunct="1"/>
            <a:r>
              <a:rPr lang="en-US" altLang="ja-JP" sz="1800" smtClean="0">
                <a:ea typeface="ＭＳ Ｐゴシック" panose="020B0600070205080204" pitchFamily="50" charset="-128"/>
              </a:rPr>
              <a:t>system design determines overall architecture of system</a:t>
            </a:r>
          </a:p>
          <a:p>
            <a:pPr lvl="1" eaLnBrk="1" hangingPunct="1"/>
            <a:r>
              <a:rPr lang="en-US" altLang="ja-JP" sz="1800" smtClean="0">
                <a:ea typeface="ＭＳ Ｐゴシック" panose="020B0600070205080204" pitchFamily="50" charset="-128"/>
              </a:rPr>
              <a:t>object design decides upon data structures and algorithms</a:t>
            </a:r>
          </a:p>
          <a:p>
            <a:pPr lvl="1" eaLnBrk="1" hangingPunct="1"/>
            <a:r>
              <a:rPr lang="en-US" altLang="ja-JP" sz="1800" smtClean="0">
                <a:ea typeface="ＭＳ Ｐゴシック" panose="020B0600070205080204" pitchFamily="50" charset="-128"/>
              </a:rPr>
              <a:t>implementation translates design into programming language</a:t>
            </a:r>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352800"/>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p:spPr>
        <p:txBody>
          <a:bodyPr/>
          <a:lstStyle/>
          <a:p>
            <a:pPr eaLnBrk="1" hangingPunct="1"/>
            <a:r>
              <a:rPr lang="en-US" altLang="ja-JP" smtClean="0"/>
              <a:t>OMT: Four phases</a:t>
            </a:r>
            <a:br>
              <a:rPr lang="en-US" altLang="ja-JP" smtClean="0"/>
            </a:br>
            <a:r>
              <a:rPr lang="en-US" altLang="ja-JP" sz="2800" smtClean="0"/>
              <a:t>3. Detailed Design 2/2</a:t>
            </a:r>
            <a:endParaRPr lang="en-US" altLang="ja-JP" smtClean="0"/>
          </a:p>
        </p:txBody>
      </p:sp>
      <p:sp>
        <p:nvSpPr>
          <p:cNvPr id="95235" name="Rectangle 3"/>
          <p:cNvSpPr>
            <a:spLocks noGrp="1" noChangeArrowheads="1"/>
          </p:cNvSpPr>
          <p:nvPr>
            <p:ph idx="1"/>
          </p:nvPr>
        </p:nvSpPr>
        <p:spPr/>
        <p:txBody>
          <a:bodyPr/>
          <a:lstStyle/>
          <a:p>
            <a:pPr eaLnBrk="1" hangingPunct="1"/>
            <a:r>
              <a:rPr lang="en-US" altLang="ja-JP" smtClean="0">
                <a:ea typeface="ＭＳ Ｐゴシック" panose="020B0600070205080204" pitchFamily="50" charset="-128"/>
              </a:rPr>
              <a:t>Algorithm and data structure specification</a:t>
            </a:r>
          </a:p>
          <a:p>
            <a:pPr lvl="1" eaLnBrk="1" hangingPunct="1"/>
            <a:r>
              <a:rPr lang="en-US" altLang="ja-JP" smtClean="0">
                <a:ea typeface="ＭＳ Ｐゴシック" panose="020B0600070205080204" pitchFamily="50" charset="-128"/>
              </a:rPr>
              <a:t>the designer can give hints as to what algorithms or data structures might be most useful for a particular module</a:t>
            </a:r>
          </a:p>
          <a:p>
            <a:pPr lvl="1" eaLnBrk="1" hangingPunct="1"/>
            <a:r>
              <a:rPr lang="en-US" altLang="ja-JP" smtClean="0">
                <a:ea typeface="ＭＳ Ｐゴシック" panose="020B0600070205080204" pitchFamily="50" charset="-128"/>
              </a:rPr>
              <a:t>also, the client may have specified a particular algorithm or data structure that must be used</a:t>
            </a:r>
          </a:p>
          <a:p>
            <a:pPr lvl="1" eaLnBrk="1" hangingPunct="1"/>
            <a:r>
              <a:rPr lang="en-US" altLang="ja-JP" smtClean="0">
                <a:ea typeface="ＭＳ Ｐゴシック" panose="020B0600070205080204" pitchFamily="50" charset="-128"/>
              </a:rPr>
              <a:t>in addition, constraints in the requirements may require one approach over another</a:t>
            </a:r>
          </a:p>
          <a:p>
            <a:pPr lvl="2" eaLnBrk="1" hangingPunct="1"/>
            <a:r>
              <a:rPr lang="en-US" altLang="ja-JP" smtClean="0">
                <a:ea typeface="ＭＳ Ｐゴシック" panose="020B0600070205080204" pitchFamily="50" charset="-128"/>
              </a:rPr>
              <a:t>for instance, implementing a data structure so that it uses the minimum amount of memory possible vs. keeping everything in memory for speed</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p:spPr>
        <p:txBody>
          <a:bodyPr/>
          <a:lstStyle/>
          <a:p>
            <a:pPr eaLnBrk="1" hangingPunct="1"/>
            <a:r>
              <a:rPr lang="en-US" altLang="ja-JP" smtClean="0"/>
              <a:t>OMT: Four phases</a:t>
            </a:r>
            <a:br>
              <a:rPr lang="en-US" altLang="ja-JP" smtClean="0"/>
            </a:br>
            <a:r>
              <a:rPr lang="en-US" altLang="ja-JP" sz="2800" smtClean="0"/>
              <a:t>4. Implementation 1/2</a:t>
            </a:r>
          </a:p>
        </p:txBody>
      </p:sp>
      <p:sp>
        <p:nvSpPr>
          <p:cNvPr id="96259" name="Rectangle 3"/>
          <p:cNvSpPr>
            <a:spLocks noGrp="1" noChangeArrowheads="1"/>
          </p:cNvSpPr>
          <p:nvPr>
            <p:ph idx="1"/>
          </p:nvPr>
        </p:nvSpPr>
        <p:spPr/>
        <p:txBody>
          <a:bodyPr/>
          <a:lstStyle/>
          <a:p>
            <a:pPr eaLnBrk="1" hangingPunct="1"/>
            <a:r>
              <a:rPr lang="en-US" altLang="ja-JP" smtClean="0">
                <a:ea typeface="ＭＳ Ｐゴシック" panose="020B0600070205080204" pitchFamily="50" charset="-128"/>
              </a:rPr>
              <a:t>Most programming languages provide very similar sets of features</a:t>
            </a:r>
          </a:p>
          <a:p>
            <a:pPr lvl="1" eaLnBrk="1" hangingPunct="1"/>
            <a:r>
              <a:rPr lang="en-US" altLang="ja-JP" smtClean="0">
                <a:ea typeface="ＭＳ Ｐゴシック" panose="020B0600070205080204" pitchFamily="50" charset="-128"/>
              </a:rPr>
              <a:t>user-defined types</a:t>
            </a:r>
          </a:p>
          <a:p>
            <a:pPr lvl="1" eaLnBrk="1" hangingPunct="1"/>
            <a:r>
              <a:rPr lang="en-US" altLang="ja-JP" smtClean="0">
                <a:ea typeface="ＭＳ Ｐゴシック" panose="020B0600070205080204" pitchFamily="50" charset="-128"/>
              </a:rPr>
              <a:t>control structures</a:t>
            </a:r>
          </a:p>
          <a:p>
            <a:pPr lvl="2" eaLnBrk="1" hangingPunct="1"/>
            <a:r>
              <a:rPr lang="en-US" altLang="ja-JP" smtClean="0">
                <a:ea typeface="ＭＳ Ｐゴシック" panose="020B0600070205080204" pitchFamily="50" charset="-128"/>
              </a:rPr>
              <a:t>if...then...else...</a:t>
            </a:r>
          </a:p>
          <a:p>
            <a:pPr lvl="2" eaLnBrk="1" hangingPunct="1"/>
            <a:r>
              <a:rPr lang="en-US" altLang="ja-JP" smtClean="0">
                <a:ea typeface="ＭＳ Ｐゴシック" panose="020B0600070205080204" pitchFamily="50" charset="-128"/>
              </a:rPr>
              <a:t>while x do y</a:t>
            </a:r>
          </a:p>
          <a:p>
            <a:pPr lvl="2" eaLnBrk="1" hangingPunct="1"/>
            <a:r>
              <a:rPr lang="en-US" altLang="ja-JP" smtClean="0">
                <a:ea typeface="ＭＳ Ｐゴシック" panose="020B0600070205080204" pitchFamily="50" charset="-128"/>
              </a:rPr>
              <a:t>for i = 1 to x</a:t>
            </a:r>
          </a:p>
          <a:p>
            <a:pPr lvl="2" eaLnBrk="1" hangingPunct="1"/>
            <a:r>
              <a:rPr lang="en-US" altLang="ja-JP" smtClean="0">
                <a:ea typeface="ＭＳ Ｐゴシック" panose="020B0600070205080204" pitchFamily="50" charset="-128"/>
              </a:rPr>
              <a:t>etc</a:t>
            </a:r>
          </a:p>
          <a:p>
            <a:pPr lvl="1" eaLnBrk="1" hangingPunct="1"/>
            <a:r>
              <a:rPr lang="en-US" altLang="ja-JP" smtClean="0">
                <a:ea typeface="ＭＳ Ｐゴシック" panose="020B0600070205080204" pitchFamily="50" charset="-128"/>
              </a:rPr>
              <a:t>etc.</a:t>
            </a:r>
          </a:p>
          <a:p>
            <a:pPr eaLnBrk="1" hangingPunct="1"/>
            <a:r>
              <a:rPr lang="en-US" altLang="ja-JP" smtClean="0">
                <a:ea typeface="ＭＳ Ｐゴシック" panose="020B0600070205080204" pitchFamily="50" charset="-128"/>
              </a:rPr>
              <a:t>This means that, in general, operations can be expressed in many different languages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noFill/>
        </p:spPr>
        <p:txBody>
          <a:bodyPr/>
          <a:lstStyle/>
          <a:p>
            <a:pPr eaLnBrk="1" hangingPunct="1"/>
            <a:r>
              <a:rPr lang="en-US" altLang="ja-JP" smtClean="0"/>
              <a:t>OMT: Four phases</a:t>
            </a:r>
            <a:br>
              <a:rPr lang="en-US" altLang="ja-JP" smtClean="0"/>
            </a:br>
            <a:r>
              <a:rPr lang="en-US" altLang="ja-JP" sz="2800" smtClean="0"/>
              <a:t>4. Implementation 2/2</a:t>
            </a:r>
          </a:p>
        </p:txBody>
      </p:sp>
      <p:sp>
        <p:nvSpPr>
          <p:cNvPr id="97283" name="Rectangle 3"/>
          <p:cNvSpPr>
            <a:spLocks noGrp="1" noChangeArrowheads="1"/>
          </p:cNvSpPr>
          <p:nvPr>
            <p:ph idx="1"/>
          </p:nvPr>
        </p:nvSpPr>
        <p:spPr/>
        <p:txBody>
          <a:bodyPr/>
          <a:lstStyle/>
          <a:p>
            <a:pPr eaLnBrk="1" hangingPunct="1"/>
            <a:r>
              <a:rPr lang="en-US" altLang="ja-JP" smtClean="0">
                <a:ea typeface="ＭＳ Ｐゴシック" panose="020B0600070205080204" pitchFamily="50" charset="-128"/>
              </a:rPr>
              <a:t>Major differences between languages usually fall into these categories</a:t>
            </a:r>
          </a:p>
          <a:p>
            <a:pPr lvl="1" eaLnBrk="1" hangingPunct="1"/>
            <a:r>
              <a:rPr lang="en-US" altLang="ja-JP" smtClean="0">
                <a:ea typeface="ＭＳ Ｐゴシック" panose="020B0600070205080204" pitchFamily="50" charset="-128"/>
              </a:rPr>
              <a:t>compiled vs. interpreted</a:t>
            </a:r>
          </a:p>
          <a:p>
            <a:pPr lvl="1" eaLnBrk="1" hangingPunct="1"/>
            <a:r>
              <a:rPr lang="en-US" altLang="ja-JP" smtClean="0">
                <a:ea typeface="ＭＳ Ｐゴシック" panose="020B0600070205080204" pitchFamily="50" charset="-128"/>
              </a:rPr>
              <a:t>procedural vs. object-oriented</a:t>
            </a:r>
          </a:p>
          <a:p>
            <a:pPr lvl="1" eaLnBrk="1" hangingPunct="1"/>
            <a:r>
              <a:rPr lang="en-US" altLang="ja-JP" smtClean="0">
                <a:ea typeface="ＭＳ Ｐゴシック" panose="020B0600070205080204" pitchFamily="50" charset="-128"/>
              </a:rPr>
              <a:t>general purpose vs. application/domain specific</a:t>
            </a:r>
          </a:p>
          <a:p>
            <a:pPr lvl="2" eaLnBrk="1" hangingPunct="1"/>
            <a:r>
              <a:rPr lang="en-US" altLang="ja-JP" smtClean="0">
                <a:ea typeface="ＭＳ Ｐゴシック" panose="020B0600070205080204" pitchFamily="50" charset="-128"/>
              </a:rPr>
              <a:t>e.g. C++ vs. FileMaker Pro’s scripting language</a:t>
            </a:r>
          </a:p>
          <a:p>
            <a:pPr eaLnBrk="1" hangingPunct="1"/>
            <a:r>
              <a:rPr lang="en-US" altLang="ja-JP" smtClean="0">
                <a:ea typeface="ＭＳ Ｐゴシック" panose="020B0600070205080204" pitchFamily="50" charset="-128"/>
              </a:rPr>
              <a:t>If a design takes advantage of, or depends on, one or more of these features then certain programming languages have to be excluded from implementation</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descr="https://encrypted-tbn3.gstatic.com/images?q=tbn:ANd9GcSMjRd2K5uJ6whNf349YHYX3MMOR5cgpA91-z3CLGYfjMQYG73LX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22129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01625" y="100013"/>
            <a:ext cx="8556625" cy="971550"/>
          </a:xfrm>
          <a:noFill/>
        </p:spPr>
        <p:txBody>
          <a:bodyPr lIns="60566" tIns="24227" rIns="60566" bIns="24227" anchor="t">
            <a:spAutoFit/>
          </a:bodyPr>
          <a:lstStyle/>
          <a:p>
            <a:pPr eaLnBrk="1" hangingPunct="1"/>
            <a:r>
              <a:rPr lang="en-US" altLang="ja-JP" smtClean="0"/>
              <a:t>General Introduction </a:t>
            </a:r>
            <a:br>
              <a:rPr lang="en-US" altLang="ja-JP" smtClean="0"/>
            </a:br>
            <a:r>
              <a:rPr lang="en-US" altLang="ja-JP" sz="2800" smtClean="0"/>
              <a:t>OMT Stages &amp; Models</a:t>
            </a:r>
          </a:p>
        </p:txBody>
      </p:sp>
      <p:sp>
        <p:nvSpPr>
          <p:cNvPr id="59395" name="Rectangle 3"/>
          <p:cNvSpPr>
            <a:spLocks noChangeArrowheads="1"/>
          </p:cNvSpPr>
          <p:nvPr/>
        </p:nvSpPr>
        <p:spPr bwMode="auto">
          <a:xfrm>
            <a:off x="1127125" y="1414463"/>
            <a:ext cx="3756025" cy="387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363" tIns="45425" rIns="92363" bIns="45425">
            <a:spAutoFit/>
          </a:bodyPr>
          <a:lstStyle>
            <a:lvl1pPr defTabSz="915988">
              <a:defRPr sz="2400">
                <a:solidFill>
                  <a:schemeClr val="tx1"/>
                </a:solidFill>
                <a:latin typeface="Times" panose="02020603050405020304" pitchFamily="18" charset="0"/>
              </a:defRPr>
            </a:lvl1pPr>
            <a:lvl2pPr marL="742950" indent="-285750" defTabSz="915988">
              <a:defRPr sz="2400">
                <a:solidFill>
                  <a:schemeClr val="tx1"/>
                </a:solidFill>
                <a:latin typeface="Times" panose="02020603050405020304" pitchFamily="18" charset="0"/>
              </a:defRPr>
            </a:lvl2pPr>
            <a:lvl3pPr marL="1143000" indent="-228600" defTabSz="915988">
              <a:defRPr sz="2400">
                <a:solidFill>
                  <a:schemeClr val="tx1"/>
                </a:solidFill>
                <a:latin typeface="Times" panose="02020603050405020304" pitchFamily="18" charset="0"/>
              </a:defRPr>
            </a:lvl3pPr>
            <a:lvl4pPr marL="1600200" indent="-228600" defTabSz="915988">
              <a:defRPr sz="2400">
                <a:solidFill>
                  <a:schemeClr val="tx1"/>
                </a:solidFill>
                <a:latin typeface="Times" panose="02020603050405020304" pitchFamily="18" charset="0"/>
              </a:defRPr>
            </a:lvl4pPr>
            <a:lvl5pPr marL="2057400" indent="-228600" defTabSz="915988">
              <a:defRPr sz="2400">
                <a:solidFill>
                  <a:schemeClr val="tx1"/>
                </a:solidFill>
                <a:latin typeface="Times"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pPr>
            <a:r>
              <a:rPr lang="en-US" altLang="ja-JP" sz="1700" b="1" i="1">
                <a:latin typeface="Arial" panose="020B0604020202020204" pitchFamily="34" charset="0"/>
                <a:ea typeface="ＭＳ Ｐゴシック" panose="020B0600070205080204" pitchFamily="50" charset="-128"/>
              </a:rPr>
              <a:t>Analysis</a:t>
            </a:r>
            <a:endParaRPr lang="en-US" altLang="ja-JP" sz="1700">
              <a:latin typeface="Arial" panose="020B0604020202020204" pitchFamily="34" charset="0"/>
              <a:ea typeface="ＭＳ Ｐゴシック" panose="020B0600070205080204" pitchFamily="50" charset="-128"/>
            </a:endParaRPr>
          </a:p>
          <a:p>
            <a:pPr>
              <a:lnSpc>
                <a:spcPct val="90000"/>
              </a:lnSpc>
            </a:pPr>
            <a:r>
              <a:rPr lang="en-US" altLang="ja-JP" sz="1700">
                <a:latin typeface="Arial" panose="020B0604020202020204" pitchFamily="34" charset="0"/>
                <a:ea typeface="ＭＳ Ｐゴシック" panose="020B0600070205080204" pitchFamily="50" charset="-128"/>
              </a:rPr>
              <a:t>  - Model of real-world situation</a:t>
            </a:r>
          </a:p>
          <a:p>
            <a:pPr>
              <a:lnSpc>
                <a:spcPct val="90000"/>
              </a:lnSpc>
            </a:pPr>
            <a:r>
              <a:rPr lang="en-US" altLang="ja-JP" sz="1700">
                <a:latin typeface="Arial" panose="020B0604020202020204" pitchFamily="34" charset="0"/>
                <a:ea typeface="ＭＳ Ｐゴシック" panose="020B0600070205080204" pitchFamily="50" charset="-128"/>
              </a:rPr>
              <a:t>  - What ?</a:t>
            </a:r>
          </a:p>
          <a:p>
            <a:pPr>
              <a:lnSpc>
                <a:spcPct val="90000"/>
              </a:lnSpc>
            </a:pPr>
            <a:endParaRPr lang="en-US" altLang="ja-JP" sz="1700">
              <a:latin typeface="Arial" panose="020B0604020202020204" pitchFamily="34" charset="0"/>
              <a:ea typeface="ＭＳ Ｐゴシック" panose="020B0600070205080204" pitchFamily="50" charset="-128"/>
            </a:endParaRPr>
          </a:p>
          <a:p>
            <a:pPr>
              <a:lnSpc>
                <a:spcPct val="90000"/>
              </a:lnSpc>
            </a:pPr>
            <a:r>
              <a:rPr lang="en-US" altLang="ja-JP" sz="1700" b="1" i="1">
                <a:latin typeface="Arial" panose="020B0604020202020204" pitchFamily="34" charset="0"/>
                <a:ea typeface="ＭＳ Ｐゴシック" panose="020B0600070205080204" pitchFamily="50" charset="-128"/>
              </a:rPr>
              <a:t>System Design</a:t>
            </a:r>
          </a:p>
          <a:p>
            <a:pPr>
              <a:lnSpc>
                <a:spcPct val="90000"/>
              </a:lnSpc>
            </a:pPr>
            <a:r>
              <a:rPr lang="en-US" altLang="ja-JP" sz="1700">
                <a:latin typeface="Arial" panose="020B0604020202020204" pitchFamily="34" charset="0"/>
                <a:ea typeface="ＭＳ Ｐゴシック" panose="020B0600070205080204" pitchFamily="50" charset="-128"/>
              </a:rPr>
              <a:t>  - Overall architecture (sub-systems)</a:t>
            </a:r>
          </a:p>
          <a:p>
            <a:pPr>
              <a:lnSpc>
                <a:spcPct val="90000"/>
              </a:lnSpc>
            </a:pPr>
            <a:endParaRPr lang="en-US" altLang="ja-JP" sz="1700">
              <a:latin typeface="Arial" panose="020B0604020202020204" pitchFamily="34" charset="0"/>
              <a:ea typeface="ＭＳ Ｐゴシック" panose="020B0600070205080204" pitchFamily="50" charset="-128"/>
            </a:endParaRPr>
          </a:p>
          <a:p>
            <a:pPr>
              <a:lnSpc>
                <a:spcPct val="90000"/>
              </a:lnSpc>
            </a:pPr>
            <a:r>
              <a:rPr lang="en-US" altLang="ja-JP" sz="1700" b="1" i="1">
                <a:latin typeface="Arial" panose="020B0604020202020204" pitchFamily="34" charset="0"/>
                <a:ea typeface="ＭＳ Ｐゴシック" panose="020B0600070205080204" pitchFamily="50" charset="-128"/>
              </a:rPr>
              <a:t>Object Design</a:t>
            </a:r>
          </a:p>
          <a:p>
            <a:pPr>
              <a:lnSpc>
                <a:spcPct val="90000"/>
              </a:lnSpc>
            </a:pPr>
            <a:r>
              <a:rPr lang="en-US" altLang="ja-JP" sz="1700">
                <a:latin typeface="Arial" panose="020B0604020202020204" pitchFamily="34" charset="0"/>
                <a:ea typeface="ＭＳ Ｐゴシック" panose="020B0600070205080204" pitchFamily="50" charset="-128"/>
              </a:rPr>
              <a:t>  - Refinement of Design</a:t>
            </a:r>
          </a:p>
          <a:p>
            <a:pPr>
              <a:lnSpc>
                <a:spcPct val="90000"/>
              </a:lnSpc>
            </a:pPr>
            <a:r>
              <a:rPr lang="en-US" altLang="ja-JP" sz="1700">
                <a:latin typeface="Arial" panose="020B0604020202020204" pitchFamily="34" charset="0"/>
                <a:ea typeface="ＭＳ Ｐゴシック" panose="020B0600070205080204" pitchFamily="50" charset="-128"/>
              </a:rPr>
              <a:t>  - Algorithms/data structures to </a:t>
            </a:r>
          </a:p>
          <a:p>
            <a:pPr>
              <a:lnSpc>
                <a:spcPct val="90000"/>
              </a:lnSpc>
            </a:pPr>
            <a:r>
              <a:rPr lang="en-US" altLang="ja-JP" sz="1700">
                <a:latin typeface="Arial" panose="020B0604020202020204" pitchFamily="34" charset="0"/>
                <a:ea typeface="ＭＳ Ｐゴシック" panose="020B0600070205080204" pitchFamily="50" charset="-128"/>
              </a:rPr>
              <a:t>     implement each class</a:t>
            </a:r>
          </a:p>
          <a:p>
            <a:pPr>
              <a:lnSpc>
                <a:spcPct val="90000"/>
              </a:lnSpc>
            </a:pPr>
            <a:endParaRPr lang="en-US" altLang="ja-JP" sz="1700">
              <a:latin typeface="Arial" panose="020B0604020202020204" pitchFamily="34" charset="0"/>
              <a:ea typeface="ＭＳ Ｐゴシック" panose="020B0600070205080204" pitchFamily="50" charset="-128"/>
            </a:endParaRPr>
          </a:p>
          <a:p>
            <a:pPr>
              <a:lnSpc>
                <a:spcPct val="90000"/>
              </a:lnSpc>
            </a:pPr>
            <a:r>
              <a:rPr lang="en-US" altLang="ja-JP" sz="1700" b="1" i="1">
                <a:latin typeface="Arial" panose="020B0604020202020204" pitchFamily="34" charset="0"/>
                <a:ea typeface="ＭＳ Ｐゴシック" panose="020B0600070205080204" pitchFamily="50" charset="-128"/>
              </a:rPr>
              <a:t>Implementation</a:t>
            </a:r>
          </a:p>
          <a:p>
            <a:pPr>
              <a:lnSpc>
                <a:spcPct val="90000"/>
              </a:lnSpc>
            </a:pPr>
            <a:r>
              <a:rPr lang="en-US" altLang="ja-JP" sz="1700">
                <a:latin typeface="Arial" panose="020B0604020202020204" pitchFamily="34" charset="0"/>
                <a:ea typeface="ＭＳ Ｐゴシック" panose="020B0600070205080204" pitchFamily="50" charset="-128"/>
              </a:rPr>
              <a:t>  - Translation of object classes and</a:t>
            </a:r>
          </a:p>
          <a:p>
            <a:pPr>
              <a:lnSpc>
                <a:spcPct val="90000"/>
              </a:lnSpc>
            </a:pPr>
            <a:r>
              <a:rPr lang="en-US" altLang="ja-JP" sz="1700">
                <a:latin typeface="Arial" panose="020B0604020202020204" pitchFamily="34" charset="0"/>
                <a:ea typeface="ＭＳ Ｐゴシック" panose="020B0600070205080204" pitchFamily="50" charset="-128"/>
              </a:rPr>
              <a:t>     relationships to a particular</a:t>
            </a:r>
          </a:p>
          <a:p>
            <a:pPr>
              <a:lnSpc>
                <a:spcPct val="90000"/>
              </a:lnSpc>
            </a:pPr>
            <a:r>
              <a:rPr lang="en-US" altLang="ja-JP" sz="1700">
                <a:latin typeface="Arial" panose="020B0604020202020204" pitchFamily="34" charset="0"/>
                <a:ea typeface="ＭＳ Ｐゴシック" panose="020B0600070205080204" pitchFamily="50" charset="-128"/>
              </a:rPr>
              <a:t>     object-oriented language</a:t>
            </a:r>
          </a:p>
        </p:txBody>
      </p:sp>
      <p:sp>
        <p:nvSpPr>
          <p:cNvPr id="59396" name="Line 4"/>
          <p:cNvSpPr>
            <a:spLocks noChangeShapeType="1"/>
          </p:cNvSpPr>
          <p:nvPr/>
        </p:nvSpPr>
        <p:spPr bwMode="auto">
          <a:xfrm>
            <a:off x="838200" y="1293813"/>
            <a:ext cx="0" cy="4635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397" name="Rectangle 5"/>
          <p:cNvSpPr>
            <a:spLocks noChangeArrowheads="1"/>
          </p:cNvSpPr>
          <p:nvPr/>
        </p:nvSpPr>
        <p:spPr bwMode="auto">
          <a:xfrm rot="-5400000">
            <a:off x="222251" y="5103812"/>
            <a:ext cx="5969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363" tIns="45425" rIns="92363" bIns="45425">
            <a:spAutoFit/>
          </a:bodyPr>
          <a:lstStyle>
            <a:lvl1pPr defTabSz="915988">
              <a:defRPr sz="2400">
                <a:solidFill>
                  <a:schemeClr val="tx1"/>
                </a:solidFill>
                <a:latin typeface="Times" panose="02020603050405020304" pitchFamily="18" charset="0"/>
              </a:defRPr>
            </a:lvl1pPr>
            <a:lvl2pPr marL="742950" indent="-285750" defTabSz="915988">
              <a:defRPr sz="2400">
                <a:solidFill>
                  <a:schemeClr val="tx1"/>
                </a:solidFill>
                <a:latin typeface="Times" panose="02020603050405020304" pitchFamily="18" charset="0"/>
              </a:defRPr>
            </a:lvl2pPr>
            <a:lvl3pPr marL="1143000" indent="-228600" defTabSz="915988">
              <a:defRPr sz="2400">
                <a:solidFill>
                  <a:schemeClr val="tx1"/>
                </a:solidFill>
                <a:latin typeface="Times" panose="02020603050405020304" pitchFamily="18" charset="0"/>
              </a:defRPr>
            </a:lvl3pPr>
            <a:lvl4pPr marL="1600200" indent="-228600" defTabSz="915988">
              <a:defRPr sz="2400">
                <a:solidFill>
                  <a:schemeClr val="tx1"/>
                </a:solidFill>
                <a:latin typeface="Times" panose="02020603050405020304" pitchFamily="18" charset="0"/>
              </a:defRPr>
            </a:lvl4pPr>
            <a:lvl5pPr marL="2057400" indent="-228600" defTabSz="915988">
              <a:defRPr sz="2400">
                <a:solidFill>
                  <a:schemeClr val="tx1"/>
                </a:solidFill>
                <a:latin typeface="Times"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700">
                <a:latin typeface="Arial" panose="020B0604020202020204" pitchFamily="34" charset="0"/>
                <a:ea typeface="ＭＳ Ｐゴシック" panose="020B0600070205080204" pitchFamily="50" charset="-128"/>
              </a:rPr>
              <a:t>time</a:t>
            </a:r>
          </a:p>
        </p:txBody>
      </p:sp>
      <p:sp>
        <p:nvSpPr>
          <p:cNvPr id="59398" name="Rectangle 6"/>
          <p:cNvSpPr>
            <a:spLocks noChangeArrowheads="1"/>
          </p:cNvSpPr>
          <p:nvPr/>
        </p:nvSpPr>
        <p:spPr bwMode="auto">
          <a:xfrm rot="5400000">
            <a:off x="3193256" y="3177382"/>
            <a:ext cx="4649787"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363" tIns="45425" rIns="92363" bIns="45425">
            <a:spAutoFit/>
          </a:bodyPr>
          <a:lstStyle>
            <a:lvl1pPr defTabSz="915988">
              <a:defRPr sz="2400">
                <a:solidFill>
                  <a:schemeClr val="tx1"/>
                </a:solidFill>
                <a:latin typeface="Times" panose="02020603050405020304" pitchFamily="18" charset="0"/>
              </a:defRPr>
            </a:lvl1pPr>
            <a:lvl2pPr marL="742950" indent="-285750" defTabSz="915988">
              <a:defRPr sz="2400">
                <a:solidFill>
                  <a:schemeClr val="tx1"/>
                </a:solidFill>
                <a:latin typeface="Times" panose="02020603050405020304" pitchFamily="18" charset="0"/>
              </a:defRPr>
            </a:lvl2pPr>
            <a:lvl3pPr marL="1143000" indent="-228600" defTabSz="915988">
              <a:defRPr sz="2400">
                <a:solidFill>
                  <a:schemeClr val="tx1"/>
                </a:solidFill>
                <a:latin typeface="Times" panose="02020603050405020304" pitchFamily="18" charset="0"/>
              </a:defRPr>
            </a:lvl3pPr>
            <a:lvl4pPr marL="1600200" indent="-228600" defTabSz="915988">
              <a:defRPr sz="2400">
                <a:solidFill>
                  <a:schemeClr val="tx1"/>
                </a:solidFill>
                <a:latin typeface="Times" panose="02020603050405020304" pitchFamily="18" charset="0"/>
              </a:defRPr>
            </a:lvl4pPr>
            <a:lvl5pPr marL="2057400" indent="-228600" defTabSz="915988">
              <a:defRPr sz="2400">
                <a:solidFill>
                  <a:schemeClr val="tx1"/>
                </a:solidFill>
                <a:latin typeface="Times"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700" b="1">
                <a:latin typeface="Arial" panose="020B0604020202020204" pitchFamily="34" charset="0"/>
                <a:ea typeface="ＭＳ Ｐゴシック" panose="020B0600070205080204" pitchFamily="50" charset="-128"/>
              </a:rPr>
              <a:t>Object Model</a:t>
            </a:r>
          </a:p>
          <a:p>
            <a:pPr algn="ctr">
              <a:lnSpc>
                <a:spcPct val="90000"/>
              </a:lnSpc>
            </a:pPr>
            <a:r>
              <a:rPr lang="en-US" altLang="ja-JP" sz="1700">
                <a:latin typeface="Arial" panose="020B0604020202020204" pitchFamily="34" charset="0"/>
                <a:ea typeface="ＭＳ Ｐゴシック" panose="020B0600070205080204" pitchFamily="50" charset="-128"/>
              </a:rPr>
              <a:t>- Static structure of objects and their relationships</a:t>
            </a:r>
          </a:p>
          <a:p>
            <a:pPr algn="ctr">
              <a:lnSpc>
                <a:spcPct val="90000"/>
              </a:lnSpc>
            </a:pPr>
            <a:r>
              <a:rPr lang="en-US" altLang="ja-JP" sz="1700">
                <a:latin typeface="Arial" panose="020B0604020202020204" pitchFamily="34" charset="0"/>
                <a:ea typeface="ＭＳ Ｐゴシック" panose="020B0600070205080204" pitchFamily="50" charset="-128"/>
              </a:rPr>
              <a:t> (object diagram)</a:t>
            </a:r>
          </a:p>
        </p:txBody>
      </p:sp>
      <p:sp>
        <p:nvSpPr>
          <p:cNvPr id="59399" name="Rectangle 7"/>
          <p:cNvSpPr>
            <a:spLocks noChangeArrowheads="1"/>
          </p:cNvSpPr>
          <p:nvPr/>
        </p:nvSpPr>
        <p:spPr bwMode="auto">
          <a:xfrm rot="5400000">
            <a:off x="5295106" y="3221832"/>
            <a:ext cx="31892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363" tIns="45425" rIns="92363" bIns="45425">
            <a:spAutoFit/>
          </a:bodyPr>
          <a:lstStyle>
            <a:lvl1pPr defTabSz="915988">
              <a:defRPr sz="2400">
                <a:solidFill>
                  <a:schemeClr val="tx1"/>
                </a:solidFill>
                <a:latin typeface="Times" panose="02020603050405020304" pitchFamily="18" charset="0"/>
              </a:defRPr>
            </a:lvl1pPr>
            <a:lvl2pPr marL="742950" indent="-285750" defTabSz="915988">
              <a:defRPr sz="2400">
                <a:solidFill>
                  <a:schemeClr val="tx1"/>
                </a:solidFill>
                <a:latin typeface="Times" panose="02020603050405020304" pitchFamily="18" charset="0"/>
              </a:defRPr>
            </a:lvl2pPr>
            <a:lvl3pPr marL="1143000" indent="-228600" defTabSz="915988">
              <a:defRPr sz="2400">
                <a:solidFill>
                  <a:schemeClr val="tx1"/>
                </a:solidFill>
                <a:latin typeface="Times" panose="02020603050405020304" pitchFamily="18" charset="0"/>
              </a:defRPr>
            </a:lvl3pPr>
            <a:lvl4pPr marL="1600200" indent="-228600" defTabSz="915988">
              <a:defRPr sz="2400">
                <a:solidFill>
                  <a:schemeClr val="tx1"/>
                </a:solidFill>
                <a:latin typeface="Times" panose="02020603050405020304" pitchFamily="18" charset="0"/>
              </a:defRPr>
            </a:lvl4pPr>
            <a:lvl5pPr marL="2057400" indent="-228600" defTabSz="915988">
              <a:defRPr sz="2400">
                <a:solidFill>
                  <a:schemeClr val="tx1"/>
                </a:solidFill>
                <a:latin typeface="Times"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700" b="1">
                <a:latin typeface="Arial" panose="020B0604020202020204" pitchFamily="34" charset="0"/>
                <a:ea typeface="ＭＳ Ｐゴシック" panose="020B0600070205080204" pitchFamily="50" charset="-128"/>
              </a:rPr>
              <a:t>Dynamic Model</a:t>
            </a:r>
          </a:p>
          <a:p>
            <a:pPr algn="ctr">
              <a:lnSpc>
                <a:spcPct val="90000"/>
              </a:lnSpc>
            </a:pPr>
            <a:r>
              <a:rPr lang="en-US" altLang="ja-JP" sz="1700">
                <a:latin typeface="Arial" panose="020B0604020202020204" pitchFamily="34" charset="0"/>
                <a:ea typeface="ＭＳ Ｐゴシック" panose="020B0600070205080204" pitchFamily="50" charset="-128"/>
              </a:rPr>
              <a:t>- Control aspects of the system</a:t>
            </a:r>
          </a:p>
          <a:p>
            <a:pPr algn="ctr">
              <a:lnSpc>
                <a:spcPct val="90000"/>
              </a:lnSpc>
            </a:pPr>
            <a:r>
              <a:rPr lang="en-US" altLang="ja-JP" sz="1700">
                <a:latin typeface="Arial" panose="020B0604020202020204" pitchFamily="34" charset="0"/>
                <a:ea typeface="ＭＳ Ｐゴシック" panose="020B0600070205080204" pitchFamily="50" charset="-128"/>
              </a:rPr>
              <a:t>(state diagrams)</a:t>
            </a:r>
          </a:p>
        </p:txBody>
      </p:sp>
      <p:sp>
        <p:nvSpPr>
          <p:cNvPr id="59400" name="Rectangle 8"/>
          <p:cNvSpPr>
            <a:spLocks noChangeArrowheads="1"/>
          </p:cNvSpPr>
          <p:nvPr/>
        </p:nvSpPr>
        <p:spPr bwMode="auto">
          <a:xfrm rot="5400000">
            <a:off x="6616700" y="3222625"/>
            <a:ext cx="2982913"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363" tIns="45425" rIns="92363" bIns="45425">
            <a:spAutoFit/>
          </a:bodyPr>
          <a:lstStyle>
            <a:lvl1pPr defTabSz="915988">
              <a:defRPr sz="2400">
                <a:solidFill>
                  <a:schemeClr val="tx1"/>
                </a:solidFill>
                <a:latin typeface="Times" panose="02020603050405020304" pitchFamily="18" charset="0"/>
              </a:defRPr>
            </a:lvl1pPr>
            <a:lvl2pPr marL="742950" indent="-285750" defTabSz="915988">
              <a:defRPr sz="2400">
                <a:solidFill>
                  <a:schemeClr val="tx1"/>
                </a:solidFill>
                <a:latin typeface="Times" panose="02020603050405020304" pitchFamily="18" charset="0"/>
              </a:defRPr>
            </a:lvl2pPr>
            <a:lvl3pPr marL="1143000" indent="-228600" defTabSz="915988">
              <a:defRPr sz="2400">
                <a:solidFill>
                  <a:schemeClr val="tx1"/>
                </a:solidFill>
                <a:latin typeface="Times" panose="02020603050405020304" pitchFamily="18" charset="0"/>
              </a:defRPr>
            </a:lvl3pPr>
            <a:lvl4pPr marL="1600200" indent="-228600" defTabSz="915988">
              <a:defRPr sz="2400">
                <a:solidFill>
                  <a:schemeClr val="tx1"/>
                </a:solidFill>
                <a:latin typeface="Times" panose="02020603050405020304" pitchFamily="18" charset="0"/>
              </a:defRPr>
            </a:lvl4pPr>
            <a:lvl5pPr marL="2057400" indent="-228600" defTabSz="915988">
              <a:defRPr sz="2400">
                <a:solidFill>
                  <a:schemeClr val="tx1"/>
                </a:solidFill>
                <a:latin typeface="Times"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700" b="1">
                <a:latin typeface="Arial" panose="020B0604020202020204" pitchFamily="34" charset="0"/>
                <a:ea typeface="ＭＳ Ｐゴシック" panose="020B0600070205080204" pitchFamily="50" charset="-128"/>
              </a:rPr>
              <a:t>Functional Model</a:t>
            </a:r>
          </a:p>
          <a:p>
            <a:pPr algn="ctr">
              <a:lnSpc>
                <a:spcPct val="90000"/>
              </a:lnSpc>
            </a:pPr>
            <a:r>
              <a:rPr lang="en-US" altLang="ja-JP" sz="1700">
                <a:latin typeface="Arial" panose="020B0604020202020204" pitchFamily="34" charset="0"/>
                <a:ea typeface="ＭＳ Ｐゴシック" panose="020B0600070205080204" pitchFamily="50" charset="-128"/>
              </a:rPr>
              <a:t>- Data value transforamtions </a:t>
            </a:r>
          </a:p>
          <a:p>
            <a:pPr algn="ctr">
              <a:lnSpc>
                <a:spcPct val="90000"/>
              </a:lnSpc>
            </a:pPr>
            <a:r>
              <a:rPr lang="en-US" altLang="ja-JP" sz="1700">
                <a:latin typeface="Arial" panose="020B0604020202020204" pitchFamily="34" charset="0"/>
                <a:ea typeface="ＭＳ Ｐゴシック" panose="020B0600070205080204" pitchFamily="50" charset="-128"/>
              </a:rPr>
              <a:t>(dataflow diagrams)</a:t>
            </a:r>
          </a:p>
        </p:txBody>
      </p:sp>
      <p:sp>
        <p:nvSpPr>
          <p:cNvPr id="59401" name="Line 9"/>
          <p:cNvSpPr>
            <a:spLocks noChangeShapeType="1"/>
          </p:cNvSpPr>
          <p:nvPr/>
        </p:nvSpPr>
        <p:spPr bwMode="auto">
          <a:xfrm>
            <a:off x="4876800" y="1370013"/>
            <a:ext cx="0" cy="45593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2" name="Line 10"/>
          <p:cNvSpPr>
            <a:spLocks noChangeShapeType="1"/>
          </p:cNvSpPr>
          <p:nvPr/>
        </p:nvSpPr>
        <p:spPr bwMode="auto">
          <a:xfrm>
            <a:off x="6248400" y="1370013"/>
            <a:ext cx="0" cy="45593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11"/>
          <p:cNvSpPr>
            <a:spLocks noChangeShapeType="1"/>
          </p:cNvSpPr>
          <p:nvPr/>
        </p:nvSpPr>
        <p:spPr bwMode="auto">
          <a:xfrm>
            <a:off x="7543800" y="1370013"/>
            <a:ext cx="0" cy="45593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4" name="Rectangle 12"/>
          <p:cNvSpPr>
            <a:spLocks noChangeArrowheads="1"/>
          </p:cNvSpPr>
          <p:nvPr/>
        </p:nvSpPr>
        <p:spPr bwMode="auto">
          <a:xfrm>
            <a:off x="4881563" y="1370013"/>
            <a:ext cx="3798887" cy="46355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ja-JP" altLang="ja-JP">
              <a:ea typeface="ＭＳ Ｐゴシック" panose="020B0600070205080204" pitchFamily="50" charset="-128"/>
            </a:endParaRPr>
          </a:p>
        </p:txBody>
      </p:sp>
      <p:sp>
        <p:nvSpPr>
          <p:cNvPr id="59405" name="Rectangle 13"/>
          <p:cNvSpPr>
            <a:spLocks noChangeArrowheads="1"/>
          </p:cNvSpPr>
          <p:nvPr/>
        </p:nvSpPr>
        <p:spPr bwMode="auto">
          <a:xfrm>
            <a:off x="6402388" y="6030913"/>
            <a:ext cx="9112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363" tIns="45425" rIns="92363" bIns="45425">
            <a:spAutoFit/>
          </a:bodyPr>
          <a:lstStyle>
            <a:lvl1pPr defTabSz="915988">
              <a:defRPr sz="2400">
                <a:solidFill>
                  <a:schemeClr val="tx1"/>
                </a:solidFill>
                <a:latin typeface="Times" panose="02020603050405020304" pitchFamily="18" charset="0"/>
              </a:defRPr>
            </a:lvl1pPr>
            <a:lvl2pPr marL="742950" indent="-285750" defTabSz="915988">
              <a:defRPr sz="2400">
                <a:solidFill>
                  <a:schemeClr val="tx1"/>
                </a:solidFill>
                <a:latin typeface="Times" panose="02020603050405020304" pitchFamily="18" charset="0"/>
              </a:defRPr>
            </a:lvl2pPr>
            <a:lvl3pPr marL="1143000" indent="-228600" defTabSz="915988">
              <a:defRPr sz="2400">
                <a:solidFill>
                  <a:schemeClr val="tx1"/>
                </a:solidFill>
                <a:latin typeface="Times" panose="02020603050405020304" pitchFamily="18" charset="0"/>
              </a:defRPr>
            </a:lvl3pPr>
            <a:lvl4pPr marL="1600200" indent="-228600" defTabSz="915988">
              <a:defRPr sz="2400">
                <a:solidFill>
                  <a:schemeClr val="tx1"/>
                </a:solidFill>
                <a:latin typeface="Times" panose="02020603050405020304" pitchFamily="18" charset="0"/>
              </a:defRPr>
            </a:lvl4pPr>
            <a:lvl5pPr marL="2057400" indent="-228600" defTabSz="915988">
              <a:defRPr sz="2400">
                <a:solidFill>
                  <a:schemeClr val="tx1"/>
                </a:solidFill>
                <a:latin typeface="Times"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ja-JP" sz="1700" i="1">
                <a:latin typeface="Arial" panose="020B0604020202020204" pitchFamily="34" charset="0"/>
                <a:ea typeface="ＭＳ Ｐゴシック" panose="020B0600070205080204" pitchFamily="50" charset="-128"/>
              </a:rPr>
              <a:t>System</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8600" y="223838"/>
            <a:ext cx="8763000" cy="704850"/>
          </a:xfrm>
          <a:noFill/>
        </p:spPr>
        <p:txBody>
          <a:bodyPr/>
          <a:lstStyle/>
          <a:p>
            <a:pPr eaLnBrk="1" hangingPunct="1"/>
            <a:r>
              <a:rPr lang="en-US" altLang="ja-JP" smtClean="0"/>
              <a:t>General Introduction </a:t>
            </a:r>
            <a:br>
              <a:rPr lang="en-US" altLang="ja-JP" smtClean="0"/>
            </a:br>
            <a:r>
              <a:rPr lang="en-US" altLang="ja-JP" sz="2800" smtClean="0"/>
              <a:t>Object-Oriented Analysis</a:t>
            </a:r>
          </a:p>
        </p:txBody>
      </p:sp>
      <p:sp>
        <p:nvSpPr>
          <p:cNvPr id="60419" name="Rectangle 3"/>
          <p:cNvSpPr>
            <a:spLocks noGrp="1" noChangeArrowheads="1"/>
          </p:cNvSpPr>
          <p:nvPr>
            <p:ph sz="half" idx="1"/>
          </p:nvPr>
        </p:nvSpPr>
        <p:spPr>
          <a:xfrm>
            <a:off x="228600" y="1214438"/>
            <a:ext cx="8591550" cy="4648200"/>
          </a:xfrm>
        </p:spPr>
        <p:txBody>
          <a:bodyPr/>
          <a:lstStyle/>
          <a:p>
            <a:pPr eaLnBrk="1" hangingPunct="1"/>
            <a:r>
              <a:rPr lang="en-US" altLang="en-US" smtClean="0"/>
              <a:t>Builds a “real-world” model from requirements</a:t>
            </a:r>
          </a:p>
          <a:p>
            <a:pPr lvl="1" eaLnBrk="1" hangingPunct="1"/>
            <a:r>
              <a:rPr lang="en-US" altLang="en-US" smtClean="0"/>
              <a:t>client interviews, domain knowledge, real-world experience collected in use cases and other simple notations</a:t>
            </a:r>
          </a:p>
          <a:p>
            <a:pPr eaLnBrk="1" hangingPunct="1"/>
            <a:r>
              <a:rPr lang="en-US" altLang="en-US" smtClean="0"/>
              <a:t>OOA models address three aspects of the system (its objects)</a:t>
            </a:r>
          </a:p>
          <a:p>
            <a:pPr lvl="1" eaLnBrk="1" hangingPunct="1"/>
            <a:r>
              <a:rPr lang="en-US" altLang="en-US" smtClean="0"/>
              <a:t>class structure and relationships</a:t>
            </a:r>
          </a:p>
          <a:p>
            <a:pPr lvl="1" eaLnBrk="1" hangingPunct="1"/>
            <a:r>
              <a:rPr lang="en-US" altLang="en-US" smtClean="0"/>
              <a:t>sequencing of interactions and events</a:t>
            </a:r>
          </a:p>
          <a:p>
            <a:pPr lvl="1" eaLnBrk="1" hangingPunct="1"/>
            <a:r>
              <a:rPr lang="en-US" altLang="en-US" smtClean="0"/>
              <a:t>data transformations and computations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28600" y="223838"/>
            <a:ext cx="8763000" cy="704850"/>
          </a:xfrm>
          <a:noFill/>
        </p:spPr>
        <p:txBody>
          <a:bodyPr/>
          <a:lstStyle/>
          <a:p>
            <a:pPr eaLnBrk="1" hangingPunct="1"/>
            <a:r>
              <a:rPr lang="en-US" altLang="ja-JP" smtClean="0"/>
              <a:t>General Introduction </a:t>
            </a:r>
            <a:br>
              <a:rPr lang="en-US" altLang="ja-JP" smtClean="0"/>
            </a:br>
            <a:r>
              <a:rPr lang="en-US" altLang="en-US" sz="2800" smtClean="0"/>
              <a:t>Models of Object-Oriented Analysis</a:t>
            </a:r>
            <a:endParaRPr lang="en-US" altLang="ja-JP" sz="2800" smtClean="0"/>
          </a:p>
        </p:txBody>
      </p:sp>
      <p:sp>
        <p:nvSpPr>
          <p:cNvPr id="61443" name="Rectangle 3"/>
          <p:cNvSpPr>
            <a:spLocks noGrp="1" noChangeArrowheads="1"/>
          </p:cNvSpPr>
          <p:nvPr>
            <p:ph sz="half" idx="1"/>
          </p:nvPr>
        </p:nvSpPr>
        <p:spPr>
          <a:xfrm>
            <a:off x="228600" y="1214438"/>
            <a:ext cx="4305300" cy="4648200"/>
          </a:xfrm>
        </p:spPr>
        <p:txBody>
          <a:bodyPr/>
          <a:lstStyle/>
          <a:p>
            <a:pPr eaLnBrk="1" hangingPunct="1"/>
            <a:r>
              <a:rPr lang="en-US" altLang="ja-JP" sz="2000" smtClean="0">
                <a:ea typeface="ＭＳ Ｐゴシック" panose="020B0600070205080204" pitchFamily="50" charset="-128"/>
              </a:rPr>
              <a:t>Class Model</a:t>
            </a:r>
          </a:p>
          <a:p>
            <a:pPr lvl="1" eaLnBrk="1" hangingPunct="1"/>
            <a:r>
              <a:rPr lang="en-US" altLang="ja-JP" sz="2000" smtClean="0">
                <a:ea typeface="ＭＳ Ｐゴシック" panose="020B0600070205080204" pitchFamily="50" charset="-128"/>
              </a:rPr>
              <a:t>static structure</a:t>
            </a:r>
          </a:p>
          <a:p>
            <a:pPr lvl="1" eaLnBrk="1" hangingPunct="1"/>
            <a:r>
              <a:rPr lang="en-US" altLang="ja-JP" sz="2000" smtClean="0">
                <a:ea typeface="ＭＳ Ｐゴシック" panose="020B0600070205080204" pitchFamily="50" charset="-128"/>
              </a:rPr>
              <a:t>what objects are in the system?</a:t>
            </a:r>
          </a:p>
          <a:p>
            <a:pPr lvl="1" eaLnBrk="1" hangingPunct="1"/>
            <a:r>
              <a:rPr lang="en-US" altLang="ja-JP" sz="2000" smtClean="0">
                <a:ea typeface="ＭＳ Ｐゴシック" panose="020B0600070205080204" pitchFamily="50" charset="-128"/>
              </a:rPr>
              <a:t>how are they related?</a:t>
            </a:r>
          </a:p>
          <a:p>
            <a:pPr eaLnBrk="1" hangingPunct="1"/>
            <a:r>
              <a:rPr lang="en-US" altLang="ja-JP" sz="2000" smtClean="0">
                <a:ea typeface="ＭＳ Ｐゴシック" panose="020B0600070205080204" pitchFamily="50" charset="-128"/>
              </a:rPr>
              <a:t>Dynamic Model</a:t>
            </a:r>
          </a:p>
          <a:p>
            <a:pPr lvl="1" eaLnBrk="1" hangingPunct="1"/>
            <a:r>
              <a:rPr lang="en-US" altLang="ja-JP" sz="2000" smtClean="0">
                <a:ea typeface="ＭＳ Ｐゴシック" panose="020B0600070205080204" pitchFamily="50" charset="-128"/>
              </a:rPr>
              <a:t>behavioral aspects</a:t>
            </a:r>
          </a:p>
          <a:p>
            <a:pPr lvl="1" eaLnBrk="1" hangingPunct="1"/>
            <a:r>
              <a:rPr lang="en-US" altLang="ja-JP" sz="2000" smtClean="0">
                <a:ea typeface="ＭＳ Ｐゴシック" panose="020B0600070205080204" pitchFamily="50" charset="-128"/>
              </a:rPr>
              <a:t>what events occur in the system</a:t>
            </a:r>
          </a:p>
          <a:p>
            <a:pPr lvl="1" eaLnBrk="1" hangingPunct="1"/>
            <a:r>
              <a:rPr lang="en-US" altLang="ja-JP" sz="2000" smtClean="0">
                <a:ea typeface="ＭＳ Ｐゴシック" panose="020B0600070205080204" pitchFamily="50" charset="-128"/>
              </a:rPr>
              <a:t>when do they occur and in what order?</a:t>
            </a:r>
          </a:p>
          <a:p>
            <a:pPr eaLnBrk="1" hangingPunct="1"/>
            <a:r>
              <a:rPr lang="en-US" altLang="ja-JP" sz="2000" smtClean="0">
                <a:ea typeface="ＭＳ Ｐゴシック" panose="020B0600070205080204" pitchFamily="50" charset="-128"/>
              </a:rPr>
              <a:t>Functional Model</a:t>
            </a:r>
          </a:p>
          <a:p>
            <a:pPr lvl="1" eaLnBrk="1" hangingPunct="1"/>
            <a:r>
              <a:rPr lang="en-US" altLang="ja-JP" sz="2000" smtClean="0">
                <a:ea typeface="ＭＳ Ｐゴシック" panose="020B0600070205080204" pitchFamily="50" charset="-128"/>
              </a:rPr>
              <a:t>data transformations</a:t>
            </a:r>
          </a:p>
          <a:p>
            <a:pPr lvl="1" eaLnBrk="1" hangingPunct="1"/>
            <a:r>
              <a:rPr lang="en-US" altLang="ja-JP" sz="2000" smtClean="0">
                <a:ea typeface="ＭＳ Ｐゴシック" panose="020B0600070205080204" pitchFamily="50" charset="-128"/>
              </a:rPr>
              <a:t>“what” does the system do</a:t>
            </a:r>
          </a:p>
        </p:txBody>
      </p:sp>
      <p:sp>
        <p:nvSpPr>
          <p:cNvPr id="61444" name="Rectangle 4"/>
          <p:cNvSpPr>
            <a:spLocks noGrp="1" noChangeArrowheads="1"/>
          </p:cNvSpPr>
          <p:nvPr>
            <p:ph sz="half" idx="2"/>
          </p:nvPr>
        </p:nvSpPr>
        <p:spPr>
          <a:xfrm>
            <a:off x="4686300" y="1214438"/>
            <a:ext cx="4305300" cy="4648200"/>
          </a:xfrm>
        </p:spPr>
        <p:txBody>
          <a:bodyPr/>
          <a:lstStyle/>
          <a:p>
            <a:pPr eaLnBrk="1" hangingPunct="1"/>
            <a:r>
              <a:rPr lang="en-US" altLang="ja-JP" sz="2000" smtClean="0">
                <a:ea typeface="ＭＳ Ｐゴシック" panose="020B0600070205080204" pitchFamily="50" charset="-128"/>
              </a:rPr>
              <a:t>Data-Oriented</a:t>
            </a:r>
          </a:p>
          <a:p>
            <a:pPr lvl="1" eaLnBrk="1" hangingPunct="1">
              <a:buFontTx/>
              <a:buNone/>
            </a:pPr>
            <a:endParaRPr lang="en-US" altLang="ja-JP" sz="2000" smtClean="0">
              <a:ea typeface="ＭＳ Ｐゴシック" panose="020B0600070205080204" pitchFamily="50" charset="-128"/>
            </a:endParaRPr>
          </a:p>
          <a:p>
            <a:pPr lvl="1" eaLnBrk="1" hangingPunct="1">
              <a:buFontTx/>
              <a:buNone/>
            </a:pPr>
            <a:endParaRPr lang="en-US" altLang="ja-JP" sz="2000" smtClean="0">
              <a:ea typeface="ＭＳ Ｐゴシック" panose="020B0600070205080204" pitchFamily="50" charset="-128"/>
            </a:endParaRPr>
          </a:p>
          <a:p>
            <a:pPr lvl="1" eaLnBrk="1" hangingPunct="1">
              <a:buFontTx/>
              <a:buNone/>
            </a:pPr>
            <a:endParaRPr lang="en-US" altLang="ja-JP" sz="2000" smtClean="0">
              <a:ea typeface="ＭＳ Ｐゴシック" panose="020B0600070205080204" pitchFamily="50" charset="-128"/>
            </a:endParaRPr>
          </a:p>
          <a:p>
            <a:pPr eaLnBrk="1" hangingPunct="1"/>
            <a:r>
              <a:rPr lang="en-US" altLang="ja-JP" sz="2000" smtClean="0">
                <a:ea typeface="ＭＳ Ｐゴシック" panose="020B0600070205080204" pitchFamily="50" charset="-128"/>
              </a:rPr>
              <a:t>Action-Oriented</a:t>
            </a:r>
          </a:p>
          <a:p>
            <a:pPr lvl="1" eaLnBrk="1" hangingPunct="1">
              <a:buFontTx/>
              <a:buNone/>
            </a:pPr>
            <a:endParaRPr lang="en-US" altLang="ja-JP" sz="2000" smtClean="0">
              <a:ea typeface="ＭＳ Ｐゴシック" panose="020B0600070205080204" pitchFamily="50" charset="-128"/>
            </a:endParaRPr>
          </a:p>
          <a:p>
            <a:pPr lvl="1" eaLnBrk="1" hangingPunct="1">
              <a:buFontTx/>
              <a:buNone/>
            </a:pPr>
            <a:endParaRPr lang="en-US" altLang="ja-JP" sz="2000" smtClean="0">
              <a:ea typeface="ＭＳ Ｐゴシック" panose="020B0600070205080204" pitchFamily="50" charset="-128"/>
            </a:endParaRPr>
          </a:p>
          <a:p>
            <a:pPr lvl="1" eaLnBrk="1" hangingPunct="1">
              <a:buFontTx/>
              <a:buNone/>
            </a:pPr>
            <a:r>
              <a:rPr lang="en-US" altLang="ja-JP" sz="2000" smtClean="0">
                <a:ea typeface="ＭＳ Ｐゴシック" panose="020B0600070205080204" pitchFamily="50" charset="-128"/>
              </a:rPr>
              <a:t/>
            </a:r>
            <a:br>
              <a:rPr lang="en-US" altLang="ja-JP" sz="2000" smtClean="0">
                <a:ea typeface="ＭＳ Ｐゴシック" panose="020B0600070205080204" pitchFamily="50" charset="-128"/>
              </a:rPr>
            </a:br>
            <a:endParaRPr lang="en-US" altLang="ja-JP" sz="2000" smtClean="0">
              <a:ea typeface="ＭＳ Ｐゴシック" panose="020B0600070205080204" pitchFamily="50" charset="-128"/>
            </a:endParaRPr>
          </a:p>
          <a:p>
            <a:pPr eaLnBrk="1" hangingPunct="1"/>
            <a:r>
              <a:rPr lang="en-US" altLang="ja-JP" sz="2000" smtClean="0">
                <a:ea typeface="ＭＳ Ｐゴシック" panose="020B0600070205080204" pitchFamily="50" charset="-128"/>
              </a:rPr>
              <a:t>Both Data and Actions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28600" y="223838"/>
            <a:ext cx="8763000" cy="704850"/>
          </a:xfrm>
          <a:noFill/>
        </p:spPr>
        <p:txBody>
          <a:bodyPr/>
          <a:lstStyle/>
          <a:p>
            <a:pPr eaLnBrk="1" hangingPunct="1"/>
            <a:r>
              <a:rPr lang="en-US" altLang="ja-JP" smtClean="0"/>
              <a:t>General Introduction </a:t>
            </a:r>
            <a:br>
              <a:rPr lang="en-US" altLang="ja-JP" smtClean="0"/>
            </a:br>
            <a:r>
              <a:rPr lang="en-US" altLang="ja-JP" sz="2800" smtClean="0"/>
              <a:t>OO Analysis &amp; Design Steps</a:t>
            </a:r>
          </a:p>
        </p:txBody>
      </p:sp>
      <p:sp>
        <p:nvSpPr>
          <p:cNvPr id="62467" name="Rectangle 3"/>
          <p:cNvSpPr>
            <a:spLocks noGrp="1" noChangeArrowheads="1"/>
          </p:cNvSpPr>
          <p:nvPr>
            <p:ph idx="1"/>
          </p:nvPr>
        </p:nvSpPr>
        <p:spPr>
          <a:xfrm>
            <a:off x="228600" y="1214438"/>
            <a:ext cx="8763000" cy="5033962"/>
          </a:xfrm>
        </p:spPr>
        <p:txBody>
          <a:bodyPr/>
          <a:lstStyle/>
          <a:p>
            <a:pPr eaLnBrk="1" hangingPunct="1"/>
            <a:r>
              <a:rPr lang="en-US" altLang="ja-JP" smtClean="0">
                <a:ea typeface="ＭＳ Ｐゴシック" panose="020B0600070205080204" pitchFamily="50" charset="-128"/>
              </a:rPr>
              <a:t>Class Modeling</a:t>
            </a:r>
          </a:p>
          <a:p>
            <a:pPr eaLnBrk="1" hangingPunct="1"/>
            <a:r>
              <a:rPr lang="en-US" altLang="ja-JP" smtClean="0">
                <a:ea typeface="ＭＳ Ｐゴシック" panose="020B0600070205080204" pitchFamily="50" charset="-128"/>
              </a:rPr>
              <a:t>Dynamic Modeling</a:t>
            </a:r>
          </a:p>
          <a:p>
            <a:pPr eaLnBrk="1" hangingPunct="1"/>
            <a:r>
              <a:rPr lang="en-US" altLang="ja-JP" smtClean="0">
                <a:ea typeface="ＭＳ Ｐゴシック" panose="020B0600070205080204" pitchFamily="50" charset="-128"/>
              </a:rPr>
              <a:t>Functional Modeling</a:t>
            </a:r>
          </a:p>
          <a:p>
            <a:pPr eaLnBrk="1" hangingPunct="1"/>
            <a:r>
              <a:rPr lang="en-US" altLang="ja-JP" smtClean="0">
                <a:ea typeface="ＭＳ Ｐゴシック" panose="020B0600070205080204" pitchFamily="50" charset="-128"/>
              </a:rPr>
              <a:t>Add Operations to the Class Model</a:t>
            </a:r>
          </a:p>
          <a:p>
            <a:pPr eaLnBrk="1" hangingPunct="1"/>
            <a:r>
              <a:rPr lang="en-US" altLang="ja-JP" smtClean="0">
                <a:ea typeface="ＭＳ Ｐゴシック" panose="020B0600070205080204" pitchFamily="50" charset="-128"/>
              </a:rPr>
              <a:t>Iterate and refine the models</a:t>
            </a:r>
          </a:p>
          <a:p>
            <a:pPr lvl="1" eaLnBrk="1" hangingPunct="1"/>
            <a:r>
              <a:rPr lang="en-US" altLang="ja-JP" smtClean="0">
                <a:ea typeface="ＭＳ Ｐゴシック" panose="020B0600070205080204" pitchFamily="50" charset="-128"/>
              </a:rPr>
              <a:t>After the first iteration, steps may occur in parallel</a:t>
            </a:r>
            <a:br>
              <a:rPr lang="en-US" altLang="ja-JP" smtClean="0">
                <a:ea typeface="ＭＳ Ｐゴシック" panose="020B0600070205080204" pitchFamily="50" charset="-128"/>
              </a:rPr>
            </a:br>
            <a:r>
              <a:rPr lang="en-US" altLang="ja-JP" smtClean="0">
                <a:ea typeface="ＭＳ Ｐゴシック" panose="020B0600070205080204" pitchFamily="50" charset="-128"/>
              </a:rPr>
              <a:t>or out of order</a:t>
            </a:r>
          </a:p>
          <a:p>
            <a:pPr lvl="1" eaLnBrk="1" hangingPunct="1"/>
            <a:r>
              <a:rPr lang="en-US" altLang="ja-JP" smtClean="0">
                <a:ea typeface="ＭＳ Ｐゴシック" panose="020B0600070205080204" pitchFamily="50" charset="-128"/>
              </a:rPr>
              <a:t>All models must be kept in synch as changes are made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28600" y="152400"/>
            <a:ext cx="8763000" cy="776288"/>
          </a:xfrm>
          <a:noFill/>
        </p:spPr>
        <p:txBody>
          <a:bodyPr/>
          <a:lstStyle/>
          <a:p>
            <a:pPr eaLnBrk="1" hangingPunct="1"/>
            <a:r>
              <a:rPr lang="en-US" altLang="ja-JP" smtClean="0"/>
              <a:t>Class Modeling</a:t>
            </a:r>
          </a:p>
        </p:txBody>
      </p:sp>
      <p:sp>
        <p:nvSpPr>
          <p:cNvPr id="63491" name="Rectangle 3"/>
          <p:cNvSpPr>
            <a:spLocks noGrp="1" noChangeArrowheads="1"/>
          </p:cNvSpPr>
          <p:nvPr>
            <p:ph idx="1"/>
          </p:nvPr>
        </p:nvSpPr>
        <p:spPr>
          <a:xfrm>
            <a:off x="228600" y="1214438"/>
            <a:ext cx="8763000" cy="5033962"/>
          </a:xfrm>
        </p:spPr>
        <p:txBody>
          <a:bodyPr/>
          <a:lstStyle/>
          <a:p>
            <a:pPr eaLnBrk="1" hangingPunct="1"/>
            <a:r>
              <a:rPr lang="en-US" altLang="ja-JP" smtClean="0">
                <a:ea typeface="ＭＳ Ｐゴシック" panose="020B0600070205080204" pitchFamily="50" charset="-128"/>
              </a:rPr>
              <a:t>Identify objects and classes</a:t>
            </a:r>
          </a:p>
          <a:p>
            <a:pPr eaLnBrk="1" hangingPunct="1"/>
            <a:r>
              <a:rPr lang="en-US" altLang="ja-JP" smtClean="0">
                <a:ea typeface="ＭＳ Ｐゴシック" panose="020B0600070205080204" pitchFamily="50" charset="-128"/>
              </a:rPr>
              <a:t>Prepare a data dictionary</a:t>
            </a:r>
          </a:p>
          <a:p>
            <a:pPr eaLnBrk="1" hangingPunct="1"/>
            <a:r>
              <a:rPr lang="en-US" altLang="ja-JP" smtClean="0">
                <a:ea typeface="ＭＳ Ｐゴシック" panose="020B0600070205080204" pitchFamily="50" charset="-128"/>
              </a:rPr>
              <a:t>Identify class attributes and initial set of operations</a:t>
            </a:r>
          </a:p>
          <a:p>
            <a:pPr eaLnBrk="1" hangingPunct="1"/>
            <a:r>
              <a:rPr lang="en-US" altLang="ja-JP" smtClean="0">
                <a:ea typeface="ＭＳ Ｐゴシック" panose="020B0600070205080204" pitchFamily="50" charset="-128"/>
              </a:rPr>
              <a:t>Identify associations between objects</a:t>
            </a:r>
          </a:p>
          <a:p>
            <a:pPr eaLnBrk="1" hangingPunct="1"/>
            <a:r>
              <a:rPr lang="en-US" altLang="ja-JP" smtClean="0">
                <a:ea typeface="ＭＳ Ｐゴシック" panose="020B0600070205080204" pitchFamily="50" charset="-128"/>
              </a:rPr>
              <a:t>Organize object classes using inheritance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_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_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_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_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4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5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4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5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6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6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0.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1.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2.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3.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4.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8.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9.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9083</TotalTime>
  <Pages>42</Pages>
  <Words>2519</Words>
  <Application>Microsoft Office PowerPoint</Application>
  <PresentationFormat>On-screen Show (4:3)</PresentationFormat>
  <Paragraphs>508</Paragraphs>
  <Slides>43</Slides>
  <Notes>5</Notes>
  <HiddenSlides>0</HiddenSlides>
  <MMClips>0</MMClips>
  <ScaleCrop>false</ScaleCrop>
  <HeadingPairs>
    <vt:vector size="8" baseType="variant">
      <vt:variant>
        <vt:lpstr>Fonts Used</vt:lpstr>
      </vt:variant>
      <vt:variant>
        <vt:i4>14</vt:i4>
      </vt:variant>
      <vt:variant>
        <vt:lpstr>Theme</vt:lpstr>
      </vt:variant>
      <vt:variant>
        <vt:i4>28</vt:i4>
      </vt:variant>
      <vt:variant>
        <vt:lpstr>Embedded OLE Servers</vt:lpstr>
      </vt:variant>
      <vt:variant>
        <vt:i4>2</vt:i4>
      </vt:variant>
      <vt:variant>
        <vt:lpstr>Slide Titles</vt:lpstr>
      </vt:variant>
      <vt:variant>
        <vt:i4>43</vt:i4>
      </vt:variant>
    </vt:vector>
  </HeadingPairs>
  <TitlesOfParts>
    <vt:vector size="87" baseType="lpstr">
      <vt:lpstr>MS PGothic</vt:lpstr>
      <vt:lpstr>MS PGothic</vt:lpstr>
      <vt:lpstr>ＭＳ Ｐ明朝</vt:lpstr>
      <vt:lpstr>PMingLiU</vt:lpstr>
      <vt:lpstr>宋体</vt:lpstr>
      <vt:lpstr>Arial</vt:lpstr>
      <vt:lpstr>Calibri</vt:lpstr>
      <vt:lpstr>Courier</vt:lpstr>
      <vt:lpstr>Courier New</vt:lpstr>
      <vt:lpstr>Monotype Sorts</vt:lpstr>
      <vt:lpstr>SEOptimist</vt:lpstr>
      <vt:lpstr>Times</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Fs-Theme_20140415</vt:lpstr>
      <vt:lpstr>1_ppt-model</vt:lpstr>
      <vt:lpstr>3_PPT08_EN</vt:lpstr>
      <vt:lpstr>1_blank</vt:lpstr>
      <vt:lpstr>2_Template_PPT08_EN</vt:lpstr>
      <vt:lpstr>1_F Theme-2014_1</vt:lpstr>
      <vt:lpstr>1_F Theme-2014_2</vt:lpstr>
      <vt:lpstr>4_PPT08_EN</vt:lpstr>
      <vt:lpstr>5_PPT08_EN</vt:lpstr>
      <vt:lpstr>4_1 Schneider Electric IT organization v11</vt:lpstr>
      <vt:lpstr>5_1 Schneider Electric IT organization v11</vt:lpstr>
      <vt:lpstr>6_Axis</vt:lpstr>
      <vt:lpstr>2_Capsules</vt:lpstr>
      <vt:lpstr>6_1 Schneider Electric IT organization v11</vt:lpstr>
      <vt:lpstr>CorelDRAW</vt:lpstr>
      <vt:lpstr>Chart</vt:lpstr>
      <vt:lpstr>Object Oriented Analysis and Design</vt:lpstr>
      <vt:lpstr>Agenda</vt:lpstr>
      <vt:lpstr>General Introduction  Object-Oriented Software Development</vt:lpstr>
      <vt:lpstr>General Introduction  OMT &amp; UML (OMT turned into UML)</vt:lpstr>
      <vt:lpstr>General Introduction  OMT Stages &amp; Models</vt:lpstr>
      <vt:lpstr>General Introduction  Object-Oriented Analysis</vt:lpstr>
      <vt:lpstr>General Introduction  Models of Object-Oriented Analysis</vt:lpstr>
      <vt:lpstr>General Introduction  OO Analysis &amp; Design Steps</vt:lpstr>
      <vt:lpstr>Class Modeling</vt:lpstr>
      <vt:lpstr>Class Modeling What is an object?</vt:lpstr>
      <vt:lpstr>Class Modeling Abstraction</vt:lpstr>
      <vt:lpstr>Class Modeling Classes, Attributes &amp; Operations</vt:lpstr>
      <vt:lpstr>Class Modeling Encapsulation</vt:lpstr>
      <vt:lpstr>Class Modeling Association and Links</vt:lpstr>
      <vt:lpstr>Class Modeling Association and Links - Examples</vt:lpstr>
      <vt:lpstr>Class Modeling Aggregation</vt:lpstr>
      <vt:lpstr>Class Modeling Inheritance</vt:lpstr>
      <vt:lpstr>Class Modeling Advantages of Inheritance</vt:lpstr>
      <vt:lpstr>Class Modeling Domain Analysis</vt:lpstr>
      <vt:lpstr>Class Modeling  Classes Identifying</vt:lpstr>
      <vt:lpstr>Class Modeling - An Example</vt:lpstr>
      <vt:lpstr>Class Modeling - Concise Problem Definition</vt:lpstr>
      <vt:lpstr>Class Modeling - Informal Strategy</vt:lpstr>
      <vt:lpstr>Class Modeling - Formalize the Strategy</vt:lpstr>
      <vt:lpstr>Nouns</vt:lpstr>
      <vt:lpstr>Class Model</vt:lpstr>
      <vt:lpstr>Class Model, continued</vt:lpstr>
      <vt:lpstr>Class Modeling - Relationships</vt:lpstr>
      <vt:lpstr>Dynamic Modeling</vt:lpstr>
      <vt:lpstr>Dynamic Modeling An example scenario</vt:lpstr>
      <vt:lpstr>Dynamic Modeling OMT Event Trace Notation</vt:lpstr>
      <vt:lpstr>Dynamic Modeling Event Trace ~ Sequence Diagram</vt:lpstr>
      <vt:lpstr>Functional Modeling Hierarchical DFD</vt:lpstr>
      <vt:lpstr>Functional Modeling DFD Example: Office Supply</vt:lpstr>
      <vt:lpstr>Add Operations to the Object Model</vt:lpstr>
      <vt:lpstr>OMT: Four Phases</vt:lpstr>
      <vt:lpstr>OMT: Four phases 1. System Design</vt:lpstr>
      <vt:lpstr>OMT: Four phases 2. Object Design</vt:lpstr>
      <vt:lpstr>OMT: Four phases 3. Detailed Design 1/2</vt:lpstr>
      <vt:lpstr>OMT: Four phases 3. Detailed Design 2/2</vt:lpstr>
      <vt:lpstr>OMT: Four phases 4. Implementation 1/2</vt:lpstr>
      <vt:lpstr>OMT: Four phases 4. Implementation 2/2</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FPT Software</dc:title>
  <dc:creator>Nguyen Do Duc Anh</dc:creator>
  <cp:lastModifiedBy>To Viet</cp:lastModifiedBy>
  <cp:revision>159</cp:revision>
  <cp:lastPrinted>2000-05-12T19:12:57Z</cp:lastPrinted>
  <dcterms:created xsi:type="dcterms:W3CDTF">1998-02-07T18:39:32Z</dcterms:created>
  <dcterms:modified xsi:type="dcterms:W3CDTF">2018-06-14T12:14:07Z</dcterms:modified>
</cp:coreProperties>
</file>