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Override4.xml" ContentType="application/vnd.openxmlformats-officedocument.themeOverrid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Override5.xml" ContentType="application/vnd.openxmlformats-officedocument.themeOverrid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theme/themeOverride6.xml" ContentType="application/vnd.openxmlformats-officedocument.themeOverrid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ppt/theme/themeOverride7.xml" ContentType="application/vnd.openxmlformats-officedocument.themeOverrid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0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1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2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13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14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15.xml" ContentType="application/vnd.openxmlformats-officedocument.theme+xml"/>
  <Override PartName="/ppt/theme/themeOverride8.xml" ContentType="application/vnd.openxmlformats-officedocument.themeOverride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theme/theme16.xml" ContentType="application/vnd.openxmlformats-officedocument.theme+xml"/>
  <Override PartName="/ppt/theme/themeOverride9.xml" ContentType="application/vnd.openxmlformats-officedocument.themeOverride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theme/theme17.xml" ContentType="application/vnd.openxmlformats-officedocument.theme+xml"/>
  <Override PartName="/ppt/theme/themeOverride10.xml" ContentType="application/vnd.openxmlformats-officedocument.themeOverride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theme/theme18.xml" ContentType="application/vnd.openxmlformats-officedocument.theme+xml"/>
  <Override PartName="/ppt/theme/themeOverride11.xml" ContentType="application/vnd.openxmlformats-officedocument.themeOverride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theme/theme19.xml" ContentType="application/vnd.openxmlformats-officedocument.theme+xml"/>
  <Override PartName="/ppt/theme/themeOverride12.xml" ContentType="application/vnd.openxmlformats-officedocument.themeOverride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theme/theme20.xml" ContentType="application/vnd.openxmlformats-officedocument.theme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21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theme/theme22.xml" ContentType="application/vnd.openxmlformats-officedocument.theme+xml"/>
  <Override PartName="/ppt/theme/themeOverride13.xml" ContentType="application/vnd.openxmlformats-officedocument.themeOverride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theme/theme23.xml" ContentType="application/vnd.openxmlformats-officedocument.theme+xml"/>
  <Override PartName="/ppt/theme/themeOverride14.xml" ContentType="application/vnd.openxmlformats-officedocument.themeOverride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theme/theme24.xml" ContentType="application/vnd.openxmlformats-officedocument.theme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theme/theme25.xml" ContentType="application/vnd.openxmlformats-officedocument.theme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theme/theme26.xml" ContentType="application/vnd.openxmlformats-officedocument.theme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theme/theme27.xml" ContentType="application/vnd.openxmlformats-officedocument.theme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theme/theme28.xml" ContentType="application/vnd.openxmlformats-officedocument.theme+xml"/>
  <Override PartName="/ppt/theme/theme2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0" r:id="rId1"/>
    <p:sldMasterId id="2147483914" r:id="rId2"/>
    <p:sldMasterId id="2147483926" r:id="rId3"/>
    <p:sldMasterId id="2147483938" r:id="rId4"/>
    <p:sldMasterId id="2147483950" r:id="rId5"/>
    <p:sldMasterId id="2147483962" r:id="rId6"/>
    <p:sldMasterId id="2147483975" r:id="rId7"/>
    <p:sldMasterId id="2147483989" r:id="rId8"/>
    <p:sldMasterId id="2147484001" r:id="rId9"/>
    <p:sldMasterId id="2147484013" r:id="rId10"/>
    <p:sldMasterId id="2147484025" r:id="rId11"/>
    <p:sldMasterId id="2147484037" r:id="rId12"/>
    <p:sldMasterId id="2147484049" r:id="rId13"/>
    <p:sldMasterId id="2147484061" r:id="rId14"/>
    <p:sldMasterId id="2147484073" r:id="rId15"/>
    <p:sldMasterId id="2147484088" r:id="rId16"/>
    <p:sldMasterId id="2147484100" r:id="rId17"/>
    <p:sldMasterId id="2147484112" r:id="rId18"/>
    <p:sldMasterId id="2147484124" r:id="rId19"/>
    <p:sldMasterId id="2147484136" r:id="rId20"/>
    <p:sldMasterId id="2147484139" r:id="rId21"/>
    <p:sldMasterId id="2147484154" r:id="rId22"/>
    <p:sldMasterId id="2147484166" r:id="rId23"/>
    <p:sldMasterId id="2147484178" r:id="rId24"/>
    <p:sldMasterId id="2147484190" r:id="rId25"/>
    <p:sldMasterId id="2147484202" r:id="rId26"/>
    <p:sldMasterId id="2147484214" r:id="rId27"/>
    <p:sldMasterId id="2147484226" r:id="rId28"/>
  </p:sldMasterIdLst>
  <p:notesMasterIdLst>
    <p:notesMasterId r:id="rId41"/>
  </p:notesMasterIdLst>
  <p:sldIdLst>
    <p:sldId id="293" r:id="rId29"/>
    <p:sldId id="378" r:id="rId30"/>
    <p:sldId id="379" r:id="rId31"/>
    <p:sldId id="380" r:id="rId32"/>
    <p:sldId id="381" r:id="rId33"/>
    <p:sldId id="319" r:id="rId34"/>
    <p:sldId id="372" r:id="rId35"/>
    <p:sldId id="374" r:id="rId36"/>
    <p:sldId id="375" r:id="rId37"/>
    <p:sldId id="376" r:id="rId38"/>
    <p:sldId id="377" r:id="rId39"/>
    <p:sldId id="382" r:id="rId40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EF4EC"/>
    <a:srgbClr val="E7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2370" autoAdjust="0"/>
  </p:normalViewPr>
  <p:slideViewPr>
    <p:cSldViewPr>
      <p:cViewPr varScale="1">
        <p:scale>
          <a:sx n="76" d="100"/>
          <a:sy n="76" d="100"/>
        </p:scale>
        <p:origin x="157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6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5.xml"/><Relationship Id="rId38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1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4.xml"/><Relationship Id="rId37" Type="http://schemas.openxmlformats.org/officeDocument/2006/relationships/slide" Target="slides/slide9.xml"/><Relationship Id="rId40" Type="http://schemas.openxmlformats.org/officeDocument/2006/relationships/slide" Target="slides/slide12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8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3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2.xml"/><Relationship Id="rId35" Type="http://schemas.openxmlformats.org/officeDocument/2006/relationships/slide" Target="slides/slide7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B55D802-510E-4B14-8A65-B039FE4DDC2A}" type="datetimeFigureOut">
              <a:rPr lang="ja-JP" altLang="en-US"/>
              <a:pPr>
                <a:defRPr/>
              </a:pPr>
              <a:t>2018/6/14</a:t>
            </a:fld>
            <a:endParaRPr lang="vi-VN" alt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vi-VN" altLang="ja-JP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C3D2E0A-30E3-4794-9337-97F82C492E2B}" type="slidenum">
              <a:rPr lang="ja-JP" altLang="vi-VN"/>
              <a:pPr>
                <a:defRPr/>
              </a:pPr>
              <a:t>‹#›</a:t>
            </a:fld>
            <a:endParaRPr lang="vi-VN" altLang="ja-JP"/>
          </a:p>
        </p:txBody>
      </p:sp>
    </p:spTree>
    <p:extLst>
      <p:ext uri="{BB962C8B-B14F-4D97-AF65-F5344CB8AC3E}">
        <p14:creationId xmlns:p14="http://schemas.microsoft.com/office/powerpoint/2010/main" val="31190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3D2E0A-30E3-4794-9337-97F82C492E2B}" type="slidenum">
              <a:rPr lang="ja-JP" altLang="vi-VN" smtClean="0"/>
              <a:pPr>
                <a:defRPr/>
              </a:pPr>
              <a:t>2</a:t>
            </a:fld>
            <a:endParaRPr lang="vi-VN" altLang="ja-JP"/>
          </a:p>
        </p:txBody>
      </p:sp>
    </p:spTree>
    <p:extLst>
      <p:ext uri="{BB962C8B-B14F-4D97-AF65-F5344CB8AC3E}">
        <p14:creationId xmlns:p14="http://schemas.microsoft.com/office/powerpoint/2010/main" val="127096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Master" Target="../slideMasters/slideMaster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5.xml"/><Relationship Id="rId1" Type="http://schemas.openxmlformats.org/officeDocument/2006/relationships/themeOverride" Target="../theme/themeOverride8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6.xml"/><Relationship Id="rId1" Type="http://schemas.openxmlformats.org/officeDocument/2006/relationships/themeOverride" Target="../theme/themeOverride9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7.xml"/><Relationship Id="rId1" Type="http://schemas.openxmlformats.org/officeDocument/2006/relationships/themeOverride" Target="../theme/themeOverride10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8.xml"/><Relationship Id="rId1" Type="http://schemas.openxmlformats.org/officeDocument/2006/relationships/themeOverride" Target="../theme/themeOverride11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9.xml"/><Relationship Id="rId1" Type="http://schemas.openxmlformats.org/officeDocument/2006/relationships/themeOverride" Target="../theme/themeOverride1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2.xml"/><Relationship Id="rId1" Type="http://schemas.openxmlformats.org/officeDocument/2006/relationships/themeOverride" Target="../theme/themeOverride1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3.xml"/><Relationship Id="rId1" Type="http://schemas.openxmlformats.org/officeDocument/2006/relationships/themeOverride" Target="../theme/themeOverride14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Master" Target="../slideMasters/slideMaster2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21069744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8816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91242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822850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1583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9664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4014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4489890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608505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956844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6694172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985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5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0777977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652731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23113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481217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212254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297523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9576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9897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553405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3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535275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9800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3288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28599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717011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411229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3038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9820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0" y="6400800"/>
            <a:ext cx="9144000" cy="3048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752600" y="6248400"/>
            <a:ext cx="54102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0" lang="en-US" altLang="ja-JP" b="1" smtClean="0">
                <a:solidFill>
                  <a:srgbClr val="006600"/>
                </a:solidFill>
              </a:rPr>
              <a:t>Vietnam Ministry of Science and Technology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 userDrawn="1"/>
        </p:nvGraphicFramePr>
        <p:xfrm>
          <a:off x="1271588" y="1227138"/>
          <a:ext cx="6600825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Chart" r:id="rId4" imgW="6600749" imgH="4400702" progId="MSGraph.Chart.8">
                  <p:embed followColorScheme="full"/>
                </p:oleObj>
              </mc:Choice>
              <mc:Fallback>
                <p:oleObj name="Chart" r:id="rId4" imgW="6600749" imgH="4400702" progId="MSGraph.Chart.8">
                  <p:embed followColorScheme="full"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1227138"/>
                        <a:ext cx="6600825" cy="440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125145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E9282-9DE2-47B7-9267-DAA2D029F69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848411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88169-CB5C-463D-BFA5-97B8E251638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24586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200082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CCB49-9E81-4F4A-8522-C72AD9CAE34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877951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B0441-E728-4829-AE72-6FFFFF91537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7105589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ED266-BCB2-4096-8C78-7D73E2B02D8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7890184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56E3A-165E-4F7D-977A-C461D70656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6307981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30D86-292A-41F4-8541-D920DDAB05D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1563994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F980C-52E7-4BA5-8F97-27C9FCC328D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904768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B2995-9CDE-4B77-AC58-20F0CD6258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592370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F35D4-47E0-461E-85E9-9EFCE37BE79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3597259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62800" y="6553200"/>
            <a:ext cx="1943100" cy="304800"/>
          </a:xfrm>
        </p:spPr>
        <p:txBody>
          <a:bodyPr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D5BF87B-7BD1-4F0E-A0F4-A6A5136D213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104563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95D16-2158-4117-BE9C-DAD0469D3F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5910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SEOptimist" pitchFamily="50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fr-FR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latin typeface="SEOptimist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34074816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AB206-5F66-47A2-82E6-25174CF5C58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608322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86399-7036-439F-A8CD-2AC7D1D1349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85255027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87EE5-E934-46CA-B434-B486E1F923C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406657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98754-43E5-44E3-B146-DC64A452884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165300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69239-7422-4B73-9EB2-C9655701B13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198452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D7C0A-B21E-4ADB-A9EF-EFB3B68B24B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4958366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7AA4D-4CC4-45E5-8CA1-DED081B8D9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5241997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BFF3C-3B76-46DF-9426-14CB6E8B9F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4196025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B2515-40AF-46E9-B533-0BA47D4FE34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0830268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81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2217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6106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840901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8923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6948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7691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64227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794244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798257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6061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43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062161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35085343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2936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7923978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4861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0719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5341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75253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461218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019853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19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18954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9916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9401350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772617"/>
      </p:ext>
    </p:extLst>
  </p:cSld>
  <p:clrMapOvr>
    <a:masterClrMapping/>
  </p:clrMapOvr>
  <p:hf hdr="0" ftr="0" dt="0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4716175"/>
      </p:ext>
    </p:extLst>
  </p:cSld>
  <p:clrMapOvr>
    <a:masterClrMapping/>
  </p:clrMapOvr>
  <p:hf hdr="0" ftr="0" dt="0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SEOptimist" pitchFamily="50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fr-FR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latin typeface="SEOptimist"/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76917111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99616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9637040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5897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04476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66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15194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24876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2154101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0906569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56926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94160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694619312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01788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891915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2773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27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21989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56291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030791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734371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2838865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8854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8383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50006010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7846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9143552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3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326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036702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892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32724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483374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735752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5677673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22743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12561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6041196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25733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836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1150254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46547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62531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49363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0096357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691868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743242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55390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1431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648200"/>
            <a:ext cx="64008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121557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8235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7800203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38175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7328286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38175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5756061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43713818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7328286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3049412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92141015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79334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54828794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5756061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1900"/>
            <a:ext cx="3048000" cy="1130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219200"/>
            <a:ext cx="5029200" cy="4906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0"/>
            <a:ext cx="3047999" cy="3687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ja-JP" kern="0" smtClean="0"/>
              <a:t>Click to edit Master title style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26439087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24526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46712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ja-JP" kern="0" smtClean="0"/>
              <a:t>Click to edit Master title style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955381586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82887185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ja-JP" kern="0" smtClean="0"/>
              <a:t>Click to edit Master title style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854933159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74329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38367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23943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kumimoji="0" lang="en-US" altLang="ja-JP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53 w 526"/>
                <a:gd name="T17" fmla="*/ 179 h 275"/>
                <a:gd name="T18" fmla="*/ 225 w 526"/>
                <a:gd name="T19" fmla="*/ 143 h 275"/>
                <a:gd name="T20" fmla="*/ 267 w 526"/>
                <a:gd name="T21" fmla="*/ 120 h 275"/>
                <a:gd name="T22" fmla="*/ 315 w 526"/>
                <a:gd name="T23" fmla="*/ 96 h 275"/>
                <a:gd name="T24" fmla="*/ 425 w 526"/>
                <a:gd name="T25" fmla="*/ 48 h 275"/>
                <a:gd name="T26" fmla="*/ 474 w 526"/>
                <a:gd name="T27" fmla="*/ 30 h 275"/>
                <a:gd name="T28" fmla="*/ 510 w 526"/>
                <a:gd name="T29" fmla="*/ 12 h 275"/>
                <a:gd name="T30" fmla="*/ 534 w 526"/>
                <a:gd name="T31" fmla="*/ 6 h 275"/>
                <a:gd name="T32" fmla="*/ 552 w 526"/>
                <a:gd name="T33" fmla="*/ 0 h 275"/>
                <a:gd name="T34" fmla="*/ 558 w 526"/>
                <a:gd name="T35" fmla="*/ 0 h 275"/>
                <a:gd name="T36" fmla="*/ 552 w 526"/>
                <a:gd name="T37" fmla="*/ 6 h 275"/>
                <a:gd name="T38" fmla="*/ 540 w 526"/>
                <a:gd name="T39" fmla="*/ 12 h 275"/>
                <a:gd name="T40" fmla="*/ 516 w 526"/>
                <a:gd name="T41" fmla="*/ 24 h 275"/>
                <a:gd name="T42" fmla="*/ 492 w 526"/>
                <a:gd name="T43" fmla="*/ 42 h 275"/>
                <a:gd name="T44" fmla="*/ 468 w 526"/>
                <a:gd name="T45" fmla="*/ 54 h 275"/>
                <a:gd name="T46" fmla="*/ 425 w 526"/>
                <a:gd name="T47" fmla="*/ 78 h 275"/>
                <a:gd name="T48" fmla="*/ 356 w 526"/>
                <a:gd name="T49" fmla="*/ 108 h 275"/>
                <a:gd name="T50" fmla="*/ 291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6 w 718"/>
                <a:gd name="T17" fmla="*/ 228 h 306"/>
                <a:gd name="T18" fmla="*/ 142 w 718"/>
                <a:gd name="T19" fmla="*/ 228 h 306"/>
                <a:gd name="T20" fmla="*/ 160 w 718"/>
                <a:gd name="T21" fmla="*/ 222 h 306"/>
                <a:gd name="T22" fmla="*/ 184 w 718"/>
                <a:gd name="T23" fmla="*/ 216 h 306"/>
                <a:gd name="T24" fmla="*/ 214 w 718"/>
                <a:gd name="T25" fmla="*/ 204 h 306"/>
                <a:gd name="T26" fmla="*/ 291 w 718"/>
                <a:gd name="T27" fmla="*/ 180 h 306"/>
                <a:gd name="T28" fmla="*/ 403 w 718"/>
                <a:gd name="T29" fmla="*/ 156 h 306"/>
                <a:gd name="T30" fmla="*/ 493 w 718"/>
                <a:gd name="T31" fmla="*/ 126 h 306"/>
                <a:gd name="T32" fmla="*/ 576 w 718"/>
                <a:gd name="T33" fmla="*/ 102 h 306"/>
                <a:gd name="T34" fmla="*/ 609 w 718"/>
                <a:gd name="T35" fmla="*/ 90 h 306"/>
                <a:gd name="T36" fmla="*/ 652 w 718"/>
                <a:gd name="T37" fmla="*/ 84 h 306"/>
                <a:gd name="T38" fmla="*/ 670 w 718"/>
                <a:gd name="T39" fmla="*/ 78 h 306"/>
                <a:gd name="T40" fmla="*/ 676 w 718"/>
                <a:gd name="T41" fmla="*/ 72 h 306"/>
                <a:gd name="T42" fmla="*/ 682 w 718"/>
                <a:gd name="T43" fmla="*/ 66 h 306"/>
                <a:gd name="T44" fmla="*/ 700 w 718"/>
                <a:gd name="T45" fmla="*/ 60 h 306"/>
                <a:gd name="T46" fmla="*/ 742 w 718"/>
                <a:gd name="T47" fmla="*/ 30 h 306"/>
                <a:gd name="T48" fmla="*/ 760 w 718"/>
                <a:gd name="T49" fmla="*/ 18 h 306"/>
                <a:gd name="T50" fmla="*/ 766 w 718"/>
                <a:gd name="T51" fmla="*/ 6 h 306"/>
                <a:gd name="T52" fmla="*/ 760 w 718"/>
                <a:gd name="T53" fmla="*/ 0 h 306"/>
                <a:gd name="T54" fmla="*/ 736 w 718"/>
                <a:gd name="T55" fmla="*/ 0 h 306"/>
                <a:gd name="T56" fmla="*/ 676 w 718"/>
                <a:gd name="T57" fmla="*/ 0 h 306"/>
                <a:gd name="T58" fmla="*/ 618 w 718"/>
                <a:gd name="T59" fmla="*/ 0 h 306"/>
                <a:gd name="T60" fmla="*/ 576 w 718"/>
                <a:gd name="T61" fmla="*/ 0 h 306"/>
                <a:gd name="T62" fmla="*/ 546 w 718"/>
                <a:gd name="T63" fmla="*/ 18 h 306"/>
                <a:gd name="T64" fmla="*/ 517 w 718"/>
                <a:gd name="T65" fmla="*/ 42 h 306"/>
                <a:gd name="T66" fmla="*/ 499 w 718"/>
                <a:gd name="T67" fmla="*/ 54 h 306"/>
                <a:gd name="T68" fmla="*/ 481 w 718"/>
                <a:gd name="T69" fmla="*/ 60 h 306"/>
                <a:gd name="T70" fmla="*/ 457 w 718"/>
                <a:gd name="T71" fmla="*/ 60 h 306"/>
                <a:gd name="T72" fmla="*/ 421 w 718"/>
                <a:gd name="T73" fmla="*/ 66 h 306"/>
                <a:gd name="T74" fmla="*/ 367 w 718"/>
                <a:gd name="T75" fmla="*/ 84 h 306"/>
                <a:gd name="T76" fmla="*/ 327 w 718"/>
                <a:gd name="T77" fmla="*/ 108 h 306"/>
                <a:gd name="T78" fmla="*/ 303 w 718"/>
                <a:gd name="T79" fmla="*/ 126 h 306"/>
                <a:gd name="T80" fmla="*/ 291 w 718"/>
                <a:gd name="T81" fmla="*/ 132 h 306"/>
                <a:gd name="T82" fmla="*/ 273 w 718"/>
                <a:gd name="T83" fmla="*/ 138 h 306"/>
                <a:gd name="T84" fmla="*/ 237 w 718"/>
                <a:gd name="T85" fmla="*/ 138 h 306"/>
                <a:gd name="T86" fmla="*/ 202 w 718"/>
                <a:gd name="T87" fmla="*/ 138 h 306"/>
                <a:gd name="T88" fmla="*/ 196 w 718"/>
                <a:gd name="T89" fmla="*/ 138 h 306"/>
                <a:gd name="T90" fmla="*/ 190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57 w 2392"/>
                <a:gd name="T1" fmla="*/ 54 h 881"/>
                <a:gd name="T2" fmla="*/ 2309 w 2392"/>
                <a:gd name="T3" fmla="*/ 54 h 881"/>
                <a:gd name="T4" fmla="*/ 2261 w 2392"/>
                <a:gd name="T5" fmla="*/ 66 h 881"/>
                <a:gd name="T6" fmla="*/ 2133 w 2392"/>
                <a:gd name="T7" fmla="*/ 101 h 881"/>
                <a:gd name="T8" fmla="*/ 2068 w 2392"/>
                <a:gd name="T9" fmla="*/ 119 h 881"/>
                <a:gd name="T10" fmla="*/ 1958 w 2392"/>
                <a:gd name="T11" fmla="*/ 167 h 881"/>
                <a:gd name="T12" fmla="*/ 1932 w 2392"/>
                <a:gd name="T13" fmla="*/ 245 h 881"/>
                <a:gd name="T14" fmla="*/ 1938 w 2392"/>
                <a:gd name="T15" fmla="*/ 305 h 881"/>
                <a:gd name="T16" fmla="*/ 1854 w 2392"/>
                <a:gd name="T17" fmla="*/ 317 h 881"/>
                <a:gd name="T18" fmla="*/ 1683 w 2392"/>
                <a:gd name="T19" fmla="*/ 263 h 881"/>
                <a:gd name="T20" fmla="*/ 1587 w 2392"/>
                <a:gd name="T21" fmla="*/ 257 h 881"/>
                <a:gd name="T22" fmla="*/ 1479 w 2392"/>
                <a:gd name="T23" fmla="*/ 311 h 881"/>
                <a:gd name="T24" fmla="*/ 1411 w 2392"/>
                <a:gd name="T25" fmla="*/ 353 h 881"/>
                <a:gd name="T26" fmla="*/ 1381 w 2392"/>
                <a:gd name="T27" fmla="*/ 359 h 881"/>
                <a:gd name="T28" fmla="*/ 1278 w 2392"/>
                <a:gd name="T29" fmla="*/ 371 h 881"/>
                <a:gd name="T30" fmla="*/ 1224 w 2392"/>
                <a:gd name="T31" fmla="*/ 365 h 881"/>
                <a:gd name="T32" fmla="*/ 1117 w 2392"/>
                <a:gd name="T33" fmla="*/ 371 h 881"/>
                <a:gd name="T34" fmla="*/ 1005 w 2392"/>
                <a:gd name="T35" fmla="*/ 383 h 881"/>
                <a:gd name="T36" fmla="*/ 969 w 2392"/>
                <a:gd name="T37" fmla="*/ 401 h 881"/>
                <a:gd name="T38" fmla="*/ 867 w 2392"/>
                <a:gd name="T39" fmla="*/ 419 h 881"/>
                <a:gd name="T40" fmla="*/ 826 w 2392"/>
                <a:gd name="T41" fmla="*/ 419 h 881"/>
                <a:gd name="T42" fmla="*/ 696 w 2392"/>
                <a:gd name="T43" fmla="*/ 437 h 881"/>
                <a:gd name="T44" fmla="*/ 630 w 2392"/>
                <a:gd name="T45" fmla="*/ 473 h 881"/>
                <a:gd name="T46" fmla="*/ 535 w 2392"/>
                <a:gd name="T47" fmla="*/ 467 h 881"/>
                <a:gd name="T48" fmla="*/ 447 w 2392"/>
                <a:gd name="T49" fmla="*/ 491 h 881"/>
                <a:gd name="T50" fmla="*/ 429 w 2392"/>
                <a:gd name="T51" fmla="*/ 539 h 881"/>
                <a:gd name="T52" fmla="*/ 363 w 2392"/>
                <a:gd name="T53" fmla="*/ 569 h 881"/>
                <a:gd name="T54" fmla="*/ 238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9 w 2392"/>
                <a:gd name="T65" fmla="*/ 653 h 881"/>
                <a:gd name="T66" fmla="*/ 505 w 2392"/>
                <a:gd name="T67" fmla="*/ 569 h 881"/>
                <a:gd name="T68" fmla="*/ 600 w 2392"/>
                <a:gd name="T69" fmla="*/ 521 h 881"/>
                <a:gd name="T70" fmla="*/ 678 w 2392"/>
                <a:gd name="T71" fmla="*/ 515 h 881"/>
                <a:gd name="T72" fmla="*/ 921 w 2392"/>
                <a:gd name="T73" fmla="*/ 461 h 881"/>
                <a:gd name="T74" fmla="*/ 1212 w 2392"/>
                <a:gd name="T75" fmla="*/ 425 h 881"/>
                <a:gd name="T76" fmla="*/ 1358 w 2392"/>
                <a:gd name="T77" fmla="*/ 461 h 881"/>
                <a:gd name="T78" fmla="*/ 1497 w 2392"/>
                <a:gd name="T79" fmla="*/ 533 h 881"/>
                <a:gd name="T80" fmla="*/ 1515 w 2392"/>
                <a:gd name="T81" fmla="*/ 617 h 881"/>
                <a:gd name="T82" fmla="*/ 1456 w 2392"/>
                <a:gd name="T83" fmla="*/ 653 h 881"/>
                <a:gd name="T84" fmla="*/ 1290 w 2392"/>
                <a:gd name="T85" fmla="*/ 701 h 881"/>
                <a:gd name="T86" fmla="*/ 1176 w 2392"/>
                <a:gd name="T87" fmla="*/ 755 h 881"/>
                <a:gd name="T88" fmla="*/ 1129 w 2392"/>
                <a:gd name="T89" fmla="*/ 809 h 881"/>
                <a:gd name="T90" fmla="*/ 1141 w 2392"/>
                <a:gd name="T91" fmla="*/ 869 h 881"/>
                <a:gd name="T92" fmla="*/ 1170 w 2392"/>
                <a:gd name="T93" fmla="*/ 881 h 881"/>
                <a:gd name="T94" fmla="*/ 1272 w 2392"/>
                <a:gd name="T95" fmla="*/ 869 h 881"/>
                <a:gd name="T96" fmla="*/ 1468 w 2392"/>
                <a:gd name="T97" fmla="*/ 857 h 881"/>
                <a:gd name="T98" fmla="*/ 1521 w 2392"/>
                <a:gd name="T99" fmla="*/ 851 h 881"/>
                <a:gd name="T100" fmla="*/ 1563 w 2392"/>
                <a:gd name="T101" fmla="*/ 833 h 881"/>
                <a:gd name="T102" fmla="*/ 1771 w 2392"/>
                <a:gd name="T103" fmla="*/ 743 h 881"/>
                <a:gd name="T104" fmla="*/ 1902 w 2392"/>
                <a:gd name="T105" fmla="*/ 689 h 881"/>
                <a:gd name="T106" fmla="*/ 1986 w 2392"/>
                <a:gd name="T107" fmla="*/ 581 h 881"/>
                <a:gd name="T108" fmla="*/ 2151 w 2392"/>
                <a:gd name="T109" fmla="*/ 389 h 881"/>
                <a:gd name="T110" fmla="*/ 2329 w 2392"/>
                <a:gd name="T111" fmla="*/ 269 h 881"/>
                <a:gd name="T112" fmla="*/ 2377 w 2392"/>
                <a:gd name="T113" fmla="*/ 239 h 881"/>
                <a:gd name="T114" fmla="*/ 2520 w 2392"/>
                <a:gd name="T115" fmla="*/ 0 h 881"/>
                <a:gd name="T116" fmla="*/ 2430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10897531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31044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7937913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39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58751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86140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00818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540035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2799098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6487289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3006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52650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kumimoji="0" lang="en-US" altLang="ja-JP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53 w 526"/>
                <a:gd name="T17" fmla="*/ 179 h 275"/>
                <a:gd name="T18" fmla="*/ 225 w 526"/>
                <a:gd name="T19" fmla="*/ 143 h 275"/>
                <a:gd name="T20" fmla="*/ 267 w 526"/>
                <a:gd name="T21" fmla="*/ 120 h 275"/>
                <a:gd name="T22" fmla="*/ 315 w 526"/>
                <a:gd name="T23" fmla="*/ 96 h 275"/>
                <a:gd name="T24" fmla="*/ 425 w 526"/>
                <a:gd name="T25" fmla="*/ 48 h 275"/>
                <a:gd name="T26" fmla="*/ 474 w 526"/>
                <a:gd name="T27" fmla="*/ 30 h 275"/>
                <a:gd name="T28" fmla="*/ 510 w 526"/>
                <a:gd name="T29" fmla="*/ 12 h 275"/>
                <a:gd name="T30" fmla="*/ 534 w 526"/>
                <a:gd name="T31" fmla="*/ 6 h 275"/>
                <a:gd name="T32" fmla="*/ 552 w 526"/>
                <a:gd name="T33" fmla="*/ 0 h 275"/>
                <a:gd name="T34" fmla="*/ 558 w 526"/>
                <a:gd name="T35" fmla="*/ 0 h 275"/>
                <a:gd name="T36" fmla="*/ 552 w 526"/>
                <a:gd name="T37" fmla="*/ 6 h 275"/>
                <a:gd name="T38" fmla="*/ 540 w 526"/>
                <a:gd name="T39" fmla="*/ 12 h 275"/>
                <a:gd name="T40" fmla="*/ 516 w 526"/>
                <a:gd name="T41" fmla="*/ 24 h 275"/>
                <a:gd name="T42" fmla="*/ 492 w 526"/>
                <a:gd name="T43" fmla="*/ 42 h 275"/>
                <a:gd name="T44" fmla="*/ 468 w 526"/>
                <a:gd name="T45" fmla="*/ 54 h 275"/>
                <a:gd name="T46" fmla="*/ 425 w 526"/>
                <a:gd name="T47" fmla="*/ 78 h 275"/>
                <a:gd name="T48" fmla="*/ 356 w 526"/>
                <a:gd name="T49" fmla="*/ 108 h 275"/>
                <a:gd name="T50" fmla="*/ 291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6 w 718"/>
                <a:gd name="T17" fmla="*/ 228 h 306"/>
                <a:gd name="T18" fmla="*/ 142 w 718"/>
                <a:gd name="T19" fmla="*/ 228 h 306"/>
                <a:gd name="T20" fmla="*/ 160 w 718"/>
                <a:gd name="T21" fmla="*/ 222 h 306"/>
                <a:gd name="T22" fmla="*/ 184 w 718"/>
                <a:gd name="T23" fmla="*/ 216 h 306"/>
                <a:gd name="T24" fmla="*/ 214 w 718"/>
                <a:gd name="T25" fmla="*/ 204 h 306"/>
                <a:gd name="T26" fmla="*/ 291 w 718"/>
                <a:gd name="T27" fmla="*/ 180 h 306"/>
                <a:gd name="T28" fmla="*/ 403 w 718"/>
                <a:gd name="T29" fmla="*/ 156 h 306"/>
                <a:gd name="T30" fmla="*/ 493 w 718"/>
                <a:gd name="T31" fmla="*/ 126 h 306"/>
                <a:gd name="T32" fmla="*/ 576 w 718"/>
                <a:gd name="T33" fmla="*/ 102 h 306"/>
                <a:gd name="T34" fmla="*/ 609 w 718"/>
                <a:gd name="T35" fmla="*/ 90 h 306"/>
                <a:gd name="T36" fmla="*/ 652 w 718"/>
                <a:gd name="T37" fmla="*/ 84 h 306"/>
                <a:gd name="T38" fmla="*/ 670 w 718"/>
                <a:gd name="T39" fmla="*/ 78 h 306"/>
                <a:gd name="T40" fmla="*/ 676 w 718"/>
                <a:gd name="T41" fmla="*/ 72 h 306"/>
                <a:gd name="T42" fmla="*/ 682 w 718"/>
                <a:gd name="T43" fmla="*/ 66 h 306"/>
                <a:gd name="T44" fmla="*/ 700 w 718"/>
                <a:gd name="T45" fmla="*/ 60 h 306"/>
                <a:gd name="T46" fmla="*/ 742 w 718"/>
                <a:gd name="T47" fmla="*/ 30 h 306"/>
                <a:gd name="T48" fmla="*/ 760 w 718"/>
                <a:gd name="T49" fmla="*/ 18 h 306"/>
                <a:gd name="T50" fmla="*/ 766 w 718"/>
                <a:gd name="T51" fmla="*/ 6 h 306"/>
                <a:gd name="T52" fmla="*/ 760 w 718"/>
                <a:gd name="T53" fmla="*/ 0 h 306"/>
                <a:gd name="T54" fmla="*/ 736 w 718"/>
                <a:gd name="T55" fmla="*/ 0 h 306"/>
                <a:gd name="T56" fmla="*/ 676 w 718"/>
                <a:gd name="T57" fmla="*/ 0 h 306"/>
                <a:gd name="T58" fmla="*/ 618 w 718"/>
                <a:gd name="T59" fmla="*/ 0 h 306"/>
                <a:gd name="T60" fmla="*/ 576 w 718"/>
                <a:gd name="T61" fmla="*/ 0 h 306"/>
                <a:gd name="T62" fmla="*/ 546 w 718"/>
                <a:gd name="T63" fmla="*/ 18 h 306"/>
                <a:gd name="T64" fmla="*/ 517 w 718"/>
                <a:gd name="T65" fmla="*/ 42 h 306"/>
                <a:gd name="T66" fmla="*/ 499 w 718"/>
                <a:gd name="T67" fmla="*/ 54 h 306"/>
                <a:gd name="T68" fmla="*/ 481 w 718"/>
                <a:gd name="T69" fmla="*/ 60 h 306"/>
                <a:gd name="T70" fmla="*/ 457 w 718"/>
                <a:gd name="T71" fmla="*/ 60 h 306"/>
                <a:gd name="T72" fmla="*/ 421 w 718"/>
                <a:gd name="T73" fmla="*/ 66 h 306"/>
                <a:gd name="T74" fmla="*/ 367 w 718"/>
                <a:gd name="T75" fmla="*/ 84 h 306"/>
                <a:gd name="T76" fmla="*/ 327 w 718"/>
                <a:gd name="T77" fmla="*/ 108 h 306"/>
                <a:gd name="T78" fmla="*/ 303 w 718"/>
                <a:gd name="T79" fmla="*/ 126 h 306"/>
                <a:gd name="T80" fmla="*/ 291 w 718"/>
                <a:gd name="T81" fmla="*/ 132 h 306"/>
                <a:gd name="T82" fmla="*/ 273 w 718"/>
                <a:gd name="T83" fmla="*/ 138 h 306"/>
                <a:gd name="T84" fmla="*/ 237 w 718"/>
                <a:gd name="T85" fmla="*/ 138 h 306"/>
                <a:gd name="T86" fmla="*/ 202 w 718"/>
                <a:gd name="T87" fmla="*/ 138 h 306"/>
                <a:gd name="T88" fmla="*/ 196 w 718"/>
                <a:gd name="T89" fmla="*/ 138 h 306"/>
                <a:gd name="T90" fmla="*/ 190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57 w 2392"/>
                <a:gd name="T1" fmla="*/ 54 h 881"/>
                <a:gd name="T2" fmla="*/ 2309 w 2392"/>
                <a:gd name="T3" fmla="*/ 54 h 881"/>
                <a:gd name="T4" fmla="*/ 2261 w 2392"/>
                <a:gd name="T5" fmla="*/ 66 h 881"/>
                <a:gd name="T6" fmla="*/ 2133 w 2392"/>
                <a:gd name="T7" fmla="*/ 101 h 881"/>
                <a:gd name="T8" fmla="*/ 2068 w 2392"/>
                <a:gd name="T9" fmla="*/ 119 h 881"/>
                <a:gd name="T10" fmla="*/ 1958 w 2392"/>
                <a:gd name="T11" fmla="*/ 167 h 881"/>
                <a:gd name="T12" fmla="*/ 1932 w 2392"/>
                <a:gd name="T13" fmla="*/ 245 h 881"/>
                <a:gd name="T14" fmla="*/ 1938 w 2392"/>
                <a:gd name="T15" fmla="*/ 305 h 881"/>
                <a:gd name="T16" fmla="*/ 1854 w 2392"/>
                <a:gd name="T17" fmla="*/ 317 h 881"/>
                <a:gd name="T18" fmla="*/ 1683 w 2392"/>
                <a:gd name="T19" fmla="*/ 263 h 881"/>
                <a:gd name="T20" fmla="*/ 1587 w 2392"/>
                <a:gd name="T21" fmla="*/ 257 h 881"/>
                <a:gd name="T22" fmla="*/ 1479 w 2392"/>
                <a:gd name="T23" fmla="*/ 311 h 881"/>
                <a:gd name="T24" fmla="*/ 1411 w 2392"/>
                <a:gd name="T25" fmla="*/ 353 h 881"/>
                <a:gd name="T26" fmla="*/ 1381 w 2392"/>
                <a:gd name="T27" fmla="*/ 359 h 881"/>
                <a:gd name="T28" fmla="*/ 1278 w 2392"/>
                <a:gd name="T29" fmla="*/ 371 h 881"/>
                <a:gd name="T30" fmla="*/ 1224 w 2392"/>
                <a:gd name="T31" fmla="*/ 365 h 881"/>
                <a:gd name="T32" fmla="*/ 1117 w 2392"/>
                <a:gd name="T33" fmla="*/ 371 h 881"/>
                <a:gd name="T34" fmla="*/ 1005 w 2392"/>
                <a:gd name="T35" fmla="*/ 383 h 881"/>
                <a:gd name="T36" fmla="*/ 969 w 2392"/>
                <a:gd name="T37" fmla="*/ 401 h 881"/>
                <a:gd name="T38" fmla="*/ 867 w 2392"/>
                <a:gd name="T39" fmla="*/ 419 h 881"/>
                <a:gd name="T40" fmla="*/ 826 w 2392"/>
                <a:gd name="T41" fmla="*/ 419 h 881"/>
                <a:gd name="T42" fmla="*/ 696 w 2392"/>
                <a:gd name="T43" fmla="*/ 437 h 881"/>
                <a:gd name="T44" fmla="*/ 630 w 2392"/>
                <a:gd name="T45" fmla="*/ 473 h 881"/>
                <a:gd name="T46" fmla="*/ 535 w 2392"/>
                <a:gd name="T47" fmla="*/ 467 h 881"/>
                <a:gd name="T48" fmla="*/ 447 w 2392"/>
                <a:gd name="T49" fmla="*/ 491 h 881"/>
                <a:gd name="T50" fmla="*/ 429 w 2392"/>
                <a:gd name="T51" fmla="*/ 539 h 881"/>
                <a:gd name="T52" fmla="*/ 363 w 2392"/>
                <a:gd name="T53" fmla="*/ 569 h 881"/>
                <a:gd name="T54" fmla="*/ 238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9 w 2392"/>
                <a:gd name="T65" fmla="*/ 653 h 881"/>
                <a:gd name="T66" fmla="*/ 505 w 2392"/>
                <a:gd name="T67" fmla="*/ 569 h 881"/>
                <a:gd name="T68" fmla="*/ 600 w 2392"/>
                <a:gd name="T69" fmla="*/ 521 h 881"/>
                <a:gd name="T70" fmla="*/ 678 w 2392"/>
                <a:gd name="T71" fmla="*/ 515 h 881"/>
                <a:gd name="T72" fmla="*/ 921 w 2392"/>
                <a:gd name="T73" fmla="*/ 461 h 881"/>
                <a:gd name="T74" fmla="*/ 1212 w 2392"/>
                <a:gd name="T75" fmla="*/ 425 h 881"/>
                <a:gd name="T76" fmla="*/ 1358 w 2392"/>
                <a:gd name="T77" fmla="*/ 461 h 881"/>
                <a:gd name="T78" fmla="*/ 1497 w 2392"/>
                <a:gd name="T79" fmla="*/ 533 h 881"/>
                <a:gd name="T80" fmla="*/ 1515 w 2392"/>
                <a:gd name="T81" fmla="*/ 617 h 881"/>
                <a:gd name="T82" fmla="*/ 1456 w 2392"/>
                <a:gd name="T83" fmla="*/ 653 h 881"/>
                <a:gd name="T84" fmla="*/ 1290 w 2392"/>
                <a:gd name="T85" fmla="*/ 701 h 881"/>
                <a:gd name="T86" fmla="*/ 1176 w 2392"/>
                <a:gd name="T87" fmla="*/ 755 h 881"/>
                <a:gd name="T88" fmla="*/ 1129 w 2392"/>
                <a:gd name="T89" fmla="*/ 809 h 881"/>
                <a:gd name="T90" fmla="*/ 1141 w 2392"/>
                <a:gd name="T91" fmla="*/ 869 h 881"/>
                <a:gd name="T92" fmla="*/ 1170 w 2392"/>
                <a:gd name="T93" fmla="*/ 881 h 881"/>
                <a:gd name="T94" fmla="*/ 1272 w 2392"/>
                <a:gd name="T95" fmla="*/ 869 h 881"/>
                <a:gd name="T96" fmla="*/ 1468 w 2392"/>
                <a:gd name="T97" fmla="*/ 857 h 881"/>
                <a:gd name="T98" fmla="*/ 1521 w 2392"/>
                <a:gd name="T99" fmla="*/ 851 h 881"/>
                <a:gd name="T100" fmla="*/ 1563 w 2392"/>
                <a:gd name="T101" fmla="*/ 833 h 881"/>
                <a:gd name="T102" fmla="*/ 1771 w 2392"/>
                <a:gd name="T103" fmla="*/ 743 h 881"/>
                <a:gd name="T104" fmla="*/ 1902 w 2392"/>
                <a:gd name="T105" fmla="*/ 689 h 881"/>
                <a:gd name="T106" fmla="*/ 1986 w 2392"/>
                <a:gd name="T107" fmla="*/ 581 h 881"/>
                <a:gd name="T108" fmla="*/ 2151 w 2392"/>
                <a:gd name="T109" fmla="*/ 389 h 881"/>
                <a:gd name="T110" fmla="*/ 2329 w 2392"/>
                <a:gd name="T111" fmla="*/ 269 h 881"/>
                <a:gd name="T112" fmla="*/ 2377 w 2392"/>
                <a:gd name="T113" fmla="*/ 239 h 881"/>
                <a:gd name="T114" fmla="*/ 2520 w 2392"/>
                <a:gd name="T115" fmla="*/ 0 h 881"/>
                <a:gd name="T116" fmla="*/ 2430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2313357910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10148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43730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3576280256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8417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28692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94909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783712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1245117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5746549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64946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111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4815913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112797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5683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6331942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64940566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84298967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66823191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74538550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71106708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73826578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52494406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43895414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108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894328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55072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3904369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4931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47484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8589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532016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7580899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7916819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41351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484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02421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0" y="6400800"/>
            <a:ext cx="9144000" cy="3048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kumimoji="0" lang="en-US" altLang="ja-JP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752600" y="6248400"/>
            <a:ext cx="54102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0" lang="en-US" altLang="ja-JP" b="1" smtClean="0">
                <a:solidFill>
                  <a:srgbClr val="006600"/>
                </a:solidFill>
              </a:rPr>
              <a:t>Vietnam Ministry of Science and Technology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 userDrawn="1"/>
        </p:nvGraphicFramePr>
        <p:xfrm>
          <a:off x="1271588" y="1227138"/>
          <a:ext cx="6600825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7" name="Chart" r:id="rId4" imgW="6600749" imgH="4400702" progId="MSGraph.Chart.8">
                  <p:embed followColorScheme="full"/>
                </p:oleObj>
              </mc:Choice>
              <mc:Fallback>
                <p:oleObj name="Chart" r:id="rId4" imgW="6600749" imgH="4400702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1227138"/>
                        <a:ext cx="6600825" cy="440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685584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0D515-B768-44FE-9B2B-2FBF6A6B7E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7341871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B509F-0F37-4ABA-9C7D-DC7688FA3D3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0132248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5DD16-A886-4F15-AC42-90F7B5F09F2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42592378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02AB-93EF-4964-9B1F-2498C3C6AB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74662579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E6157-4DD8-469C-8A34-66A697E640F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8223408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E4B59-D9B5-4621-B393-2ACE6EF4DE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72051480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F9938-0AF8-4552-B308-F4B5B04806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7683658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4696-2B22-454A-AF0A-A5A22F5E43E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080471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F0794-D6FD-4F05-865C-8E441F04A42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4472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78226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5EAB3-6EB4-47A3-8772-C2C580C50FD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1005681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62800" y="6553200"/>
            <a:ext cx="1943100" cy="304800"/>
          </a:xfrm>
        </p:spPr>
        <p:txBody>
          <a:bodyPr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3065692-9A2B-403D-BEB6-9CDC5E7DCAA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3298850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ECD0F-31A4-4129-A593-72920D3FDAA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37233290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6404E-7F62-4B58-8B7B-4963AF90204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07161791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5AA19-7570-4E7E-BE69-F6928A375F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97151762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869E7-AEB9-4A24-91D7-9C0AA3F9693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02705226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A7ED1-2919-457B-8D78-F312F170BF4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3436575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54E6B-5F25-4ECC-892E-715EDC22B1A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6963358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E3416-4048-41CE-B929-1ED268892E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0334858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747B4-5153-41D5-8EAE-F39805A4F9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222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9552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53136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DA1C0-0BCB-48C6-9865-E6669CC1025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6734863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3F5F4-0C2F-412A-A4C4-074F4F205D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5012123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43539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7787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2274329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10572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41345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26121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0946405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82469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699496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093771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95113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926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02108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88554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105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442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50451892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107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0497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6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873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931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57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2806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6515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1450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954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288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17281912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464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737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202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042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527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109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9828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03943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3000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970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267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C1006-1559-41CB-A890-5E0B6A0F995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403825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976FA-51EF-41C5-94A6-65BEE7E675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7957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651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1A88A-BB52-41D4-A739-C8B06486042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28976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50175-17F0-4ABA-B5AC-0697D7F4CE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477266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06842-B2BA-4BF2-ADF3-F78EDE9411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901710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F5DCB-EA91-4DE2-9A72-99D6828014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3917261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DBBE3-93AA-49B1-AAFF-77CD1A40650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504074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B6301-0AD5-49E2-A190-5C6A2E4BD2B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4231001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9A84C-C118-4667-8A26-1D88C697228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897448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37C30-192F-4EEE-AAB7-F7963344725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6010809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AB7C5-0EEB-4202-8169-575F847238D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717160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381750"/>
            <a:ext cx="1295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AB7C5-0EEB-4202-8169-575F847238D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5535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2380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9F4B8-FEFF-4060-83FD-725E7C487E88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95542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tabLst/>
              <a:defRPr/>
            </a:lvl1pPr>
          </a:lstStyle>
          <a:p>
            <a:pPr>
              <a:defRPr/>
            </a:pPr>
            <a:fld id="{573F15EC-E95E-4468-87C4-3E082D25249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24818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79E66-C49C-424F-A72A-4AB48A0C58F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215196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977E8-D3C0-4549-9D8A-4CED898BA958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4506079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47490-C966-428B-A5B1-F84995DF4EA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7499854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F7546-E05F-479F-9773-35A7B062AB5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327590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789F8-0FF2-484E-AB7D-0B050BB74B6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2518666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20F08-190A-4504-81B1-8F6D8B90B74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2007283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428EE-0E3C-4603-953D-C3F46DDBC84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8634170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87B75-B404-46A8-852E-F14686F3160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8184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840931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F9505-1C57-4E93-B142-F4A860D24E6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84042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F9505-1C57-4E93-B142-F4A860D24E6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5535275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F9505-1C57-4E93-B142-F4A860D24E6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200082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kumimoji="0" lang="en-US" altLang="ja-JP" smtClean="0"/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49 w 526"/>
                <a:gd name="T17" fmla="*/ 179 h 275"/>
                <a:gd name="T18" fmla="*/ 221 w 526"/>
                <a:gd name="T19" fmla="*/ 143 h 275"/>
                <a:gd name="T20" fmla="*/ 263 w 526"/>
                <a:gd name="T21" fmla="*/ 120 h 275"/>
                <a:gd name="T22" fmla="*/ 311 w 526"/>
                <a:gd name="T23" fmla="*/ 96 h 275"/>
                <a:gd name="T24" fmla="*/ 417 w 526"/>
                <a:gd name="T25" fmla="*/ 48 h 275"/>
                <a:gd name="T26" fmla="*/ 466 w 526"/>
                <a:gd name="T27" fmla="*/ 30 h 275"/>
                <a:gd name="T28" fmla="*/ 502 w 526"/>
                <a:gd name="T29" fmla="*/ 12 h 275"/>
                <a:gd name="T30" fmla="*/ 526 w 526"/>
                <a:gd name="T31" fmla="*/ 6 h 275"/>
                <a:gd name="T32" fmla="*/ 544 w 526"/>
                <a:gd name="T33" fmla="*/ 0 h 275"/>
                <a:gd name="T34" fmla="*/ 550 w 526"/>
                <a:gd name="T35" fmla="*/ 0 h 275"/>
                <a:gd name="T36" fmla="*/ 544 w 526"/>
                <a:gd name="T37" fmla="*/ 6 h 275"/>
                <a:gd name="T38" fmla="*/ 532 w 526"/>
                <a:gd name="T39" fmla="*/ 12 h 275"/>
                <a:gd name="T40" fmla="*/ 508 w 526"/>
                <a:gd name="T41" fmla="*/ 24 h 275"/>
                <a:gd name="T42" fmla="*/ 484 w 526"/>
                <a:gd name="T43" fmla="*/ 42 h 275"/>
                <a:gd name="T44" fmla="*/ 460 w 526"/>
                <a:gd name="T45" fmla="*/ 54 h 275"/>
                <a:gd name="T46" fmla="*/ 417 w 526"/>
                <a:gd name="T47" fmla="*/ 78 h 275"/>
                <a:gd name="T48" fmla="*/ 352 w 526"/>
                <a:gd name="T49" fmla="*/ 108 h 275"/>
                <a:gd name="T50" fmla="*/ 287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2 w 718"/>
                <a:gd name="T17" fmla="*/ 228 h 306"/>
                <a:gd name="T18" fmla="*/ 138 w 718"/>
                <a:gd name="T19" fmla="*/ 228 h 306"/>
                <a:gd name="T20" fmla="*/ 156 w 718"/>
                <a:gd name="T21" fmla="*/ 222 h 306"/>
                <a:gd name="T22" fmla="*/ 180 w 718"/>
                <a:gd name="T23" fmla="*/ 216 h 306"/>
                <a:gd name="T24" fmla="*/ 210 w 718"/>
                <a:gd name="T25" fmla="*/ 204 h 306"/>
                <a:gd name="T26" fmla="*/ 287 w 718"/>
                <a:gd name="T27" fmla="*/ 180 h 306"/>
                <a:gd name="T28" fmla="*/ 395 w 718"/>
                <a:gd name="T29" fmla="*/ 156 h 306"/>
                <a:gd name="T30" fmla="*/ 485 w 718"/>
                <a:gd name="T31" fmla="*/ 126 h 306"/>
                <a:gd name="T32" fmla="*/ 568 w 718"/>
                <a:gd name="T33" fmla="*/ 102 h 306"/>
                <a:gd name="T34" fmla="*/ 598 w 718"/>
                <a:gd name="T35" fmla="*/ 90 h 306"/>
                <a:gd name="T36" fmla="*/ 640 w 718"/>
                <a:gd name="T37" fmla="*/ 84 h 306"/>
                <a:gd name="T38" fmla="*/ 658 w 718"/>
                <a:gd name="T39" fmla="*/ 78 h 306"/>
                <a:gd name="T40" fmla="*/ 664 w 718"/>
                <a:gd name="T41" fmla="*/ 72 h 306"/>
                <a:gd name="T42" fmla="*/ 670 w 718"/>
                <a:gd name="T43" fmla="*/ 66 h 306"/>
                <a:gd name="T44" fmla="*/ 688 w 718"/>
                <a:gd name="T45" fmla="*/ 60 h 306"/>
                <a:gd name="T46" fmla="*/ 730 w 718"/>
                <a:gd name="T47" fmla="*/ 30 h 306"/>
                <a:gd name="T48" fmla="*/ 748 w 718"/>
                <a:gd name="T49" fmla="*/ 18 h 306"/>
                <a:gd name="T50" fmla="*/ 754 w 718"/>
                <a:gd name="T51" fmla="*/ 6 h 306"/>
                <a:gd name="T52" fmla="*/ 748 w 718"/>
                <a:gd name="T53" fmla="*/ 0 h 306"/>
                <a:gd name="T54" fmla="*/ 724 w 718"/>
                <a:gd name="T55" fmla="*/ 0 h 306"/>
                <a:gd name="T56" fmla="*/ 664 w 718"/>
                <a:gd name="T57" fmla="*/ 0 h 306"/>
                <a:gd name="T58" fmla="*/ 606 w 718"/>
                <a:gd name="T59" fmla="*/ 0 h 306"/>
                <a:gd name="T60" fmla="*/ 568 w 718"/>
                <a:gd name="T61" fmla="*/ 0 h 306"/>
                <a:gd name="T62" fmla="*/ 538 w 718"/>
                <a:gd name="T63" fmla="*/ 18 h 306"/>
                <a:gd name="T64" fmla="*/ 509 w 718"/>
                <a:gd name="T65" fmla="*/ 42 h 306"/>
                <a:gd name="T66" fmla="*/ 491 w 718"/>
                <a:gd name="T67" fmla="*/ 54 h 306"/>
                <a:gd name="T68" fmla="*/ 473 w 718"/>
                <a:gd name="T69" fmla="*/ 60 h 306"/>
                <a:gd name="T70" fmla="*/ 449 w 718"/>
                <a:gd name="T71" fmla="*/ 60 h 306"/>
                <a:gd name="T72" fmla="*/ 413 w 718"/>
                <a:gd name="T73" fmla="*/ 66 h 306"/>
                <a:gd name="T74" fmla="*/ 359 w 718"/>
                <a:gd name="T75" fmla="*/ 84 h 306"/>
                <a:gd name="T76" fmla="*/ 323 w 718"/>
                <a:gd name="T77" fmla="*/ 108 h 306"/>
                <a:gd name="T78" fmla="*/ 299 w 718"/>
                <a:gd name="T79" fmla="*/ 126 h 306"/>
                <a:gd name="T80" fmla="*/ 287 w 718"/>
                <a:gd name="T81" fmla="*/ 132 h 306"/>
                <a:gd name="T82" fmla="*/ 269 w 718"/>
                <a:gd name="T83" fmla="*/ 138 h 306"/>
                <a:gd name="T84" fmla="*/ 233 w 718"/>
                <a:gd name="T85" fmla="*/ 138 h 306"/>
                <a:gd name="T86" fmla="*/ 198 w 718"/>
                <a:gd name="T87" fmla="*/ 138 h 306"/>
                <a:gd name="T88" fmla="*/ 192 w 718"/>
                <a:gd name="T89" fmla="*/ 138 h 306"/>
                <a:gd name="T90" fmla="*/ 186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25 w 2392"/>
                <a:gd name="T1" fmla="*/ 54 h 881"/>
                <a:gd name="T2" fmla="*/ 2277 w 2392"/>
                <a:gd name="T3" fmla="*/ 54 h 881"/>
                <a:gd name="T4" fmla="*/ 2231 w 2392"/>
                <a:gd name="T5" fmla="*/ 66 h 881"/>
                <a:gd name="T6" fmla="*/ 2105 w 2392"/>
                <a:gd name="T7" fmla="*/ 101 h 881"/>
                <a:gd name="T8" fmla="*/ 2040 w 2392"/>
                <a:gd name="T9" fmla="*/ 119 h 881"/>
                <a:gd name="T10" fmla="*/ 1932 w 2392"/>
                <a:gd name="T11" fmla="*/ 167 h 881"/>
                <a:gd name="T12" fmla="*/ 1908 w 2392"/>
                <a:gd name="T13" fmla="*/ 245 h 881"/>
                <a:gd name="T14" fmla="*/ 1914 w 2392"/>
                <a:gd name="T15" fmla="*/ 305 h 881"/>
                <a:gd name="T16" fmla="*/ 1830 w 2392"/>
                <a:gd name="T17" fmla="*/ 317 h 881"/>
                <a:gd name="T18" fmla="*/ 1659 w 2392"/>
                <a:gd name="T19" fmla="*/ 263 h 881"/>
                <a:gd name="T20" fmla="*/ 1567 w 2392"/>
                <a:gd name="T21" fmla="*/ 257 h 881"/>
                <a:gd name="T22" fmla="*/ 1459 w 2392"/>
                <a:gd name="T23" fmla="*/ 311 h 881"/>
                <a:gd name="T24" fmla="*/ 1391 w 2392"/>
                <a:gd name="T25" fmla="*/ 353 h 881"/>
                <a:gd name="T26" fmla="*/ 1361 w 2392"/>
                <a:gd name="T27" fmla="*/ 359 h 881"/>
                <a:gd name="T28" fmla="*/ 1262 w 2392"/>
                <a:gd name="T29" fmla="*/ 371 h 881"/>
                <a:gd name="T30" fmla="*/ 1208 w 2392"/>
                <a:gd name="T31" fmla="*/ 365 h 881"/>
                <a:gd name="T32" fmla="*/ 1101 w 2392"/>
                <a:gd name="T33" fmla="*/ 371 h 881"/>
                <a:gd name="T34" fmla="*/ 993 w 2392"/>
                <a:gd name="T35" fmla="*/ 383 h 881"/>
                <a:gd name="T36" fmla="*/ 957 w 2392"/>
                <a:gd name="T37" fmla="*/ 401 h 881"/>
                <a:gd name="T38" fmla="*/ 855 w 2392"/>
                <a:gd name="T39" fmla="*/ 419 h 881"/>
                <a:gd name="T40" fmla="*/ 814 w 2392"/>
                <a:gd name="T41" fmla="*/ 419 h 881"/>
                <a:gd name="T42" fmla="*/ 688 w 2392"/>
                <a:gd name="T43" fmla="*/ 437 h 881"/>
                <a:gd name="T44" fmla="*/ 622 w 2392"/>
                <a:gd name="T45" fmla="*/ 473 h 881"/>
                <a:gd name="T46" fmla="*/ 527 w 2392"/>
                <a:gd name="T47" fmla="*/ 467 h 881"/>
                <a:gd name="T48" fmla="*/ 443 w 2392"/>
                <a:gd name="T49" fmla="*/ 491 h 881"/>
                <a:gd name="T50" fmla="*/ 425 w 2392"/>
                <a:gd name="T51" fmla="*/ 539 h 881"/>
                <a:gd name="T52" fmla="*/ 359 w 2392"/>
                <a:gd name="T53" fmla="*/ 569 h 881"/>
                <a:gd name="T54" fmla="*/ 234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5 w 2392"/>
                <a:gd name="T65" fmla="*/ 653 h 881"/>
                <a:gd name="T66" fmla="*/ 497 w 2392"/>
                <a:gd name="T67" fmla="*/ 569 h 881"/>
                <a:gd name="T68" fmla="*/ 592 w 2392"/>
                <a:gd name="T69" fmla="*/ 521 h 881"/>
                <a:gd name="T70" fmla="*/ 670 w 2392"/>
                <a:gd name="T71" fmla="*/ 515 h 881"/>
                <a:gd name="T72" fmla="*/ 909 w 2392"/>
                <a:gd name="T73" fmla="*/ 461 h 881"/>
                <a:gd name="T74" fmla="*/ 1196 w 2392"/>
                <a:gd name="T75" fmla="*/ 425 h 881"/>
                <a:gd name="T76" fmla="*/ 1340 w 2392"/>
                <a:gd name="T77" fmla="*/ 461 h 881"/>
                <a:gd name="T78" fmla="*/ 1477 w 2392"/>
                <a:gd name="T79" fmla="*/ 533 h 881"/>
                <a:gd name="T80" fmla="*/ 1495 w 2392"/>
                <a:gd name="T81" fmla="*/ 617 h 881"/>
                <a:gd name="T82" fmla="*/ 1436 w 2392"/>
                <a:gd name="T83" fmla="*/ 653 h 881"/>
                <a:gd name="T84" fmla="*/ 1274 w 2392"/>
                <a:gd name="T85" fmla="*/ 701 h 881"/>
                <a:gd name="T86" fmla="*/ 1160 w 2392"/>
                <a:gd name="T87" fmla="*/ 755 h 881"/>
                <a:gd name="T88" fmla="*/ 1113 w 2392"/>
                <a:gd name="T89" fmla="*/ 809 h 881"/>
                <a:gd name="T90" fmla="*/ 1125 w 2392"/>
                <a:gd name="T91" fmla="*/ 869 h 881"/>
                <a:gd name="T92" fmla="*/ 1154 w 2392"/>
                <a:gd name="T93" fmla="*/ 881 h 881"/>
                <a:gd name="T94" fmla="*/ 1256 w 2392"/>
                <a:gd name="T95" fmla="*/ 869 h 881"/>
                <a:gd name="T96" fmla="*/ 1448 w 2392"/>
                <a:gd name="T97" fmla="*/ 857 h 881"/>
                <a:gd name="T98" fmla="*/ 1501 w 2392"/>
                <a:gd name="T99" fmla="*/ 851 h 881"/>
                <a:gd name="T100" fmla="*/ 1543 w 2392"/>
                <a:gd name="T101" fmla="*/ 833 h 881"/>
                <a:gd name="T102" fmla="*/ 1747 w 2392"/>
                <a:gd name="T103" fmla="*/ 743 h 881"/>
                <a:gd name="T104" fmla="*/ 1878 w 2392"/>
                <a:gd name="T105" fmla="*/ 689 h 881"/>
                <a:gd name="T106" fmla="*/ 1958 w 2392"/>
                <a:gd name="T107" fmla="*/ 581 h 881"/>
                <a:gd name="T108" fmla="*/ 2123 w 2392"/>
                <a:gd name="T109" fmla="*/ 389 h 881"/>
                <a:gd name="T110" fmla="*/ 2297 w 2392"/>
                <a:gd name="T111" fmla="*/ 269 h 881"/>
                <a:gd name="T112" fmla="*/ 2345 w 2392"/>
                <a:gd name="T113" fmla="*/ 239 h 881"/>
                <a:gd name="T114" fmla="*/ 2488 w 2392"/>
                <a:gd name="T115" fmla="*/ 0 h 881"/>
                <a:gd name="T116" fmla="*/ 2398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/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27707561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9695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733847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9925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8209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7059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13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679831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975948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098343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8334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1636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kumimoji="0" lang="en-US" altLang="ja-JP" smtClean="0"/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49 w 526"/>
                <a:gd name="T17" fmla="*/ 179 h 275"/>
                <a:gd name="T18" fmla="*/ 221 w 526"/>
                <a:gd name="T19" fmla="*/ 143 h 275"/>
                <a:gd name="T20" fmla="*/ 263 w 526"/>
                <a:gd name="T21" fmla="*/ 120 h 275"/>
                <a:gd name="T22" fmla="*/ 311 w 526"/>
                <a:gd name="T23" fmla="*/ 96 h 275"/>
                <a:gd name="T24" fmla="*/ 417 w 526"/>
                <a:gd name="T25" fmla="*/ 48 h 275"/>
                <a:gd name="T26" fmla="*/ 466 w 526"/>
                <a:gd name="T27" fmla="*/ 30 h 275"/>
                <a:gd name="T28" fmla="*/ 502 w 526"/>
                <a:gd name="T29" fmla="*/ 12 h 275"/>
                <a:gd name="T30" fmla="*/ 526 w 526"/>
                <a:gd name="T31" fmla="*/ 6 h 275"/>
                <a:gd name="T32" fmla="*/ 544 w 526"/>
                <a:gd name="T33" fmla="*/ 0 h 275"/>
                <a:gd name="T34" fmla="*/ 550 w 526"/>
                <a:gd name="T35" fmla="*/ 0 h 275"/>
                <a:gd name="T36" fmla="*/ 544 w 526"/>
                <a:gd name="T37" fmla="*/ 6 h 275"/>
                <a:gd name="T38" fmla="*/ 532 w 526"/>
                <a:gd name="T39" fmla="*/ 12 h 275"/>
                <a:gd name="T40" fmla="*/ 508 w 526"/>
                <a:gd name="T41" fmla="*/ 24 h 275"/>
                <a:gd name="T42" fmla="*/ 484 w 526"/>
                <a:gd name="T43" fmla="*/ 42 h 275"/>
                <a:gd name="T44" fmla="*/ 460 w 526"/>
                <a:gd name="T45" fmla="*/ 54 h 275"/>
                <a:gd name="T46" fmla="*/ 417 w 526"/>
                <a:gd name="T47" fmla="*/ 78 h 275"/>
                <a:gd name="T48" fmla="*/ 352 w 526"/>
                <a:gd name="T49" fmla="*/ 108 h 275"/>
                <a:gd name="T50" fmla="*/ 287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2 w 718"/>
                <a:gd name="T17" fmla="*/ 228 h 306"/>
                <a:gd name="T18" fmla="*/ 138 w 718"/>
                <a:gd name="T19" fmla="*/ 228 h 306"/>
                <a:gd name="T20" fmla="*/ 156 w 718"/>
                <a:gd name="T21" fmla="*/ 222 h 306"/>
                <a:gd name="T22" fmla="*/ 180 w 718"/>
                <a:gd name="T23" fmla="*/ 216 h 306"/>
                <a:gd name="T24" fmla="*/ 210 w 718"/>
                <a:gd name="T25" fmla="*/ 204 h 306"/>
                <a:gd name="T26" fmla="*/ 287 w 718"/>
                <a:gd name="T27" fmla="*/ 180 h 306"/>
                <a:gd name="T28" fmla="*/ 395 w 718"/>
                <a:gd name="T29" fmla="*/ 156 h 306"/>
                <a:gd name="T30" fmla="*/ 485 w 718"/>
                <a:gd name="T31" fmla="*/ 126 h 306"/>
                <a:gd name="T32" fmla="*/ 568 w 718"/>
                <a:gd name="T33" fmla="*/ 102 h 306"/>
                <a:gd name="T34" fmla="*/ 598 w 718"/>
                <a:gd name="T35" fmla="*/ 90 h 306"/>
                <a:gd name="T36" fmla="*/ 640 w 718"/>
                <a:gd name="T37" fmla="*/ 84 h 306"/>
                <a:gd name="T38" fmla="*/ 658 w 718"/>
                <a:gd name="T39" fmla="*/ 78 h 306"/>
                <a:gd name="T40" fmla="*/ 664 w 718"/>
                <a:gd name="T41" fmla="*/ 72 h 306"/>
                <a:gd name="T42" fmla="*/ 670 w 718"/>
                <a:gd name="T43" fmla="*/ 66 h 306"/>
                <a:gd name="T44" fmla="*/ 688 w 718"/>
                <a:gd name="T45" fmla="*/ 60 h 306"/>
                <a:gd name="T46" fmla="*/ 730 w 718"/>
                <a:gd name="T47" fmla="*/ 30 h 306"/>
                <a:gd name="T48" fmla="*/ 748 w 718"/>
                <a:gd name="T49" fmla="*/ 18 h 306"/>
                <a:gd name="T50" fmla="*/ 754 w 718"/>
                <a:gd name="T51" fmla="*/ 6 h 306"/>
                <a:gd name="T52" fmla="*/ 748 w 718"/>
                <a:gd name="T53" fmla="*/ 0 h 306"/>
                <a:gd name="T54" fmla="*/ 724 w 718"/>
                <a:gd name="T55" fmla="*/ 0 h 306"/>
                <a:gd name="T56" fmla="*/ 664 w 718"/>
                <a:gd name="T57" fmla="*/ 0 h 306"/>
                <a:gd name="T58" fmla="*/ 606 w 718"/>
                <a:gd name="T59" fmla="*/ 0 h 306"/>
                <a:gd name="T60" fmla="*/ 568 w 718"/>
                <a:gd name="T61" fmla="*/ 0 h 306"/>
                <a:gd name="T62" fmla="*/ 538 w 718"/>
                <a:gd name="T63" fmla="*/ 18 h 306"/>
                <a:gd name="T64" fmla="*/ 509 w 718"/>
                <a:gd name="T65" fmla="*/ 42 h 306"/>
                <a:gd name="T66" fmla="*/ 491 w 718"/>
                <a:gd name="T67" fmla="*/ 54 h 306"/>
                <a:gd name="T68" fmla="*/ 473 w 718"/>
                <a:gd name="T69" fmla="*/ 60 h 306"/>
                <a:gd name="T70" fmla="*/ 449 w 718"/>
                <a:gd name="T71" fmla="*/ 60 h 306"/>
                <a:gd name="T72" fmla="*/ 413 w 718"/>
                <a:gd name="T73" fmla="*/ 66 h 306"/>
                <a:gd name="T74" fmla="*/ 359 w 718"/>
                <a:gd name="T75" fmla="*/ 84 h 306"/>
                <a:gd name="T76" fmla="*/ 323 w 718"/>
                <a:gd name="T77" fmla="*/ 108 h 306"/>
                <a:gd name="T78" fmla="*/ 299 w 718"/>
                <a:gd name="T79" fmla="*/ 126 h 306"/>
                <a:gd name="T80" fmla="*/ 287 w 718"/>
                <a:gd name="T81" fmla="*/ 132 h 306"/>
                <a:gd name="T82" fmla="*/ 269 w 718"/>
                <a:gd name="T83" fmla="*/ 138 h 306"/>
                <a:gd name="T84" fmla="*/ 233 w 718"/>
                <a:gd name="T85" fmla="*/ 138 h 306"/>
                <a:gd name="T86" fmla="*/ 198 w 718"/>
                <a:gd name="T87" fmla="*/ 138 h 306"/>
                <a:gd name="T88" fmla="*/ 192 w 718"/>
                <a:gd name="T89" fmla="*/ 138 h 306"/>
                <a:gd name="T90" fmla="*/ 186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25 w 2392"/>
                <a:gd name="T1" fmla="*/ 54 h 881"/>
                <a:gd name="T2" fmla="*/ 2277 w 2392"/>
                <a:gd name="T3" fmla="*/ 54 h 881"/>
                <a:gd name="T4" fmla="*/ 2231 w 2392"/>
                <a:gd name="T5" fmla="*/ 66 h 881"/>
                <a:gd name="T6" fmla="*/ 2105 w 2392"/>
                <a:gd name="T7" fmla="*/ 101 h 881"/>
                <a:gd name="T8" fmla="*/ 2040 w 2392"/>
                <a:gd name="T9" fmla="*/ 119 h 881"/>
                <a:gd name="T10" fmla="*/ 1932 w 2392"/>
                <a:gd name="T11" fmla="*/ 167 h 881"/>
                <a:gd name="T12" fmla="*/ 1908 w 2392"/>
                <a:gd name="T13" fmla="*/ 245 h 881"/>
                <a:gd name="T14" fmla="*/ 1914 w 2392"/>
                <a:gd name="T15" fmla="*/ 305 h 881"/>
                <a:gd name="T16" fmla="*/ 1830 w 2392"/>
                <a:gd name="T17" fmla="*/ 317 h 881"/>
                <a:gd name="T18" fmla="*/ 1659 w 2392"/>
                <a:gd name="T19" fmla="*/ 263 h 881"/>
                <a:gd name="T20" fmla="*/ 1567 w 2392"/>
                <a:gd name="T21" fmla="*/ 257 h 881"/>
                <a:gd name="T22" fmla="*/ 1459 w 2392"/>
                <a:gd name="T23" fmla="*/ 311 h 881"/>
                <a:gd name="T24" fmla="*/ 1391 w 2392"/>
                <a:gd name="T25" fmla="*/ 353 h 881"/>
                <a:gd name="T26" fmla="*/ 1361 w 2392"/>
                <a:gd name="T27" fmla="*/ 359 h 881"/>
                <a:gd name="T28" fmla="*/ 1262 w 2392"/>
                <a:gd name="T29" fmla="*/ 371 h 881"/>
                <a:gd name="T30" fmla="*/ 1208 w 2392"/>
                <a:gd name="T31" fmla="*/ 365 h 881"/>
                <a:gd name="T32" fmla="*/ 1101 w 2392"/>
                <a:gd name="T33" fmla="*/ 371 h 881"/>
                <a:gd name="T34" fmla="*/ 993 w 2392"/>
                <a:gd name="T35" fmla="*/ 383 h 881"/>
                <a:gd name="T36" fmla="*/ 957 w 2392"/>
                <a:gd name="T37" fmla="*/ 401 h 881"/>
                <a:gd name="T38" fmla="*/ 855 w 2392"/>
                <a:gd name="T39" fmla="*/ 419 h 881"/>
                <a:gd name="T40" fmla="*/ 814 w 2392"/>
                <a:gd name="T41" fmla="*/ 419 h 881"/>
                <a:gd name="T42" fmla="*/ 688 w 2392"/>
                <a:gd name="T43" fmla="*/ 437 h 881"/>
                <a:gd name="T44" fmla="*/ 622 w 2392"/>
                <a:gd name="T45" fmla="*/ 473 h 881"/>
                <a:gd name="T46" fmla="*/ 527 w 2392"/>
                <a:gd name="T47" fmla="*/ 467 h 881"/>
                <a:gd name="T48" fmla="*/ 443 w 2392"/>
                <a:gd name="T49" fmla="*/ 491 h 881"/>
                <a:gd name="T50" fmla="*/ 425 w 2392"/>
                <a:gd name="T51" fmla="*/ 539 h 881"/>
                <a:gd name="T52" fmla="*/ 359 w 2392"/>
                <a:gd name="T53" fmla="*/ 569 h 881"/>
                <a:gd name="T54" fmla="*/ 234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5 w 2392"/>
                <a:gd name="T65" fmla="*/ 653 h 881"/>
                <a:gd name="T66" fmla="*/ 497 w 2392"/>
                <a:gd name="T67" fmla="*/ 569 h 881"/>
                <a:gd name="T68" fmla="*/ 592 w 2392"/>
                <a:gd name="T69" fmla="*/ 521 h 881"/>
                <a:gd name="T70" fmla="*/ 670 w 2392"/>
                <a:gd name="T71" fmla="*/ 515 h 881"/>
                <a:gd name="T72" fmla="*/ 909 w 2392"/>
                <a:gd name="T73" fmla="*/ 461 h 881"/>
                <a:gd name="T74" fmla="*/ 1196 w 2392"/>
                <a:gd name="T75" fmla="*/ 425 h 881"/>
                <a:gd name="T76" fmla="*/ 1340 w 2392"/>
                <a:gd name="T77" fmla="*/ 461 h 881"/>
                <a:gd name="T78" fmla="*/ 1477 w 2392"/>
                <a:gd name="T79" fmla="*/ 533 h 881"/>
                <a:gd name="T80" fmla="*/ 1495 w 2392"/>
                <a:gd name="T81" fmla="*/ 617 h 881"/>
                <a:gd name="T82" fmla="*/ 1436 w 2392"/>
                <a:gd name="T83" fmla="*/ 653 h 881"/>
                <a:gd name="T84" fmla="*/ 1274 w 2392"/>
                <a:gd name="T85" fmla="*/ 701 h 881"/>
                <a:gd name="T86" fmla="*/ 1160 w 2392"/>
                <a:gd name="T87" fmla="*/ 755 h 881"/>
                <a:gd name="T88" fmla="*/ 1113 w 2392"/>
                <a:gd name="T89" fmla="*/ 809 h 881"/>
                <a:gd name="T90" fmla="*/ 1125 w 2392"/>
                <a:gd name="T91" fmla="*/ 869 h 881"/>
                <a:gd name="T92" fmla="*/ 1154 w 2392"/>
                <a:gd name="T93" fmla="*/ 881 h 881"/>
                <a:gd name="T94" fmla="*/ 1256 w 2392"/>
                <a:gd name="T95" fmla="*/ 869 h 881"/>
                <a:gd name="T96" fmla="*/ 1448 w 2392"/>
                <a:gd name="T97" fmla="*/ 857 h 881"/>
                <a:gd name="T98" fmla="*/ 1501 w 2392"/>
                <a:gd name="T99" fmla="*/ 851 h 881"/>
                <a:gd name="T100" fmla="*/ 1543 w 2392"/>
                <a:gd name="T101" fmla="*/ 833 h 881"/>
                <a:gd name="T102" fmla="*/ 1747 w 2392"/>
                <a:gd name="T103" fmla="*/ 743 h 881"/>
                <a:gd name="T104" fmla="*/ 1878 w 2392"/>
                <a:gd name="T105" fmla="*/ 689 h 881"/>
                <a:gd name="T106" fmla="*/ 1958 w 2392"/>
                <a:gd name="T107" fmla="*/ 581 h 881"/>
                <a:gd name="T108" fmla="*/ 2123 w 2392"/>
                <a:gd name="T109" fmla="*/ 389 h 881"/>
                <a:gd name="T110" fmla="*/ 2297 w 2392"/>
                <a:gd name="T111" fmla="*/ 269 h 881"/>
                <a:gd name="T112" fmla="*/ 2345 w 2392"/>
                <a:gd name="T113" fmla="*/ 239 h 881"/>
                <a:gd name="T114" fmla="*/ 2488 w 2392"/>
                <a:gd name="T115" fmla="*/ 0 h 881"/>
                <a:gd name="T116" fmla="*/ 2398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/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320045246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1327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645017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2324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1182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4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8.xml"/><Relationship Id="rId16" Type="http://schemas.openxmlformats.org/officeDocument/2006/relationships/image" Target="../media/image9.emf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image" Target="../media/image10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5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11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72.xml"/><Relationship Id="rId18" Type="http://schemas.openxmlformats.org/officeDocument/2006/relationships/image" Target="../media/image13.jpeg"/><Relationship Id="rId3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7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6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64.xml"/><Relationship Id="rId15" Type="http://schemas.openxmlformats.org/officeDocument/2006/relationships/theme" Target="../theme/theme15.xml"/><Relationship Id="rId10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Relationship Id="rId14" Type="http://schemas.openxmlformats.org/officeDocument/2006/relationships/slideLayout" Target="../slideLayouts/slideLayout17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80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9.xml"/><Relationship Id="rId11" Type="http://schemas.openxmlformats.org/officeDocument/2006/relationships/slideLayout" Target="../slideLayouts/slideLayout184.xml"/><Relationship Id="rId5" Type="http://schemas.openxmlformats.org/officeDocument/2006/relationships/slideLayout" Target="../slideLayouts/slideLayout178.xml"/><Relationship Id="rId10" Type="http://schemas.openxmlformats.org/officeDocument/2006/relationships/slideLayout" Target="../slideLayouts/slideLayout183.xml"/><Relationship Id="rId4" Type="http://schemas.openxmlformats.org/officeDocument/2006/relationships/slideLayout" Target="../slideLayouts/slideLayout177.xml"/><Relationship Id="rId9" Type="http://schemas.openxmlformats.org/officeDocument/2006/relationships/slideLayout" Target="../slideLayouts/slideLayout182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2.xml"/><Relationship Id="rId3" Type="http://schemas.openxmlformats.org/officeDocument/2006/relationships/slideLayout" Target="../slideLayouts/slideLayout187.xml"/><Relationship Id="rId7" Type="http://schemas.openxmlformats.org/officeDocument/2006/relationships/slideLayout" Target="../slideLayouts/slideLayout191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85.xml"/><Relationship Id="rId6" Type="http://schemas.openxmlformats.org/officeDocument/2006/relationships/slideLayout" Target="../slideLayouts/slideLayout190.xml"/><Relationship Id="rId11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89.xml"/><Relationship Id="rId10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88.xml"/><Relationship Id="rId9" Type="http://schemas.openxmlformats.org/officeDocument/2006/relationships/slideLayout" Target="../slideLayouts/slideLayout193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3.xml"/><Relationship Id="rId3" Type="http://schemas.openxmlformats.org/officeDocument/2006/relationships/slideLayout" Target="../slideLayouts/slideLayout198.xml"/><Relationship Id="rId7" Type="http://schemas.openxmlformats.org/officeDocument/2006/relationships/slideLayout" Target="../slideLayouts/slideLayout202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6.xml"/><Relationship Id="rId5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5.xml"/><Relationship Id="rId4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4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4.xml"/><Relationship Id="rId3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3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207.xml"/><Relationship Id="rId6" Type="http://schemas.openxmlformats.org/officeDocument/2006/relationships/slideLayout" Target="../slideLayouts/slideLayout212.xml"/><Relationship Id="rId11" Type="http://schemas.openxmlformats.org/officeDocument/2006/relationships/slideLayout" Target="../slideLayouts/slideLayout217.xml"/><Relationship Id="rId5" Type="http://schemas.openxmlformats.org/officeDocument/2006/relationships/slideLayout" Target="../slideLayouts/slideLayout211.xml"/><Relationship Id="rId10" Type="http://schemas.openxmlformats.org/officeDocument/2006/relationships/slideLayout" Target="../slideLayouts/slideLayout216.xml"/><Relationship Id="rId4" Type="http://schemas.openxmlformats.org/officeDocument/2006/relationships/slideLayout" Target="../slideLayouts/slideLayout210.xml"/><Relationship Id="rId9" Type="http://schemas.openxmlformats.org/officeDocument/2006/relationships/slideLayout" Target="../slideLayouts/slideLayout21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20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19.xml"/><Relationship Id="rId1" Type="http://schemas.openxmlformats.org/officeDocument/2006/relationships/slideLayout" Target="../slideLayouts/slideLayout218.xml"/><Relationship Id="rId6" Type="http://schemas.openxmlformats.org/officeDocument/2006/relationships/image" Target="../media/image4.png"/><Relationship Id="rId5" Type="http://schemas.openxmlformats.org/officeDocument/2006/relationships/theme" Target="../theme/theme20.xml"/><Relationship Id="rId4" Type="http://schemas.openxmlformats.org/officeDocument/2006/relationships/slideLayout" Target="../slideLayouts/slideLayout221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9.xml"/><Relationship Id="rId13" Type="http://schemas.openxmlformats.org/officeDocument/2006/relationships/slideLayout" Target="../slideLayouts/slideLayout234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224.xml"/><Relationship Id="rId7" Type="http://schemas.openxmlformats.org/officeDocument/2006/relationships/slideLayout" Target="../slideLayouts/slideLayout228.xml"/><Relationship Id="rId12" Type="http://schemas.openxmlformats.org/officeDocument/2006/relationships/slideLayout" Target="../slideLayouts/slideLayout233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2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22.xml"/><Relationship Id="rId6" Type="http://schemas.openxmlformats.org/officeDocument/2006/relationships/slideLayout" Target="../slideLayouts/slideLayout227.xml"/><Relationship Id="rId11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226.xml"/><Relationship Id="rId15" Type="http://schemas.openxmlformats.org/officeDocument/2006/relationships/theme" Target="../theme/theme21.xml"/><Relationship Id="rId10" Type="http://schemas.openxmlformats.org/officeDocument/2006/relationships/slideLayout" Target="../slideLayouts/slideLayout231.xml"/><Relationship Id="rId4" Type="http://schemas.openxmlformats.org/officeDocument/2006/relationships/slideLayout" Target="../slideLayouts/slideLayout225.xml"/><Relationship Id="rId9" Type="http://schemas.openxmlformats.org/officeDocument/2006/relationships/slideLayout" Target="../slideLayouts/slideLayout230.xml"/><Relationship Id="rId14" Type="http://schemas.openxmlformats.org/officeDocument/2006/relationships/slideLayout" Target="../slideLayouts/slideLayout235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3" Type="http://schemas.openxmlformats.org/officeDocument/2006/relationships/slideLayout" Target="../slideLayouts/slideLayout238.xml"/><Relationship Id="rId7" Type="http://schemas.openxmlformats.org/officeDocument/2006/relationships/slideLayout" Target="../slideLayouts/slideLayout242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4.xml"/><Relationship Id="rId3" Type="http://schemas.openxmlformats.org/officeDocument/2006/relationships/slideLayout" Target="../slideLayouts/slideLayout249.xml"/><Relationship Id="rId7" Type="http://schemas.openxmlformats.org/officeDocument/2006/relationships/slideLayout" Target="../slideLayouts/slideLayout253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8.xml"/><Relationship Id="rId1" Type="http://schemas.openxmlformats.org/officeDocument/2006/relationships/slideLayout" Target="../slideLayouts/slideLayout247.xml"/><Relationship Id="rId6" Type="http://schemas.openxmlformats.org/officeDocument/2006/relationships/slideLayout" Target="../slideLayouts/slideLayout252.xml"/><Relationship Id="rId11" Type="http://schemas.openxmlformats.org/officeDocument/2006/relationships/slideLayout" Target="../slideLayouts/slideLayout257.xml"/><Relationship Id="rId5" Type="http://schemas.openxmlformats.org/officeDocument/2006/relationships/slideLayout" Target="../slideLayouts/slideLayout251.xml"/><Relationship Id="rId10" Type="http://schemas.openxmlformats.org/officeDocument/2006/relationships/slideLayout" Target="../slideLayouts/slideLayout256.xml"/><Relationship Id="rId4" Type="http://schemas.openxmlformats.org/officeDocument/2006/relationships/slideLayout" Target="../slideLayouts/slideLayout250.xml"/><Relationship Id="rId9" Type="http://schemas.openxmlformats.org/officeDocument/2006/relationships/slideLayout" Target="../slideLayouts/slideLayout255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5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260.xml"/><Relationship Id="rId7" Type="http://schemas.openxmlformats.org/officeDocument/2006/relationships/slideLayout" Target="../slideLayouts/slideLayout264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9.xml"/><Relationship Id="rId1" Type="http://schemas.openxmlformats.org/officeDocument/2006/relationships/slideLayout" Target="../slideLayouts/slideLayout258.xml"/><Relationship Id="rId6" Type="http://schemas.openxmlformats.org/officeDocument/2006/relationships/slideLayout" Target="../slideLayouts/slideLayout263.xml"/><Relationship Id="rId11" Type="http://schemas.openxmlformats.org/officeDocument/2006/relationships/slideLayout" Target="../slideLayouts/slideLayout268.xml"/><Relationship Id="rId5" Type="http://schemas.openxmlformats.org/officeDocument/2006/relationships/slideLayout" Target="../slideLayouts/slideLayout262.xml"/><Relationship Id="rId10" Type="http://schemas.openxmlformats.org/officeDocument/2006/relationships/slideLayout" Target="../slideLayouts/slideLayout267.xml"/><Relationship Id="rId4" Type="http://schemas.openxmlformats.org/officeDocument/2006/relationships/slideLayout" Target="../slideLayouts/slideLayout261.xml"/><Relationship Id="rId9" Type="http://schemas.openxmlformats.org/officeDocument/2006/relationships/slideLayout" Target="../slideLayouts/slideLayout266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6.xml"/><Relationship Id="rId3" Type="http://schemas.openxmlformats.org/officeDocument/2006/relationships/slideLayout" Target="../slideLayouts/slideLayout271.xml"/><Relationship Id="rId7" Type="http://schemas.openxmlformats.org/officeDocument/2006/relationships/slideLayout" Target="../slideLayouts/slideLayout275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70.xml"/><Relationship Id="rId1" Type="http://schemas.openxmlformats.org/officeDocument/2006/relationships/slideLayout" Target="../slideLayouts/slideLayout269.xml"/><Relationship Id="rId6" Type="http://schemas.openxmlformats.org/officeDocument/2006/relationships/slideLayout" Target="../slideLayouts/slideLayout274.xml"/><Relationship Id="rId11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73.xml"/><Relationship Id="rId10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2.xml"/><Relationship Id="rId9" Type="http://schemas.openxmlformats.org/officeDocument/2006/relationships/slideLayout" Target="../slideLayouts/slideLayout277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7.xml"/><Relationship Id="rId13" Type="http://schemas.openxmlformats.org/officeDocument/2006/relationships/vmlDrawing" Target="../drawings/vmlDrawing3.vml"/><Relationship Id="rId3" Type="http://schemas.openxmlformats.org/officeDocument/2006/relationships/slideLayout" Target="../slideLayouts/slideLayout282.xml"/><Relationship Id="rId7" Type="http://schemas.openxmlformats.org/officeDocument/2006/relationships/slideLayout" Target="../slideLayouts/slideLayout286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81.xml"/><Relationship Id="rId16" Type="http://schemas.openxmlformats.org/officeDocument/2006/relationships/image" Target="../media/image9.emf"/><Relationship Id="rId1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90.xml"/><Relationship Id="rId5" Type="http://schemas.openxmlformats.org/officeDocument/2006/relationships/slideLayout" Target="../slideLayouts/slideLayout284.xml"/><Relationship Id="rId15" Type="http://schemas.openxmlformats.org/officeDocument/2006/relationships/oleObject" Target="../embeddings/oleObject3.bin"/><Relationship Id="rId10" Type="http://schemas.openxmlformats.org/officeDocument/2006/relationships/slideLayout" Target="../slideLayouts/slideLayout289.xml"/><Relationship Id="rId4" Type="http://schemas.openxmlformats.org/officeDocument/2006/relationships/slideLayout" Target="../slideLayouts/slideLayout283.xml"/><Relationship Id="rId9" Type="http://schemas.openxmlformats.org/officeDocument/2006/relationships/slideLayout" Target="../slideLayouts/slideLayout288.xml"/><Relationship Id="rId14" Type="http://schemas.openxmlformats.org/officeDocument/2006/relationships/image" Target="../media/image10.jpeg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8.xml"/><Relationship Id="rId3" Type="http://schemas.openxmlformats.org/officeDocument/2006/relationships/slideLayout" Target="../slideLayouts/slideLayout293.xml"/><Relationship Id="rId7" Type="http://schemas.openxmlformats.org/officeDocument/2006/relationships/slideLayout" Target="../slideLayouts/slideLayout297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92.xml"/><Relationship Id="rId1" Type="http://schemas.openxmlformats.org/officeDocument/2006/relationships/slideLayout" Target="../slideLayouts/slideLayout291.xml"/><Relationship Id="rId6" Type="http://schemas.openxmlformats.org/officeDocument/2006/relationships/slideLayout" Target="../slideLayouts/slideLayout296.xml"/><Relationship Id="rId11" Type="http://schemas.openxmlformats.org/officeDocument/2006/relationships/slideLayout" Target="../slideLayouts/slideLayout301.xml"/><Relationship Id="rId5" Type="http://schemas.openxmlformats.org/officeDocument/2006/relationships/slideLayout" Target="../slideLayouts/slideLayout295.xml"/><Relationship Id="rId10" Type="http://schemas.openxmlformats.org/officeDocument/2006/relationships/slideLayout" Target="../slideLayouts/slideLayout300.xml"/><Relationship Id="rId4" Type="http://schemas.openxmlformats.org/officeDocument/2006/relationships/slideLayout" Target="../slideLayouts/slideLayout294.xml"/><Relationship Id="rId9" Type="http://schemas.openxmlformats.org/officeDocument/2006/relationships/slideLayout" Target="../slideLayouts/slideLayout299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9.xml"/><Relationship Id="rId3" Type="http://schemas.openxmlformats.org/officeDocument/2006/relationships/slideLayout" Target="../slideLayouts/slideLayout304.xml"/><Relationship Id="rId7" Type="http://schemas.openxmlformats.org/officeDocument/2006/relationships/slideLayout" Target="../slideLayouts/slideLayout308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303.xml"/><Relationship Id="rId1" Type="http://schemas.openxmlformats.org/officeDocument/2006/relationships/slideLayout" Target="../slideLayouts/slideLayout302.xml"/><Relationship Id="rId6" Type="http://schemas.openxmlformats.org/officeDocument/2006/relationships/slideLayout" Target="../slideLayouts/slideLayout307.xml"/><Relationship Id="rId11" Type="http://schemas.openxmlformats.org/officeDocument/2006/relationships/slideLayout" Target="../slideLayouts/slideLayout312.xml"/><Relationship Id="rId5" Type="http://schemas.openxmlformats.org/officeDocument/2006/relationships/slideLayout" Target="../slideLayouts/slideLayout306.xml"/><Relationship Id="rId10" Type="http://schemas.openxmlformats.org/officeDocument/2006/relationships/slideLayout" Target="../slideLayouts/slideLayout311.xml"/><Relationship Id="rId4" Type="http://schemas.openxmlformats.org/officeDocument/2006/relationships/slideLayout" Target="../slideLayouts/slideLayout305.xml"/><Relationship Id="rId9" Type="http://schemas.openxmlformats.org/officeDocument/2006/relationships/slideLayout" Target="../slideLayouts/slideLayout3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7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DC0EDBDD-DF76-4725-BD15-C6676EE777E0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pic>
        <p:nvPicPr>
          <p:cNvPr id="5" name="Picture 1060" descr="BackGround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ja-JP" sz="1200"/>
              <a:t>©</a:t>
            </a:r>
            <a:r>
              <a:rPr lang="en-US" altLang="ja-JP" sz="1000"/>
              <a:t> FPT SOFTWARE – TRAINING MATERIAL – Internal use</a:t>
            </a:r>
          </a:p>
        </p:txBody>
      </p:sp>
      <p:sp>
        <p:nvSpPr>
          <p:cNvPr id="7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ja-JP" sz="1000"/>
              <a:t>04e-BM/NS/HDCV/FSOFT v2/3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60" descr="BackGround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ja-JP" sz="1200"/>
              <a:t>©</a:t>
            </a:r>
            <a:r>
              <a:rPr lang="en-US" altLang="ja-JP" sz="1000"/>
              <a:t> FPT SOFTWARE – TRAINING MATERIAL – Internal use</a:t>
            </a: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ja-JP" sz="1000"/>
              <a:t>04e-BM/NS/HDCV/FSOFT v2/3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Logo SE A4 Blan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US" altLang="ja-JP" sz="800" smtClean="0"/>
              <a:t>Schneider Electric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9A7E7E06-1658-4873-BD60-03BD9741CD95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1631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93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53200"/>
            <a:ext cx="38100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1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3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431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1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F3C7BB17-07A6-42C4-BBF1-E3A69BAF4EC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152400"/>
          </a:xfrm>
          <a:prstGeom prst="rect">
            <a:avLst/>
          </a:prstGeom>
          <a:solidFill>
            <a:srgbClr val="7DFA6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52400" y="76200"/>
          <a:ext cx="8382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orelDRAW" r:id="rId15" imgW="6773760" imgH="6706440" progId="">
                  <p:embed/>
                </p:oleObj>
              </mc:Choice>
              <mc:Fallback>
                <p:oleObj name="CorelDRAW" r:id="rId15" imgW="6773760" imgH="670644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6200"/>
                        <a:ext cx="8382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29292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kumimoji="1" sz="2800">
          <a:solidFill>
            <a:schemeClr val="tx1"/>
          </a:solidFill>
          <a:latin typeface="+mn-lt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kumimoji="1" sz="2000">
          <a:solidFill>
            <a:schemeClr val="tx1"/>
          </a:solidFill>
          <a:latin typeface="+mn-lt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332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/>
              </a:p>
            </p:txBody>
          </p:sp>
          <p:sp>
            <p:nvSpPr>
              <p:cNvPr id="1332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ja-JP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3322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/>
              </a:p>
            </p:txBody>
          </p:sp>
          <p:sp>
            <p:nvSpPr>
              <p:cNvPr id="13323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/>
              </a:p>
            </p:txBody>
          </p:sp>
        </p:grpSp>
      </p:grpSp>
      <p:sp>
        <p:nvSpPr>
          <p:cNvPr id="1331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331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28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8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8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kumimoji="0" sz="2600" b="1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1C3DCFB7-A0D8-420E-B291-50989D199F9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6D7A86BA-9DBC-4C79-B5C5-95A6133F4915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pic>
        <p:nvPicPr>
          <p:cNvPr id="1029" name="Picture 1060" descr="BackGround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200" dirty="0"/>
              <a:t>©</a:t>
            </a:r>
            <a:r>
              <a:rPr lang="en-US" altLang="ja-JP" sz="1000" dirty="0"/>
              <a:t> FPT SOFTWARE – TRAINING MATERIAL – Internal use</a:t>
            </a:r>
          </a:p>
        </p:txBody>
      </p:sp>
      <p:sp>
        <p:nvSpPr>
          <p:cNvPr id="7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000" dirty="0"/>
              <a:t>04e-BM/NS/HDCV/FSOFT v2/3</a:t>
            </a:r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60" descr="BackGround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200" dirty="0"/>
              <a:t>©</a:t>
            </a:r>
            <a:r>
              <a:rPr lang="en-US" altLang="ja-JP" sz="1000" dirty="0"/>
              <a:t> FPT SOFTWARE – TRAINING MATERIAL – Internal use</a:t>
            </a: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000" dirty="0"/>
              <a:t>04e-BM/NS/HDCV/FSOFT v2/3</a:t>
            </a:r>
          </a:p>
        </p:txBody>
      </p:sp>
      <p:pic>
        <p:nvPicPr>
          <p:cNvPr id="1036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52"/>
          <p:cNvSpPr>
            <a:spLocks noChangeArrowheads="1"/>
          </p:cNvSpPr>
          <p:nvPr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endParaRPr kumimoji="0" lang="en-US" altLang="ja-JP" sz="1400" dirty="0" smtClean="0">
              <a:ea typeface="ＭＳ Ｐゴシック" pitchFamily="50" charset="-128"/>
            </a:endParaRPr>
          </a:p>
        </p:txBody>
      </p:sp>
      <p:sp>
        <p:nvSpPr>
          <p:cNvPr id="14" name="Rectangle 1053"/>
          <p:cNvSpPr>
            <a:spLocks noChangeArrowheads="1"/>
          </p:cNvSpPr>
          <p:nvPr/>
        </p:nvSpPr>
        <p:spPr bwMode="auto">
          <a:xfrm>
            <a:off x="141288" y="6553200"/>
            <a:ext cx="2982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r>
              <a:rPr kumimoji="0" lang="ja-JP" altLang="en-US" sz="120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</a:rPr>
              <a:t>© </a:t>
            </a:r>
            <a:r>
              <a:rPr kumimoji="0" lang="en-US" altLang="ja-JP" sz="120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</a:rPr>
              <a:t>Copyright 2006 FPT Software</a:t>
            </a:r>
          </a:p>
        </p:txBody>
      </p:sp>
      <p:sp>
        <p:nvSpPr>
          <p:cNvPr id="15" name="Rectangle 1054"/>
          <p:cNvSpPr>
            <a:spLocks noChangeArrowheads="1"/>
          </p:cNvSpPr>
          <p:nvPr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endParaRPr kumimoji="0" lang="en-US" altLang="ja-JP" sz="1400" dirty="0" smtClean="0">
              <a:ea typeface="ＭＳ Ｐゴシック" pitchFamily="50" charset="-128"/>
            </a:endParaRPr>
          </a:p>
        </p:txBody>
      </p:sp>
      <p:sp>
        <p:nvSpPr>
          <p:cNvPr id="16" name="Rectangle 1055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kumimoji="0" lang="en-US" altLang="en-US" sz="1400" dirty="0" smtClean="0">
              <a:latin typeface="Arial" charset="0"/>
            </a:endParaRPr>
          </a:p>
        </p:txBody>
      </p:sp>
      <p:sp>
        <p:nvSpPr>
          <p:cNvPr id="17" name="Rectangle 1056"/>
          <p:cNvSpPr>
            <a:spLocks noChangeArrowheads="1"/>
          </p:cNvSpPr>
          <p:nvPr/>
        </p:nvSpPr>
        <p:spPr bwMode="auto">
          <a:xfrm>
            <a:off x="2362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469FAB01-BE65-4797-8CFA-BB8D416ADECA}" type="slidenum">
              <a:rPr kumimoji="0" lang="en-US" altLang="en-US" sz="1000" smtClean="0">
                <a:latin typeface="Arial" charset="0"/>
              </a:rPr>
              <a:pPr algn="r" eaLnBrk="1" hangingPunct="1">
                <a:defRPr/>
              </a:pPr>
              <a:t>‹#›</a:t>
            </a:fld>
            <a:endParaRPr kumimoji="0" lang="en-US" altLang="en-US" sz="1000" dirty="0" smtClean="0">
              <a:latin typeface="Arial" charset="0"/>
            </a:endParaRPr>
          </a:p>
        </p:txBody>
      </p:sp>
      <p:sp>
        <p:nvSpPr>
          <p:cNvPr id="1042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9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0" lang="en-US" altLang="en-US" sz="1200" dirty="0" smtClean="0">
                <a:latin typeface="Arial" charset="0"/>
              </a:rPr>
              <a:t>©</a:t>
            </a:r>
            <a:r>
              <a:rPr kumimoji="0" lang="en-US" altLang="en-US" sz="1000" dirty="0" smtClean="0">
                <a:latin typeface="Arial" charset="0"/>
              </a:rPr>
              <a:t> FPT SOFTWARE – TRAINING MATERIAL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 – Int</a:t>
            </a:r>
            <a:r>
              <a:rPr kumimoji="0" lang="en-US" altLang="en-US" sz="1000" dirty="0" smtClean="0">
                <a:latin typeface="Arial" charset="0"/>
              </a:rPr>
              <a:t>er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nal </a:t>
            </a:r>
            <a:r>
              <a:rPr kumimoji="0" lang="en-US" altLang="en-US" sz="1000" dirty="0" smtClean="0">
                <a:latin typeface="Arial" charset="0"/>
              </a:rPr>
              <a:t>us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e</a:t>
            </a:r>
            <a:endParaRPr kumimoji="0" lang="en-US" altLang="en-US" sz="1000" dirty="0" smtClean="0">
              <a:latin typeface="Arial" charset="0"/>
            </a:endParaRPr>
          </a:p>
        </p:txBody>
      </p:sp>
      <p:sp>
        <p:nvSpPr>
          <p:cNvPr id="20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0" lang="en-US" altLang="en-US" sz="1000" dirty="0" smtClean="0">
                <a:latin typeface="Arial" charset="0"/>
              </a:rPr>
              <a:t>04e-BM/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NS</a:t>
            </a:r>
            <a:r>
              <a:rPr kumimoji="0" lang="en-US" altLang="en-US" sz="1000" dirty="0" smtClean="0">
                <a:latin typeface="Arial" charset="0"/>
              </a:rPr>
              <a:t>/HDCV/FSOFT v2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/</a:t>
            </a:r>
            <a:r>
              <a:rPr kumimoji="0" lang="en-US" altLang="en-US" sz="1000" dirty="0" smtClean="0">
                <a:latin typeface="Arial" charset="0"/>
              </a:rPr>
              <a:t>2</a:t>
            </a:r>
          </a:p>
        </p:txBody>
      </p:sp>
      <p:pic>
        <p:nvPicPr>
          <p:cNvPr id="1045" name="Picture 1060" descr="BackGround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1061" descr="Logo_Software_khongSLOGAN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9A29CF0F-07E1-4BE9-A9AD-FBE2DA38C6E0}" type="slidenum">
              <a:rPr kumimoji="0" lang="fr-FR" altLang="ja-JP" sz="800" smtClean="0">
                <a:solidFill>
                  <a:schemeClr val="bg2"/>
                </a:solidFill>
                <a:latin typeface="SEOptimist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SEOptimist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pour modifier les styles du texte du masque</a:t>
            </a:r>
          </a:p>
          <a:p>
            <a:pPr lvl="1"/>
            <a:r>
              <a:rPr lang="en-GB" altLang="zh-TW" smtClean="0"/>
              <a:t>Deuxième niveau</a:t>
            </a:r>
          </a:p>
          <a:p>
            <a:pPr lvl="2"/>
            <a:r>
              <a:rPr lang="en-GB" altLang="zh-TW" smtClean="0"/>
              <a:t>Troisième niveau</a:t>
            </a:r>
          </a:p>
          <a:p>
            <a:pPr lvl="3"/>
            <a:r>
              <a:rPr lang="en-GB" altLang="zh-TW" smtClean="0"/>
              <a:t>Quatrième niveau</a:t>
            </a:r>
          </a:p>
          <a:p>
            <a:pPr lvl="4"/>
            <a:r>
              <a:rPr lang="en-GB" altLang="zh-TW" smtClean="0"/>
              <a:t>Cinquième niveau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et modifiez le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SEOptimist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SEOptimist" pitchFamily="50" charset="0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17EFA10C-9DE7-4060-9697-477FB0359A75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085535DE-E391-4F02-A061-303EAE499747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GB" altLang="zh-TW" sz="800" dirty="0" smtClean="0">
                <a:ea typeface="PMingLiU" pitchFamily="18" charset="-120"/>
              </a:rPr>
              <a:t>Schneider Electric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A9A6B261-DB35-4CD0-AE2B-6DC41344706F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325563" y="6577013"/>
            <a:ext cx="1138237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GB" altLang="zh-TW" sz="800" dirty="0" smtClean="0">
                <a:ea typeface="PMingLiU" pitchFamily="18" charset="-120"/>
              </a:rPr>
              <a:t>- Division - Name – Date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F42ECDC4-9611-4B6A-8D57-EB0C27C54D6B}" type="slidenum">
              <a:rPr kumimoji="0" lang="fr-FR" altLang="ja-JP" sz="800" smtClean="0">
                <a:latin typeface="SEOptimist"/>
              </a:rPr>
              <a:pPr>
                <a:defRPr/>
              </a:pPr>
              <a:t>‹#›</a:t>
            </a:fld>
            <a:endParaRPr kumimoji="0" lang="fr-FR" altLang="ja-JP" sz="800" smtClean="0">
              <a:latin typeface="SEOptimist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pour modifier les styles du texte du masque</a:t>
            </a:r>
          </a:p>
          <a:p>
            <a:pPr lvl="1"/>
            <a:r>
              <a:rPr lang="en-GB" altLang="zh-TW" smtClean="0"/>
              <a:t>Deuxième niveau</a:t>
            </a:r>
          </a:p>
          <a:p>
            <a:pPr lvl="2"/>
            <a:r>
              <a:rPr lang="en-GB" altLang="zh-TW" smtClean="0"/>
              <a:t>Troisième niveau</a:t>
            </a:r>
          </a:p>
          <a:p>
            <a:pPr lvl="3"/>
            <a:r>
              <a:rPr lang="en-GB" altLang="zh-TW" smtClean="0"/>
              <a:t>Quatrième niveau</a:t>
            </a:r>
          </a:p>
          <a:p>
            <a:pPr lvl="4"/>
            <a:r>
              <a:rPr lang="en-GB" altLang="zh-TW" smtClean="0"/>
              <a:t>Cinquième niveau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et modifiez le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SEOptimist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SEOptimist" pitchFamily="50" charset="0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2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81750"/>
            <a:ext cx="1295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55B1080-B92A-4EFB-AB27-FF2F930DAF6A}" type="slidenum">
              <a:rPr lang="en-US" altLang="ja-JP" sz="1600" b="1" smtClean="0">
                <a:solidFill>
                  <a:schemeClr val="tx1"/>
                </a:solidFill>
                <a:latin typeface="+mj-lt"/>
              </a:rPr>
              <a:pPr algn="r">
                <a:defRPr/>
              </a:pPr>
              <a:t>‹#›</a:t>
            </a:fld>
            <a:endParaRPr lang="en-US" altLang="ja-JP" sz="16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238" r:id="rId3"/>
    <p:sldLayoutId id="2147484239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j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j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1085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pic>
        <p:nvPicPr>
          <p:cNvPr id="7177" name="Picture 10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55B1080-B92A-4EFB-AB27-FF2F930DAF6A}" type="slidenum">
              <a:rPr lang="en-US" altLang="ja-JP" sz="1600" b="1" smtClean="0">
                <a:solidFill>
                  <a:schemeClr val="tx1"/>
                </a:solidFill>
                <a:latin typeface="+mj-lt"/>
              </a:rPr>
              <a:pPr algn="r">
                <a:defRPr/>
              </a:pPr>
              <a:t>‹#›</a:t>
            </a:fld>
            <a:endParaRPr lang="en-US" altLang="ja-JP" sz="16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  <p:sldLayoutId id="2147484151" r:id="rId12"/>
    <p:sldLayoutId id="2147484152" r:id="rId13"/>
    <p:sldLayoutId id="2147484153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j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j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063A7A2D-1ADC-4B5D-B5CA-136C64C5AB8C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51327BB8-11AB-4758-9AAC-AF177916745D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95325" y="65532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Chiến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lược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phát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triển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Doanh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nghiệp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vừa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và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nhỏ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Việt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Nam – Viet SME strategy for development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Logo SE A4 Blan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US" altLang="ja-JP" sz="800" smtClean="0"/>
              <a:t>Schneider Electric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A7D328E2-D4B7-40FF-86A9-F429DC21659F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1631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93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53200"/>
            <a:ext cx="38100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1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3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431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1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6D1937EB-E71D-474E-89CA-0FE4C6A77EC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152400"/>
          </a:xfrm>
          <a:prstGeom prst="rect">
            <a:avLst/>
          </a:prstGeom>
          <a:solidFill>
            <a:srgbClr val="7DFA6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kumimoji="0" lang="en-US" altLang="ja-JP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52400" y="76200"/>
          <a:ext cx="8382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3" name="CorelDRAW" r:id="rId15" imgW="6773760" imgH="6706440" progId="">
                  <p:embed/>
                </p:oleObj>
              </mc:Choice>
              <mc:Fallback>
                <p:oleObj name="CorelDRAW" r:id="rId15" imgW="6773760" imgH="670644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6200"/>
                        <a:ext cx="8382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29292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09" r:id="rId7"/>
    <p:sldLayoutId id="2147484210" r:id="rId8"/>
    <p:sldLayoutId id="2147484211" r:id="rId9"/>
    <p:sldLayoutId id="2147484212" r:id="rId10"/>
    <p:sldLayoutId id="214748421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kumimoji="1" sz="2800">
          <a:solidFill>
            <a:schemeClr val="tx1"/>
          </a:solidFill>
          <a:latin typeface="+mn-lt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kumimoji="1" sz="2000">
          <a:solidFill>
            <a:schemeClr val="tx1"/>
          </a:solidFill>
          <a:latin typeface="+mn-lt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332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>
                  <a:solidFill>
                    <a:schemeClr val="bg2"/>
                  </a:solidFill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332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ja-JP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3322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>
                  <a:solidFill>
                    <a:schemeClr val="bg2"/>
                  </a:solidFill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3323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>
                  <a:solidFill>
                    <a:schemeClr val="bg2"/>
                  </a:solidFill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</p:grpSp>
      </p:grpSp>
      <p:sp>
        <p:nvSpPr>
          <p:cNvPr id="1331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331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28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8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8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kumimoji="0" sz="2600" b="1">
                <a:solidFill>
                  <a:schemeClr val="bg1"/>
                </a:solidFill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A827A394-2FD4-421D-AB05-6F6DFD9BDFE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8" r:id="rId4"/>
    <p:sldLayoutId id="2147484219" r:id="rId5"/>
    <p:sldLayoutId id="2147484220" r:id="rId6"/>
    <p:sldLayoutId id="2147484221" r:id="rId7"/>
    <p:sldLayoutId id="2147484222" r:id="rId8"/>
    <p:sldLayoutId id="2147484223" r:id="rId9"/>
    <p:sldLayoutId id="2147484224" r:id="rId10"/>
    <p:sldLayoutId id="2147484225" r:id="rId11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35" r:id="rId9"/>
    <p:sldLayoutId id="2147484236" r:id="rId10"/>
    <p:sldLayoutId id="214748423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18EA0342-F9CF-4A14-9E5B-3830C515C0D7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D448EAED-FD51-4323-B105-DAE3CE47353A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GB" altLang="zh-TW" sz="800" smtClean="0">
                <a:ea typeface="PMingLiU" pitchFamily="18" charset="-120"/>
              </a:rPr>
              <a:t>Schneider Electric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24E88B38-D794-46ED-B642-46CC5DE2FE9B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325563" y="6577013"/>
            <a:ext cx="1138237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GB" altLang="zh-TW" sz="800" smtClean="0">
                <a:ea typeface="PMingLiU" pitchFamily="18" charset="-120"/>
              </a:rPr>
              <a:t>- Division - Name – Date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2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81750"/>
            <a:ext cx="1295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82C85054-8C69-4F66-A5D2-94D20F8CF3A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  <p:sldLayoutId id="214748397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0A8A1465-60C4-41FA-884E-82C3586E817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pic>
        <p:nvPicPr>
          <p:cNvPr id="7177" name="Picture 10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14FD86C4-3143-4373-83E0-0AA3484F1ACC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CB93C00E-DF5A-4FCF-916A-7DC95476ED6B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95325" y="65532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/>
              <a:t>Chiến lược phát triển Doanh nghiệp vừa và nhỏ Việt Nam – Viet SME strategy for development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/>
          </p:cNvSpPr>
          <p:nvPr/>
        </p:nvSpPr>
        <p:spPr bwMode="auto">
          <a:xfrm>
            <a:off x="683568" y="1752600"/>
            <a:ext cx="7958137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ja-JP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Design </a:t>
            </a:r>
            <a:r>
              <a:rPr lang="en-US" altLang="ja-JP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Process</a:t>
            </a:r>
            <a:endParaRPr lang="vi-VN" altLang="ja-JP" sz="36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286000" y="4033838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+mn-cs"/>
              </a:rPr>
              <a:t>Instructor: </a:t>
            </a:r>
            <a:endParaRPr kumimoji="1" lang="vi-VN" altLang="ja-JP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31520" y="1413888"/>
            <a:ext cx="8712480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ja-JP" sz="2500" dirty="0"/>
              <a:t>We have to define the following items in Screen Design document:</a:t>
            </a:r>
          </a:p>
          <a:p>
            <a:endParaRPr lang="en-US" altLang="ja-JP" dirty="0"/>
          </a:p>
          <a:p>
            <a:pPr>
              <a:buFontTx/>
              <a:buAutoNum type="arabicPeriod"/>
            </a:pPr>
            <a:r>
              <a:rPr lang="en-US" altLang="ja-JP" sz="2000" dirty="0"/>
              <a:t> Entity relationship diagrams</a:t>
            </a:r>
          </a:p>
          <a:p>
            <a:pPr marL="800100" lvl="1" indent="-342900"/>
            <a:endParaRPr lang="en-US" altLang="ja-JP" sz="2000" dirty="0"/>
          </a:p>
          <a:p>
            <a:pPr>
              <a:buFontTx/>
              <a:buAutoNum type="arabicPeriod"/>
            </a:pPr>
            <a:r>
              <a:rPr lang="en-US" altLang="ja-JP" sz="2000" dirty="0"/>
              <a:t> Tables structure</a:t>
            </a:r>
          </a:p>
          <a:p>
            <a:pPr>
              <a:buFontTx/>
              <a:buAutoNum type="arabicPeriod"/>
            </a:pPr>
            <a:endParaRPr lang="en-US" altLang="ja-JP" sz="2000" dirty="0"/>
          </a:p>
          <a:p>
            <a:pPr>
              <a:buFontTx/>
              <a:buAutoNum type="arabicPeriod"/>
            </a:pPr>
            <a:r>
              <a:rPr lang="en-US" altLang="ja-JP" sz="2000" dirty="0"/>
              <a:t> Fields structure</a:t>
            </a:r>
          </a:p>
          <a:p>
            <a:pPr>
              <a:buFontTx/>
              <a:buAutoNum type="arabicPeriod"/>
            </a:pPr>
            <a:endParaRPr lang="en-US" altLang="ja-JP" sz="2000" dirty="0"/>
          </a:p>
          <a:p>
            <a:pPr>
              <a:buFontTx/>
              <a:buAutoNum type="arabicPeriod"/>
            </a:pPr>
            <a:r>
              <a:rPr lang="en-US" altLang="ja-JP" sz="2000" dirty="0"/>
              <a:t> Files structure</a:t>
            </a:r>
          </a:p>
          <a:p>
            <a:pPr>
              <a:buFontTx/>
              <a:buAutoNum type="arabicPeriod"/>
            </a:pPr>
            <a:endParaRPr lang="en-US" altLang="ja-JP" sz="2000" dirty="0"/>
          </a:p>
          <a:p>
            <a:pPr>
              <a:buFontTx/>
              <a:buAutoNum type="arabicPeriod"/>
            </a:pPr>
            <a:r>
              <a:rPr lang="en-US" altLang="ja-JP" sz="2000" dirty="0"/>
              <a:t> Design the format of codes (ex. Customer codes, product codes )</a:t>
            </a:r>
          </a:p>
          <a:p>
            <a:pPr>
              <a:buFontTx/>
              <a:buAutoNum type="arabicPeriod"/>
            </a:pPr>
            <a:endParaRPr lang="en-US" altLang="ja-JP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63688" y="152400"/>
            <a:ext cx="6923112" cy="828675"/>
          </a:xfrm>
          <a:prstGeom prst="rect">
            <a:avLst/>
          </a:prstGeom>
        </p:spPr>
        <p:txBody>
          <a:bodyPr/>
          <a:lstStyle/>
          <a:p>
            <a:pPr lvl="0" algn="r"/>
            <a:r>
              <a:rPr kumimoji="1" lang="en-US" sz="27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Design Documents</a:t>
            </a:r>
            <a:br>
              <a:rPr kumimoji="1" lang="en-US" sz="27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kumimoji="1" lang="en-US" sz="2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Detailed Design – Data Design</a:t>
            </a:r>
            <a:endParaRPr kumimoji="1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80000" y="1296888"/>
            <a:ext cx="871248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ja-JP" sz="2500" dirty="0"/>
              <a:t>We have to define the following items in Class Design document:</a:t>
            </a:r>
          </a:p>
          <a:p>
            <a:endParaRPr lang="en-US" altLang="ja-JP" dirty="0"/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US" altLang="ja-JP" dirty="0"/>
              <a:t> </a:t>
            </a:r>
            <a:r>
              <a:rPr lang="en-US" altLang="ja-JP" sz="2000" dirty="0"/>
              <a:t>COMMON package </a:t>
            </a:r>
            <a:r>
              <a:rPr lang="en-US" altLang="ja-JP" sz="2000" dirty="0" smtClean="0"/>
              <a:t>declaration</a:t>
            </a:r>
            <a:endParaRPr lang="en-US" altLang="ja-JP" dirty="0"/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US" altLang="ja-JP" sz="2000" dirty="0"/>
              <a:t> Error, exception </a:t>
            </a:r>
            <a:r>
              <a:rPr lang="en-US" altLang="ja-JP" sz="2000" dirty="0" smtClean="0"/>
              <a:t>handling</a:t>
            </a:r>
            <a:endParaRPr lang="en-US" altLang="ja-JP" dirty="0"/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US" altLang="ja-JP" sz="2000" dirty="0"/>
              <a:t> Log, trace and </a:t>
            </a:r>
            <a:r>
              <a:rPr lang="en-US" altLang="ja-JP" sz="2000" dirty="0" smtClean="0"/>
              <a:t>debug</a:t>
            </a:r>
            <a:endParaRPr lang="en-US" altLang="ja-JP" dirty="0"/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US" altLang="ja-JP" sz="2000" dirty="0"/>
              <a:t> Performance optimizing </a:t>
            </a:r>
            <a:r>
              <a:rPr lang="en-US" altLang="ja-JP" sz="2000" dirty="0" smtClean="0"/>
              <a:t>mechanism</a:t>
            </a:r>
            <a:endParaRPr lang="en-US" altLang="ja-JP" dirty="0"/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US" altLang="ja-JP" sz="2000" dirty="0"/>
              <a:t> Class diagram &amp; Sequence </a:t>
            </a:r>
            <a:r>
              <a:rPr lang="en-US" altLang="ja-JP" sz="2000" dirty="0" smtClean="0"/>
              <a:t>diagram</a:t>
            </a:r>
            <a:endParaRPr lang="en-US" altLang="ja-JP" dirty="0"/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US" altLang="ja-JP" sz="2000" dirty="0"/>
              <a:t> External </a:t>
            </a:r>
            <a:r>
              <a:rPr lang="en-US" altLang="ja-JP" sz="2000" dirty="0" smtClean="0"/>
              <a:t>interface</a:t>
            </a:r>
            <a:endParaRPr lang="en-US" altLang="ja-JP" dirty="0"/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US" altLang="ja-JP" sz="2000" dirty="0"/>
              <a:t> Method declaration</a:t>
            </a:r>
          </a:p>
          <a:p>
            <a:pPr>
              <a:buFontTx/>
              <a:buAutoNum type="arabicPeriod"/>
            </a:pPr>
            <a:endParaRPr lang="en-US" altLang="ja-JP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63688" y="152400"/>
            <a:ext cx="6923112" cy="828675"/>
          </a:xfrm>
          <a:prstGeom prst="rect">
            <a:avLst/>
          </a:prstGeom>
        </p:spPr>
        <p:txBody>
          <a:bodyPr/>
          <a:lstStyle/>
          <a:p>
            <a:pPr lvl="0" algn="r"/>
            <a:r>
              <a:rPr kumimoji="1" lang="en-US" sz="27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Design Documents</a:t>
            </a:r>
            <a:br>
              <a:rPr kumimoji="1" lang="en-US" sz="27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kumimoji="1" lang="en-US" sz="2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Detailed Design – Class Design</a:t>
            </a:r>
            <a:endParaRPr kumimoji="1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encrypted-tbn3.gstatic.com/images?q=tbn:ANd9GcSMjRd2K5uJ6whNf349YHYX3MMOR5cgpA91-z3CLGYfjMQYG73LX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38400"/>
            <a:ext cx="2212849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71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112" y="1874837"/>
            <a:ext cx="8784488" cy="4525963"/>
          </a:xfrm>
        </p:spPr>
        <p:txBody>
          <a:bodyPr/>
          <a:lstStyle/>
          <a:p>
            <a:r>
              <a:rPr lang="en-US" dirty="0" smtClean="0"/>
              <a:t>Design process</a:t>
            </a:r>
          </a:p>
          <a:p>
            <a:r>
              <a:rPr lang="en-US" dirty="0" smtClean="0"/>
              <a:t>Design workflow</a:t>
            </a:r>
          </a:p>
          <a:p>
            <a:r>
              <a:rPr lang="en-US" dirty="0" smtClean="0"/>
              <a:t>Design documents</a:t>
            </a:r>
          </a:p>
          <a:p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Processes</a:t>
            </a:r>
            <a:endParaRPr lang="en-US" dirty="0"/>
          </a:p>
        </p:txBody>
      </p:sp>
      <p:pic>
        <p:nvPicPr>
          <p:cNvPr id="5" name="Picture 15" descr="Fsoftsdlc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95400"/>
            <a:ext cx="8458200" cy="465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22512" y="2636912"/>
            <a:ext cx="720080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br>
              <a:rPr lang="en-US" dirty="0" smtClean="0"/>
            </a:br>
            <a:r>
              <a:rPr lang="en-US" sz="2400" dirty="0" smtClean="0"/>
              <a:t>Overview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296" y="1260001"/>
            <a:ext cx="6264208" cy="1592936"/>
          </a:xfrm>
        </p:spPr>
        <p:txBody>
          <a:bodyPr/>
          <a:lstStyle/>
          <a:p>
            <a:r>
              <a:rPr kumimoji="0" lang="en-US" kern="1200" dirty="0" smtClean="0"/>
              <a:t>Purpose:</a:t>
            </a:r>
          </a:p>
          <a:p>
            <a:pPr lvl="1"/>
            <a:r>
              <a:rPr lang="en-US" kern="1200" dirty="0" smtClean="0"/>
              <a:t>Develop solutions to requirements</a:t>
            </a:r>
          </a:p>
          <a:p>
            <a:pPr lvl="1"/>
            <a:r>
              <a:rPr lang="en-US" kern="1200" dirty="0" smtClean="0"/>
              <a:t>Create Architecture design, high level and detail design documents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51768" y="1881262"/>
            <a:ext cx="2032000" cy="75565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>
                <a:solidFill>
                  <a:srgbClr val="CC6600"/>
                </a:solidFill>
                <a:latin typeface="+mn-lt"/>
              </a:rPr>
              <a:t>Software Requirement Specification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971600" y="5268937"/>
            <a:ext cx="2880320" cy="52322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>
                <a:solidFill>
                  <a:srgbClr val="CC6600"/>
                </a:solidFill>
                <a:latin typeface="+mn-lt"/>
              </a:rPr>
              <a:t>Alternative Design solutions </a:t>
            </a:r>
          </a:p>
          <a:p>
            <a:pPr algn="ctr"/>
            <a:r>
              <a:rPr lang="en-US" sz="1400" b="1" dirty="0">
                <a:solidFill>
                  <a:srgbClr val="CC6600"/>
                </a:solidFill>
                <a:latin typeface="+mn-lt"/>
              </a:rPr>
              <a:t>Evaluation Criteria DAR report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4349552" y="5268937"/>
            <a:ext cx="1511300" cy="542925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solidFill>
                  <a:srgbClr val="CC6600"/>
                </a:solidFill>
                <a:latin typeface="+mn-lt"/>
              </a:rPr>
              <a:t>ADD, HLD, DDD</a:t>
            </a: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6753273" y="5282044"/>
            <a:ext cx="1995191" cy="52322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CC6600"/>
                </a:solidFill>
                <a:latin typeface="+mn-lt"/>
              </a:rPr>
              <a:t>Approved Design</a:t>
            </a:r>
          </a:p>
          <a:p>
            <a:pPr algn="ctr"/>
            <a:r>
              <a:rPr lang="en-US" sz="1400" b="1" dirty="0">
                <a:solidFill>
                  <a:srgbClr val="CC6600"/>
                </a:solidFill>
                <a:latin typeface="+mn-lt"/>
              </a:rPr>
              <a:t>Documents</a:t>
            </a:r>
          </a:p>
        </p:txBody>
      </p: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844352" y="3284986"/>
            <a:ext cx="1260000" cy="1260000"/>
            <a:chOff x="3696" y="1392"/>
            <a:chExt cx="912" cy="816"/>
          </a:xfrm>
        </p:grpSpPr>
        <p:sp>
          <p:nvSpPr>
            <p:cNvPr id="10" name="Oval 47"/>
            <p:cNvSpPr>
              <a:spLocks noChangeArrowheads="1"/>
            </p:cNvSpPr>
            <p:nvPr/>
          </p:nvSpPr>
          <p:spPr bwMode="auto">
            <a:xfrm>
              <a:off x="3696" y="1392"/>
              <a:ext cx="912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GB" sz="1400" b="1">
                <a:solidFill>
                  <a:srgbClr val="CC6600"/>
                </a:solidFill>
                <a:latin typeface="Verdana" pitchFamily="34" charset="0"/>
              </a:endParaRPr>
            </a:p>
          </p:txBody>
        </p:sp>
        <p:sp>
          <p:nvSpPr>
            <p:cNvPr id="11" name="Text Box 48"/>
            <p:cNvSpPr txBox="1">
              <a:spLocks noChangeArrowheads="1"/>
            </p:cNvSpPr>
            <p:nvPr/>
          </p:nvSpPr>
          <p:spPr bwMode="auto">
            <a:xfrm>
              <a:off x="3744" y="1584"/>
              <a:ext cx="864" cy="4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Select from alternative solutions</a:t>
              </a:r>
            </a:p>
          </p:txBody>
        </p:sp>
      </p:grp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3262440" y="3284986"/>
            <a:ext cx="1260000" cy="1260000"/>
            <a:chOff x="3696" y="1392"/>
            <a:chExt cx="912" cy="816"/>
          </a:xfrm>
        </p:grpSpPr>
        <p:sp>
          <p:nvSpPr>
            <p:cNvPr id="13" name="Oval 50"/>
            <p:cNvSpPr>
              <a:spLocks noChangeArrowheads="1"/>
            </p:cNvSpPr>
            <p:nvPr/>
          </p:nvSpPr>
          <p:spPr bwMode="auto">
            <a:xfrm>
              <a:off x="3696" y="1392"/>
              <a:ext cx="912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GB" sz="1400" b="1">
                <a:solidFill>
                  <a:srgbClr val="CC6600"/>
                </a:solidFill>
                <a:latin typeface="Verdana" pitchFamily="34" charset="0"/>
              </a:endParaRPr>
            </a:p>
          </p:txBody>
        </p:sp>
        <p:sp>
          <p:nvSpPr>
            <p:cNvPr id="14" name="Text Box 51"/>
            <p:cNvSpPr txBox="1">
              <a:spLocks noChangeArrowheads="1"/>
            </p:cNvSpPr>
            <p:nvPr/>
          </p:nvSpPr>
          <p:spPr bwMode="auto">
            <a:xfrm>
              <a:off x="3744" y="1584"/>
              <a:ext cx="864" cy="4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Develop design documents</a:t>
              </a:r>
            </a:p>
          </p:txBody>
        </p:sp>
      </p:grpSp>
      <p:grpSp>
        <p:nvGrpSpPr>
          <p:cNvPr id="15" name="Group 52"/>
          <p:cNvGrpSpPr>
            <a:grpSpLocks/>
          </p:cNvGrpSpPr>
          <p:nvPr/>
        </p:nvGrpSpPr>
        <p:grpSpPr bwMode="auto">
          <a:xfrm>
            <a:off x="5688264" y="3284986"/>
            <a:ext cx="1260000" cy="1260000"/>
            <a:chOff x="3696" y="1392"/>
            <a:chExt cx="912" cy="816"/>
          </a:xfrm>
        </p:grpSpPr>
        <p:sp>
          <p:nvSpPr>
            <p:cNvPr id="16" name="Oval 53"/>
            <p:cNvSpPr>
              <a:spLocks noChangeArrowheads="1"/>
            </p:cNvSpPr>
            <p:nvPr/>
          </p:nvSpPr>
          <p:spPr bwMode="auto">
            <a:xfrm>
              <a:off x="3696" y="1392"/>
              <a:ext cx="912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GB" sz="1400" b="1">
                <a:solidFill>
                  <a:srgbClr val="CC6600"/>
                </a:solidFill>
                <a:latin typeface="Verdana" pitchFamily="34" charset="0"/>
              </a:endParaRPr>
            </a:p>
          </p:txBody>
        </p:sp>
        <p:sp>
          <p:nvSpPr>
            <p:cNvPr id="17" name="Text Box 54"/>
            <p:cNvSpPr txBox="1">
              <a:spLocks noChangeArrowheads="1"/>
            </p:cNvSpPr>
            <p:nvPr/>
          </p:nvSpPr>
          <p:spPr bwMode="auto">
            <a:xfrm>
              <a:off x="3744" y="1584"/>
              <a:ext cx="864" cy="4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Review design documents</a:t>
              </a:r>
            </a:p>
          </p:txBody>
        </p:sp>
      </p:grpSp>
      <p:cxnSp>
        <p:nvCxnSpPr>
          <p:cNvPr id="18" name="AutoShape 56"/>
          <p:cNvCxnSpPr>
            <a:cxnSpLocks noChangeShapeType="1"/>
            <a:stCxn id="5" idx="2"/>
            <a:endCxn id="10" idx="0"/>
          </p:cNvCxnSpPr>
          <p:nvPr/>
        </p:nvCxnSpPr>
        <p:spPr bwMode="auto">
          <a:xfrm>
            <a:off x="1467768" y="2636912"/>
            <a:ext cx="6584" cy="64807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57"/>
          <p:cNvCxnSpPr>
            <a:cxnSpLocks noChangeShapeType="1"/>
            <a:stCxn id="10" idx="4"/>
            <a:endCxn id="6" idx="0"/>
          </p:cNvCxnSpPr>
          <p:nvPr/>
        </p:nvCxnSpPr>
        <p:spPr bwMode="auto">
          <a:xfrm>
            <a:off x="1474352" y="4544986"/>
            <a:ext cx="937408" cy="72395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58"/>
          <p:cNvCxnSpPr>
            <a:cxnSpLocks noChangeShapeType="1"/>
            <a:stCxn id="6" idx="0"/>
            <a:endCxn id="13" idx="4"/>
          </p:cNvCxnSpPr>
          <p:nvPr/>
        </p:nvCxnSpPr>
        <p:spPr bwMode="auto">
          <a:xfrm flipV="1">
            <a:off x="2411760" y="4544986"/>
            <a:ext cx="1480680" cy="72395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AutoShape 59"/>
          <p:cNvCxnSpPr>
            <a:cxnSpLocks noChangeShapeType="1"/>
            <a:stCxn id="10" idx="6"/>
            <a:endCxn id="13" idx="2"/>
          </p:cNvCxnSpPr>
          <p:nvPr/>
        </p:nvCxnSpPr>
        <p:spPr bwMode="auto">
          <a:xfrm>
            <a:off x="2104352" y="3914986"/>
            <a:ext cx="11580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60"/>
          <p:cNvCxnSpPr>
            <a:cxnSpLocks noChangeShapeType="1"/>
            <a:stCxn id="13" idx="4"/>
            <a:endCxn id="7" idx="0"/>
          </p:cNvCxnSpPr>
          <p:nvPr/>
        </p:nvCxnSpPr>
        <p:spPr bwMode="auto">
          <a:xfrm>
            <a:off x="3892440" y="4544986"/>
            <a:ext cx="1212762" cy="72395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61"/>
          <p:cNvCxnSpPr>
            <a:cxnSpLocks noChangeShapeType="1"/>
            <a:stCxn id="13" idx="6"/>
            <a:endCxn id="16" idx="2"/>
          </p:cNvCxnSpPr>
          <p:nvPr/>
        </p:nvCxnSpPr>
        <p:spPr bwMode="auto">
          <a:xfrm>
            <a:off x="4522440" y="3914986"/>
            <a:ext cx="1165824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AutoShape 62"/>
          <p:cNvCxnSpPr>
            <a:cxnSpLocks noChangeShapeType="1"/>
            <a:stCxn id="16" idx="0"/>
            <a:endCxn id="10" idx="7"/>
          </p:cNvCxnSpPr>
          <p:nvPr/>
        </p:nvCxnSpPr>
        <p:spPr bwMode="auto">
          <a:xfrm rot="16200000" flipH="1" flipV="1">
            <a:off x="4026785" y="1178029"/>
            <a:ext cx="184523" cy="4398435"/>
          </a:xfrm>
          <a:prstGeom prst="bentConnector3">
            <a:avLst>
              <a:gd name="adj1" fmla="val -1238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5" name="AutoShape 64"/>
          <p:cNvCxnSpPr>
            <a:cxnSpLocks noChangeShapeType="1"/>
            <a:stCxn id="16" idx="6"/>
            <a:endCxn id="8" idx="0"/>
          </p:cNvCxnSpPr>
          <p:nvPr/>
        </p:nvCxnSpPr>
        <p:spPr bwMode="auto">
          <a:xfrm>
            <a:off x="6948264" y="3914986"/>
            <a:ext cx="802605" cy="1367058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6" name="AutoShape 65"/>
          <p:cNvCxnSpPr>
            <a:cxnSpLocks noChangeShapeType="1"/>
            <a:stCxn id="7" idx="0"/>
            <a:endCxn id="16" idx="4"/>
          </p:cNvCxnSpPr>
          <p:nvPr/>
        </p:nvCxnSpPr>
        <p:spPr bwMode="auto">
          <a:xfrm flipV="1">
            <a:off x="5105202" y="4544986"/>
            <a:ext cx="1213062" cy="72395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  <p:bldP spid="8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br>
              <a:rPr lang="en-US" dirty="0" smtClean="0"/>
            </a:br>
            <a:r>
              <a:rPr lang="en-US" sz="2400" dirty="0" smtClean="0"/>
              <a:t>Develop the design</a:t>
            </a:r>
            <a:endParaRPr lang="en-US" sz="2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0000" y="1260000"/>
            <a:ext cx="8784488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AD/HLD, DD: Step and Activities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j-lt"/>
                <a:cs typeface="+mn-cs"/>
              </a:rPr>
              <a:t>Review and approve high level design</a:t>
            </a: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+mn-cs"/>
              </a:rPr>
              <a:t>Prepare for high level design review, inform and send documents, records to the reviewers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+mn-cs"/>
              </a:rPr>
              <a:t>Review: Design methodology, system architecture, feasibility of detail design process and coding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+mn-cs"/>
              </a:rPr>
              <a:t>Approve high level design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j-lt"/>
                <a:cs typeface="+mn-cs"/>
              </a:rPr>
              <a:t>Detail design</a:t>
            </a: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+mn-cs"/>
              </a:rPr>
              <a:t>Design Screen, Report, Algorithms and other modules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+mn-cs"/>
              </a:rPr>
              <a:t>Create detail design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45074" y="1484112"/>
            <a:ext cx="2885714" cy="4552381"/>
          </a:xfrm>
          <a:prstGeom prst="rect">
            <a:avLst/>
          </a:prstGeom>
        </p:spPr>
      </p:pic>
      <p:sp>
        <p:nvSpPr>
          <p:cNvPr id="19461" name="AutoShape 8"/>
          <p:cNvSpPr>
            <a:spLocks noChangeArrowheads="1"/>
          </p:cNvSpPr>
          <p:nvPr/>
        </p:nvSpPr>
        <p:spPr bwMode="auto">
          <a:xfrm>
            <a:off x="2411760" y="5835674"/>
            <a:ext cx="490537" cy="401638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/>
              <a:t>II</a:t>
            </a:r>
            <a:endParaRPr lang="en-US" altLang="ja-JP" dirty="0"/>
          </a:p>
        </p:txBody>
      </p:sp>
      <p:sp>
        <p:nvSpPr>
          <p:cNvPr id="19463" name="AutoShape 12"/>
          <p:cNvSpPr>
            <a:spLocks noChangeArrowheads="1"/>
          </p:cNvSpPr>
          <p:nvPr/>
        </p:nvSpPr>
        <p:spPr bwMode="auto">
          <a:xfrm>
            <a:off x="6241703" y="1124744"/>
            <a:ext cx="490537" cy="401638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/>
              <a:t>II</a:t>
            </a:r>
            <a:endParaRPr lang="en-US" altLang="ja-JP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667000" y="152400"/>
            <a:ext cx="6019800" cy="828675"/>
          </a:xfrm>
          <a:prstGeom prst="rect">
            <a:avLst/>
          </a:prstGeom>
        </p:spPr>
        <p:txBody>
          <a:bodyPr/>
          <a:lstStyle/>
          <a:p>
            <a:pPr lvl="0" algn="r"/>
            <a:r>
              <a:rPr kumimoji="1" lang="en-US" sz="27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Design Work Flow</a:t>
            </a:r>
            <a:br>
              <a:rPr kumimoji="1" lang="en-US" sz="27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kumimoji="1" lang="en-US" sz="24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Overview</a:t>
            </a:r>
            <a:endParaRPr kumimoji="1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3152" y="1340768"/>
            <a:ext cx="2971429" cy="44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59512" y="1371600"/>
            <a:ext cx="878448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2550" indent="20638"/>
            <a:r>
              <a:rPr lang="en-US" altLang="ja-JP" sz="2000" dirty="0"/>
              <a:t>A </a:t>
            </a:r>
            <a:r>
              <a:rPr lang="en-US" altLang="ja-JP" sz="2000" b="1" dirty="0"/>
              <a:t>High-Level Design</a:t>
            </a:r>
            <a:r>
              <a:rPr lang="en-US" altLang="ja-JP" sz="2000" dirty="0"/>
              <a:t> provides an overview of a solution, platform, system, product, service, or process.</a:t>
            </a:r>
          </a:p>
          <a:p>
            <a:pPr marL="82550" indent="20638"/>
            <a:endParaRPr lang="en-US" altLang="ja-JP" sz="2000" dirty="0"/>
          </a:p>
          <a:p>
            <a:pPr marL="82550" indent="20638"/>
            <a:r>
              <a:rPr lang="en-US" altLang="ja-JP" sz="2000" dirty="0"/>
              <a:t>Such an overview is important in a multi-project development to make sure that each supporting component design will be compatible with its neighboring designs and with the big picture.</a:t>
            </a:r>
          </a:p>
          <a:p>
            <a:pPr marL="82550" indent="20638"/>
            <a:endParaRPr lang="en-US" altLang="ja-JP" sz="2000" dirty="0"/>
          </a:p>
          <a:p>
            <a:pPr marL="82550" indent="20638"/>
            <a:r>
              <a:rPr lang="en-US" altLang="ja-JP" sz="2000" dirty="0"/>
              <a:t>The </a:t>
            </a:r>
            <a:r>
              <a:rPr lang="en-US" altLang="ja-JP" sz="2000" b="1" dirty="0"/>
              <a:t>highest level solution design</a:t>
            </a:r>
            <a:r>
              <a:rPr lang="en-US" altLang="ja-JP" sz="2000" dirty="0"/>
              <a:t> should briefly describe all platforms, systems, products, services and processes that it depends upon and include any important changes that need to be made to them.</a:t>
            </a:r>
          </a:p>
          <a:p>
            <a:pPr marL="82550" indent="20638"/>
            <a:endParaRPr lang="en-US" altLang="ja-JP" sz="2000" dirty="0"/>
          </a:p>
          <a:p>
            <a:pPr marL="82550" indent="20638"/>
            <a:r>
              <a:rPr lang="en-US" altLang="ja-JP" sz="2000" dirty="0"/>
              <a:t>A </a:t>
            </a:r>
            <a:r>
              <a:rPr lang="en-US" altLang="ja-JP" sz="2000" b="1" dirty="0"/>
              <a:t>high-level design document</a:t>
            </a:r>
            <a:r>
              <a:rPr lang="en-US" altLang="ja-JP" sz="2000" dirty="0"/>
              <a:t> will usually include a high-level architecture diagram depicting the components, interfaces and networks that need to be further specified or developed.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67000" y="152400"/>
            <a:ext cx="6019800" cy="828675"/>
          </a:xfrm>
          <a:prstGeom prst="rect">
            <a:avLst/>
          </a:prstGeom>
        </p:spPr>
        <p:txBody>
          <a:bodyPr/>
          <a:lstStyle/>
          <a:p>
            <a:pPr lvl="0" algn="r"/>
            <a:r>
              <a:rPr kumimoji="1" lang="en-US" sz="27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Design Documents</a:t>
            </a:r>
            <a:br>
              <a:rPr kumimoji="1" lang="en-US" sz="27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kumimoji="1" lang="en-US" sz="24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High-Level Design</a:t>
            </a:r>
            <a:endParaRPr kumimoji="1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355320" y="1482566"/>
            <a:ext cx="871248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ja-JP" sz="2500" dirty="0"/>
              <a:t>Detailed design documents includes the </a:t>
            </a:r>
            <a:r>
              <a:rPr lang="en-US" altLang="ja-JP" sz="2500" dirty="0" smtClean="0"/>
              <a:t>following documents</a:t>
            </a:r>
            <a:r>
              <a:rPr lang="en-US" altLang="ja-JP" sz="2500" dirty="0"/>
              <a:t>:</a:t>
            </a:r>
          </a:p>
          <a:p>
            <a:pPr lvl="1"/>
            <a:endParaRPr lang="en-US" altLang="ja-JP" sz="2000" dirty="0"/>
          </a:p>
          <a:p>
            <a:pPr lvl="1">
              <a:buFontTx/>
              <a:buAutoNum type="arabicPeriod"/>
            </a:pPr>
            <a:r>
              <a:rPr lang="en-US" altLang="ja-JP" sz="2000" dirty="0"/>
              <a:t>Screen Design Document</a:t>
            </a:r>
          </a:p>
          <a:p>
            <a:pPr lvl="1">
              <a:buFontTx/>
              <a:buAutoNum type="arabicPeriod"/>
            </a:pPr>
            <a:endParaRPr lang="en-US" altLang="ja-JP" sz="2000" dirty="0"/>
          </a:p>
          <a:p>
            <a:pPr lvl="1">
              <a:buFontTx/>
              <a:buAutoNum type="arabicPeriod"/>
            </a:pPr>
            <a:r>
              <a:rPr lang="en-US" altLang="ja-JP" sz="2000" dirty="0"/>
              <a:t>Data Design Document</a:t>
            </a:r>
          </a:p>
          <a:p>
            <a:pPr lvl="1">
              <a:buFontTx/>
              <a:buAutoNum type="arabicPeriod"/>
            </a:pPr>
            <a:endParaRPr lang="en-US" altLang="ja-JP" sz="2000" dirty="0"/>
          </a:p>
          <a:p>
            <a:pPr lvl="1">
              <a:buFontTx/>
              <a:buAutoNum type="arabicPeriod"/>
            </a:pPr>
            <a:r>
              <a:rPr lang="en-US" altLang="ja-JP" sz="2000" dirty="0"/>
              <a:t>Class Design Document</a:t>
            </a:r>
            <a:endParaRPr lang="vi-VN" altLang="ja-JP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63688" y="152400"/>
            <a:ext cx="6923112" cy="828675"/>
          </a:xfrm>
          <a:prstGeom prst="rect">
            <a:avLst/>
          </a:prstGeom>
        </p:spPr>
        <p:txBody>
          <a:bodyPr/>
          <a:lstStyle/>
          <a:p>
            <a:pPr lvl="0" algn="r"/>
            <a:r>
              <a:rPr kumimoji="1" lang="en-US" sz="27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Design Documents</a:t>
            </a:r>
            <a:br>
              <a:rPr kumimoji="1" lang="en-US" sz="27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kumimoji="1" lang="en-US" sz="2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Detailed Designs</a:t>
            </a:r>
            <a:endParaRPr kumimoji="1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80000" y="1567776"/>
            <a:ext cx="8784488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ja-JP" sz="2500" dirty="0"/>
              <a:t>We have to define the following items in Screen Design document:</a:t>
            </a:r>
          </a:p>
          <a:p>
            <a:endParaRPr lang="en-US" altLang="ja-JP" dirty="0"/>
          </a:p>
          <a:p>
            <a:pPr>
              <a:buFontTx/>
              <a:buAutoNum type="arabicPeriod"/>
            </a:pPr>
            <a:r>
              <a:rPr lang="en-US" altLang="ja-JP" sz="2000" dirty="0"/>
              <a:t> Screen follow</a:t>
            </a:r>
          </a:p>
          <a:p>
            <a:pPr marL="800100" lvl="1" indent="-342900"/>
            <a:r>
              <a:rPr lang="en-US" altLang="ja-JP" sz="2000" dirty="0"/>
              <a:t>Screen structure or transition between screens. It should be in diagram</a:t>
            </a:r>
          </a:p>
          <a:p>
            <a:pPr marL="800100" lvl="1" indent="-342900"/>
            <a:endParaRPr lang="en-US" altLang="ja-JP" sz="2000" dirty="0"/>
          </a:p>
          <a:p>
            <a:pPr>
              <a:buFontTx/>
              <a:buAutoNum type="arabicPeriod"/>
            </a:pPr>
            <a:r>
              <a:rPr lang="en-US" altLang="ja-JP" sz="2000" dirty="0"/>
              <a:t> Screen’s component list</a:t>
            </a:r>
          </a:p>
          <a:p>
            <a:pPr>
              <a:buFontTx/>
              <a:buAutoNum type="arabicPeriod"/>
            </a:pPr>
            <a:endParaRPr lang="en-US" altLang="ja-JP" sz="2000" dirty="0"/>
          </a:p>
          <a:p>
            <a:pPr>
              <a:buFontTx/>
              <a:buAutoNum type="arabicPeriod"/>
            </a:pPr>
            <a:r>
              <a:rPr lang="en-US" altLang="ja-JP" sz="2000" dirty="0"/>
              <a:t> Screen picture</a:t>
            </a:r>
          </a:p>
          <a:p>
            <a:endParaRPr lang="en-US" altLang="ja-JP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63688" y="152400"/>
            <a:ext cx="6923112" cy="828675"/>
          </a:xfrm>
          <a:prstGeom prst="rect">
            <a:avLst/>
          </a:prstGeom>
        </p:spPr>
        <p:txBody>
          <a:bodyPr/>
          <a:lstStyle/>
          <a:p>
            <a:pPr lvl="0" algn="r"/>
            <a:r>
              <a:rPr kumimoji="1" lang="en-US" sz="27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Design Documents</a:t>
            </a:r>
            <a:br>
              <a:rPr kumimoji="1" lang="en-US" sz="27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kumimoji="1" lang="en-US" sz="2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Detailed Design – Screen Design</a:t>
            </a:r>
            <a:endParaRPr kumimoji="1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-Theme_2014">
  <a:themeElements>
    <a:clrScheme name="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1 Schneider Electric IT organization v11">
  <a:themeElements>
    <a:clrScheme name="1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1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1 Schneider Electric IT organization v11">
  <a:themeElements>
    <a:clrScheme name="2_1 Schneider Electric IT organization v11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Axis">
  <a:themeElements>
    <a:clrScheme name="5_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5_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Capsules">
  <a:themeElements>
    <a:clrScheme name="1_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3_1 Schneider Electric IT organization v11">
  <a:themeElements>
    <a:clrScheme name="3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3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Fs-Theme_20140415">
  <a:themeElements>
    <a:clrScheme name="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_ppt-model">
  <a:themeElements>
    <a:clrScheme name="ppt-model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-mod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model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model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3_PPT08_EN">
  <a:themeElements>
    <a:clrScheme name="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_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2_Template_PPT08_EN">
  <a:themeElements>
    <a:clrScheme name="1_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t-model">
  <a:themeElements>
    <a:clrScheme name="ppt-model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-mod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model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model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_F Theme-2014_1">
  <a:themeElements>
    <a:clrScheme name="1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_F Theme-2014_2">
  <a:themeElements>
    <a:clrScheme name="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4_PPT08_EN">
  <a:themeElements>
    <a:clrScheme name="1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5_PPT08_EN">
  <a:themeElements>
    <a:clrScheme name="2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4_1 Schneider Electric IT organization v11">
  <a:themeElements>
    <a:clrScheme name="1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1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5_1 Schneider Electric IT organization v11">
  <a:themeElements>
    <a:clrScheme name="2_1 Schneider Electric IT organization v11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6_Axis">
  <a:themeElements>
    <a:clrScheme name="5_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5_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2_Capsules">
  <a:themeElements>
    <a:clrScheme name="1_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6_1 Schneider Electric IT organization v11">
  <a:themeElements>
    <a:clrScheme name="3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3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PT08_EN">
  <a:themeElements>
    <a:clrScheme name="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emplate_PPT08_EN">
  <a:themeElements>
    <a:clrScheme name="1_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F Theme-2014_1">
  <a:themeElements>
    <a:clrScheme name="1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FP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F Theme-2014_2">
  <a:themeElements>
    <a:clrScheme name="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P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PPT08_EN">
  <a:themeElements>
    <a:clrScheme name="1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PPT08_EN">
  <a:themeElements>
    <a:clrScheme name="2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10.xml><?xml version="1.0" encoding="utf-8"?>
<a:themeOverride xmlns:a="http://schemas.openxmlformats.org/drawingml/2006/main">
  <a:clrScheme name="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11.xml><?xml version="1.0" encoding="utf-8"?>
<a:themeOverride xmlns:a="http://schemas.openxmlformats.org/drawingml/2006/main">
  <a:clrScheme name="blank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12.xml><?xml version="1.0" encoding="utf-8"?>
<a:themeOverride xmlns:a="http://schemas.openxmlformats.org/drawingml/2006/main">
  <a:clrScheme name="1_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13.xml><?xml version="1.0" encoding="utf-8"?>
<a:themeOverride xmlns:a="http://schemas.openxmlformats.org/drawingml/2006/main">
  <a:clrScheme name="1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14.xml><?xml version="1.0" encoding="utf-8"?>
<a:themeOverride xmlns:a="http://schemas.openxmlformats.org/drawingml/2006/main">
  <a:clrScheme name="2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ppt-model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blank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1_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6.xml><?xml version="1.0" encoding="utf-8"?>
<a:themeOverride xmlns:a="http://schemas.openxmlformats.org/drawingml/2006/main">
  <a:clrScheme name="1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7.xml><?xml version="1.0" encoding="utf-8"?>
<a:themeOverride xmlns:a="http://schemas.openxmlformats.org/drawingml/2006/main">
  <a:clrScheme name="2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8.xml><?xml version="1.0" encoding="utf-8"?>
<a:themeOverride xmlns:a="http://schemas.openxmlformats.org/drawingml/2006/main">
  <a:clrScheme name="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9.xml><?xml version="1.0" encoding="utf-8"?>
<a:themeOverride xmlns:a="http://schemas.openxmlformats.org/drawingml/2006/main">
  <a:clrScheme name="ppt-model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Fs-Theme_2014</Template>
  <TotalTime>3835</TotalTime>
  <Words>389</Words>
  <Application>Microsoft Office PowerPoint</Application>
  <PresentationFormat>On-screen Show (4:3)</PresentationFormat>
  <Paragraphs>80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28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54" baseType="lpstr">
      <vt:lpstr>MS PGothic</vt:lpstr>
      <vt:lpstr>MS PGothic</vt:lpstr>
      <vt:lpstr>ＭＳ Ｐ明朝</vt:lpstr>
      <vt:lpstr>PMingLiU</vt:lpstr>
      <vt:lpstr>Arial</vt:lpstr>
      <vt:lpstr>Calibri</vt:lpstr>
      <vt:lpstr>Courier New</vt:lpstr>
      <vt:lpstr>SEOptimist</vt:lpstr>
      <vt:lpstr>Tahoma</vt:lpstr>
      <vt:lpstr>Times New Roman</vt:lpstr>
      <vt:lpstr>Verdana</vt:lpstr>
      <vt:lpstr>Wingdings</vt:lpstr>
      <vt:lpstr>Fs-Theme_2014</vt:lpstr>
      <vt:lpstr>ppt-model</vt:lpstr>
      <vt:lpstr>PPT08_EN</vt:lpstr>
      <vt:lpstr>blank</vt:lpstr>
      <vt:lpstr>1_Template_PPT08_EN</vt:lpstr>
      <vt:lpstr>F Theme-2014_1</vt:lpstr>
      <vt:lpstr>F Theme-2014_2</vt:lpstr>
      <vt:lpstr>1_PPT08_EN</vt:lpstr>
      <vt:lpstr>2_PPT08_EN</vt:lpstr>
      <vt:lpstr>1_1 Schneider Electric IT organization v11</vt:lpstr>
      <vt:lpstr>2_1 Schneider Electric IT organization v11</vt:lpstr>
      <vt:lpstr>5_Axis</vt:lpstr>
      <vt:lpstr>1_Capsules</vt:lpstr>
      <vt:lpstr>3_1 Schneider Electric IT organization v11</vt:lpstr>
      <vt:lpstr>Fs-Theme_20140415</vt:lpstr>
      <vt:lpstr>1_ppt-model</vt:lpstr>
      <vt:lpstr>3_PPT08_EN</vt:lpstr>
      <vt:lpstr>1_blank</vt:lpstr>
      <vt:lpstr>2_Template_PPT08_EN</vt:lpstr>
      <vt:lpstr>1_F Theme-2014_1</vt:lpstr>
      <vt:lpstr>1_F Theme-2014_2</vt:lpstr>
      <vt:lpstr>4_PPT08_EN</vt:lpstr>
      <vt:lpstr>5_PPT08_EN</vt:lpstr>
      <vt:lpstr>4_1 Schneider Electric IT organization v11</vt:lpstr>
      <vt:lpstr>5_1 Schneider Electric IT organization v11</vt:lpstr>
      <vt:lpstr>6_Axis</vt:lpstr>
      <vt:lpstr>2_Capsules</vt:lpstr>
      <vt:lpstr>6_1 Schneider Electric IT organization v11</vt:lpstr>
      <vt:lpstr>CorelDRAW</vt:lpstr>
      <vt:lpstr>Chart</vt:lpstr>
      <vt:lpstr>PowerPoint Presentation</vt:lpstr>
      <vt:lpstr>Agenda</vt:lpstr>
      <vt:lpstr>Design Processes</vt:lpstr>
      <vt:lpstr>Design process Overview</vt:lpstr>
      <vt:lpstr>Design process Develop the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Kien Nguyen</dc:creator>
  <cp:lastModifiedBy>To Viet</cp:lastModifiedBy>
  <cp:revision>609</cp:revision>
  <dcterms:created xsi:type="dcterms:W3CDTF">2010-10-18T05:40:05Z</dcterms:created>
  <dcterms:modified xsi:type="dcterms:W3CDTF">2018-06-14T12:24:32Z</dcterms:modified>
</cp:coreProperties>
</file>