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66" r:id="rId9"/>
    <p:sldId id="270" r:id="rId10"/>
    <p:sldId id="271" r:id="rId11"/>
    <p:sldId id="280" r:id="rId12"/>
    <p:sldId id="267" r:id="rId13"/>
    <p:sldId id="261" r:id="rId14"/>
    <p:sldId id="272" r:id="rId15"/>
    <p:sldId id="281" r:id="rId16"/>
    <p:sldId id="274" r:id="rId17"/>
    <p:sldId id="275" r:id="rId18"/>
    <p:sldId id="282" r:id="rId19"/>
    <p:sldId id="283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8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9CF36-26FE-4D6D-8E7C-99756F1CA6E9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7FB74-07C0-4C04-9B85-79B7D0349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10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7FB74-07C0-4C04-9B85-79B7D034961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7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7FB74-07C0-4C04-9B85-79B7D034961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70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Generated from Monophonic MIDI file with instrument sound fonts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7FB74-07C0-4C04-9B85-79B7D034961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08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6ADD-6F03-9D6D-762F-FCB1ACE1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E0275-F29E-7834-C0ED-BCD70F89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5742-F34F-2504-D954-DA12750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9EB2-0E8F-A351-4319-8CDA739F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B98-C92E-A2F9-6533-01BFE50B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60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3333-6BB7-783E-D981-2F18FF37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6B5E2-101B-7D0F-51E5-8977D6A0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A99E1-1375-9E8A-1EBB-82FABAC6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E706-BE28-817D-F97D-5BEC8095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A1CB-402D-AE97-A48E-EB3C9D98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25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625B-A4A7-4B0B-44DC-95E56780A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7258-F5D8-451E-F213-AB66E2F1A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C27A-A4DC-3BF3-48DB-3625E36C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86D2-08B0-2F84-7866-DE15833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3658-B0F3-AE06-F55B-03B3D0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07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AD72-540B-95C3-B5D8-40D8217B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54F4-6676-F91D-5FB4-AEBD1549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B381-F5C6-69C2-B881-0A9C6538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E843-485C-1150-1980-A37B8C1E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6921-DE89-56B9-9CBA-1BCF6BE4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31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8B2B-1139-7B24-1279-B40DB9A5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1BC2A-9B2B-5D27-379F-32EFD37D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4DC9-CE97-372A-0954-9A3943E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C295-5D89-E70C-495F-2CFE6B8C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A08F-32C5-00FB-E8F8-08EBCC20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332E-86C1-2E7E-843A-D7446415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78FB-5C1C-0BC8-DBD8-61876815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7A89-FE5A-E3AA-4B51-0F5FB4519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3A5C8-6053-46EA-177C-7BFFFCC0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2445-3AF6-E285-8ED5-B90899E0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9169C-937F-543B-0C83-7B055CFB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15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3BF0-09B6-457F-BE98-6EB9B136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A446-14D6-70B0-F30B-D1CDF7BE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2A1C4-C1D6-71BC-7A31-66470939C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A6142-CF05-D4B7-5591-99C1B2CD8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064D3-3902-401F-97FB-3B6D88797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478D6-5A3A-DF13-B79D-0F33AF0B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E7D16-639D-8E48-1EED-84B49A52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95024-518C-C701-5A1B-945B999E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55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B7C5-5100-02EA-E634-54FDCA13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4DC1E-7B62-D39C-D69D-E34C2552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F475-AF4E-F788-16EF-898510FF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2A8F-6372-8355-4104-9420A754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8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CFCC0-DBFA-72A5-0A20-164666B3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37F11-B881-4F94-0970-7779ACFF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D78E0-3B71-65BF-5E5F-66DD4998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12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6968-833F-6F10-33D4-BFD10305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5983-FB7A-1E78-825A-D4B78866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E94F6-82C7-E6D5-1C21-0AF37EBF2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2D52D-0017-1250-FC4B-43073163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3F36-8A65-D7CF-BD74-5E39B732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AA01-9C73-DEFB-517E-0AA28ED0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0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4479-FEBC-9DBF-9DBA-2A0514A2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F1D28-5081-7A04-DED1-2C441F23F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1BAB-4F2D-FE26-ACF1-A7FCED9B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4F8C-865E-5750-2D35-2B51EE22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7B036-9639-962F-9630-6636BB96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1F79A-5D81-0C48-D44F-C9ECEBDA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5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220D9-1A8E-3819-E10B-B3D8F486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341-A673-85CB-F030-DE474AB3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1682-D8D0-D93B-F1CA-2B0AF036B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13CD-1337-4F07-98F9-1CDD552088D4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0551-0AEA-820D-88D3-C99B5E3D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5B03-1EE5-C92C-FE44-81A08A07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7515-F7BA-4E4E-A428-96F321861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9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D6D6-A1EB-750F-E639-AE4A3B4F6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Automatic Music Transcription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CD22-23B4-A1F5-D44F-525CA09A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Khoi Nguyen</a:t>
            </a:r>
          </a:p>
        </p:txBody>
      </p:sp>
    </p:spTree>
    <p:extLst>
      <p:ext uri="{BB962C8B-B14F-4D97-AF65-F5344CB8AC3E}">
        <p14:creationId xmlns:p14="http://schemas.microsoft.com/office/powerpoint/2010/main" val="388313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DD1A5B-B093-86C8-5C5B-6F8BE545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Preprocess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C648B0-F532-4017-F38E-C79975B7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Remove cleft, </a:t>
            </a:r>
            <a:r>
              <a:rPr lang="en-CA" dirty="0" err="1"/>
              <a:t>barline</a:t>
            </a:r>
            <a:r>
              <a:rPr lang="en-CA" dirty="0"/>
              <a:t>, time signature, key signature</a:t>
            </a:r>
          </a:p>
          <a:p>
            <a:r>
              <a:rPr lang="en-CA" dirty="0"/>
              <a:t>Remove ties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57D496-2256-C97E-6660-213C73EB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36" y="3077908"/>
            <a:ext cx="9918528" cy="147619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3722B1D-CC4A-5F67-6AFF-B25D6635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47807"/>
              </p:ext>
            </p:extLst>
          </p:nvPr>
        </p:nvGraphicFramePr>
        <p:xfrm>
          <a:off x="2279650" y="4621876"/>
          <a:ext cx="7429500" cy="1260764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736113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273144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697143151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multirest-23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rest-quarter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  <a:tr h="40416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note-Bb4_eighth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note-Bb4_quarter.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note-G4_eighth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050541"/>
                  </a:ext>
                </a:extLst>
              </a:tr>
              <a:tr h="45846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note-Eb5_quarter.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note-D5_eighth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rest-quarter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18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24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4B25-BAFA-390B-0230-FD0AEF30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mappings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F97FB3-0637-7F62-238C-01D935321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4248"/>
              </p:ext>
            </p:extLst>
          </p:nvPr>
        </p:nvGraphicFramePr>
        <p:xfrm>
          <a:off x="2270414" y="5320145"/>
          <a:ext cx="7429500" cy="1260764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736113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273144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697143151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  <a:tr h="40416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952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723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050541"/>
                  </a:ext>
                </a:extLst>
              </a:tr>
              <a:tr h="45846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658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1871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1079439-AB5A-4029-34F5-3E8A4C16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307" y="2749480"/>
            <a:ext cx="877455" cy="2794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158B4-0C25-B358-6162-86753761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23146" y="2749479"/>
            <a:ext cx="877455" cy="2794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2D2C7-CB21-6E70-027D-8FA65C19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819" y="2749479"/>
            <a:ext cx="877455" cy="2794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2A8F7-53DA-DCEB-B58F-DD00E11D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365080" y="2749479"/>
            <a:ext cx="877455" cy="27948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4031B2-FB7D-5545-7520-F5608F156B0B}"/>
              </a:ext>
            </a:extLst>
          </p:cNvPr>
          <p:cNvSpPr txBox="1"/>
          <p:nvPr/>
        </p:nvSpPr>
        <p:spPr>
          <a:xfrm>
            <a:off x="171384" y="3711849"/>
            <a:ext cx="2037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note-G4_eighth: 3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rest-eighth: 952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multirest-23: 38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… :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6D13C-7342-38EB-5340-C395456595C7}"/>
              </a:ext>
            </a:extLst>
          </p:cNvPr>
          <p:cNvSpPr txBox="1"/>
          <p:nvPr/>
        </p:nvSpPr>
        <p:spPr>
          <a:xfrm>
            <a:off x="9882790" y="3711849"/>
            <a:ext cx="2037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3: note-G4_eighth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952: rest-eighth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38: multirest-23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… : ….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D3BB25-3C15-83C3-DE80-76A705527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93782"/>
              </p:ext>
            </p:extLst>
          </p:nvPr>
        </p:nvGraphicFramePr>
        <p:xfrm>
          <a:off x="2270414" y="1821869"/>
          <a:ext cx="7429500" cy="1260764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736113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273144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697143151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multirest-23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rest-quarter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  <a:tr h="40416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note-Bb4_eighth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note-Bb4_quarter.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note-G4_eighth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050541"/>
                  </a:ext>
                </a:extLst>
              </a:tr>
              <a:tr h="45846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note-Eb5_quarter.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note-D5_eighth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rest-quarter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187178"/>
                  </a:ext>
                </a:extLst>
              </a:tr>
            </a:tbl>
          </a:graphicData>
        </a:graphic>
      </p:graphicFrame>
      <p:sp>
        <p:nvSpPr>
          <p:cNvPr id="13" name="Arc 12">
            <a:extLst>
              <a:ext uri="{FF2B5EF4-FFF2-40B4-BE49-F238E27FC236}">
                <a16:creationId xmlns:a16="http://schemas.microsoft.com/office/drawing/2014/main" id="{871BAF09-86F2-AED0-E8B5-FED26E1EF2F5}"/>
              </a:ext>
            </a:extLst>
          </p:cNvPr>
          <p:cNvSpPr/>
          <p:nvPr/>
        </p:nvSpPr>
        <p:spPr>
          <a:xfrm>
            <a:off x="8918448" y="2407920"/>
            <a:ext cx="2037774" cy="994232"/>
          </a:xfrm>
          <a:prstGeom prst="arc">
            <a:avLst>
              <a:gd name="adj1" fmla="val 16200000"/>
              <a:gd name="adj2" fmla="val 2150922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42FF83C-E25F-C9FF-A78F-FE3BD1FC9DF2}"/>
              </a:ext>
            </a:extLst>
          </p:cNvPr>
          <p:cNvSpPr/>
          <p:nvPr/>
        </p:nvSpPr>
        <p:spPr>
          <a:xfrm rot="5400000">
            <a:off x="9324687" y="4360837"/>
            <a:ext cx="1335023" cy="1928046"/>
          </a:xfrm>
          <a:prstGeom prst="arc">
            <a:avLst>
              <a:gd name="adj1" fmla="val 16300927"/>
              <a:gd name="adj2" fmla="val 2144433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BF80328-2765-7576-648E-D2B78E638F4C}"/>
              </a:ext>
            </a:extLst>
          </p:cNvPr>
          <p:cNvSpPr/>
          <p:nvPr/>
        </p:nvSpPr>
        <p:spPr>
          <a:xfrm rot="10800000">
            <a:off x="1143003" y="4636954"/>
            <a:ext cx="1880612" cy="1335022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5290BE9-AC85-0816-4695-F515C1CC8E5B}"/>
              </a:ext>
            </a:extLst>
          </p:cNvPr>
          <p:cNvSpPr/>
          <p:nvPr/>
        </p:nvSpPr>
        <p:spPr>
          <a:xfrm rot="16200000">
            <a:off x="1625512" y="1951686"/>
            <a:ext cx="994231" cy="2037775"/>
          </a:xfrm>
          <a:prstGeom prst="arc">
            <a:avLst>
              <a:gd name="adj1" fmla="val 16200000"/>
              <a:gd name="adj2" fmla="val 2149236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9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8855-8B7D-3254-0967-465D23ED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8CD3-B32A-50BA-DE21-298DB0A0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MIDI files to generate .wav files of 7 instruments</a:t>
            </a:r>
          </a:p>
          <a:p>
            <a:r>
              <a:rPr lang="en-CA" dirty="0"/>
              <a:t>Violin, electric bass, piano, acoustic guitar, recorder, triangle, marimba</a:t>
            </a:r>
          </a:p>
          <a:p>
            <a:r>
              <a:rPr lang="en-CA" dirty="0"/>
              <a:t>Test with different frequency ranges and different classes of instruments</a:t>
            </a:r>
          </a:p>
        </p:txBody>
      </p:sp>
    </p:spTree>
    <p:extLst>
      <p:ext uri="{BB962C8B-B14F-4D97-AF65-F5344CB8AC3E}">
        <p14:creationId xmlns:p14="http://schemas.microsoft.com/office/powerpoint/2010/main" val="168554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48BBD9-F8C8-2315-F807-A8A5B5729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2" y="344630"/>
            <a:ext cx="4044157" cy="1918421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0B115-8603-EBFC-2DFE-1EAC78715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75" y="344630"/>
            <a:ext cx="4073920" cy="1918421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E9B31-B1CF-8ED4-FF75-747BA6297AB2}"/>
              </a:ext>
            </a:extLst>
          </p:cNvPr>
          <p:cNvSpPr txBox="1"/>
          <p:nvPr/>
        </p:nvSpPr>
        <p:spPr>
          <a:xfrm>
            <a:off x="1505939" y="-17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Electric Bass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FC2D8-8F03-E0CC-D5E7-3543BC35638B}"/>
              </a:ext>
            </a:extLst>
          </p:cNvPr>
          <p:cNvSpPr txBox="1"/>
          <p:nvPr/>
        </p:nvSpPr>
        <p:spPr>
          <a:xfrm>
            <a:off x="5367172" y="-1707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Acoustic Guitar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AC6D5-C19E-050C-7641-2DFE3F7D363E}"/>
              </a:ext>
            </a:extLst>
          </p:cNvPr>
          <p:cNvSpPr txBox="1"/>
          <p:nvPr/>
        </p:nvSpPr>
        <p:spPr>
          <a:xfrm>
            <a:off x="9500018" y="-170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Wind chimes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3957E-BD57-03F9-8EF1-D9AC44D1A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98" y="344631"/>
            <a:ext cx="4073920" cy="1918420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5B3DD9-846B-64FB-4E83-278A029FDAFD}"/>
              </a:ext>
            </a:extLst>
          </p:cNvPr>
          <p:cNvSpPr txBox="1"/>
          <p:nvPr/>
        </p:nvSpPr>
        <p:spPr>
          <a:xfrm>
            <a:off x="5741167" y="2255811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85D05-080E-799D-0EC9-A1C261A92F18}"/>
              </a:ext>
            </a:extLst>
          </p:cNvPr>
          <p:cNvSpPr txBox="1"/>
          <p:nvPr/>
        </p:nvSpPr>
        <p:spPr>
          <a:xfrm>
            <a:off x="1658146" y="226182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Marimba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D267D-91AC-5233-3EA4-2C6A96C88B53}"/>
              </a:ext>
            </a:extLst>
          </p:cNvPr>
          <p:cNvSpPr txBox="1"/>
          <p:nvPr/>
        </p:nvSpPr>
        <p:spPr>
          <a:xfrm>
            <a:off x="9916147" y="2254284"/>
            <a:ext cx="92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Triangle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05E19D-0BFF-8995-3111-D6C462A5E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57" y="2567249"/>
            <a:ext cx="4073920" cy="1918421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4D9DFB-35D9-1C1F-71D1-780641D36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2" y="2567252"/>
            <a:ext cx="4073920" cy="1918421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91F70B-48EC-260D-4904-2205F9ECB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78" y="2567250"/>
            <a:ext cx="4073923" cy="1918420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56631-CF37-F726-6FAF-318AC0328872}"/>
              </a:ext>
            </a:extLst>
          </p:cNvPr>
          <p:cNvSpPr txBox="1"/>
          <p:nvPr/>
        </p:nvSpPr>
        <p:spPr>
          <a:xfrm>
            <a:off x="1518657" y="458631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Jazz Bass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BEF76-CCEB-8044-957C-04BC5A52601C}"/>
              </a:ext>
            </a:extLst>
          </p:cNvPr>
          <p:cNvSpPr txBox="1"/>
          <p:nvPr/>
        </p:nvSpPr>
        <p:spPr>
          <a:xfrm>
            <a:off x="5828795" y="458631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Piano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B6603-EDF0-C889-DCDE-010816D26CE3}"/>
              </a:ext>
            </a:extLst>
          </p:cNvPr>
          <p:cNvSpPr txBox="1"/>
          <p:nvPr/>
        </p:nvSpPr>
        <p:spPr>
          <a:xfrm>
            <a:off x="10019605" y="460520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Violin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7EBB0E1-64A0-3022-2751-25BF70F130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6" y="4939577"/>
            <a:ext cx="4058427" cy="19184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55CDE2-7312-7D22-CF26-2394CE5402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50" y="4939580"/>
            <a:ext cx="4067438" cy="19184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842D66-6097-5AE0-FC3B-A19693984A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42" y="4939574"/>
            <a:ext cx="4073920" cy="191842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5D1382-AB83-9572-B99A-6F9C6F8531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52" y="4939577"/>
            <a:ext cx="4058427" cy="1918423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5CB7C7A-A3D1-47BF-DB8A-EA301075CB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34" y="4939580"/>
            <a:ext cx="4067438" cy="1918420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669563D-C20A-98CD-4260-ECC5E73E19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26" y="4939574"/>
            <a:ext cx="4073920" cy="1918421"/>
          </a:xfrm>
          <a:prstGeom prst="rect">
            <a:avLst/>
          </a:prstGeom>
          <a:ln w="95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0147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FA4E-6081-3124-AE95-AF1A9843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01" y="-56497"/>
            <a:ext cx="10515600" cy="1325563"/>
          </a:xfrm>
        </p:spPr>
        <p:txBody>
          <a:bodyPr/>
          <a:lstStyle/>
          <a:p>
            <a:r>
              <a:rPr lang="en-CA" dirty="0"/>
              <a:t>Training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71B83-88CA-F6D0-AAE0-50EBF19BB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1"/>
          <a:stretch/>
        </p:blipFill>
        <p:spPr>
          <a:xfrm>
            <a:off x="222253" y="1446056"/>
            <a:ext cx="1947709" cy="1918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52023-A23C-8572-11FB-60AA54D91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4665"/>
          <a:stretch/>
        </p:blipFill>
        <p:spPr>
          <a:xfrm>
            <a:off x="2075755" y="1363901"/>
            <a:ext cx="5027942" cy="191842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85F1B5-10B1-EC1E-6B92-15E07A7D5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25383"/>
              </p:ext>
            </p:extLst>
          </p:nvPr>
        </p:nvGraphicFramePr>
        <p:xfrm>
          <a:off x="6818161" y="4774800"/>
          <a:ext cx="4013200" cy="398136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C6E430-49A3-03FB-0C4B-D40D75A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37425"/>
              </p:ext>
            </p:extLst>
          </p:nvPr>
        </p:nvGraphicFramePr>
        <p:xfrm>
          <a:off x="6818161" y="6071406"/>
          <a:ext cx="4013200" cy="45846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226134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38799477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845676920"/>
                    </a:ext>
                  </a:extLst>
                </a:gridCol>
              </a:tblGrid>
              <a:tr h="45846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801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783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7669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D45FDB-11BC-AEF9-212A-21C0D2AE6ABF}"/>
              </a:ext>
            </a:extLst>
          </p:cNvPr>
          <p:cNvCxnSpPr>
            <a:cxnSpLocks/>
          </p:cNvCxnSpPr>
          <p:nvPr/>
        </p:nvCxnSpPr>
        <p:spPr>
          <a:xfrm flipV="1">
            <a:off x="2470244" y="1585169"/>
            <a:ext cx="4627098" cy="146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CB9C66-AE2E-A4C1-E4C2-99E6A688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95564"/>
              </p:ext>
            </p:extLst>
          </p:nvPr>
        </p:nvGraphicFramePr>
        <p:xfrm>
          <a:off x="1647924" y="5511766"/>
          <a:ext cx="4013200" cy="398136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35.39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8.42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462.96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sp>
        <p:nvSpPr>
          <p:cNvPr id="16" name="Arc 15">
            <a:extLst>
              <a:ext uri="{FF2B5EF4-FFF2-40B4-BE49-F238E27FC236}">
                <a16:creationId xmlns:a16="http://schemas.microsoft.com/office/drawing/2014/main" id="{255DB6C4-55E4-84DE-C516-B019DB85A76B}"/>
              </a:ext>
            </a:extLst>
          </p:cNvPr>
          <p:cNvSpPr/>
          <p:nvPr/>
        </p:nvSpPr>
        <p:spPr>
          <a:xfrm>
            <a:off x="9750064" y="1363900"/>
            <a:ext cx="2318720" cy="3588471"/>
          </a:xfrm>
          <a:prstGeom prst="arc">
            <a:avLst>
              <a:gd name="adj1" fmla="val 18285145"/>
              <a:gd name="adj2" fmla="val 538253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69019-3610-136A-2EEA-4E3CF068C2D9}"/>
              </a:ext>
            </a:extLst>
          </p:cNvPr>
          <p:cNvSpPr txBox="1"/>
          <p:nvPr/>
        </p:nvSpPr>
        <p:spPr>
          <a:xfrm>
            <a:off x="8291884" y="5212615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A8D95-0BB8-A9C9-5869-340FF390D47E}"/>
              </a:ext>
            </a:extLst>
          </p:cNvPr>
          <p:cNvSpPr txBox="1"/>
          <p:nvPr/>
        </p:nvSpPr>
        <p:spPr>
          <a:xfrm>
            <a:off x="8451647" y="654110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38036-B18F-8224-81E9-9BE6A54D6353}"/>
              </a:ext>
            </a:extLst>
          </p:cNvPr>
          <p:cNvSpPr txBox="1"/>
          <p:nvPr/>
        </p:nvSpPr>
        <p:spPr>
          <a:xfrm>
            <a:off x="3104143" y="5909902"/>
            <a:ext cx="12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Loss (Error)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5FBC77B-3B65-1889-330B-1838FC846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02406"/>
              </p:ext>
            </p:extLst>
          </p:nvPr>
        </p:nvGraphicFramePr>
        <p:xfrm>
          <a:off x="2895768" y="3419814"/>
          <a:ext cx="6858692" cy="398136"/>
        </p:xfrm>
        <a:graphic>
          <a:graphicData uri="http://schemas.openxmlformats.org/drawingml/2006/table">
            <a:tbl>
              <a:tblPr/>
              <a:tblGrid>
                <a:gridCol w="2409224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2257291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2192177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-3.52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0.41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12.61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7052166-0373-2BE2-021C-E8797B349B09}"/>
              </a:ext>
            </a:extLst>
          </p:cNvPr>
          <p:cNvSpPr txBox="1"/>
          <p:nvPr/>
        </p:nvSpPr>
        <p:spPr>
          <a:xfrm>
            <a:off x="5740830" y="3965418"/>
            <a:ext cx="124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Parameters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FEC6936-3E01-E650-D5CA-8760AD403DBE}"/>
              </a:ext>
            </a:extLst>
          </p:cNvPr>
          <p:cNvSpPr/>
          <p:nvPr/>
        </p:nvSpPr>
        <p:spPr>
          <a:xfrm>
            <a:off x="5985164" y="4973868"/>
            <a:ext cx="452581" cy="1481888"/>
          </a:xfrm>
          <a:prstGeom prst="leftBrace">
            <a:avLst>
              <a:gd name="adj1" fmla="val 4915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5E4EBC2-563E-E382-284D-40C285A53731}"/>
              </a:ext>
            </a:extLst>
          </p:cNvPr>
          <p:cNvSpPr/>
          <p:nvPr/>
        </p:nvSpPr>
        <p:spPr>
          <a:xfrm rot="10800000">
            <a:off x="2052202" y="3613490"/>
            <a:ext cx="1376217" cy="3396909"/>
          </a:xfrm>
          <a:prstGeom prst="arc">
            <a:avLst>
              <a:gd name="adj1" fmla="val 251576"/>
              <a:gd name="adj2" fmla="val 532271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D355661-742E-2A45-D876-A7550DBC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80753"/>
              </p:ext>
            </p:extLst>
          </p:nvPr>
        </p:nvGraphicFramePr>
        <p:xfrm>
          <a:off x="2894906" y="3417761"/>
          <a:ext cx="6858692" cy="398136"/>
        </p:xfrm>
        <a:graphic>
          <a:graphicData uri="http://schemas.openxmlformats.org/drawingml/2006/table">
            <a:tbl>
              <a:tblPr/>
              <a:tblGrid>
                <a:gridCol w="2409224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2257291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2192177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4.57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-0.15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EC468B6E-327D-3C0A-ABD7-4F30F98EA3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77"/>
          <a:stretch/>
        </p:blipFill>
        <p:spPr>
          <a:xfrm>
            <a:off x="221391" y="1457103"/>
            <a:ext cx="1947709" cy="1946818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382608-7194-966F-EE09-2D1B34C7B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5635"/>
              </p:ext>
            </p:extLst>
          </p:nvPr>
        </p:nvGraphicFramePr>
        <p:xfrm>
          <a:off x="6817808" y="4773252"/>
          <a:ext cx="4013200" cy="398136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FFCD7E1-1418-C6EE-9D4B-4CA6B0C1C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47783"/>
              </p:ext>
            </p:extLst>
          </p:nvPr>
        </p:nvGraphicFramePr>
        <p:xfrm>
          <a:off x="6817808" y="6069224"/>
          <a:ext cx="4013200" cy="45846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226134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38799477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845676920"/>
                    </a:ext>
                  </a:extLst>
                </a:gridCol>
              </a:tblGrid>
              <a:tr h="45846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953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7669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F555749-329A-6350-8814-5B848F55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54656"/>
              </p:ext>
            </p:extLst>
          </p:nvPr>
        </p:nvGraphicFramePr>
        <p:xfrm>
          <a:off x="1647924" y="5508337"/>
          <a:ext cx="4013200" cy="398136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24.31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3.18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8B45974-2152-6A42-7469-BF5932488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07954"/>
              </p:ext>
            </p:extLst>
          </p:nvPr>
        </p:nvGraphicFramePr>
        <p:xfrm>
          <a:off x="2894906" y="3420244"/>
          <a:ext cx="6858692" cy="398136"/>
        </p:xfrm>
        <a:graphic>
          <a:graphicData uri="http://schemas.openxmlformats.org/drawingml/2006/table">
            <a:tbl>
              <a:tblPr/>
              <a:tblGrid>
                <a:gridCol w="2409224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2257291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2192177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9.30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-7.19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2.09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664EFDB-16CD-0F0F-C3EB-05B1B84FE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01" r="5574"/>
          <a:stretch/>
        </p:blipFill>
        <p:spPr>
          <a:xfrm>
            <a:off x="10444321" y="1794965"/>
            <a:ext cx="139618" cy="1435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B90886-02D2-2D39-6B0B-D529485ED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61" r="10427"/>
          <a:stretch/>
        </p:blipFill>
        <p:spPr>
          <a:xfrm>
            <a:off x="7976793" y="1608464"/>
            <a:ext cx="1343606" cy="1586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774161-564C-59FA-17BA-44888E6F8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791140" y="1482444"/>
            <a:ext cx="1676408" cy="167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9ECEBE-ADF6-9CA4-0E57-B8CD6E27B5BD}"/>
              </a:ext>
            </a:extLst>
          </p:cNvPr>
          <p:cNvSpPr txBox="1"/>
          <p:nvPr/>
        </p:nvSpPr>
        <p:spPr>
          <a:xfrm>
            <a:off x="7092528" y="1445956"/>
            <a:ext cx="61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128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0A945E-CE05-75BC-907B-A04686FB8BA1}"/>
              </a:ext>
            </a:extLst>
          </p:cNvPr>
          <p:cNvCxnSpPr>
            <a:cxnSpLocks/>
          </p:cNvCxnSpPr>
          <p:nvPr/>
        </p:nvCxnSpPr>
        <p:spPr>
          <a:xfrm>
            <a:off x="7812087" y="1582513"/>
            <a:ext cx="1698367" cy="4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890E30-D5EC-786A-52D5-90F528125D2F}"/>
              </a:ext>
            </a:extLst>
          </p:cNvPr>
          <p:cNvGrpSpPr/>
          <p:nvPr/>
        </p:nvGrpSpPr>
        <p:grpSpPr>
          <a:xfrm>
            <a:off x="9480806" y="1227953"/>
            <a:ext cx="876804" cy="508565"/>
            <a:chOff x="9467836" y="2051552"/>
            <a:chExt cx="876804" cy="50856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3591BE7-C91F-F27B-A36E-78A46244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67836" y="2051552"/>
              <a:ext cx="482643" cy="50856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75DF66-BB1E-644A-1874-375CB9736E46}"/>
                </a:ext>
              </a:extLst>
            </p:cNvPr>
            <p:cNvSpPr txBox="1"/>
            <p:nvPr/>
          </p:nvSpPr>
          <p:spPr>
            <a:xfrm>
              <a:off x="9725986" y="2059154"/>
              <a:ext cx="618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x 128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BB89CC-FD84-9F35-CD7F-9A892094EF33}"/>
              </a:ext>
            </a:extLst>
          </p:cNvPr>
          <p:cNvCxnSpPr>
            <a:cxnSpLocks/>
          </p:cNvCxnSpPr>
          <p:nvPr/>
        </p:nvCxnSpPr>
        <p:spPr>
          <a:xfrm flipV="1">
            <a:off x="10168471" y="1589820"/>
            <a:ext cx="830937" cy="2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0A5009-F34E-86FB-A15E-F09371EEB820}"/>
              </a:ext>
            </a:extLst>
          </p:cNvPr>
          <p:cNvGrpSpPr/>
          <p:nvPr/>
        </p:nvGrpSpPr>
        <p:grpSpPr>
          <a:xfrm>
            <a:off x="10999408" y="1196933"/>
            <a:ext cx="986507" cy="527805"/>
            <a:chOff x="10999408" y="1196933"/>
            <a:chExt cx="986507" cy="52780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10A60A0-A85F-79CA-8B2C-09F401AD3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99408" y="1196933"/>
              <a:ext cx="500902" cy="52780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207CFF4-4723-D7C0-BD78-C9CD4AE5D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56165" y="1198987"/>
              <a:ext cx="482643" cy="50856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00A15AE-101E-8E6D-103E-B8B5EECE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03272" y="1198080"/>
              <a:ext cx="482643" cy="508565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A8232EE-744D-EE07-30DE-DA8941D1B593}"/>
              </a:ext>
            </a:extLst>
          </p:cNvPr>
          <p:cNvSpPr txBox="1"/>
          <p:nvPr/>
        </p:nvSpPr>
        <p:spPr>
          <a:xfrm>
            <a:off x="4266868" y="116947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349002-4DE1-B898-789A-158019EBBBEC}"/>
              </a:ext>
            </a:extLst>
          </p:cNvPr>
          <p:cNvSpPr txBox="1"/>
          <p:nvPr/>
        </p:nvSpPr>
        <p:spPr>
          <a:xfrm>
            <a:off x="8308011" y="1196933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RNN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9A13F6-572F-2B09-E6C4-F25AC680FE0E}"/>
              </a:ext>
            </a:extLst>
          </p:cNvPr>
          <p:cNvSpPr txBox="1"/>
          <p:nvPr/>
        </p:nvSpPr>
        <p:spPr>
          <a:xfrm>
            <a:off x="10258309" y="1234374"/>
            <a:ext cx="54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CTC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A2A4304-EEAF-CC3A-F52F-B4CEAC65A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8522" y="115339"/>
            <a:ext cx="500902" cy="52780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4D8D438-EFF9-07C8-6FD4-E2822F0B5CFF}"/>
              </a:ext>
            </a:extLst>
          </p:cNvPr>
          <p:cNvSpPr txBox="1"/>
          <p:nvPr/>
        </p:nvSpPr>
        <p:spPr>
          <a:xfrm>
            <a:off x="10357610" y="2013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59CF4A-2689-2C60-CE85-95F2D204775E}"/>
              </a:ext>
            </a:extLst>
          </p:cNvPr>
          <p:cNvSpPr txBox="1"/>
          <p:nvPr/>
        </p:nvSpPr>
        <p:spPr>
          <a:xfrm>
            <a:off x="10689598" y="331225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= numbers</a:t>
            </a:r>
          </a:p>
        </p:txBody>
      </p:sp>
    </p:spTree>
    <p:extLst>
      <p:ext uri="{BB962C8B-B14F-4D97-AF65-F5344CB8AC3E}">
        <p14:creationId xmlns:p14="http://schemas.microsoft.com/office/powerpoint/2010/main" val="244076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347C883-A96A-9A26-FE6C-ADD165C2E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4665"/>
          <a:stretch/>
        </p:blipFill>
        <p:spPr>
          <a:xfrm>
            <a:off x="2075755" y="1363901"/>
            <a:ext cx="5027942" cy="1918421"/>
          </a:xfrm>
          <a:prstGeom prst="rect">
            <a:avLst/>
          </a:prstGeom>
        </p:spPr>
      </p:pic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DFD718A-AA73-31F4-06A2-AB5E1C515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53403"/>
              </p:ext>
            </p:extLst>
          </p:nvPr>
        </p:nvGraphicFramePr>
        <p:xfrm>
          <a:off x="7848659" y="5367201"/>
          <a:ext cx="4013200" cy="398136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DD08A5-D414-47D5-4FF5-0EC54E80708C}"/>
              </a:ext>
            </a:extLst>
          </p:cNvPr>
          <p:cNvCxnSpPr>
            <a:cxnSpLocks/>
          </p:cNvCxnSpPr>
          <p:nvPr/>
        </p:nvCxnSpPr>
        <p:spPr>
          <a:xfrm flipV="1">
            <a:off x="2470244" y="1585169"/>
            <a:ext cx="4627098" cy="146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48318210-033A-75FC-FC86-92EC4817FDC4}"/>
              </a:ext>
            </a:extLst>
          </p:cNvPr>
          <p:cNvSpPr/>
          <p:nvPr/>
        </p:nvSpPr>
        <p:spPr>
          <a:xfrm>
            <a:off x="9650093" y="1898778"/>
            <a:ext cx="2211766" cy="3321036"/>
          </a:xfrm>
          <a:custGeom>
            <a:avLst/>
            <a:gdLst>
              <a:gd name="connsiteX0" fmla="*/ 1603573 w 1603736"/>
              <a:gd name="connsiteY0" fmla="*/ 1333292 h 2721494"/>
              <a:gd name="connsiteX1" fmla="*/ 1493502 w 1603736"/>
              <a:gd name="connsiteY1" fmla="*/ 2049297 h 2721494"/>
              <a:gd name="connsiteX2" fmla="*/ 761406 w 1603736"/>
              <a:gd name="connsiteY2" fmla="*/ 2719760 h 2721494"/>
              <a:gd name="connsiteX3" fmla="*/ 801868 w 1603736"/>
              <a:gd name="connsiteY3" fmla="*/ 1360747 h 2721494"/>
              <a:gd name="connsiteX4" fmla="*/ 1603573 w 1603736"/>
              <a:gd name="connsiteY4" fmla="*/ 1333292 h 2721494"/>
              <a:gd name="connsiteX0" fmla="*/ 1603573 w 1603736"/>
              <a:gd name="connsiteY0" fmla="*/ 1333292 h 2721494"/>
              <a:gd name="connsiteX1" fmla="*/ 1493502 w 1603736"/>
              <a:gd name="connsiteY1" fmla="*/ 2049297 h 2721494"/>
              <a:gd name="connsiteX2" fmla="*/ 761406 w 1603736"/>
              <a:gd name="connsiteY2" fmla="*/ 2719760 h 2721494"/>
              <a:gd name="connsiteX0" fmla="*/ 842167 w 939492"/>
              <a:gd name="connsiteY0" fmla="*/ 1731524 h 3119732"/>
              <a:gd name="connsiteX1" fmla="*/ 732096 w 939492"/>
              <a:gd name="connsiteY1" fmla="*/ 2447529 h 3119732"/>
              <a:gd name="connsiteX2" fmla="*/ 0 w 939492"/>
              <a:gd name="connsiteY2" fmla="*/ 3117992 h 3119732"/>
              <a:gd name="connsiteX3" fmla="*/ 40462 w 939492"/>
              <a:gd name="connsiteY3" fmla="*/ 1758979 h 3119732"/>
              <a:gd name="connsiteX4" fmla="*/ 842167 w 939492"/>
              <a:gd name="connsiteY4" fmla="*/ 1731524 h 3119732"/>
              <a:gd name="connsiteX0" fmla="*/ 939444 w 939492"/>
              <a:gd name="connsiteY0" fmla="*/ 0 h 3119732"/>
              <a:gd name="connsiteX1" fmla="*/ 732096 w 939492"/>
              <a:gd name="connsiteY1" fmla="*/ 2447529 h 3119732"/>
              <a:gd name="connsiteX2" fmla="*/ 0 w 939492"/>
              <a:gd name="connsiteY2" fmla="*/ 3117992 h 3119732"/>
              <a:gd name="connsiteX0" fmla="*/ 842167 w 842330"/>
              <a:gd name="connsiteY0" fmla="*/ 1666673 h 3054881"/>
              <a:gd name="connsiteX1" fmla="*/ 732096 w 842330"/>
              <a:gd name="connsiteY1" fmla="*/ 2382678 h 3054881"/>
              <a:gd name="connsiteX2" fmla="*/ 0 w 842330"/>
              <a:gd name="connsiteY2" fmla="*/ 3053141 h 3054881"/>
              <a:gd name="connsiteX3" fmla="*/ 40462 w 842330"/>
              <a:gd name="connsiteY3" fmla="*/ 1694128 h 3054881"/>
              <a:gd name="connsiteX4" fmla="*/ 842167 w 842330"/>
              <a:gd name="connsiteY4" fmla="*/ 1666673 h 3054881"/>
              <a:gd name="connsiteX0" fmla="*/ 556822 w 842330"/>
              <a:gd name="connsiteY0" fmla="*/ 0 h 3054881"/>
              <a:gd name="connsiteX1" fmla="*/ 732096 w 842330"/>
              <a:gd name="connsiteY1" fmla="*/ 2382678 h 3054881"/>
              <a:gd name="connsiteX2" fmla="*/ 0 w 842330"/>
              <a:gd name="connsiteY2" fmla="*/ 3053141 h 3054881"/>
              <a:gd name="connsiteX0" fmla="*/ 842167 w 881162"/>
              <a:gd name="connsiteY0" fmla="*/ 1666673 h 3054881"/>
              <a:gd name="connsiteX1" fmla="*/ 732096 w 881162"/>
              <a:gd name="connsiteY1" fmla="*/ 2382678 h 3054881"/>
              <a:gd name="connsiteX2" fmla="*/ 0 w 881162"/>
              <a:gd name="connsiteY2" fmla="*/ 3053141 h 3054881"/>
              <a:gd name="connsiteX3" fmla="*/ 40462 w 881162"/>
              <a:gd name="connsiteY3" fmla="*/ 1694128 h 3054881"/>
              <a:gd name="connsiteX4" fmla="*/ 842167 w 881162"/>
              <a:gd name="connsiteY4" fmla="*/ 1666673 h 3054881"/>
              <a:gd name="connsiteX0" fmla="*/ 881078 w 881162"/>
              <a:gd name="connsiteY0" fmla="*/ 0 h 3054881"/>
              <a:gd name="connsiteX1" fmla="*/ 732096 w 881162"/>
              <a:gd name="connsiteY1" fmla="*/ 2382678 h 3054881"/>
              <a:gd name="connsiteX2" fmla="*/ 0 w 881162"/>
              <a:gd name="connsiteY2" fmla="*/ 3053141 h 3054881"/>
              <a:gd name="connsiteX0" fmla="*/ 842167 w 881078"/>
              <a:gd name="connsiteY0" fmla="*/ 1666673 h 3054881"/>
              <a:gd name="connsiteX1" fmla="*/ 732096 w 881078"/>
              <a:gd name="connsiteY1" fmla="*/ 2382678 h 3054881"/>
              <a:gd name="connsiteX2" fmla="*/ 0 w 881078"/>
              <a:gd name="connsiteY2" fmla="*/ 3053141 h 3054881"/>
              <a:gd name="connsiteX3" fmla="*/ 40462 w 881078"/>
              <a:gd name="connsiteY3" fmla="*/ 1694128 h 3054881"/>
              <a:gd name="connsiteX4" fmla="*/ 842167 w 881078"/>
              <a:gd name="connsiteY4" fmla="*/ 1666673 h 3054881"/>
              <a:gd name="connsiteX0" fmla="*/ 881078 w 881078"/>
              <a:gd name="connsiteY0" fmla="*/ 0 h 3054881"/>
              <a:gd name="connsiteX1" fmla="*/ 732096 w 881078"/>
              <a:gd name="connsiteY1" fmla="*/ 2382678 h 3054881"/>
              <a:gd name="connsiteX2" fmla="*/ 0 w 881078"/>
              <a:gd name="connsiteY2" fmla="*/ 3053141 h 3054881"/>
              <a:gd name="connsiteX0" fmla="*/ 842167 w 881078"/>
              <a:gd name="connsiteY0" fmla="*/ 1666673 h 3054881"/>
              <a:gd name="connsiteX1" fmla="*/ 732096 w 881078"/>
              <a:gd name="connsiteY1" fmla="*/ 2382678 h 3054881"/>
              <a:gd name="connsiteX2" fmla="*/ 0 w 881078"/>
              <a:gd name="connsiteY2" fmla="*/ 3053141 h 3054881"/>
              <a:gd name="connsiteX3" fmla="*/ 40462 w 881078"/>
              <a:gd name="connsiteY3" fmla="*/ 1694128 h 3054881"/>
              <a:gd name="connsiteX4" fmla="*/ 842167 w 881078"/>
              <a:gd name="connsiteY4" fmla="*/ 1666673 h 3054881"/>
              <a:gd name="connsiteX0" fmla="*/ 881078 w 881078"/>
              <a:gd name="connsiteY0" fmla="*/ 0 h 3054881"/>
              <a:gd name="connsiteX1" fmla="*/ 732096 w 881078"/>
              <a:gd name="connsiteY1" fmla="*/ 2382678 h 3054881"/>
              <a:gd name="connsiteX2" fmla="*/ 0 w 881078"/>
              <a:gd name="connsiteY2" fmla="*/ 3053141 h 3054881"/>
              <a:gd name="connsiteX0" fmla="*/ 1607410 w 1646321"/>
              <a:gd name="connsiteY0" fmla="*/ 1666673 h 3054881"/>
              <a:gd name="connsiteX1" fmla="*/ 1497339 w 1646321"/>
              <a:gd name="connsiteY1" fmla="*/ 2382678 h 3054881"/>
              <a:gd name="connsiteX2" fmla="*/ 765243 w 1646321"/>
              <a:gd name="connsiteY2" fmla="*/ 3053141 h 3054881"/>
              <a:gd name="connsiteX3" fmla="*/ 805705 w 1646321"/>
              <a:gd name="connsiteY3" fmla="*/ 1694128 h 3054881"/>
              <a:gd name="connsiteX4" fmla="*/ 1607410 w 1646321"/>
              <a:gd name="connsiteY4" fmla="*/ 1666673 h 3054881"/>
              <a:gd name="connsiteX0" fmla="*/ 1646321 w 1646321"/>
              <a:gd name="connsiteY0" fmla="*/ 0 h 3054881"/>
              <a:gd name="connsiteX1" fmla="*/ 1497339 w 1646321"/>
              <a:gd name="connsiteY1" fmla="*/ 2382678 h 3054881"/>
              <a:gd name="connsiteX2" fmla="*/ 0 w 1646321"/>
              <a:gd name="connsiteY2" fmla="*/ 2916954 h 3054881"/>
              <a:gd name="connsiteX0" fmla="*/ 1607410 w 1646321"/>
              <a:gd name="connsiteY0" fmla="*/ 1666673 h 3054881"/>
              <a:gd name="connsiteX1" fmla="*/ 1497339 w 1646321"/>
              <a:gd name="connsiteY1" fmla="*/ 2382678 h 3054881"/>
              <a:gd name="connsiteX2" fmla="*/ 765243 w 1646321"/>
              <a:gd name="connsiteY2" fmla="*/ 3053141 h 3054881"/>
              <a:gd name="connsiteX3" fmla="*/ 805705 w 1646321"/>
              <a:gd name="connsiteY3" fmla="*/ 1694128 h 3054881"/>
              <a:gd name="connsiteX4" fmla="*/ 1607410 w 1646321"/>
              <a:gd name="connsiteY4" fmla="*/ 1666673 h 3054881"/>
              <a:gd name="connsiteX0" fmla="*/ 1646321 w 1646321"/>
              <a:gd name="connsiteY0" fmla="*/ 0 h 3054881"/>
              <a:gd name="connsiteX1" fmla="*/ 1056352 w 1646321"/>
              <a:gd name="connsiteY1" fmla="*/ 2110304 h 3054881"/>
              <a:gd name="connsiteX2" fmla="*/ 0 w 1646321"/>
              <a:gd name="connsiteY2" fmla="*/ 2916954 h 3054881"/>
              <a:gd name="connsiteX0" fmla="*/ 1607410 w 1646321"/>
              <a:gd name="connsiteY0" fmla="*/ 1666673 h 3054881"/>
              <a:gd name="connsiteX1" fmla="*/ 1497339 w 1646321"/>
              <a:gd name="connsiteY1" fmla="*/ 2382678 h 3054881"/>
              <a:gd name="connsiteX2" fmla="*/ 765243 w 1646321"/>
              <a:gd name="connsiteY2" fmla="*/ 3053141 h 3054881"/>
              <a:gd name="connsiteX3" fmla="*/ 805705 w 1646321"/>
              <a:gd name="connsiteY3" fmla="*/ 1694128 h 3054881"/>
              <a:gd name="connsiteX4" fmla="*/ 1607410 w 1646321"/>
              <a:gd name="connsiteY4" fmla="*/ 1666673 h 3054881"/>
              <a:gd name="connsiteX0" fmla="*/ 1646321 w 1646321"/>
              <a:gd name="connsiteY0" fmla="*/ 0 h 3054881"/>
              <a:gd name="connsiteX1" fmla="*/ 1056352 w 1646321"/>
              <a:gd name="connsiteY1" fmla="*/ 2110304 h 3054881"/>
              <a:gd name="connsiteX2" fmla="*/ 143561 w 1646321"/>
              <a:gd name="connsiteY2" fmla="*/ 2454010 h 3054881"/>
              <a:gd name="connsiteX3" fmla="*/ 0 w 1646321"/>
              <a:gd name="connsiteY3" fmla="*/ 2916954 h 3054881"/>
              <a:gd name="connsiteX0" fmla="*/ 1555529 w 1594440"/>
              <a:gd name="connsiteY0" fmla="*/ 1666673 h 3130962"/>
              <a:gd name="connsiteX1" fmla="*/ 1445458 w 1594440"/>
              <a:gd name="connsiteY1" fmla="*/ 2382678 h 3130962"/>
              <a:gd name="connsiteX2" fmla="*/ 713362 w 1594440"/>
              <a:gd name="connsiteY2" fmla="*/ 3053141 h 3130962"/>
              <a:gd name="connsiteX3" fmla="*/ 753824 w 1594440"/>
              <a:gd name="connsiteY3" fmla="*/ 1694128 h 3130962"/>
              <a:gd name="connsiteX4" fmla="*/ 1555529 w 1594440"/>
              <a:gd name="connsiteY4" fmla="*/ 1666673 h 3130962"/>
              <a:gd name="connsiteX0" fmla="*/ 1594440 w 1594440"/>
              <a:gd name="connsiteY0" fmla="*/ 0 h 3130962"/>
              <a:gd name="connsiteX1" fmla="*/ 1004471 w 1594440"/>
              <a:gd name="connsiteY1" fmla="*/ 2110304 h 3130962"/>
              <a:gd name="connsiteX2" fmla="*/ 91680 w 1594440"/>
              <a:gd name="connsiteY2" fmla="*/ 2454010 h 3130962"/>
              <a:gd name="connsiteX3" fmla="*/ 0 w 1594440"/>
              <a:gd name="connsiteY3" fmla="*/ 3130962 h 3130962"/>
              <a:gd name="connsiteX0" fmla="*/ 1574985 w 1613896"/>
              <a:gd name="connsiteY0" fmla="*/ 1666673 h 3234723"/>
              <a:gd name="connsiteX1" fmla="*/ 1464914 w 1613896"/>
              <a:gd name="connsiteY1" fmla="*/ 2382678 h 3234723"/>
              <a:gd name="connsiteX2" fmla="*/ 732818 w 1613896"/>
              <a:gd name="connsiteY2" fmla="*/ 3053141 h 3234723"/>
              <a:gd name="connsiteX3" fmla="*/ 773280 w 1613896"/>
              <a:gd name="connsiteY3" fmla="*/ 1694128 h 3234723"/>
              <a:gd name="connsiteX4" fmla="*/ 1574985 w 1613896"/>
              <a:gd name="connsiteY4" fmla="*/ 1666673 h 3234723"/>
              <a:gd name="connsiteX0" fmla="*/ 1613896 w 1613896"/>
              <a:gd name="connsiteY0" fmla="*/ 0 h 3234723"/>
              <a:gd name="connsiteX1" fmla="*/ 1023927 w 1613896"/>
              <a:gd name="connsiteY1" fmla="*/ 2110304 h 3234723"/>
              <a:gd name="connsiteX2" fmla="*/ 111136 w 1613896"/>
              <a:gd name="connsiteY2" fmla="*/ 2454010 h 3234723"/>
              <a:gd name="connsiteX3" fmla="*/ 0 w 1613896"/>
              <a:gd name="connsiteY3" fmla="*/ 3234723 h 3234723"/>
              <a:gd name="connsiteX0" fmla="*/ 1637056 w 1675967"/>
              <a:gd name="connsiteY0" fmla="*/ 1666673 h 3234723"/>
              <a:gd name="connsiteX1" fmla="*/ 1526985 w 1675967"/>
              <a:gd name="connsiteY1" fmla="*/ 2382678 h 3234723"/>
              <a:gd name="connsiteX2" fmla="*/ 794889 w 1675967"/>
              <a:gd name="connsiteY2" fmla="*/ 3053141 h 3234723"/>
              <a:gd name="connsiteX3" fmla="*/ 835351 w 1675967"/>
              <a:gd name="connsiteY3" fmla="*/ 1694128 h 3234723"/>
              <a:gd name="connsiteX4" fmla="*/ 1637056 w 1675967"/>
              <a:gd name="connsiteY4" fmla="*/ 1666673 h 3234723"/>
              <a:gd name="connsiteX0" fmla="*/ 1675967 w 1675967"/>
              <a:gd name="connsiteY0" fmla="*/ 0 h 3234723"/>
              <a:gd name="connsiteX1" fmla="*/ 1085998 w 1675967"/>
              <a:gd name="connsiteY1" fmla="*/ 2110304 h 3234723"/>
              <a:gd name="connsiteX2" fmla="*/ 173207 w 1675967"/>
              <a:gd name="connsiteY2" fmla="*/ 2454010 h 3234723"/>
              <a:gd name="connsiteX3" fmla="*/ 62071 w 1675967"/>
              <a:gd name="connsiteY3" fmla="*/ 3234723 h 3234723"/>
              <a:gd name="connsiteX0" fmla="*/ 1718709 w 1757620"/>
              <a:gd name="connsiteY0" fmla="*/ 1666673 h 3260663"/>
              <a:gd name="connsiteX1" fmla="*/ 1608638 w 1757620"/>
              <a:gd name="connsiteY1" fmla="*/ 2382678 h 3260663"/>
              <a:gd name="connsiteX2" fmla="*/ 876542 w 1757620"/>
              <a:gd name="connsiteY2" fmla="*/ 3053141 h 3260663"/>
              <a:gd name="connsiteX3" fmla="*/ 917004 w 1757620"/>
              <a:gd name="connsiteY3" fmla="*/ 1694128 h 3260663"/>
              <a:gd name="connsiteX4" fmla="*/ 1718709 w 1757620"/>
              <a:gd name="connsiteY4" fmla="*/ 1666673 h 3260663"/>
              <a:gd name="connsiteX0" fmla="*/ 1757620 w 1757620"/>
              <a:gd name="connsiteY0" fmla="*/ 0 h 3260663"/>
              <a:gd name="connsiteX1" fmla="*/ 1167651 w 1757620"/>
              <a:gd name="connsiteY1" fmla="*/ 2110304 h 3260663"/>
              <a:gd name="connsiteX2" fmla="*/ 254860 w 1757620"/>
              <a:gd name="connsiteY2" fmla="*/ 2454010 h 3260663"/>
              <a:gd name="connsiteX3" fmla="*/ 39963 w 1757620"/>
              <a:gd name="connsiteY3" fmla="*/ 3260663 h 3260663"/>
              <a:gd name="connsiteX0" fmla="*/ 1692811 w 1731722"/>
              <a:gd name="connsiteY0" fmla="*/ 1666673 h 3260663"/>
              <a:gd name="connsiteX1" fmla="*/ 1582740 w 1731722"/>
              <a:gd name="connsiteY1" fmla="*/ 2382678 h 3260663"/>
              <a:gd name="connsiteX2" fmla="*/ 850644 w 1731722"/>
              <a:gd name="connsiteY2" fmla="*/ 3053141 h 3260663"/>
              <a:gd name="connsiteX3" fmla="*/ 891106 w 1731722"/>
              <a:gd name="connsiteY3" fmla="*/ 1694128 h 3260663"/>
              <a:gd name="connsiteX4" fmla="*/ 1692811 w 1731722"/>
              <a:gd name="connsiteY4" fmla="*/ 1666673 h 3260663"/>
              <a:gd name="connsiteX0" fmla="*/ 1731722 w 1731722"/>
              <a:gd name="connsiteY0" fmla="*/ 0 h 3260663"/>
              <a:gd name="connsiteX1" fmla="*/ 1141753 w 1731722"/>
              <a:gd name="connsiteY1" fmla="*/ 2110304 h 3260663"/>
              <a:gd name="connsiteX2" fmla="*/ 228962 w 1731722"/>
              <a:gd name="connsiteY2" fmla="*/ 2454010 h 3260663"/>
              <a:gd name="connsiteX3" fmla="*/ 14065 w 1731722"/>
              <a:gd name="connsiteY3" fmla="*/ 3260663 h 3260663"/>
              <a:gd name="connsiteX0" fmla="*/ 1689161 w 1728072"/>
              <a:gd name="connsiteY0" fmla="*/ 1666673 h 3260663"/>
              <a:gd name="connsiteX1" fmla="*/ 1579090 w 1728072"/>
              <a:gd name="connsiteY1" fmla="*/ 2382678 h 3260663"/>
              <a:gd name="connsiteX2" fmla="*/ 846994 w 1728072"/>
              <a:gd name="connsiteY2" fmla="*/ 3053141 h 3260663"/>
              <a:gd name="connsiteX3" fmla="*/ 887456 w 1728072"/>
              <a:gd name="connsiteY3" fmla="*/ 1694128 h 3260663"/>
              <a:gd name="connsiteX4" fmla="*/ 1689161 w 1728072"/>
              <a:gd name="connsiteY4" fmla="*/ 1666673 h 3260663"/>
              <a:gd name="connsiteX0" fmla="*/ 1728072 w 1728072"/>
              <a:gd name="connsiteY0" fmla="*/ 0 h 3260663"/>
              <a:gd name="connsiteX1" fmla="*/ 1138103 w 1728072"/>
              <a:gd name="connsiteY1" fmla="*/ 2110304 h 3260663"/>
              <a:gd name="connsiteX2" fmla="*/ 277193 w 1728072"/>
              <a:gd name="connsiteY2" fmla="*/ 2454010 h 3260663"/>
              <a:gd name="connsiteX3" fmla="*/ 10415 w 1728072"/>
              <a:gd name="connsiteY3" fmla="*/ 3260663 h 3260663"/>
              <a:gd name="connsiteX0" fmla="*/ 1689161 w 1728072"/>
              <a:gd name="connsiteY0" fmla="*/ 1666673 h 3260663"/>
              <a:gd name="connsiteX1" fmla="*/ 1579090 w 1728072"/>
              <a:gd name="connsiteY1" fmla="*/ 2382678 h 3260663"/>
              <a:gd name="connsiteX2" fmla="*/ 846994 w 1728072"/>
              <a:gd name="connsiteY2" fmla="*/ 3053141 h 3260663"/>
              <a:gd name="connsiteX3" fmla="*/ 887456 w 1728072"/>
              <a:gd name="connsiteY3" fmla="*/ 1694128 h 3260663"/>
              <a:gd name="connsiteX4" fmla="*/ 1689161 w 1728072"/>
              <a:gd name="connsiteY4" fmla="*/ 1666673 h 3260663"/>
              <a:gd name="connsiteX0" fmla="*/ 1728072 w 1728072"/>
              <a:gd name="connsiteY0" fmla="*/ 0 h 3260663"/>
              <a:gd name="connsiteX1" fmla="*/ 1138103 w 1728072"/>
              <a:gd name="connsiteY1" fmla="*/ 2110304 h 3260663"/>
              <a:gd name="connsiteX2" fmla="*/ 277193 w 1728072"/>
              <a:gd name="connsiteY2" fmla="*/ 2454010 h 3260663"/>
              <a:gd name="connsiteX3" fmla="*/ 10415 w 1728072"/>
              <a:gd name="connsiteY3" fmla="*/ 3260663 h 3260663"/>
              <a:gd name="connsiteX0" fmla="*/ 1689161 w 1728072"/>
              <a:gd name="connsiteY0" fmla="*/ 1666673 h 3260663"/>
              <a:gd name="connsiteX1" fmla="*/ 1579090 w 1728072"/>
              <a:gd name="connsiteY1" fmla="*/ 2382678 h 3260663"/>
              <a:gd name="connsiteX2" fmla="*/ 846994 w 1728072"/>
              <a:gd name="connsiteY2" fmla="*/ 3053141 h 3260663"/>
              <a:gd name="connsiteX3" fmla="*/ 887456 w 1728072"/>
              <a:gd name="connsiteY3" fmla="*/ 1694128 h 3260663"/>
              <a:gd name="connsiteX4" fmla="*/ 1689161 w 1728072"/>
              <a:gd name="connsiteY4" fmla="*/ 1666673 h 3260663"/>
              <a:gd name="connsiteX0" fmla="*/ 1728072 w 1728072"/>
              <a:gd name="connsiteY0" fmla="*/ 0 h 3260663"/>
              <a:gd name="connsiteX1" fmla="*/ 1138103 w 1728072"/>
              <a:gd name="connsiteY1" fmla="*/ 2110304 h 3260663"/>
              <a:gd name="connsiteX2" fmla="*/ 277193 w 1728072"/>
              <a:gd name="connsiteY2" fmla="*/ 2454010 h 3260663"/>
              <a:gd name="connsiteX3" fmla="*/ 10415 w 1728072"/>
              <a:gd name="connsiteY3" fmla="*/ 3260663 h 3260663"/>
              <a:gd name="connsiteX0" fmla="*/ 1689161 w 1728072"/>
              <a:gd name="connsiteY0" fmla="*/ 1666673 h 3260663"/>
              <a:gd name="connsiteX1" fmla="*/ 1579090 w 1728072"/>
              <a:gd name="connsiteY1" fmla="*/ 2382678 h 3260663"/>
              <a:gd name="connsiteX2" fmla="*/ 846994 w 1728072"/>
              <a:gd name="connsiteY2" fmla="*/ 3053141 h 3260663"/>
              <a:gd name="connsiteX3" fmla="*/ 887456 w 1728072"/>
              <a:gd name="connsiteY3" fmla="*/ 1694128 h 3260663"/>
              <a:gd name="connsiteX4" fmla="*/ 1689161 w 1728072"/>
              <a:gd name="connsiteY4" fmla="*/ 1666673 h 3260663"/>
              <a:gd name="connsiteX0" fmla="*/ 1728072 w 1728072"/>
              <a:gd name="connsiteY0" fmla="*/ 0 h 3260663"/>
              <a:gd name="connsiteX1" fmla="*/ 1215924 w 1728072"/>
              <a:gd name="connsiteY1" fmla="*/ 1831444 h 3260663"/>
              <a:gd name="connsiteX2" fmla="*/ 277193 w 1728072"/>
              <a:gd name="connsiteY2" fmla="*/ 2454010 h 3260663"/>
              <a:gd name="connsiteX3" fmla="*/ 10415 w 1728072"/>
              <a:gd name="connsiteY3" fmla="*/ 3260663 h 3260663"/>
              <a:gd name="connsiteX0" fmla="*/ 1689161 w 1805893"/>
              <a:gd name="connsiteY0" fmla="*/ 1731524 h 3325514"/>
              <a:gd name="connsiteX1" fmla="*/ 1579090 w 1805893"/>
              <a:gd name="connsiteY1" fmla="*/ 2447529 h 3325514"/>
              <a:gd name="connsiteX2" fmla="*/ 846994 w 1805893"/>
              <a:gd name="connsiteY2" fmla="*/ 3117992 h 3325514"/>
              <a:gd name="connsiteX3" fmla="*/ 887456 w 1805893"/>
              <a:gd name="connsiteY3" fmla="*/ 1758979 h 3325514"/>
              <a:gd name="connsiteX4" fmla="*/ 1689161 w 1805893"/>
              <a:gd name="connsiteY4" fmla="*/ 1731524 h 3325514"/>
              <a:gd name="connsiteX0" fmla="*/ 1805893 w 1805893"/>
              <a:gd name="connsiteY0" fmla="*/ 0 h 3325514"/>
              <a:gd name="connsiteX1" fmla="*/ 1215924 w 1805893"/>
              <a:gd name="connsiteY1" fmla="*/ 1896295 h 3325514"/>
              <a:gd name="connsiteX2" fmla="*/ 277193 w 1805893"/>
              <a:gd name="connsiteY2" fmla="*/ 2518861 h 3325514"/>
              <a:gd name="connsiteX3" fmla="*/ 10415 w 1805893"/>
              <a:gd name="connsiteY3" fmla="*/ 3325514 h 3325514"/>
              <a:gd name="connsiteX0" fmla="*/ 1689161 w 1805893"/>
              <a:gd name="connsiteY0" fmla="*/ 1731524 h 3325514"/>
              <a:gd name="connsiteX1" fmla="*/ 1579090 w 1805893"/>
              <a:gd name="connsiteY1" fmla="*/ 2447529 h 3325514"/>
              <a:gd name="connsiteX2" fmla="*/ 846994 w 1805893"/>
              <a:gd name="connsiteY2" fmla="*/ 3117992 h 3325514"/>
              <a:gd name="connsiteX3" fmla="*/ 887456 w 1805893"/>
              <a:gd name="connsiteY3" fmla="*/ 1758979 h 3325514"/>
              <a:gd name="connsiteX4" fmla="*/ 1689161 w 1805893"/>
              <a:gd name="connsiteY4" fmla="*/ 1731524 h 3325514"/>
              <a:gd name="connsiteX0" fmla="*/ 1805893 w 1805893"/>
              <a:gd name="connsiteY0" fmla="*/ 0 h 3325514"/>
              <a:gd name="connsiteX1" fmla="*/ 1215924 w 1805893"/>
              <a:gd name="connsiteY1" fmla="*/ 1896295 h 3325514"/>
              <a:gd name="connsiteX2" fmla="*/ 277193 w 1805893"/>
              <a:gd name="connsiteY2" fmla="*/ 2518861 h 3325514"/>
              <a:gd name="connsiteX3" fmla="*/ 10415 w 1805893"/>
              <a:gd name="connsiteY3" fmla="*/ 3325514 h 3325514"/>
              <a:gd name="connsiteX0" fmla="*/ 1689161 w 1805893"/>
              <a:gd name="connsiteY0" fmla="*/ 1731524 h 3325514"/>
              <a:gd name="connsiteX1" fmla="*/ 1579090 w 1805893"/>
              <a:gd name="connsiteY1" fmla="*/ 2447529 h 3325514"/>
              <a:gd name="connsiteX2" fmla="*/ 846994 w 1805893"/>
              <a:gd name="connsiteY2" fmla="*/ 3117992 h 3325514"/>
              <a:gd name="connsiteX3" fmla="*/ 887456 w 1805893"/>
              <a:gd name="connsiteY3" fmla="*/ 1758979 h 3325514"/>
              <a:gd name="connsiteX4" fmla="*/ 1689161 w 1805893"/>
              <a:gd name="connsiteY4" fmla="*/ 1731524 h 3325514"/>
              <a:gd name="connsiteX0" fmla="*/ 1805893 w 1805893"/>
              <a:gd name="connsiteY0" fmla="*/ 0 h 3325514"/>
              <a:gd name="connsiteX1" fmla="*/ 1692357 w 1805893"/>
              <a:gd name="connsiteY1" fmla="*/ 252269 h 3325514"/>
              <a:gd name="connsiteX2" fmla="*/ 1215924 w 1805893"/>
              <a:gd name="connsiteY2" fmla="*/ 1896295 h 3325514"/>
              <a:gd name="connsiteX3" fmla="*/ 277193 w 1805893"/>
              <a:gd name="connsiteY3" fmla="*/ 2518861 h 3325514"/>
              <a:gd name="connsiteX4" fmla="*/ 10415 w 1805893"/>
              <a:gd name="connsiteY4" fmla="*/ 3325514 h 3325514"/>
              <a:gd name="connsiteX0" fmla="*/ 1689161 w 1805893"/>
              <a:gd name="connsiteY0" fmla="*/ 1767444 h 3361434"/>
              <a:gd name="connsiteX1" fmla="*/ 1579090 w 1805893"/>
              <a:gd name="connsiteY1" fmla="*/ 2483449 h 3361434"/>
              <a:gd name="connsiteX2" fmla="*/ 846994 w 1805893"/>
              <a:gd name="connsiteY2" fmla="*/ 3153912 h 3361434"/>
              <a:gd name="connsiteX3" fmla="*/ 887456 w 1805893"/>
              <a:gd name="connsiteY3" fmla="*/ 1794899 h 3361434"/>
              <a:gd name="connsiteX4" fmla="*/ 1689161 w 1805893"/>
              <a:gd name="connsiteY4" fmla="*/ 1767444 h 3361434"/>
              <a:gd name="connsiteX0" fmla="*/ 1805893 w 1805893"/>
              <a:gd name="connsiteY0" fmla="*/ 35920 h 3361434"/>
              <a:gd name="connsiteX1" fmla="*/ 1497804 w 1805893"/>
              <a:gd name="connsiteY1" fmla="*/ 177942 h 3361434"/>
              <a:gd name="connsiteX2" fmla="*/ 1215924 w 1805893"/>
              <a:gd name="connsiteY2" fmla="*/ 1932215 h 3361434"/>
              <a:gd name="connsiteX3" fmla="*/ 277193 w 1805893"/>
              <a:gd name="connsiteY3" fmla="*/ 2554781 h 3361434"/>
              <a:gd name="connsiteX4" fmla="*/ 10415 w 1805893"/>
              <a:gd name="connsiteY4" fmla="*/ 3361434 h 3361434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497804 w 1779952"/>
              <a:gd name="connsiteY1" fmla="*/ 278209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497804 w 1779952"/>
              <a:gd name="connsiteY1" fmla="*/ 278209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497804 w 1779952"/>
              <a:gd name="connsiteY1" fmla="*/ 479247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413497 w 1779952"/>
              <a:gd name="connsiteY1" fmla="*/ 453306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303250 w 1779952"/>
              <a:gd name="connsiteY1" fmla="*/ 570038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329190 w 1779952"/>
              <a:gd name="connsiteY1" fmla="*/ 595979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329190 w 1779952"/>
              <a:gd name="connsiteY1" fmla="*/ 595979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329190 w 1779952"/>
              <a:gd name="connsiteY1" fmla="*/ 595979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1779952"/>
              <a:gd name="connsiteY0" fmla="*/ 1867711 h 3461701"/>
              <a:gd name="connsiteX1" fmla="*/ 1579090 w 1779952"/>
              <a:gd name="connsiteY1" fmla="*/ 2583716 h 3461701"/>
              <a:gd name="connsiteX2" fmla="*/ 846994 w 1779952"/>
              <a:gd name="connsiteY2" fmla="*/ 3254179 h 3461701"/>
              <a:gd name="connsiteX3" fmla="*/ 887456 w 1779952"/>
              <a:gd name="connsiteY3" fmla="*/ 1895166 h 3461701"/>
              <a:gd name="connsiteX4" fmla="*/ 1689161 w 1779952"/>
              <a:gd name="connsiteY4" fmla="*/ 1867711 h 3461701"/>
              <a:gd name="connsiteX0" fmla="*/ 1779952 w 1779952"/>
              <a:gd name="connsiteY0" fmla="*/ 0 h 3461701"/>
              <a:gd name="connsiteX1" fmla="*/ 1329190 w 1779952"/>
              <a:gd name="connsiteY1" fmla="*/ 595979 h 3461701"/>
              <a:gd name="connsiteX2" fmla="*/ 1215924 w 1779952"/>
              <a:gd name="connsiteY2" fmla="*/ 2032482 h 3461701"/>
              <a:gd name="connsiteX3" fmla="*/ 277193 w 1779952"/>
              <a:gd name="connsiteY3" fmla="*/ 2655048 h 3461701"/>
              <a:gd name="connsiteX4" fmla="*/ 10415 w 1779952"/>
              <a:gd name="connsiteY4" fmla="*/ 3461701 h 3461701"/>
              <a:gd name="connsiteX0" fmla="*/ 1689161 w 2197060"/>
              <a:gd name="connsiteY0" fmla="*/ 1867711 h 3461701"/>
              <a:gd name="connsiteX1" fmla="*/ 1579090 w 2197060"/>
              <a:gd name="connsiteY1" fmla="*/ 2583716 h 3461701"/>
              <a:gd name="connsiteX2" fmla="*/ 846994 w 2197060"/>
              <a:gd name="connsiteY2" fmla="*/ 3254179 h 3461701"/>
              <a:gd name="connsiteX3" fmla="*/ 887456 w 2197060"/>
              <a:gd name="connsiteY3" fmla="*/ 1895166 h 3461701"/>
              <a:gd name="connsiteX4" fmla="*/ 1689161 w 2197060"/>
              <a:gd name="connsiteY4" fmla="*/ 1867711 h 3461701"/>
              <a:gd name="connsiteX0" fmla="*/ 1779952 w 2197060"/>
              <a:gd name="connsiteY0" fmla="*/ 0 h 3461701"/>
              <a:gd name="connsiteX1" fmla="*/ 2165769 w 2197060"/>
              <a:gd name="connsiteY1" fmla="*/ 2288592 h 3461701"/>
              <a:gd name="connsiteX2" fmla="*/ 1215924 w 2197060"/>
              <a:gd name="connsiteY2" fmla="*/ 2032482 h 3461701"/>
              <a:gd name="connsiteX3" fmla="*/ 277193 w 2197060"/>
              <a:gd name="connsiteY3" fmla="*/ 2655048 h 3461701"/>
              <a:gd name="connsiteX4" fmla="*/ 10415 w 2197060"/>
              <a:gd name="connsiteY4" fmla="*/ 3461701 h 3461701"/>
              <a:gd name="connsiteX0" fmla="*/ 1689161 w 2197060"/>
              <a:gd name="connsiteY0" fmla="*/ 1867711 h 3461701"/>
              <a:gd name="connsiteX1" fmla="*/ 1579090 w 2197060"/>
              <a:gd name="connsiteY1" fmla="*/ 2583716 h 3461701"/>
              <a:gd name="connsiteX2" fmla="*/ 846994 w 2197060"/>
              <a:gd name="connsiteY2" fmla="*/ 3254179 h 3461701"/>
              <a:gd name="connsiteX3" fmla="*/ 887456 w 2197060"/>
              <a:gd name="connsiteY3" fmla="*/ 1895166 h 3461701"/>
              <a:gd name="connsiteX4" fmla="*/ 1689161 w 2197060"/>
              <a:gd name="connsiteY4" fmla="*/ 1867711 h 3461701"/>
              <a:gd name="connsiteX0" fmla="*/ 1779952 w 2197060"/>
              <a:gd name="connsiteY0" fmla="*/ 0 h 3461701"/>
              <a:gd name="connsiteX1" fmla="*/ 2165769 w 2197060"/>
              <a:gd name="connsiteY1" fmla="*/ 2288592 h 3461701"/>
              <a:gd name="connsiteX2" fmla="*/ 1053796 w 2197060"/>
              <a:gd name="connsiteY2" fmla="*/ 2227035 h 3461701"/>
              <a:gd name="connsiteX3" fmla="*/ 277193 w 2197060"/>
              <a:gd name="connsiteY3" fmla="*/ 2655048 h 3461701"/>
              <a:gd name="connsiteX4" fmla="*/ 10415 w 2197060"/>
              <a:gd name="connsiteY4" fmla="*/ 3461701 h 3461701"/>
              <a:gd name="connsiteX0" fmla="*/ 1689161 w 2197060"/>
              <a:gd name="connsiteY0" fmla="*/ 1867711 h 3461701"/>
              <a:gd name="connsiteX1" fmla="*/ 1579090 w 2197060"/>
              <a:gd name="connsiteY1" fmla="*/ 2583716 h 3461701"/>
              <a:gd name="connsiteX2" fmla="*/ 846994 w 2197060"/>
              <a:gd name="connsiteY2" fmla="*/ 3254179 h 3461701"/>
              <a:gd name="connsiteX3" fmla="*/ 887456 w 2197060"/>
              <a:gd name="connsiteY3" fmla="*/ 1895166 h 3461701"/>
              <a:gd name="connsiteX4" fmla="*/ 1689161 w 2197060"/>
              <a:gd name="connsiteY4" fmla="*/ 1867711 h 3461701"/>
              <a:gd name="connsiteX0" fmla="*/ 1779952 w 2197060"/>
              <a:gd name="connsiteY0" fmla="*/ 0 h 3461701"/>
              <a:gd name="connsiteX1" fmla="*/ 2165769 w 2197060"/>
              <a:gd name="connsiteY1" fmla="*/ 2288592 h 3461701"/>
              <a:gd name="connsiteX2" fmla="*/ 1034340 w 2197060"/>
              <a:gd name="connsiteY2" fmla="*/ 2324312 h 3461701"/>
              <a:gd name="connsiteX3" fmla="*/ 277193 w 2197060"/>
              <a:gd name="connsiteY3" fmla="*/ 2655048 h 3461701"/>
              <a:gd name="connsiteX4" fmla="*/ 10415 w 2197060"/>
              <a:gd name="connsiteY4" fmla="*/ 3461701 h 3461701"/>
              <a:gd name="connsiteX0" fmla="*/ 1689161 w 2197060"/>
              <a:gd name="connsiteY0" fmla="*/ 1867711 h 3461701"/>
              <a:gd name="connsiteX1" fmla="*/ 1579090 w 2197060"/>
              <a:gd name="connsiteY1" fmla="*/ 2583716 h 3461701"/>
              <a:gd name="connsiteX2" fmla="*/ 846994 w 2197060"/>
              <a:gd name="connsiteY2" fmla="*/ 3254179 h 3461701"/>
              <a:gd name="connsiteX3" fmla="*/ 887456 w 2197060"/>
              <a:gd name="connsiteY3" fmla="*/ 1895166 h 3461701"/>
              <a:gd name="connsiteX4" fmla="*/ 1689161 w 2197060"/>
              <a:gd name="connsiteY4" fmla="*/ 1867711 h 3461701"/>
              <a:gd name="connsiteX0" fmla="*/ 1779952 w 2197060"/>
              <a:gd name="connsiteY0" fmla="*/ 0 h 3461701"/>
              <a:gd name="connsiteX1" fmla="*/ 2165769 w 2197060"/>
              <a:gd name="connsiteY1" fmla="*/ 2288592 h 3461701"/>
              <a:gd name="connsiteX2" fmla="*/ 1034340 w 2197060"/>
              <a:gd name="connsiteY2" fmla="*/ 2324312 h 3461701"/>
              <a:gd name="connsiteX3" fmla="*/ 277193 w 2197060"/>
              <a:gd name="connsiteY3" fmla="*/ 2655048 h 3461701"/>
              <a:gd name="connsiteX4" fmla="*/ 10415 w 2197060"/>
              <a:gd name="connsiteY4" fmla="*/ 3461701 h 3461701"/>
              <a:gd name="connsiteX0" fmla="*/ 1689161 w 2197060"/>
              <a:gd name="connsiteY0" fmla="*/ 1867711 h 3461701"/>
              <a:gd name="connsiteX1" fmla="*/ 1579090 w 2197060"/>
              <a:gd name="connsiteY1" fmla="*/ 2583716 h 3461701"/>
              <a:gd name="connsiteX2" fmla="*/ 846994 w 2197060"/>
              <a:gd name="connsiteY2" fmla="*/ 3254179 h 3461701"/>
              <a:gd name="connsiteX3" fmla="*/ 887456 w 2197060"/>
              <a:gd name="connsiteY3" fmla="*/ 1895166 h 3461701"/>
              <a:gd name="connsiteX4" fmla="*/ 1689161 w 2197060"/>
              <a:gd name="connsiteY4" fmla="*/ 1867711 h 3461701"/>
              <a:gd name="connsiteX0" fmla="*/ 1779952 w 2197060"/>
              <a:gd name="connsiteY0" fmla="*/ 0 h 3461701"/>
              <a:gd name="connsiteX1" fmla="*/ 2165769 w 2197060"/>
              <a:gd name="connsiteY1" fmla="*/ 2288592 h 3461701"/>
              <a:gd name="connsiteX2" fmla="*/ 1034340 w 2197060"/>
              <a:gd name="connsiteY2" fmla="*/ 2324312 h 3461701"/>
              <a:gd name="connsiteX3" fmla="*/ 277193 w 2197060"/>
              <a:gd name="connsiteY3" fmla="*/ 2655048 h 3461701"/>
              <a:gd name="connsiteX4" fmla="*/ 10415 w 2197060"/>
              <a:gd name="connsiteY4" fmla="*/ 3461701 h 3461701"/>
              <a:gd name="connsiteX0" fmla="*/ 1689161 w 2197060"/>
              <a:gd name="connsiteY0" fmla="*/ 1867711 h 3461701"/>
              <a:gd name="connsiteX1" fmla="*/ 1579090 w 2197060"/>
              <a:gd name="connsiteY1" fmla="*/ 2583716 h 3461701"/>
              <a:gd name="connsiteX2" fmla="*/ 846994 w 2197060"/>
              <a:gd name="connsiteY2" fmla="*/ 3254179 h 3461701"/>
              <a:gd name="connsiteX3" fmla="*/ 887456 w 2197060"/>
              <a:gd name="connsiteY3" fmla="*/ 1895166 h 3461701"/>
              <a:gd name="connsiteX4" fmla="*/ 1689161 w 2197060"/>
              <a:gd name="connsiteY4" fmla="*/ 1867711 h 3461701"/>
              <a:gd name="connsiteX0" fmla="*/ 1779952 w 2197060"/>
              <a:gd name="connsiteY0" fmla="*/ 0 h 3461701"/>
              <a:gd name="connsiteX1" fmla="*/ 2165769 w 2197060"/>
              <a:gd name="connsiteY1" fmla="*/ 2288592 h 3461701"/>
              <a:gd name="connsiteX2" fmla="*/ 1034340 w 2197060"/>
              <a:gd name="connsiteY2" fmla="*/ 2324312 h 3461701"/>
              <a:gd name="connsiteX3" fmla="*/ 277193 w 2197060"/>
              <a:gd name="connsiteY3" fmla="*/ 2655048 h 3461701"/>
              <a:gd name="connsiteX4" fmla="*/ 10415 w 2197060"/>
              <a:gd name="connsiteY4" fmla="*/ 3461701 h 3461701"/>
              <a:gd name="connsiteX0" fmla="*/ 1689161 w 2197060"/>
              <a:gd name="connsiteY0" fmla="*/ 1867711 h 3461701"/>
              <a:gd name="connsiteX1" fmla="*/ 1579090 w 2197060"/>
              <a:gd name="connsiteY1" fmla="*/ 2583716 h 3461701"/>
              <a:gd name="connsiteX2" fmla="*/ 846994 w 2197060"/>
              <a:gd name="connsiteY2" fmla="*/ 3254179 h 3461701"/>
              <a:gd name="connsiteX3" fmla="*/ 887456 w 2197060"/>
              <a:gd name="connsiteY3" fmla="*/ 1895166 h 3461701"/>
              <a:gd name="connsiteX4" fmla="*/ 1689161 w 2197060"/>
              <a:gd name="connsiteY4" fmla="*/ 1867711 h 3461701"/>
              <a:gd name="connsiteX0" fmla="*/ 1779952 w 2197060"/>
              <a:gd name="connsiteY0" fmla="*/ 0 h 3461701"/>
              <a:gd name="connsiteX1" fmla="*/ 2165769 w 2197060"/>
              <a:gd name="connsiteY1" fmla="*/ 2288592 h 3461701"/>
              <a:gd name="connsiteX2" fmla="*/ 1034340 w 2197060"/>
              <a:gd name="connsiteY2" fmla="*/ 2324312 h 3461701"/>
              <a:gd name="connsiteX3" fmla="*/ 277193 w 2197060"/>
              <a:gd name="connsiteY3" fmla="*/ 2655048 h 3461701"/>
              <a:gd name="connsiteX4" fmla="*/ 10415 w 2197060"/>
              <a:gd name="connsiteY4" fmla="*/ 3461701 h 3461701"/>
              <a:gd name="connsiteX0" fmla="*/ 1689161 w 2056527"/>
              <a:gd name="connsiteY0" fmla="*/ 1867711 h 3461701"/>
              <a:gd name="connsiteX1" fmla="*/ 1579090 w 2056527"/>
              <a:gd name="connsiteY1" fmla="*/ 2583716 h 3461701"/>
              <a:gd name="connsiteX2" fmla="*/ 846994 w 2056527"/>
              <a:gd name="connsiteY2" fmla="*/ 3254179 h 3461701"/>
              <a:gd name="connsiteX3" fmla="*/ 887456 w 2056527"/>
              <a:gd name="connsiteY3" fmla="*/ 1895166 h 3461701"/>
              <a:gd name="connsiteX4" fmla="*/ 1689161 w 2056527"/>
              <a:gd name="connsiteY4" fmla="*/ 1867711 h 3461701"/>
              <a:gd name="connsiteX0" fmla="*/ 1779952 w 2056527"/>
              <a:gd name="connsiteY0" fmla="*/ 0 h 3461701"/>
              <a:gd name="connsiteX1" fmla="*/ 2016611 w 2056527"/>
              <a:gd name="connsiteY1" fmla="*/ 2139435 h 3461701"/>
              <a:gd name="connsiteX2" fmla="*/ 1034340 w 2056527"/>
              <a:gd name="connsiteY2" fmla="*/ 2324312 h 3461701"/>
              <a:gd name="connsiteX3" fmla="*/ 277193 w 2056527"/>
              <a:gd name="connsiteY3" fmla="*/ 2655048 h 3461701"/>
              <a:gd name="connsiteX4" fmla="*/ 10415 w 2056527"/>
              <a:gd name="connsiteY4" fmla="*/ 3461701 h 3461701"/>
              <a:gd name="connsiteX0" fmla="*/ 1689161 w 2056527"/>
              <a:gd name="connsiteY0" fmla="*/ 1867711 h 3461701"/>
              <a:gd name="connsiteX1" fmla="*/ 1579090 w 2056527"/>
              <a:gd name="connsiteY1" fmla="*/ 2583716 h 3461701"/>
              <a:gd name="connsiteX2" fmla="*/ 846994 w 2056527"/>
              <a:gd name="connsiteY2" fmla="*/ 3254179 h 3461701"/>
              <a:gd name="connsiteX3" fmla="*/ 887456 w 2056527"/>
              <a:gd name="connsiteY3" fmla="*/ 1895166 h 3461701"/>
              <a:gd name="connsiteX4" fmla="*/ 1689161 w 2056527"/>
              <a:gd name="connsiteY4" fmla="*/ 1867711 h 3461701"/>
              <a:gd name="connsiteX0" fmla="*/ 1779952 w 2056527"/>
              <a:gd name="connsiteY0" fmla="*/ 0 h 3461701"/>
              <a:gd name="connsiteX1" fmla="*/ 2016611 w 2056527"/>
              <a:gd name="connsiteY1" fmla="*/ 2139435 h 3461701"/>
              <a:gd name="connsiteX2" fmla="*/ 1034340 w 2056527"/>
              <a:gd name="connsiteY2" fmla="*/ 2324312 h 3461701"/>
              <a:gd name="connsiteX3" fmla="*/ 277193 w 2056527"/>
              <a:gd name="connsiteY3" fmla="*/ 2655048 h 3461701"/>
              <a:gd name="connsiteX4" fmla="*/ 10415 w 2056527"/>
              <a:gd name="connsiteY4" fmla="*/ 3461701 h 3461701"/>
              <a:gd name="connsiteX0" fmla="*/ 1689161 w 2039532"/>
              <a:gd name="connsiteY0" fmla="*/ 1867711 h 3461701"/>
              <a:gd name="connsiteX1" fmla="*/ 1579090 w 2039532"/>
              <a:gd name="connsiteY1" fmla="*/ 2583716 h 3461701"/>
              <a:gd name="connsiteX2" fmla="*/ 846994 w 2039532"/>
              <a:gd name="connsiteY2" fmla="*/ 3254179 h 3461701"/>
              <a:gd name="connsiteX3" fmla="*/ 887456 w 2039532"/>
              <a:gd name="connsiteY3" fmla="*/ 1895166 h 3461701"/>
              <a:gd name="connsiteX4" fmla="*/ 1689161 w 2039532"/>
              <a:gd name="connsiteY4" fmla="*/ 1867711 h 3461701"/>
              <a:gd name="connsiteX0" fmla="*/ 1779952 w 2039532"/>
              <a:gd name="connsiteY0" fmla="*/ 0 h 3461701"/>
              <a:gd name="connsiteX1" fmla="*/ 2016611 w 2039532"/>
              <a:gd name="connsiteY1" fmla="*/ 2139435 h 3461701"/>
              <a:gd name="connsiteX2" fmla="*/ 1034340 w 2039532"/>
              <a:gd name="connsiteY2" fmla="*/ 2324312 h 3461701"/>
              <a:gd name="connsiteX3" fmla="*/ 277193 w 2039532"/>
              <a:gd name="connsiteY3" fmla="*/ 2655048 h 3461701"/>
              <a:gd name="connsiteX4" fmla="*/ 10415 w 2039532"/>
              <a:gd name="connsiteY4" fmla="*/ 3461701 h 3461701"/>
              <a:gd name="connsiteX0" fmla="*/ 1689161 w 2131249"/>
              <a:gd name="connsiteY0" fmla="*/ 1867711 h 3461701"/>
              <a:gd name="connsiteX1" fmla="*/ 1579090 w 2131249"/>
              <a:gd name="connsiteY1" fmla="*/ 2583716 h 3461701"/>
              <a:gd name="connsiteX2" fmla="*/ 846994 w 2131249"/>
              <a:gd name="connsiteY2" fmla="*/ 3254179 h 3461701"/>
              <a:gd name="connsiteX3" fmla="*/ 887456 w 2131249"/>
              <a:gd name="connsiteY3" fmla="*/ 1895166 h 3461701"/>
              <a:gd name="connsiteX4" fmla="*/ 1689161 w 2131249"/>
              <a:gd name="connsiteY4" fmla="*/ 1867711 h 3461701"/>
              <a:gd name="connsiteX0" fmla="*/ 1779952 w 2131249"/>
              <a:gd name="connsiteY0" fmla="*/ 0 h 3461701"/>
              <a:gd name="connsiteX1" fmla="*/ 2016611 w 2131249"/>
              <a:gd name="connsiteY1" fmla="*/ 2139435 h 3461701"/>
              <a:gd name="connsiteX2" fmla="*/ 1034340 w 2131249"/>
              <a:gd name="connsiteY2" fmla="*/ 2324312 h 3461701"/>
              <a:gd name="connsiteX3" fmla="*/ 277193 w 2131249"/>
              <a:gd name="connsiteY3" fmla="*/ 2655048 h 3461701"/>
              <a:gd name="connsiteX4" fmla="*/ 10415 w 2131249"/>
              <a:gd name="connsiteY4" fmla="*/ 3461701 h 346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249" h="3461701" stroke="0" extrusionOk="0">
                <a:moveTo>
                  <a:pt x="1689161" y="1867711"/>
                </a:moveTo>
                <a:cubicBezTo>
                  <a:pt x="1692150" y="2119051"/>
                  <a:pt x="1654051" y="2366884"/>
                  <a:pt x="1579090" y="2583716"/>
                </a:cubicBezTo>
                <a:cubicBezTo>
                  <a:pt x="1427800" y="3021339"/>
                  <a:pt x="1145600" y="3279781"/>
                  <a:pt x="846994" y="3254179"/>
                </a:cubicBezTo>
                <a:lnTo>
                  <a:pt x="887456" y="1895166"/>
                </a:lnTo>
                <a:lnTo>
                  <a:pt x="1689161" y="1867711"/>
                </a:lnTo>
                <a:close/>
              </a:path>
              <a:path w="2131249" h="3461701" fill="none">
                <a:moveTo>
                  <a:pt x="1779952" y="0"/>
                </a:moveTo>
                <a:cubicBezTo>
                  <a:pt x="1758867" y="235517"/>
                  <a:pt x="2380828" y="1842841"/>
                  <a:pt x="2016611" y="2139435"/>
                </a:cubicBezTo>
                <a:cubicBezTo>
                  <a:pt x="1691305" y="2286871"/>
                  <a:pt x="1897095" y="2204870"/>
                  <a:pt x="1034340" y="2324312"/>
                </a:cubicBezTo>
                <a:cubicBezTo>
                  <a:pt x="624996" y="2343127"/>
                  <a:pt x="466221" y="2468724"/>
                  <a:pt x="277193" y="2655048"/>
                </a:cubicBezTo>
                <a:cubicBezTo>
                  <a:pt x="101134" y="2789490"/>
                  <a:pt x="-40237" y="3188909"/>
                  <a:pt x="10415" y="3461701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17BD4B6-D847-3A52-F347-83AA94F62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34695"/>
              </p:ext>
            </p:extLst>
          </p:nvPr>
        </p:nvGraphicFramePr>
        <p:xfrm>
          <a:off x="2895768" y="3419814"/>
          <a:ext cx="6858692" cy="398136"/>
        </p:xfrm>
        <a:graphic>
          <a:graphicData uri="http://schemas.openxmlformats.org/drawingml/2006/table">
            <a:tbl>
              <a:tblPr/>
              <a:tblGrid>
                <a:gridCol w="2409224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2257291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2192177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-3.52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0.41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12.61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969FA13C-4BBB-CBAD-C3F0-6D23B5722C03}"/>
              </a:ext>
            </a:extLst>
          </p:cNvPr>
          <p:cNvSpPr txBox="1"/>
          <p:nvPr/>
        </p:nvSpPr>
        <p:spPr>
          <a:xfrm>
            <a:off x="5740830" y="3965418"/>
            <a:ext cx="124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Parameters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95B865C-0901-86F5-4ED2-386BDD7AC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01" r="5574"/>
          <a:stretch/>
        </p:blipFill>
        <p:spPr>
          <a:xfrm>
            <a:off x="10444321" y="1794965"/>
            <a:ext cx="139618" cy="143506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612B47F-CBE1-7A56-469B-BAC1E8BD1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1" r="10427"/>
          <a:stretch/>
        </p:blipFill>
        <p:spPr>
          <a:xfrm>
            <a:off x="7976793" y="1608464"/>
            <a:ext cx="1343606" cy="158647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6F6CFA-E126-71DF-1410-BFC7CAB88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791140" y="1482444"/>
            <a:ext cx="1676408" cy="16764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EDB675B-1B92-8EE1-B7FE-0CE3B4C06E1E}"/>
              </a:ext>
            </a:extLst>
          </p:cNvPr>
          <p:cNvSpPr txBox="1"/>
          <p:nvPr/>
        </p:nvSpPr>
        <p:spPr>
          <a:xfrm>
            <a:off x="7092528" y="1445956"/>
            <a:ext cx="61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128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BFC065-0A74-94B5-7580-3FE95CE17D7E}"/>
              </a:ext>
            </a:extLst>
          </p:cNvPr>
          <p:cNvCxnSpPr>
            <a:cxnSpLocks/>
          </p:cNvCxnSpPr>
          <p:nvPr/>
        </p:nvCxnSpPr>
        <p:spPr>
          <a:xfrm>
            <a:off x="7812087" y="1582513"/>
            <a:ext cx="1698367" cy="4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DF47E1A-E709-71B3-F2AE-D1EBA8CF3089}"/>
              </a:ext>
            </a:extLst>
          </p:cNvPr>
          <p:cNvGrpSpPr/>
          <p:nvPr/>
        </p:nvGrpSpPr>
        <p:grpSpPr>
          <a:xfrm>
            <a:off x="9480806" y="1227953"/>
            <a:ext cx="876804" cy="508565"/>
            <a:chOff x="9467836" y="2051552"/>
            <a:chExt cx="876804" cy="508565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C665B35-25EC-D080-BDC0-DB72A9541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7836" y="2051552"/>
              <a:ext cx="482643" cy="50856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2379272-C4EC-6919-5C73-3CC760323AA7}"/>
                </a:ext>
              </a:extLst>
            </p:cNvPr>
            <p:cNvSpPr txBox="1"/>
            <p:nvPr/>
          </p:nvSpPr>
          <p:spPr>
            <a:xfrm>
              <a:off x="9725986" y="2059154"/>
              <a:ext cx="618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x 128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970559B-5D26-E6C1-766E-7839C2D2AED1}"/>
              </a:ext>
            </a:extLst>
          </p:cNvPr>
          <p:cNvCxnSpPr>
            <a:cxnSpLocks/>
          </p:cNvCxnSpPr>
          <p:nvPr/>
        </p:nvCxnSpPr>
        <p:spPr>
          <a:xfrm flipV="1">
            <a:off x="10168471" y="1589820"/>
            <a:ext cx="830937" cy="2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77F050-51DC-9C85-992F-F0100BE32AAD}"/>
              </a:ext>
            </a:extLst>
          </p:cNvPr>
          <p:cNvGrpSpPr/>
          <p:nvPr/>
        </p:nvGrpSpPr>
        <p:grpSpPr>
          <a:xfrm>
            <a:off x="10999408" y="1196933"/>
            <a:ext cx="986507" cy="527805"/>
            <a:chOff x="10986438" y="2495309"/>
            <a:chExt cx="986507" cy="5278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3B0E6BF-DF35-E8BB-8839-5213C5E96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6438" y="2495309"/>
              <a:ext cx="500902" cy="52780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FE5A920-E9B2-4DC0-0E12-184849AB2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43195" y="2497363"/>
              <a:ext cx="482643" cy="50856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0379A79-0655-E76F-6664-7371BAC61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90302" y="2496456"/>
              <a:ext cx="482643" cy="508565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E5E574-C540-A226-A231-E8262A0E8827}"/>
              </a:ext>
            </a:extLst>
          </p:cNvPr>
          <p:cNvSpPr txBox="1"/>
          <p:nvPr/>
        </p:nvSpPr>
        <p:spPr>
          <a:xfrm>
            <a:off x="4266868" y="116947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CNN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403847-0C78-CAE4-345D-CAD315BDE104}"/>
              </a:ext>
            </a:extLst>
          </p:cNvPr>
          <p:cNvSpPr txBox="1"/>
          <p:nvPr/>
        </p:nvSpPr>
        <p:spPr>
          <a:xfrm>
            <a:off x="8308011" y="1196933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RNN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5A5E71-C7E6-C2F5-1D34-E51D9B76FAC0}"/>
              </a:ext>
            </a:extLst>
          </p:cNvPr>
          <p:cNvSpPr txBox="1"/>
          <p:nvPr/>
        </p:nvSpPr>
        <p:spPr>
          <a:xfrm>
            <a:off x="10258309" y="1234374"/>
            <a:ext cx="54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CTC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41BA568-A35C-C215-02E6-B7EE0E32E3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78"/>
          <a:stretch/>
        </p:blipFill>
        <p:spPr>
          <a:xfrm>
            <a:off x="221391" y="1463261"/>
            <a:ext cx="1947709" cy="194681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7D2AB1A-5759-F72E-F854-6A5C0771DBB2}"/>
              </a:ext>
            </a:extLst>
          </p:cNvPr>
          <p:cNvSpPr txBox="1"/>
          <p:nvPr/>
        </p:nvSpPr>
        <p:spPr>
          <a:xfrm>
            <a:off x="9284334" y="5809941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Prediction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3F4843-08AD-C8BE-848C-4BC65D170A35}"/>
              </a:ext>
            </a:extLst>
          </p:cNvPr>
          <p:cNvCxnSpPr>
            <a:cxnSpLocks/>
          </p:cNvCxnSpPr>
          <p:nvPr/>
        </p:nvCxnSpPr>
        <p:spPr>
          <a:xfrm flipH="1">
            <a:off x="7259443" y="5556380"/>
            <a:ext cx="4520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F3272A-CA06-65A9-0BB5-097C09BE00DC}"/>
              </a:ext>
            </a:extLst>
          </p:cNvPr>
          <p:cNvCxnSpPr>
            <a:cxnSpLocks/>
          </p:cNvCxnSpPr>
          <p:nvPr/>
        </p:nvCxnSpPr>
        <p:spPr>
          <a:xfrm flipH="1">
            <a:off x="4360128" y="5554844"/>
            <a:ext cx="4557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4CE2F9-AD68-99CB-B4AD-FAE903836034}"/>
              </a:ext>
            </a:extLst>
          </p:cNvPr>
          <p:cNvSpPr txBox="1"/>
          <p:nvPr/>
        </p:nvSpPr>
        <p:spPr>
          <a:xfrm>
            <a:off x="1606780" y="580656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Final output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DF298540-AA91-D123-B14C-4A845FA91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63472"/>
              </p:ext>
            </p:extLst>
          </p:nvPr>
        </p:nvGraphicFramePr>
        <p:xfrm>
          <a:off x="223177" y="5367201"/>
          <a:ext cx="4013200" cy="398136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note-G4_eighth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note-Ab4_eighth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5790EA8F-7183-AA00-2F28-06610E776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508728" y="4494176"/>
            <a:ext cx="877455" cy="198468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86C63C3-F72B-2379-D332-82CAFFD92E7F}"/>
              </a:ext>
            </a:extLst>
          </p:cNvPr>
          <p:cNvSpPr txBox="1"/>
          <p:nvPr/>
        </p:nvSpPr>
        <p:spPr>
          <a:xfrm>
            <a:off x="5026439" y="5041961"/>
            <a:ext cx="2037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3: note-G4_eighth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952: rest-eighth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38: multirest-23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… : ….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530537-1214-47B8-2E3C-A2EE3958E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H="1">
            <a:off x="4579101" y="4508190"/>
            <a:ext cx="1081161" cy="1984685"/>
          </a:xfrm>
          <a:prstGeom prst="rect">
            <a:avLst/>
          </a:prstGeom>
        </p:spPr>
      </p:pic>
      <p:sp>
        <p:nvSpPr>
          <p:cNvPr id="90" name="Title 1">
            <a:extLst>
              <a:ext uri="{FF2B5EF4-FFF2-40B4-BE49-F238E27FC236}">
                <a16:creationId xmlns:a16="http://schemas.microsoft.com/office/drawing/2014/main" id="{A722C368-88F0-145B-2B55-BC82FDCD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01" y="-56497"/>
            <a:ext cx="10515600" cy="1325563"/>
          </a:xfrm>
        </p:spPr>
        <p:txBody>
          <a:bodyPr/>
          <a:lstStyle/>
          <a:p>
            <a:r>
              <a:rPr lang="en-CA" dirty="0"/>
              <a:t>Making predictions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9B325948-A15C-3698-BC0C-26F28FE8A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522" y="115339"/>
            <a:ext cx="500902" cy="52780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0B40EDB-019A-112E-A5D1-FDA0A00EF4C1}"/>
              </a:ext>
            </a:extLst>
          </p:cNvPr>
          <p:cNvSpPr txBox="1"/>
          <p:nvPr/>
        </p:nvSpPr>
        <p:spPr>
          <a:xfrm>
            <a:off x="10357610" y="2013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D895DC-D3B8-598D-5B95-6BB5C46D5C15}"/>
              </a:ext>
            </a:extLst>
          </p:cNvPr>
          <p:cNvSpPr txBox="1"/>
          <p:nvPr/>
        </p:nvSpPr>
        <p:spPr>
          <a:xfrm>
            <a:off x="10689598" y="331225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= numbers</a:t>
            </a:r>
          </a:p>
        </p:txBody>
      </p:sp>
    </p:spTree>
    <p:extLst>
      <p:ext uri="{BB962C8B-B14F-4D97-AF65-F5344CB8AC3E}">
        <p14:creationId xmlns:p14="http://schemas.microsoft.com/office/powerpoint/2010/main" val="164108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637C-EC2F-DA40-F102-7AF23C6B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82535-4E38-4E0C-40A9-FFAE12B7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824"/>
            <a:ext cx="12192000" cy="5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9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637C-EC2F-DA40-F102-7AF23C6B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DD952-2D67-8AE0-F994-5A0FD910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905"/>
            <a:ext cx="12192000" cy="53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637C-EC2F-DA40-F102-7AF23C6B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DD952-2D67-8AE0-F994-5A0FD910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905"/>
            <a:ext cx="12192000" cy="53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F85B-E31D-5CFA-E483-B1BB320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044A8C-CCF6-A277-0B33-4295E3AA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8825"/>
            <a:ext cx="12192000" cy="562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FA5A41-69FD-E90E-8791-809EC3553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1025"/>
            <a:ext cx="12192000" cy="6602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2093D-35B3-C7E0-B38E-86F8AF574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7596"/>
            <a:ext cx="12192000" cy="6302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10A9AB-C3D7-1204-6F75-1D72D931D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14084"/>
            <a:ext cx="12192000" cy="8439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8B555F-8AF8-96E6-1E6B-FA5C1ECB10FD}"/>
              </a:ext>
            </a:extLst>
          </p:cNvPr>
          <p:cNvSpPr txBox="1"/>
          <p:nvPr/>
        </p:nvSpPr>
        <p:spPr>
          <a:xfrm>
            <a:off x="1952856" y="1910848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C4CEB-7529-76A1-600A-9784DE64FB89}"/>
              </a:ext>
            </a:extLst>
          </p:cNvPr>
          <p:cNvSpPr txBox="1"/>
          <p:nvPr/>
        </p:nvSpPr>
        <p:spPr>
          <a:xfrm>
            <a:off x="1935805" y="3059668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B829A-1747-62F2-3E05-38AAA35CC71A}"/>
              </a:ext>
            </a:extLst>
          </p:cNvPr>
          <p:cNvSpPr txBox="1"/>
          <p:nvPr/>
        </p:nvSpPr>
        <p:spPr>
          <a:xfrm>
            <a:off x="4905014" y="3059668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Flat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B0D3DA-3B14-D98E-D22D-62FFE0649CA5}"/>
              </a:ext>
            </a:extLst>
          </p:cNvPr>
          <p:cNvSpPr txBox="1"/>
          <p:nvPr/>
        </p:nvSpPr>
        <p:spPr>
          <a:xfrm>
            <a:off x="10945891" y="3059668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Flat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FB9A3-C613-A997-6379-5D58E6C64612}"/>
              </a:ext>
            </a:extLst>
          </p:cNvPr>
          <p:cNvSpPr txBox="1"/>
          <p:nvPr/>
        </p:nvSpPr>
        <p:spPr>
          <a:xfrm>
            <a:off x="6934853" y="3059668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Flat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EB553-5CFD-4704-19B6-B91B53588469}"/>
              </a:ext>
            </a:extLst>
          </p:cNvPr>
          <p:cNvSpPr txBox="1"/>
          <p:nvPr/>
        </p:nvSpPr>
        <p:spPr>
          <a:xfrm>
            <a:off x="7505247" y="4289542"/>
            <a:ext cx="23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Fermata/Note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7F3E4-77A8-3B03-88F3-5F29B2F70A54}"/>
              </a:ext>
            </a:extLst>
          </p:cNvPr>
          <p:cNvSpPr txBox="1"/>
          <p:nvPr/>
        </p:nvSpPr>
        <p:spPr>
          <a:xfrm>
            <a:off x="4863054" y="5521279"/>
            <a:ext cx="21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Perfect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10262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7BC-70BB-EB4B-DB9A-D0171C11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77E2-B45A-1F9F-D578-D2AC8EB1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Any audio can be converted into a spectrogram image</a:t>
            </a:r>
          </a:p>
          <a:p>
            <a:r>
              <a:rPr lang="en-CA" dirty="0"/>
              <a:t>Machine learning models can classify features of an image</a:t>
            </a:r>
          </a:p>
        </p:txBody>
      </p:sp>
      <p:pic>
        <p:nvPicPr>
          <p:cNvPr id="1026" name="Picture 2" descr="Spectrogram - Wikipedia">
            <a:extLst>
              <a:ext uri="{FF2B5EF4-FFF2-40B4-BE49-F238E27FC236}">
                <a16:creationId xmlns:a16="http://schemas.microsoft.com/office/drawing/2014/main" id="{35A8809C-598C-A653-9BE0-56F7FAA63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2" y="3429000"/>
            <a:ext cx="484201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ject Detection Tutorial with SSD &amp; Faster RCNN | DataCamp">
            <a:extLst>
              <a:ext uri="{FF2B5EF4-FFF2-40B4-BE49-F238E27FC236}">
                <a16:creationId xmlns:a16="http://schemas.microsoft.com/office/drawing/2014/main" id="{9C63B16F-3936-3C2A-6B94-C93DBE4D3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6" t="7444" b="7045"/>
          <a:stretch/>
        </p:blipFill>
        <p:spPr bwMode="auto">
          <a:xfrm>
            <a:off x="8736696" y="2777270"/>
            <a:ext cx="3316764" cy="360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Object Detection Tutorial with SSD &amp; Faster RCNN | DataCamp">
            <a:extLst>
              <a:ext uri="{FF2B5EF4-FFF2-40B4-BE49-F238E27FC236}">
                <a16:creationId xmlns:a16="http://schemas.microsoft.com/office/drawing/2014/main" id="{824668AD-E988-810C-0FCE-FCE5AC57D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6" r="54836" b="9287"/>
          <a:stretch/>
        </p:blipFill>
        <p:spPr bwMode="auto">
          <a:xfrm>
            <a:off x="5786439" y="2777270"/>
            <a:ext cx="3422329" cy="359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9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E49C-756E-9BD1-9E5E-AB6A01D8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Instrument Transcription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EC2B-32C1-F395-3710-30E94E62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000" dirty="0"/>
              <a:t>Piano: 94.54%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Acoustic guitar: 93.73%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Marimba: 93.60%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Triangle: 90.48%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Violin: 89.41%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Recorder: 88.69%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Electric bass: 61.74%</a:t>
            </a:r>
          </a:p>
          <a:p>
            <a:pPr marL="514350" indent="-514350">
              <a:buFont typeface="+mj-lt"/>
              <a:buAutoNum type="arabicPeriod"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A513C-3B66-BC90-FC17-1937EA241B08}"/>
              </a:ext>
            </a:extLst>
          </p:cNvPr>
          <p:cNvSpPr txBox="1"/>
          <p:nvPr/>
        </p:nvSpPr>
        <p:spPr>
          <a:xfrm>
            <a:off x="6387997" y="1461791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Piano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7E0E4-40F7-003E-94D0-18516AC1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3" y="1822132"/>
            <a:ext cx="3543442" cy="1399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CDC37-C8B1-C52A-BA21-3E6DE015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121"/>
            <a:ext cx="3543444" cy="1399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6304A-7A6B-1F20-9846-B615425C1BBD}"/>
              </a:ext>
            </a:extLst>
          </p:cNvPr>
          <p:cNvSpPr txBox="1"/>
          <p:nvPr/>
        </p:nvSpPr>
        <p:spPr>
          <a:xfrm>
            <a:off x="1102306" y="50887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Electric Bass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DFA10-CA41-23DD-028B-A7CC7F3FA3E5}"/>
              </a:ext>
            </a:extLst>
          </p:cNvPr>
          <p:cNvSpPr txBox="1"/>
          <p:nvPr/>
        </p:nvSpPr>
        <p:spPr>
          <a:xfrm>
            <a:off x="6222085" y="513501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Marimba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57D72E-414A-34B2-C4AE-369276B38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3" y="5458121"/>
            <a:ext cx="3543443" cy="1399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C332D2-9250-AF8D-952D-C113EE425DAA}"/>
              </a:ext>
            </a:extLst>
          </p:cNvPr>
          <p:cNvSpPr txBox="1"/>
          <p:nvPr/>
        </p:nvSpPr>
        <p:spPr>
          <a:xfrm>
            <a:off x="9957588" y="1461791"/>
            <a:ext cx="92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Triangle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DB834-32E5-BE4C-AAF2-2221CA821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58" y="1822131"/>
            <a:ext cx="3543442" cy="1399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EEF098-2EAC-453C-612D-70F0C9ADA925}"/>
              </a:ext>
            </a:extLst>
          </p:cNvPr>
          <p:cNvSpPr txBox="1"/>
          <p:nvPr/>
        </p:nvSpPr>
        <p:spPr>
          <a:xfrm>
            <a:off x="10061045" y="327800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Violin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B805E2-519E-5086-775C-357B06A33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57" y="3635991"/>
            <a:ext cx="3543443" cy="1399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585370-185F-4709-8406-832A086BC806}"/>
              </a:ext>
            </a:extLst>
          </p:cNvPr>
          <p:cNvSpPr txBox="1"/>
          <p:nvPr/>
        </p:nvSpPr>
        <p:spPr>
          <a:xfrm>
            <a:off x="9903694" y="5135016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48EF0-A7F3-9E00-4AAE-A2E3CF5FB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58" y="5462739"/>
            <a:ext cx="3543442" cy="13998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A18378-305E-E855-2D34-918247C869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9" y="3635990"/>
            <a:ext cx="3543443" cy="1395612"/>
          </a:xfrm>
          <a:prstGeom prst="rect">
            <a:avLst/>
          </a:prstGeom>
          <a:ln w="9525"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14C395-B70D-9FC5-4586-01EC5A339290}"/>
              </a:ext>
            </a:extLst>
          </p:cNvPr>
          <p:cNvSpPr txBox="1"/>
          <p:nvPr/>
        </p:nvSpPr>
        <p:spPr>
          <a:xfrm>
            <a:off x="5923656" y="3272541"/>
            <a:ext cx="195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Acoustic guitar</a:t>
            </a:r>
          </a:p>
        </p:txBody>
      </p:sp>
    </p:spTree>
    <p:extLst>
      <p:ext uri="{BB962C8B-B14F-4D97-AF65-F5344CB8AC3E}">
        <p14:creationId xmlns:p14="http://schemas.microsoft.com/office/powerpoint/2010/main" val="122231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0FBC-C414-88A7-6B8E-B2950738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Step: End to 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AFA3-72E0-141E-936C-6AFE8D4AA796}"/>
              </a:ext>
            </a:extLst>
          </p:cNvPr>
          <p:cNvSpPr txBox="1"/>
          <p:nvPr/>
        </p:nvSpPr>
        <p:spPr>
          <a:xfrm>
            <a:off x="9105047" y="437161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Prediction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01393F4-21FC-6DA6-9920-2A4C9A97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23379"/>
              </p:ext>
            </p:extLst>
          </p:nvPr>
        </p:nvGraphicFramePr>
        <p:xfrm>
          <a:off x="7598101" y="901157"/>
          <a:ext cx="4013200" cy="398136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C0546A-342A-B0C8-0268-BEBFE536AA73}"/>
              </a:ext>
            </a:extLst>
          </p:cNvPr>
          <p:cNvCxnSpPr>
            <a:cxnSpLocks/>
          </p:cNvCxnSpPr>
          <p:nvPr/>
        </p:nvCxnSpPr>
        <p:spPr>
          <a:xfrm>
            <a:off x="9660457" y="1516307"/>
            <a:ext cx="0" cy="557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180F4C-A185-DDDB-6A32-C1346A3708A9}"/>
              </a:ext>
            </a:extLst>
          </p:cNvPr>
          <p:cNvCxnSpPr>
            <a:cxnSpLocks/>
          </p:cNvCxnSpPr>
          <p:nvPr/>
        </p:nvCxnSpPr>
        <p:spPr>
          <a:xfrm>
            <a:off x="9660457" y="4861928"/>
            <a:ext cx="0" cy="579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D73756-53C9-4CF9-F77B-0AC189AC298F}"/>
              </a:ext>
            </a:extLst>
          </p:cNvPr>
          <p:cNvSpPr txBox="1"/>
          <p:nvPr/>
        </p:nvSpPr>
        <p:spPr>
          <a:xfrm>
            <a:off x="9014573" y="623617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Final output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C5099F9-4EAF-4449-639A-83D9DF416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42653"/>
              </p:ext>
            </p:extLst>
          </p:nvPr>
        </p:nvGraphicFramePr>
        <p:xfrm>
          <a:off x="7669372" y="5738407"/>
          <a:ext cx="4013200" cy="398136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note-G4_eighth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note-Ab4_eighth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</a:tbl>
          </a:graphicData>
        </a:graphic>
      </p:graphicFrame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F0B77505-0BB9-2E56-261F-625B276CB195}"/>
              </a:ext>
            </a:extLst>
          </p:cNvPr>
          <p:cNvSpPr/>
          <p:nvPr/>
        </p:nvSpPr>
        <p:spPr>
          <a:xfrm>
            <a:off x="9040376" y="6144945"/>
            <a:ext cx="564325" cy="5764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D46B001-0803-8522-064A-9F136901D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3"/>
          <a:stretch/>
        </p:blipFill>
        <p:spPr>
          <a:xfrm>
            <a:off x="697167" y="5171246"/>
            <a:ext cx="5620215" cy="1410268"/>
          </a:xfrm>
          <a:prstGeom prst="rect">
            <a:avLst/>
          </a:prstGeom>
        </p:spPr>
      </p:pic>
      <p:pic>
        <p:nvPicPr>
          <p:cNvPr id="10242" name="Picture 2" descr="What Is MIDI? : 4 Steps (with Pictures) - Instructables">
            <a:extLst>
              <a:ext uri="{FF2B5EF4-FFF2-40B4-BE49-F238E27FC236}">
                <a16:creationId xmlns:a16="http://schemas.microsoft.com/office/drawing/2014/main" id="{BF34FE01-3C42-D2DC-CBF9-43B2C49C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4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14" y="1820615"/>
            <a:ext cx="3224212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Arc 40">
            <a:extLst>
              <a:ext uri="{FF2B5EF4-FFF2-40B4-BE49-F238E27FC236}">
                <a16:creationId xmlns:a16="http://schemas.microsoft.com/office/drawing/2014/main" id="{60762300-197C-E9CF-B389-3C5C271181DF}"/>
              </a:ext>
            </a:extLst>
          </p:cNvPr>
          <p:cNvSpPr/>
          <p:nvPr/>
        </p:nvSpPr>
        <p:spPr>
          <a:xfrm>
            <a:off x="2739986" y="3031211"/>
            <a:ext cx="5541918" cy="5333300"/>
          </a:xfrm>
          <a:prstGeom prst="arc">
            <a:avLst>
              <a:gd name="adj1" fmla="val 16329345"/>
              <a:gd name="adj2" fmla="val 2119321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82FEEF-A3C2-8950-F1EA-D6BCD26045D7}"/>
              </a:ext>
            </a:extLst>
          </p:cNvPr>
          <p:cNvCxnSpPr>
            <a:cxnSpLocks/>
          </p:cNvCxnSpPr>
          <p:nvPr/>
        </p:nvCxnSpPr>
        <p:spPr>
          <a:xfrm flipH="1">
            <a:off x="6655632" y="5922485"/>
            <a:ext cx="689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1EC0D7-B0D5-B24F-FE1C-C99564812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521" y="2070595"/>
            <a:ext cx="877455" cy="2794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907189-B5CB-A42F-9C06-5689827D3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155782" y="2070595"/>
            <a:ext cx="877455" cy="2794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67FC0-ABA8-4EA2-D5B0-E84EE04D82E8}"/>
              </a:ext>
            </a:extLst>
          </p:cNvPr>
          <p:cNvSpPr txBox="1"/>
          <p:nvPr/>
        </p:nvSpPr>
        <p:spPr>
          <a:xfrm>
            <a:off x="8673492" y="3032965"/>
            <a:ext cx="2037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3: note-G4_eighth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952: rest-eighth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38: multirest-23</a:t>
            </a:r>
          </a:p>
          <a:p>
            <a:pPr algn="ctr"/>
            <a:r>
              <a:rPr lang="en-CA" sz="1600" dirty="0">
                <a:latin typeface="Bahnschrift SemiCondensed" panose="020B0502040204020203" pitchFamily="34" charset="0"/>
              </a:rPr>
              <a:t>… : ….</a:t>
            </a:r>
          </a:p>
        </p:txBody>
      </p:sp>
    </p:spTree>
    <p:extLst>
      <p:ext uri="{BB962C8B-B14F-4D97-AF65-F5344CB8AC3E}">
        <p14:creationId xmlns:p14="http://schemas.microsoft.com/office/powerpoint/2010/main" val="33694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A06EE1-D807-C370-D665-F4392D58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Next Step: End to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0E9EF-69F4-C158-3105-F8443119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5"/>
          <a:stretch/>
        </p:blipFill>
        <p:spPr>
          <a:xfrm>
            <a:off x="0" y="1765684"/>
            <a:ext cx="12192000" cy="50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75D-ECFE-3EAE-E1E0-DE20077B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Music Transcription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413C-0F2E-3A1C-5E88-F30036EC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Audio to MIDI or sheet music</a:t>
            </a:r>
          </a:p>
        </p:txBody>
      </p:sp>
      <p:pic>
        <p:nvPicPr>
          <p:cNvPr id="2050" name="Picture 2" descr="Audio Wave PNG &amp; SVG Design For T-Shirts">
            <a:extLst>
              <a:ext uri="{FF2B5EF4-FFF2-40B4-BE49-F238E27FC236}">
                <a16:creationId xmlns:a16="http://schemas.microsoft.com/office/drawing/2014/main" id="{5A10C95D-C71B-FB94-9D56-AB88B91E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0" y="2924571"/>
            <a:ext cx="3724564" cy="30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50E68-72C6-AD51-7810-52B19522E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77" y="2587414"/>
            <a:ext cx="6111442" cy="1093163"/>
          </a:xfrm>
          <a:prstGeom prst="rect">
            <a:avLst/>
          </a:prstGeom>
        </p:spPr>
      </p:pic>
      <p:pic>
        <p:nvPicPr>
          <p:cNvPr id="2052" name="Picture 4" descr="How to Record Your Digital Piano or Keyboard [Audio &amp; MIDI]">
            <a:extLst>
              <a:ext uri="{FF2B5EF4-FFF2-40B4-BE49-F238E27FC236}">
                <a16:creationId xmlns:a16="http://schemas.microsoft.com/office/drawing/2014/main" id="{17BFFC92-7A3C-CD41-186E-D23AB6D4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42366"/>
            <a:ext cx="4677353" cy="18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0D0D7-38D5-3156-8D83-4592B496563C}"/>
              </a:ext>
            </a:extLst>
          </p:cNvPr>
          <p:cNvCxnSpPr>
            <a:cxnSpLocks/>
          </p:cNvCxnSpPr>
          <p:nvPr/>
        </p:nvCxnSpPr>
        <p:spPr>
          <a:xfrm flipV="1">
            <a:off x="4091709" y="3297382"/>
            <a:ext cx="1150649" cy="748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95CC9-A9F4-7B35-1A54-5FCB87EE310B}"/>
              </a:ext>
            </a:extLst>
          </p:cNvPr>
          <p:cNvCxnSpPr>
            <a:cxnSpLocks/>
          </p:cNvCxnSpPr>
          <p:nvPr/>
        </p:nvCxnSpPr>
        <p:spPr>
          <a:xfrm>
            <a:off x="4086299" y="4729018"/>
            <a:ext cx="1326210" cy="63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5883-1083-AFBB-7F9B-9A6111CC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Mel 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0586-4CBA-70CF-3BD7-9BCB0342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3909" cy="4351338"/>
          </a:xfrm>
        </p:spPr>
        <p:txBody>
          <a:bodyPr/>
          <a:lstStyle/>
          <a:p>
            <a:r>
              <a:rPr lang="en-CA" dirty="0"/>
              <a:t>Use Mel Spectrograms</a:t>
            </a:r>
          </a:p>
          <a:p>
            <a:r>
              <a:rPr lang="en-CA" dirty="0"/>
              <a:t>Convert frequency to log scale, since humans don’t perceive frequencies on a linear scale</a:t>
            </a:r>
          </a:p>
          <a:p>
            <a:r>
              <a:rPr lang="en-CA" dirty="0"/>
              <a:t>Convert color dimension from amplitude to decibels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6F0FD1F-7B04-CA45-C9B4-19988120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76" y="1424565"/>
            <a:ext cx="65270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2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9624-F86C-944C-2587-08B576DA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Learning: Convolutional Neural Network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750227-862C-7472-3C72-D4BD8169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24" y="2153372"/>
            <a:ext cx="9803912" cy="33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9624-F86C-944C-2587-08B576DA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Learning: Convolutional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C8977-36DC-E6F7-4ABA-6E4F1DC1B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4398818" cy="433114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B9B64-1CA0-CF65-459B-A3E4E2D7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37" y="3429000"/>
            <a:ext cx="4416754" cy="25928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0D044-70C5-FA53-E0D7-BB31A8397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18" y="4696269"/>
            <a:ext cx="4416754" cy="132556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2AD75-0513-628E-565E-31D0B22E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5359051"/>
            <a:ext cx="4416754" cy="6647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D34E7-47E0-6265-45CC-B27C4D11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23" y="5689600"/>
            <a:ext cx="4416754" cy="3322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918E0E-4449-A129-A703-0B466809F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62" y="5855855"/>
            <a:ext cx="4416754" cy="1637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05932C-3B77-83B7-C07B-48D6E3A5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38" y="5957453"/>
            <a:ext cx="4416754" cy="6914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768990-52C9-F2E2-6039-9B2D301CDA88}"/>
              </a:ext>
            </a:extLst>
          </p:cNvPr>
          <p:cNvSpPr txBox="1"/>
          <p:nvPr/>
        </p:nvSpPr>
        <p:spPr>
          <a:xfrm>
            <a:off x="1112980" y="61235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B7344-E754-69F5-64A0-AB5F71EB5C5C}"/>
              </a:ext>
            </a:extLst>
          </p:cNvPr>
          <p:cNvSpPr txBox="1"/>
          <p:nvPr/>
        </p:nvSpPr>
        <p:spPr>
          <a:xfrm>
            <a:off x="2152070" y="61235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0CA80-F7B9-0295-CF34-095583F0EB54}"/>
              </a:ext>
            </a:extLst>
          </p:cNvPr>
          <p:cNvSpPr txBox="1"/>
          <p:nvPr/>
        </p:nvSpPr>
        <p:spPr>
          <a:xfrm>
            <a:off x="3055668" y="614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DF859-6449-2E61-F005-96BD84513707}"/>
              </a:ext>
            </a:extLst>
          </p:cNvPr>
          <p:cNvSpPr txBox="1"/>
          <p:nvPr/>
        </p:nvSpPr>
        <p:spPr>
          <a:xfrm>
            <a:off x="3959266" y="61235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0E2C52-E89D-45A1-DE2A-1C5C30C55D08}"/>
              </a:ext>
            </a:extLst>
          </p:cNvPr>
          <p:cNvSpPr txBox="1"/>
          <p:nvPr/>
        </p:nvSpPr>
        <p:spPr>
          <a:xfrm>
            <a:off x="4945988" y="6132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21ACC-6EF1-0030-2949-6A92CBFFF31E}"/>
              </a:ext>
            </a:extLst>
          </p:cNvPr>
          <p:cNvSpPr txBox="1"/>
          <p:nvPr/>
        </p:nvSpPr>
        <p:spPr>
          <a:xfrm>
            <a:off x="5757226" y="6123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32854-59D1-0A1D-2175-D1E40E9323BE}"/>
              </a:ext>
            </a:extLst>
          </p:cNvPr>
          <p:cNvSpPr txBox="1"/>
          <p:nvPr/>
        </p:nvSpPr>
        <p:spPr>
          <a:xfrm>
            <a:off x="6574642" y="611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A63055-29DC-065E-DC2E-94EC3AC2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3" y="6003099"/>
            <a:ext cx="4416754" cy="45719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352878-DEC3-C9CC-7D32-69D7F5290C5D}"/>
              </a:ext>
            </a:extLst>
          </p:cNvPr>
          <p:cNvSpPr txBox="1"/>
          <p:nvPr/>
        </p:nvSpPr>
        <p:spPr>
          <a:xfrm>
            <a:off x="9153065" y="611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77D8B-AD53-1B41-4A04-128C6F2F3029}"/>
              </a:ext>
            </a:extLst>
          </p:cNvPr>
          <p:cNvSpPr txBox="1"/>
          <p:nvPr/>
        </p:nvSpPr>
        <p:spPr>
          <a:xfrm>
            <a:off x="143506" y="6112829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D31E96-11B0-369B-D7CD-6871115FF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77" y="1734752"/>
            <a:ext cx="2013677" cy="198269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3F3A7E-157F-9C30-9C4D-6D3B76C18302}"/>
              </a:ext>
            </a:extLst>
          </p:cNvPr>
          <p:cNvSpPr txBox="1"/>
          <p:nvPr/>
        </p:nvSpPr>
        <p:spPr>
          <a:xfrm>
            <a:off x="9391300" y="1314621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 Size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CCB1A-528E-E923-7988-C54538FCC7F6}"/>
              </a:ext>
            </a:extLst>
          </p:cNvPr>
          <p:cNvSpPr txBox="1"/>
          <p:nvPr/>
        </p:nvSpPr>
        <p:spPr>
          <a:xfrm>
            <a:off x="8332253" y="25380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D90911-C40A-F80B-335F-2D49B7499B72}"/>
              </a:ext>
            </a:extLst>
          </p:cNvPr>
          <p:cNvSpPr txBox="1"/>
          <p:nvPr/>
        </p:nvSpPr>
        <p:spPr>
          <a:xfrm>
            <a:off x="9788652" y="3827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96DA3-5642-2D5E-4706-5AA405C80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9854" y="4621607"/>
            <a:ext cx="3693320" cy="369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7FA1EB-7F10-D508-D9CB-2FB5E3017E43}"/>
              </a:ext>
            </a:extLst>
          </p:cNvPr>
          <p:cNvSpPr txBox="1"/>
          <p:nvPr/>
        </p:nvSpPr>
        <p:spPr>
          <a:xfrm>
            <a:off x="9788652" y="50241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596FF-5C93-EF91-4282-28EDC26AA7FF}"/>
              </a:ext>
            </a:extLst>
          </p:cNvPr>
          <p:cNvSpPr txBox="1"/>
          <p:nvPr/>
        </p:nvSpPr>
        <p:spPr>
          <a:xfrm>
            <a:off x="7842880" y="4621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A3B33-5B7C-B814-F84B-D8D525B656E0}"/>
              </a:ext>
            </a:extLst>
          </p:cNvPr>
          <p:cNvSpPr txBox="1"/>
          <p:nvPr/>
        </p:nvSpPr>
        <p:spPr>
          <a:xfrm>
            <a:off x="9184512" y="4238955"/>
            <a:ext cx="174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CNN Output Size</a:t>
            </a:r>
          </a:p>
        </p:txBody>
      </p:sp>
    </p:spTree>
    <p:extLst>
      <p:ext uri="{BB962C8B-B14F-4D97-AF65-F5344CB8AC3E}">
        <p14:creationId xmlns:p14="http://schemas.microsoft.com/office/powerpoint/2010/main" val="207834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3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4C89E2-A69D-0081-B1B4-F6AB78BF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0902" y="1921596"/>
            <a:ext cx="6096009" cy="3218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0B538E-84BE-7B22-9D9C-8E4F9584EB94}"/>
              </a:ext>
            </a:extLst>
          </p:cNvPr>
          <p:cNvCxnSpPr>
            <a:cxnSpLocks/>
          </p:cNvCxnSpPr>
          <p:nvPr/>
        </p:nvCxnSpPr>
        <p:spPr>
          <a:xfrm rot="5400000">
            <a:off x="8297635" y="1588786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829F6F-5CD9-53A8-6C80-6085577B2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9387" y="822769"/>
            <a:ext cx="3693320" cy="369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721D4-D73E-EEDF-6C20-A82A3E5FC62C}"/>
              </a:ext>
            </a:extLst>
          </p:cNvPr>
          <p:cNvSpPr txBox="1"/>
          <p:nvPr/>
        </p:nvSpPr>
        <p:spPr>
          <a:xfrm>
            <a:off x="8238184" y="3828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95DBF-A8F4-30D8-B033-7323D4E8158C}"/>
              </a:ext>
            </a:extLst>
          </p:cNvPr>
          <p:cNvSpPr/>
          <p:nvPr/>
        </p:nvSpPr>
        <p:spPr>
          <a:xfrm>
            <a:off x="4910757" y="3037253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-227.12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E6067-9FC1-E37C-C8E6-75E0E45D98CD}"/>
              </a:ext>
            </a:extLst>
          </p:cNvPr>
          <p:cNvSpPr/>
          <p:nvPr/>
        </p:nvSpPr>
        <p:spPr>
          <a:xfrm>
            <a:off x="5573541" y="3037252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-758.38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F282E-3A89-E6B3-28BF-42E63B1C8B10}"/>
              </a:ext>
            </a:extLst>
          </p:cNvPr>
          <p:cNvSpPr/>
          <p:nvPr/>
        </p:nvSpPr>
        <p:spPr>
          <a:xfrm>
            <a:off x="6206383" y="3037251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837.59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4D630-D7F9-C412-3A95-6B208E85B995}"/>
              </a:ext>
            </a:extLst>
          </p:cNvPr>
          <p:cNvSpPr/>
          <p:nvPr/>
        </p:nvSpPr>
        <p:spPr>
          <a:xfrm>
            <a:off x="6839225" y="3037251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820.41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F9-F0BF-CEB9-C6D0-6FADC072ED1B}"/>
              </a:ext>
            </a:extLst>
          </p:cNvPr>
          <p:cNvSpPr/>
          <p:nvPr/>
        </p:nvSpPr>
        <p:spPr>
          <a:xfrm>
            <a:off x="7487038" y="3037251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72.37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56F16D-04EF-D8C4-EC62-0332F5DBE56E}"/>
              </a:ext>
            </a:extLst>
          </p:cNvPr>
          <p:cNvSpPr/>
          <p:nvPr/>
        </p:nvSpPr>
        <p:spPr>
          <a:xfrm>
            <a:off x="8134851" y="3037250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56.19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D6FBDC-591A-70AD-98DD-F596708ED743}"/>
              </a:ext>
            </a:extLst>
          </p:cNvPr>
          <p:cNvSpPr/>
          <p:nvPr/>
        </p:nvSpPr>
        <p:spPr>
          <a:xfrm>
            <a:off x="8767693" y="3037250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-561.42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325FDA-DE9A-76C5-5C8D-7954DB9D3C2E}"/>
              </a:ext>
            </a:extLst>
          </p:cNvPr>
          <p:cNvSpPr/>
          <p:nvPr/>
        </p:nvSpPr>
        <p:spPr>
          <a:xfrm>
            <a:off x="9408020" y="3037249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-366.70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205D7A-E039-6A78-9E7E-2983B03DE80D}"/>
              </a:ext>
            </a:extLst>
          </p:cNvPr>
          <p:cNvSpPr/>
          <p:nvPr/>
        </p:nvSpPr>
        <p:spPr>
          <a:xfrm>
            <a:off x="10075755" y="3037248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-563.73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ABAD4C-8A22-CDAE-4C2F-34825AD6A903}"/>
              </a:ext>
            </a:extLst>
          </p:cNvPr>
          <p:cNvSpPr/>
          <p:nvPr/>
        </p:nvSpPr>
        <p:spPr>
          <a:xfrm>
            <a:off x="10716082" y="3037247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-18.36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237106-1E9A-1507-62E9-11BE0AE0FCBC}"/>
              </a:ext>
            </a:extLst>
          </p:cNvPr>
          <p:cNvCxnSpPr>
            <a:cxnSpLocks/>
          </p:cNvCxnSpPr>
          <p:nvPr/>
        </p:nvCxnSpPr>
        <p:spPr>
          <a:xfrm rot="5400000">
            <a:off x="5429513" y="26671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482ED8-8F2C-4654-DC1F-AB9E92DD940D}"/>
              </a:ext>
            </a:extLst>
          </p:cNvPr>
          <p:cNvCxnSpPr>
            <a:cxnSpLocks/>
          </p:cNvCxnSpPr>
          <p:nvPr/>
        </p:nvCxnSpPr>
        <p:spPr>
          <a:xfrm rot="5400000">
            <a:off x="6067318" y="26671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093136-C22F-B567-7CE8-B6BEE579A934}"/>
              </a:ext>
            </a:extLst>
          </p:cNvPr>
          <p:cNvCxnSpPr>
            <a:cxnSpLocks/>
          </p:cNvCxnSpPr>
          <p:nvPr/>
        </p:nvCxnSpPr>
        <p:spPr>
          <a:xfrm rot="5400000">
            <a:off x="6707780" y="26671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0C4E3F-7E38-4D8B-73E4-8B30D42262E5}"/>
              </a:ext>
            </a:extLst>
          </p:cNvPr>
          <p:cNvCxnSpPr>
            <a:cxnSpLocks/>
          </p:cNvCxnSpPr>
          <p:nvPr/>
        </p:nvCxnSpPr>
        <p:spPr>
          <a:xfrm rot="5400000">
            <a:off x="7348242" y="26493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2C8304-4CDA-1494-852E-ADDBBCD77DAA}"/>
              </a:ext>
            </a:extLst>
          </p:cNvPr>
          <p:cNvCxnSpPr>
            <a:cxnSpLocks/>
          </p:cNvCxnSpPr>
          <p:nvPr/>
        </p:nvCxnSpPr>
        <p:spPr>
          <a:xfrm rot="5400000">
            <a:off x="7988435" y="26493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CAEED9-6BA4-B6C0-A492-F7DBEAA7B921}"/>
              </a:ext>
            </a:extLst>
          </p:cNvPr>
          <p:cNvCxnSpPr>
            <a:cxnSpLocks/>
          </p:cNvCxnSpPr>
          <p:nvPr/>
        </p:nvCxnSpPr>
        <p:spPr>
          <a:xfrm rot="5400000">
            <a:off x="8636248" y="26671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B4F113-9A90-4371-5A1C-59EF978D1C84}"/>
              </a:ext>
            </a:extLst>
          </p:cNvPr>
          <p:cNvCxnSpPr>
            <a:cxnSpLocks/>
          </p:cNvCxnSpPr>
          <p:nvPr/>
        </p:nvCxnSpPr>
        <p:spPr>
          <a:xfrm rot="5400000">
            <a:off x="9284330" y="26493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4" name="Straight Arrow Connector 6143">
            <a:extLst>
              <a:ext uri="{FF2B5EF4-FFF2-40B4-BE49-F238E27FC236}">
                <a16:creationId xmlns:a16="http://schemas.microsoft.com/office/drawing/2014/main" id="{17E3F6A2-533F-42FF-22AD-FC6CE1A88AB0}"/>
              </a:ext>
            </a:extLst>
          </p:cNvPr>
          <p:cNvCxnSpPr>
            <a:cxnSpLocks/>
          </p:cNvCxnSpPr>
          <p:nvPr/>
        </p:nvCxnSpPr>
        <p:spPr>
          <a:xfrm rot="5400000">
            <a:off x="9917037" y="26493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5" name="Straight Arrow Connector 6144">
            <a:extLst>
              <a:ext uri="{FF2B5EF4-FFF2-40B4-BE49-F238E27FC236}">
                <a16:creationId xmlns:a16="http://schemas.microsoft.com/office/drawing/2014/main" id="{AA437804-D023-81BE-9216-689D4AC3AF76}"/>
              </a:ext>
            </a:extLst>
          </p:cNvPr>
          <p:cNvCxnSpPr>
            <a:cxnSpLocks/>
          </p:cNvCxnSpPr>
          <p:nvPr/>
        </p:nvCxnSpPr>
        <p:spPr>
          <a:xfrm rot="5400000">
            <a:off x="10561912" y="26493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7" name="Straight Arrow Connector 6146">
            <a:extLst>
              <a:ext uri="{FF2B5EF4-FFF2-40B4-BE49-F238E27FC236}">
                <a16:creationId xmlns:a16="http://schemas.microsoft.com/office/drawing/2014/main" id="{23C76D62-0132-C1FD-5A0A-FFE98A4C1486}"/>
              </a:ext>
            </a:extLst>
          </p:cNvPr>
          <p:cNvCxnSpPr>
            <a:cxnSpLocks/>
          </p:cNvCxnSpPr>
          <p:nvPr/>
        </p:nvCxnSpPr>
        <p:spPr>
          <a:xfrm rot="5400000">
            <a:off x="11202239" y="2649331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8" name="Straight Arrow Connector 6147">
            <a:extLst>
              <a:ext uri="{FF2B5EF4-FFF2-40B4-BE49-F238E27FC236}">
                <a16:creationId xmlns:a16="http://schemas.microsoft.com/office/drawing/2014/main" id="{D8BE230F-9CA1-565A-5032-57DE34982B85}"/>
              </a:ext>
            </a:extLst>
          </p:cNvPr>
          <p:cNvCxnSpPr>
            <a:cxnSpLocks/>
          </p:cNvCxnSpPr>
          <p:nvPr/>
        </p:nvCxnSpPr>
        <p:spPr>
          <a:xfrm rot="5400000">
            <a:off x="5429513" y="39740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9" name="Straight Arrow Connector 6148">
            <a:extLst>
              <a:ext uri="{FF2B5EF4-FFF2-40B4-BE49-F238E27FC236}">
                <a16:creationId xmlns:a16="http://schemas.microsoft.com/office/drawing/2014/main" id="{6BBFB846-D3A5-444D-734E-2FFDAFEB5955}"/>
              </a:ext>
            </a:extLst>
          </p:cNvPr>
          <p:cNvCxnSpPr>
            <a:cxnSpLocks/>
          </p:cNvCxnSpPr>
          <p:nvPr/>
        </p:nvCxnSpPr>
        <p:spPr>
          <a:xfrm rot="5400000">
            <a:off x="6067318" y="39740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0" name="Straight Arrow Connector 6149">
            <a:extLst>
              <a:ext uri="{FF2B5EF4-FFF2-40B4-BE49-F238E27FC236}">
                <a16:creationId xmlns:a16="http://schemas.microsoft.com/office/drawing/2014/main" id="{5B306A18-CDAE-2D59-2BC5-35D8DAE7637B}"/>
              </a:ext>
            </a:extLst>
          </p:cNvPr>
          <p:cNvCxnSpPr>
            <a:cxnSpLocks/>
          </p:cNvCxnSpPr>
          <p:nvPr/>
        </p:nvCxnSpPr>
        <p:spPr>
          <a:xfrm rot="5400000">
            <a:off x="6707780" y="39740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1" name="Straight Arrow Connector 6150">
            <a:extLst>
              <a:ext uri="{FF2B5EF4-FFF2-40B4-BE49-F238E27FC236}">
                <a16:creationId xmlns:a16="http://schemas.microsoft.com/office/drawing/2014/main" id="{296E4D6B-F49F-340C-1309-ABD29A93C276}"/>
              </a:ext>
            </a:extLst>
          </p:cNvPr>
          <p:cNvCxnSpPr>
            <a:cxnSpLocks/>
          </p:cNvCxnSpPr>
          <p:nvPr/>
        </p:nvCxnSpPr>
        <p:spPr>
          <a:xfrm rot="5400000">
            <a:off x="7348242" y="39562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2" name="Straight Arrow Connector 6151">
            <a:extLst>
              <a:ext uri="{FF2B5EF4-FFF2-40B4-BE49-F238E27FC236}">
                <a16:creationId xmlns:a16="http://schemas.microsoft.com/office/drawing/2014/main" id="{A79471CA-CCB3-E929-5656-8395EC534747}"/>
              </a:ext>
            </a:extLst>
          </p:cNvPr>
          <p:cNvCxnSpPr>
            <a:cxnSpLocks/>
          </p:cNvCxnSpPr>
          <p:nvPr/>
        </p:nvCxnSpPr>
        <p:spPr>
          <a:xfrm rot="5400000">
            <a:off x="7988435" y="39562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3" name="Straight Arrow Connector 6152">
            <a:extLst>
              <a:ext uri="{FF2B5EF4-FFF2-40B4-BE49-F238E27FC236}">
                <a16:creationId xmlns:a16="http://schemas.microsoft.com/office/drawing/2014/main" id="{D0FDFCF9-5BE2-B04A-C8D1-AA6F6997331A}"/>
              </a:ext>
            </a:extLst>
          </p:cNvPr>
          <p:cNvCxnSpPr>
            <a:cxnSpLocks/>
          </p:cNvCxnSpPr>
          <p:nvPr/>
        </p:nvCxnSpPr>
        <p:spPr>
          <a:xfrm rot="5400000">
            <a:off x="8636248" y="39740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4" name="Straight Arrow Connector 6153">
            <a:extLst>
              <a:ext uri="{FF2B5EF4-FFF2-40B4-BE49-F238E27FC236}">
                <a16:creationId xmlns:a16="http://schemas.microsoft.com/office/drawing/2014/main" id="{413E2F7A-58F7-BD42-1BF6-0F7809A87FB0}"/>
              </a:ext>
            </a:extLst>
          </p:cNvPr>
          <p:cNvCxnSpPr>
            <a:cxnSpLocks/>
          </p:cNvCxnSpPr>
          <p:nvPr/>
        </p:nvCxnSpPr>
        <p:spPr>
          <a:xfrm rot="5400000">
            <a:off x="9284330" y="39562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5" name="Straight Arrow Connector 6154">
            <a:extLst>
              <a:ext uri="{FF2B5EF4-FFF2-40B4-BE49-F238E27FC236}">
                <a16:creationId xmlns:a16="http://schemas.microsoft.com/office/drawing/2014/main" id="{A6A1987B-F6FC-F9B0-3C6B-BD04D59B08AA}"/>
              </a:ext>
            </a:extLst>
          </p:cNvPr>
          <p:cNvCxnSpPr>
            <a:cxnSpLocks/>
          </p:cNvCxnSpPr>
          <p:nvPr/>
        </p:nvCxnSpPr>
        <p:spPr>
          <a:xfrm rot="5400000">
            <a:off x="9917037" y="39562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6" name="Straight Arrow Connector 6155">
            <a:extLst>
              <a:ext uri="{FF2B5EF4-FFF2-40B4-BE49-F238E27FC236}">
                <a16:creationId xmlns:a16="http://schemas.microsoft.com/office/drawing/2014/main" id="{3701DA55-0A65-4B7A-589D-1D6D79974F3C}"/>
              </a:ext>
            </a:extLst>
          </p:cNvPr>
          <p:cNvCxnSpPr>
            <a:cxnSpLocks/>
          </p:cNvCxnSpPr>
          <p:nvPr/>
        </p:nvCxnSpPr>
        <p:spPr>
          <a:xfrm rot="5400000">
            <a:off x="10561912" y="39562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7" name="Straight Arrow Connector 6156">
            <a:extLst>
              <a:ext uri="{FF2B5EF4-FFF2-40B4-BE49-F238E27FC236}">
                <a16:creationId xmlns:a16="http://schemas.microsoft.com/office/drawing/2014/main" id="{925218C9-87AB-AEE7-810D-A1467306ED92}"/>
              </a:ext>
            </a:extLst>
          </p:cNvPr>
          <p:cNvCxnSpPr>
            <a:cxnSpLocks/>
          </p:cNvCxnSpPr>
          <p:nvPr/>
        </p:nvCxnSpPr>
        <p:spPr>
          <a:xfrm rot="5400000">
            <a:off x="11202239" y="3956283"/>
            <a:ext cx="43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0" name="Rectangle 6179">
            <a:extLst>
              <a:ext uri="{FF2B5EF4-FFF2-40B4-BE49-F238E27FC236}">
                <a16:creationId xmlns:a16="http://schemas.microsoft.com/office/drawing/2014/main" id="{A8119B5F-9AC7-96F0-4408-FE1EE9F17198}"/>
              </a:ext>
            </a:extLst>
          </p:cNvPr>
          <p:cNvSpPr/>
          <p:nvPr/>
        </p:nvSpPr>
        <p:spPr>
          <a:xfrm>
            <a:off x="5395652" y="4415358"/>
            <a:ext cx="1191723" cy="2249602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81" name="Rectangle 6180">
            <a:extLst>
              <a:ext uri="{FF2B5EF4-FFF2-40B4-BE49-F238E27FC236}">
                <a16:creationId xmlns:a16="http://schemas.microsoft.com/office/drawing/2014/main" id="{6BC8BFCC-FCA2-0C13-9C0B-0A2AB8760BFF}"/>
              </a:ext>
            </a:extLst>
          </p:cNvPr>
          <p:cNvSpPr/>
          <p:nvPr/>
        </p:nvSpPr>
        <p:spPr>
          <a:xfrm>
            <a:off x="6583999" y="4415358"/>
            <a:ext cx="697184" cy="224960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82" name="Rectangle 6181">
            <a:extLst>
              <a:ext uri="{FF2B5EF4-FFF2-40B4-BE49-F238E27FC236}">
                <a16:creationId xmlns:a16="http://schemas.microsoft.com/office/drawing/2014/main" id="{1440967A-F5B9-02D0-E643-FDC75F1DFFD7}"/>
              </a:ext>
            </a:extLst>
          </p:cNvPr>
          <p:cNvSpPr/>
          <p:nvPr/>
        </p:nvSpPr>
        <p:spPr>
          <a:xfrm>
            <a:off x="7280967" y="4415358"/>
            <a:ext cx="1253082" cy="224960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83" name="Rectangle 6182">
            <a:extLst>
              <a:ext uri="{FF2B5EF4-FFF2-40B4-BE49-F238E27FC236}">
                <a16:creationId xmlns:a16="http://schemas.microsoft.com/office/drawing/2014/main" id="{DAF26EA4-D56F-16CB-5513-804635A8B55F}"/>
              </a:ext>
            </a:extLst>
          </p:cNvPr>
          <p:cNvSpPr/>
          <p:nvPr/>
        </p:nvSpPr>
        <p:spPr>
          <a:xfrm>
            <a:off x="8534050" y="4415358"/>
            <a:ext cx="1934577" cy="224960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84" name="Rectangle 6183">
            <a:extLst>
              <a:ext uri="{FF2B5EF4-FFF2-40B4-BE49-F238E27FC236}">
                <a16:creationId xmlns:a16="http://schemas.microsoft.com/office/drawing/2014/main" id="{04040AE6-F5BE-397A-D9D2-995BF536F095}"/>
              </a:ext>
            </a:extLst>
          </p:cNvPr>
          <p:cNvSpPr/>
          <p:nvPr/>
        </p:nvSpPr>
        <p:spPr>
          <a:xfrm>
            <a:off x="10468627" y="4415358"/>
            <a:ext cx="651509" cy="224960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85" name="Rectangle 6184">
            <a:extLst>
              <a:ext uri="{FF2B5EF4-FFF2-40B4-BE49-F238E27FC236}">
                <a16:creationId xmlns:a16="http://schemas.microsoft.com/office/drawing/2014/main" id="{20DF6753-70BA-079F-34ED-A489970D5E16}"/>
              </a:ext>
            </a:extLst>
          </p:cNvPr>
          <p:cNvSpPr/>
          <p:nvPr/>
        </p:nvSpPr>
        <p:spPr>
          <a:xfrm>
            <a:off x="11120136" y="4415358"/>
            <a:ext cx="607044" cy="2249602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186" name="Picture 6185">
            <a:extLst>
              <a:ext uri="{FF2B5EF4-FFF2-40B4-BE49-F238E27FC236}">
                <a16:creationId xmlns:a16="http://schemas.microsoft.com/office/drawing/2014/main" id="{82A01A1C-242A-71F2-897D-733F74DE8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707" y="4554288"/>
            <a:ext cx="7043604" cy="873407"/>
          </a:xfrm>
          <a:prstGeom prst="rect">
            <a:avLst/>
          </a:prstGeom>
        </p:spPr>
      </p:pic>
      <p:pic>
        <p:nvPicPr>
          <p:cNvPr id="6187" name="Picture 6186">
            <a:extLst>
              <a:ext uri="{FF2B5EF4-FFF2-40B4-BE49-F238E27FC236}">
                <a16:creationId xmlns:a16="http://schemas.microsoft.com/office/drawing/2014/main" id="{A6778F8F-0C25-378F-AD99-B7D929F67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707" y="5707799"/>
            <a:ext cx="7043604" cy="873407"/>
          </a:xfrm>
          <a:prstGeom prst="rect">
            <a:avLst/>
          </a:prstGeom>
        </p:spPr>
      </p:pic>
      <p:pic>
        <p:nvPicPr>
          <p:cNvPr id="6188" name="Picture 6187">
            <a:extLst>
              <a:ext uri="{FF2B5EF4-FFF2-40B4-BE49-F238E27FC236}">
                <a16:creationId xmlns:a16="http://schemas.microsoft.com/office/drawing/2014/main" id="{393E1FA1-EAC1-8DE5-C884-9EB290442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242" y="4467186"/>
            <a:ext cx="482643" cy="508565"/>
          </a:xfrm>
          <a:prstGeom prst="rect">
            <a:avLst/>
          </a:prstGeom>
        </p:spPr>
      </p:pic>
      <p:pic>
        <p:nvPicPr>
          <p:cNvPr id="6189" name="Picture 6188">
            <a:extLst>
              <a:ext uri="{FF2B5EF4-FFF2-40B4-BE49-F238E27FC236}">
                <a16:creationId xmlns:a16="http://schemas.microsoft.com/office/drawing/2014/main" id="{93C5CA56-A2EA-DBA7-9704-B3946FD23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6827" y="4413378"/>
            <a:ext cx="482643" cy="508565"/>
          </a:xfrm>
          <a:prstGeom prst="rect">
            <a:avLst/>
          </a:prstGeom>
        </p:spPr>
      </p:pic>
      <p:pic>
        <p:nvPicPr>
          <p:cNvPr id="6190" name="Picture 6189">
            <a:extLst>
              <a:ext uri="{FF2B5EF4-FFF2-40B4-BE49-F238E27FC236}">
                <a16:creationId xmlns:a16="http://schemas.microsoft.com/office/drawing/2014/main" id="{3A06EA22-2479-7242-0AB8-26BF9FFA4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2647" y="4415358"/>
            <a:ext cx="482643" cy="508565"/>
          </a:xfrm>
          <a:prstGeom prst="rect">
            <a:avLst/>
          </a:prstGeom>
        </p:spPr>
      </p:pic>
      <p:pic>
        <p:nvPicPr>
          <p:cNvPr id="6191" name="Picture 6190">
            <a:extLst>
              <a:ext uri="{FF2B5EF4-FFF2-40B4-BE49-F238E27FC236}">
                <a16:creationId xmlns:a16="http://schemas.microsoft.com/office/drawing/2014/main" id="{729AA4B9-EE0D-FA81-4E32-A667F802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242" y="5635937"/>
            <a:ext cx="482643" cy="508565"/>
          </a:xfrm>
          <a:prstGeom prst="rect">
            <a:avLst/>
          </a:prstGeom>
        </p:spPr>
      </p:pic>
      <p:pic>
        <p:nvPicPr>
          <p:cNvPr id="6192" name="Picture 6191">
            <a:extLst>
              <a:ext uri="{FF2B5EF4-FFF2-40B4-BE49-F238E27FC236}">
                <a16:creationId xmlns:a16="http://schemas.microsoft.com/office/drawing/2014/main" id="{3AB6E6AB-1117-3B0C-5C8A-FE16EA87C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732" y="5569668"/>
            <a:ext cx="482643" cy="508565"/>
          </a:xfrm>
          <a:prstGeom prst="rect">
            <a:avLst/>
          </a:prstGeom>
        </p:spPr>
      </p:pic>
      <p:pic>
        <p:nvPicPr>
          <p:cNvPr id="6193" name="Picture 6192">
            <a:extLst>
              <a:ext uri="{FF2B5EF4-FFF2-40B4-BE49-F238E27FC236}">
                <a16:creationId xmlns:a16="http://schemas.microsoft.com/office/drawing/2014/main" id="{F0B3C401-9EB1-71D0-992D-53B34CBEE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2646" y="5566625"/>
            <a:ext cx="482643" cy="508565"/>
          </a:xfrm>
          <a:prstGeom prst="rect">
            <a:avLst/>
          </a:prstGeom>
        </p:spPr>
      </p:pic>
      <p:cxnSp>
        <p:nvCxnSpPr>
          <p:cNvPr id="6194" name="Straight Arrow Connector 6193">
            <a:extLst>
              <a:ext uri="{FF2B5EF4-FFF2-40B4-BE49-F238E27FC236}">
                <a16:creationId xmlns:a16="http://schemas.microsoft.com/office/drawing/2014/main" id="{430E9D82-42F9-7062-65DF-F1C27E33B380}"/>
              </a:ext>
            </a:extLst>
          </p:cNvPr>
          <p:cNvCxnSpPr>
            <a:cxnSpLocks/>
          </p:cNvCxnSpPr>
          <p:nvPr/>
        </p:nvCxnSpPr>
        <p:spPr>
          <a:xfrm>
            <a:off x="8534050" y="5351416"/>
            <a:ext cx="0" cy="4304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98" name="Picture 6197">
            <a:extLst>
              <a:ext uri="{FF2B5EF4-FFF2-40B4-BE49-F238E27FC236}">
                <a16:creationId xmlns:a16="http://schemas.microsoft.com/office/drawing/2014/main" id="{5657FEA8-34A0-1D41-F12F-55C860685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448" y="4650739"/>
            <a:ext cx="337061" cy="489513"/>
          </a:xfrm>
          <a:prstGeom prst="rect">
            <a:avLst/>
          </a:prstGeom>
        </p:spPr>
      </p:pic>
      <p:pic>
        <p:nvPicPr>
          <p:cNvPr id="6199" name="Picture 6198">
            <a:extLst>
              <a:ext uri="{FF2B5EF4-FFF2-40B4-BE49-F238E27FC236}">
                <a16:creationId xmlns:a16="http://schemas.microsoft.com/office/drawing/2014/main" id="{7B9C7759-986C-4812-3C86-D475027B5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152" y="4647491"/>
            <a:ext cx="337061" cy="489513"/>
          </a:xfrm>
          <a:prstGeom prst="rect">
            <a:avLst/>
          </a:prstGeom>
        </p:spPr>
      </p:pic>
      <p:pic>
        <p:nvPicPr>
          <p:cNvPr id="6200" name="Picture 6199">
            <a:extLst>
              <a:ext uri="{FF2B5EF4-FFF2-40B4-BE49-F238E27FC236}">
                <a16:creationId xmlns:a16="http://schemas.microsoft.com/office/drawing/2014/main" id="{B6D80D3E-C1B8-DD0E-21D1-4CC9B8B60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745" y="5802154"/>
            <a:ext cx="337061" cy="489513"/>
          </a:xfrm>
          <a:prstGeom prst="rect">
            <a:avLst/>
          </a:prstGeom>
        </p:spPr>
      </p:pic>
      <p:pic>
        <p:nvPicPr>
          <p:cNvPr id="6201" name="Picture 6200">
            <a:extLst>
              <a:ext uri="{FF2B5EF4-FFF2-40B4-BE49-F238E27FC236}">
                <a16:creationId xmlns:a16="http://schemas.microsoft.com/office/drawing/2014/main" id="{8BC3F81D-72BD-8EAC-D8B0-1A2EE2CD6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5408" y="4763336"/>
            <a:ext cx="337061" cy="489513"/>
          </a:xfrm>
          <a:prstGeom prst="rect">
            <a:avLst/>
          </a:prstGeom>
        </p:spPr>
      </p:pic>
      <p:pic>
        <p:nvPicPr>
          <p:cNvPr id="6202" name="Picture 6201">
            <a:extLst>
              <a:ext uri="{FF2B5EF4-FFF2-40B4-BE49-F238E27FC236}">
                <a16:creationId xmlns:a16="http://schemas.microsoft.com/office/drawing/2014/main" id="{0BAA9DA9-9F05-C363-D6B8-B2F0B1BCA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6112" y="4760088"/>
            <a:ext cx="337061" cy="489513"/>
          </a:xfrm>
          <a:prstGeom prst="rect">
            <a:avLst/>
          </a:prstGeom>
        </p:spPr>
      </p:pic>
      <p:pic>
        <p:nvPicPr>
          <p:cNvPr id="6205" name="Picture 6204">
            <a:extLst>
              <a:ext uri="{FF2B5EF4-FFF2-40B4-BE49-F238E27FC236}">
                <a16:creationId xmlns:a16="http://schemas.microsoft.com/office/drawing/2014/main" id="{DC7446DF-0278-9C28-A1E3-29FEAC561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6799" y="5914473"/>
            <a:ext cx="337061" cy="489513"/>
          </a:xfrm>
          <a:prstGeom prst="rect">
            <a:avLst/>
          </a:prstGeom>
        </p:spPr>
      </p:pic>
      <p:grpSp>
        <p:nvGrpSpPr>
          <p:cNvPr id="6208" name="Group 6207">
            <a:extLst>
              <a:ext uri="{FF2B5EF4-FFF2-40B4-BE49-F238E27FC236}">
                <a16:creationId xmlns:a16="http://schemas.microsoft.com/office/drawing/2014/main" id="{DCD7AED2-7951-C2C9-2644-50C99D223CB5}"/>
              </a:ext>
            </a:extLst>
          </p:cNvPr>
          <p:cNvGrpSpPr/>
          <p:nvPr/>
        </p:nvGrpSpPr>
        <p:grpSpPr>
          <a:xfrm>
            <a:off x="8687646" y="4480800"/>
            <a:ext cx="337061" cy="489513"/>
            <a:chOff x="9155690" y="4855605"/>
            <a:chExt cx="337061" cy="489513"/>
          </a:xfrm>
        </p:grpSpPr>
        <p:pic>
          <p:nvPicPr>
            <p:cNvPr id="6209" name="Picture 6208">
              <a:extLst>
                <a:ext uri="{FF2B5EF4-FFF2-40B4-BE49-F238E27FC236}">
                  <a16:creationId xmlns:a16="http://schemas.microsoft.com/office/drawing/2014/main" id="{17982CF1-FD60-137D-A103-BB14951A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55690" y="4855605"/>
              <a:ext cx="337061" cy="489513"/>
            </a:xfrm>
            <a:prstGeom prst="rect">
              <a:avLst/>
            </a:prstGeom>
          </p:spPr>
        </p:pic>
        <p:pic>
          <p:nvPicPr>
            <p:cNvPr id="6210" name="Picture 6209">
              <a:extLst>
                <a:ext uri="{FF2B5EF4-FFF2-40B4-BE49-F238E27FC236}">
                  <a16:creationId xmlns:a16="http://schemas.microsoft.com/office/drawing/2014/main" id="{259FA60C-9C1F-6B42-999A-5B69442E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419357" y="5196272"/>
              <a:ext cx="45719" cy="67956"/>
            </a:xfrm>
            <a:prstGeom prst="rect">
              <a:avLst/>
            </a:prstGeom>
          </p:spPr>
        </p:pic>
      </p:grpSp>
      <p:grpSp>
        <p:nvGrpSpPr>
          <p:cNvPr id="6211" name="Group 6210">
            <a:extLst>
              <a:ext uri="{FF2B5EF4-FFF2-40B4-BE49-F238E27FC236}">
                <a16:creationId xmlns:a16="http://schemas.microsoft.com/office/drawing/2014/main" id="{A7B16152-1A29-20AA-4617-3E80C2D12878}"/>
              </a:ext>
            </a:extLst>
          </p:cNvPr>
          <p:cNvGrpSpPr/>
          <p:nvPr/>
        </p:nvGrpSpPr>
        <p:grpSpPr>
          <a:xfrm>
            <a:off x="9326868" y="4480800"/>
            <a:ext cx="337061" cy="489513"/>
            <a:chOff x="9155690" y="4855605"/>
            <a:chExt cx="337061" cy="489513"/>
          </a:xfrm>
        </p:grpSpPr>
        <p:pic>
          <p:nvPicPr>
            <p:cNvPr id="6212" name="Picture 6211">
              <a:extLst>
                <a:ext uri="{FF2B5EF4-FFF2-40B4-BE49-F238E27FC236}">
                  <a16:creationId xmlns:a16="http://schemas.microsoft.com/office/drawing/2014/main" id="{2D7C31ED-19D1-AC22-DF60-BFE54643F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55690" y="4855605"/>
              <a:ext cx="337061" cy="489513"/>
            </a:xfrm>
            <a:prstGeom prst="rect">
              <a:avLst/>
            </a:prstGeom>
          </p:spPr>
        </p:pic>
        <p:pic>
          <p:nvPicPr>
            <p:cNvPr id="6213" name="Picture 6212">
              <a:extLst>
                <a:ext uri="{FF2B5EF4-FFF2-40B4-BE49-F238E27FC236}">
                  <a16:creationId xmlns:a16="http://schemas.microsoft.com/office/drawing/2014/main" id="{25293EA4-86E0-E917-928F-B6419B2B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419357" y="5196272"/>
              <a:ext cx="45719" cy="67956"/>
            </a:xfrm>
            <a:prstGeom prst="rect">
              <a:avLst/>
            </a:prstGeom>
          </p:spPr>
        </p:pic>
      </p:grpSp>
      <p:grpSp>
        <p:nvGrpSpPr>
          <p:cNvPr id="6214" name="Group 6213">
            <a:extLst>
              <a:ext uri="{FF2B5EF4-FFF2-40B4-BE49-F238E27FC236}">
                <a16:creationId xmlns:a16="http://schemas.microsoft.com/office/drawing/2014/main" id="{E4E85DC6-A2E8-8640-D2FF-9D9ED74FBB37}"/>
              </a:ext>
            </a:extLst>
          </p:cNvPr>
          <p:cNvGrpSpPr/>
          <p:nvPr/>
        </p:nvGrpSpPr>
        <p:grpSpPr>
          <a:xfrm>
            <a:off x="9962642" y="4476711"/>
            <a:ext cx="337061" cy="489513"/>
            <a:chOff x="9155690" y="4855605"/>
            <a:chExt cx="337061" cy="489513"/>
          </a:xfrm>
        </p:grpSpPr>
        <p:pic>
          <p:nvPicPr>
            <p:cNvPr id="6215" name="Picture 6214">
              <a:extLst>
                <a:ext uri="{FF2B5EF4-FFF2-40B4-BE49-F238E27FC236}">
                  <a16:creationId xmlns:a16="http://schemas.microsoft.com/office/drawing/2014/main" id="{D08BF39F-4940-9BAB-6DF0-10065476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55690" y="4855605"/>
              <a:ext cx="337061" cy="489513"/>
            </a:xfrm>
            <a:prstGeom prst="rect">
              <a:avLst/>
            </a:prstGeom>
          </p:spPr>
        </p:pic>
        <p:pic>
          <p:nvPicPr>
            <p:cNvPr id="6216" name="Picture 6215">
              <a:extLst>
                <a:ext uri="{FF2B5EF4-FFF2-40B4-BE49-F238E27FC236}">
                  <a16:creationId xmlns:a16="http://schemas.microsoft.com/office/drawing/2014/main" id="{FC2EED60-CF1B-18A7-A0EB-450E3752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419357" y="5196272"/>
              <a:ext cx="45719" cy="67956"/>
            </a:xfrm>
            <a:prstGeom prst="rect">
              <a:avLst/>
            </a:prstGeom>
          </p:spPr>
        </p:pic>
      </p:grpSp>
      <p:grpSp>
        <p:nvGrpSpPr>
          <p:cNvPr id="6217" name="Group 6216">
            <a:extLst>
              <a:ext uri="{FF2B5EF4-FFF2-40B4-BE49-F238E27FC236}">
                <a16:creationId xmlns:a16="http://schemas.microsoft.com/office/drawing/2014/main" id="{4592E3D4-A9BF-FD63-D402-CEBA3595E88B}"/>
              </a:ext>
            </a:extLst>
          </p:cNvPr>
          <p:cNvGrpSpPr/>
          <p:nvPr/>
        </p:nvGrpSpPr>
        <p:grpSpPr>
          <a:xfrm>
            <a:off x="9322288" y="5635937"/>
            <a:ext cx="337061" cy="489513"/>
            <a:chOff x="9155690" y="4855605"/>
            <a:chExt cx="337061" cy="489513"/>
          </a:xfrm>
        </p:grpSpPr>
        <p:pic>
          <p:nvPicPr>
            <p:cNvPr id="6218" name="Picture 6217">
              <a:extLst>
                <a:ext uri="{FF2B5EF4-FFF2-40B4-BE49-F238E27FC236}">
                  <a16:creationId xmlns:a16="http://schemas.microsoft.com/office/drawing/2014/main" id="{15877049-435B-42B1-8CD4-AC566026F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55690" y="4855605"/>
              <a:ext cx="337061" cy="489513"/>
            </a:xfrm>
            <a:prstGeom prst="rect">
              <a:avLst/>
            </a:prstGeom>
          </p:spPr>
        </p:pic>
        <p:pic>
          <p:nvPicPr>
            <p:cNvPr id="6219" name="Picture 6218">
              <a:extLst>
                <a:ext uri="{FF2B5EF4-FFF2-40B4-BE49-F238E27FC236}">
                  <a16:creationId xmlns:a16="http://schemas.microsoft.com/office/drawing/2014/main" id="{71B73591-E4D8-91B1-6914-457657B2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419357" y="5196272"/>
              <a:ext cx="45719" cy="67956"/>
            </a:xfrm>
            <a:prstGeom prst="rect">
              <a:avLst/>
            </a:prstGeom>
          </p:spPr>
        </p:pic>
      </p:grpSp>
      <p:sp>
        <p:nvSpPr>
          <p:cNvPr id="6229" name="Rectangle 6228">
            <a:extLst>
              <a:ext uri="{FF2B5EF4-FFF2-40B4-BE49-F238E27FC236}">
                <a16:creationId xmlns:a16="http://schemas.microsoft.com/office/drawing/2014/main" id="{BD2DEA66-D43C-9C97-FF04-86DEE2E5190D}"/>
              </a:ext>
            </a:extLst>
          </p:cNvPr>
          <p:cNvSpPr/>
          <p:nvPr/>
        </p:nvSpPr>
        <p:spPr>
          <a:xfrm>
            <a:off x="3303721" y="3037247"/>
            <a:ext cx="1394297" cy="4156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Parameter</a:t>
            </a:r>
          </a:p>
        </p:txBody>
      </p:sp>
      <p:pic>
        <p:nvPicPr>
          <p:cNvPr id="6231" name="Picture 6230">
            <a:extLst>
              <a:ext uri="{FF2B5EF4-FFF2-40B4-BE49-F238E27FC236}">
                <a16:creationId xmlns:a16="http://schemas.microsoft.com/office/drawing/2014/main" id="{F974BC2E-316C-B9F9-CF89-4F91BD4D3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454" y="4471275"/>
            <a:ext cx="482643" cy="508565"/>
          </a:xfrm>
          <a:prstGeom prst="rect">
            <a:avLst/>
          </a:prstGeom>
        </p:spPr>
      </p:pic>
      <p:pic>
        <p:nvPicPr>
          <p:cNvPr id="6232" name="Picture 6231">
            <a:extLst>
              <a:ext uri="{FF2B5EF4-FFF2-40B4-BE49-F238E27FC236}">
                <a16:creationId xmlns:a16="http://schemas.microsoft.com/office/drawing/2014/main" id="{887C549B-E904-FEED-5E55-3BC6031D4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7944" y="4413657"/>
            <a:ext cx="482643" cy="508565"/>
          </a:xfrm>
          <a:prstGeom prst="rect">
            <a:avLst/>
          </a:prstGeom>
        </p:spPr>
      </p:pic>
      <p:pic>
        <p:nvPicPr>
          <p:cNvPr id="6233" name="Picture 6232">
            <a:extLst>
              <a:ext uri="{FF2B5EF4-FFF2-40B4-BE49-F238E27FC236}">
                <a16:creationId xmlns:a16="http://schemas.microsoft.com/office/drawing/2014/main" id="{9D0738BD-13D7-82DE-211B-ED63B8EA4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1859" y="4411827"/>
            <a:ext cx="482643" cy="508565"/>
          </a:xfrm>
          <a:prstGeom prst="rect">
            <a:avLst/>
          </a:prstGeom>
        </p:spPr>
      </p:pic>
      <p:pic>
        <p:nvPicPr>
          <p:cNvPr id="6234" name="Picture 6233">
            <a:extLst>
              <a:ext uri="{FF2B5EF4-FFF2-40B4-BE49-F238E27FC236}">
                <a16:creationId xmlns:a16="http://schemas.microsoft.com/office/drawing/2014/main" id="{506B3FDF-AECC-31A5-181C-D145DA1F4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3893" y="4765607"/>
            <a:ext cx="337061" cy="489513"/>
          </a:xfrm>
          <a:prstGeom prst="rect">
            <a:avLst/>
          </a:prstGeom>
        </p:spPr>
      </p:pic>
      <p:pic>
        <p:nvPicPr>
          <p:cNvPr id="6235" name="Picture 6234">
            <a:extLst>
              <a:ext uri="{FF2B5EF4-FFF2-40B4-BE49-F238E27FC236}">
                <a16:creationId xmlns:a16="http://schemas.microsoft.com/office/drawing/2014/main" id="{21399009-B02E-72CD-29C1-A16D56801F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597" y="4762359"/>
            <a:ext cx="337061" cy="489513"/>
          </a:xfrm>
          <a:prstGeom prst="rect">
            <a:avLst/>
          </a:prstGeom>
        </p:spPr>
      </p:pic>
      <p:pic>
        <p:nvPicPr>
          <p:cNvPr id="6236" name="Picture 6235">
            <a:extLst>
              <a:ext uri="{FF2B5EF4-FFF2-40B4-BE49-F238E27FC236}">
                <a16:creationId xmlns:a16="http://schemas.microsoft.com/office/drawing/2014/main" id="{368EC98F-9BAC-5539-125C-C7E614C47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301" y="4646645"/>
            <a:ext cx="337061" cy="489513"/>
          </a:xfrm>
          <a:prstGeom prst="rect">
            <a:avLst/>
          </a:prstGeom>
        </p:spPr>
      </p:pic>
      <p:pic>
        <p:nvPicPr>
          <p:cNvPr id="6237" name="Picture 6236">
            <a:extLst>
              <a:ext uri="{FF2B5EF4-FFF2-40B4-BE49-F238E27FC236}">
                <a16:creationId xmlns:a16="http://schemas.microsoft.com/office/drawing/2014/main" id="{CDB49581-F0E0-FB93-4CEE-B543E0B58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4005" y="4643397"/>
            <a:ext cx="337061" cy="489513"/>
          </a:xfrm>
          <a:prstGeom prst="rect">
            <a:avLst/>
          </a:prstGeom>
        </p:spPr>
      </p:pic>
      <p:grpSp>
        <p:nvGrpSpPr>
          <p:cNvPr id="6238" name="Group 6237">
            <a:extLst>
              <a:ext uri="{FF2B5EF4-FFF2-40B4-BE49-F238E27FC236}">
                <a16:creationId xmlns:a16="http://schemas.microsoft.com/office/drawing/2014/main" id="{B6572459-0E2D-D6CC-0B2C-2C610024D0D2}"/>
              </a:ext>
            </a:extLst>
          </p:cNvPr>
          <p:cNvGrpSpPr/>
          <p:nvPr/>
        </p:nvGrpSpPr>
        <p:grpSpPr>
          <a:xfrm>
            <a:off x="8687646" y="4481158"/>
            <a:ext cx="337061" cy="489513"/>
            <a:chOff x="9155690" y="4855605"/>
            <a:chExt cx="337061" cy="489513"/>
          </a:xfrm>
        </p:grpSpPr>
        <p:pic>
          <p:nvPicPr>
            <p:cNvPr id="6239" name="Picture 6238">
              <a:extLst>
                <a:ext uri="{FF2B5EF4-FFF2-40B4-BE49-F238E27FC236}">
                  <a16:creationId xmlns:a16="http://schemas.microsoft.com/office/drawing/2014/main" id="{0BED45BD-256A-AD6C-ABA4-D7AEC79F4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55690" y="4855605"/>
              <a:ext cx="337061" cy="489513"/>
            </a:xfrm>
            <a:prstGeom prst="rect">
              <a:avLst/>
            </a:prstGeom>
          </p:spPr>
        </p:pic>
        <p:pic>
          <p:nvPicPr>
            <p:cNvPr id="6240" name="Picture 6239">
              <a:extLst>
                <a:ext uri="{FF2B5EF4-FFF2-40B4-BE49-F238E27FC236}">
                  <a16:creationId xmlns:a16="http://schemas.microsoft.com/office/drawing/2014/main" id="{1E20110F-DF27-9281-1151-4721166D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419357" y="5196272"/>
              <a:ext cx="45719" cy="67956"/>
            </a:xfrm>
            <a:prstGeom prst="rect">
              <a:avLst/>
            </a:prstGeom>
          </p:spPr>
        </p:pic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2E59BE4B-EB26-3DEA-8D6E-97E3C927E976}"/>
              </a:ext>
            </a:extLst>
          </p:cNvPr>
          <p:cNvGrpSpPr/>
          <p:nvPr/>
        </p:nvGrpSpPr>
        <p:grpSpPr>
          <a:xfrm>
            <a:off x="9326868" y="4481158"/>
            <a:ext cx="337061" cy="489513"/>
            <a:chOff x="9155690" y="4855605"/>
            <a:chExt cx="337061" cy="489513"/>
          </a:xfrm>
        </p:grpSpPr>
        <p:pic>
          <p:nvPicPr>
            <p:cNvPr id="6242" name="Picture 6241">
              <a:extLst>
                <a:ext uri="{FF2B5EF4-FFF2-40B4-BE49-F238E27FC236}">
                  <a16:creationId xmlns:a16="http://schemas.microsoft.com/office/drawing/2014/main" id="{EF474370-5B72-ADDD-A92B-3D5DAF7C4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55690" y="4855605"/>
              <a:ext cx="337061" cy="489513"/>
            </a:xfrm>
            <a:prstGeom prst="rect">
              <a:avLst/>
            </a:prstGeom>
          </p:spPr>
        </p:pic>
        <p:pic>
          <p:nvPicPr>
            <p:cNvPr id="6243" name="Picture 6242">
              <a:extLst>
                <a:ext uri="{FF2B5EF4-FFF2-40B4-BE49-F238E27FC236}">
                  <a16:creationId xmlns:a16="http://schemas.microsoft.com/office/drawing/2014/main" id="{750B8CE2-FF35-EEE4-FFF2-471DF739E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419357" y="5196272"/>
              <a:ext cx="45719" cy="67956"/>
            </a:xfrm>
            <a:prstGeom prst="rect">
              <a:avLst/>
            </a:prstGeom>
          </p:spPr>
        </p:pic>
      </p:grpSp>
      <p:grpSp>
        <p:nvGrpSpPr>
          <p:cNvPr id="6244" name="Group 6243">
            <a:extLst>
              <a:ext uri="{FF2B5EF4-FFF2-40B4-BE49-F238E27FC236}">
                <a16:creationId xmlns:a16="http://schemas.microsoft.com/office/drawing/2014/main" id="{76D3A873-3716-C095-AF1B-769A4B8E7776}"/>
              </a:ext>
            </a:extLst>
          </p:cNvPr>
          <p:cNvGrpSpPr/>
          <p:nvPr/>
        </p:nvGrpSpPr>
        <p:grpSpPr>
          <a:xfrm>
            <a:off x="9962642" y="4477069"/>
            <a:ext cx="337061" cy="489513"/>
            <a:chOff x="9155690" y="4855605"/>
            <a:chExt cx="337061" cy="489513"/>
          </a:xfrm>
        </p:grpSpPr>
        <p:pic>
          <p:nvPicPr>
            <p:cNvPr id="6245" name="Picture 6244">
              <a:extLst>
                <a:ext uri="{FF2B5EF4-FFF2-40B4-BE49-F238E27FC236}">
                  <a16:creationId xmlns:a16="http://schemas.microsoft.com/office/drawing/2014/main" id="{A280F5DE-C39C-4191-8633-5ED934E93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55690" y="4855605"/>
              <a:ext cx="337061" cy="489513"/>
            </a:xfrm>
            <a:prstGeom prst="rect">
              <a:avLst/>
            </a:prstGeom>
          </p:spPr>
        </p:pic>
        <p:pic>
          <p:nvPicPr>
            <p:cNvPr id="6246" name="Picture 6245">
              <a:extLst>
                <a:ext uri="{FF2B5EF4-FFF2-40B4-BE49-F238E27FC236}">
                  <a16:creationId xmlns:a16="http://schemas.microsoft.com/office/drawing/2014/main" id="{6CAF19F3-0368-1C64-0F3F-E8B6C38F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419357" y="5196272"/>
              <a:ext cx="45719" cy="67956"/>
            </a:xfrm>
            <a:prstGeom prst="rect">
              <a:avLst/>
            </a:prstGeom>
          </p:spPr>
        </p:pic>
      </p:grpSp>
      <p:sp>
        <p:nvSpPr>
          <p:cNvPr id="6249" name="Title 1">
            <a:extLst>
              <a:ext uri="{FF2B5EF4-FFF2-40B4-BE49-F238E27FC236}">
                <a16:creationId xmlns:a16="http://schemas.microsoft.com/office/drawing/2014/main" id="{1B1736AC-96A4-C4EC-BB47-8CC6E942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4481"/>
          </a:xfrm>
        </p:spPr>
        <p:txBody>
          <a:bodyPr>
            <a:normAutofit fontScale="90000"/>
          </a:bodyPr>
          <a:lstStyle/>
          <a:p>
            <a:r>
              <a:rPr lang="en-CA" dirty="0"/>
              <a:t>Deep Learning:</a:t>
            </a:r>
            <a:br>
              <a:rPr lang="en-CA" dirty="0"/>
            </a:br>
            <a:r>
              <a:rPr lang="en-CA" dirty="0"/>
              <a:t>Recurrent Neural</a:t>
            </a:r>
            <a:br>
              <a:rPr lang="en-CA" dirty="0"/>
            </a:br>
            <a:r>
              <a:rPr lang="en-CA" dirty="0"/>
              <a:t>Network</a:t>
            </a:r>
          </a:p>
        </p:txBody>
      </p:sp>
      <p:sp>
        <p:nvSpPr>
          <p:cNvPr id="6250" name="Title 1">
            <a:extLst>
              <a:ext uri="{FF2B5EF4-FFF2-40B4-BE49-F238E27FC236}">
                <a16:creationId xmlns:a16="http://schemas.microsoft.com/office/drawing/2014/main" id="{3259018B-1A84-1C09-995C-26FE61C55318}"/>
              </a:ext>
            </a:extLst>
          </p:cNvPr>
          <p:cNvSpPr txBox="1">
            <a:spLocks/>
          </p:cNvSpPr>
          <p:nvPr/>
        </p:nvSpPr>
        <p:spPr>
          <a:xfrm>
            <a:off x="0" y="4759566"/>
            <a:ext cx="10515600" cy="1604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Deep Learning:</a:t>
            </a:r>
            <a:br>
              <a:rPr lang="en-CA" dirty="0"/>
            </a:br>
            <a:r>
              <a:rPr lang="en-CA" dirty="0"/>
              <a:t>Connectionist Temporal</a:t>
            </a:r>
          </a:p>
          <a:p>
            <a:r>
              <a:rPr lang="en-CA" dirty="0"/>
              <a:t>Classification Decoder</a:t>
            </a:r>
          </a:p>
        </p:txBody>
      </p:sp>
    </p:spTree>
    <p:extLst>
      <p:ext uri="{BB962C8B-B14F-4D97-AF65-F5344CB8AC3E}">
        <p14:creationId xmlns:p14="http://schemas.microsoft.com/office/powerpoint/2010/main" val="24302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13191 0.0002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1.85185E-6 L 0.05429 0.0002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1.85185E-6 L 0.05183 1.85185E-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5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95833E-6 1.85185E-6 L 0.05182 1.85185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7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700"/>
                            </p:stCondLst>
                            <p:childTnLst>
                              <p:par>
                                <p:cTn id="9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95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4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04167E-6 1.85185E-6 L 0.05312 1.85185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6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600"/>
                            </p:stCondLst>
                            <p:childTnLst>
                              <p:par>
                                <p:cTn id="1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85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3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1.85185E-6 L 0.05313 -1.11111E-6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975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25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2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04167E-6 1.85185E-6 L 0.05195 1.85185E-6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40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65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25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1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6 1.85185E-6 L 0.05248 -1.11111E-6 " pathEditMode="relative" rAng="0" ptsTypes="AA">
                                      <p:cBhvr>
                                        <p:cTn id="1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2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3300"/>
                            </p:stCondLst>
                            <p:childTnLst>
                              <p:par>
                                <p:cTn id="1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25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55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95833E-6 1.85185E-6 L 0.05481 3.7037E-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200"/>
                            </p:stCondLst>
                            <p:childTnLst>
                              <p:par>
                                <p:cTn id="19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25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45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25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9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1.85185E-6 L 0.05248 3.7037E-7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7100"/>
                            </p:stCondLst>
                            <p:childTnLst>
                              <p:par>
                                <p:cTn id="2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35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25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7800"/>
                            </p:stCondLst>
                            <p:childTnLst>
                              <p:par>
                                <p:cTn id="2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8200"/>
                            </p:stCondLst>
                            <p:childTnLst>
                              <p:par>
                                <p:cTn id="238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8400"/>
                            </p:stCondLst>
                            <p:childTnLst>
                              <p:par>
                                <p:cTn id="241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8600"/>
                            </p:stCondLst>
                            <p:childTnLst>
                              <p:par>
                                <p:cTn id="2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86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8600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8600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8600"/>
                            </p:stCondLst>
                            <p:childTnLst>
                              <p:par>
                                <p:cTn id="2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8600"/>
                            </p:stCondLst>
                            <p:childTnLst>
                              <p:par>
                                <p:cTn id="2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86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8600"/>
                            </p:stCondLst>
                            <p:childTnLst>
                              <p:par>
                                <p:cTn id="2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8600"/>
                            </p:stCondLst>
                            <p:childTnLst>
                              <p:par>
                                <p:cTn id="2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860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02852 0.16806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6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84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02565 0.16852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6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500"/>
                            </p:stCondLst>
                            <p:childTnLst>
                              <p:par>
                                <p:cTn id="306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0026 0.16967 " pathEditMode="relative" rAng="0" ptsTypes="AA">
                                      <p:cBhvr>
                                        <p:cTn id="307" dur="20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4500"/>
                            </p:stCondLst>
                            <p:childTnLst>
                              <p:par>
                                <p:cTn id="3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0"/>
                            </p:stCondLst>
                            <p:childTnLst>
                              <p:par>
                                <p:cTn id="31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02487 0.16875 " pathEditMode="relative" rAng="0" ptsTypes="AA">
                                      <p:cBhvr>
                                        <p:cTn id="318" dur="2000" fill="hold"/>
                                        <p:tgtEl>
                                          <p:spTgt spid="6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8426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293 0.16828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6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7000"/>
                            </p:stCondLst>
                            <p:childTnLst>
                              <p:par>
                                <p:cTn id="3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3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5209 0.16852 " pathEditMode="relative" rAng="0" ptsTypes="AA">
                                      <p:cBhvr>
                                        <p:cTn id="334" dur="2000" fill="hold"/>
                                        <p:tgtEl>
                                          <p:spTgt spid="6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8426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00039 0.16875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6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8426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5286 0.1689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6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9500"/>
                            </p:stCondLst>
                            <p:childTnLst>
                              <p:par>
                                <p:cTn id="3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9500"/>
                            </p:stCondLst>
                            <p:childTnLst>
                              <p:par>
                                <p:cTn id="3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9500"/>
                            </p:stCondLst>
                            <p:childTnLst>
                              <p:par>
                                <p:cTn id="3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31 L 0.00091 0.16875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6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65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00013 0.16899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6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3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3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6180" grpId="0" animBg="1"/>
      <p:bldP spid="6181" grpId="0" animBg="1"/>
      <p:bldP spid="6182" grpId="0" animBg="1"/>
      <p:bldP spid="6183" grpId="0" animBg="1"/>
      <p:bldP spid="6184" grpId="0" animBg="1"/>
      <p:bldP spid="6185" grpId="0" animBg="1"/>
      <p:bldP spid="6229" grpId="0" animBg="1"/>
      <p:bldP spid="6229" grpId="1" animBg="1"/>
      <p:bldP spid="6229" grpId="2" animBg="1"/>
      <p:bldP spid="6249" grpId="0"/>
      <p:bldP spid="62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9270-3FBB-B979-60F2-76947437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PrIMuS</a:t>
            </a:r>
            <a:r>
              <a:rPr lang="en-CA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A8F8-CC86-0507-3027-8D239941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686666"/>
          </a:xfrm>
        </p:spPr>
        <p:txBody>
          <a:bodyPr/>
          <a:lstStyle/>
          <a:p>
            <a:r>
              <a:rPr lang="en-CA" dirty="0"/>
              <a:t>87678 Monophonic real-music incipits: semantic notation and MIDI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F3CC6-9A5C-7094-DD02-E7B16E568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1" y="3066446"/>
            <a:ext cx="9914286" cy="1476190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47C583C-255F-09A8-612D-6A369F396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22625"/>
              </p:ext>
            </p:extLst>
          </p:nvPr>
        </p:nvGraphicFramePr>
        <p:xfrm>
          <a:off x="2279650" y="4619650"/>
          <a:ext cx="7429500" cy="1260764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736113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273144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697143151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clef-C1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keySignature-EbM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timeSignature-2/4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multirest-23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barline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rest-quarter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  <a:tr h="40416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note-Bb4_eighth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barline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note-Bb4_quarter.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note-G4_eighth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barline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050541"/>
                  </a:ext>
                </a:extLst>
              </a:tr>
              <a:tr h="45846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note-Eb5_quarter.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note-D5_eighth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barline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rest-quarter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18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3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BEAB-A209-8363-F962-BA6825F6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9D47-EF11-4C3F-99FC-A9F9DED1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cleft, </a:t>
            </a:r>
            <a:r>
              <a:rPr lang="en-CA" dirty="0" err="1"/>
              <a:t>barline</a:t>
            </a:r>
            <a:r>
              <a:rPr lang="en-CA" dirty="0"/>
              <a:t>, time signature, key signature</a:t>
            </a:r>
          </a:p>
          <a:p>
            <a:r>
              <a:rPr lang="en-CA" dirty="0"/>
              <a:t>Remove 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EF0C26-E71F-C4B4-E0F5-CEE1A689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74979"/>
              </p:ext>
            </p:extLst>
          </p:nvPr>
        </p:nvGraphicFramePr>
        <p:xfrm>
          <a:off x="2279650" y="4620952"/>
          <a:ext cx="7429500" cy="1260764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472687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83541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1421350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736113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273144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697143151"/>
                    </a:ext>
                  </a:extLst>
                </a:gridCol>
              </a:tblGrid>
              <a:tr h="3981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clef-C1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keySignature-EbM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timeSignature-2/4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multirest-23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barline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rest-quarter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1548"/>
                  </a:ext>
                </a:extLst>
              </a:tr>
              <a:tr h="40416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note-Bb4_eighth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barline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note-Bb4_quarter.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note-G4_eighth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barline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050541"/>
                  </a:ext>
                </a:extLst>
              </a:tr>
              <a:tr h="45846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note-Eb5_quarter.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note-D5_eighth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barline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note-C5_eighth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rest-quarter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1871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3F017B-C13A-72BB-61BF-84116CBA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36" y="3077908"/>
            <a:ext cx="9918518" cy="14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584</Words>
  <Application>Microsoft Office PowerPoint</Application>
  <PresentationFormat>Widescreen</PresentationFormat>
  <Paragraphs>249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 SemiCondensed</vt:lpstr>
      <vt:lpstr>Calibri</vt:lpstr>
      <vt:lpstr>Calibri Light</vt:lpstr>
      <vt:lpstr>Office Theme</vt:lpstr>
      <vt:lpstr>Automatic Music Transcription</vt:lpstr>
      <vt:lpstr>Spectrograms</vt:lpstr>
      <vt:lpstr>Automatic Music Transcription</vt:lpstr>
      <vt:lpstr>Mel Spectrograms</vt:lpstr>
      <vt:lpstr>Deep Learning: Convolutional Neural Network</vt:lpstr>
      <vt:lpstr>Deep Learning: Convolutional Neural Network</vt:lpstr>
      <vt:lpstr>Deep Learning: Recurrent Neural Network</vt:lpstr>
      <vt:lpstr>PrIMuS Dataset</vt:lpstr>
      <vt:lpstr>Preprocess data</vt:lpstr>
      <vt:lpstr>Preprocess data</vt:lpstr>
      <vt:lpstr>Create mappings</vt:lpstr>
      <vt:lpstr>Instruments</vt:lpstr>
      <vt:lpstr>PowerPoint Presentation</vt:lpstr>
      <vt:lpstr>Training model</vt:lpstr>
      <vt:lpstr>Making predictions</vt:lpstr>
      <vt:lpstr>Live Demo</vt:lpstr>
      <vt:lpstr>Live Demo</vt:lpstr>
      <vt:lpstr>Live Demo</vt:lpstr>
      <vt:lpstr>Predictions</vt:lpstr>
      <vt:lpstr>Instrument Transcription Results</vt:lpstr>
      <vt:lpstr>Next Step: End to End</vt:lpstr>
      <vt:lpstr>Next Step: End to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Music Transcription</dc:title>
  <dc:creator>Khoi Nguyen Tien</dc:creator>
  <cp:lastModifiedBy>Khoi Nguyen Tien</cp:lastModifiedBy>
  <cp:revision>11</cp:revision>
  <dcterms:created xsi:type="dcterms:W3CDTF">2022-10-26T21:58:04Z</dcterms:created>
  <dcterms:modified xsi:type="dcterms:W3CDTF">2022-10-28T11:50:51Z</dcterms:modified>
</cp:coreProperties>
</file>