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simple-notes-app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Akhmad Khoirul Huda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182135" y="2690923"/>
            <a:ext cx="4740695" cy="5440860"/>
          </a:xfrm>
          <a:custGeom>
            <a:avLst/>
            <a:gdLst/>
            <a:ahLst/>
            <a:cxnLst/>
            <a:rect r="r" b="b" t="t" l="l"/>
            <a:pathLst>
              <a:path h="5440860" w="4740695">
                <a:moveTo>
                  <a:pt x="0" y="0"/>
                </a:moveTo>
                <a:lnTo>
                  <a:pt x="4740695" y="0"/>
                </a:lnTo>
                <a:lnTo>
                  <a:pt x="4740695" y="5440859"/>
                </a:lnTo>
                <a:lnTo>
                  <a:pt x="0" y="544085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950" y="2898168"/>
            <a:ext cx="914942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Tampilan Utama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4950" y="4769457"/>
            <a:ext cx="7707571" cy="74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74"/>
              </a:lnSpc>
              <a:spcBef>
                <a:spcPct val="0"/>
              </a:spcBef>
            </a:pPr>
            <a:r>
              <a:rPr lang="en-US" sz="4499" spc="26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 adalah tampilan utama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659309" y="2470416"/>
            <a:ext cx="5599991" cy="5346167"/>
          </a:xfrm>
          <a:custGeom>
            <a:avLst/>
            <a:gdLst/>
            <a:ahLst/>
            <a:cxnLst/>
            <a:rect r="r" b="b" t="t" l="l"/>
            <a:pathLst>
              <a:path h="5346167" w="5599991">
                <a:moveTo>
                  <a:pt x="0" y="0"/>
                </a:moveTo>
                <a:lnTo>
                  <a:pt x="5599991" y="0"/>
                </a:lnTo>
                <a:lnTo>
                  <a:pt x="5599991" y="5346168"/>
                </a:lnTo>
                <a:lnTo>
                  <a:pt x="0" y="53461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950" y="2898168"/>
            <a:ext cx="914942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Tampilan Kedua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4950" y="4769457"/>
            <a:ext cx="7707571" cy="1504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74"/>
              </a:lnSpc>
              <a:spcBef>
                <a:spcPct val="0"/>
              </a:spcBef>
            </a:pPr>
            <a:r>
              <a:rPr lang="en-US" sz="4499" spc="26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 adalah halaman ke dua setelah di Create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860399" y="2369830"/>
            <a:ext cx="4972555" cy="5547340"/>
          </a:xfrm>
          <a:custGeom>
            <a:avLst/>
            <a:gdLst/>
            <a:ahLst/>
            <a:cxnLst/>
            <a:rect r="r" b="b" t="t" l="l"/>
            <a:pathLst>
              <a:path h="5547340" w="4972555">
                <a:moveTo>
                  <a:pt x="0" y="0"/>
                </a:moveTo>
                <a:lnTo>
                  <a:pt x="4972555" y="0"/>
                </a:lnTo>
                <a:lnTo>
                  <a:pt x="4972555" y="5547340"/>
                </a:lnTo>
                <a:lnTo>
                  <a:pt x="0" y="55473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950" y="2898168"/>
            <a:ext cx="914942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Tampilan Ketiga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4950" y="4769457"/>
            <a:ext cx="7707571" cy="74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74"/>
              </a:lnSpc>
              <a:spcBef>
                <a:spcPct val="0"/>
              </a:spcBef>
            </a:pPr>
            <a:r>
              <a:rPr lang="en-US" sz="4499" spc="26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 adalah halaman edit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023626" y="2423070"/>
            <a:ext cx="4740695" cy="5440860"/>
          </a:xfrm>
          <a:custGeom>
            <a:avLst/>
            <a:gdLst/>
            <a:ahLst/>
            <a:cxnLst/>
            <a:rect r="r" b="b" t="t" l="l"/>
            <a:pathLst>
              <a:path h="5440860" w="4740695">
                <a:moveTo>
                  <a:pt x="0" y="0"/>
                </a:moveTo>
                <a:lnTo>
                  <a:pt x="4740695" y="0"/>
                </a:lnTo>
                <a:lnTo>
                  <a:pt x="4740695" y="5440860"/>
                </a:lnTo>
                <a:lnTo>
                  <a:pt x="0" y="544086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469" y="2898168"/>
            <a:ext cx="1078866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Tampilan Keempat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4950" y="4769457"/>
            <a:ext cx="7707571" cy="74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74"/>
              </a:lnSpc>
              <a:spcBef>
                <a:spcPct val="0"/>
              </a:spcBef>
            </a:pPr>
            <a:r>
              <a:rPr lang="en-US" sz="4499" spc="26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 adalah halaman hapus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811642" y="5143500"/>
            <a:ext cx="11870475" cy="3726639"/>
          </a:xfrm>
          <a:custGeom>
            <a:avLst/>
            <a:gdLst/>
            <a:ahLst/>
            <a:cxnLst/>
            <a:rect r="r" b="b" t="t" l="l"/>
            <a:pathLst>
              <a:path h="3726639" w="11870475">
                <a:moveTo>
                  <a:pt x="0" y="0"/>
                </a:moveTo>
                <a:lnTo>
                  <a:pt x="11870475" y="0"/>
                </a:lnTo>
                <a:lnTo>
                  <a:pt x="11870475" y="3726639"/>
                </a:lnTo>
                <a:lnTo>
                  <a:pt x="0" y="372663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93452" y="2186462"/>
            <a:ext cx="1078866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Tampilan Kelima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25792" y="3612130"/>
            <a:ext cx="8842701" cy="74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74"/>
              </a:lnSpc>
              <a:spcBef>
                <a:spcPct val="0"/>
              </a:spcBef>
            </a:pPr>
            <a:r>
              <a:rPr lang="en-US" sz="4499" spc="26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 adalah halaman database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60641" y="681133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www.reallygreatsite.com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DAGKLKZydYs</dc:identifier>
  <dcterms:modified xsi:type="dcterms:W3CDTF">2011-08-01T06:04:30Z</dcterms:modified>
  <cp:revision>1</cp:revision>
  <dc:title>Blank Company Profile Business Presentation in Peach Beige 3D Style</dc:title>
</cp:coreProperties>
</file>