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8"/>
  </p:notesMasterIdLst>
  <p:sldIdLst>
    <p:sldId id="256" r:id="rId3"/>
    <p:sldId id="266" r:id="rId4"/>
    <p:sldId id="262" r:id="rId5"/>
    <p:sldId id="284" r:id="rId6"/>
    <p:sldId id="259" r:id="rId7"/>
    <p:sldId id="299" r:id="rId8"/>
    <p:sldId id="293" r:id="rId9"/>
    <p:sldId id="294" r:id="rId10"/>
    <p:sldId id="290" r:id="rId11"/>
    <p:sldId id="291" r:id="rId12"/>
    <p:sldId id="295" r:id="rId13"/>
    <p:sldId id="292" r:id="rId14"/>
    <p:sldId id="296" r:id="rId15"/>
    <p:sldId id="298" r:id="rId16"/>
    <p:sldId id="267" r:id="rId17"/>
  </p:sldIdLst>
  <p:sldSz cx="9144000" cy="5143500" type="screen16x9"/>
  <p:notesSz cx="6858000" cy="9144000"/>
  <p:embeddedFontLst>
    <p:embeddedFont>
      <p:font typeface="Fira Sans"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CCFD"/>
    <a:srgbClr val="0296A7"/>
    <a:srgbClr val="0274A2"/>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624" y="126"/>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aae00c3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aae00c3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499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081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209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918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96c5e74a8e_0_2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96c5e74a8e_0_2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446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98856a3ece_1_2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98856a3ece_1_2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98856a3ece_1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98856a3ece_1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98856a3ece_1_1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98856a3ece_1_1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5"/>
        <p:cNvGrpSpPr/>
        <p:nvPr/>
      </p:nvGrpSpPr>
      <p:grpSpPr>
        <a:xfrm>
          <a:off x="0" y="0"/>
          <a:ext cx="0" cy="0"/>
          <a:chOff x="0" y="0"/>
          <a:chExt cx="0" cy="0"/>
        </a:xfrm>
      </p:grpSpPr>
      <p:sp>
        <p:nvSpPr>
          <p:cNvPr id="3186" name="Google Shape;3186;g98856a3ece_1_6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7" name="Google Shape;3187;g98856a3ece_1_6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482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14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83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89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448950" y="410575"/>
            <a:ext cx="8238000" cy="1045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448950" y="1467425"/>
            <a:ext cx="2845500" cy="1045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7" name="Google Shape;6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8" name="Google Shape;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1pPr>
            <a:lvl2pPr lvl="1"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2pPr>
            <a:lvl3pPr lvl="2"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3pPr>
            <a:lvl4pPr lvl="3"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4pPr>
            <a:lvl5pPr lvl="4"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5pPr>
            <a:lvl6pPr lvl="5"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6pPr>
            <a:lvl7pPr lvl="6"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7pPr>
            <a:lvl8pPr lvl="7"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8pPr>
            <a:lvl9pPr lvl="8"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3" name="Google Shape;73;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4" name="Google Shape;7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7" name="Google Shape;7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83" name="Google Shape;8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86" name="Google Shape;8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0" name="Google Shape;9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a:spLocks noGrp="1"/>
          </p:cNvSpPr>
          <p:nvPr>
            <p:ph type="ctrTitle"/>
          </p:nvPr>
        </p:nvSpPr>
        <p:spPr>
          <a:xfrm>
            <a:off x="131126" y="304437"/>
            <a:ext cx="4114800" cy="2123878"/>
          </a:xfrm>
          <a:prstGeom prst="rect">
            <a:avLst/>
          </a:prstGeom>
        </p:spPr>
        <p:txBody>
          <a:bodyPr spcFirstLastPara="1" wrap="square" lIns="182875" tIns="182875" rIns="182875" bIns="182875" anchor="ctr" anchorCtr="0">
            <a:noAutofit/>
          </a:bodyPr>
          <a:lstStyle/>
          <a:p>
            <a:pPr lvl="0"/>
            <a:r>
              <a:rPr lang="en-US" dirty="0"/>
              <a:t>Clustering the Battery State of Health </a:t>
            </a:r>
            <a:r>
              <a:rPr lang="en-US" dirty="0" smtClean="0"/>
              <a:t>in</a:t>
            </a:r>
            <a:br>
              <a:rPr lang="en-US" dirty="0" smtClean="0"/>
            </a:br>
            <a:r>
              <a:rPr lang="en-US" dirty="0" smtClean="0"/>
              <a:t>Electric </a:t>
            </a:r>
            <a:r>
              <a:rPr lang="en-US" dirty="0"/>
              <a:t>Vehicles</a:t>
            </a:r>
            <a:endParaRPr dirty="0"/>
          </a:p>
        </p:txBody>
      </p:sp>
      <p:sp>
        <p:nvSpPr>
          <p:cNvPr id="102" name="Google Shape;102;p27"/>
          <p:cNvSpPr txBox="1">
            <a:spLocks noGrp="1"/>
          </p:cNvSpPr>
          <p:nvPr>
            <p:ph type="subTitle" idx="1"/>
          </p:nvPr>
        </p:nvSpPr>
        <p:spPr>
          <a:xfrm>
            <a:off x="198024" y="3161173"/>
            <a:ext cx="2974987" cy="1002900"/>
          </a:xfrm>
          <a:prstGeom prst="rect">
            <a:avLst/>
          </a:prstGeom>
        </p:spPr>
        <p:txBody>
          <a:bodyPr spcFirstLastPara="1" wrap="square" lIns="182875" tIns="182875" rIns="182875" bIns="182875" anchor="ctr" anchorCtr="0">
            <a:noAutofit/>
          </a:bodyPr>
          <a:lstStyle/>
          <a:p>
            <a:pPr marL="0" lvl="0" indent="0">
              <a:spcAft>
                <a:spcPts val="1600"/>
              </a:spcAft>
            </a:pPr>
            <a:r>
              <a:rPr lang="en-US" dirty="0" err="1"/>
              <a:t>Nurdin</a:t>
            </a:r>
            <a:r>
              <a:rPr lang="en-US" dirty="0"/>
              <a:t> </a:t>
            </a:r>
            <a:r>
              <a:rPr lang="en-US" dirty="0" err="1"/>
              <a:t>Khoirurizka</a:t>
            </a:r>
            <a:r>
              <a:rPr lang="en-US" dirty="0"/>
              <a:t> (</a:t>
            </a:r>
            <a:r>
              <a:rPr lang="ja-JP" altLang="en-US" dirty="0"/>
              <a:t>諾丁</a:t>
            </a:r>
            <a:r>
              <a:rPr lang="en-US" altLang="ja-JP" dirty="0"/>
              <a:t>) 312540025</a:t>
            </a:r>
          </a:p>
        </p:txBody>
      </p:sp>
      <p:grpSp>
        <p:nvGrpSpPr>
          <p:cNvPr id="103" name="Google Shape;103;p27"/>
          <p:cNvGrpSpPr/>
          <p:nvPr/>
        </p:nvGrpSpPr>
        <p:grpSpPr>
          <a:xfrm>
            <a:off x="3367200" y="538850"/>
            <a:ext cx="6603300" cy="4193214"/>
            <a:chOff x="2992125" y="538850"/>
            <a:chExt cx="6603300" cy="4193214"/>
          </a:xfrm>
        </p:grpSpPr>
        <p:sp>
          <p:nvSpPr>
            <p:cNvPr id="104" name="Google Shape;104;p27"/>
            <p:cNvSpPr/>
            <p:nvPr/>
          </p:nvSpPr>
          <p:spPr>
            <a:xfrm>
              <a:off x="6436429" y="3248526"/>
              <a:ext cx="1169834" cy="661276"/>
            </a:xfrm>
            <a:custGeom>
              <a:avLst/>
              <a:gdLst/>
              <a:ahLst/>
              <a:cxnLst/>
              <a:rect l="l" t="t" r="r" b="b"/>
              <a:pathLst>
                <a:path w="12941" h="7315" extrusionOk="0">
                  <a:moveTo>
                    <a:pt x="5157" y="0"/>
                  </a:moveTo>
                  <a:lnTo>
                    <a:pt x="5032" y="31"/>
                  </a:lnTo>
                  <a:lnTo>
                    <a:pt x="656" y="2563"/>
                  </a:lnTo>
                  <a:lnTo>
                    <a:pt x="500" y="2657"/>
                  </a:lnTo>
                  <a:lnTo>
                    <a:pt x="375" y="2782"/>
                  </a:lnTo>
                  <a:lnTo>
                    <a:pt x="250" y="2907"/>
                  </a:lnTo>
                  <a:lnTo>
                    <a:pt x="156" y="3032"/>
                  </a:lnTo>
                  <a:lnTo>
                    <a:pt x="94" y="3188"/>
                  </a:lnTo>
                  <a:lnTo>
                    <a:pt x="31" y="3345"/>
                  </a:lnTo>
                  <a:lnTo>
                    <a:pt x="0" y="3532"/>
                  </a:lnTo>
                  <a:lnTo>
                    <a:pt x="0" y="3688"/>
                  </a:lnTo>
                  <a:lnTo>
                    <a:pt x="0" y="3876"/>
                  </a:lnTo>
                  <a:lnTo>
                    <a:pt x="31" y="4032"/>
                  </a:lnTo>
                  <a:lnTo>
                    <a:pt x="94" y="4189"/>
                  </a:lnTo>
                  <a:lnTo>
                    <a:pt x="156" y="4345"/>
                  </a:lnTo>
                  <a:lnTo>
                    <a:pt x="250" y="4501"/>
                  </a:lnTo>
                  <a:lnTo>
                    <a:pt x="375" y="4626"/>
                  </a:lnTo>
                  <a:lnTo>
                    <a:pt x="500" y="4720"/>
                  </a:lnTo>
                  <a:lnTo>
                    <a:pt x="656" y="4814"/>
                  </a:lnTo>
                  <a:lnTo>
                    <a:pt x="1032" y="5001"/>
                  </a:lnTo>
                  <a:lnTo>
                    <a:pt x="1407" y="5157"/>
                  </a:lnTo>
                  <a:lnTo>
                    <a:pt x="1813" y="5220"/>
                  </a:lnTo>
                  <a:lnTo>
                    <a:pt x="2219" y="5251"/>
                  </a:lnTo>
                  <a:lnTo>
                    <a:pt x="2626" y="5220"/>
                  </a:lnTo>
                  <a:lnTo>
                    <a:pt x="3032" y="5157"/>
                  </a:lnTo>
                  <a:lnTo>
                    <a:pt x="3438" y="5001"/>
                  </a:lnTo>
                  <a:lnTo>
                    <a:pt x="3813" y="4814"/>
                  </a:lnTo>
                  <a:lnTo>
                    <a:pt x="7095" y="2938"/>
                  </a:lnTo>
                  <a:lnTo>
                    <a:pt x="7283" y="2844"/>
                  </a:lnTo>
                  <a:lnTo>
                    <a:pt x="7471" y="2782"/>
                  </a:lnTo>
                  <a:lnTo>
                    <a:pt x="7658" y="2751"/>
                  </a:lnTo>
                  <a:lnTo>
                    <a:pt x="7846" y="2719"/>
                  </a:lnTo>
                  <a:lnTo>
                    <a:pt x="8033" y="2751"/>
                  </a:lnTo>
                  <a:lnTo>
                    <a:pt x="8252" y="2782"/>
                  </a:lnTo>
                  <a:lnTo>
                    <a:pt x="8440" y="2844"/>
                  </a:lnTo>
                  <a:lnTo>
                    <a:pt x="8596" y="2938"/>
                  </a:lnTo>
                  <a:lnTo>
                    <a:pt x="8721" y="3032"/>
                  </a:lnTo>
                  <a:lnTo>
                    <a:pt x="8815" y="3157"/>
                  </a:lnTo>
                  <a:lnTo>
                    <a:pt x="8846" y="3251"/>
                  </a:lnTo>
                  <a:lnTo>
                    <a:pt x="8846" y="3345"/>
                  </a:lnTo>
                  <a:lnTo>
                    <a:pt x="8846" y="3438"/>
                  </a:lnTo>
                  <a:lnTo>
                    <a:pt x="8815" y="3532"/>
                  </a:lnTo>
                  <a:lnTo>
                    <a:pt x="8721" y="3657"/>
                  </a:lnTo>
                  <a:lnTo>
                    <a:pt x="8596" y="3751"/>
                  </a:lnTo>
                  <a:lnTo>
                    <a:pt x="7877" y="4189"/>
                  </a:lnTo>
                  <a:lnTo>
                    <a:pt x="7721" y="4282"/>
                  </a:lnTo>
                  <a:lnTo>
                    <a:pt x="7596" y="4407"/>
                  </a:lnTo>
                  <a:lnTo>
                    <a:pt x="7471" y="4532"/>
                  </a:lnTo>
                  <a:lnTo>
                    <a:pt x="7377" y="4689"/>
                  </a:lnTo>
                  <a:lnTo>
                    <a:pt x="7314" y="4845"/>
                  </a:lnTo>
                  <a:lnTo>
                    <a:pt x="7252" y="5001"/>
                  </a:lnTo>
                  <a:lnTo>
                    <a:pt x="7220" y="5189"/>
                  </a:lnTo>
                  <a:lnTo>
                    <a:pt x="7189" y="5345"/>
                  </a:lnTo>
                  <a:lnTo>
                    <a:pt x="7220" y="5533"/>
                  </a:lnTo>
                  <a:lnTo>
                    <a:pt x="7252" y="5720"/>
                  </a:lnTo>
                  <a:lnTo>
                    <a:pt x="7314" y="5876"/>
                  </a:lnTo>
                  <a:lnTo>
                    <a:pt x="7377" y="6033"/>
                  </a:lnTo>
                  <a:lnTo>
                    <a:pt x="7471" y="6189"/>
                  </a:lnTo>
                  <a:lnTo>
                    <a:pt x="7596" y="6314"/>
                  </a:lnTo>
                  <a:lnTo>
                    <a:pt x="7721" y="6439"/>
                  </a:lnTo>
                  <a:lnTo>
                    <a:pt x="7877" y="6533"/>
                  </a:lnTo>
                  <a:lnTo>
                    <a:pt x="8565" y="6908"/>
                  </a:lnTo>
                  <a:lnTo>
                    <a:pt x="8908" y="7095"/>
                  </a:lnTo>
                  <a:lnTo>
                    <a:pt x="9252" y="7220"/>
                  </a:lnTo>
                  <a:lnTo>
                    <a:pt x="9627" y="7283"/>
                  </a:lnTo>
                  <a:lnTo>
                    <a:pt x="10002" y="7314"/>
                  </a:lnTo>
                  <a:lnTo>
                    <a:pt x="10377" y="7283"/>
                  </a:lnTo>
                  <a:lnTo>
                    <a:pt x="10721" y="7220"/>
                  </a:lnTo>
                  <a:lnTo>
                    <a:pt x="11096" y="7095"/>
                  </a:lnTo>
                  <a:lnTo>
                    <a:pt x="11440" y="6908"/>
                  </a:lnTo>
                  <a:lnTo>
                    <a:pt x="12753" y="6158"/>
                  </a:lnTo>
                  <a:lnTo>
                    <a:pt x="12878" y="6064"/>
                  </a:lnTo>
                  <a:lnTo>
                    <a:pt x="12941" y="5939"/>
                  </a:lnTo>
                  <a:lnTo>
                    <a:pt x="12941" y="5783"/>
                  </a:lnTo>
                  <a:lnTo>
                    <a:pt x="12909" y="5626"/>
                  </a:lnTo>
                  <a:lnTo>
                    <a:pt x="12784" y="5501"/>
                  </a:lnTo>
                  <a:lnTo>
                    <a:pt x="12659" y="5439"/>
                  </a:lnTo>
                  <a:lnTo>
                    <a:pt x="12503" y="5439"/>
                  </a:lnTo>
                  <a:lnTo>
                    <a:pt x="12378" y="5501"/>
                  </a:lnTo>
                  <a:lnTo>
                    <a:pt x="11034" y="6252"/>
                  </a:lnTo>
                  <a:lnTo>
                    <a:pt x="10784" y="6377"/>
                  </a:lnTo>
                  <a:lnTo>
                    <a:pt x="10534" y="6470"/>
                  </a:lnTo>
                  <a:lnTo>
                    <a:pt x="10284" y="6502"/>
                  </a:lnTo>
                  <a:lnTo>
                    <a:pt x="10002" y="6533"/>
                  </a:lnTo>
                  <a:lnTo>
                    <a:pt x="9721" y="6502"/>
                  </a:lnTo>
                  <a:lnTo>
                    <a:pt x="9471" y="6470"/>
                  </a:lnTo>
                  <a:lnTo>
                    <a:pt x="9190" y="6377"/>
                  </a:lnTo>
                  <a:lnTo>
                    <a:pt x="8940" y="6252"/>
                  </a:lnTo>
                  <a:lnTo>
                    <a:pt x="8252" y="5845"/>
                  </a:lnTo>
                  <a:lnTo>
                    <a:pt x="8158" y="5751"/>
                  </a:lnTo>
                  <a:lnTo>
                    <a:pt x="8064" y="5658"/>
                  </a:lnTo>
                  <a:lnTo>
                    <a:pt x="8002" y="5501"/>
                  </a:lnTo>
                  <a:lnTo>
                    <a:pt x="7971" y="5345"/>
                  </a:lnTo>
                  <a:lnTo>
                    <a:pt x="8002" y="5220"/>
                  </a:lnTo>
                  <a:lnTo>
                    <a:pt x="8064" y="5064"/>
                  </a:lnTo>
                  <a:lnTo>
                    <a:pt x="8158" y="4939"/>
                  </a:lnTo>
                  <a:lnTo>
                    <a:pt x="8252" y="4845"/>
                  </a:lnTo>
                  <a:lnTo>
                    <a:pt x="9002" y="4439"/>
                  </a:lnTo>
                  <a:lnTo>
                    <a:pt x="9127" y="4345"/>
                  </a:lnTo>
                  <a:lnTo>
                    <a:pt x="9252" y="4220"/>
                  </a:lnTo>
                  <a:lnTo>
                    <a:pt x="9377" y="4126"/>
                  </a:lnTo>
                  <a:lnTo>
                    <a:pt x="9471" y="3970"/>
                  </a:lnTo>
                  <a:lnTo>
                    <a:pt x="9534" y="3845"/>
                  </a:lnTo>
                  <a:lnTo>
                    <a:pt x="9565" y="3688"/>
                  </a:lnTo>
                  <a:lnTo>
                    <a:pt x="9627" y="3501"/>
                  </a:lnTo>
                  <a:lnTo>
                    <a:pt x="9627" y="3345"/>
                  </a:lnTo>
                  <a:lnTo>
                    <a:pt x="9627" y="3188"/>
                  </a:lnTo>
                  <a:lnTo>
                    <a:pt x="9565" y="3032"/>
                  </a:lnTo>
                  <a:lnTo>
                    <a:pt x="9534" y="2876"/>
                  </a:lnTo>
                  <a:lnTo>
                    <a:pt x="9471" y="2719"/>
                  </a:lnTo>
                  <a:lnTo>
                    <a:pt x="9377" y="2594"/>
                  </a:lnTo>
                  <a:lnTo>
                    <a:pt x="9252" y="2469"/>
                  </a:lnTo>
                  <a:lnTo>
                    <a:pt x="9127" y="2344"/>
                  </a:lnTo>
                  <a:lnTo>
                    <a:pt x="9002" y="2251"/>
                  </a:lnTo>
                  <a:lnTo>
                    <a:pt x="8721" y="2126"/>
                  </a:lnTo>
                  <a:lnTo>
                    <a:pt x="8440" y="2032"/>
                  </a:lnTo>
                  <a:lnTo>
                    <a:pt x="8158" y="1969"/>
                  </a:lnTo>
                  <a:lnTo>
                    <a:pt x="7846" y="1938"/>
                  </a:lnTo>
                  <a:lnTo>
                    <a:pt x="7564" y="1969"/>
                  </a:lnTo>
                  <a:lnTo>
                    <a:pt x="7252" y="2032"/>
                  </a:lnTo>
                  <a:lnTo>
                    <a:pt x="6970" y="2126"/>
                  </a:lnTo>
                  <a:lnTo>
                    <a:pt x="6689" y="2251"/>
                  </a:lnTo>
                  <a:lnTo>
                    <a:pt x="3407" y="4157"/>
                  </a:lnTo>
                  <a:lnTo>
                    <a:pt x="3126" y="4282"/>
                  </a:lnTo>
                  <a:lnTo>
                    <a:pt x="2844" y="4376"/>
                  </a:lnTo>
                  <a:lnTo>
                    <a:pt x="2532" y="4439"/>
                  </a:lnTo>
                  <a:lnTo>
                    <a:pt x="2219" y="4470"/>
                  </a:lnTo>
                  <a:lnTo>
                    <a:pt x="1907" y="4439"/>
                  </a:lnTo>
                  <a:lnTo>
                    <a:pt x="1625" y="4376"/>
                  </a:lnTo>
                  <a:lnTo>
                    <a:pt x="1313" y="4282"/>
                  </a:lnTo>
                  <a:lnTo>
                    <a:pt x="1032" y="4157"/>
                  </a:lnTo>
                  <a:lnTo>
                    <a:pt x="906" y="4063"/>
                  </a:lnTo>
                  <a:lnTo>
                    <a:pt x="844" y="3970"/>
                  </a:lnTo>
                  <a:lnTo>
                    <a:pt x="781" y="3845"/>
                  </a:lnTo>
                  <a:lnTo>
                    <a:pt x="781" y="3688"/>
                  </a:lnTo>
                  <a:lnTo>
                    <a:pt x="781" y="3563"/>
                  </a:lnTo>
                  <a:lnTo>
                    <a:pt x="844" y="3438"/>
                  </a:lnTo>
                  <a:lnTo>
                    <a:pt x="906" y="3313"/>
                  </a:lnTo>
                  <a:lnTo>
                    <a:pt x="1032" y="3251"/>
                  </a:lnTo>
                  <a:lnTo>
                    <a:pt x="5408" y="719"/>
                  </a:lnTo>
                  <a:lnTo>
                    <a:pt x="5533" y="625"/>
                  </a:lnTo>
                  <a:lnTo>
                    <a:pt x="5595" y="469"/>
                  </a:lnTo>
                  <a:lnTo>
                    <a:pt x="5595" y="344"/>
                  </a:lnTo>
                  <a:lnTo>
                    <a:pt x="5564" y="188"/>
                  </a:lnTo>
                  <a:lnTo>
                    <a:pt x="5439" y="63"/>
                  </a:lnTo>
                  <a:lnTo>
                    <a:pt x="531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7"/>
            <p:cNvSpPr/>
            <p:nvPr/>
          </p:nvSpPr>
          <p:spPr>
            <a:xfrm>
              <a:off x="2992125" y="1852649"/>
              <a:ext cx="4351464" cy="2565823"/>
            </a:xfrm>
            <a:custGeom>
              <a:avLst/>
              <a:gdLst/>
              <a:ahLst/>
              <a:cxnLst/>
              <a:rect l="l" t="t" r="r" b="b"/>
              <a:pathLst>
                <a:path w="48137" h="28383" extrusionOk="0">
                  <a:moveTo>
                    <a:pt x="28663" y="1"/>
                  </a:moveTo>
                  <a:lnTo>
                    <a:pt x="28101" y="32"/>
                  </a:lnTo>
                  <a:lnTo>
                    <a:pt x="27569" y="157"/>
                  </a:lnTo>
                  <a:lnTo>
                    <a:pt x="27038" y="313"/>
                  </a:lnTo>
                  <a:lnTo>
                    <a:pt x="26788" y="438"/>
                  </a:lnTo>
                  <a:lnTo>
                    <a:pt x="26538" y="563"/>
                  </a:lnTo>
                  <a:lnTo>
                    <a:pt x="844" y="15411"/>
                  </a:lnTo>
                  <a:lnTo>
                    <a:pt x="625" y="15536"/>
                  </a:lnTo>
                  <a:lnTo>
                    <a:pt x="469" y="15692"/>
                  </a:lnTo>
                  <a:lnTo>
                    <a:pt x="344" y="15848"/>
                  </a:lnTo>
                  <a:lnTo>
                    <a:pt x="219" y="16036"/>
                  </a:lnTo>
                  <a:lnTo>
                    <a:pt x="125" y="16223"/>
                  </a:lnTo>
                  <a:lnTo>
                    <a:pt x="63" y="16442"/>
                  </a:lnTo>
                  <a:lnTo>
                    <a:pt x="32" y="16630"/>
                  </a:lnTo>
                  <a:lnTo>
                    <a:pt x="0" y="16849"/>
                  </a:lnTo>
                  <a:lnTo>
                    <a:pt x="32" y="17067"/>
                  </a:lnTo>
                  <a:lnTo>
                    <a:pt x="63" y="17255"/>
                  </a:lnTo>
                  <a:lnTo>
                    <a:pt x="125" y="17474"/>
                  </a:lnTo>
                  <a:lnTo>
                    <a:pt x="219" y="17661"/>
                  </a:lnTo>
                  <a:lnTo>
                    <a:pt x="344" y="17849"/>
                  </a:lnTo>
                  <a:lnTo>
                    <a:pt x="469" y="18005"/>
                  </a:lnTo>
                  <a:lnTo>
                    <a:pt x="625" y="18161"/>
                  </a:lnTo>
                  <a:lnTo>
                    <a:pt x="844" y="18286"/>
                  </a:lnTo>
                  <a:lnTo>
                    <a:pt x="17379" y="27820"/>
                  </a:lnTo>
                  <a:lnTo>
                    <a:pt x="17629" y="27976"/>
                  </a:lnTo>
                  <a:lnTo>
                    <a:pt x="17879" y="28070"/>
                  </a:lnTo>
                  <a:lnTo>
                    <a:pt x="18411" y="28258"/>
                  </a:lnTo>
                  <a:lnTo>
                    <a:pt x="18942" y="28351"/>
                  </a:lnTo>
                  <a:lnTo>
                    <a:pt x="19505" y="28383"/>
                  </a:lnTo>
                  <a:lnTo>
                    <a:pt x="20036" y="28351"/>
                  </a:lnTo>
                  <a:lnTo>
                    <a:pt x="20568" y="28258"/>
                  </a:lnTo>
                  <a:lnTo>
                    <a:pt x="21099" y="28070"/>
                  </a:lnTo>
                  <a:lnTo>
                    <a:pt x="21349" y="27976"/>
                  </a:lnTo>
                  <a:lnTo>
                    <a:pt x="21599" y="27820"/>
                  </a:lnTo>
                  <a:lnTo>
                    <a:pt x="47324" y="13004"/>
                  </a:lnTo>
                  <a:lnTo>
                    <a:pt x="47511" y="12848"/>
                  </a:lnTo>
                  <a:lnTo>
                    <a:pt x="47668" y="12723"/>
                  </a:lnTo>
                  <a:lnTo>
                    <a:pt x="47824" y="12535"/>
                  </a:lnTo>
                  <a:lnTo>
                    <a:pt x="47949" y="12379"/>
                  </a:lnTo>
                  <a:lnTo>
                    <a:pt x="48012" y="12160"/>
                  </a:lnTo>
                  <a:lnTo>
                    <a:pt x="48074" y="11972"/>
                  </a:lnTo>
                  <a:lnTo>
                    <a:pt x="48137" y="11754"/>
                  </a:lnTo>
                  <a:lnTo>
                    <a:pt x="48137" y="11566"/>
                  </a:lnTo>
                  <a:lnTo>
                    <a:pt x="48137" y="11347"/>
                  </a:lnTo>
                  <a:lnTo>
                    <a:pt x="48074" y="11160"/>
                  </a:lnTo>
                  <a:lnTo>
                    <a:pt x="48012" y="10941"/>
                  </a:lnTo>
                  <a:lnTo>
                    <a:pt x="47949" y="10753"/>
                  </a:lnTo>
                  <a:lnTo>
                    <a:pt x="47824" y="10566"/>
                  </a:lnTo>
                  <a:lnTo>
                    <a:pt x="47668" y="10410"/>
                  </a:lnTo>
                  <a:lnTo>
                    <a:pt x="47511" y="10253"/>
                  </a:lnTo>
                  <a:lnTo>
                    <a:pt x="47324" y="10128"/>
                  </a:lnTo>
                  <a:lnTo>
                    <a:pt x="30758" y="563"/>
                  </a:lnTo>
                  <a:lnTo>
                    <a:pt x="30507" y="438"/>
                  </a:lnTo>
                  <a:lnTo>
                    <a:pt x="30257" y="313"/>
                  </a:lnTo>
                  <a:lnTo>
                    <a:pt x="29726" y="157"/>
                  </a:lnTo>
                  <a:lnTo>
                    <a:pt x="29195" y="32"/>
                  </a:lnTo>
                  <a:lnTo>
                    <a:pt x="2866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7"/>
            <p:cNvSpPr/>
            <p:nvPr/>
          </p:nvSpPr>
          <p:spPr>
            <a:xfrm>
              <a:off x="7515740" y="3519710"/>
              <a:ext cx="2079685" cy="1212354"/>
            </a:xfrm>
            <a:custGeom>
              <a:avLst/>
              <a:gdLst/>
              <a:ahLst/>
              <a:cxnLst/>
              <a:rect l="l" t="t" r="r" b="b"/>
              <a:pathLst>
                <a:path w="23006" h="13411" extrusionOk="0">
                  <a:moveTo>
                    <a:pt x="9315" y="1"/>
                  </a:moveTo>
                  <a:lnTo>
                    <a:pt x="9002" y="32"/>
                  </a:lnTo>
                  <a:lnTo>
                    <a:pt x="8721" y="95"/>
                  </a:lnTo>
                  <a:lnTo>
                    <a:pt x="8409" y="188"/>
                  </a:lnTo>
                  <a:lnTo>
                    <a:pt x="8127" y="313"/>
                  </a:lnTo>
                  <a:lnTo>
                    <a:pt x="344" y="4814"/>
                  </a:lnTo>
                  <a:lnTo>
                    <a:pt x="188" y="4939"/>
                  </a:lnTo>
                  <a:lnTo>
                    <a:pt x="63" y="5096"/>
                  </a:lnTo>
                  <a:lnTo>
                    <a:pt x="0" y="5252"/>
                  </a:lnTo>
                  <a:lnTo>
                    <a:pt x="0" y="5440"/>
                  </a:lnTo>
                  <a:lnTo>
                    <a:pt x="0" y="5627"/>
                  </a:lnTo>
                  <a:lnTo>
                    <a:pt x="63" y="5783"/>
                  </a:lnTo>
                  <a:lnTo>
                    <a:pt x="188" y="5940"/>
                  </a:lnTo>
                  <a:lnTo>
                    <a:pt x="344" y="6065"/>
                  </a:lnTo>
                  <a:lnTo>
                    <a:pt x="12472" y="13066"/>
                  </a:lnTo>
                  <a:lnTo>
                    <a:pt x="12785" y="13223"/>
                  </a:lnTo>
                  <a:lnTo>
                    <a:pt x="13066" y="13316"/>
                  </a:lnTo>
                  <a:lnTo>
                    <a:pt x="13378" y="13379"/>
                  </a:lnTo>
                  <a:lnTo>
                    <a:pt x="13691" y="13410"/>
                  </a:lnTo>
                  <a:lnTo>
                    <a:pt x="13972" y="13379"/>
                  </a:lnTo>
                  <a:lnTo>
                    <a:pt x="14285" y="13316"/>
                  </a:lnTo>
                  <a:lnTo>
                    <a:pt x="14598" y="13223"/>
                  </a:lnTo>
                  <a:lnTo>
                    <a:pt x="14879" y="13066"/>
                  </a:lnTo>
                  <a:lnTo>
                    <a:pt x="22662" y="8597"/>
                  </a:lnTo>
                  <a:lnTo>
                    <a:pt x="22818" y="8472"/>
                  </a:lnTo>
                  <a:lnTo>
                    <a:pt x="22912" y="8315"/>
                  </a:lnTo>
                  <a:lnTo>
                    <a:pt x="22975" y="8128"/>
                  </a:lnTo>
                  <a:lnTo>
                    <a:pt x="23006" y="7971"/>
                  </a:lnTo>
                  <a:lnTo>
                    <a:pt x="22975" y="7784"/>
                  </a:lnTo>
                  <a:lnTo>
                    <a:pt x="22912" y="7596"/>
                  </a:lnTo>
                  <a:lnTo>
                    <a:pt x="22818" y="7471"/>
                  </a:lnTo>
                  <a:lnTo>
                    <a:pt x="22662" y="7346"/>
                  </a:lnTo>
                  <a:lnTo>
                    <a:pt x="10503" y="313"/>
                  </a:lnTo>
                  <a:lnTo>
                    <a:pt x="10221" y="188"/>
                  </a:lnTo>
                  <a:lnTo>
                    <a:pt x="9940" y="95"/>
                  </a:lnTo>
                  <a:lnTo>
                    <a:pt x="9628" y="32"/>
                  </a:lnTo>
                  <a:lnTo>
                    <a:pt x="931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7"/>
            <p:cNvSpPr/>
            <p:nvPr/>
          </p:nvSpPr>
          <p:spPr>
            <a:xfrm>
              <a:off x="3511984" y="1790547"/>
              <a:ext cx="344866" cy="375883"/>
            </a:xfrm>
            <a:custGeom>
              <a:avLst/>
              <a:gdLst/>
              <a:ahLst/>
              <a:cxnLst/>
              <a:rect l="l" t="t" r="r" b="b"/>
              <a:pathLst>
                <a:path w="3815" h="4158" extrusionOk="0">
                  <a:moveTo>
                    <a:pt x="563" y="0"/>
                  </a:moveTo>
                  <a:lnTo>
                    <a:pt x="438" y="31"/>
                  </a:lnTo>
                  <a:lnTo>
                    <a:pt x="313" y="63"/>
                  </a:lnTo>
                  <a:lnTo>
                    <a:pt x="219" y="156"/>
                  </a:lnTo>
                  <a:lnTo>
                    <a:pt x="126" y="250"/>
                  </a:lnTo>
                  <a:lnTo>
                    <a:pt x="63" y="375"/>
                  </a:lnTo>
                  <a:lnTo>
                    <a:pt x="1" y="532"/>
                  </a:lnTo>
                  <a:lnTo>
                    <a:pt x="1" y="750"/>
                  </a:lnTo>
                  <a:lnTo>
                    <a:pt x="32" y="969"/>
                  </a:lnTo>
                  <a:lnTo>
                    <a:pt x="94" y="1219"/>
                  </a:lnTo>
                  <a:lnTo>
                    <a:pt x="188" y="1469"/>
                  </a:lnTo>
                  <a:lnTo>
                    <a:pt x="282" y="1719"/>
                  </a:lnTo>
                  <a:lnTo>
                    <a:pt x="438" y="1907"/>
                  </a:lnTo>
                  <a:lnTo>
                    <a:pt x="1157" y="2720"/>
                  </a:lnTo>
                  <a:lnTo>
                    <a:pt x="1376" y="2907"/>
                  </a:lnTo>
                  <a:lnTo>
                    <a:pt x="1564" y="3095"/>
                  </a:lnTo>
                  <a:lnTo>
                    <a:pt x="2032" y="3407"/>
                  </a:lnTo>
                  <a:lnTo>
                    <a:pt x="2470" y="3657"/>
                  </a:lnTo>
                  <a:lnTo>
                    <a:pt x="2845" y="3845"/>
                  </a:lnTo>
                  <a:lnTo>
                    <a:pt x="3501" y="4126"/>
                  </a:lnTo>
                  <a:lnTo>
                    <a:pt x="3626" y="4157"/>
                  </a:lnTo>
                  <a:lnTo>
                    <a:pt x="3720" y="4157"/>
                  </a:lnTo>
                  <a:lnTo>
                    <a:pt x="3783" y="4064"/>
                  </a:lnTo>
                  <a:lnTo>
                    <a:pt x="3814" y="3939"/>
                  </a:lnTo>
                  <a:lnTo>
                    <a:pt x="3814" y="3720"/>
                  </a:lnTo>
                  <a:lnTo>
                    <a:pt x="3814" y="3501"/>
                  </a:lnTo>
                  <a:lnTo>
                    <a:pt x="3752" y="3251"/>
                  </a:lnTo>
                  <a:lnTo>
                    <a:pt x="3689" y="3001"/>
                  </a:lnTo>
                  <a:lnTo>
                    <a:pt x="3501" y="2438"/>
                  </a:lnTo>
                  <a:lnTo>
                    <a:pt x="3220" y="1907"/>
                  </a:lnTo>
                  <a:lnTo>
                    <a:pt x="2908" y="1407"/>
                  </a:lnTo>
                  <a:lnTo>
                    <a:pt x="2532" y="969"/>
                  </a:lnTo>
                  <a:lnTo>
                    <a:pt x="2345" y="782"/>
                  </a:lnTo>
                  <a:lnTo>
                    <a:pt x="2157" y="625"/>
                  </a:lnTo>
                  <a:lnTo>
                    <a:pt x="1970" y="500"/>
                  </a:lnTo>
                  <a:lnTo>
                    <a:pt x="1751" y="375"/>
                  </a:lnTo>
                  <a:lnTo>
                    <a:pt x="1188" y="125"/>
                  </a:lnTo>
                  <a:lnTo>
                    <a:pt x="1032" y="63"/>
                  </a:lnTo>
                  <a:lnTo>
                    <a:pt x="876" y="31"/>
                  </a:lnTo>
                  <a:lnTo>
                    <a:pt x="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7"/>
            <p:cNvSpPr/>
            <p:nvPr/>
          </p:nvSpPr>
          <p:spPr>
            <a:xfrm>
              <a:off x="7089078" y="1782050"/>
              <a:ext cx="70691" cy="387183"/>
            </a:xfrm>
            <a:custGeom>
              <a:avLst/>
              <a:gdLst/>
              <a:ahLst/>
              <a:cxnLst/>
              <a:rect l="l" t="t" r="r" b="b"/>
              <a:pathLst>
                <a:path w="782" h="4283" extrusionOk="0">
                  <a:moveTo>
                    <a:pt x="0" y="0"/>
                  </a:moveTo>
                  <a:lnTo>
                    <a:pt x="0" y="4283"/>
                  </a:lnTo>
                  <a:lnTo>
                    <a:pt x="782" y="4283"/>
                  </a:lnTo>
                  <a:lnTo>
                    <a:pt x="782" y="2470"/>
                  </a:lnTo>
                  <a:lnTo>
                    <a:pt x="782" y="2157"/>
                  </a:lnTo>
                  <a:lnTo>
                    <a:pt x="751" y="1813"/>
                  </a:lnTo>
                  <a:lnTo>
                    <a:pt x="688" y="1501"/>
                  </a:lnTo>
                  <a:lnTo>
                    <a:pt x="594" y="1188"/>
                  </a:lnTo>
                  <a:lnTo>
                    <a:pt x="469" y="876"/>
                  </a:lnTo>
                  <a:lnTo>
                    <a:pt x="344" y="563"/>
                  </a:lnTo>
                  <a:lnTo>
                    <a:pt x="188" y="282"/>
                  </a:lnTo>
                  <a:lnTo>
                    <a:pt x="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7"/>
            <p:cNvSpPr/>
            <p:nvPr/>
          </p:nvSpPr>
          <p:spPr>
            <a:xfrm>
              <a:off x="3031627" y="2559084"/>
              <a:ext cx="720649" cy="955166"/>
            </a:xfrm>
            <a:custGeom>
              <a:avLst/>
              <a:gdLst/>
              <a:ahLst/>
              <a:cxnLst/>
              <a:rect l="l" t="t" r="r" b="b"/>
              <a:pathLst>
                <a:path w="7972" h="10566" extrusionOk="0">
                  <a:moveTo>
                    <a:pt x="4471" y="0"/>
                  </a:moveTo>
                  <a:lnTo>
                    <a:pt x="4158" y="31"/>
                  </a:lnTo>
                  <a:lnTo>
                    <a:pt x="3877" y="94"/>
                  </a:lnTo>
                  <a:lnTo>
                    <a:pt x="3564" y="219"/>
                  </a:lnTo>
                  <a:lnTo>
                    <a:pt x="3220" y="375"/>
                  </a:lnTo>
                  <a:lnTo>
                    <a:pt x="2908" y="594"/>
                  </a:lnTo>
                  <a:lnTo>
                    <a:pt x="2595" y="844"/>
                  </a:lnTo>
                  <a:lnTo>
                    <a:pt x="2283" y="1125"/>
                  </a:lnTo>
                  <a:lnTo>
                    <a:pt x="1970" y="1438"/>
                  </a:lnTo>
                  <a:lnTo>
                    <a:pt x="1689" y="1782"/>
                  </a:lnTo>
                  <a:lnTo>
                    <a:pt x="1439" y="2157"/>
                  </a:lnTo>
                  <a:lnTo>
                    <a:pt x="1189" y="2563"/>
                  </a:lnTo>
                  <a:lnTo>
                    <a:pt x="939" y="2970"/>
                  </a:lnTo>
                  <a:lnTo>
                    <a:pt x="751" y="3376"/>
                  </a:lnTo>
                  <a:lnTo>
                    <a:pt x="564" y="3814"/>
                  </a:lnTo>
                  <a:lnTo>
                    <a:pt x="376" y="4282"/>
                  </a:lnTo>
                  <a:lnTo>
                    <a:pt x="251" y="4720"/>
                  </a:lnTo>
                  <a:lnTo>
                    <a:pt x="157" y="5189"/>
                  </a:lnTo>
                  <a:lnTo>
                    <a:pt x="63" y="5658"/>
                  </a:lnTo>
                  <a:lnTo>
                    <a:pt x="1" y="6095"/>
                  </a:lnTo>
                  <a:lnTo>
                    <a:pt x="1" y="6564"/>
                  </a:lnTo>
                  <a:lnTo>
                    <a:pt x="32" y="7033"/>
                  </a:lnTo>
                  <a:lnTo>
                    <a:pt x="95" y="7502"/>
                  </a:lnTo>
                  <a:lnTo>
                    <a:pt x="188" y="7908"/>
                  </a:lnTo>
                  <a:lnTo>
                    <a:pt x="313" y="8252"/>
                  </a:lnTo>
                  <a:lnTo>
                    <a:pt x="501" y="8565"/>
                  </a:lnTo>
                  <a:lnTo>
                    <a:pt x="689" y="8846"/>
                  </a:lnTo>
                  <a:lnTo>
                    <a:pt x="939" y="9065"/>
                  </a:lnTo>
                  <a:lnTo>
                    <a:pt x="1189" y="9221"/>
                  </a:lnTo>
                  <a:lnTo>
                    <a:pt x="3502" y="10565"/>
                  </a:lnTo>
                  <a:lnTo>
                    <a:pt x="7972" y="1751"/>
                  </a:lnTo>
                  <a:lnTo>
                    <a:pt x="5471" y="282"/>
                  </a:lnTo>
                  <a:lnTo>
                    <a:pt x="5252" y="156"/>
                  </a:lnTo>
                  <a:lnTo>
                    <a:pt x="5002" y="63"/>
                  </a:lnTo>
                  <a:lnTo>
                    <a:pt x="472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7"/>
            <p:cNvSpPr/>
            <p:nvPr/>
          </p:nvSpPr>
          <p:spPr>
            <a:xfrm>
              <a:off x="3254902" y="2686179"/>
              <a:ext cx="584962" cy="850664"/>
            </a:xfrm>
            <a:custGeom>
              <a:avLst/>
              <a:gdLst/>
              <a:ahLst/>
              <a:cxnLst/>
              <a:rect l="l" t="t" r="r" b="b"/>
              <a:pathLst>
                <a:path w="6471" h="9410" extrusionOk="0">
                  <a:moveTo>
                    <a:pt x="4470" y="1"/>
                  </a:moveTo>
                  <a:lnTo>
                    <a:pt x="4189" y="32"/>
                  </a:lnTo>
                  <a:lnTo>
                    <a:pt x="3876" y="95"/>
                  </a:lnTo>
                  <a:lnTo>
                    <a:pt x="3564" y="220"/>
                  </a:lnTo>
                  <a:lnTo>
                    <a:pt x="3220" y="407"/>
                  </a:lnTo>
                  <a:lnTo>
                    <a:pt x="2907" y="595"/>
                  </a:lnTo>
                  <a:lnTo>
                    <a:pt x="2563" y="845"/>
                  </a:lnTo>
                  <a:lnTo>
                    <a:pt x="2251" y="1157"/>
                  </a:lnTo>
                  <a:lnTo>
                    <a:pt x="1969" y="1470"/>
                  </a:lnTo>
                  <a:lnTo>
                    <a:pt x="1688" y="1814"/>
                  </a:lnTo>
                  <a:lnTo>
                    <a:pt x="1407" y="2189"/>
                  </a:lnTo>
                  <a:lnTo>
                    <a:pt x="1157" y="2564"/>
                  </a:lnTo>
                  <a:lnTo>
                    <a:pt x="938" y="2970"/>
                  </a:lnTo>
                  <a:lnTo>
                    <a:pt x="719" y="3408"/>
                  </a:lnTo>
                  <a:lnTo>
                    <a:pt x="532" y="3845"/>
                  </a:lnTo>
                  <a:lnTo>
                    <a:pt x="375" y="4283"/>
                  </a:lnTo>
                  <a:lnTo>
                    <a:pt x="250" y="4752"/>
                  </a:lnTo>
                  <a:lnTo>
                    <a:pt x="125" y="5221"/>
                  </a:lnTo>
                  <a:lnTo>
                    <a:pt x="63" y="5658"/>
                  </a:lnTo>
                  <a:lnTo>
                    <a:pt x="0" y="6127"/>
                  </a:lnTo>
                  <a:lnTo>
                    <a:pt x="0" y="6565"/>
                  </a:lnTo>
                  <a:lnTo>
                    <a:pt x="0" y="7002"/>
                  </a:lnTo>
                  <a:lnTo>
                    <a:pt x="63" y="7409"/>
                  </a:lnTo>
                  <a:lnTo>
                    <a:pt x="125" y="7784"/>
                  </a:lnTo>
                  <a:lnTo>
                    <a:pt x="250" y="8096"/>
                  </a:lnTo>
                  <a:lnTo>
                    <a:pt x="375" y="8409"/>
                  </a:lnTo>
                  <a:lnTo>
                    <a:pt x="532" y="8659"/>
                  </a:lnTo>
                  <a:lnTo>
                    <a:pt x="719" y="8878"/>
                  </a:lnTo>
                  <a:lnTo>
                    <a:pt x="938" y="9065"/>
                  </a:lnTo>
                  <a:lnTo>
                    <a:pt x="1157" y="9222"/>
                  </a:lnTo>
                  <a:lnTo>
                    <a:pt x="1407" y="9316"/>
                  </a:lnTo>
                  <a:lnTo>
                    <a:pt x="1688" y="9378"/>
                  </a:lnTo>
                  <a:lnTo>
                    <a:pt x="1969" y="9409"/>
                  </a:lnTo>
                  <a:lnTo>
                    <a:pt x="2251" y="9378"/>
                  </a:lnTo>
                  <a:lnTo>
                    <a:pt x="2563" y="9316"/>
                  </a:lnTo>
                  <a:lnTo>
                    <a:pt x="2907" y="9190"/>
                  </a:lnTo>
                  <a:lnTo>
                    <a:pt x="3220" y="9034"/>
                  </a:lnTo>
                  <a:lnTo>
                    <a:pt x="3564" y="8815"/>
                  </a:lnTo>
                  <a:lnTo>
                    <a:pt x="3876" y="8565"/>
                  </a:lnTo>
                  <a:lnTo>
                    <a:pt x="4189" y="8284"/>
                  </a:lnTo>
                  <a:lnTo>
                    <a:pt x="4470" y="7940"/>
                  </a:lnTo>
                  <a:lnTo>
                    <a:pt x="4783" y="7596"/>
                  </a:lnTo>
                  <a:lnTo>
                    <a:pt x="5033" y="7253"/>
                  </a:lnTo>
                  <a:lnTo>
                    <a:pt x="5283" y="6846"/>
                  </a:lnTo>
                  <a:lnTo>
                    <a:pt x="5502" y="6440"/>
                  </a:lnTo>
                  <a:lnTo>
                    <a:pt x="5720" y="6002"/>
                  </a:lnTo>
                  <a:lnTo>
                    <a:pt x="5908" y="5565"/>
                  </a:lnTo>
                  <a:lnTo>
                    <a:pt x="6064" y="5127"/>
                  </a:lnTo>
                  <a:lnTo>
                    <a:pt x="6220" y="4658"/>
                  </a:lnTo>
                  <a:lnTo>
                    <a:pt x="6314" y="4221"/>
                  </a:lnTo>
                  <a:lnTo>
                    <a:pt x="6408" y="3752"/>
                  </a:lnTo>
                  <a:lnTo>
                    <a:pt x="6439" y="3283"/>
                  </a:lnTo>
                  <a:lnTo>
                    <a:pt x="6470" y="2845"/>
                  </a:lnTo>
                  <a:lnTo>
                    <a:pt x="6439" y="2408"/>
                  </a:lnTo>
                  <a:lnTo>
                    <a:pt x="6408" y="2001"/>
                  </a:lnTo>
                  <a:lnTo>
                    <a:pt x="6314" y="1626"/>
                  </a:lnTo>
                  <a:lnTo>
                    <a:pt x="6220" y="1314"/>
                  </a:lnTo>
                  <a:lnTo>
                    <a:pt x="6064" y="1001"/>
                  </a:lnTo>
                  <a:lnTo>
                    <a:pt x="5908" y="751"/>
                  </a:lnTo>
                  <a:lnTo>
                    <a:pt x="5720" y="532"/>
                  </a:lnTo>
                  <a:lnTo>
                    <a:pt x="5502" y="345"/>
                  </a:lnTo>
                  <a:lnTo>
                    <a:pt x="5283" y="188"/>
                  </a:lnTo>
                  <a:lnTo>
                    <a:pt x="5033" y="95"/>
                  </a:lnTo>
                  <a:lnTo>
                    <a:pt x="4783" y="32"/>
                  </a:lnTo>
                  <a:lnTo>
                    <a:pt x="447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7"/>
            <p:cNvSpPr/>
            <p:nvPr/>
          </p:nvSpPr>
          <p:spPr>
            <a:xfrm>
              <a:off x="6507027" y="2152217"/>
              <a:ext cx="720649" cy="955166"/>
            </a:xfrm>
            <a:custGeom>
              <a:avLst/>
              <a:gdLst/>
              <a:ahLst/>
              <a:cxnLst/>
              <a:rect l="l" t="t" r="r" b="b"/>
              <a:pathLst>
                <a:path w="7972" h="10566" extrusionOk="0">
                  <a:moveTo>
                    <a:pt x="4439" y="0"/>
                  </a:moveTo>
                  <a:lnTo>
                    <a:pt x="4158" y="31"/>
                  </a:lnTo>
                  <a:lnTo>
                    <a:pt x="3845" y="125"/>
                  </a:lnTo>
                  <a:lnTo>
                    <a:pt x="3533" y="219"/>
                  </a:lnTo>
                  <a:lnTo>
                    <a:pt x="3220" y="406"/>
                  </a:lnTo>
                  <a:lnTo>
                    <a:pt x="2907" y="594"/>
                  </a:lnTo>
                  <a:lnTo>
                    <a:pt x="2564" y="875"/>
                  </a:lnTo>
                  <a:lnTo>
                    <a:pt x="2251" y="1157"/>
                  </a:lnTo>
                  <a:lnTo>
                    <a:pt x="1970" y="1469"/>
                  </a:lnTo>
                  <a:lnTo>
                    <a:pt x="1688" y="1813"/>
                  </a:lnTo>
                  <a:lnTo>
                    <a:pt x="1407" y="2188"/>
                  </a:lnTo>
                  <a:lnTo>
                    <a:pt x="1157" y="2563"/>
                  </a:lnTo>
                  <a:lnTo>
                    <a:pt x="938" y="2970"/>
                  </a:lnTo>
                  <a:lnTo>
                    <a:pt x="719" y="3407"/>
                  </a:lnTo>
                  <a:lnTo>
                    <a:pt x="532" y="3845"/>
                  </a:lnTo>
                  <a:lnTo>
                    <a:pt x="376" y="4282"/>
                  </a:lnTo>
                  <a:lnTo>
                    <a:pt x="251" y="4751"/>
                  </a:lnTo>
                  <a:lnTo>
                    <a:pt x="125" y="5220"/>
                  </a:lnTo>
                  <a:lnTo>
                    <a:pt x="63" y="5658"/>
                  </a:lnTo>
                  <a:lnTo>
                    <a:pt x="0" y="6127"/>
                  </a:lnTo>
                  <a:lnTo>
                    <a:pt x="0" y="6564"/>
                  </a:lnTo>
                  <a:lnTo>
                    <a:pt x="0" y="7064"/>
                  </a:lnTo>
                  <a:lnTo>
                    <a:pt x="63" y="7502"/>
                  </a:lnTo>
                  <a:lnTo>
                    <a:pt x="188" y="7908"/>
                  </a:lnTo>
                  <a:lnTo>
                    <a:pt x="313" y="8283"/>
                  </a:lnTo>
                  <a:lnTo>
                    <a:pt x="501" y="8596"/>
                  </a:lnTo>
                  <a:lnTo>
                    <a:pt x="688" y="8846"/>
                  </a:lnTo>
                  <a:lnTo>
                    <a:pt x="938" y="9065"/>
                  </a:lnTo>
                  <a:lnTo>
                    <a:pt x="1188" y="9252"/>
                  </a:lnTo>
                  <a:lnTo>
                    <a:pt x="3501" y="10565"/>
                  </a:lnTo>
                  <a:lnTo>
                    <a:pt x="7971" y="1782"/>
                  </a:lnTo>
                  <a:lnTo>
                    <a:pt x="5470" y="313"/>
                  </a:lnTo>
                  <a:lnTo>
                    <a:pt x="5220" y="156"/>
                  </a:lnTo>
                  <a:lnTo>
                    <a:pt x="5002" y="63"/>
                  </a:lnTo>
                  <a:lnTo>
                    <a:pt x="4720" y="31"/>
                  </a:lnTo>
                  <a:lnTo>
                    <a:pt x="4439"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7"/>
            <p:cNvSpPr/>
            <p:nvPr/>
          </p:nvSpPr>
          <p:spPr>
            <a:xfrm>
              <a:off x="4424608" y="3364321"/>
              <a:ext cx="720649" cy="955166"/>
            </a:xfrm>
            <a:custGeom>
              <a:avLst/>
              <a:gdLst/>
              <a:ahLst/>
              <a:cxnLst/>
              <a:rect l="l" t="t" r="r" b="b"/>
              <a:pathLst>
                <a:path w="7972" h="10566" extrusionOk="0">
                  <a:moveTo>
                    <a:pt x="4439" y="1"/>
                  </a:moveTo>
                  <a:lnTo>
                    <a:pt x="4158" y="32"/>
                  </a:lnTo>
                  <a:lnTo>
                    <a:pt x="3877" y="94"/>
                  </a:lnTo>
                  <a:lnTo>
                    <a:pt x="3564" y="219"/>
                  </a:lnTo>
                  <a:lnTo>
                    <a:pt x="3220" y="407"/>
                  </a:lnTo>
                  <a:lnTo>
                    <a:pt x="2908" y="594"/>
                  </a:lnTo>
                  <a:lnTo>
                    <a:pt x="2564" y="845"/>
                  </a:lnTo>
                  <a:lnTo>
                    <a:pt x="2283" y="1126"/>
                  </a:lnTo>
                  <a:lnTo>
                    <a:pt x="1970" y="1470"/>
                  </a:lnTo>
                  <a:lnTo>
                    <a:pt x="1689" y="1814"/>
                  </a:lnTo>
                  <a:lnTo>
                    <a:pt x="1407" y="2157"/>
                  </a:lnTo>
                  <a:lnTo>
                    <a:pt x="1157" y="2564"/>
                  </a:lnTo>
                  <a:lnTo>
                    <a:pt x="938" y="2970"/>
                  </a:lnTo>
                  <a:lnTo>
                    <a:pt x="720" y="3408"/>
                  </a:lnTo>
                  <a:lnTo>
                    <a:pt x="532" y="3845"/>
                  </a:lnTo>
                  <a:lnTo>
                    <a:pt x="376" y="4283"/>
                  </a:lnTo>
                  <a:lnTo>
                    <a:pt x="251" y="4752"/>
                  </a:lnTo>
                  <a:lnTo>
                    <a:pt x="126" y="5221"/>
                  </a:lnTo>
                  <a:lnTo>
                    <a:pt x="63" y="5658"/>
                  </a:lnTo>
                  <a:lnTo>
                    <a:pt x="1" y="6127"/>
                  </a:lnTo>
                  <a:lnTo>
                    <a:pt x="1" y="6565"/>
                  </a:lnTo>
                  <a:lnTo>
                    <a:pt x="32" y="7065"/>
                  </a:lnTo>
                  <a:lnTo>
                    <a:pt x="95" y="7502"/>
                  </a:lnTo>
                  <a:lnTo>
                    <a:pt x="188" y="7909"/>
                  </a:lnTo>
                  <a:lnTo>
                    <a:pt x="313" y="8284"/>
                  </a:lnTo>
                  <a:lnTo>
                    <a:pt x="501" y="8596"/>
                  </a:lnTo>
                  <a:lnTo>
                    <a:pt x="688" y="8846"/>
                  </a:lnTo>
                  <a:lnTo>
                    <a:pt x="938" y="9065"/>
                  </a:lnTo>
                  <a:lnTo>
                    <a:pt x="1189" y="9222"/>
                  </a:lnTo>
                  <a:lnTo>
                    <a:pt x="3502" y="10566"/>
                  </a:lnTo>
                  <a:lnTo>
                    <a:pt x="7971" y="1782"/>
                  </a:lnTo>
                  <a:lnTo>
                    <a:pt x="5471" y="282"/>
                  </a:lnTo>
                  <a:lnTo>
                    <a:pt x="5221" y="157"/>
                  </a:lnTo>
                  <a:lnTo>
                    <a:pt x="5002" y="63"/>
                  </a:lnTo>
                  <a:lnTo>
                    <a:pt x="4721" y="32"/>
                  </a:lnTo>
                  <a:lnTo>
                    <a:pt x="4439"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7"/>
            <p:cNvSpPr/>
            <p:nvPr/>
          </p:nvSpPr>
          <p:spPr>
            <a:xfrm>
              <a:off x="3048622" y="538850"/>
              <a:ext cx="4266762" cy="3549104"/>
            </a:xfrm>
            <a:custGeom>
              <a:avLst/>
              <a:gdLst/>
              <a:ahLst/>
              <a:cxnLst/>
              <a:rect l="l" t="t" r="r" b="b"/>
              <a:pathLst>
                <a:path w="47200" h="39260" extrusionOk="0">
                  <a:moveTo>
                    <a:pt x="28476" y="0"/>
                  </a:moveTo>
                  <a:lnTo>
                    <a:pt x="27913" y="31"/>
                  </a:lnTo>
                  <a:lnTo>
                    <a:pt x="27382" y="94"/>
                  </a:lnTo>
                  <a:lnTo>
                    <a:pt x="26819" y="219"/>
                  </a:lnTo>
                  <a:lnTo>
                    <a:pt x="26288" y="344"/>
                  </a:lnTo>
                  <a:lnTo>
                    <a:pt x="25756" y="531"/>
                  </a:lnTo>
                  <a:lnTo>
                    <a:pt x="25225" y="719"/>
                  </a:lnTo>
                  <a:lnTo>
                    <a:pt x="24694" y="969"/>
                  </a:lnTo>
                  <a:lnTo>
                    <a:pt x="18786" y="3876"/>
                  </a:lnTo>
                  <a:lnTo>
                    <a:pt x="17942" y="4314"/>
                  </a:lnTo>
                  <a:lnTo>
                    <a:pt x="17098" y="4814"/>
                  </a:lnTo>
                  <a:lnTo>
                    <a:pt x="16317" y="5376"/>
                  </a:lnTo>
                  <a:lnTo>
                    <a:pt x="15535" y="5939"/>
                  </a:lnTo>
                  <a:lnTo>
                    <a:pt x="14785" y="6533"/>
                  </a:lnTo>
                  <a:lnTo>
                    <a:pt x="14097" y="7189"/>
                  </a:lnTo>
                  <a:lnTo>
                    <a:pt x="13410" y="7877"/>
                  </a:lnTo>
                  <a:lnTo>
                    <a:pt x="12753" y="8596"/>
                  </a:lnTo>
                  <a:lnTo>
                    <a:pt x="4158" y="18598"/>
                  </a:lnTo>
                  <a:lnTo>
                    <a:pt x="2313" y="22974"/>
                  </a:lnTo>
                  <a:lnTo>
                    <a:pt x="2063" y="23193"/>
                  </a:lnTo>
                  <a:lnTo>
                    <a:pt x="1813" y="23443"/>
                  </a:lnTo>
                  <a:lnTo>
                    <a:pt x="1470" y="23787"/>
                  </a:lnTo>
                  <a:lnTo>
                    <a:pt x="1126" y="24225"/>
                  </a:lnTo>
                  <a:lnTo>
                    <a:pt x="782" y="24756"/>
                  </a:lnTo>
                  <a:lnTo>
                    <a:pt x="626" y="25069"/>
                  </a:lnTo>
                  <a:lnTo>
                    <a:pt x="469" y="25381"/>
                  </a:lnTo>
                  <a:lnTo>
                    <a:pt x="313" y="25694"/>
                  </a:lnTo>
                  <a:lnTo>
                    <a:pt x="219" y="26038"/>
                  </a:lnTo>
                  <a:lnTo>
                    <a:pt x="125" y="26413"/>
                  </a:lnTo>
                  <a:lnTo>
                    <a:pt x="32" y="26756"/>
                  </a:lnTo>
                  <a:lnTo>
                    <a:pt x="0" y="27100"/>
                  </a:lnTo>
                  <a:lnTo>
                    <a:pt x="0" y="27475"/>
                  </a:lnTo>
                  <a:lnTo>
                    <a:pt x="0" y="27819"/>
                  </a:lnTo>
                  <a:lnTo>
                    <a:pt x="32" y="28132"/>
                  </a:lnTo>
                  <a:lnTo>
                    <a:pt x="63" y="28476"/>
                  </a:lnTo>
                  <a:lnTo>
                    <a:pt x="125" y="28788"/>
                  </a:lnTo>
                  <a:lnTo>
                    <a:pt x="313" y="29382"/>
                  </a:lnTo>
                  <a:lnTo>
                    <a:pt x="532" y="29882"/>
                  </a:lnTo>
                  <a:lnTo>
                    <a:pt x="751" y="30351"/>
                  </a:lnTo>
                  <a:lnTo>
                    <a:pt x="1032" y="30726"/>
                  </a:lnTo>
                  <a:lnTo>
                    <a:pt x="1157" y="30851"/>
                  </a:lnTo>
                  <a:lnTo>
                    <a:pt x="1313" y="31008"/>
                  </a:lnTo>
                  <a:lnTo>
                    <a:pt x="1657" y="31258"/>
                  </a:lnTo>
                  <a:lnTo>
                    <a:pt x="2001" y="31476"/>
                  </a:lnTo>
                  <a:lnTo>
                    <a:pt x="2376" y="31633"/>
                  </a:lnTo>
                  <a:lnTo>
                    <a:pt x="2970" y="31883"/>
                  </a:lnTo>
                  <a:lnTo>
                    <a:pt x="3220" y="31945"/>
                  </a:lnTo>
                  <a:lnTo>
                    <a:pt x="11597" y="36790"/>
                  </a:lnTo>
                  <a:lnTo>
                    <a:pt x="11753" y="37071"/>
                  </a:lnTo>
                  <a:lnTo>
                    <a:pt x="11972" y="37384"/>
                  </a:lnTo>
                  <a:lnTo>
                    <a:pt x="12285" y="37759"/>
                  </a:lnTo>
                  <a:lnTo>
                    <a:pt x="12691" y="38165"/>
                  </a:lnTo>
                  <a:lnTo>
                    <a:pt x="12910" y="38384"/>
                  </a:lnTo>
                  <a:lnTo>
                    <a:pt x="13160" y="38572"/>
                  </a:lnTo>
                  <a:lnTo>
                    <a:pt x="13441" y="38728"/>
                  </a:lnTo>
                  <a:lnTo>
                    <a:pt x="13754" y="38884"/>
                  </a:lnTo>
                  <a:lnTo>
                    <a:pt x="14066" y="39041"/>
                  </a:lnTo>
                  <a:lnTo>
                    <a:pt x="14441" y="39134"/>
                  </a:lnTo>
                  <a:lnTo>
                    <a:pt x="14754" y="39197"/>
                  </a:lnTo>
                  <a:lnTo>
                    <a:pt x="15098" y="39228"/>
                  </a:lnTo>
                  <a:lnTo>
                    <a:pt x="15442" y="39259"/>
                  </a:lnTo>
                  <a:lnTo>
                    <a:pt x="15817" y="39228"/>
                  </a:lnTo>
                  <a:lnTo>
                    <a:pt x="16192" y="39197"/>
                  </a:lnTo>
                  <a:lnTo>
                    <a:pt x="16567" y="39134"/>
                  </a:lnTo>
                  <a:lnTo>
                    <a:pt x="17380" y="38978"/>
                  </a:lnTo>
                  <a:lnTo>
                    <a:pt x="18192" y="38759"/>
                  </a:lnTo>
                  <a:lnTo>
                    <a:pt x="19005" y="38478"/>
                  </a:lnTo>
                  <a:lnTo>
                    <a:pt x="19786" y="38134"/>
                  </a:lnTo>
                  <a:lnTo>
                    <a:pt x="20568" y="37790"/>
                  </a:lnTo>
                  <a:lnTo>
                    <a:pt x="21287" y="37447"/>
                  </a:lnTo>
                  <a:lnTo>
                    <a:pt x="21974" y="37103"/>
                  </a:lnTo>
                  <a:lnTo>
                    <a:pt x="23100" y="36478"/>
                  </a:lnTo>
                  <a:lnTo>
                    <a:pt x="23881" y="36009"/>
                  </a:lnTo>
                  <a:lnTo>
                    <a:pt x="24162" y="35821"/>
                  </a:lnTo>
                  <a:lnTo>
                    <a:pt x="47199" y="22474"/>
                  </a:lnTo>
                  <a:lnTo>
                    <a:pt x="47168" y="22068"/>
                  </a:lnTo>
                  <a:lnTo>
                    <a:pt x="47137" y="21630"/>
                  </a:lnTo>
                  <a:lnTo>
                    <a:pt x="47074" y="21099"/>
                  </a:lnTo>
                  <a:lnTo>
                    <a:pt x="46980" y="20505"/>
                  </a:lnTo>
                  <a:lnTo>
                    <a:pt x="46824" y="19880"/>
                  </a:lnTo>
                  <a:lnTo>
                    <a:pt x="46730" y="19567"/>
                  </a:lnTo>
                  <a:lnTo>
                    <a:pt x="46605" y="19286"/>
                  </a:lnTo>
                  <a:lnTo>
                    <a:pt x="46480" y="19036"/>
                  </a:lnTo>
                  <a:lnTo>
                    <a:pt x="46324" y="18786"/>
                  </a:lnTo>
                  <a:lnTo>
                    <a:pt x="46011" y="18380"/>
                  </a:lnTo>
                  <a:lnTo>
                    <a:pt x="45699" y="18004"/>
                  </a:lnTo>
                  <a:lnTo>
                    <a:pt x="45417" y="17723"/>
                  </a:lnTo>
                  <a:lnTo>
                    <a:pt x="45199" y="17504"/>
                  </a:lnTo>
                  <a:lnTo>
                    <a:pt x="44823" y="17223"/>
                  </a:lnTo>
                  <a:lnTo>
                    <a:pt x="44698" y="17129"/>
                  </a:lnTo>
                  <a:lnTo>
                    <a:pt x="44698" y="13753"/>
                  </a:lnTo>
                  <a:lnTo>
                    <a:pt x="44698" y="13441"/>
                  </a:lnTo>
                  <a:lnTo>
                    <a:pt x="44667" y="13160"/>
                  </a:lnTo>
                  <a:lnTo>
                    <a:pt x="44605" y="12847"/>
                  </a:lnTo>
                  <a:lnTo>
                    <a:pt x="44542" y="12566"/>
                  </a:lnTo>
                  <a:lnTo>
                    <a:pt x="44448" y="12284"/>
                  </a:lnTo>
                  <a:lnTo>
                    <a:pt x="44323" y="12003"/>
                  </a:lnTo>
                  <a:lnTo>
                    <a:pt x="44198" y="11753"/>
                  </a:lnTo>
                  <a:lnTo>
                    <a:pt x="44042" y="11503"/>
                  </a:lnTo>
                  <a:lnTo>
                    <a:pt x="41166" y="7127"/>
                  </a:lnTo>
                  <a:lnTo>
                    <a:pt x="40823" y="6595"/>
                  </a:lnTo>
                  <a:lnTo>
                    <a:pt x="40416" y="6095"/>
                  </a:lnTo>
                  <a:lnTo>
                    <a:pt x="40010" y="5595"/>
                  </a:lnTo>
                  <a:lnTo>
                    <a:pt x="39541" y="5158"/>
                  </a:lnTo>
                  <a:lnTo>
                    <a:pt x="39072" y="4751"/>
                  </a:lnTo>
                  <a:lnTo>
                    <a:pt x="38572" y="4345"/>
                  </a:lnTo>
                  <a:lnTo>
                    <a:pt x="38072" y="3970"/>
                  </a:lnTo>
                  <a:lnTo>
                    <a:pt x="37509" y="3626"/>
                  </a:lnTo>
                  <a:lnTo>
                    <a:pt x="33290" y="1219"/>
                  </a:lnTo>
                  <a:lnTo>
                    <a:pt x="32789" y="938"/>
                  </a:lnTo>
                  <a:lnTo>
                    <a:pt x="32289" y="688"/>
                  </a:lnTo>
                  <a:lnTo>
                    <a:pt x="31758" y="500"/>
                  </a:lnTo>
                  <a:lnTo>
                    <a:pt x="31227" y="344"/>
                  </a:lnTo>
                  <a:lnTo>
                    <a:pt x="30695" y="188"/>
                  </a:lnTo>
                  <a:lnTo>
                    <a:pt x="30133" y="94"/>
                  </a:lnTo>
                  <a:lnTo>
                    <a:pt x="29601" y="31"/>
                  </a:lnTo>
                  <a:lnTo>
                    <a:pt x="2903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7"/>
            <p:cNvSpPr/>
            <p:nvPr/>
          </p:nvSpPr>
          <p:spPr>
            <a:xfrm>
              <a:off x="6721805" y="2087223"/>
              <a:ext cx="593460" cy="822369"/>
            </a:xfrm>
            <a:custGeom>
              <a:avLst/>
              <a:gdLst/>
              <a:ahLst/>
              <a:cxnLst/>
              <a:rect l="l" t="t" r="r" b="b"/>
              <a:pathLst>
                <a:path w="6565" h="9097" extrusionOk="0">
                  <a:moveTo>
                    <a:pt x="4063" y="0"/>
                  </a:moveTo>
                  <a:lnTo>
                    <a:pt x="3876" y="188"/>
                  </a:lnTo>
                  <a:lnTo>
                    <a:pt x="3345" y="688"/>
                  </a:lnTo>
                  <a:lnTo>
                    <a:pt x="3001" y="1032"/>
                  </a:lnTo>
                  <a:lnTo>
                    <a:pt x="2626" y="1469"/>
                  </a:lnTo>
                  <a:lnTo>
                    <a:pt x="2219" y="1969"/>
                  </a:lnTo>
                  <a:lnTo>
                    <a:pt x="1813" y="2563"/>
                  </a:lnTo>
                  <a:lnTo>
                    <a:pt x="1407" y="3188"/>
                  </a:lnTo>
                  <a:lnTo>
                    <a:pt x="1032" y="3876"/>
                  </a:lnTo>
                  <a:lnTo>
                    <a:pt x="688" y="4626"/>
                  </a:lnTo>
                  <a:lnTo>
                    <a:pt x="531" y="5001"/>
                  </a:lnTo>
                  <a:lnTo>
                    <a:pt x="406" y="5408"/>
                  </a:lnTo>
                  <a:lnTo>
                    <a:pt x="281" y="5845"/>
                  </a:lnTo>
                  <a:lnTo>
                    <a:pt x="188" y="6283"/>
                  </a:lnTo>
                  <a:lnTo>
                    <a:pt x="94" y="6721"/>
                  </a:lnTo>
                  <a:lnTo>
                    <a:pt x="63" y="7158"/>
                  </a:lnTo>
                  <a:lnTo>
                    <a:pt x="31" y="7627"/>
                  </a:lnTo>
                  <a:lnTo>
                    <a:pt x="0" y="8096"/>
                  </a:lnTo>
                  <a:lnTo>
                    <a:pt x="31" y="8596"/>
                  </a:lnTo>
                  <a:lnTo>
                    <a:pt x="94" y="9096"/>
                  </a:lnTo>
                  <a:lnTo>
                    <a:pt x="6564" y="5345"/>
                  </a:lnTo>
                  <a:lnTo>
                    <a:pt x="6533" y="4939"/>
                  </a:lnTo>
                  <a:lnTo>
                    <a:pt x="6502" y="4501"/>
                  </a:lnTo>
                  <a:lnTo>
                    <a:pt x="6439" y="3970"/>
                  </a:lnTo>
                  <a:lnTo>
                    <a:pt x="6345" y="3376"/>
                  </a:lnTo>
                  <a:lnTo>
                    <a:pt x="6189" y="2751"/>
                  </a:lnTo>
                  <a:lnTo>
                    <a:pt x="6095" y="2438"/>
                  </a:lnTo>
                  <a:lnTo>
                    <a:pt x="5970" y="2157"/>
                  </a:lnTo>
                  <a:lnTo>
                    <a:pt x="5845" y="1907"/>
                  </a:lnTo>
                  <a:lnTo>
                    <a:pt x="5689" y="1657"/>
                  </a:lnTo>
                  <a:lnTo>
                    <a:pt x="5376" y="1251"/>
                  </a:lnTo>
                  <a:lnTo>
                    <a:pt x="5064" y="875"/>
                  </a:lnTo>
                  <a:lnTo>
                    <a:pt x="4782" y="594"/>
                  </a:lnTo>
                  <a:lnTo>
                    <a:pt x="4564" y="375"/>
                  </a:lnTo>
                  <a:lnTo>
                    <a:pt x="4188" y="94"/>
                  </a:lnTo>
                  <a:lnTo>
                    <a:pt x="4063" y="0"/>
                  </a:lnTo>
                  <a:close/>
                </a:path>
              </a:pathLst>
            </a:custGeom>
            <a:solidFill>
              <a:srgbClr val="66AF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7"/>
            <p:cNvSpPr/>
            <p:nvPr/>
          </p:nvSpPr>
          <p:spPr>
            <a:xfrm>
              <a:off x="6730212" y="2282114"/>
              <a:ext cx="585053" cy="850664"/>
            </a:xfrm>
            <a:custGeom>
              <a:avLst/>
              <a:gdLst/>
              <a:ahLst/>
              <a:cxnLst/>
              <a:rect l="l" t="t" r="r" b="b"/>
              <a:pathLst>
                <a:path w="6472" h="9410" extrusionOk="0">
                  <a:moveTo>
                    <a:pt x="4471" y="1"/>
                  </a:moveTo>
                  <a:lnTo>
                    <a:pt x="4189" y="32"/>
                  </a:lnTo>
                  <a:lnTo>
                    <a:pt x="3877" y="95"/>
                  </a:lnTo>
                  <a:lnTo>
                    <a:pt x="3564" y="220"/>
                  </a:lnTo>
                  <a:lnTo>
                    <a:pt x="3220" y="376"/>
                  </a:lnTo>
                  <a:lnTo>
                    <a:pt x="2876" y="595"/>
                  </a:lnTo>
                  <a:lnTo>
                    <a:pt x="2564" y="845"/>
                  </a:lnTo>
                  <a:lnTo>
                    <a:pt x="2251" y="1126"/>
                  </a:lnTo>
                  <a:lnTo>
                    <a:pt x="1970" y="1439"/>
                  </a:lnTo>
                  <a:lnTo>
                    <a:pt x="1689" y="1783"/>
                  </a:lnTo>
                  <a:lnTo>
                    <a:pt x="1407" y="2158"/>
                  </a:lnTo>
                  <a:lnTo>
                    <a:pt x="1157" y="2564"/>
                  </a:lnTo>
                  <a:lnTo>
                    <a:pt x="939" y="2970"/>
                  </a:lnTo>
                  <a:lnTo>
                    <a:pt x="720" y="3408"/>
                  </a:lnTo>
                  <a:lnTo>
                    <a:pt x="532" y="3846"/>
                  </a:lnTo>
                  <a:lnTo>
                    <a:pt x="376" y="4283"/>
                  </a:lnTo>
                  <a:lnTo>
                    <a:pt x="251" y="4752"/>
                  </a:lnTo>
                  <a:lnTo>
                    <a:pt x="126" y="5190"/>
                  </a:lnTo>
                  <a:lnTo>
                    <a:pt x="63" y="5659"/>
                  </a:lnTo>
                  <a:lnTo>
                    <a:pt x="1" y="6127"/>
                  </a:lnTo>
                  <a:lnTo>
                    <a:pt x="1" y="6565"/>
                  </a:lnTo>
                  <a:lnTo>
                    <a:pt x="1" y="7003"/>
                  </a:lnTo>
                  <a:lnTo>
                    <a:pt x="63" y="7409"/>
                  </a:lnTo>
                  <a:lnTo>
                    <a:pt x="126" y="7753"/>
                  </a:lnTo>
                  <a:lnTo>
                    <a:pt x="251" y="8097"/>
                  </a:lnTo>
                  <a:lnTo>
                    <a:pt x="376" y="8409"/>
                  </a:lnTo>
                  <a:lnTo>
                    <a:pt x="532" y="8659"/>
                  </a:lnTo>
                  <a:lnTo>
                    <a:pt x="720" y="8878"/>
                  </a:lnTo>
                  <a:lnTo>
                    <a:pt x="939" y="9066"/>
                  </a:lnTo>
                  <a:lnTo>
                    <a:pt x="1157" y="9222"/>
                  </a:lnTo>
                  <a:lnTo>
                    <a:pt x="1407" y="9316"/>
                  </a:lnTo>
                  <a:lnTo>
                    <a:pt x="1689" y="9378"/>
                  </a:lnTo>
                  <a:lnTo>
                    <a:pt x="1970" y="9409"/>
                  </a:lnTo>
                  <a:lnTo>
                    <a:pt x="2251" y="9378"/>
                  </a:lnTo>
                  <a:lnTo>
                    <a:pt x="2564" y="9284"/>
                  </a:lnTo>
                  <a:lnTo>
                    <a:pt x="2876" y="9191"/>
                  </a:lnTo>
                  <a:lnTo>
                    <a:pt x="3220" y="9003"/>
                  </a:lnTo>
                  <a:lnTo>
                    <a:pt x="3564" y="8784"/>
                  </a:lnTo>
                  <a:lnTo>
                    <a:pt x="3877" y="8534"/>
                  </a:lnTo>
                  <a:lnTo>
                    <a:pt x="4189" y="8253"/>
                  </a:lnTo>
                  <a:lnTo>
                    <a:pt x="4471" y="7940"/>
                  </a:lnTo>
                  <a:lnTo>
                    <a:pt x="4752" y="7597"/>
                  </a:lnTo>
                  <a:lnTo>
                    <a:pt x="5033" y="7221"/>
                  </a:lnTo>
                  <a:lnTo>
                    <a:pt x="5283" y="6846"/>
                  </a:lnTo>
                  <a:lnTo>
                    <a:pt x="5502" y="6440"/>
                  </a:lnTo>
                  <a:lnTo>
                    <a:pt x="5721" y="6002"/>
                  </a:lnTo>
                  <a:lnTo>
                    <a:pt x="5908" y="5565"/>
                  </a:lnTo>
                  <a:lnTo>
                    <a:pt x="6065" y="5096"/>
                  </a:lnTo>
                  <a:lnTo>
                    <a:pt x="6190" y="4658"/>
                  </a:lnTo>
                  <a:lnTo>
                    <a:pt x="6315" y="4189"/>
                  </a:lnTo>
                  <a:lnTo>
                    <a:pt x="6377" y="3721"/>
                  </a:lnTo>
                  <a:lnTo>
                    <a:pt x="6440" y="3283"/>
                  </a:lnTo>
                  <a:lnTo>
                    <a:pt x="6471" y="2814"/>
                  </a:lnTo>
                  <a:lnTo>
                    <a:pt x="6440" y="2408"/>
                  </a:lnTo>
                  <a:lnTo>
                    <a:pt x="6377" y="2001"/>
                  </a:lnTo>
                  <a:lnTo>
                    <a:pt x="6315" y="1626"/>
                  </a:lnTo>
                  <a:lnTo>
                    <a:pt x="6190" y="1283"/>
                  </a:lnTo>
                  <a:lnTo>
                    <a:pt x="6065" y="1001"/>
                  </a:lnTo>
                  <a:lnTo>
                    <a:pt x="5908" y="720"/>
                  </a:lnTo>
                  <a:lnTo>
                    <a:pt x="5721" y="501"/>
                  </a:lnTo>
                  <a:lnTo>
                    <a:pt x="5502" y="314"/>
                  </a:lnTo>
                  <a:lnTo>
                    <a:pt x="5283" y="189"/>
                  </a:lnTo>
                  <a:lnTo>
                    <a:pt x="5033" y="63"/>
                  </a:lnTo>
                  <a:lnTo>
                    <a:pt x="4752"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7"/>
            <p:cNvSpPr/>
            <p:nvPr/>
          </p:nvSpPr>
          <p:spPr>
            <a:xfrm>
              <a:off x="6837600" y="2440396"/>
              <a:ext cx="367466" cy="531281"/>
            </a:xfrm>
            <a:custGeom>
              <a:avLst/>
              <a:gdLst/>
              <a:ahLst/>
              <a:cxnLst/>
              <a:rect l="l" t="t" r="r" b="b"/>
              <a:pathLst>
                <a:path w="4065" h="5877" extrusionOk="0">
                  <a:moveTo>
                    <a:pt x="2626" y="0"/>
                  </a:moveTo>
                  <a:lnTo>
                    <a:pt x="2439" y="63"/>
                  </a:lnTo>
                  <a:lnTo>
                    <a:pt x="2251" y="125"/>
                  </a:lnTo>
                  <a:lnTo>
                    <a:pt x="2032" y="250"/>
                  </a:lnTo>
                  <a:lnTo>
                    <a:pt x="1813" y="375"/>
                  </a:lnTo>
                  <a:lnTo>
                    <a:pt x="1626" y="532"/>
                  </a:lnTo>
                  <a:lnTo>
                    <a:pt x="1438" y="719"/>
                  </a:lnTo>
                  <a:lnTo>
                    <a:pt x="1251" y="907"/>
                  </a:lnTo>
                  <a:lnTo>
                    <a:pt x="907" y="1344"/>
                  </a:lnTo>
                  <a:lnTo>
                    <a:pt x="594" y="1876"/>
                  </a:lnTo>
                  <a:lnTo>
                    <a:pt x="344" y="2407"/>
                  </a:lnTo>
                  <a:lnTo>
                    <a:pt x="157" y="2970"/>
                  </a:lnTo>
                  <a:lnTo>
                    <a:pt x="32" y="3532"/>
                  </a:lnTo>
                  <a:lnTo>
                    <a:pt x="1" y="3845"/>
                  </a:lnTo>
                  <a:lnTo>
                    <a:pt x="1" y="4126"/>
                  </a:lnTo>
                  <a:lnTo>
                    <a:pt x="1" y="4376"/>
                  </a:lnTo>
                  <a:lnTo>
                    <a:pt x="32" y="4626"/>
                  </a:lnTo>
                  <a:lnTo>
                    <a:pt x="94" y="4877"/>
                  </a:lnTo>
                  <a:lnTo>
                    <a:pt x="157" y="5064"/>
                  </a:lnTo>
                  <a:lnTo>
                    <a:pt x="251" y="5252"/>
                  </a:lnTo>
                  <a:lnTo>
                    <a:pt x="344" y="5439"/>
                  </a:lnTo>
                  <a:lnTo>
                    <a:pt x="469" y="5564"/>
                  </a:lnTo>
                  <a:lnTo>
                    <a:pt x="594" y="5689"/>
                  </a:lnTo>
                  <a:lnTo>
                    <a:pt x="751" y="5783"/>
                  </a:lnTo>
                  <a:lnTo>
                    <a:pt x="907" y="5846"/>
                  </a:lnTo>
                  <a:lnTo>
                    <a:pt x="1063" y="5877"/>
                  </a:lnTo>
                  <a:lnTo>
                    <a:pt x="1438" y="5877"/>
                  </a:lnTo>
                  <a:lnTo>
                    <a:pt x="1626" y="5814"/>
                  </a:lnTo>
                  <a:lnTo>
                    <a:pt x="1813" y="5752"/>
                  </a:lnTo>
                  <a:lnTo>
                    <a:pt x="2032" y="5658"/>
                  </a:lnTo>
                  <a:lnTo>
                    <a:pt x="2251" y="5502"/>
                  </a:lnTo>
                  <a:lnTo>
                    <a:pt x="2439" y="5345"/>
                  </a:lnTo>
                  <a:lnTo>
                    <a:pt x="2626" y="5189"/>
                  </a:lnTo>
                  <a:lnTo>
                    <a:pt x="2814" y="4970"/>
                  </a:lnTo>
                  <a:lnTo>
                    <a:pt x="3158" y="4533"/>
                  </a:lnTo>
                  <a:lnTo>
                    <a:pt x="3470" y="4033"/>
                  </a:lnTo>
                  <a:lnTo>
                    <a:pt x="3720" y="3470"/>
                  </a:lnTo>
                  <a:lnTo>
                    <a:pt x="3908" y="2907"/>
                  </a:lnTo>
                  <a:lnTo>
                    <a:pt x="4033" y="2345"/>
                  </a:lnTo>
                  <a:lnTo>
                    <a:pt x="4064" y="2063"/>
                  </a:lnTo>
                  <a:lnTo>
                    <a:pt x="4064" y="1782"/>
                  </a:lnTo>
                  <a:lnTo>
                    <a:pt x="4064" y="1501"/>
                  </a:lnTo>
                  <a:lnTo>
                    <a:pt x="4033" y="1251"/>
                  </a:lnTo>
                  <a:lnTo>
                    <a:pt x="3970" y="1032"/>
                  </a:lnTo>
                  <a:lnTo>
                    <a:pt x="3908" y="813"/>
                  </a:lnTo>
                  <a:lnTo>
                    <a:pt x="3814" y="626"/>
                  </a:lnTo>
                  <a:lnTo>
                    <a:pt x="3720" y="469"/>
                  </a:lnTo>
                  <a:lnTo>
                    <a:pt x="3595" y="313"/>
                  </a:lnTo>
                  <a:lnTo>
                    <a:pt x="3470" y="219"/>
                  </a:lnTo>
                  <a:lnTo>
                    <a:pt x="3314" y="125"/>
                  </a:lnTo>
                  <a:lnTo>
                    <a:pt x="3158" y="63"/>
                  </a:lnTo>
                  <a:lnTo>
                    <a:pt x="3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7"/>
            <p:cNvSpPr/>
            <p:nvPr/>
          </p:nvSpPr>
          <p:spPr>
            <a:xfrm>
              <a:off x="6863001" y="2477096"/>
              <a:ext cx="316572" cy="460678"/>
            </a:xfrm>
            <a:custGeom>
              <a:avLst/>
              <a:gdLst/>
              <a:ahLst/>
              <a:cxnLst/>
              <a:rect l="l" t="t" r="r" b="b"/>
              <a:pathLst>
                <a:path w="3502" h="5096" extrusionOk="0">
                  <a:moveTo>
                    <a:pt x="2283" y="1"/>
                  </a:moveTo>
                  <a:lnTo>
                    <a:pt x="2095" y="32"/>
                  </a:lnTo>
                  <a:lnTo>
                    <a:pt x="1939" y="95"/>
                  </a:lnTo>
                  <a:lnTo>
                    <a:pt x="1751" y="188"/>
                  </a:lnTo>
                  <a:lnTo>
                    <a:pt x="1564" y="313"/>
                  </a:lnTo>
                  <a:lnTo>
                    <a:pt x="1407" y="438"/>
                  </a:lnTo>
                  <a:lnTo>
                    <a:pt x="1064" y="782"/>
                  </a:lnTo>
                  <a:lnTo>
                    <a:pt x="782" y="1157"/>
                  </a:lnTo>
                  <a:lnTo>
                    <a:pt x="501" y="1595"/>
                  </a:lnTo>
                  <a:lnTo>
                    <a:pt x="282" y="2064"/>
                  </a:lnTo>
                  <a:lnTo>
                    <a:pt x="126" y="2564"/>
                  </a:lnTo>
                  <a:lnTo>
                    <a:pt x="32" y="3064"/>
                  </a:lnTo>
                  <a:lnTo>
                    <a:pt x="1" y="3564"/>
                  </a:lnTo>
                  <a:lnTo>
                    <a:pt x="1" y="3783"/>
                  </a:lnTo>
                  <a:lnTo>
                    <a:pt x="32" y="4002"/>
                  </a:lnTo>
                  <a:lnTo>
                    <a:pt x="63" y="4189"/>
                  </a:lnTo>
                  <a:lnTo>
                    <a:pt x="126" y="4377"/>
                  </a:lnTo>
                  <a:lnTo>
                    <a:pt x="220" y="4533"/>
                  </a:lnTo>
                  <a:lnTo>
                    <a:pt x="282" y="4689"/>
                  </a:lnTo>
                  <a:lnTo>
                    <a:pt x="407" y="4814"/>
                  </a:lnTo>
                  <a:lnTo>
                    <a:pt x="501" y="4908"/>
                  </a:lnTo>
                  <a:lnTo>
                    <a:pt x="626" y="5002"/>
                  </a:lnTo>
                  <a:lnTo>
                    <a:pt x="782" y="5033"/>
                  </a:lnTo>
                  <a:lnTo>
                    <a:pt x="907" y="5064"/>
                  </a:lnTo>
                  <a:lnTo>
                    <a:pt x="1064" y="5096"/>
                  </a:lnTo>
                  <a:lnTo>
                    <a:pt x="1220" y="5064"/>
                  </a:lnTo>
                  <a:lnTo>
                    <a:pt x="1407" y="5033"/>
                  </a:lnTo>
                  <a:lnTo>
                    <a:pt x="1564" y="4971"/>
                  </a:lnTo>
                  <a:lnTo>
                    <a:pt x="1751" y="4877"/>
                  </a:lnTo>
                  <a:lnTo>
                    <a:pt x="1939" y="4752"/>
                  </a:lnTo>
                  <a:lnTo>
                    <a:pt x="2095" y="4627"/>
                  </a:lnTo>
                  <a:lnTo>
                    <a:pt x="2439" y="4314"/>
                  </a:lnTo>
                  <a:lnTo>
                    <a:pt x="2720" y="3908"/>
                  </a:lnTo>
                  <a:lnTo>
                    <a:pt x="3002" y="3470"/>
                  </a:lnTo>
                  <a:lnTo>
                    <a:pt x="3220" y="3001"/>
                  </a:lnTo>
                  <a:lnTo>
                    <a:pt x="3377" y="2501"/>
                  </a:lnTo>
                  <a:lnTo>
                    <a:pt x="3470" y="2032"/>
                  </a:lnTo>
                  <a:lnTo>
                    <a:pt x="3502" y="1532"/>
                  </a:lnTo>
                  <a:lnTo>
                    <a:pt x="3502" y="1282"/>
                  </a:lnTo>
                  <a:lnTo>
                    <a:pt x="3470" y="1063"/>
                  </a:lnTo>
                  <a:lnTo>
                    <a:pt x="3439" y="876"/>
                  </a:lnTo>
                  <a:lnTo>
                    <a:pt x="3377" y="688"/>
                  </a:lnTo>
                  <a:lnTo>
                    <a:pt x="3283" y="532"/>
                  </a:lnTo>
                  <a:lnTo>
                    <a:pt x="3220" y="376"/>
                  </a:lnTo>
                  <a:lnTo>
                    <a:pt x="3095" y="282"/>
                  </a:lnTo>
                  <a:lnTo>
                    <a:pt x="3002" y="157"/>
                  </a:lnTo>
                  <a:lnTo>
                    <a:pt x="2877" y="95"/>
                  </a:lnTo>
                  <a:lnTo>
                    <a:pt x="2720" y="32"/>
                  </a:lnTo>
                  <a:lnTo>
                    <a:pt x="2595"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7"/>
            <p:cNvSpPr/>
            <p:nvPr/>
          </p:nvSpPr>
          <p:spPr>
            <a:xfrm>
              <a:off x="6848900" y="2460192"/>
              <a:ext cx="344776" cy="491686"/>
            </a:xfrm>
            <a:custGeom>
              <a:avLst/>
              <a:gdLst/>
              <a:ahLst/>
              <a:cxnLst/>
              <a:rect l="l" t="t" r="r" b="b"/>
              <a:pathLst>
                <a:path w="3814" h="5439" extrusionOk="0">
                  <a:moveTo>
                    <a:pt x="3064" y="0"/>
                  </a:moveTo>
                  <a:lnTo>
                    <a:pt x="2439" y="1250"/>
                  </a:lnTo>
                  <a:lnTo>
                    <a:pt x="2345" y="1344"/>
                  </a:lnTo>
                  <a:lnTo>
                    <a:pt x="2251" y="1407"/>
                  </a:lnTo>
                  <a:lnTo>
                    <a:pt x="2220" y="1376"/>
                  </a:lnTo>
                  <a:lnTo>
                    <a:pt x="2189" y="1376"/>
                  </a:lnTo>
                  <a:lnTo>
                    <a:pt x="2157" y="1250"/>
                  </a:lnTo>
                  <a:lnTo>
                    <a:pt x="2157" y="31"/>
                  </a:lnTo>
                  <a:lnTo>
                    <a:pt x="1657" y="313"/>
                  </a:lnTo>
                  <a:lnTo>
                    <a:pt x="1657" y="1563"/>
                  </a:lnTo>
                  <a:lnTo>
                    <a:pt x="1626" y="1688"/>
                  </a:lnTo>
                  <a:lnTo>
                    <a:pt x="1563" y="1813"/>
                  </a:lnTo>
                  <a:lnTo>
                    <a:pt x="1470" y="1876"/>
                  </a:lnTo>
                  <a:lnTo>
                    <a:pt x="1438" y="1876"/>
                  </a:lnTo>
                  <a:lnTo>
                    <a:pt x="1376" y="1844"/>
                  </a:lnTo>
                  <a:lnTo>
                    <a:pt x="751" y="1376"/>
                  </a:lnTo>
                  <a:lnTo>
                    <a:pt x="376" y="2032"/>
                  </a:lnTo>
                  <a:lnTo>
                    <a:pt x="1032" y="2532"/>
                  </a:lnTo>
                  <a:lnTo>
                    <a:pt x="1063" y="2563"/>
                  </a:lnTo>
                  <a:lnTo>
                    <a:pt x="1063" y="2626"/>
                  </a:lnTo>
                  <a:lnTo>
                    <a:pt x="1063" y="2751"/>
                  </a:lnTo>
                  <a:lnTo>
                    <a:pt x="1001" y="2876"/>
                  </a:lnTo>
                  <a:lnTo>
                    <a:pt x="907" y="2970"/>
                  </a:lnTo>
                  <a:lnTo>
                    <a:pt x="1" y="3501"/>
                  </a:lnTo>
                  <a:lnTo>
                    <a:pt x="1" y="4157"/>
                  </a:lnTo>
                  <a:lnTo>
                    <a:pt x="907" y="3626"/>
                  </a:lnTo>
                  <a:lnTo>
                    <a:pt x="1001" y="3626"/>
                  </a:lnTo>
                  <a:lnTo>
                    <a:pt x="1063" y="3689"/>
                  </a:lnTo>
                  <a:lnTo>
                    <a:pt x="1063" y="3782"/>
                  </a:lnTo>
                  <a:lnTo>
                    <a:pt x="1032" y="3939"/>
                  </a:lnTo>
                  <a:lnTo>
                    <a:pt x="376" y="5158"/>
                  </a:lnTo>
                  <a:lnTo>
                    <a:pt x="751" y="5439"/>
                  </a:lnTo>
                  <a:lnTo>
                    <a:pt x="1376" y="4189"/>
                  </a:lnTo>
                  <a:lnTo>
                    <a:pt x="1470" y="4095"/>
                  </a:lnTo>
                  <a:lnTo>
                    <a:pt x="1563" y="4064"/>
                  </a:lnTo>
                  <a:lnTo>
                    <a:pt x="1595" y="4064"/>
                  </a:lnTo>
                  <a:lnTo>
                    <a:pt x="1626" y="4095"/>
                  </a:lnTo>
                  <a:lnTo>
                    <a:pt x="1657" y="4189"/>
                  </a:lnTo>
                  <a:lnTo>
                    <a:pt x="1657" y="5408"/>
                  </a:lnTo>
                  <a:lnTo>
                    <a:pt x="2157" y="5126"/>
                  </a:lnTo>
                  <a:lnTo>
                    <a:pt x="2157" y="3907"/>
                  </a:lnTo>
                  <a:lnTo>
                    <a:pt x="2189" y="3751"/>
                  </a:lnTo>
                  <a:lnTo>
                    <a:pt x="2251" y="3657"/>
                  </a:lnTo>
                  <a:lnTo>
                    <a:pt x="2345" y="3595"/>
                  </a:lnTo>
                  <a:lnTo>
                    <a:pt x="2439" y="3595"/>
                  </a:lnTo>
                  <a:lnTo>
                    <a:pt x="3064" y="4095"/>
                  </a:lnTo>
                  <a:lnTo>
                    <a:pt x="3439" y="3407"/>
                  </a:lnTo>
                  <a:lnTo>
                    <a:pt x="2782" y="2907"/>
                  </a:lnTo>
                  <a:lnTo>
                    <a:pt x="2751" y="2876"/>
                  </a:lnTo>
                  <a:lnTo>
                    <a:pt x="2751" y="2813"/>
                  </a:lnTo>
                  <a:lnTo>
                    <a:pt x="2751" y="2720"/>
                  </a:lnTo>
                  <a:lnTo>
                    <a:pt x="2814" y="2595"/>
                  </a:lnTo>
                  <a:lnTo>
                    <a:pt x="2908" y="2501"/>
                  </a:lnTo>
                  <a:lnTo>
                    <a:pt x="3814" y="1969"/>
                  </a:lnTo>
                  <a:lnTo>
                    <a:pt x="3814" y="1282"/>
                  </a:lnTo>
                  <a:lnTo>
                    <a:pt x="2908" y="1813"/>
                  </a:lnTo>
                  <a:lnTo>
                    <a:pt x="2845" y="1844"/>
                  </a:lnTo>
                  <a:lnTo>
                    <a:pt x="2814" y="1844"/>
                  </a:lnTo>
                  <a:lnTo>
                    <a:pt x="2751" y="1782"/>
                  </a:lnTo>
                  <a:lnTo>
                    <a:pt x="2751" y="1657"/>
                  </a:lnTo>
                  <a:lnTo>
                    <a:pt x="2782" y="1532"/>
                  </a:lnTo>
                  <a:lnTo>
                    <a:pt x="3439" y="282"/>
                  </a:lnTo>
                  <a:lnTo>
                    <a:pt x="3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7"/>
            <p:cNvSpPr/>
            <p:nvPr/>
          </p:nvSpPr>
          <p:spPr>
            <a:xfrm>
              <a:off x="6978887" y="2646677"/>
              <a:ext cx="84883" cy="121588"/>
            </a:xfrm>
            <a:custGeom>
              <a:avLst/>
              <a:gdLst/>
              <a:ahLst/>
              <a:cxnLst/>
              <a:rect l="l" t="t" r="r" b="b"/>
              <a:pathLst>
                <a:path w="939" h="1345" extrusionOk="0">
                  <a:moveTo>
                    <a:pt x="563" y="0"/>
                  </a:moveTo>
                  <a:lnTo>
                    <a:pt x="469" y="31"/>
                  </a:lnTo>
                  <a:lnTo>
                    <a:pt x="376" y="125"/>
                  </a:lnTo>
                  <a:lnTo>
                    <a:pt x="282" y="188"/>
                  </a:lnTo>
                  <a:lnTo>
                    <a:pt x="157" y="407"/>
                  </a:lnTo>
                  <a:lnTo>
                    <a:pt x="32" y="657"/>
                  </a:lnTo>
                  <a:lnTo>
                    <a:pt x="0" y="938"/>
                  </a:lnTo>
                  <a:lnTo>
                    <a:pt x="32" y="1063"/>
                  </a:lnTo>
                  <a:lnTo>
                    <a:pt x="32" y="1157"/>
                  </a:lnTo>
                  <a:lnTo>
                    <a:pt x="94" y="1219"/>
                  </a:lnTo>
                  <a:lnTo>
                    <a:pt x="157" y="1282"/>
                  </a:lnTo>
                  <a:lnTo>
                    <a:pt x="219" y="1313"/>
                  </a:lnTo>
                  <a:lnTo>
                    <a:pt x="282" y="1344"/>
                  </a:lnTo>
                  <a:lnTo>
                    <a:pt x="376" y="1313"/>
                  </a:lnTo>
                  <a:lnTo>
                    <a:pt x="469" y="1282"/>
                  </a:lnTo>
                  <a:lnTo>
                    <a:pt x="563" y="1219"/>
                  </a:lnTo>
                  <a:lnTo>
                    <a:pt x="657" y="1125"/>
                  </a:lnTo>
                  <a:lnTo>
                    <a:pt x="782" y="907"/>
                  </a:lnTo>
                  <a:lnTo>
                    <a:pt x="907" y="657"/>
                  </a:lnTo>
                  <a:lnTo>
                    <a:pt x="938" y="407"/>
                  </a:lnTo>
                  <a:lnTo>
                    <a:pt x="938" y="281"/>
                  </a:lnTo>
                  <a:lnTo>
                    <a:pt x="907" y="188"/>
                  </a:lnTo>
                  <a:lnTo>
                    <a:pt x="844" y="94"/>
                  </a:lnTo>
                  <a:lnTo>
                    <a:pt x="782" y="31"/>
                  </a:lnTo>
                  <a:lnTo>
                    <a:pt x="719"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7"/>
            <p:cNvSpPr/>
            <p:nvPr/>
          </p:nvSpPr>
          <p:spPr>
            <a:xfrm>
              <a:off x="3630672" y="1290393"/>
              <a:ext cx="1641709" cy="1492052"/>
            </a:xfrm>
            <a:custGeom>
              <a:avLst/>
              <a:gdLst/>
              <a:ahLst/>
              <a:cxnLst/>
              <a:rect l="l" t="t" r="r" b="b"/>
              <a:pathLst>
                <a:path w="18161" h="16505" extrusionOk="0">
                  <a:moveTo>
                    <a:pt x="7909" y="1"/>
                  </a:moveTo>
                  <a:lnTo>
                    <a:pt x="7627" y="63"/>
                  </a:lnTo>
                  <a:lnTo>
                    <a:pt x="7377" y="157"/>
                  </a:lnTo>
                  <a:lnTo>
                    <a:pt x="7127" y="313"/>
                  </a:lnTo>
                  <a:lnTo>
                    <a:pt x="6908" y="501"/>
                  </a:lnTo>
                  <a:lnTo>
                    <a:pt x="0" y="8315"/>
                  </a:lnTo>
                  <a:lnTo>
                    <a:pt x="0" y="8471"/>
                  </a:lnTo>
                  <a:lnTo>
                    <a:pt x="125" y="8878"/>
                  </a:lnTo>
                  <a:lnTo>
                    <a:pt x="188" y="9190"/>
                  </a:lnTo>
                  <a:lnTo>
                    <a:pt x="313" y="9534"/>
                  </a:lnTo>
                  <a:lnTo>
                    <a:pt x="501" y="9909"/>
                  </a:lnTo>
                  <a:lnTo>
                    <a:pt x="688" y="10347"/>
                  </a:lnTo>
                  <a:lnTo>
                    <a:pt x="938" y="10784"/>
                  </a:lnTo>
                  <a:lnTo>
                    <a:pt x="1251" y="11253"/>
                  </a:lnTo>
                  <a:lnTo>
                    <a:pt x="1626" y="11722"/>
                  </a:lnTo>
                  <a:lnTo>
                    <a:pt x="2032" y="12222"/>
                  </a:lnTo>
                  <a:lnTo>
                    <a:pt x="2532" y="12722"/>
                  </a:lnTo>
                  <a:lnTo>
                    <a:pt x="3095" y="13191"/>
                  </a:lnTo>
                  <a:lnTo>
                    <a:pt x="3751" y="13660"/>
                  </a:lnTo>
                  <a:lnTo>
                    <a:pt x="4470" y="14098"/>
                  </a:lnTo>
                  <a:lnTo>
                    <a:pt x="5314" y="14567"/>
                  </a:lnTo>
                  <a:lnTo>
                    <a:pt x="6127" y="14942"/>
                  </a:lnTo>
                  <a:lnTo>
                    <a:pt x="6940" y="15285"/>
                  </a:lnTo>
                  <a:lnTo>
                    <a:pt x="7721" y="15567"/>
                  </a:lnTo>
                  <a:lnTo>
                    <a:pt x="8502" y="15786"/>
                  </a:lnTo>
                  <a:lnTo>
                    <a:pt x="9221" y="15973"/>
                  </a:lnTo>
                  <a:lnTo>
                    <a:pt x="9909" y="16129"/>
                  </a:lnTo>
                  <a:lnTo>
                    <a:pt x="10565" y="16254"/>
                  </a:lnTo>
                  <a:lnTo>
                    <a:pt x="11128" y="16348"/>
                  </a:lnTo>
                  <a:lnTo>
                    <a:pt x="11659" y="16411"/>
                  </a:lnTo>
                  <a:lnTo>
                    <a:pt x="12535" y="16473"/>
                  </a:lnTo>
                  <a:lnTo>
                    <a:pt x="13066" y="16505"/>
                  </a:lnTo>
                  <a:lnTo>
                    <a:pt x="13285" y="16505"/>
                  </a:lnTo>
                  <a:lnTo>
                    <a:pt x="17973" y="8003"/>
                  </a:lnTo>
                  <a:lnTo>
                    <a:pt x="18098" y="7690"/>
                  </a:lnTo>
                  <a:lnTo>
                    <a:pt x="18161" y="7377"/>
                  </a:lnTo>
                  <a:lnTo>
                    <a:pt x="18161" y="7034"/>
                  </a:lnTo>
                  <a:lnTo>
                    <a:pt x="18098" y="6721"/>
                  </a:lnTo>
                  <a:lnTo>
                    <a:pt x="18005" y="6440"/>
                  </a:lnTo>
                  <a:lnTo>
                    <a:pt x="17817" y="6158"/>
                  </a:lnTo>
                  <a:lnTo>
                    <a:pt x="17598" y="5908"/>
                  </a:lnTo>
                  <a:lnTo>
                    <a:pt x="17317" y="5721"/>
                  </a:lnTo>
                  <a:lnTo>
                    <a:pt x="15535" y="4689"/>
                  </a:lnTo>
                  <a:lnTo>
                    <a:pt x="14504" y="4064"/>
                  </a:lnTo>
                  <a:lnTo>
                    <a:pt x="13410" y="3376"/>
                  </a:lnTo>
                  <a:lnTo>
                    <a:pt x="12285" y="2657"/>
                  </a:lnTo>
                  <a:lnTo>
                    <a:pt x="11159" y="1907"/>
                  </a:lnTo>
                  <a:lnTo>
                    <a:pt x="10034" y="1126"/>
                  </a:lnTo>
                  <a:lnTo>
                    <a:pt x="9003" y="313"/>
                  </a:lnTo>
                  <a:lnTo>
                    <a:pt x="8753" y="157"/>
                  </a:lnTo>
                  <a:lnTo>
                    <a:pt x="8471" y="63"/>
                  </a:lnTo>
                  <a:lnTo>
                    <a:pt x="819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7"/>
            <p:cNvSpPr/>
            <p:nvPr/>
          </p:nvSpPr>
          <p:spPr>
            <a:xfrm>
              <a:off x="4693080" y="747933"/>
              <a:ext cx="1339420" cy="796876"/>
            </a:xfrm>
            <a:custGeom>
              <a:avLst/>
              <a:gdLst/>
              <a:ahLst/>
              <a:cxnLst/>
              <a:rect l="l" t="t" r="r" b="b"/>
              <a:pathLst>
                <a:path w="14817" h="8815" extrusionOk="0">
                  <a:moveTo>
                    <a:pt x="6033" y="0"/>
                  </a:moveTo>
                  <a:lnTo>
                    <a:pt x="5752" y="31"/>
                  </a:lnTo>
                  <a:lnTo>
                    <a:pt x="5502" y="63"/>
                  </a:lnTo>
                  <a:lnTo>
                    <a:pt x="5220" y="125"/>
                  </a:lnTo>
                  <a:lnTo>
                    <a:pt x="4970" y="250"/>
                  </a:lnTo>
                  <a:lnTo>
                    <a:pt x="500" y="2532"/>
                  </a:lnTo>
                  <a:lnTo>
                    <a:pt x="375" y="2626"/>
                  </a:lnTo>
                  <a:lnTo>
                    <a:pt x="282" y="2688"/>
                  </a:lnTo>
                  <a:lnTo>
                    <a:pt x="125" y="2876"/>
                  </a:lnTo>
                  <a:lnTo>
                    <a:pt x="31" y="3126"/>
                  </a:lnTo>
                  <a:lnTo>
                    <a:pt x="0" y="3345"/>
                  </a:lnTo>
                  <a:lnTo>
                    <a:pt x="0" y="3595"/>
                  </a:lnTo>
                  <a:lnTo>
                    <a:pt x="94" y="3814"/>
                  </a:lnTo>
                  <a:lnTo>
                    <a:pt x="250" y="4032"/>
                  </a:lnTo>
                  <a:lnTo>
                    <a:pt x="344" y="4126"/>
                  </a:lnTo>
                  <a:lnTo>
                    <a:pt x="469" y="4189"/>
                  </a:lnTo>
                  <a:lnTo>
                    <a:pt x="7940" y="8502"/>
                  </a:lnTo>
                  <a:lnTo>
                    <a:pt x="8221" y="8627"/>
                  </a:lnTo>
                  <a:lnTo>
                    <a:pt x="8502" y="8721"/>
                  </a:lnTo>
                  <a:lnTo>
                    <a:pt x="8784" y="8784"/>
                  </a:lnTo>
                  <a:lnTo>
                    <a:pt x="9065" y="8815"/>
                  </a:lnTo>
                  <a:lnTo>
                    <a:pt x="9346" y="8784"/>
                  </a:lnTo>
                  <a:lnTo>
                    <a:pt x="9627" y="8721"/>
                  </a:lnTo>
                  <a:lnTo>
                    <a:pt x="9909" y="8627"/>
                  </a:lnTo>
                  <a:lnTo>
                    <a:pt x="10159" y="8502"/>
                  </a:lnTo>
                  <a:lnTo>
                    <a:pt x="14347" y="6095"/>
                  </a:lnTo>
                  <a:lnTo>
                    <a:pt x="14566" y="5939"/>
                  </a:lnTo>
                  <a:lnTo>
                    <a:pt x="14691" y="5752"/>
                  </a:lnTo>
                  <a:lnTo>
                    <a:pt x="14785" y="5501"/>
                  </a:lnTo>
                  <a:lnTo>
                    <a:pt x="14816" y="5283"/>
                  </a:lnTo>
                  <a:lnTo>
                    <a:pt x="14785" y="5033"/>
                  </a:lnTo>
                  <a:lnTo>
                    <a:pt x="14691" y="4814"/>
                  </a:lnTo>
                  <a:lnTo>
                    <a:pt x="14566" y="4626"/>
                  </a:lnTo>
                  <a:lnTo>
                    <a:pt x="14347" y="4470"/>
                  </a:lnTo>
                  <a:lnTo>
                    <a:pt x="7064" y="313"/>
                  </a:lnTo>
                  <a:lnTo>
                    <a:pt x="6814" y="188"/>
                  </a:lnTo>
                  <a:lnTo>
                    <a:pt x="6564" y="94"/>
                  </a:lnTo>
                  <a:lnTo>
                    <a:pt x="6314" y="31"/>
                  </a:lnTo>
                  <a:lnTo>
                    <a:pt x="6033"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7"/>
            <p:cNvSpPr/>
            <p:nvPr/>
          </p:nvSpPr>
          <p:spPr>
            <a:xfrm>
              <a:off x="3240710" y="1883744"/>
              <a:ext cx="3266514" cy="1980935"/>
            </a:xfrm>
            <a:custGeom>
              <a:avLst/>
              <a:gdLst/>
              <a:ahLst/>
              <a:cxnLst/>
              <a:rect l="l" t="t" r="r" b="b"/>
              <a:pathLst>
                <a:path w="36135" h="21913" extrusionOk="0">
                  <a:moveTo>
                    <a:pt x="36134" y="1"/>
                  </a:moveTo>
                  <a:lnTo>
                    <a:pt x="26632" y="5908"/>
                  </a:lnTo>
                  <a:lnTo>
                    <a:pt x="22162" y="8690"/>
                  </a:lnTo>
                  <a:lnTo>
                    <a:pt x="20287" y="9847"/>
                  </a:lnTo>
                  <a:lnTo>
                    <a:pt x="19506" y="10816"/>
                  </a:lnTo>
                  <a:lnTo>
                    <a:pt x="19412" y="10878"/>
                  </a:lnTo>
                  <a:lnTo>
                    <a:pt x="19130" y="11066"/>
                  </a:lnTo>
                  <a:lnTo>
                    <a:pt x="18630" y="11347"/>
                  </a:lnTo>
                  <a:lnTo>
                    <a:pt x="18349" y="11472"/>
                  </a:lnTo>
                  <a:lnTo>
                    <a:pt x="17974" y="11628"/>
                  </a:lnTo>
                  <a:lnTo>
                    <a:pt x="17599" y="11753"/>
                  </a:lnTo>
                  <a:lnTo>
                    <a:pt x="17161" y="11878"/>
                  </a:lnTo>
                  <a:lnTo>
                    <a:pt x="16692" y="11972"/>
                  </a:lnTo>
                  <a:lnTo>
                    <a:pt x="16161" y="12066"/>
                  </a:lnTo>
                  <a:lnTo>
                    <a:pt x="15598" y="12097"/>
                  </a:lnTo>
                  <a:lnTo>
                    <a:pt x="15004" y="12129"/>
                  </a:lnTo>
                  <a:lnTo>
                    <a:pt x="14379" y="12097"/>
                  </a:lnTo>
                  <a:lnTo>
                    <a:pt x="13692" y="12004"/>
                  </a:lnTo>
                  <a:lnTo>
                    <a:pt x="13067" y="11910"/>
                  </a:lnTo>
                  <a:lnTo>
                    <a:pt x="12379" y="11785"/>
                  </a:lnTo>
                  <a:lnTo>
                    <a:pt x="11660" y="11628"/>
                  </a:lnTo>
                  <a:lnTo>
                    <a:pt x="10910" y="11410"/>
                  </a:lnTo>
                  <a:lnTo>
                    <a:pt x="10128" y="11191"/>
                  </a:lnTo>
                  <a:lnTo>
                    <a:pt x="9316" y="10878"/>
                  </a:lnTo>
                  <a:lnTo>
                    <a:pt x="8534" y="10503"/>
                  </a:lnTo>
                  <a:lnTo>
                    <a:pt x="7721" y="10097"/>
                  </a:lnTo>
                  <a:lnTo>
                    <a:pt x="6940" y="9565"/>
                  </a:lnTo>
                  <a:lnTo>
                    <a:pt x="6565" y="9284"/>
                  </a:lnTo>
                  <a:lnTo>
                    <a:pt x="6190" y="9003"/>
                  </a:lnTo>
                  <a:lnTo>
                    <a:pt x="5784" y="8659"/>
                  </a:lnTo>
                  <a:lnTo>
                    <a:pt x="5440" y="8315"/>
                  </a:lnTo>
                  <a:lnTo>
                    <a:pt x="5065" y="7940"/>
                  </a:lnTo>
                  <a:lnTo>
                    <a:pt x="4721" y="7565"/>
                  </a:lnTo>
                  <a:lnTo>
                    <a:pt x="4377" y="7127"/>
                  </a:lnTo>
                  <a:lnTo>
                    <a:pt x="4033" y="6690"/>
                  </a:lnTo>
                  <a:lnTo>
                    <a:pt x="3721" y="6221"/>
                  </a:lnTo>
                  <a:lnTo>
                    <a:pt x="3408" y="5690"/>
                  </a:lnTo>
                  <a:lnTo>
                    <a:pt x="3095" y="5158"/>
                  </a:lnTo>
                  <a:lnTo>
                    <a:pt x="2814" y="4596"/>
                  </a:lnTo>
                  <a:lnTo>
                    <a:pt x="2564" y="4002"/>
                  </a:lnTo>
                  <a:lnTo>
                    <a:pt x="2314" y="3376"/>
                  </a:lnTo>
                  <a:lnTo>
                    <a:pt x="2033" y="3720"/>
                  </a:lnTo>
                  <a:lnTo>
                    <a:pt x="188" y="8096"/>
                  </a:lnTo>
                  <a:lnTo>
                    <a:pt x="157" y="8284"/>
                  </a:lnTo>
                  <a:lnTo>
                    <a:pt x="95" y="8847"/>
                  </a:lnTo>
                  <a:lnTo>
                    <a:pt x="32" y="9722"/>
                  </a:lnTo>
                  <a:lnTo>
                    <a:pt x="1" y="10847"/>
                  </a:lnTo>
                  <a:lnTo>
                    <a:pt x="1" y="11503"/>
                  </a:lnTo>
                  <a:lnTo>
                    <a:pt x="63" y="12191"/>
                  </a:lnTo>
                  <a:lnTo>
                    <a:pt x="126" y="12941"/>
                  </a:lnTo>
                  <a:lnTo>
                    <a:pt x="220" y="13723"/>
                  </a:lnTo>
                  <a:lnTo>
                    <a:pt x="376" y="14535"/>
                  </a:lnTo>
                  <a:lnTo>
                    <a:pt x="564" y="15348"/>
                  </a:lnTo>
                  <a:lnTo>
                    <a:pt x="814" y="16192"/>
                  </a:lnTo>
                  <a:lnTo>
                    <a:pt x="1095" y="17067"/>
                  </a:lnTo>
                  <a:lnTo>
                    <a:pt x="9472" y="21912"/>
                  </a:lnTo>
                  <a:lnTo>
                    <a:pt x="9566" y="21725"/>
                  </a:lnTo>
                  <a:lnTo>
                    <a:pt x="9878" y="21256"/>
                  </a:lnTo>
                  <a:lnTo>
                    <a:pt x="10410" y="20599"/>
                  </a:lnTo>
                  <a:lnTo>
                    <a:pt x="10753" y="20193"/>
                  </a:lnTo>
                  <a:lnTo>
                    <a:pt x="11129" y="19787"/>
                  </a:lnTo>
                  <a:lnTo>
                    <a:pt x="11597" y="19349"/>
                  </a:lnTo>
                  <a:lnTo>
                    <a:pt x="12066" y="18943"/>
                  </a:lnTo>
                  <a:lnTo>
                    <a:pt x="12598" y="18505"/>
                  </a:lnTo>
                  <a:lnTo>
                    <a:pt x="13192" y="18130"/>
                  </a:lnTo>
                  <a:lnTo>
                    <a:pt x="13848" y="17755"/>
                  </a:lnTo>
                  <a:lnTo>
                    <a:pt x="14536" y="17442"/>
                  </a:lnTo>
                  <a:lnTo>
                    <a:pt x="15255" y="17161"/>
                  </a:lnTo>
                  <a:lnTo>
                    <a:pt x="15630" y="17036"/>
                  </a:lnTo>
                  <a:lnTo>
                    <a:pt x="16036" y="16942"/>
                  </a:lnTo>
                  <a:lnTo>
                    <a:pt x="16411" y="16848"/>
                  </a:lnTo>
                  <a:lnTo>
                    <a:pt x="16786" y="16786"/>
                  </a:lnTo>
                  <a:lnTo>
                    <a:pt x="17505" y="16755"/>
                  </a:lnTo>
                  <a:lnTo>
                    <a:pt x="18130" y="16755"/>
                  </a:lnTo>
                  <a:lnTo>
                    <a:pt x="18724" y="16848"/>
                  </a:lnTo>
                  <a:lnTo>
                    <a:pt x="19224" y="16973"/>
                  </a:lnTo>
                  <a:lnTo>
                    <a:pt x="19693" y="17130"/>
                  </a:lnTo>
                  <a:lnTo>
                    <a:pt x="20099" y="17349"/>
                  </a:lnTo>
                  <a:lnTo>
                    <a:pt x="20475" y="17567"/>
                  </a:lnTo>
                  <a:lnTo>
                    <a:pt x="20756" y="17786"/>
                  </a:lnTo>
                  <a:lnTo>
                    <a:pt x="21037" y="18036"/>
                  </a:lnTo>
                  <a:lnTo>
                    <a:pt x="21225" y="18255"/>
                  </a:lnTo>
                  <a:lnTo>
                    <a:pt x="21412" y="18474"/>
                  </a:lnTo>
                  <a:lnTo>
                    <a:pt x="21631" y="18786"/>
                  </a:lnTo>
                  <a:lnTo>
                    <a:pt x="21694" y="18911"/>
                  </a:lnTo>
                  <a:lnTo>
                    <a:pt x="34790" y="11347"/>
                  </a:lnTo>
                  <a:lnTo>
                    <a:pt x="36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7"/>
            <p:cNvSpPr/>
            <p:nvPr/>
          </p:nvSpPr>
          <p:spPr>
            <a:xfrm>
              <a:off x="4647882" y="3494309"/>
              <a:ext cx="584962" cy="847771"/>
            </a:xfrm>
            <a:custGeom>
              <a:avLst/>
              <a:gdLst/>
              <a:ahLst/>
              <a:cxnLst/>
              <a:rect l="l" t="t" r="r" b="b"/>
              <a:pathLst>
                <a:path w="6471" h="9378" extrusionOk="0">
                  <a:moveTo>
                    <a:pt x="4189" y="0"/>
                  </a:moveTo>
                  <a:lnTo>
                    <a:pt x="3876" y="94"/>
                  </a:lnTo>
                  <a:lnTo>
                    <a:pt x="3563" y="219"/>
                  </a:lnTo>
                  <a:lnTo>
                    <a:pt x="3220" y="376"/>
                  </a:lnTo>
                  <a:lnTo>
                    <a:pt x="2907" y="594"/>
                  </a:lnTo>
                  <a:lnTo>
                    <a:pt x="2563" y="844"/>
                  </a:lnTo>
                  <a:lnTo>
                    <a:pt x="2251" y="1126"/>
                  </a:lnTo>
                  <a:lnTo>
                    <a:pt x="1969" y="1438"/>
                  </a:lnTo>
                  <a:lnTo>
                    <a:pt x="1688" y="1782"/>
                  </a:lnTo>
                  <a:lnTo>
                    <a:pt x="1407" y="2157"/>
                  </a:lnTo>
                  <a:lnTo>
                    <a:pt x="1157" y="2564"/>
                  </a:lnTo>
                  <a:lnTo>
                    <a:pt x="938" y="2970"/>
                  </a:lnTo>
                  <a:lnTo>
                    <a:pt x="719" y="3376"/>
                  </a:lnTo>
                  <a:lnTo>
                    <a:pt x="531" y="3814"/>
                  </a:lnTo>
                  <a:lnTo>
                    <a:pt x="375" y="4283"/>
                  </a:lnTo>
                  <a:lnTo>
                    <a:pt x="250" y="4720"/>
                  </a:lnTo>
                  <a:lnTo>
                    <a:pt x="125" y="5189"/>
                  </a:lnTo>
                  <a:lnTo>
                    <a:pt x="63" y="5658"/>
                  </a:lnTo>
                  <a:lnTo>
                    <a:pt x="0" y="6096"/>
                  </a:lnTo>
                  <a:lnTo>
                    <a:pt x="0" y="6564"/>
                  </a:lnTo>
                  <a:lnTo>
                    <a:pt x="0" y="7002"/>
                  </a:lnTo>
                  <a:lnTo>
                    <a:pt x="63" y="7377"/>
                  </a:lnTo>
                  <a:lnTo>
                    <a:pt x="125" y="7752"/>
                  </a:lnTo>
                  <a:lnTo>
                    <a:pt x="250" y="8096"/>
                  </a:lnTo>
                  <a:lnTo>
                    <a:pt x="375" y="8377"/>
                  </a:lnTo>
                  <a:lnTo>
                    <a:pt x="531" y="8659"/>
                  </a:lnTo>
                  <a:lnTo>
                    <a:pt x="719" y="8878"/>
                  </a:lnTo>
                  <a:lnTo>
                    <a:pt x="938" y="9065"/>
                  </a:lnTo>
                  <a:lnTo>
                    <a:pt x="1157" y="9221"/>
                  </a:lnTo>
                  <a:lnTo>
                    <a:pt x="1407" y="9315"/>
                  </a:lnTo>
                  <a:lnTo>
                    <a:pt x="1688" y="9378"/>
                  </a:lnTo>
                  <a:lnTo>
                    <a:pt x="2251" y="9378"/>
                  </a:lnTo>
                  <a:lnTo>
                    <a:pt x="2563" y="9284"/>
                  </a:lnTo>
                  <a:lnTo>
                    <a:pt x="2907" y="9159"/>
                  </a:lnTo>
                  <a:lnTo>
                    <a:pt x="3220" y="9003"/>
                  </a:lnTo>
                  <a:lnTo>
                    <a:pt x="3563" y="8784"/>
                  </a:lnTo>
                  <a:lnTo>
                    <a:pt x="3876" y="8534"/>
                  </a:lnTo>
                  <a:lnTo>
                    <a:pt x="4189" y="8252"/>
                  </a:lnTo>
                  <a:lnTo>
                    <a:pt x="4470" y="7940"/>
                  </a:lnTo>
                  <a:lnTo>
                    <a:pt x="4751" y="7596"/>
                  </a:lnTo>
                  <a:lnTo>
                    <a:pt x="5033" y="7221"/>
                  </a:lnTo>
                  <a:lnTo>
                    <a:pt x="5283" y="6815"/>
                  </a:lnTo>
                  <a:lnTo>
                    <a:pt x="5501" y="6408"/>
                  </a:lnTo>
                  <a:lnTo>
                    <a:pt x="5720" y="6002"/>
                  </a:lnTo>
                  <a:lnTo>
                    <a:pt x="5908" y="5564"/>
                  </a:lnTo>
                  <a:lnTo>
                    <a:pt x="6064" y="5095"/>
                  </a:lnTo>
                  <a:lnTo>
                    <a:pt x="6220" y="4658"/>
                  </a:lnTo>
                  <a:lnTo>
                    <a:pt x="6314" y="4189"/>
                  </a:lnTo>
                  <a:lnTo>
                    <a:pt x="6408" y="3720"/>
                  </a:lnTo>
                  <a:lnTo>
                    <a:pt x="6439" y="3282"/>
                  </a:lnTo>
                  <a:lnTo>
                    <a:pt x="6470" y="2814"/>
                  </a:lnTo>
                  <a:lnTo>
                    <a:pt x="6439" y="2376"/>
                  </a:lnTo>
                  <a:lnTo>
                    <a:pt x="6408" y="2001"/>
                  </a:lnTo>
                  <a:lnTo>
                    <a:pt x="6314" y="1626"/>
                  </a:lnTo>
                  <a:lnTo>
                    <a:pt x="6220" y="1282"/>
                  </a:lnTo>
                  <a:lnTo>
                    <a:pt x="6064" y="1001"/>
                  </a:lnTo>
                  <a:lnTo>
                    <a:pt x="5908" y="719"/>
                  </a:lnTo>
                  <a:lnTo>
                    <a:pt x="5720" y="501"/>
                  </a:lnTo>
                  <a:lnTo>
                    <a:pt x="5501" y="313"/>
                  </a:lnTo>
                  <a:lnTo>
                    <a:pt x="5283" y="157"/>
                  </a:lnTo>
                  <a:lnTo>
                    <a:pt x="5033" y="63"/>
                  </a:lnTo>
                  <a:lnTo>
                    <a:pt x="475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7"/>
            <p:cNvSpPr/>
            <p:nvPr/>
          </p:nvSpPr>
          <p:spPr>
            <a:xfrm>
              <a:off x="4755181" y="3652500"/>
              <a:ext cx="367466" cy="531371"/>
            </a:xfrm>
            <a:custGeom>
              <a:avLst/>
              <a:gdLst/>
              <a:ahLst/>
              <a:cxnLst/>
              <a:rect l="l" t="t" r="r" b="b"/>
              <a:pathLst>
                <a:path w="4065" h="5878" extrusionOk="0">
                  <a:moveTo>
                    <a:pt x="2626" y="1"/>
                  </a:moveTo>
                  <a:lnTo>
                    <a:pt x="2439" y="63"/>
                  </a:lnTo>
                  <a:lnTo>
                    <a:pt x="2251" y="126"/>
                  </a:lnTo>
                  <a:lnTo>
                    <a:pt x="2033" y="251"/>
                  </a:lnTo>
                  <a:lnTo>
                    <a:pt x="1814" y="376"/>
                  </a:lnTo>
                  <a:lnTo>
                    <a:pt x="1626" y="532"/>
                  </a:lnTo>
                  <a:lnTo>
                    <a:pt x="1439" y="720"/>
                  </a:lnTo>
                  <a:lnTo>
                    <a:pt x="1251" y="907"/>
                  </a:lnTo>
                  <a:lnTo>
                    <a:pt x="907" y="1345"/>
                  </a:lnTo>
                  <a:lnTo>
                    <a:pt x="595" y="1845"/>
                  </a:lnTo>
                  <a:lnTo>
                    <a:pt x="345" y="2408"/>
                  </a:lnTo>
                  <a:lnTo>
                    <a:pt x="157" y="2970"/>
                  </a:lnTo>
                  <a:lnTo>
                    <a:pt x="63" y="3533"/>
                  </a:lnTo>
                  <a:lnTo>
                    <a:pt x="32" y="3814"/>
                  </a:lnTo>
                  <a:lnTo>
                    <a:pt x="1" y="4096"/>
                  </a:lnTo>
                  <a:lnTo>
                    <a:pt x="32" y="4377"/>
                  </a:lnTo>
                  <a:lnTo>
                    <a:pt x="63" y="4627"/>
                  </a:lnTo>
                  <a:lnTo>
                    <a:pt x="95" y="4877"/>
                  </a:lnTo>
                  <a:lnTo>
                    <a:pt x="157" y="5065"/>
                  </a:lnTo>
                  <a:lnTo>
                    <a:pt x="251" y="5252"/>
                  </a:lnTo>
                  <a:lnTo>
                    <a:pt x="345" y="5408"/>
                  </a:lnTo>
                  <a:lnTo>
                    <a:pt x="470" y="5565"/>
                  </a:lnTo>
                  <a:lnTo>
                    <a:pt x="595" y="5690"/>
                  </a:lnTo>
                  <a:lnTo>
                    <a:pt x="751" y="5783"/>
                  </a:lnTo>
                  <a:lnTo>
                    <a:pt x="907" y="5846"/>
                  </a:lnTo>
                  <a:lnTo>
                    <a:pt x="1064" y="5877"/>
                  </a:lnTo>
                  <a:lnTo>
                    <a:pt x="1439" y="5877"/>
                  </a:lnTo>
                  <a:lnTo>
                    <a:pt x="1626" y="5815"/>
                  </a:lnTo>
                  <a:lnTo>
                    <a:pt x="1814" y="5752"/>
                  </a:lnTo>
                  <a:lnTo>
                    <a:pt x="2033" y="5658"/>
                  </a:lnTo>
                  <a:lnTo>
                    <a:pt x="2251" y="5502"/>
                  </a:lnTo>
                  <a:lnTo>
                    <a:pt x="2439" y="5346"/>
                  </a:lnTo>
                  <a:lnTo>
                    <a:pt x="2626" y="5158"/>
                  </a:lnTo>
                  <a:lnTo>
                    <a:pt x="2814" y="4971"/>
                  </a:lnTo>
                  <a:lnTo>
                    <a:pt x="3158" y="4533"/>
                  </a:lnTo>
                  <a:lnTo>
                    <a:pt x="3470" y="4033"/>
                  </a:lnTo>
                  <a:lnTo>
                    <a:pt x="3721" y="3470"/>
                  </a:lnTo>
                  <a:lnTo>
                    <a:pt x="3908" y="2908"/>
                  </a:lnTo>
                  <a:lnTo>
                    <a:pt x="4033" y="2345"/>
                  </a:lnTo>
                  <a:lnTo>
                    <a:pt x="4064" y="2064"/>
                  </a:lnTo>
                  <a:lnTo>
                    <a:pt x="4064" y="1783"/>
                  </a:lnTo>
                  <a:lnTo>
                    <a:pt x="4064" y="1501"/>
                  </a:lnTo>
                  <a:lnTo>
                    <a:pt x="4033" y="1251"/>
                  </a:lnTo>
                  <a:lnTo>
                    <a:pt x="3971" y="1032"/>
                  </a:lnTo>
                  <a:lnTo>
                    <a:pt x="3908" y="814"/>
                  </a:lnTo>
                  <a:lnTo>
                    <a:pt x="3814" y="626"/>
                  </a:lnTo>
                  <a:lnTo>
                    <a:pt x="3721" y="470"/>
                  </a:lnTo>
                  <a:lnTo>
                    <a:pt x="3595" y="313"/>
                  </a:lnTo>
                  <a:lnTo>
                    <a:pt x="3470" y="188"/>
                  </a:lnTo>
                  <a:lnTo>
                    <a:pt x="3314" y="95"/>
                  </a:lnTo>
                  <a:lnTo>
                    <a:pt x="3158" y="32"/>
                  </a:lnTo>
                  <a:lnTo>
                    <a:pt x="30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7"/>
            <p:cNvSpPr/>
            <p:nvPr/>
          </p:nvSpPr>
          <p:spPr>
            <a:xfrm>
              <a:off x="4780672" y="3686398"/>
              <a:ext cx="316572" cy="463571"/>
            </a:xfrm>
            <a:custGeom>
              <a:avLst/>
              <a:gdLst/>
              <a:ahLst/>
              <a:cxnLst/>
              <a:rect l="l" t="t" r="r" b="b"/>
              <a:pathLst>
                <a:path w="3502" h="5128" extrusionOk="0">
                  <a:moveTo>
                    <a:pt x="2438" y="1"/>
                  </a:moveTo>
                  <a:lnTo>
                    <a:pt x="2282" y="32"/>
                  </a:lnTo>
                  <a:lnTo>
                    <a:pt x="2094" y="63"/>
                  </a:lnTo>
                  <a:lnTo>
                    <a:pt x="1938" y="126"/>
                  </a:lnTo>
                  <a:lnTo>
                    <a:pt x="1751" y="220"/>
                  </a:lnTo>
                  <a:lnTo>
                    <a:pt x="1563" y="345"/>
                  </a:lnTo>
                  <a:lnTo>
                    <a:pt x="1407" y="470"/>
                  </a:lnTo>
                  <a:lnTo>
                    <a:pt x="1063" y="814"/>
                  </a:lnTo>
                  <a:lnTo>
                    <a:pt x="782" y="1189"/>
                  </a:lnTo>
                  <a:lnTo>
                    <a:pt x="500" y="1626"/>
                  </a:lnTo>
                  <a:lnTo>
                    <a:pt x="313" y="2095"/>
                  </a:lnTo>
                  <a:lnTo>
                    <a:pt x="125" y="2595"/>
                  </a:lnTo>
                  <a:lnTo>
                    <a:pt x="31" y="3095"/>
                  </a:lnTo>
                  <a:lnTo>
                    <a:pt x="0" y="3564"/>
                  </a:lnTo>
                  <a:lnTo>
                    <a:pt x="0" y="3814"/>
                  </a:lnTo>
                  <a:lnTo>
                    <a:pt x="31" y="4033"/>
                  </a:lnTo>
                  <a:lnTo>
                    <a:pt x="63" y="4221"/>
                  </a:lnTo>
                  <a:lnTo>
                    <a:pt x="125" y="4408"/>
                  </a:lnTo>
                  <a:lnTo>
                    <a:pt x="219" y="4565"/>
                  </a:lnTo>
                  <a:lnTo>
                    <a:pt x="313" y="4721"/>
                  </a:lnTo>
                  <a:lnTo>
                    <a:pt x="407" y="4846"/>
                  </a:lnTo>
                  <a:lnTo>
                    <a:pt x="500" y="4940"/>
                  </a:lnTo>
                  <a:lnTo>
                    <a:pt x="625" y="5002"/>
                  </a:lnTo>
                  <a:lnTo>
                    <a:pt x="782" y="5065"/>
                  </a:lnTo>
                  <a:lnTo>
                    <a:pt x="907" y="5096"/>
                  </a:lnTo>
                  <a:lnTo>
                    <a:pt x="1063" y="5127"/>
                  </a:lnTo>
                  <a:lnTo>
                    <a:pt x="1219" y="5096"/>
                  </a:lnTo>
                  <a:lnTo>
                    <a:pt x="1407" y="5065"/>
                  </a:lnTo>
                  <a:lnTo>
                    <a:pt x="1563" y="5002"/>
                  </a:lnTo>
                  <a:lnTo>
                    <a:pt x="1751" y="4908"/>
                  </a:lnTo>
                  <a:lnTo>
                    <a:pt x="1938" y="4783"/>
                  </a:lnTo>
                  <a:lnTo>
                    <a:pt x="2094" y="4658"/>
                  </a:lnTo>
                  <a:lnTo>
                    <a:pt x="2438" y="4314"/>
                  </a:lnTo>
                  <a:lnTo>
                    <a:pt x="2751" y="3939"/>
                  </a:lnTo>
                  <a:lnTo>
                    <a:pt x="3001" y="3502"/>
                  </a:lnTo>
                  <a:lnTo>
                    <a:pt x="3220" y="3033"/>
                  </a:lnTo>
                  <a:lnTo>
                    <a:pt x="3376" y="2533"/>
                  </a:lnTo>
                  <a:lnTo>
                    <a:pt x="3470" y="2033"/>
                  </a:lnTo>
                  <a:lnTo>
                    <a:pt x="3501" y="1564"/>
                  </a:lnTo>
                  <a:lnTo>
                    <a:pt x="3501" y="1314"/>
                  </a:lnTo>
                  <a:lnTo>
                    <a:pt x="3470" y="1095"/>
                  </a:lnTo>
                  <a:lnTo>
                    <a:pt x="3439" y="907"/>
                  </a:lnTo>
                  <a:lnTo>
                    <a:pt x="3376" y="720"/>
                  </a:lnTo>
                  <a:lnTo>
                    <a:pt x="3282" y="564"/>
                  </a:lnTo>
                  <a:lnTo>
                    <a:pt x="3220" y="407"/>
                  </a:lnTo>
                  <a:lnTo>
                    <a:pt x="3095" y="282"/>
                  </a:lnTo>
                  <a:lnTo>
                    <a:pt x="3001" y="188"/>
                  </a:lnTo>
                  <a:lnTo>
                    <a:pt x="2876" y="126"/>
                  </a:lnTo>
                  <a:lnTo>
                    <a:pt x="2751" y="63"/>
                  </a:lnTo>
                  <a:lnTo>
                    <a:pt x="2595" y="32"/>
                  </a:lnTo>
                  <a:lnTo>
                    <a:pt x="2438"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7"/>
            <p:cNvSpPr/>
            <p:nvPr/>
          </p:nvSpPr>
          <p:spPr>
            <a:xfrm>
              <a:off x="4766480" y="3672297"/>
              <a:ext cx="344866" cy="491776"/>
            </a:xfrm>
            <a:custGeom>
              <a:avLst/>
              <a:gdLst/>
              <a:ahLst/>
              <a:cxnLst/>
              <a:rect l="l" t="t" r="r" b="b"/>
              <a:pathLst>
                <a:path w="3815" h="5440" extrusionOk="0">
                  <a:moveTo>
                    <a:pt x="3095" y="1"/>
                  </a:moveTo>
                  <a:lnTo>
                    <a:pt x="2439" y="1251"/>
                  </a:lnTo>
                  <a:lnTo>
                    <a:pt x="2345" y="1345"/>
                  </a:lnTo>
                  <a:lnTo>
                    <a:pt x="2251" y="1376"/>
                  </a:lnTo>
                  <a:lnTo>
                    <a:pt x="2220" y="1376"/>
                  </a:lnTo>
                  <a:lnTo>
                    <a:pt x="2189" y="1345"/>
                  </a:lnTo>
                  <a:lnTo>
                    <a:pt x="2158" y="1251"/>
                  </a:lnTo>
                  <a:lnTo>
                    <a:pt x="2158" y="32"/>
                  </a:lnTo>
                  <a:lnTo>
                    <a:pt x="1658" y="313"/>
                  </a:lnTo>
                  <a:lnTo>
                    <a:pt x="1658" y="1532"/>
                  </a:lnTo>
                  <a:lnTo>
                    <a:pt x="1626" y="1689"/>
                  </a:lnTo>
                  <a:lnTo>
                    <a:pt x="1564" y="1782"/>
                  </a:lnTo>
                  <a:lnTo>
                    <a:pt x="1470" y="1845"/>
                  </a:lnTo>
                  <a:lnTo>
                    <a:pt x="1439" y="1876"/>
                  </a:lnTo>
                  <a:lnTo>
                    <a:pt x="1376" y="1845"/>
                  </a:lnTo>
                  <a:lnTo>
                    <a:pt x="751" y="1345"/>
                  </a:lnTo>
                  <a:lnTo>
                    <a:pt x="376" y="2032"/>
                  </a:lnTo>
                  <a:lnTo>
                    <a:pt x="1032" y="2532"/>
                  </a:lnTo>
                  <a:lnTo>
                    <a:pt x="1064" y="2564"/>
                  </a:lnTo>
                  <a:lnTo>
                    <a:pt x="1064" y="2626"/>
                  </a:lnTo>
                  <a:lnTo>
                    <a:pt x="1064" y="2751"/>
                  </a:lnTo>
                  <a:lnTo>
                    <a:pt x="1001" y="2876"/>
                  </a:lnTo>
                  <a:lnTo>
                    <a:pt x="907" y="2970"/>
                  </a:lnTo>
                  <a:lnTo>
                    <a:pt x="1" y="3470"/>
                  </a:lnTo>
                  <a:lnTo>
                    <a:pt x="1" y="4158"/>
                  </a:lnTo>
                  <a:lnTo>
                    <a:pt x="907" y="3627"/>
                  </a:lnTo>
                  <a:lnTo>
                    <a:pt x="1001" y="3627"/>
                  </a:lnTo>
                  <a:lnTo>
                    <a:pt x="1064" y="3689"/>
                  </a:lnTo>
                  <a:lnTo>
                    <a:pt x="1064" y="3783"/>
                  </a:lnTo>
                  <a:lnTo>
                    <a:pt x="1032" y="3939"/>
                  </a:lnTo>
                  <a:lnTo>
                    <a:pt x="376" y="5158"/>
                  </a:lnTo>
                  <a:lnTo>
                    <a:pt x="751" y="5439"/>
                  </a:lnTo>
                  <a:lnTo>
                    <a:pt x="1376" y="4189"/>
                  </a:lnTo>
                  <a:lnTo>
                    <a:pt x="1470" y="4095"/>
                  </a:lnTo>
                  <a:lnTo>
                    <a:pt x="1564" y="4064"/>
                  </a:lnTo>
                  <a:lnTo>
                    <a:pt x="1595" y="4064"/>
                  </a:lnTo>
                  <a:lnTo>
                    <a:pt x="1626" y="4095"/>
                  </a:lnTo>
                  <a:lnTo>
                    <a:pt x="1658" y="4189"/>
                  </a:lnTo>
                  <a:lnTo>
                    <a:pt x="1658" y="5408"/>
                  </a:lnTo>
                  <a:lnTo>
                    <a:pt x="2158" y="5127"/>
                  </a:lnTo>
                  <a:lnTo>
                    <a:pt x="2158" y="3908"/>
                  </a:lnTo>
                  <a:lnTo>
                    <a:pt x="2189" y="3752"/>
                  </a:lnTo>
                  <a:lnTo>
                    <a:pt x="2251" y="3658"/>
                  </a:lnTo>
                  <a:lnTo>
                    <a:pt x="2345" y="3595"/>
                  </a:lnTo>
                  <a:lnTo>
                    <a:pt x="2408" y="3564"/>
                  </a:lnTo>
                  <a:lnTo>
                    <a:pt x="2439" y="3595"/>
                  </a:lnTo>
                  <a:lnTo>
                    <a:pt x="3095" y="4095"/>
                  </a:lnTo>
                  <a:lnTo>
                    <a:pt x="3439" y="3408"/>
                  </a:lnTo>
                  <a:lnTo>
                    <a:pt x="2783" y="2908"/>
                  </a:lnTo>
                  <a:lnTo>
                    <a:pt x="2752" y="2876"/>
                  </a:lnTo>
                  <a:lnTo>
                    <a:pt x="2752" y="2814"/>
                  </a:lnTo>
                  <a:lnTo>
                    <a:pt x="2752" y="2689"/>
                  </a:lnTo>
                  <a:lnTo>
                    <a:pt x="2814" y="2564"/>
                  </a:lnTo>
                  <a:lnTo>
                    <a:pt x="2908" y="2470"/>
                  </a:lnTo>
                  <a:lnTo>
                    <a:pt x="3814" y="1970"/>
                  </a:lnTo>
                  <a:lnTo>
                    <a:pt x="3814" y="1282"/>
                  </a:lnTo>
                  <a:lnTo>
                    <a:pt x="2908" y="1814"/>
                  </a:lnTo>
                  <a:lnTo>
                    <a:pt x="2814" y="1814"/>
                  </a:lnTo>
                  <a:lnTo>
                    <a:pt x="2752" y="1751"/>
                  </a:lnTo>
                  <a:lnTo>
                    <a:pt x="2752" y="1657"/>
                  </a:lnTo>
                  <a:lnTo>
                    <a:pt x="2783" y="1501"/>
                  </a:lnTo>
                  <a:lnTo>
                    <a:pt x="3439" y="282"/>
                  </a:lnTo>
                  <a:lnTo>
                    <a:pt x="30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p:nvPr/>
          </p:nvSpPr>
          <p:spPr>
            <a:xfrm>
              <a:off x="4896467" y="3858781"/>
              <a:ext cx="84883" cy="118786"/>
            </a:xfrm>
            <a:custGeom>
              <a:avLst/>
              <a:gdLst/>
              <a:ahLst/>
              <a:cxnLst/>
              <a:rect l="l" t="t" r="r" b="b"/>
              <a:pathLst>
                <a:path w="939" h="1314" extrusionOk="0">
                  <a:moveTo>
                    <a:pt x="563" y="1"/>
                  </a:moveTo>
                  <a:lnTo>
                    <a:pt x="470" y="32"/>
                  </a:lnTo>
                  <a:lnTo>
                    <a:pt x="376" y="94"/>
                  </a:lnTo>
                  <a:lnTo>
                    <a:pt x="282" y="188"/>
                  </a:lnTo>
                  <a:lnTo>
                    <a:pt x="157" y="407"/>
                  </a:lnTo>
                  <a:lnTo>
                    <a:pt x="63" y="657"/>
                  </a:lnTo>
                  <a:lnTo>
                    <a:pt x="1" y="938"/>
                  </a:lnTo>
                  <a:lnTo>
                    <a:pt x="32" y="1032"/>
                  </a:lnTo>
                  <a:lnTo>
                    <a:pt x="63" y="1157"/>
                  </a:lnTo>
                  <a:lnTo>
                    <a:pt x="95" y="1220"/>
                  </a:lnTo>
                  <a:lnTo>
                    <a:pt x="157" y="1282"/>
                  </a:lnTo>
                  <a:lnTo>
                    <a:pt x="220" y="1313"/>
                  </a:lnTo>
                  <a:lnTo>
                    <a:pt x="376" y="1313"/>
                  </a:lnTo>
                  <a:lnTo>
                    <a:pt x="470" y="1282"/>
                  </a:lnTo>
                  <a:lnTo>
                    <a:pt x="563" y="1220"/>
                  </a:lnTo>
                  <a:lnTo>
                    <a:pt x="657" y="1126"/>
                  </a:lnTo>
                  <a:lnTo>
                    <a:pt x="813" y="907"/>
                  </a:lnTo>
                  <a:lnTo>
                    <a:pt x="907" y="657"/>
                  </a:lnTo>
                  <a:lnTo>
                    <a:pt x="938" y="376"/>
                  </a:lnTo>
                  <a:lnTo>
                    <a:pt x="938" y="282"/>
                  </a:lnTo>
                  <a:lnTo>
                    <a:pt x="907" y="157"/>
                  </a:lnTo>
                  <a:lnTo>
                    <a:pt x="845" y="94"/>
                  </a:lnTo>
                  <a:lnTo>
                    <a:pt x="813" y="32"/>
                  </a:lnTo>
                  <a:lnTo>
                    <a:pt x="720"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7"/>
            <p:cNvSpPr/>
            <p:nvPr/>
          </p:nvSpPr>
          <p:spPr>
            <a:xfrm>
              <a:off x="3353794" y="3047849"/>
              <a:ext cx="624556" cy="477674"/>
            </a:xfrm>
            <a:custGeom>
              <a:avLst/>
              <a:gdLst/>
              <a:ahLst/>
              <a:cxnLst/>
              <a:rect l="l" t="t" r="r" b="b"/>
              <a:pathLst>
                <a:path w="6909" h="5284" extrusionOk="0">
                  <a:moveTo>
                    <a:pt x="438" y="1"/>
                  </a:moveTo>
                  <a:lnTo>
                    <a:pt x="313" y="32"/>
                  </a:lnTo>
                  <a:lnTo>
                    <a:pt x="219" y="63"/>
                  </a:lnTo>
                  <a:lnTo>
                    <a:pt x="125" y="126"/>
                  </a:lnTo>
                  <a:lnTo>
                    <a:pt x="63" y="220"/>
                  </a:lnTo>
                  <a:lnTo>
                    <a:pt x="0" y="313"/>
                  </a:lnTo>
                  <a:lnTo>
                    <a:pt x="0" y="438"/>
                  </a:lnTo>
                  <a:lnTo>
                    <a:pt x="0" y="938"/>
                  </a:lnTo>
                  <a:lnTo>
                    <a:pt x="63" y="1501"/>
                  </a:lnTo>
                  <a:lnTo>
                    <a:pt x="188" y="2095"/>
                  </a:lnTo>
                  <a:lnTo>
                    <a:pt x="282" y="2376"/>
                  </a:lnTo>
                  <a:lnTo>
                    <a:pt x="375" y="2689"/>
                  </a:lnTo>
                  <a:lnTo>
                    <a:pt x="500" y="2939"/>
                  </a:lnTo>
                  <a:lnTo>
                    <a:pt x="657" y="3189"/>
                  </a:lnTo>
                  <a:lnTo>
                    <a:pt x="844" y="3408"/>
                  </a:lnTo>
                  <a:lnTo>
                    <a:pt x="1063" y="3627"/>
                  </a:lnTo>
                  <a:lnTo>
                    <a:pt x="1282" y="3877"/>
                  </a:lnTo>
                  <a:lnTo>
                    <a:pt x="1532" y="4064"/>
                  </a:lnTo>
                  <a:lnTo>
                    <a:pt x="2094" y="4471"/>
                  </a:lnTo>
                  <a:lnTo>
                    <a:pt x="2688" y="4783"/>
                  </a:lnTo>
                  <a:lnTo>
                    <a:pt x="3282" y="5033"/>
                  </a:lnTo>
                  <a:lnTo>
                    <a:pt x="3564" y="5127"/>
                  </a:lnTo>
                  <a:lnTo>
                    <a:pt x="3876" y="5189"/>
                  </a:lnTo>
                  <a:lnTo>
                    <a:pt x="4157" y="5252"/>
                  </a:lnTo>
                  <a:lnTo>
                    <a:pt x="4408" y="5283"/>
                  </a:lnTo>
                  <a:lnTo>
                    <a:pt x="4720" y="5283"/>
                  </a:lnTo>
                  <a:lnTo>
                    <a:pt x="5033" y="5221"/>
                  </a:lnTo>
                  <a:lnTo>
                    <a:pt x="5345" y="5158"/>
                  </a:lnTo>
                  <a:lnTo>
                    <a:pt x="5627" y="5033"/>
                  </a:lnTo>
                  <a:lnTo>
                    <a:pt x="5908" y="4908"/>
                  </a:lnTo>
                  <a:lnTo>
                    <a:pt x="6189" y="4783"/>
                  </a:lnTo>
                  <a:lnTo>
                    <a:pt x="6658" y="4502"/>
                  </a:lnTo>
                  <a:lnTo>
                    <a:pt x="6783" y="4377"/>
                  </a:lnTo>
                  <a:lnTo>
                    <a:pt x="6846" y="4252"/>
                  </a:lnTo>
                  <a:lnTo>
                    <a:pt x="6908" y="4127"/>
                  </a:lnTo>
                  <a:lnTo>
                    <a:pt x="6908" y="4002"/>
                  </a:lnTo>
                  <a:lnTo>
                    <a:pt x="6877" y="3845"/>
                  </a:lnTo>
                  <a:lnTo>
                    <a:pt x="6814" y="3720"/>
                  </a:lnTo>
                  <a:lnTo>
                    <a:pt x="6752" y="3595"/>
                  </a:lnTo>
                  <a:lnTo>
                    <a:pt x="6627" y="3502"/>
                  </a:lnTo>
                  <a:lnTo>
                    <a:pt x="657" y="63"/>
                  </a:lnTo>
                  <a:lnTo>
                    <a:pt x="532" y="32"/>
                  </a:lnTo>
                  <a:lnTo>
                    <a:pt x="43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7"/>
            <p:cNvSpPr/>
            <p:nvPr/>
          </p:nvSpPr>
          <p:spPr>
            <a:xfrm>
              <a:off x="5074454" y="1276291"/>
              <a:ext cx="1480711" cy="1497657"/>
            </a:xfrm>
            <a:custGeom>
              <a:avLst/>
              <a:gdLst/>
              <a:ahLst/>
              <a:cxnLst/>
              <a:rect l="l" t="t" r="r" b="b"/>
              <a:pathLst>
                <a:path w="16380" h="16567" extrusionOk="0">
                  <a:moveTo>
                    <a:pt x="15536" y="0"/>
                  </a:moveTo>
                  <a:lnTo>
                    <a:pt x="15286" y="32"/>
                  </a:lnTo>
                  <a:lnTo>
                    <a:pt x="15161" y="63"/>
                  </a:lnTo>
                  <a:lnTo>
                    <a:pt x="15036" y="125"/>
                  </a:lnTo>
                  <a:lnTo>
                    <a:pt x="8941" y="3657"/>
                  </a:lnTo>
                  <a:lnTo>
                    <a:pt x="8128" y="4158"/>
                  </a:lnTo>
                  <a:lnTo>
                    <a:pt x="7378" y="4689"/>
                  </a:lnTo>
                  <a:lnTo>
                    <a:pt x="6659" y="5314"/>
                  </a:lnTo>
                  <a:lnTo>
                    <a:pt x="6002" y="5970"/>
                  </a:lnTo>
                  <a:lnTo>
                    <a:pt x="5377" y="6658"/>
                  </a:lnTo>
                  <a:lnTo>
                    <a:pt x="4815" y="7408"/>
                  </a:lnTo>
                  <a:lnTo>
                    <a:pt x="4314" y="8190"/>
                  </a:lnTo>
                  <a:lnTo>
                    <a:pt x="3846" y="9002"/>
                  </a:lnTo>
                  <a:lnTo>
                    <a:pt x="1" y="16567"/>
                  </a:lnTo>
                  <a:lnTo>
                    <a:pt x="15848" y="6721"/>
                  </a:lnTo>
                  <a:lnTo>
                    <a:pt x="16380" y="969"/>
                  </a:lnTo>
                  <a:lnTo>
                    <a:pt x="16380" y="844"/>
                  </a:lnTo>
                  <a:lnTo>
                    <a:pt x="16349" y="719"/>
                  </a:lnTo>
                  <a:lnTo>
                    <a:pt x="16286" y="500"/>
                  </a:lnTo>
                  <a:lnTo>
                    <a:pt x="16161" y="282"/>
                  </a:lnTo>
                  <a:lnTo>
                    <a:pt x="15973" y="157"/>
                  </a:lnTo>
                  <a:lnTo>
                    <a:pt x="15755" y="32"/>
                  </a:lnTo>
                  <a:lnTo>
                    <a:pt x="15536"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7"/>
            <p:cNvSpPr/>
            <p:nvPr/>
          </p:nvSpPr>
          <p:spPr>
            <a:xfrm>
              <a:off x="5147945" y="1883744"/>
              <a:ext cx="1359217" cy="1709645"/>
            </a:xfrm>
            <a:custGeom>
              <a:avLst/>
              <a:gdLst/>
              <a:ahLst/>
              <a:cxnLst/>
              <a:rect l="l" t="t" r="r" b="b"/>
              <a:pathLst>
                <a:path w="15036" h="18912" extrusionOk="0">
                  <a:moveTo>
                    <a:pt x="15035" y="1"/>
                  </a:moveTo>
                  <a:lnTo>
                    <a:pt x="14160" y="595"/>
                  </a:lnTo>
                  <a:lnTo>
                    <a:pt x="12941" y="10659"/>
                  </a:lnTo>
                  <a:lnTo>
                    <a:pt x="1" y="18099"/>
                  </a:lnTo>
                  <a:lnTo>
                    <a:pt x="282" y="18411"/>
                  </a:lnTo>
                  <a:lnTo>
                    <a:pt x="438" y="18661"/>
                  </a:lnTo>
                  <a:lnTo>
                    <a:pt x="595" y="18911"/>
                  </a:lnTo>
                  <a:lnTo>
                    <a:pt x="13691" y="11347"/>
                  </a:lnTo>
                  <a:lnTo>
                    <a:pt x="1503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5116849" y="2412102"/>
              <a:ext cx="1096431" cy="661366"/>
            </a:xfrm>
            <a:custGeom>
              <a:avLst/>
              <a:gdLst/>
              <a:ahLst/>
              <a:cxnLst/>
              <a:rect l="l" t="t" r="r" b="b"/>
              <a:pathLst>
                <a:path w="12129" h="7316" extrusionOk="0">
                  <a:moveTo>
                    <a:pt x="12129" y="1"/>
                  </a:moveTo>
                  <a:lnTo>
                    <a:pt x="563" y="6033"/>
                  </a:lnTo>
                  <a:lnTo>
                    <a:pt x="1" y="7002"/>
                  </a:lnTo>
                  <a:lnTo>
                    <a:pt x="563" y="7315"/>
                  </a:lnTo>
                  <a:lnTo>
                    <a:pt x="1212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5023652" y="2954652"/>
              <a:ext cx="189383" cy="180890"/>
            </a:xfrm>
            <a:custGeom>
              <a:avLst/>
              <a:gdLst/>
              <a:ahLst/>
              <a:cxnLst/>
              <a:rect l="l" t="t" r="r" b="b"/>
              <a:pathLst>
                <a:path w="2095" h="2001" extrusionOk="0">
                  <a:moveTo>
                    <a:pt x="1657" y="0"/>
                  </a:moveTo>
                  <a:lnTo>
                    <a:pt x="1563" y="63"/>
                  </a:lnTo>
                  <a:lnTo>
                    <a:pt x="282" y="813"/>
                  </a:lnTo>
                  <a:lnTo>
                    <a:pt x="157" y="875"/>
                  </a:lnTo>
                  <a:lnTo>
                    <a:pt x="63" y="1000"/>
                  </a:lnTo>
                  <a:lnTo>
                    <a:pt x="32" y="1126"/>
                  </a:lnTo>
                  <a:lnTo>
                    <a:pt x="0" y="1282"/>
                  </a:lnTo>
                  <a:lnTo>
                    <a:pt x="0" y="1563"/>
                  </a:lnTo>
                  <a:lnTo>
                    <a:pt x="0" y="1688"/>
                  </a:lnTo>
                  <a:lnTo>
                    <a:pt x="32" y="1813"/>
                  </a:lnTo>
                  <a:lnTo>
                    <a:pt x="94" y="1907"/>
                  </a:lnTo>
                  <a:lnTo>
                    <a:pt x="157" y="1969"/>
                  </a:lnTo>
                  <a:lnTo>
                    <a:pt x="219" y="2001"/>
                  </a:lnTo>
                  <a:lnTo>
                    <a:pt x="407" y="2001"/>
                  </a:lnTo>
                  <a:lnTo>
                    <a:pt x="532" y="1938"/>
                  </a:lnTo>
                  <a:lnTo>
                    <a:pt x="1813" y="1219"/>
                  </a:lnTo>
                  <a:lnTo>
                    <a:pt x="1907" y="1126"/>
                  </a:lnTo>
                  <a:lnTo>
                    <a:pt x="2001" y="1000"/>
                  </a:lnTo>
                  <a:lnTo>
                    <a:pt x="2063" y="875"/>
                  </a:lnTo>
                  <a:lnTo>
                    <a:pt x="2095" y="719"/>
                  </a:lnTo>
                  <a:lnTo>
                    <a:pt x="2095" y="438"/>
                  </a:lnTo>
                  <a:lnTo>
                    <a:pt x="2063" y="313"/>
                  </a:lnTo>
                  <a:lnTo>
                    <a:pt x="2032" y="188"/>
                  </a:lnTo>
                  <a:lnTo>
                    <a:pt x="2001" y="125"/>
                  </a:lnTo>
                  <a:lnTo>
                    <a:pt x="1938" y="31"/>
                  </a:lnTo>
                  <a:lnTo>
                    <a:pt x="1845"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3353794" y="2807670"/>
              <a:ext cx="822346" cy="488974"/>
            </a:xfrm>
            <a:custGeom>
              <a:avLst/>
              <a:gdLst/>
              <a:ahLst/>
              <a:cxnLst/>
              <a:rect l="l" t="t" r="r" b="b"/>
              <a:pathLst>
                <a:path w="9097" h="5409" extrusionOk="0">
                  <a:moveTo>
                    <a:pt x="313" y="1"/>
                  </a:moveTo>
                  <a:lnTo>
                    <a:pt x="0" y="220"/>
                  </a:lnTo>
                  <a:lnTo>
                    <a:pt x="94" y="407"/>
                  </a:lnTo>
                  <a:lnTo>
                    <a:pt x="469" y="876"/>
                  </a:lnTo>
                  <a:lnTo>
                    <a:pt x="750" y="1189"/>
                  </a:lnTo>
                  <a:lnTo>
                    <a:pt x="1125" y="1564"/>
                  </a:lnTo>
                  <a:lnTo>
                    <a:pt x="1532" y="1939"/>
                  </a:lnTo>
                  <a:lnTo>
                    <a:pt x="2032" y="2376"/>
                  </a:lnTo>
                  <a:lnTo>
                    <a:pt x="2626" y="2783"/>
                  </a:lnTo>
                  <a:lnTo>
                    <a:pt x="3282" y="3220"/>
                  </a:lnTo>
                  <a:lnTo>
                    <a:pt x="4032" y="3658"/>
                  </a:lnTo>
                  <a:lnTo>
                    <a:pt x="4845" y="4096"/>
                  </a:lnTo>
                  <a:lnTo>
                    <a:pt x="5752" y="4471"/>
                  </a:lnTo>
                  <a:lnTo>
                    <a:pt x="6752" y="4846"/>
                  </a:lnTo>
                  <a:lnTo>
                    <a:pt x="7846" y="5158"/>
                  </a:lnTo>
                  <a:lnTo>
                    <a:pt x="8408" y="5283"/>
                  </a:lnTo>
                  <a:lnTo>
                    <a:pt x="9034" y="5408"/>
                  </a:lnTo>
                  <a:lnTo>
                    <a:pt x="9096" y="5033"/>
                  </a:lnTo>
                  <a:lnTo>
                    <a:pt x="8502" y="4908"/>
                  </a:lnTo>
                  <a:lnTo>
                    <a:pt x="7940" y="4783"/>
                  </a:lnTo>
                  <a:lnTo>
                    <a:pt x="6877" y="4471"/>
                  </a:lnTo>
                  <a:lnTo>
                    <a:pt x="5908" y="4127"/>
                  </a:lnTo>
                  <a:lnTo>
                    <a:pt x="5001" y="3720"/>
                  </a:lnTo>
                  <a:lnTo>
                    <a:pt x="4220" y="3314"/>
                  </a:lnTo>
                  <a:lnTo>
                    <a:pt x="3501" y="2908"/>
                  </a:lnTo>
                  <a:lnTo>
                    <a:pt x="2845" y="2470"/>
                  </a:lnTo>
                  <a:lnTo>
                    <a:pt x="2282" y="2064"/>
                  </a:lnTo>
                  <a:lnTo>
                    <a:pt x="1813" y="1657"/>
                  </a:lnTo>
                  <a:lnTo>
                    <a:pt x="1376" y="1282"/>
                  </a:lnTo>
                  <a:lnTo>
                    <a:pt x="1063" y="907"/>
                  </a:lnTo>
                  <a:lnTo>
                    <a:pt x="782" y="626"/>
                  </a:lnTo>
                  <a:lnTo>
                    <a:pt x="438" y="157"/>
                  </a:lnTo>
                  <a:lnTo>
                    <a:pt x="344" y="63"/>
                  </a:lnTo>
                  <a:lnTo>
                    <a:pt x="313" y="32"/>
                  </a:lnTo>
                  <a:lnTo>
                    <a:pt x="313"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5060353" y="2621185"/>
              <a:ext cx="316572" cy="226181"/>
            </a:xfrm>
            <a:custGeom>
              <a:avLst/>
              <a:gdLst/>
              <a:ahLst/>
              <a:cxnLst/>
              <a:rect l="l" t="t" r="r" b="b"/>
              <a:pathLst>
                <a:path w="3502" h="2502" extrusionOk="0">
                  <a:moveTo>
                    <a:pt x="1345" y="1"/>
                  </a:moveTo>
                  <a:lnTo>
                    <a:pt x="1157" y="32"/>
                  </a:lnTo>
                  <a:lnTo>
                    <a:pt x="1001" y="63"/>
                  </a:lnTo>
                  <a:lnTo>
                    <a:pt x="813" y="126"/>
                  </a:lnTo>
                  <a:lnTo>
                    <a:pt x="657" y="188"/>
                  </a:lnTo>
                  <a:lnTo>
                    <a:pt x="532" y="282"/>
                  </a:lnTo>
                  <a:lnTo>
                    <a:pt x="407" y="407"/>
                  </a:lnTo>
                  <a:lnTo>
                    <a:pt x="282" y="532"/>
                  </a:lnTo>
                  <a:lnTo>
                    <a:pt x="188" y="657"/>
                  </a:lnTo>
                  <a:lnTo>
                    <a:pt x="94" y="845"/>
                  </a:lnTo>
                  <a:lnTo>
                    <a:pt x="32" y="1001"/>
                  </a:lnTo>
                  <a:lnTo>
                    <a:pt x="1" y="1189"/>
                  </a:lnTo>
                  <a:lnTo>
                    <a:pt x="1" y="1376"/>
                  </a:lnTo>
                  <a:lnTo>
                    <a:pt x="1" y="1501"/>
                  </a:lnTo>
                  <a:lnTo>
                    <a:pt x="63" y="1626"/>
                  </a:lnTo>
                  <a:lnTo>
                    <a:pt x="126" y="1751"/>
                  </a:lnTo>
                  <a:lnTo>
                    <a:pt x="251" y="1814"/>
                  </a:lnTo>
                  <a:lnTo>
                    <a:pt x="813" y="2158"/>
                  </a:lnTo>
                  <a:lnTo>
                    <a:pt x="1157" y="2314"/>
                  </a:lnTo>
                  <a:lnTo>
                    <a:pt x="1501" y="2439"/>
                  </a:lnTo>
                  <a:lnTo>
                    <a:pt x="1845" y="2470"/>
                  </a:lnTo>
                  <a:lnTo>
                    <a:pt x="2220" y="2501"/>
                  </a:lnTo>
                  <a:lnTo>
                    <a:pt x="2876" y="2439"/>
                  </a:lnTo>
                  <a:lnTo>
                    <a:pt x="3033" y="2408"/>
                  </a:lnTo>
                  <a:lnTo>
                    <a:pt x="3189" y="2345"/>
                  </a:lnTo>
                  <a:lnTo>
                    <a:pt x="3314" y="2251"/>
                  </a:lnTo>
                  <a:lnTo>
                    <a:pt x="3408" y="2158"/>
                  </a:lnTo>
                  <a:lnTo>
                    <a:pt x="3470" y="2001"/>
                  </a:lnTo>
                  <a:lnTo>
                    <a:pt x="3501" y="1876"/>
                  </a:lnTo>
                  <a:lnTo>
                    <a:pt x="3501" y="1720"/>
                  </a:lnTo>
                  <a:lnTo>
                    <a:pt x="3470" y="1564"/>
                  </a:lnTo>
                  <a:lnTo>
                    <a:pt x="3314" y="1220"/>
                  </a:lnTo>
                  <a:lnTo>
                    <a:pt x="3095" y="939"/>
                  </a:lnTo>
                  <a:lnTo>
                    <a:pt x="2845" y="689"/>
                  </a:lnTo>
                  <a:lnTo>
                    <a:pt x="2533" y="470"/>
                  </a:lnTo>
                  <a:lnTo>
                    <a:pt x="2032" y="188"/>
                  </a:lnTo>
                  <a:lnTo>
                    <a:pt x="1876" y="95"/>
                  </a:lnTo>
                  <a:lnTo>
                    <a:pt x="1689" y="32"/>
                  </a:ln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6676517" y="1115208"/>
              <a:ext cx="353364" cy="573678"/>
            </a:xfrm>
            <a:custGeom>
              <a:avLst/>
              <a:gdLst/>
              <a:ahLst/>
              <a:cxnLst/>
              <a:rect l="l" t="t" r="r" b="b"/>
              <a:pathLst>
                <a:path w="3909" h="6346" extrusionOk="0">
                  <a:moveTo>
                    <a:pt x="501" y="1"/>
                  </a:moveTo>
                  <a:lnTo>
                    <a:pt x="1" y="4752"/>
                  </a:lnTo>
                  <a:lnTo>
                    <a:pt x="1" y="4971"/>
                  </a:lnTo>
                  <a:lnTo>
                    <a:pt x="1" y="5189"/>
                  </a:lnTo>
                  <a:lnTo>
                    <a:pt x="63" y="5377"/>
                  </a:lnTo>
                  <a:lnTo>
                    <a:pt x="126" y="5564"/>
                  </a:lnTo>
                  <a:lnTo>
                    <a:pt x="220" y="5721"/>
                  </a:lnTo>
                  <a:lnTo>
                    <a:pt x="345" y="5877"/>
                  </a:lnTo>
                  <a:lnTo>
                    <a:pt x="501" y="6002"/>
                  </a:lnTo>
                  <a:lnTo>
                    <a:pt x="657" y="6127"/>
                  </a:lnTo>
                  <a:lnTo>
                    <a:pt x="814" y="6221"/>
                  </a:lnTo>
                  <a:lnTo>
                    <a:pt x="1001" y="6283"/>
                  </a:lnTo>
                  <a:lnTo>
                    <a:pt x="1157" y="6346"/>
                  </a:lnTo>
                  <a:lnTo>
                    <a:pt x="1564" y="6346"/>
                  </a:lnTo>
                  <a:lnTo>
                    <a:pt x="1751" y="6315"/>
                  </a:lnTo>
                  <a:lnTo>
                    <a:pt x="1970" y="6252"/>
                  </a:lnTo>
                  <a:lnTo>
                    <a:pt x="2158" y="6158"/>
                  </a:lnTo>
                  <a:lnTo>
                    <a:pt x="3908" y="5158"/>
                  </a:lnTo>
                  <a:lnTo>
                    <a:pt x="3908" y="5127"/>
                  </a:lnTo>
                  <a:lnTo>
                    <a:pt x="1032" y="751"/>
                  </a:lnTo>
                  <a:lnTo>
                    <a:pt x="782" y="344"/>
                  </a:lnTo>
                  <a:lnTo>
                    <a:pt x="501"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4088430" y="3067646"/>
              <a:ext cx="638658" cy="299586"/>
            </a:xfrm>
            <a:custGeom>
              <a:avLst/>
              <a:gdLst/>
              <a:ahLst/>
              <a:cxnLst/>
              <a:rect l="l" t="t" r="r" b="b"/>
              <a:pathLst>
                <a:path w="7065" h="3314" extrusionOk="0">
                  <a:moveTo>
                    <a:pt x="4314" y="1"/>
                  </a:moveTo>
                  <a:lnTo>
                    <a:pt x="3595" y="63"/>
                  </a:lnTo>
                  <a:lnTo>
                    <a:pt x="2907" y="157"/>
                  </a:lnTo>
                  <a:lnTo>
                    <a:pt x="2563" y="251"/>
                  </a:lnTo>
                  <a:lnTo>
                    <a:pt x="2251" y="344"/>
                  </a:lnTo>
                  <a:lnTo>
                    <a:pt x="1938" y="469"/>
                  </a:lnTo>
                  <a:lnTo>
                    <a:pt x="1657" y="594"/>
                  </a:lnTo>
                  <a:lnTo>
                    <a:pt x="1407" y="751"/>
                  </a:lnTo>
                  <a:lnTo>
                    <a:pt x="1157" y="938"/>
                  </a:lnTo>
                  <a:lnTo>
                    <a:pt x="938" y="1095"/>
                  </a:lnTo>
                  <a:lnTo>
                    <a:pt x="750" y="1282"/>
                  </a:lnTo>
                  <a:lnTo>
                    <a:pt x="406" y="1657"/>
                  </a:lnTo>
                  <a:lnTo>
                    <a:pt x="281" y="1845"/>
                  </a:lnTo>
                  <a:lnTo>
                    <a:pt x="156" y="2032"/>
                  </a:lnTo>
                  <a:lnTo>
                    <a:pt x="63" y="2220"/>
                  </a:lnTo>
                  <a:lnTo>
                    <a:pt x="31" y="2376"/>
                  </a:lnTo>
                  <a:lnTo>
                    <a:pt x="0" y="2532"/>
                  </a:lnTo>
                  <a:lnTo>
                    <a:pt x="0" y="2689"/>
                  </a:lnTo>
                  <a:lnTo>
                    <a:pt x="31" y="2814"/>
                  </a:lnTo>
                  <a:lnTo>
                    <a:pt x="94" y="2907"/>
                  </a:lnTo>
                  <a:lnTo>
                    <a:pt x="219" y="2970"/>
                  </a:lnTo>
                  <a:lnTo>
                    <a:pt x="375" y="3064"/>
                  </a:lnTo>
                  <a:lnTo>
                    <a:pt x="594" y="3126"/>
                  </a:lnTo>
                  <a:lnTo>
                    <a:pt x="844" y="3189"/>
                  </a:lnTo>
                  <a:lnTo>
                    <a:pt x="1469" y="3251"/>
                  </a:lnTo>
                  <a:lnTo>
                    <a:pt x="2188" y="3314"/>
                  </a:lnTo>
                  <a:lnTo>
                    <a:pt x="2938" y="3283"/>
                  </a:lnTo>
                  <a:lnTo>
                    <a:pt x="3689" y="3220"/>
                  </a:lnTo>
                  <a:lnTo>
                    <a:pt x="4064" y="3158"/>
                  </a:lnTo>
                  <a:lnTo>
                    <a:pt x="4407" y="3095"/>
                  </a:lnTo>
                  <a:lnTo>
                    <a:pt x="4751" y="3001"/>
                  </a:lnTo>
                  <a:lnTo>
                    <a:pt x="5033" y="2907"/>
                  </a:lnTo>
                  <a:lnTo>
                    <a:pt x="5314" y="2782"/>
                  </a:lnTo>
                  <a:lnTo>
                    <a:pt x="5595" y="2595"/>
                  </a:lnTo>
                  <a:lnTo>
                    <a:pt x="5845" y="2407"/>
                  </a:lnTo>
                  <a:lnTo>
                    <a:pt x="6095" y="2220"/>
                  </a:lnTo>
                  <a:lnTo>
                    <a:pt x="6314" y="2001"/>
                  </a:lnTo>
                  <a:lnTo>
                    <a:pt x="6502" y="1751"/>
                  </a:lnTo>
                  <a:lnTo>
                    <a:pt x="6689" y="1532"/>
                  </a:lnTo>
                  <a:lnTo>
                    <a:pt x="6846" y="1282"/>
                  </a:lnTo>
                  <a:lnTo>
                    <a:pt x="6939" y="1063"/>
                  </a:lnTo>
                  <a:lnTo>
                    <a:pt x="7033" y="844"/>
                  </a:lnTo>
                  <a:lnTo>
                    <a:pt x="7064" y="657"/>
                  </a:lnTo>
                  <a:lnTo>
                    <a:pt x="7064" y="469"/>
                  </a:lnTo>
                  <a:lnTo>
                    <a:pt x="7002" y="313"/>
                  </a:lnTo>
                  <a:lnTo>
                    <a:pt x="6908" y="188"/>
                  </a:lnTo>
                  <a:lnTo>
                    <a:pt x="6752" y="126"/>
                  </a:lnTo>
                  <a:lnTo>
                    <a:pt x="6533" y="94"/>
                  </a:lnTo>
                  <a:lnTo>
                    <a:pt x="6095" y="32"/>
                  </a:lnTo>
                  <a:lnTo>
                    <a:pt x="5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3252009" y="2220013"/>
              <a:ext cx="172478" cy="641478"/>
            </a:xfrm>
            <a:custGeom>
              <a:avLst/>
              <a:gdLst/>
              <a:ahLst/>
              <a:cxnLst/>
              <a:rect l="l" t="t" r="r" b="b"/>
              <a:pathLst>
                <a:path w="1908" h="7096" extrusionOk="0">
                  <a:moveTo>
                    <a:pt x="1908" y="0"/>
                  </a:moveTo>
                  <a:lnTo>
                    <a:pt x="1658" y="250"/>
                  </a:lnTo>
                  <a:lnTo>
                    <a:pt x="1408" y="532"/>
                  </a:lnTo>
                  <a:lnTo>
                    <a:pt x="1095" y="938"/>
                  </a:lnTo>
                  <a:lnTo>
                    <a:pt x="782" y="1438"/>
                  </a:lnTo>
                  <a:lnTo>
                    <a:pt x="470" y="2001"/>
                  </a:lnTo>
                  <a:lnTo>
                    <a:pt x="345" y="2313"/>
                  </a:lnTo>
                  <a:lnTo>
                    <a:pt x="220" y="2657"/>
                  </a:lnTo>
                  <a:lnTo>
                    <a:pt x="126" y="3001"/>
                  </a:lnTo>
                  <a:lnTo>
                    <a:pt x="63" y="3376"/>
                  </a:lnTo>
                  <a:lnTo>
                    <a:pt x="1" y="4064"/>
                  </a:lnTo>
                  <a:lnTo>
                    <a:pt x="1" y="4689"/>
                  </a:lnTo>
                  <a:lnTo>
                    <a:pt x="32" y="5220"/>
                  </a:lnTo>
                  <a:lnTo>
                    <a:pt x="157" y="5689"/>
                  </a:lnTo>
                  <a:lnTo>
                    <a:pt x="282" y="6096"/>
                  </a:lnTo>
                  <a:lnTo>
                    <a:pt x="470" y="6439"/>
                  </a:lnTo>
                  <a:lnTo>
                    <a:pt x="657" y="6689"/>
                  </a:lnTo>
                  <a:lnTo>
                    <a:pt x="845" y="6908"/>
                  </a:lnTo>
                  <a:lnTo>
                    <a:pt x="1032" y="7033"/>
                  </a:lnTo>
                  <a:lnTo>
                    <a:pt x="1189" y="7096"/>
                  </a:lnTo>
                  <a:lnTo>
                    <a:pt x="1345" y="7096"/>
                  </a:lnTo>
                  <a:lnTo>
                    <a:pt x="1501" y="7033"/>
                  </a:lnTo>
                  <a:lnTo>
                    <a:pt x="1595" y="6908"/>
                  </a:lnTo>
                  <a:lnTo>
                    <a:pt x="1689" y="6752"/>
                  </a:lnTo>
                  <a:lnTo>
                    <a:pt x="1720" y="6564"/>
                  </a:lnTo>
                  <a:lnTo>
                    <a:pt x="1751" y="6346"/>
                  </a:lnTo>
                  <a:lnTo>
                    <a:pt x="19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6668110" y="1861146"/>
              <a:ext cx="172388" cy="231786"/>
            </a:xfrm>
            <a:custGeom>
              <a:avLst/>
              <a:gdLst/>
              <a:ahLst/>
              <a:cxnLst/>
              <a:rect l="l" t="t" r="r" b="b"/>
              <a:pathLst>
                <a:path w="1907" h="2564" extrusionOk="0">
                  <a:moveTo>
                    <a:pt x="1063" y="1"/>
                  </a:moveTo>
                  <a:lnTo>
                    <a:pt x="938" y="32"/>
                  </a:lnTo>
                  <a:lnTo>
                    <a:pt x="782" y="94"/>
                  </a:lnTo>
                  <a:lnTo>
                    <a:pt x="625" y="219"/>
                  </a:lnTo>
                  <a:lnTo>
                    <a:pt x="469" y="344"/>
                  </a:lnTo>
                  <a:lnTo>
                    <a:pt x="344" y="532"/>
                  </a:lnTo>
                  <a:lnTo>
                    <a:pt x="219" y="720"/>
                  </a:lnTo>
                  <a:lnTo>
                    <a:pt x="125" y="938"/>
                  </a:lnTo>
                  <a:lnTo>
                    <a:pt x="63" y="1157"/>
                  </a:lnTo>
                  <a:lnTo>
                    <a:pt x="0" y="1376"/>
                  </a:lnTo>
                  <a:lnTo>
                    <a:pt x="0" y="1595"/>
                  </a:lnTo>
                  <a:lnTo>
                    <a:pt x="0" y="1814"/>
                  </a:lnTo>
                  <a:lnTo>
                    <a:pt x="63" y="2001"/>
                  </a:lnTo>
                  <a:lnTo>
                    <a:pt x="156" y="2157"/>
                  </a:lnTo>
                  <a:lnTo>
                    <a:pt x="281" y="2251"/>
                  </a:lnTo>
                  <a:lnTo>
                    <a:pt x="844" y="2564"/>
                  </a:lnTo>
                  <a:lnTo>
                    <a:pt x="1907" y="438"/>
                  </a:lnTo>
                  <a:lnTo>
                    <a:pt x="1313" y="63"/>
                  </a:lnTo>
                  <a:lnTo>
                    <a:pt x="1188" y="32"/>
                  </a:lnTo>
                  <a:lnTo>
                    <a:pt x="1063"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6721805" y="1892242"/>
              <a:ext cx="141291" cy="206383"/>
            </a:xfrm>
            <a:custGeom>
              <a:avLst/>
              <a:gdLst/>
              <a:ahLst/>
              <a:cxnLst/>
              <a:rect l="l" t="t" r="r" b="b"/>
              <a:pathLst>
                <a:path w="1563" h="2283" extrusionOk="0">
                  <a:moveTo>
                    <a:pt x="1094" y="0"/>
                  </a:moveTo>
                  <a:lnTo>
                    <a:pt x="938" y="32"/>
                  </a:lnTo>
                  <a:lnTo>
                    <a:pt x="781" y="94"/>
                  </a:lnTo>
                  <a:lnTo>
                    <a:pt x="625" y="219"/>
                  </a:lnTo>
                  <a:lnTo>
                    <a:pt x="469" y="344"/>
                  </a:lnTo>
                  <a:lnTo>
                    <a:pt x="344" y="532"/>
                  </a:lnTo>
                  <a:lnTo>
                    <a:pt x="219" y="719"/>
                  </a:lnTo>
                  <a:lnTo>
                    <a:pt x="125" y="938"/>
                  </a:lnTo>
                  <a:lnTo>
                    <a:pt x="63" y="1157"/>
                  </a:lnTo>
                  <a:lnTo>
                    <a:pt x="0" y="1376"/>
                  </a:lnTo>
                  <a:lnTo>
                    <a:pt x="0" y="1595"/>
                  </a:lnTo>
                  <a:lnTo>
                    <a:pt x="0" y="1813"/>
                  </a:lnTo>
                  <a:lnTo>
                    <a:pt x="63" y="1970"/>
                  </a:lnTo>
                  <a:lnTo>
                    <a:pt x="125" y="2095"/>
                  </a:lnTo>
                  <a:lnTo>
                    <a:pt x="219" y="2220"/>
                  </a:lnTo>
                  <a:lnTo>
                    <a:pt x="344" y="2251"/>
                  </a:lnTo>
                  <a:lnTo>
                    <a:pt x="469" y="2282"/>
                  </a:lnTo>
                  <a:lnTo>
                    <a:pt x="625" y="2251"/>
                  </a:lnTo>
                  <a:lnTo>
                    <a:pt x="781" y="2188"/>
                  </a:lnTo>
                  <a:lnTo>
                    <a:pt x="938" y="2063"/>
                  </a:lnTo>
                  <a:lnTo>
                    <a:pt x="1094" y="1938"/>
                  </a:lnTo>
                  <a:lnTo>
                    <a:pt x="1219" y="1751"/>
                  </a:lnTo>
                  <a:lnTo>
                    <a:pt x="1344" y="1563"/>
                  </a:lnTo>
                  <a:lnTo>
                    <a:pt x="1438" y="1345"/>
                  </a:lnTo>
                  <a:lnTo>
                    <a:pt x="1500" y="1126"/>
                  </a:lnTo>
                  <a:lnTo>
                    <a:pt x="1532" y="907"/>
                  </a:lnTo>
                  <a:lnTo>
                    <a:pt x="1563" y="688"/>
                  </a:lnTo>
                  <a:lnTo>
                    <a:pt x="1532" y="501"/>
                  </a:lnTo>
                  <a:lnTo>
                    <a:pt x="1500" y="313"/>
                  </a:lnTo>
                  <a:lnTo>
                    <a:pt x="1438" y="188"/>
                  </a:lnTo>
                  <a:lnTo>
                    <a:pt x="1344" y="94"/>
                  </a:lnTo>
                  <a:lnTo>
                    <a:pt x="1219" y="32"/>
                  </a:lnTo>
                  <a:lnTo>
                    <a:pt x="1094"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6741511" y="1923337"/>
              <a:ext cx="101878" cy="144188"/>
            </a:xfrm>
            <a:custGeom>
              <a:avLst/>
              <a:gdLst/>
              <a:ahLst/>
              <a:cxnLst/>
              <a:rect l="l" t="t" r="r" b="b"/>
              <a:pathLst>
                <a:path w="1127" h="1595" extrusionOk="0">
                  <a:moveTo>
                    <a:pt x="657" y="0"/>
                  </a:moveTo>
                  <a:lnTo>
                    <a:pt x="563" y="63"/>
                  </a:lnTo>
                  <a:lnTo>
                    <a:pt x="438" y="157"/>
                  </a:lnTo>
                  <a:lnTo>
                    <a:pt x="345" y="250"/>
                  </a:lnTo>
                  <a:lnTo>
                    <a:pt x="157" y="500"/>
                  </a:lnTo>
                  <a:lnTo>
                    <a:pt x="32" y="813"/>
                  </a:lnTo>
                  <a:lnTo>
                    <a:pt x="1" y="969"/>
                  </a:lnTo>
                  <a:lnTo>
                    <a:pt x="1" y="1126"/>
                  </a:lnTo>
                  <a:lnTo>
                    <a:pt x="1" y="1251"/>
                  </a:lnTo>
                  <a:lnTo>
                    <a:pt x="32" y="1376"/>
                  </a:lnTo>
                  <a:lnTo>
                    <a:pt x="95" y="1469"/>
                  </a:lnTo>
                  <a:lnTo>
                    <a:pt x="157" y="1563"/>
                  </a:lnTo>
                  <a:lnTo>
                    <a:pt x="251" y="1594"/>
                  </a:lnTo>
                  <a:lnTo>
                    <a:pt x="438" y="1594"/>
                  </a:lnTo>
                  <a:lnTo>
                    <a:pt x="563" y="1532"/>
                  </a:lnTo>
                  <a:lnTo>
                    <a:pt x="657" y="1469"/>
                  </a:lnTo>
                  <a:lnTo>
                    <a:pt x="782" y="1344"/>
                  </a:lnTo>
                  <a:lnTo>
                    <a:pt x="939" y="1094"/>
                  </a:lnTo>
                  <a:lnTo>
                    <a:pt x="1064" y="782"/>
                  </a:lnTo>
                  <a:lnTo>
                    <a:pt x="1095" y="625"/>
                  </a:lnTo>
                  <a:lnTo>
                    <a:pt x="1126" y="469"/>
                  </a:lnTo>
                  <a:lnTo>
                    <a:pt x="1095" y="344"/>
                  </a:lnTo>
                  <a:lnTo>
                    <a:pt x="1064" y="219"/>
                  </a:lnTo>
                  <a:lnTo>
                    <a:pt x="1032" y="125"/>
                  </a:lnTo>
                  <a:lnTo>
                    <a:pt x="939" y="63"/>
                  </a:lnTo>
                  <a:lnTo>
                    <a:pt x="876"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6761307" y="1948738"/>
              <a:ext cx="62284" cy="93383"/>
            </a:xfrm>
            <a:custGeom>
              <a:avLst/>
              <a:gdLst/>
              <a:ahLst/>
              <a:cxnLst/>
              <a:rect l="l" t="t" r="r" b="b"/>
              <a:pathLst>
                <a:path w="689" h="1033" extrusionOk="0">
                  <a:moveTo>
                    <a:pt x="469" y="1"/>
                  </a:moveTo>
                  <a:lnTo>
                    <a:pt x="344" y="63"/>
                  </a:lnTo>
                  <a:lnTo>
                    <a:pt x="188" y="157"/>
                  </a:lnTo>
                  <a:lnTo>
                    <a:pt x="94" y="344"/>
                  </a:lnTo>
                  <a:lnTo>
                    <a:pt x="1" y="532"/>
                  </a:lnTo>
                  <a:lnTo>
                    <a:pt x="1" y="720"/>
                  </a:lnTo>
                  <a:lnTo>
                    <a:pt x="1" y="876"/>
                  </a:lnTo>
                  <a:lnTo>
                    <a:pt x="94" y="1001"/>
                  </a:lnTo>
                  <a:lnTo>
                    <a:pt x="157" y="1032"/>
                  </a:lnTo>
                  <a:lnTo>
                    <a:pt x="188" y="1032"/>
                  </a:lnTo>
                  <a:lnTo>
                    <a:pt x="344" y="1001"/>
                  </a:lnTo>
                  <a:lnTo>
                    <a:pt x="469" y="876"/>
                  </a:lnTo>
                  <a:lnTo>
                    <a:pt x="595" y="720"/>
                  </a:lnTo>
                  <a:lnTo>
                    <a:pt x="657" y="532"/>
                  </a:lnTo>
                  <a:lnTo>
                    <a:pt x="688" y="313"/>
                  </a:lnTo>
                  <a:lnTo>
                    <a:pt x="657" y="157"/>
                  </a:lnTo>
                  <a:lnTo>
                    <a:pt x="595" y="63"/>
                  </a:lnTo>
                  <a:lnTo>
                    <a:pt x="532" y="32"/>
                  </a:lnTo>
                  <a:lnTo>
                    <a:pt x="469"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6781104" y="1979834"/>
              <a:ext cx="19887" cy="31188"/>
            </a:xfrm>
            <a:custGeom>
              <a:avLst/>
              <a:gdLst/>
              <a:ahLst/>
              <a:cxnLst/>
              <a:rect l="l" t="t" r="r" b="b"/>
              <a:pathLst>
                <a:path w="220" h="345" extrusionOk="0">
                  <a:moveTo>
                    <a:pt x="157" y="0"/>
                  </a:moveTo>
                  <a:lnTo>
                    <a:pt x="125" y="32"/>
                  </a:lnTo>
                  <a:lnTo>
                    <a:pt x="32" y="125"/>
                  </a:lnTo>
                  <a:lnTo>
                    <a:pt x="0" y="250"/>
                  </a:lnTo>
                  <a:lnTo>
                    <a:pt x="0" y="282"/>
                  </a:lnTo>
                  <a:lnTo>
                    <a:pt x="32" y="313"/>
                  </a:lnTo>
                  <a:lnTo>
                    <a:pt x="63" y="344"/>
                  </a:lnTo>
                  <a:lnTo>
                    <a:pt x="125" y="313"/>
                  </a:lnTo>
                  <a:lnTo>
                    <a:pt x="188" y="250"/>
                  </a:lnTo>
                  <a:lnTo>
                    <a:pt x="219" y="125"/>
                  </a:lnTo>
                  <a:lnTo>
                    <a:pt x="219" y="63"/>
                  </a:lnTo>
                  <a:lnTo>
                    <a:pt x="188" y="32"/>
                  </a:lnTo>
                  <a:lnTo>
                    <a:pt x="157"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6436429" y="1739655"/>
              <a:ext cx="1571109" cy="2133440"/>
            </a:xfrm>
            <a:custGeom>
              <a:avLst/>
              <a:gdLst/>
              <a:ahLst/>
              <a:cxnLst/>
              <a:rect l="l" t="t" r="r" b="b"/>
              <a:pathLst>
                <a:path w="17380" h="23600" extrusionOk="0">
                  <a:moveTo>
                    <a:pt x="13628" y="1"/>
                  </a:moveTo>
                  <a:lnTo>
                    <a:pt x="13441" y="32"/>
                  </a:lnTo>
                  <a:lnTo>
                    <a:pt x="13253" y="63"/>
                  </a:lnTo>
                  <a:lnTo>
                    <a:pt x="13066" y="126"/>
                  </a:lnTo>
                  <a:lnTo>
                    <a:pt x="12909" y="219"/>
                  </a:lnTo>
                  <a:lnTo>
                    <a:pt x="12753" y="313"/>
                  </a:lnTo>
                  <a:lnTo>
                    <a:pt x="12597" y="438"/>
                  </a:lnTo>
                  <a:lnTo>
                    <a:pt x="12472" y="594"/>
                  </a:lnTo>
                  <a:lnTo>
                    <a:pt x="12378" y="751"/>
                  </a:lnTo>
                  <a:lnTo>
                    <a:pt x="12284" y="907"/>
                  </a:lnTo>
                  <a:lnTo>
                    <a:pt x="12222" y="1095"/>
                  </a:lnTo>
                  <a:lnTo>
                    <a:pt x="12190" y="1282"/>
                  </a:lnTo>
                  <a:lnTo>
                    <a:pt x="12159" y="1470"/>
                  </a:lnTo>
                  <a:lnTo>
                    <a:pt x="12159" y="20599"/>
                  </a:lnTo>
                  <a:lnTo>
                    <a:pt x="12159" y="20881"/>
                  </a:lnTo>
                  <a:lnTo>
                    <a:pt x="12097" y="21162"/>
                  </a:lnTo>
                  <a:lnTo>
                    <a:pt x="12003" y="21443"/>
                  </a:lnTo>
                  <a:lnTo>
                    <a:pt x="11878" y="21724"/>
                  </a:lnTo>
                  <a:lnTo>
                    <a:pt x="11690" y="21943"/>
                  </a:lnTo>
                  <a:lnTo>
                    <a:pt x="11503" y="22162"/>
                  </a:lnTo>
                  <a:lnTo>
                    <a:pt x="11284" y="22381"/>
                  </a:lnTo>
                  <a:lnTo>
                    <a:pt x="11034" y="22537"/>
                  </a:lnTo>
                  <a:lnTo>
                    <a:pt x="10784" y="22662"/>
                  </a:lnTo>
                  <a:lnTo>
                    <a:pt x="10534" y="22756"/>
                  </a:lnTo>
                  <a:lnTo>
                    <a:pt x="10284" y="22787"/>
                  </a:lnTo>
                  <a:lnTo>
                    <a:pt x="10002" y="22818"/>
                  </a:lnTo>
                  <a:lnTo>
                    <a:pt x="9721" y="22787"/>
                  </a:lnTo>
                  <a:lnTo>
                    <a:pt x="9471" y="22756"/>
                  </a:lnTo>
                  <a:lnTo>
                    <a:pt x="9190" y="22662"/>
                  </a:lnTo>
                  <a:lnTo>
                    <a:pt x="8940" y="22537"/>
                  </a:lnTo>
                  <a:lnTo>
                    <a:pt x="8252" y="22131"/>
                  </a:lnTo>
                  <a:lnTo>
                    <a:pt x="8158" y="22037"/>
                  </a:lnTo>
                  <a:lnTo>
                    <a:pt x="8064" y="21943"/>
                  </a:lnTo>
                  <a:lnTo>
                    <a:pt x="8002" y="21787"/>
                  </a:lnTo>
                  <a:lnTo>
                    <a:pt x="7971" y="21631"/>
                  </a:lnTo>
                  <a:lnTo>
                    <a:pt x="8002" y="21506"/>
                  </a:lnTo>
                  <a:lnTo>
                    <a:pt x="8064" y="21349"/>
                  </a:lnTo>
                  <a:lnTo>
                    <a:pt x="8158" y="21224"/>
                  </a:lnTo>
                  <a:lnTo>
                    <a:pt x="8252" y="21131"/>
                  </a:lnTo>
                  <a:lnTo>
                    <a:pt x="9002" y="20724"/>
                  </a:lnTo>
                  <a:lnTo>
                    <a:pt x="9127" y="20630"/>
                  </a:lnTo>
                  <a:lnTo>
                    <a:pt x="9252" y="20505"/>
                  </a:lnTo>
                  <a:lnTo>
                    <a:pt x="9377" y="20412"/>
                  </a:lnTo>
                  <a:lnTo>
                    <a:pt x="9471" y="20255"/>
                  </a:lnTo>
                  <a:lnTo>
                    <a:pt x="9534" y="20130"/>
                  </a:lnTo>
                  <a:lnTo>
                    <a:pt x="9565" y="19974"/>
                  </a:lnTo>
                  <a:lnTo>
                    <a:pt x="9627" y="19787"/>
                  </a:lnTo>
                  <a:lnTo>
                    <a:pt x="9627" y="19630"/>
                  </a:lnTo>
                  <a:lnTo>
                    <a:pt x="9627" y="19474"/>
                  </a:lnTo>
                  <a:lnTo>
                    <a:pt x="9565" y="19286"/>
                  </a:lnTo>
                  <a:lnTo>
                    <a:pt x="9534" y="19161"/>
                  </a:lnTo>
                  <a:lnTo>
                    <a:pt x="9471" y="19005"/>
                  </a:lnTo>
                  <a:lnTo>
                    <a:pt x="9377" y="18880"/>
                  </a:lnTo>
                  <a:lnTo>
                    <a:pt x="9252" y="18755"/>
                  </a:lnTo>
                  <a:lnTo>
                    <a:pt x="9127" y="18630"/>
                  </a:lnTo>
                  <a:lnTo>
                    <a:pt x="9002" y="18536"/>
                  </a:lnTo>
                  <a:lnTo>
                    <a:pt x="8721" y="18411"/>
                  </a:lnTo>
                  <a:lnTo>
                    <a:pt x="8440" y="18317"/>
                  </a:lnTo>
                  <a:lnTo>
                    <a:pt x="8158" y="18255"/>
                  </a:lnTo>
                  <a:lnTo>
                    <a:pt x="7846" y="18224"/>
                  </a:lnTo>
                  <a:lnTo>
                    <a:pt x="7564" y="18255"/>
                  </a:lnTo>
                  <a:lnTo>
                    <a:pt x="7252" y="18317"/>
                  </a:lnTo>
                  <a:lnTo>
                    <a:pt x="6970" y="18411"/>
                  </a:lnTo>
                  <a:lnTo>
                    <a:pt x="6689" y="18536"/>
                  </a:lnTo>
                  <a:lnTo>
                    <a:pt x="3407" y="20443"/>
                  </a:lnTo>
                  <a:lnTo>
                    <a:pt x="3126" y="20568"/>
                  </a:lnTo>
                  <a:lnTo>
                    <a:pt x="2844" y="20662"/>
                  </a:lnTo>
                  <a:lnTo>
                    <a:pt x="2532" y="20724"/>
                  </a:lnTo>
                  <a:lnTo>
                    <a:pt x="2219" y="20755"/>
                  </a:lnTo>
                  <a:lnTo>
                    <a:pt x="1907" y="20724"/>
                  </a:lnTo>
                  <a:lnTo>
                    <a:pt x="1625" y="20662"/>
                  </a:lnTo>
                  <a:lnTo>
                    <a:pt x="1313" y="20568"/>
                  </a:lnTo>
                  <a:lnTo>
                    <a:pt x="1032" y="20443"/>
                  </a:lnTo>
                  <a:lnTo>
                    <a:pt x="906" y="20349"/>
                  </a:lnTo>
                  <a:lnTo>
                    <a:pt x="844" y="20255"/>
                  </a:lnTo>
                  <a:lnTo>
                    <a:pt x="781" y="20130"/>
                  </a:lnTo>
                  <a:lnTo>
                    <a:pt x="781" y="19974"/>
                  </a:lnTo>
                  <a:lnTo>
                    <a:pt x="781" y="19849"/>
                  </a:lnTo>
                  <a:lnTo>
                    <a:pt x="844" y="19724"/>
                  </a:lnTo>
                  <a:lnTo>
                    <a:pt x="906" y="19599"/>
                  </a:lnTo>
                  <a:lnTo>
                    <a:pt x="1032" y="19536"/>
                  </a:lnTo>
                  <a:lnTo>
                    <a:pt x="4345" y="17630"/>
                  </a:lnTo>
                  <a:lnTo>
                    <a:pt x="4626" y="17442"/>
                  </a:lnTo>
                  <a:lnTo>
                    <a:pt x="4876" y="17223"/>
                  </a:lnTo>
                  <a:lnTo>
                    <a:pt x="5095" y="16973"/>
                  </a:lnTo>
                  <a:lnTo>
                    <a:pt x="5251" y="16692"/>
                  </a:lnTo>
                  <a:lnTo>
                    <a:pt x="5408" y="16411"/>
                  </a:lnTo>
                  <a:lnTo>
                    <a:pt x="5501" y="16098"/>
                  </a:lnTo>
                  <a:lnTo>
                    <a:pt x="5595" y="15754"/>
                  </a:lnTo>
                  <a:lnTo>
                    <a:pt x="5595" y="15442"/>
                  </a:lnTo>
                  <a:lnTo>
                    <a:pt x="5595" y="4377"/>
                  </a:lnTo>
                  <a:lnTo>
                    <a:pt x="5595" y="4127"/>
                  </a:lnTo>
                  <a:lnTo>
                    <a:pt x="5533" y="3908"/>
                  </a:lnTo>
                  <a:lnTo>
                    <a:pt x="5470" y="3689"/>
                  </a:lnTo>
                  <a:lnTo>
                    <a:pt x="5376" y="3470"/>
                  </a:lnTo>
                  <a:lnTo>
                    <a:pt x="5220" y="3283"/>
                  </a:lnTo>
                  <a:lnTo>
                    <a:pt x="5095" y="3095"/>
                  </a:lnTo>
                  <a:lnTo>
                    <a:pt x="4907" y="2939"/>
                  </a:lnTo>
                  <a:lnTo>
                    <a:pt x="4720" y="2814"/>
                  </a:lnTo>
                  <a:lnTo>
                    <a:pt x="4314" y="2564"/>
                  </a:lnTo>
                  <a:lnTo>
                    <a:pt x="4157" y="2532"/>
                  </a:lnTo>
                  <a:lnTo>
                    <a:pt x="4001" y="2532"/>
                  </a:lnTo>
                  <a:lnTo>
                    <a:pt x="3876" y="2595"/>
                  </a:lnTo>
                  <a:lnTo>
                    <a:pt x="3782" y="2720"/>
                  </a:lnTo>
                  <a:lnTo>
                    <a:pt x="3720" y="2876"/>
                  </a:lnTo>
                  <a:lnTo>
                    <a:pt x="3720" y="3001"/>
                  </a:lnTo>
                  <a:lnTo>
                    <a:pt x="3782" y="3158"/>
                  </a:lnTo>
                  <a:lnTo>
                    <a:pt x="3907" y="3251"/>
                  </a:lnTo>
                  <a:lnTo>
                    <a:pt x="4314" y="3501"/>
                  </a:lnTo>
                  <a:lnTo>
                    <a:pt x="4532" y="3658"/>
                  </a:lnTo>
                  <a:lnTo>
                    <a:pt x="4689" y="3845"/>
                  </a:lnTo>
                  <a:lnTo>
                    <a:pt x="4782" y="4095"/>
                  </a:lnTo>
                  <a:lnTo>
                    <a:pt x="4814" y="4377"/>
                  </a:lnTo>
                  <a:lnTo>
                    <a:pt x="4814" y="15442"/>
                  </a:lnTo>
                  <a:lnTo>
                    <a:pt x="4814" y="15661"/>
                  </a:lnTo>
                  <a:lnTo>
                    <a:pt x="4751" y="15879"/>
                  </a:lnTo>
                  <a:lnTo>
                    <a:pt x="4689" y="16098"/>
                  </a:lnTo>
                  <a:lnTo>
                    <a:pt x="4595" y="16317"/>
                  </a:lnTo>
                  <a:lnTo>
                    <a:pt x="4470" y="16504"/>
                  </a:lnTo>
                  <a:lnTo>
                    <a:pt x="4314" y="16661"/>
                  </a:lnTo>
                  <a:lnTo>
                    <a:pt x="4157" y="16817"/>
                  </a:lnTo>
                  <a:lnTo>
                    <a:pt x="3938" y="16942"/>
                  </a:lnTo>
                  <a:lnTo>
                    <a:pt x="656" y="18849"/>
                  </a:lnTo>
                  <a:lnTo>
                    <a:pt x="500" y="18943"/>
                  </a:lnTo>
                  <a:lnTo>
                    <a:pt x="375" y="19068"/>
                  </a:lnTo>
                  <a:lnTo>
                    <a:pt x="250" y="19193"/>
                  </a:lnTo>
                  <a:lnTo>
                    <a:pt x="156" y="19318"/>
                  </a:lnTo>
                  <a:lnTo>
                    <a:pt x="94" y="19474"/>
                  </a:lnTo>
                  <a:lnTo>
                    <a:pt x="31" y="19630"/>
                  </a:lnTo>
                  <a:lnTo>
                    <a:pt x="0" y="19818"/>
                  </a:lnTo>
                  <a:lnTo>
                    <a:pt x="0" y="19974"/>
                  </a:lnTo>
                  <a:lnTo>
                    <a:pt x="0" y="20162"/>
                  </a:lnTo>
                  <a:lnTo>
                    <a:pt x="31" y="20318"/>
                  </a:lnTo>
                  <a:lnTo>
                    <a:pt x="94" y="20474"/>
                  </a:lnTo>
                  <a:lnTo>
                    <a:pt x="156" y="20630"/>
                  </a:lnTo>
                  <a:lnTo>
                    <a:pt x="250" y="20787"/>
                  </a:lnTo>
                  <a:lnTo>
                    <a:pt x="375" y="20912"/>
                  </a:lnTo>
                  <a:lnTo>
                    <a:pt x="500" y="21006"/>
                  </a:lnTo>
                  <a:lnTo>
                    <a:pt x="656" y="21099"/>
                  </a:lnTo>
                  <a:lnTo>
                    <a:pt x="1032" y="21287"/>
                  </a:lnTo>
                  <a:lnTo>
                    <a:pt x="1407" y="21412"/>
                  </a:lnTo>
                  <a:lnTo>
                    <a:pt x="1813" y="21506"/>
                  </a:lnTo>
                  <a:lnTo>
                    <a:pt x="2219" y="21537"/>
                  </a:lnTo>
                  <a:lnTo>
                    <a:pt x="2626" y="21506"/>
                  </a:lnTo>
                  <a:lnTo>
                    <a:pt x="3032" y="21412"/>
                  </a:lnTo>
                  <a:lnTo>
                    <a:pt x="3438" y="21287"/>
                  </a:lnTo>
                  <a:lnTo>
                    <a:pt x="3813" y="21099"/>
                  </a:lnTo>
                  <a:lnTo>
                    <a:pt x="7095" y="19224"/>
                  </a:lnTo>
                  <a:lnTo>
                    <a:pt x="7283" y="19130"/>
                  </a:lnTo>
                  <a:lnTo>
                    <a:pt x="7471" y="19068"/>
                  </a:lnTo>
                  <a:lnTo>
                    <a:pt x="7658" y="19036"/>
                  </a:lnTo>
                  <a:lnTo>
                    <a:pt x="7846" y="19005"/>
                  </a:lnTo>
                  <a:lnTo>
                    <a:pt x="8033" y="19036"/>
                  </a:lnTo>
                  <a:lnTo>
                    <a:pt x="8252" y="19068"/>
                  </a:lnTo>
                  <a:lnTo>
                    <a:pt x="8440" y="19130"/>
                  </a:lnTo>
                  <a:lnTo>
                    <a:pt x="8596" y="19224"/>
                  </a:lnTo>
                  <a:lnTo>
                    <a:pt x="8721" y="19318"/>
                  </a:lnTo>
                  <a:lnTo>
                    <a:pt x="8815" y="19443"/>
                  </a:lnTo>
                  <a:lnTo>
                    <a:pt x="8846" y="19536"/>
                  </a:lnTo>
                  <a:lnTo>
                    <a:pt x="8846" y="19630"/>
                  </a:lnTo>
                  <a:lnTo>
                    <a:pt x="8846" y="19724"/>
                  </a:lnTo>
                  <a:lnTo>
                    <a:pt x="8815" y="19818"/>
                  </a:lnTo>
                  <a:lnTo>
                    <a:pt x="8721" y="19943"/>
                  </a:lnTo>
                  <a:lnTo>
                    <a:pt x="8596" y="20037"/>
                  </a:lnTo>
                  <a:lnTo>
                    <a:pt x="7877" y="20474"/>
                  </a:lnTo>
                  <a:lnTo>
                    <a:pt x="7721" y="20568"/>
                  </a:lnTo>
                  <a:lnTo>
                    <a:pt x="7596" y="20693"/>
                  </a:lnTo>
                  <a:lnTo>
                    <a:pt x="7471" y="20818"/>
                  </a:lnTo>
                  <a:lnTo>
                    <a:pt x="7377" y="20974"/>
                  </a:lnTo>
                  <a:lnTo>
                    <a:pt x="7314" y="21131"/>
                  </a:lnTo>
                  <a:lnTo>
                    <a:pt x="7252" y="21287"/>
                  </a:lnTo>
                  <a:lnTo>
                    <a:pt x="7220" y="21474"/>
                  </a:lnTo>
                  <a:lnTo>
                    <a:pt x="7189" y="21631"/>
                  </a:lnTo>
                  <a:lnTo>
                    <a:pt x="7220" y="21818"/>
                  </a:lnTo>
                  <a:lnTo>
                    <a:pt x="7252" y="22006"/>
                  </a:lnTo>
                  <a:lnTo>
                    <a:pt x="7314" y="22162"/>
                  </a:lnTo>
                  <a:lnTo>
                    <a:pt x="7377" y="22318"/>
                  </a:lnTo>
                  <a:lnTo>
                    <a:pt x="7471" y="22475"/>
                  </a:lnTo>
                  <a:lnTo>
                    <a:pt x="7596" y="22600"/>
                  </a:lnTo>
                  <a:lnTo>
                    <a:pt x="7721" y="22725"/>
                  </a:lnTo>
                  <a:lnTo>
                    <a:pt x="7877" y="22818"/>
                  </a:lnTo>
                  <a:lnTo>
                    <a:pt x="8565" y="23194"/>
                  </a:lnTo>
                  <a:lnTo>
                    <a:pt x="8908" y="23381"/>
                  </a:lnTo>
                  <a:lnTo>
                    <a:pt x="9252" y="23506"/>
                  </a:lnTo>
                  <a:lnTo>
                    <a:pt x="9627" y="23569"/>
                  </a:lnTo>
                  <a:lnTo>
                    <a:pt x="10002" y="23600"/>
                  </a:lnTo>
                  <a:lnTo>
                    <a:pt x="10377" y="23569"/>
                  </a:lnTo>
                  <a:lnTo>
                    <a:pt x="10721" y="23506"/>
                  </a:lnTo>
                  <a:lnTo>
                    <a:pt x="11096" y="23381"/>
                  </a:lnTo>
                  <a:lnTo>
                    <a:pt x="11440" y="23194"/>
                  </a:lnTo>
                  <a:lnTo>
                    <a:pt x="11753" y="22975"/>
                  </a:lnTo>
                  <a:lnTo>
                    <a:pt x="12065" y="22725"/>
                  </a:lnTo>
                  <a:lnTo>
                    <a:pt x="12315" y="22412"/>
                  </a:lnTo>
                  <a:lnTo>
                    <a:pt x="12534" y="22100"/>
                  </a:lnTo>
                  <a:lnTo>
                    <a:pt x="12722" y="21756"/>
                  </a:lnTo>
                  <a:lnTo>
                    <a:pt x="12847" y="21381"/>
                  </a:lnTo>
                  <a:lnTo>
                    <a:pt x="12909" y="20974"/>
                  </a:lnTo>
                  <a:lnTo>
                    <a:pt x="12941" y="20599"/>
                  </a:lnTo>
                  <a:lnTo>
                    <a:pt x="12941" y="1470"/>
                  </a:lnTo>
                  <a:lnTo>
                    <a:pt x="12972" y="1282"/>
                  </a:lnTo>
                  <a:lnTo>
                    <a:pt x="13034" y="1126"/>
                  </a:lnTo>
                  <a:lnTo>
                    <a:pt x="13159" y="1001"/>
                  </a:lnTo>
                  <a:lnTo>
                    <a:pt x="13284" y="876"/>
                  </a:lnTo>
                  <a:lnTo>
                    <a:pt x="13472" y="813"/>
                  </a:lnTo>
                  <a:lnTo>
                    <a:pt x="13628" y="782"/>
                  </a:lnTo>
                  <a:lnTo>
                    <a:pt x="13816" y="813"/>
                  </a:lnTo>
                  <a:lnTo>
                    <a:pt x="13972" y="876"/>
                  </a:lnTo>
                  <a:lnTo>
                    <a:pt x="16785" y="2501"/>
                  </a:lnTo>
                  <a:lnTo>
                    <a:pt x="16942" y="2564"/>
                  </a:lnTo>
                  <a:lnTo>
                    <a:pt x="17098" y="2532"/>
                  </a:lnTo>
                  <a:lnTo>
                    <a:pt x="17223" y="2470"/>
                  </a:lnTo>
                  <a:lnTo>
                    <a:pt x="17317" y="2376"/>
                  </a:lnTo>
                  <a:lnTo>
                    <a:pt x="17379" y="2220"/>
                  </a:lnTo>
                  <a:lnTo>
                    <a:pt x="17348" y="2064"/>
                  </a:lnTo>
                  <a:lnTo>
                    <a:pt x="17285" y="1938"/>
                  </a:lnTo>
                  <a:lnTo>
                    <a:pt x="17192" y="1845"/>
                  </a:lnTo>
                  <a:lnTo>
                    <a:pt x="14378" y="219"/>
                  </a:lnTo>
                  <a:lnTo>
                    <a:pt x="14191" y="126"/>
                  </a:lnTo>
                  <a:lnTo>
                    <a:pt x="14003" y="63"/>
                  </a:lnTo>
                  <a:lnTo>
                    <a:pt x="13816" y="32"/>
                  </a:lnTo>
                  <a:lnTo>
                    <a:pt x="1362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659829" y="1033310"/>
              <a:ext cx="1616307" cy="3583004"/>
            </a:xfrm>
            <a:custGeom>
              <a:avLst/>
              <a:gdLst/>
              <a:ahLst/>
              <a:cxnLst/>
              <a:rect l="l" t="t" r="r" b="b"/>
              <a:pathLst>
                <a:path w="17880" h="39635" extrusionOk="0">
                  <a:moveTo>
                    <a:pt x="4189" y="0"/>
                  </a:moveTo>
                  <a:lnTo>
                    <a:pt x="3908" y="63"/>
                  </a:lnTo>
                  <a:lnTo>
                    <a:pt x="3626" y="156"/>
                  </a:lnTo>
                  <a:lnTo>
                    <a:pt x="3345" y="313"/>
                  </a:lnTo>
                  <a:lnTo>
                    <a:pt x="2970" y="532"/>
                  </a:lnTo>
                  <a:lnTo>
                    <a:pt x="2595" y="782"/>
                  </a:lnTo>
                  <a:lnTo>
                    <a:pt x="2251" y="1063"/>
                  </a:lnTo>
                  <a:lnTo>
                    <a:pt x="1938" y="1375"/>
                  </a:lnTo>
                  <a:lnTo>
                    <a:pt x="1657" y="1688"/>
                  </a:lnTo>
                  <a:lnTo>
                    <a:pt x="1376" y="2032"/>
                  </a:lnTo>
                  <a:lnTo>
                    <a:pt x="1126" y="2376"/>
                  </a:lnTo>
                  <a:lnTo>
                    <a:pt x="907" y="2751"/>
                  </a:lnTo>
                  <a:lnTo>
                    <a:pt x="688" y="3126"/>
                  </a:lnTo>
                  <a:lnTo>
                    <a:pt x="532" y="3501"/>
                  </a:lnTo>
                  <a:lnTo>
                    <a:pt x="376" y="3907"/>
                  </a:lnTo>
                  <a:lnTo>
                    <a:pt x="251" y="4345"/>
                  </a:lnTo>
                  <a:lnTo>
                    <a:pt x="125" y="4751"/>
                  </a:lnTo>
                  <a:lnTo>
                    <a:pt x="63" y="5189"/>
                  </a:lnTo>
                  <a:lnTo>
                    <a:pt x="32" y="5627"/>
                  </a:lnTo>
                  <a:lnTo>
                    <a:pt x="0" y="6064"/>
                  </a:lnTo>
                  <a:lnTo>
                    <a:pt x="0" y="32539"/>
                  </a:lnTo>
                  <a:lnTo>
                    <a:pt x="12253" y="39635"/>
                  </a:lnTo>
                  <a:lnTo>
                    <a:pt x="17880" y="7408"/>
                  </a:lnTo>
                  <a:lnTo>
                    <a:pt x="5627" y="313"/>
                  </a:lnTo>
                  <a:lnTo>
                    <a:pt x="5564" y="281"/>
                  </a:lnTo>
                  <a:lnTo>
                    <a:pt x="5533" y="281"/>
                  </a:lnTo>
                  <a:lnTo>
                    <a:pt x="5283" y="156"/>
                  </a:lnTo>
                  <a:lnTo>
                    <a:pt x="5033" y="63"/>
                  </a:lnTo>
                  <a:lnTo>
                    <a:pt x="4752" y="31"/>
                  </a:lnTo>
                  <a:lnTo>
                    <a:pt x="447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767434" y="1674661"/>
              <a:ext cx="607562" cy="2941616"/>
            </a:xfrm>
            <a:custGeom>
              <a:avLst/>
              <a:gdLst/>
              <a:ahLst/>
              <a:cxnLst/>
              <a:rect l="l" t="t" r="r" b="b"/>
              <a:pathLst>
                <a:path w="6721" h="32540" extrusionOk="0">
                  <a:moveTo>
                    <a:pt x="4189" y="1"/>
                  </a:moveTo>
                  <a:lnTo>
                    <a:pt x="3908" y="63"/>
                  </a:lnTo>
                  <a:lnTo>
                    <a:pt x="3626" y="157"/>
                  </a:lnTo>
                  <a:lnTo>
                    <a:pt x="3345" y="313"/>
                  </a:lnTo>
                  <a:lnTo>
                    <a:pt x="2939" y="532"/>
                  </a:lnTo>
                  <a:lnTo>
                    <a:pt x="2595" y="782"/>
                  </a:lnTo>
                  <a:lnTo>
                    <a:pt x="2251" y="1063"/>
                  </a:lnTo>
                  <a:lnTo>
                    <a:pt x="1938" y="1376"/>
                  </a:lnTo>
                  <a:lnTo>
                    <a:pt x="1657" y="1689"/>
                  </a:lnTo>
                  <a:lnTo>
                    <a:pt x="1376" y="2032"/>
                  </a:lnTo>
                  <a:lnTo>
                    <a:pt x="1126" y="2376"/>
                  </a:lnTo>
                  <a:lnTo>
                    <a:pt x="907" y="2751"/>
                  </a:lnTo>
                  <a:lnTo>
                    <a:pt x="688" y="3126"/>
                  </a:lnTo>
                  <a:lnTo>
                    <a:pt x="500" y="3501"/>
                  </a:lnTo>
                  <a:lnTo>
                    <a:pt x="344" y="3908"/>
                  </a:lnTo>
                  <a:lnTo>
                    <a:pt x="219" y="4345"/>
                  </a:lnTo>
                  <a:lnTo>
                    <a:pt x="125" y="4752"/>
                  </a:lnTo>
                  <a:lnTo>
                    <a:pt x="63" y="5189"/>
                  </a:lnTo>
                  <a:lnTo>
                    <a:pt x="0" y="5627"/>
                  </a:lnTo>
                  <a:lnTo>
                    <a:pt x="0" y="6065"/>
                  </a:lnTo>
                  <a:lnTo>
                    <a:pt x="0" y="32540"/>
                  </a:lnTo>
                  <a:lnTo>
                    <a:pt x="6721" y="28664"/>
                  </a:lnTo>
                  <a:lnTo>
                    <a:pt x="6721" y="2251"/>
                  </a:lnTo>
                  <a:lnTo>
                    <a:pt x="6689" y="1939"/>
                  </a:lnTo>
                  <a:lnTo>
                    <a:pt x="6627" y="1626"/>
                  </a:lnTo>
                  <a:lnTo>
                    <a:pt x="6533" y="1345"/>
                  </a:lnTo>
                  <a:lnTo>
                    <a:pt x="6408" y="1095"/>
                  </a:lnTo>
                  <a:lnTo>
                    <a:pt x="6221" y="845"/>
                  </a:lnTo>
                  <a:lnTo>
                    <a:pt x="6033" y="657"/>
                  </a:lnTo>
                  <a:lnTo>
                    <a:pt x="5814" y="469"/>
                  </a:lnTo>
                  <a:lnTo>
                    <a:pt x="5595" y="313"/>
                  </a:lnTo>
                  <a:lnTo>
                    <a:pt x="5345" y="188"/>
                  </a:lnTo>
                  <a:lnTo>
                    <a:pt x="5064" y="94"/>
                  </a:lnTo>
                  <a:lnTo>
                    <a:pt x="4783" y="32"/>
                  </a:lnTo>
                  <a:lnTo>
                    <a:pt x="450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744619" y="1640763"/>
              <a:ext cx="957942" cy="1528754"/>
            </a:xfrm>
            <a:custGeom>
              <a:avLst/>
              <a:gdLst/>
              <a:ahLst/>
              <a:cxnLst/>
              <a:rect l="l" t="t" r="r" b="b"/>
              <a:pathLst>
                <a:path w="10597" h="16911" extrusionOk="0">
                  <a:moveTo>
                    <a:pt x="0" y="1"/>
                  </a:moveTo>
                  <a:lnTo>
                    <a:pt x="0" y="10878"/>
                  </a:lnTo>
                  <a:lnTo>
                    <a:pt x="10596" y="16911"/>
                  </a:lnTo>
                  <a:lnTo>
                    <a:pt x="10596" y="6064"/>
                  </a:lnTo>
                  <a:lnTo>
                    <a:pt x="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8402963" y="2092828"/>
              <a:ext cx="254379" cy="189388"/>
            </a:xfrm>
            <a:custGeom>
              <a:avLst/>
              <a:gdLst/>
              <a:ahLst/>
              <a:cxnLst/>
              <a:rect l="l" t="t" r="r" b="b"/>
              <a:pathLst>
                <a:path w="2814" h="2095" extrusionOk="0">
                  <a:moveTo>
                    <a:pt x="281" y="1"/>
                  </a:moveTo>
                  <a:lnTo>
                    <a:pt x="156" y="63"/>
                  </a:lnTo>
                  <a:lnTo>
                    <a:pt x="63" y="157"/>
                  </a:lnTo>
                  <a:lnTo>
                    <a:pt x="31" y="220"/>
                  </a:lnTo>
                  <a:lnTo>
                    <a:pt x="0" y="282"/>
                  </a:lnTo>
                  <a:lnTo>
                    <a:pt x="31" y="470"/>
                  </a:lnTo>
                  <a:lnTo>
                    <a:pt x="94" y="626"/>
                  </a:lnTo>
                  <a:lnTo>
                    <a:pt x="219" y="751"/>
                  </a:lnTo>
                  <a:lnTo>
                    <a:pt x="344" y="876"/>
                  </a:lnTo>
                  <a:lnTo>
                    <a:pt x="2407" y="2064"/>
                  </a:lnTo>
                  <a:lnTo>
                    <a:pt x="2501" y="2095"/>
                  </a:lnTo>
                  <a:lnTo>
                    <a:pt x="2563" y="2095"/>
                  </a:lnTo>
                  <a:lnTo>
                    <a:pt x="2688" y="2064"/>
                  </a:lnTo>
                  <a:lnTo>
                    <a:pt x="2782" y="1970"/>
                  </a:lnTo>
                  <a:lnTo>
                    <a:pt x="2813" y="1907"/>
                  </a:lnTo>
                  <a:lnTo>
                    <a:pt x="2813" y="1845"/>
                  </a:lnTo>
                  <a:lnTo>
                    <a:pt x="2813" y="1657"/>
                  </a:lnTo>
                  <a:lnTo>
                    <a:pt x="2720" y="1501"/>
                  </a:lnTo>
                  <a:lnTo>
                    <a:pt x="2626" y="1345"/>
                  </a:lnTo>
                  <a:lnTo>
                    <a:pt x="2469" y="1251"/>
                  </a:lnTo>
                  <a:lnTo>
                    <a:pt x="406" y="63"/>
                  </a:lnTo>
                  <a:lnTo>
                    <a:pt x="344" y="32"/>
                  </a:lnTo>
                  <a:lnTo>
                    <a:pt x="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987600" y="2595785"/>
              <a:ext cx="412574" cy="276986"/>
            </a:xfrm>
            <a:custGeom>
              <a:avLst/>
              <a:gdLst/>
              <a:ahLst/>
              <a:cxnLst/>
              <a:rect l="l" t="t" r="r" b="b"/>
              <a:pathLst>
                <a:path w="4564" h="3064" extrusionOk="0">
                  <a:moveTo>
                    <a:pt x="250" y="1"/>
                  </a:moveTo>
                  <a:lnTo>
                    <a:pt x="125" y="32"/>
                  </a:lnTo>
                  <a:lnTo>
                    <a:pt x="32" y="126"/>
                  </a:lnTo>
                  <a:lnTo>
                    <a:pt x="0" y="188"/>
                  </a:lnTo>
                  <a:lnTo>
                    <a:pt x="0" y="251"/>
                  </a:lnTo>
                  <a:lnTo>
                    <a:pt x="0" y="438"/>
                  </a:lnTo>
                  <a:lnTo>
                    <a:pt x="94" y="594"/>
                  </a:lnTo>
                  <a:lnTo>
                    <a:pt x="188" y="751"/>
                  </a:lnTo>
                  <a:lnTo>
                    <a:pt x="344" y="844"/>
                  </a:lnTo>
                  <a:lnTo>
                    <a:pt x="4158" y="3033"/>
                  </a:lnTo>
                  <a:lnTo>
                    <a:pt x="4251" y="3033"/>
                  </a:lnTo>
                  <a:lnTo>
                    <a:pt x="4314" y="3064"/>
                  </a:lnTo>
                  <a:lnTo>
                    <a:pt x="4439" y="3033"/>
                  </a:lnTo>
                  <a:lnTo>
                    <a:pt x="4533" y="2907"/>
                  </a:lnTo>
                  <a:lnTo>
                    <a:pt x="4564" y="2845"/>
                  </a:lnTo>
                  <a:lnTo>
                    <a:pt x="4564" y="2782"/>
                  </a:lnTo>
                  <a:lnTo>
                    <a:pt x="4564" y="2595"/>
                  </a:lnTo>
                  <a:lnTo>
                    <a:pt x="4470" y="2439"/>
                  </a:lnTo>
                  <a:lnTo>
                    <a:pt x="4376" y="2314"/>
                  </a:lnTo>
                  <a:lnTo>
                    <a:pt x="4220" y="2189"/>
                  </a:lnTo>
                  <a:lnTo>
                    <a:pt x="375" y="32"/>
                  </a:lnTo>
                  <a:lnTo>
                    <a:pt x="3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7798314" y="2824664"/>
              <a:ext cx="788357" cy="488883"/>
            </a:xfrm>
            <a:custGeom>
              <a:avLst/>
              <a:gdLst/>
              <a:ahLst/>
              <a:cxnLst/>
              <a:rect l="l" t="t" r="r" b="b"/>
              <a:pathLst>
                <a:path w="8721" h="5408" extrusionOk="0">
                  <a:moveTo>
                    <a:pt x="281" y="0"/>
                  </a:moveTo>
                  <a:lnTo>
                    <a:pt x="156" y="32"/>
                  </a:lnTo>
                  <a:lnTo>
                    <a:pt x="63" y="125"/>
                  </a:lnTo>
                  <a:lnTo>
                    <a:pt x="31" y="188"/>
                  </a:lnTo>
                  <a:lnTo>
                    <a:pt x="0" y="250"/>
                  </a:lnTo>
                  <a:lnTo>
                    <a:pt x="31" y="438"/>
                  </a:lnTo>
                  <a:lnTo>
                    <a:pt x="94" y="594"/>
                  </a:lnTo>
                  <a:lnTo>
                    <a:pt x="219" y="751"/>
                  </a:lnTo>
                  <a:lnTo>
                    <a:pt x="344" y="844"/>
                  </a:lnTo>
                  <a:lnTo>
                    <a:pt x="8346" y="5377"/>
                  </a:lnTo>
                  <a:lnTo>
                    <a:pt x="8408" y="5377"/>
                  </a:lnTo>
                  <a:lnTo>
                    <a:pt x="8471" y="5408"/>
                  </a:lnTo>
                  <a:lnTo>
                    <a:pt x="8596" y="5377"/>
                  </a:lnTo>
                  <a:lnTo>
                    <a:pt x="8690" y="5283"/>
                  </a:lnTo>
                  <a:lnTo>
                    <a:pt x="8721" y="5189"/>
                  </a:lnTo>
                  <a:lnTo>
                    <a:pt x="8721" y="5127"/>
                  </a:lnTo>
                  <a:lnTo>
                    <a:pt x="8721" y="4939"/>
                  </a:lnTo>
                  <a:lnTo>
                    <a:pt x="8658" y="4783"/>
                  </a:lnTo>
                  <a:lnTo>
                    <a:pt x="8533" y="4658"/>
                  </a:lnTo>
                  <a:lnTo>
                    <a:pt x="8408" y="4533"/>
                  </a:lnTo>
                  <a:lnTo>
                    <a:pt x="406" y="32"/>
                  </a:lnTo>
                  <a:lnTo>
                    <a:pt x="3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8018696" y="2217211"/>
              <a:ext cx="350471" cy="257188"/>
            </a:xfrm>
            <a:custGeom>
              <a:avLst/>
              <a:gdLst/>
              <a:ahLst/>
              <a:cxnLst/>
              <a:rect l="l" t="t" r="r" b="b"/>
              <a:pathLst>
                <a:path w="3877" h="2845" extrusionOk="0">
                  <a:moveTo>
                    <a:pt x="3876" y="0"/>
                  </a:moveTo>
                  <a:lnTo>
                    <a:pt x="813" y="781"/>
                  </a:lnTo>
                  <a:lnTo>
                    <a:pt x="1719" y="1282"/>
                  </a:lnTo>
                  <a:lnTo>
                    <a:pt x="0" y="2844"/>
                  </a:lnTo>
                  <a:lnTo>
                    <a:pt x="3032" y="2063"/>
                  </a:lnTo>
                  <a:lnTo>
                    <a:pt x="2157" y="1532"/>
                  </a:lnTo>
                  <a:lnTo>
                    <a:pt x="3876"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7809613" y="1753757"/>
              <a:ext cx="96093" cy="158381"/>
            </a:xfrm>
            <a:custGeom>
              <a:avLst/>
              <a:gdLst/>
              <a:ahLst/>
              <a:cxnLst/>
              <a:rect l="l" t="t" r="r" b="b"/>
              <a:pathLst>
                <a:path w="1063" h="1752" extrusionOk="0">
                  <a:moveTo>
                    <a:pt x="94" y="1"/>
                  </a:moveTo>
                  <a:lnTo>
                    <a:pt x="31" y="63"/>
                  </a:lnTo>
                  <a:lnTo>
                    <a:pt x="0" y="157"/>
                  </a:lnTo>
                  <a:lnTo>
                    <a:pt x="0" y="939"/>
                  </a:lnTo>
                  <a:lnTo>
                    <a:pt x="31" y="1095"/>
                  </a:lnTo>
                  <a:lnTo>
                    <a:pt x="94" y="1220"/>
                  </a:lnTo>
                  <a:lnTo>
                    <a:pt x="156" y="1314"/>
                  </a:lnTo>
                  <a:lnTo>
                    <a:pt x="281" y="1407"/>
                  </a:lnTo>
                  <a:lnTo>
                    <a:pt x="813" y="1720"/>
                  </a:lnTo>
                  <a:lnTo>
                    <a:pt x="907" y="1751"/>
                  </a:lnTo>
                  <a:lnTo>
                    <a:pt x="969" y="1720"/>
                  </a:lnTo>
                  <a:lnTo>
                    <a:pt x="1032" y="1657"/>
                  </a:lnTo>
                  <a:lnTo>
                    <a:pt x="1063" y="1595"/>
                  </a:lnTo>
                  <a:lnTo>
                    <a:pt x="1063" y="782"/>
                  </a:lnTo>
                  <a:lnTo>
                    <a:pt x="1032" y="657"/>
                  </a:lnTo>
                  <a:lnTo>
                    <a:pt x="969" y="501"/>
                  </a:lnTo>
                  <a:lnTo>
                    <a:pt x="907" y="407"/>
                  </a:lnTo>
                  <a:lnTo>
                    <a:pt x="782" y="313"/>
                  </a:lnTo>
                  <a:lnTo>
                    <a:pt x="2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809613" y="1934637"/>
              <a:ext cx="96093" cy="158290"/>
            </a:xfrm>
            <a:custGeom>
              <a:avLst/>
              <a:gdLst/>
              <a:ahLst/>
              <a:cxnLst/>
              <a:rect l="l" t="t" r="r" b="b"/>
              <a:pathLst>
                <a:path w="1063" h="1751" extrusionOk="0">
                  <a:moveTo>
                    <a:pt x="156" y="0"/>
                  </a:moveTo>
                  <a:lnTo>
                    <a:pt x="94" y="32"/>
                  </a:lnTo>
                  <a:lnTo>
                    <a:pt x="31" y="94"/>
                  </a:lnTo>
                  <a:lnTo>
                    <a:pt x="0" y="157"/>
                  </a:lnTo>
                  <a:lnTo>
                    <a:pt x="0" y="969"/>
                  </a:lnTo>
                  <a:lnTo>
                    <a:pt x="31" y="1126"/>
                  </a:lnTo>
                  <a:lnTo>
                    <a:pt x="94" y="1251"/>
                  </a:lnTo>
                  <a:lnTo>
                    <a:pt x="156" y="1344"/>
                  </a:lnTo>
                  <a:lnTo>
                    <a:pt x="281" y="1438"/>
                  </a:lnTo>
                  <a:lnTo>
                    <a:pt x="813" y="1751"/>
                  </a:lnTo>
                  <a:lnTo>
                    <a:pt x="969" y="1751"/>
                  </a:lnTo>
                  <a:lnTo>
                    <a:pt x="1032" y="1688"/>
                  </a:lnTo>
                  <a:lnTo>
                    <a:pt x="1063" y="1594"/>
                  </a:lnTo>
                  <a:lnTo>
                    <a:pt x="1063" y="813"/>
                  </a:lnTo>
                  <a:lnTo>
                    <a:pt x="1032" y="657"/>
                  </a:lnTo>
                  <a:lnTo>
                    <a:pt x="969" y="532"/>
                  </a:lnTo>
                  <a:lnTo>
                    <a:pt x="907" y="438"/>
                  </a:lnTo>
                  <a:lnTo>
                    <a:pt x="782" y="344"/>
                  </a:lnTo>
                  <a:lnTo>
                    <a:pt x="250" y="32"/>
                  </a:lnTo>
                  <a:lnTo>
                    <a:pt x="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3828" t="11994" r="13490" b="8547"/>
          <a:stretch/>
        </p:blipFill>
        <p:spPr>
          <a:xfrm>
            <a:off x="443117" y="598930"/>
            <a:ext cx="4903679" cy="4020717"/>
          </a:xfrm>
          <a:prstGeom prst="rect">
            <a:avLst/>
          </a:prstGeom>
        </p:spPr>
      </p:pic>
      <p:grpSp>
        <p:nvGrpSpPr>
          <p:cNvPr id="7" name="Group 6"/>
          <p:cNvGrpSpPr/>
          <p:nvPr/>
        </p:nvGrpSpPr>
        <p:grpSpPr>
          <a:xfrm>
            <a:off x="146822" y="4202208"/>
            <a:ext cx="8672100" cy="1161000"/>
            <a:chOff x="146822" y="4202208"/>
            <a:chExt cx="8672100" cy="1161000"/>
          </a:xfrm>
        </p:grpSpPr>
        <p:sp>
          <p:nvSpPr>
            <p:cNvPr id="8" name="Google Shape;1935;p44"/>
            <p:cNvSpPr/>
            <p:nvPr/>
          </p:nvSpPr>
          <p:spPr>
            <a:xfrm>
              <a:off x="249210" y="4323355"/>
              <a:ext cx="1874750" cy="1039853"/>
            </a:xfrm>
            <a:custGeom>
              <a:avLst/>
              <a:gdLst/>
              <a:ahLst/>
              <a:cxnLst/>
              <a:rect l="l" t="t" r="r" b="b"/>
              <a:pathLst>
                <a:path w="21386" h="11862" extrusionOk="0">
                  <a:moveTo>
                    <a:pt x="4671" y="1"/>
                  </a:moveTo>
                  <a:lnTo>
                    <a:pt x="4210" y="32"/>
                  </a:lnTo>
                  <a:lnTo>
                    <a:pt x="3749" y="124"/>
                  </a:lnTo>
                  <a:lnTo>
                    <a:pt x="3288" y="216"/>
                  </a:lnTo>
                  <a:lnTo>
                    <a:pt x="2858" y="339"/>
                  </a:lnTo>
                  <a:lnTo>
                    <a:pt x="2428" y="493"/>
                  </a:lnTo>
                  <a:lnTo>
                    <a:pt x="1998" y="677"/>
                  </a:lnTo>
                  <a:lnTo>
                    <a:pt x="1598" y="892"/>
                  </a:lnTo>
                  <a:lnTo>
                    <a:pt x="1567" y="892"/>
                  </a:lnTo>
                  <a:lnTo>
                    <a:pt x="1414" y="984"/>
                  </a:lnTo>
                  <a:lnTo>
                    <a:pt x="1168" y="1169"/>
                  </a:lnTo>
                  <a:lnTo>
                    <a:pt x="953" y="1384"/>
                  </a:lnTo>
                  <a:lnTo>
                    <a:pt x="738" y="1629"/>
                  </a:lnTo>
                  <a:lnTo>
                    <a:pt x="584" y="1906"/>
                  </a:lnTo>
                  <a:lnTo>
                    <a:pt x="461" y="2182"/>
                  </a:lnTo>
                  <a:lnTo>
                    <a:pt x="369" y="2459"/>
                  </a:lnTo>
                  <a:lnTo>
                    <a:pt x="308" y="2766"/>
                  </a:lnTo>
                  <a:lnTo>
                    <a:pt x="277" y="3104"/>
                  </a:lnTo>
                  <a:lnTo>
                    <a:pt x="277" y="3319"/>
                  </a:lnTo>
                  <a:lnTo>
                    <a:pt x="277" y="3657"/>
                  </a:lnTo>
                  <a:lnTo>
                    <a:pt x="277" y="4425"/>
                  </a:lnTo>
                  <a:lnTo>
                    <a:pt x="185" y="4425"/>
                  </a:lnTo>
                  <a:lnTo>
                    <a:pt x="123" y="4456"/>
                  </a:lnTo>
                  <a:lnTo>
                    <a:pt x="62" y="4487"/>
                  </a:lnTo>
                  <a:lnTo>
                    <a:pt x="0" y="4548"/>
                  </a:lnTo>
                  <a:lnTo>
                    <a:pt x="0" y="4641"/>
                  </a:lnTo>
                  <a:lnTo>
                    <a:pt x="0" y="7222"/>
                  </a:lnTo>
                  <a:lnTo>
                    <a:pt x="0" y="7314"/>
                  </a:lnTo>
                  <a:lnTo>
                    <a:pt x="62" y="7375"/>
                  </a:lnTo>
                  <a:lnTo>
                    <a:pt x="123" y="7406"/>
                  </a:lnTo>
                  <a:lnTo>
                    <a:pt x="185" y="7437"/>
                  </a:lnTo>
                  <a:lnTo>
                    <a:pt x="277" y="7437"/>
                  </a:lnTo>
                  <a:lnTo>
                    <a:pt x="277" y="8205"/>
                  </a:lnTo>
                  <a:lnTo>
                    <a:pt x="277" y="8543"/>
                  </a:lnTo>
                  <a:lnTo>
                    <a:pt x="277" y="8758"/>
                  </a:lnTo>
                  <a:lnTo>
                    <a:pt x="308" y="9065"/>
                  </a:lnTo>
                  <a:lnTo>
                    <a:pt x="369" y="9372"/>
                  </a:lnTo>
                  <a:lnTo>
                    <a:pt x="461" y="9680"/>
                  </a:lnTo>
                  <a:lnTo>
                    <a:pt x="584" y="9956"/>
                  </a:lnTo>
                  <a:lnTo>
                    <a:pt x="738" y="10233"/>
                  </a:lnTo>
                  <a:lnTo>
                    <a:pt x="953" y="10448"/>
                  </a:lnTo>
                  <a:lnTo>
                    <a:pt x="1168" y="10663"/>
                  </a:lnTo>
                  <a:lnTo>
                    <a:pt x="1414" y="10878"/>
                  </a:lnTo>
                  <a:lnTo>
                    <a:pt x="1598" y="10970"/>
                  </a:lnTo>
                  <a:lnTo>
                    <a:pt x="2213" y="11277"/>
                  </a:lnTo>
                  <a:lnTo>
                    <a:pt x="2858" y="11523"/>
                  </a:lnTo>
                  <a:lnTo>
                    <a:pt x="3288" y="11646"/>
                  </a:lnTo>
                  <a:lnTo>
                    <a:pt x="3749" y="11738"/>
                  </a:lnTo>
                  <a:lnTo>
                    <a:pt x="4425" y="11830"/>
                  </a:lnTo>
                  <a:lnTo>
                    <a:pt x="5132" y="11861"/>
                  </a:lnTo>
                  <a:lnTo>
                    <a:pt x="18804" y="11861"/>
                  </a:lnTo>
                  <a:lnTo>
                    <a:pt x="19081" y="11800"/>
                  </a:lnTo>
                  <a:lnTo>
                    <a:pt x="19327" y="11738"/>
                  </a:lnTo>
                  <a:lnTo>
                    <a:pt x="19603" y="11615"/>
                  </a:lnTo>
                  <a:lnTo>
                    <a:pt x="19849" y="11492"/>
                  </a:lnTo>
                  <a:lnTo>
                    <a:pt x="20064" y="11339"/>
                  </a:lnTo>
                  <a:lnTo>
                    <a:pt x="20279" y="11154"/>
                  </a:lnTo>
                  <a:lnTo>
                    <a:pt x="20464" y="10939"/>
                  </a:lnTo>
                  <a:lnTo>
                    <a:pt x="20525" y="10878"/>
                  </a:lnTo>
                  <a:lnTo>
                    <a:pt x="20709" y="10571"/>
                  </a:lnTo>
                  <a:lnTo>
                    <a:pt x="20863" y="10263"/>
                  </a:lnTo>
                  <a:lnTo>
                    <a:pt x="20955" y="9925"/>
                  </a:lnTo>
                  <a:lnTo>
                    <a:pt x="21017" y="9587"/>
                  </a:lnTo>
                  <a:lnTo>
                    <a:pt x="21017" y="9372"/>
                  </a:lnTo>
                  <a:lnTo>
                    <a:pt x="21017" y="9249"/>
                  </a:lnTo>
                  <a:lnTo>
                    <a:pt x="21017" y="7744"/>
                  </a:lnTo>
                  <a:lnTo>
                    <a:pt x="21017" y="7437"/>
                  </a:lnTo>
                  <a:lnTo>
                    <a:pt x="21201" y="7437"/>
                  </a:lnTo>
                  <a:lnTo>
                    <a:pt x="21263" y="7406"/>
                  </a:lnTo>
                  <a:lnTo>
                    <a:pt x="21324" y="7375"/>
                  </a:lnTo>
                  <a:lnTo>
                    <a:pt x="21385" y="7314"/>
                  </a:lnTo>
                  <a:lnTo>
                    <a:pt x="21385" y="7222"/>
                  </a:lnTo>
                  <a:lnTo>
                    <a:pt x="21385" y="4641"/>
                  </a:lnTo>
                  <a:lnTo>
                    <a:pt x="21385" y="4548"/>
                  </a:lnTo>
                  <a:lnTo>
                    <a:pt x="21324" y="4487"/>
                  </a:lnTo>
                  <a:lnTo>
                    <a:pt x="21263" y="4456"/>
                  </a:lnTo>
                  <a:lnTo>
                    <a:pt x="21201" y="4425"/>
                  </a:lnTo>
                  <a:lnTo>
                    <a:pt x="21017" y="4425"/>
                  </a:lnTo>
                  <a:lnTo>
                    <a:pt x="21017" y="4087"/>
                  </a:lnTo>
                  <a:lnTo>
                    <a:pt x="21017" y="2613"/>
                  </a:lnTo>
                  <a:lnTo>
                    <a:pt x="21017" y="2490"/>
                  </a:lnTo>
                  <a:lnTo>
                    <a:pt x="21017" y="2275"/>
                  </a:lnTo>
                  <a:lnTo>
                    <a:pt x="20955" y="1937"/>
                  </a:lnTo>
                  <a:lnTo>
                    <a:pt x="20863" y="1599"/>
                  </a:lnTo>
                  <a:lnTo>
                    <a:pt x="20709" y="1291"/>
                  </a:lnTo>
                  <a:lnTo>
                    <a:pt x="20525" y="984"/>
                  </a:lnTo>
                  <a:lnTo>
                    <a:pt x="20464" y="923"/>
                  </a:lnTo>
                  <a:lnTo>
                    <a:pt x="20279" y="708"/>
                  </a:lnTo>
                  <a:lnTo>
                    <a:pt x="20064" y="523"/>
                  </a:lnTo>
                  <a:lnTo>
                    <a:pt x="19849" y="370"/>
                  </a:lnTo>
                  <a:lnTo>
                    <a:pt x="19603" y="247"/>
                  </a:lnTo>
                  <a:lnTo>
                    <a:pt x="19327" y="124"/>
                  </a:lnTo>
                  <a:lnTo>
                    <a:pt x="19081" y="62"/>
                  </a:lnTo>
                  <a:lnTo>
                    <a:pt x="188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1;p44"/>
            <p:cNvSpPr/>
            <p:nvPr/>
          </p:nvSpPr>
          <p:spPr>
            <a:xfrm>
              <a:off x="882120" y="4657343"/>
              <a:ext cx="719271" cy="134825"/>
            </a:xfrm>
            <a:custGeom>
              <a:avLst/>
              <a:gdLst/>
              <a:ahLst/>
              <a:cxnLst/>
              <a:rect l="l" t="t" r="r" b="b"/>
              <a:pathLst>
                <a:path w="8205" h="1538" extrusionOk="0">
                  <a:moveTo>
                    <a:pt x="1" y="1"/>
                  </a:moveTo>
                  <a:lnTo>
                    <a:pt x="1" y="1537"/>
                  </a:lnTo>
                  <a:lnTo>
                    <a:pt x="8205" y="1537"/>
                  </a:lnTo>
                  <a:lnTo>
                    <a:pt x="820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2;p44"/>
            <p:cNvSpPr/>
            <p:nvPr/>
          </p:nvSpPr>
          <p:spPr>
            <a:xfrm>
              <a:off x="1937992" y="4592737"/>
              <a:ext cx="59348" cy="261322"/>
            </a:xfrm>
            <a:custGeom>
              <a:avLst/>
              <a:gdLst/>
              <a:ahLst/>
              <a:cxnLst/>
              <a:rect l="l" t="t" r="r" b="b"/>
              <a:pathLst>
                <a:path w="677" h="2981" extrusionOk="0">
                  <a:moveTo>
                    <a:pt x="0" y="1"/>
                  </a:moveTo>
                  <a:lnTo>
                    <a:pt x="0" y="2981"/>
                  </a:lnTo>
                  <a:lnTo>
                    <a:pt x="584" y="2981"/>
                  </a:lnTo>
                  <a:lnTo>
                    <a:pt x="646" y="2950"/>
                  </a:lnTo>
                  <a:lnTo>
                    <a:pt x="676" y="2889"/>
                  </a:lnTo>
                  <a:lnTo>
                    <a:pt x="676" y="2797"/>
                  </a:lnTo>
                  <a:lnTo>
                    <a:pt x="676" y="185"/>
                  </a:lnTo>
                  <a:lnTo>
                    <a:pt x="676" y="123"/>
                  </a:lnTo>
                  <a:lnTo>
                    <a:pt x="646" y="62"/>
                  </a:lnTo>
                  <a:lnTo>
                    <a:pt x="584" y="31"/>
                  </a:lnTo>
                  <a:lnTo>
                    <a:pt x="49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4;p44"/>
            <p:cNvSpPr/>
            <p:nvPr/>
          </p:nvSpPr>
          <p:spPr>
            <a:xfrm>
              <a:off x="146822" y="4202208"/>
              <a:ext cx="1820925" cy="1042482"/>
            </a:xfrm>
            <a:custGeom>
              <a:avLst/>
              <a:gdLst/>
              <a:ahLst/>
              <a:cxnLst/>
              <a:rect l="l" t="t" r="r" b="b"/>
              <a:pathLst>
                <a:path w="20772" h="11892" extrusionOk="0">
                  <a:moveTo>
                    <a:pt x="4855" y="0"/>
                  </a:moveTo>
                  <a:lnTo>
                    <a:pt x="4395" y="31"/>
                  </a:lnTo>
                  <a:lnTo>
                    <a:pt x="3934" y="62"/>
                  </a:lnTo>
                  <a:lnTo>
                    <a:pt x="3473" y="154"/>
                  </a:lnTo>
                  <a:lnTo>
                    <a:pt x="3043" y="246"/>
                  </a:lnTo>
                  <a:lnTo>
                    <a:pt x="2582" y="369"/>
                  </a:lnTo>
                  <a:lnTo>
                    <a:pt x="2152" y="523"/>
                  </a:lnTo>
                  <a:lnTo>
                    <a:pt x="1721" y="707"/>
                  </a:lnTo>
                  <a:lnTo>
                    <a:pt x="1322" y="922"/>
                  </a:lnTo>
                  <a:lnTo>
                    <a:pt x="1045" y="1106"/>
                  </a:lnTo>
                  <a:lnTo>
                    <a:pt x="769" y="1322"/>
                  </a:lnTo>
                  <a:lnTo>
                    <a:pt x="554" y="1567"/>
                  </a:lnTo>
                  <a:lnTo>
                    <a:pt x="369" y="1844"/>
                  </a:lnTo>
                  <a:lnTo>
                    <a:pt x="216" y="2151"/>
                  </a:lnTo>
                  <a:lnTo>
                    <a:pt x="93" y="2458"/>
                  </a:lnTo>
                  <a:lnTo>
                    <a:pt x="31" y="2796"/>
                  </a:lnTo>
                  <a:lnTo>
                    <a:pt x="1" y="3134"/>
                  </a:lnTo>
                  <a:lnTo>
                    <a:pt x="1" y="8788"/>
                  </a:lnTo>
                  <a:lnTo>
                    <a:pt x="31" y="9126"/>
                  </a:lnTo>
                  <a:lnTo>
                    <a:pt x="93" y="9464"/>
                  </a:lnTo>
                  <a:lnTo>
                    <a:pt x="216" y="9771"/>
                  </a:lnTo>
                  <a:lnTo>
                    <a:pt x="369" y="10078"/>
                  </a:lnTo>
                  <a:lnTo>
                    <a:pt x="554" y="10355"/>
                  </a:lnTo>
                  <a:lnTo>
                    <a:pt x="769" y="10601"/>
                  </a:lnTo>
                  <a:lnTo>
                    <a:pt x="1045" y="10816"/>
                  </a:lnTo>
                  <a:lnTo>
                    <a:pt x="1322" y="11000"/>
                  </a:lnTo>
                  <a:lnTo>
                    <a:pt x="1721" y="11184"/>
                  </a:lnTo>
                  <a:lnTo>
                    <a:pt x="2152" y="11369"/>
                  </a:lnTo>
                  <a:lnTo>
                    <a:pt x="2582" y="11522"/>
                  </a:lnTo>
                  <a:lnTo>
                    <a:pt x="3043" y="11676"/>
                  </a:lnTo>
                  <a:lnTo>
                    <a:pt x="3473" y="11768"/>
                  </a:lnTo>
                  <a:lnTo>
                    <a:pt x="3934" y="11830"/>
                  </a:lnTo>
                  <a:lnTo>
                    <a:pt x="4395" y="11891"/>
                  </a:lnTo>
                  <a:lnTo>
                    <a:pt x="18528" y="11891"/>
                  </a:lnTo>
                  <a:lnTo>
                    <a:pt x="18805" y="11830"/>
                  </a:lnTo>
                  <a:lnTo>
                    <a:pt x="19081" y="11768"/>
                  </a:lnTo>
                  <a:lnTo>
                    <a:pt x="19327" y="11645"/>
                  </a:lnTo>
                  <a:lnTo>
                    <a:pt x="19573" y="11522"/>
                  </a:lnTo>
                  <a:lnTo>
                    <a:pt x="19788" y="11369"/>
                  </a:lnTo>
                  <a:lnTo>
                    <a:pt x="20003" y="11184"/>
                  </a:lnTo>
                  <a:lnTo>
                    <a:pt x="20188" y="10969"/>
                  </a:lnTo>
                  <a:lnTo>
                    <a:pt x="20433" y="10601"/>
                  </a:lnTo>
                  <a:lnTo>
                    <a:pt x="20618" y="10232"/>
                  </a:lnTo>
                  <a:lnTo>
                    <a:pt x="20710" y="9802"/>
                  </a:lnTo>
                  <a:lnTo>
                    <a:pt x="20771" y="9372"/>
                  </a:lnTo>
                  <a:lnTo>
                    <a:pt x="20771" y="2520"/>
                  </a:lnTo>
                  <a:lnTo>
                    <a:pt x="20710" y="2090"/>
                  </a:lnTo>
                  <a:lnTo>
                    <a:pt x="20618" y="1690"/>
                  </a:lnTo>
                  <a:lnTo>
                    <a:pt x="20433" y="1291"/>
                  </a:lnTo>
                  <a:lnTo>
                    <a:pt x="20188" y="953"/>
                  </a:lnTo>
                  <a:lnTo>
                    <a:pt x="20003" y="738"/>
                  </a:lnTo>
                  <a:lnTo>
                    <a:pt x="19788" y="553"/>
                  </a:lnTo>
                  <a:lnTo>
                    <a:pt x="19573" y="400"/>
                  </a:lnTo>
                  <a:lnTo>
                    <a:pt x="19327" y="246"/>
                  </a:lnTo>
                  <a:lnTo>
                    <a:pt x="19081" y="154"/>
                  </a:lnTo>
                  <a:lnTo>
                    <a:pt x="18805" y="62"/>
                  </a:lnTo>
                  <a:lnTo>
                    <a:pt x="18528" y="31"/>
                  </a:lnTo>
                  <a:lnTo>
                    <a:pt x="18252"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5;p44"/>
            <p:cNvSpPr/>
            <p:nvPr/>
          </p:nvSpPr>
          <p:spPr>
            <a:xfrm>
              <a:off x="992572" y="4541543"/>
              <a:ext cx="694988" cy="363712"/>
            </a:xfrm>
            <a:custGeom>
              <a:avLst/>
              <a:gdLst/>
              <a:ahLst/>
              <a:cxnLst/>
              <a:rect l="l" t="t" r="r" b="b"/>
              <a:pathLst>
                <a:path w="7928" h="4149" extrusionOk="0">
                  <a:moveTo>
                    <a:pt x="1" y="1"/>
                  </a:moveTo>
                  <a:lnTo>
                    <a:pt x="1" y="4149"/>
                  </a:lnTo>
                  <a:lnTo>
                    <a:pt x="7928" y="4149"/>
                  </a:lnTo>
                  <a:lnTo>
                    <a:pt x="7928"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6;p44"/>
            <p:cNvSpPr/>
            <p:nvPr/>
          </p:nvSpPr>
          <p:spPr>
            <a:xfrm>
              <a:off x="383857" y="4592737"/>
              <a:ext cx="506514" cy="264039"/>
            </a:xfrm>
            <a:custGeom>
              <a:avLst/>
              <a:gdLst/>
              <a:ahLst/>
              <a:cxnLst/>
              <a:rect l="l" t="t" r="r" b="b"/>
              <a:pathLst>
                <a:path w="5778" h="3012" extrusionOk="0">
                  <a:moveTo>
                    <a:pt x="1537" y="1"/>
                  </a:moveTo>
                  <a:lnTo>
                    <a:pt x="1230" y="31"/>
                  </a:lnTo>
                  <a:lnTo>
                    <a:pt x="922" y="123"/>
                  </a:lnTo>
                  <a:lnTo>
                    <a:pt x="677" y="246"/>
                  </a:lnTo>
                  <a:lnTo>
                    <a:pt x="462" y="431"/>
                  </a:lnTo>
                  <a:lnTo>
                    <a:pt x="277" y="646"/>
                  </a:lnTo>
                  <a:lnTo>
                    <a:pt x="124" y="922"/>
                  </a:lnTo>
                  <a:lnTo>
                    <a:pt x="31" y="1199"/>
                  </a:lnTo>
                  <a:lnTo>
                    <a:pt x="1" y="1506"/>
                  </a:lnTo>
                  <a:lnTo>
                    <a:pt x="31" y="1813"/>
                  </a:lnTo>
                  <a:lnTo>
                    <a:pt x="124" y="2090"/>
                  </a:lnTo>
                  <a:lnTo>
                    <a:pt x="277" y="2336"/>
                  </a:lnTo>
                  <a:lnTo>
                    <a:pt x="462" y="2582"/>
                  </a:lnTo>
                  <a:lnTo>
                    <a:pt x="677" y="2766"/>
                  </a:lnTo>
                  <a:lnTo>
                    <a:pt x="922" y="2889"/>
                  </a:lnTo>
                  <a:lnTo>
                    <a:pt x="1230" y="2981"/>
                  </a:lnTo>
                  <a:lnTo>
                    <a:pt x="1537" y="3012"/>
                  </a:lnTo>
                  <a:lnTo>
                    <a:pt x="5777" y="3012"/>
                  </a:lnTo>
                  <a:lnTo>
                    <a:pt x="5777"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7;p44"/>
            <p:cNvSpPr/>
            <p:nvPr/>
          </p:nvSpPr>
          <p:spPr>
            <a:xfrm>
              <a:off x="1488205" y="4563107"/>
              <a:ext cx="479514" cy="320582"/>
            </a:xfrm>
            <a:custGeom>
              <a:avLst/>
              <a:gdLst/>
              <a:ahLst/>
              <a:cxnLst/>
              <a:rect l="l" t="t" r="r" b="b"/>
              <a:pathLst>
                <a:path w="5470" h="3657" extrusionOk="0">
                  <a:moveTo>
                    <a:pt x="1598" y="1"/>
                  </a:moveTo>
                  <a:lnTo>
                    <a:pt x="1291" y="31"/>
                  </a:lnTo>
                  <a:lnTo>
                    <a:pt x="983" y="123"/>
                  </a:lnTo>
                  <a:lnTo>
                    <a:pt x="707" y="277"/>
                  </a:lnTo>
                  <a:lnTo>
                    <a:pt x="461" y="492"/>
                  </a:lnTo>
                  <a:lnTo>
                    <a:pt x="277" y="707"/>
                  </a:lnTo>
                  <a:lnTo>
                    <a:pt x="123" y="984"/>
                  </a:lnTo>
                  <a:lnTo>
                    <a:pt x="31" y="1291"/>
                  </a:lnTo>
                  <a:lnTo>
                    <a:pt x="0" y="1629"/>
                  </a:lnTo>
                  <a:lnTo>
                    <a:pt x="0" y="2059"/>
                  </a:lnTo>
                  <a:lnTo>
                    <a:pt x="31" y="2366"/>
                  </a:lnTo>
                  <a:lnTo>
                    <a:pt x="123" y="2674"/>
                  </a:lnTo>
                  <a:lnTo>
                    <a:pt x="277" y="2950"/>
                  </a:lnTo>
                  <a:lnTo>
                    <a:pt x="461" y="3196"/>
                  </a:lnTo>
                  <a:lnTo>
                    <a:pt x="707" y="3380"/>
                  </a:lnTo>
                  <a:lnTo>
                    <a:pt x="983" y="3534"/>
                  </a:lnTo>
                  <a:lnTo>
                    <a:pt x="1291" y="3626"/>
                  </a:lnTo>
                  <a:lnTo>
                    <a:pt x="1598" y="3657"/>
                  </a:lnTo>
                  <a:lnTo>
                    <a:pt x="5469" y="3657"/>
                  </a:lnTo>
                  <a:lnTo>
                    <a:pt x="5469"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8;p44"/>
            <p:cNvSpPr/>
            <p:nvPr/>
          </p:nvSpPr>
          <p:spPr>
            <a:xfrm>
              <a:off x="249210" y="4202208"/>
              <a:ext cx="1672776" cy="88977"/>
            </a:xfrm>
            <a:custGeom>
              <a:avLst/>
              <a:gdLst/>
              <a:ahLst/>
              <a:cxnLst/>
              <a:rect l="l" t="t" r="r" b="b"/>
              <a:pathLst>
                <a:path w="19082" h="1015" extrusionOk="0">
                  <a:moveTo>
                    <a:pt x="3687" y="0"/>
                  </a:moveTo>
                  <a:lnTo>
                    <a:pt x="3227" y="31"/>
                  </a:lnTo>
                  <a:lnTo>
                    <a:pt x="2766" y="62"/>
                  </a:lnTo>
                  <a:lnTo>
                    <a:pt x="2305" y="154"/>
                  </a:lnTo>
                  <a:lnTo>
                    <a:pt x="1875" y="246"/>
                  </a:lnTo>
                  <a:lnTo>
                    <a:pt x="1414" y="369"/>
                  </a:lnTo>
                  <a:lnTo>
                    <a:pt x="984" y="523"/>
                  </a:lnTo>
                  <a:lnTo>
                    <a:pt x="553" y="707"/>
                  </a:lnTo>
                  <a:lnTo>
                    <a:pt x="154" y="922"/>
                  </a:lnTo>
                  <a:lnTo>
                    <a:pt x="0" y="1014"/>
                  </a:lnTo>
                  <a:lnTo>
                    <a:pt x="19081" y="1014"/>
                  </a:lnTo>
                  <a:lnTo>
                    <a:pt x="19020" y="953"/>
                  </a:lnTo>
                  <a:lnTo>
                    <a:pt x="18835" y="738"/>
                  </a:lnTo>
                  <a:lnTo>
                    <a:pt x="18620" y="553"/>
                  </a:lnTo>
                  <a:lnTo>
                    <a:pt x="18405" y="400"/>
                  </a:lnTo>
                  <a:lnTo>
                    <a:pt x="18159" y="246"/>
                  </a:lnTo>
                  <a:lnTo>
                    <a:pt x="17913" y="154"/>
                  </a:lnTo>
                  <a:lnTo>
                    <a:pt x="17637" y="62"/>
                  </a:lnTo>
                  <a:lnTo>
                    <a:pt x="17360" y="31"/>
                  </a:lnTo>
                  <a:lnTo>
                    <a:pt x="1708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9;p44"/>
            <p:cNvSpPr/>
            <p:nvPr/>
          </p:nvSpPr>
          <p:spPr>
            <a:xfrm>
              <a:off x="249210" y="5155695"/>
              <a:ext cx="1672776" cy="88977"/>
            </a:xfrm>
            <a:custGeom>
              <a:avLst/>
              <a:gdLst/>
              <a:ahLst/>
              <a:cxnLst/>
              <a:rect l="l" t="t" r="r" b="b"/>
              <a:pathLst>
                <a:path w="19082" h="1015" extrusionOk="0">
                  <a:moveTo>
                    <a:pt x="0" y="0"/>
                  </a:moveTo>
                  <a:lnTo>
                    <a:pt x="154" y="123"/>
                  </a:lnTo>
                  <a:lnTo>
                    <a:pt x="553" y="307"/>
                  </a:lnTo>
                  <a:lnTo>
                    <a:pt x="984" y="492"/>
                  </a:lnTo>
                  <a:lnTo>
                    <a:pt x="1414" y="645"/>
                  </a:lnTo>
                  <a:lnTo>
                    <a:pt x="1875" y="799"/>
                  </a:lnTo>
                  <a:lnTo>
                    <a:pt x="2305" y="891"/>
                  </a:lnTo>
                  <a:lnTo>
                    <a:pt x="2766" y="953"/>
                  </a:lnTo>
                  <a:lnTo>
                    <a:pt x="3227" y="1014"/>
                  </a:lnTo>
                  <a:lnTo>
                    <a:pt x="17360" y="1014"/>
                  </a:lnTo>
                  <a:lnTo>
                    <a:pt x="17637" y="953"/>
                  </a:lnTo>
                  <a:lnTo>
                    <a:pt x="17913" y="891"/>
                  </a:lnTo>
                  <a:lnTo>
                    <a:pt x="18159" y="768"/>
                  </a:lnTo>
                  <a:lnTo>
                    <a:pt x="18405" y="645"/>
                  </a:lnTo>
                  <a:lnTo>
                    <a:pt x="18620" y="492"/>
                  </a:lnTo>
                  <a:lnTo>
                    <a:pt x="18835" y="307"/>
                  </a:lnTo>
                  <a:lnTo>
                    <a:pt x="19020" y="92"/>
                  </a:lnTo>
                  <a:lnTo>
                    <a:pt x="19081"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90;p44"/>
            <p:cNvSpPr/>
            <p:nvPr/>
          </p:nvSpPr>
          <p:spPr>
            <a:xfrm>
              <a:off x="1022201" y="4234555"/>
              <a:ext cx="466102" cy="115890"/>
            </a:xfrm>
            <a:custGeom>
              <a:avLst/>
              <a:gdLst/>
              <a:ahLst/>
              <a:cxnLst/>
              <a:rect l="l" t="t" r="r" b="b"/>
              <a:pathLst>
                <a:path w="5317" h="1322" extrusionOk="0">
                  <a:moveTo>
                    <a:pt x="185" y="0"/>
                  </a:moveTo>
                  <a:lnTo>
                    <a:pt x="93" y="31"/>
                  </a:lnTo>
                  <a:lnTo>
                    <a:pt x="31" y="92"/>
                  </a:lnTo>
                  <a:lnTo>
                    <a:pt x="1" y="215"/>
                  </a:lnTo>
                  <a:lnTo>
                    <a:pt x="62" y="307"/>
                  </a:lnTo>
                  <a:lnTo>
                    <a:pt x="246" y="461"/>
                  </a:lnTo>
                  <a:lnTo>
                    <a:pt x="431" y="645"/>
                  </a:lnTo>
                  <a:lnTo>
                    <a:pt x="830" y="891"/>
                  </a:lnTo>
                  <a:lnTo>
                    <a:pt x="1230" y="1075"/>
                  </a:lnTo>
                  <a:lnTo>
                    <a:pt x="1629" y="1168"/>
                  </a:lnTo>
                  <a:lnTo>
                    <a:pt x="1998" y="1260"/>
                  </a:lnTo>
                  <a:lnTo>
                    <a:pt x="2367" y="1290"/>
                  </a:lnTo>
                  <a:lnTo>
                    <a:pt x="3012" y="1321"/>
                  </a:lnTo>
                  <a:lnTo>
                    <a:pt x="5132" y="1321"/>
                  </a:lnTo>
                  <a:lnTo>
                    <a:pt x="5224" y="1290"/>
                  </a:lnTo>
                  <a:lnTo>
                    <a:pt x="5285" y="1229"/>
                  </a:lnTo>
                  <a:lnTo>
                    <a:pt x="5316" y="1137"/>
                  </a:lnTo>
                  <a:lnTo>
                    <a:pt x="5285" y="1045"/>
                  </a:lnTo>
                  <a:lnTo>
                    <a:pt x="4855" y="123"/>
                  </a:lnTo>
                  <a:lnTo>
                    <a:pt x="4763" y="31"/>
                  </a:lnTo>
                  <a:lnTo>
                    <a:pt x="4640"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91;p44"/>
            <p:cNvSpPr/>
            <p:nvPr/>
          </p:nvSpPr>
          <p:spPr>
            <a:xfrm>
              <a:off x="1498988" y="4234555"/>
              <a:ext cx="145520" cy="110455"/>
            </a:xfrm>
            <a:custGeom>
              <a:avLst/>
              <a:gdLst/>
              <a:ahLst/>
              <a:cxnLst/>
              <a:rect l="l" t="t" r="r" b="b"/>
              <a:pathLst>
                <a:path w="1660" h="1260" extrusionOk="0">
                  <a:moveTo>
                    <a:pt x="62" y="0"/>
                  </a:moveTo>
                  <a:lnTo>
                    <a:pt x="31" y="61"/>
                  </a:lnTo>
                  <a:lnTo>
                    <a:pt x="0" y="123"/>
                  </a:lnTo>
                  <a:lnTo>
                    <a:pt x="31" y="184"/>
                  </a:lnTo>
                  <a:lnTo>
                    <a:pt x="492" y="1168"/>
                  </a:lnTo>
                  <a:lnTo>
                    <a:pt x="553" y="1229"/>
                  </a:lnTo>
                  <a:lnTo>
                    <a:pt x="615" y="1260"/>
                  </a:lnTo>
                  <a:lnTo>
                    <a:pt x="737" y="1260"/>
                  </a:lnTo>
                  <a:lnTo>
                    <a:pt x="953" y="1168"/>
                  </a:lnTo>
                  <a:lnTo>
                    <a:pt x="1075" y="1075"/>
                  </a:lnTo>
                  <a:lnTo>
                    <a:pt x="1229" y="953"/>
                  </a:lnTo>
                  <a:lnTo>
                    <a:pt x="1352" y="830"/>
                  </a:lnTo>
                  <a:lnTo>
                    <a:pt x="1475" y="645"/>
                  </a:lnTo>
                  <a:lnTo>
                    <a:pt x="1567" y="461"/>
                  </a:lnTo>
                  <a:lnTo>
                    <a:pt x="1659" y="215"/>
                  </a:lnTo>
                  <a:lnTo>
                    <a:pt x="1659" y="123"/>
                  </a:lnTo>
                  <a:lnTo>
                    <a:pt x="1629" y="61"/>
                  </a:lnTo>
                  <a:lnTo>
                    <a:pt x="1567"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92;p44"/>
            <p:cNvSpPr/>
            <p:nvPr/>
          </p:nvSpPr>
          <p:spPr>
            <a:xfrm>
              <a:off x="1022201" y="5099066"/>
              <a:ext cx="466102" cy="115977"/>
            </a:xfrm>
            <a:custGeom>
              <a:avLst/>
              <a:gdLst/>
              <a:ahLst/>
              <a:cxnLst/>
              <a:rect l="l" t="t" r="r" b="b"/>
              <a:pathLst>
                <a:path w="5317" h="1323" extrusionOk="0">
                  <a:moveTo>
                    <a:pt x="3012" y="1"/>
                  </a:moveTo>
                  <a:lnTo>
                    <a:pt x="2367" y="32"/>
                  </a:lnTo>
                  <a:lnTo>
                    <a:pt x="1998" y="62"/>
                  </a:lnTo>
                  <a:lnTo>
                    <a:pt x="1629" y="124"/>
                  </a:lnTo>
                  <a:lnTo>
                    <a:pt x="1230" y="247"/>
                  </a:lnTo>
                  <a:lnTo>
                    <a:pt x="830" y="431"/>
                  </a:lnTo>
                  <a:lnTo>
                    <a:pt x="431" y="677"/>
                  </a:lnTo>
                  <a:lnTo>
                    <a:pt x="246" y="831"/>
                  </a:lnTo>
                  <a:lnTo>
                    <a:pt x="62" y="1015"/>
                  </a:lnTo>
                  <a:lnTo>
                    <a:pt x="1" y="1107"/>
                  </a:lnTo>
                  <a:lnTo>
                    <a:pt x="31" y="1199"/>
                  </a:lnTo>
                  <a:lnTo>
                    <a:pt x="93" y="1291"/>
                  </a:lnTo>
                  <a:lnTo>
                    <a:pt x="185" y="1322"/>
                  </a:lnTo>
                  <a:lnTo>
                    <a:pt x="4640" y="1322"/>
                  </a:lnTo>
                  <a:lnTo>
                    <a:pt x="4763" y="1291"/>
                  </a:lnTo>
                  <a:lnTo>
                    <a:pt x="4855" y="1199"/>
                  </a:lnTo>
                  <a:lnTo>
                    <a:pt x="5285" y="247"/>
                  </a:lnTo>
                  <a:lnTo>
                    <a:pt x="5316" y="155"/>
                  </a:lnTo>
                  <a:lnTo>
                    <a:pt x="5285" y="93"/>
                  </a:lnTo>
                  <a:lnTo>
                    <a:pt x="5224" y="32"/>
                  </a:lnTo>
                  <a:lnTo>
                    <a:pt x="5132"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93;p44"/>
            <p:cNvSpPr/>
            <p:nvPr/>
          </p:nvSpPr>
          <p:spPr>
            <a:xfrm>
              <a:off x="1498988" y="5101783"/>
              <a:ext cx="145520" cy="113260"/>
            </a:xfrm>
            <a:custGeom>
              <a:avLst/>
              <a:gdLst/>
              <a:ahLst/>
              <a:cxnLst/>
              <a:rect l="l" t="t" r="r" b="b"/>
              <a:pathLst>
                <a:path w="1660" h="1292" extrusionOk="0">
                  <a:moveTo>
                    <a:pt x="676" y="1"/>
                  </a:moveTo>
                  <a:lnTo>
                    <a:pt x="615" y="31"/>
                  </a:lnTo>
                  <a:lnTo>
                    <a:pt x="553" y="62"/>
                  </a:lnTo>
                  <a:lnTo>
                    <a:pt x="492" y="93"/>
                  </a:lnTo>
                  <a:lnTo>
                    <a:pt x="31" y="1107"/>
                  </a:lnTo>
                  <a:lnTo>
                    <a:pt x="0" y="1168"/>
                  </a:lnTo>
                  <a:lnTo>
                    <a:pt x="31" y="1230"/>
                  </a:lnTo>
                  <a:lnTo>
                    <a:pt x="62" y="1260"/>
                  </a:lnTo>
                  <a:lnTo>
                    <a:pt x="123" y="1291"/>
                  </a:lnTo>
                  <a:lnTo>
                    <a:pt x="1506" y="1291"/>
                  </a:lnTo>
                  <a:lnTo>
                    <a:pt x="1567" y="1260"/>
                  </a:lnTo>
                  <a:lnTo>
                    <a:pt x="1629" y="1230"/>
                  </a:lnTo>
                  <a:lnTo>
                    <a:pt x="1659" y="1138"/>
                  </a:lnTo>
                  <a:lnTo>
                    <a:pt x="1659" y="1045"/>
                  </a:lnTo>
                  <a:lnTo>
                    <a:pt x="1567" y="830"/>
                  </a:lnTo>
                  <a:lnTo>
                    <a:pt x="1475" y="615"/>
                  </a:lnTo>
                  <a:lnTo>
                    <a:pt x="1352" y="462"/>
                  </a:lnTo>
                  <a:lnTo>
                    <a:pt x="1229" y="308"/>
                  </a:lnTo>
                  <a:lnTo>
                    <a:pt x="1075" y="216"/>
                  </a:lnTo>
                  <a:lnTo>
                    <a:pt x="953" y="124"/>
                  </a:lnTo>
                  <a:lnTo>
                    <a:pt x="737" y="31"/>
                  </a:lnTo>
                  <a:lnTo>
                    <a:pt x="676"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94;p44"/>
            <p:cNvSpPr/>
            <p:nvPr/>
          </p:nvSpPr>
          <p:spPr>
            <a:xfrm>
              <a:off x="1719805" y="4404178"/>
              <a:ext cx="247910" cy="27000"/>
            </a:xfrm>
            <a:custGeom>
              <a:avLst/>
              <a:gdLst/>
              <a:ahLst/>
              <a:cxnLst/>
              <a:rect l="l" t="t" r="r" b="b"/>
              <a:pathLst>
                <a:path w="2828" h="308" extrusionOk="0">
                  <a:moveTo>
                    <a:pt x="1" y="1"/>
                  </a:moveTo>
                  <a:lnTo>
                    <a:pt x="1" y="308"/>
                  </a:lnTo>
                  <a:lnTo>
                    <a:pt x="2827" y="308"/>
                  </a:lnTo>
                  <a:lnTo>
                    <a:pt x="2827" y="216"/>
                  </a:lnTo>
                  <a:lnTo>
                    <a:pt x="2797"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95;p44"/>
            <p:cNvSpPr/>
            <p:nvPr/>
          </p:nvSpPr>
          <p:spPr>
            <a:xfrm>
              <a:off x="1719805" y="5015613"/>
              <a:ext cx="247910" cy="29718"/>
            </a:xfrm>
            <a:custGeom>
              <a:avLst/>
              <a:gdLst/>
              <a:ahLst/>
              <a:cxnLst/>
              <a:rect l="l" t="t" r="r" b="b"/>
              <a:pathLst>
                <a:path w="2828" h="339" extrusionOk="0">
                  <a:moveTo>
                    <a:pt x="1" y="0"/>
                  </a:moveTo>
                  <a:lnTo>
                    <a:pt x="1" y="338"/>
                  </a:lnTo>
                  <a:lnTo>
                    <a:pt x="2797" y="338"/>
                  </a:lnTo>
                  <a:lnTo>
                    <a:pt x="2827" y="93"/>
                  </a:lnTo>
                  <a:lnTo>
                    <a:pt x="2827"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96;p44"/>
            <p:cNvSpPr/>
            <p:nvPr/>
          </p:nvSpPr>
          <p:spPr>
            <a:xfrm>
              <a:off x="146822" y="4404178"/>
              <a:ext cx="678858" cy="118607"/>
            </a:xfrm>
            <a:custGeom>
              <a:avLst/>
              <a:gdLst/>
              <a:ahLst/>
              <a:cxnLst/>
              <a:rect l="l" t="t" r="r" b="b"/>
              <a:pathLst>
                <a:path w="7744" h="1353" extrusionOk="0">
                  <a:moveTo>
                    <a:pt x="3319" y="1"/>
                  </a:moveTo>
                  <a:lnTo>
                    <a:pt x="3166" y="62"/>
                  </a:lnTo>
                  <a:lnTo>
                    <a:pt x="2950" y="277"/>
                  </a:lnTo>
                  <a:lnTo>
                    <a:pt x="2735" y="462"/>
                  </a:lnTo>
                  <a:lnTo>
                    <a:pt x="2520" y="646"/>
                  </a:lnTo>
                  <a:lnTo>
                    <a:pt x="2274" y="769"/>
                  </a:lnTo>
                  <a:lnTo>
                    <a:pt x="1998" y="892"/>
                  </a:lnTo>
                  <a:lnTo>
                    <a:pt x="1721" y="984"/>
                  </a:lnTo>
                  <a:lnTo>
                    <a:pt x="1445" y="1015"/>
                  </a:lnTo>
                  <a:lnTo>
                    <a:pt x="1138" y="1045"/>
                  </a:lnTo>
                  <a:lnTo>
                    <a:pt x="1" y="1045"/>
                  </a:lnTo>
                  <a:lnTo>
                    <a:pt x="1" y="1353"/>
                  </a:lnTo>
                  <a:lnTo>
                    <a:pt x="1445" y="1353"/>
                  </a:lnTo>
                  <a:lnTo>
                    <a:pt x="1752" y="1291"/>
                  </a:lnTo>
                  <a:lnTo>
                    <a:pt x="2059" y="1230"/>
                  </a:lnTo>
                  <a:lnTo>
                    <a:pt x="2336" y="1107"/>
                  </a:lnTo>
                  <a:lnTo>
                    <a:pt x="2582" y="984"/>
                  </a:lnTo>
                  <a:lnTo>
                    <a:pt x="2858" y="800"/>
                  </a:lnTo>
                  <a:lnTo>
                    <a:pt x="3073" y="615"/>
                  </a:lnTo>
                  <a:lnTo>
                    <a:pt x="3288" y="400"/>
                  </a:lnTo>
                  <a:lnTo>
                    <a:pt x="3381" y="339"/>
                  </a:lnTo>
                  <a:lnTo>
                    <a:pt x="3473" y="308"/>
                  </a:lnTo>
                  <a:lnTo>
                    <a:pt x="7744" y="308"/>
                  </a:lnTo>
                  <a:lnTo>
                    <a:pt x="7744"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97;p44"/>
            <p:cNvSpPr/>
            <p:nvPr/>
          </p:nvSpPr>
          <p:spPr>
            <a:xfrm>
              <a:off x="146822" y="4924007"/>
              <a:ext cx="678858" cy="121325"/>
            </a:xfrm>
            <a:custGeom>
              <a:avLst/>
              <a:gdLst/>
              <a:ahLst/>
              <a:cxnLst/>
              <a:rect l="l" t="t" r="r" b="b"/>
              <a:pathLst>
                <a:path w="7744" h="1384" extrusionOk="0">
                  <a:moveTo>
                    <a:pt x="1" y="1"/>
                  </a:moveTo>
                  <a:lnTo>
                    <a:pt x="1" y="339"/>
                  </a:lnTo>
                  <a:lnTo>
                    <a:pt x="1445" y="339"/>
                  </a:lnTo>
                  <a:lnTo>
                    <a:pt x="1721" y="400"/>
                  </a:lnTo>
                  <a:lnTo>
                    <a:pt x="1998" y="492"/>
                  </a:lnTo>
                  <a:lnTo>
                    <a:pt x="2274" y="585"/>
                  </a:lnTo>
                  <a:lnTo>
                    <a:pt x="2520" y="738"/>
                  </a:lnTo>
                  <a:lnTo>
                    <a:pt x="2735" y="892"/>
                  </a:lnTo>
                  <a:lnTo>
                    <a:pt x="2950" y="1107"/>
                  </a:lnTo>
                  <a:lnTo>
                    <a:pt x="3166" y="1322"/>
                  </a:lnTo>
                  <a:lnTo>
                    <a:pt x="3319" y="1353"/>
                  </a:lnTo>
                  <a:lnTo>
                    <a:pt x="3503" y="1383"/>
                  </a:lnTo>
                  <a:lnTo>
                    <a:pt x="7744" y="1383"/>
                  </a:lnTo>
                  <a:lnTo>
                    <a:pt x="7744" y="1045"/>
                  </a:lnTo>
                  <a:lnTo>
                    <a:pt x="3473" y="1045"/>
                  </a:lnTo>
                  <a:lnTo>
                    <a:pt x="3381" y="1015"/>
                  </a:lnTo>
                  <a:lnTo>
                    <a:pt x="3288" y="984"/>
                  </a:lnTo>
                  <a:lnTo>
                    <a:pt x="3073" y="738"/>
                  </a:lnTo>
                  <a:lnTo>
                    <a:pt x="2858" y="554"/>
                  </a:lnTo>
                  <a:lnTo>
                    <a:pt x="2612" y="400"/>
                  </a:lnTo>
                  <a:lnTo>
                    <a:pt x="2336" y="247"/>
                  </a:lnTo>
                  <a:lnTo>
                    <a:pt x="2059" y="154"/>
                  </a:lnTo>
                  <a:lnTo>
                    <a:pt x="1752" y="62"/>
                  </a:lnTo>
                  <a:lnTo>
                    <a:pt x="1445" y="32"/>
                  </a:lnTo>
                  <a:lnTo>
                    <a:pt x="1138"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98;p44"/>
            <p:cNvSpPr/>
            <p:nvPr/>
          </p:nvSpPr>
          <p:spPr>
            <a:xfrm>
              <a:off x="192669" y="4264096"/>
              <a:ext cx="250539" cy="202150"/>
            </a:xfrm>
            <a:custGeom>
              <a:avLst/>
              <a:gdLst/>
              <a:ahLst/>
              <a:cxnLst/>
              <a:rect l="l" t="t" r="r" b="b"/>
              <a:pathLst>
                <a:path w="2858" h="2306" extrusionOk="0">
                  <a:moveTo>
                    <a:pt x="2735" y="1"/>
                  </a:moveTo>
                  <a:lnTo>
                    <a:pt x="2305" y="124"/>
                  </a:lnTo>
                  <a:lnTo>
                    <a:pt x="1874" y="247"/>
                  </a:lnTo>
                  <a:lnTo>
                    <a:pt x="1444" y="431"/>
                  </a:lnTo>
                  <a:lnTo>
                    <a:pt x="1045" y="646"/>
                  </a:lnTo>
                  <a:lnTo>
                    <a:pt x="830" y="769"/>
                  </a:lnTo>
                  <a:lnTo>
                    <a:pt x="645" y="923"/>
                  </a:lnTo>
                  <a:lnTo>
                    <a:pt x="461" y="1107"/>
                  </a:lnTo>
                  <a:lnTo>
                    <a:pt x="307" y="1291"/>
                  </a:lnTo>
                  <a:lnTo>
                    <a:pt x="184" y="1507"/>
                  </a:lnTo>
                  <a:lnTo>
                    <a:pt x="92" y="1722"/>
                  </a:lnTo>
                  <a:lnTo>
                    <a:pt x="31" y="1967"/>
                  </a:lnTo>
                  <a:lnTo>
                    <a:pt x="0" y="2213"/>
                  </a:lnTo>
                  <a:lnTo>
                    <a:pt x="31" y="2275"/>
                  </a:lnTo>
                  <a:lnTo>
                    <a:pt x="92" y="2305"/>
                  </a:lnTo>
                  <a:lnTo>
                    <a:pt x="860" y="2305"/>
                  </a:lnTo>
                  <a:lnTo>
                    <a:pt x="1075" y="2275"/>
                  </a:lnTo>
                  <a:lnTo>
                    <a:pt x="1291" y="2213"/>
                  </a:lnTo>
                  <a:lnTo>
                    <a:pt x="1506" y="2121"/>
                  </a:lnTo>
                  <a:lnTo>
                    <a:pt x="1690" y="2029"/>
                  </a:lnTo>
                  <a:lnTo>
                    <a:pt x="1874" y="1937"/>
                  </a:lnTo>
                  <a:lnTo>
                    <a:pt x="2028" y="1783"/>
                  </a:lnTo>
                  <a:lnTo>
                    <a:pt x="2212" y="1660"/>
                  </a:lnTo>
                  <a:lnTo>
                    <a:pt x="2335" y="1507"/>
                  </a:lnTo>
                  <a:lnTo>
                    <a:pt x="2458" y="1322"/>
                  </a:lnTo>
                  <a:lnTo>
                    <a:pt x="2581" y="1138"/>
                  </a:lnTo>
                  <a:lnTo>
                    <a:pt x="2673" y="953"/>
                  </a:lnTo>
                  <a:lnTo>
                    <a:pt x="2765" y="738"/>
                  </a:lnTo>
                  <a:lnTo>
                    <a:pt x="2796" y="523"/>
                  </a:lnTo>
                  <a:lnTo>
                    <a:pt x="2827" y="308"/>
                  </a:lnTo>
                  <a:lnTo>
                    <a:pt x="2858" y="93"/>
                  </a:lnTo>
                  <a:lnTo>
                    <a:pt x="2858" y="32"/>
                  </a:lnTo>
                  <a:lnTo>
                    <a:pt x="282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99;p44"/>
            <p:cNvSpPr/>
            <p:nvPr/>
          </p:nvSpPr>
          <p:spPr>
            <a:xfrm>
              <a:off x="208798" y="4280314"/>
              <a:ext cx="218280" cy="172432"/>
            </a:xfrm>
            <a:custGeom>
              <a:avLst/>
              <a:gdLst/>
              <a:ahLst/>
              <a:cxnLst/>
              <a:rect l="l" t="t" r="r" b="b"/>
              <a:pathLst>
                <a:path w="2490" h="1967" extrusionOk="0">
                  <a:moveTo>
                    <a:pt x="2489" y="0"/>
                  </a:moveTo>
                  <a:lnTo>
                    <a:pt x="2090" y="93"/>
                  </a:lnTo>
                  <a:lnTo>
                    <a:pt x="1690" y="246"/>
                  </a:lnTo>
                  <a:lnTo>
                    <a:pt x="1291" y="431"/>
                  </a:lnTo>
                  <a:lnTo>
                    <a:pt x="922" y="615"/>
                  </a:lnTo>
                  <a:lnTo>
                    <a:pt x="738" y="707"/>
                  </a:lnTo>
                  <a:lnTo>
                    <a:pt x="584" y="861"/>
                  </a:lnTo>
                  <a:lnTo>
                    <a:pt x="431" y="1014"/>
                  </a:lnTo>
                  <a:lnTo>
                    <a:pt x="308" y="1168"/>
                  </a:lnTo>
                  <a:lnTo>
                    <a:pt x="185" y="1352"/>
                  </a:lnTo>
                  <a:lnTo>
                    <a:pt x="93" y="1537"/>
                  </a:lnTo>
                  <a:lnTo>
                    <a:pt x="31" y="1752"/>
                  </a:lnTo>
                  <a:lnTo>
                    <a:pt x="0" y="1967"/>
                  </a:lnTo>
                  <a:lnTo>
                    <a:pt x="431" y="1967"/>
                  </a:lnTo>
                  <a:lnTo>
                    <a:pt x="646" y="1936"/>
                  </a:lnTo>
                  <a:lnTo>
                    <a:pt x="830" y="1905"/>
                  </a:lnTo>
                  <a:lnTo>
                    <a:pt x="1045" y="1875"/>
                  </a:lnTo>
                  <a:lnTo>
                    <a:pt x="1229" y="1813"/>
                  </a:lnTo>
                  <a:lnTo>
                    <a:pt x="1567" y="1629"/>
                  </a:lnTo>
                  <a:lnTo>
                    <a:pt x="1875" y="1383"/>
                  </a:lnTo>
                  <a:lnTo>
                    <a:pt x="2121" y="1106"/>
                  </a:lnTo>
                  <a:lnTo>
                    <a:pt x="2305" y="768"/>
                  </a:lnTo>
                  <a:lnTo>
                    <a:pt x="2397" y="584"/>
                  </a:lnTo>
                  <a:lnTo>
                    <a:pt x="2459" y="400"/>
                  </a:lnTo>
                  <a:lnTo>
                    <a:pt x="2489" y="185"/>
                  </a:lnTo>
                  <a:lnTo>
                    <a:pt x="2489"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01;p44"/>
            <p:cNvSpPr/>
            <p:nvPr/>
          </p:nvSpPr>
          <p:spPr>
            <a:xfrm>
              <a:off x="321881" y="4320725"/>
              <a:ext cx="48565" cy="78195"/>
            </a:xfrm>
            <a:custGeom>
              <a:avLst/>
              <a:gdLst/>
              <a:ahLst/>
              <a:cxnLst/>
              <a:rect l="l" t="t" r="r" b="b"/>
              <a:pathLst>
                <a:path w="554" h="892" extrusionOk="0">
                  <a:moveTo>
                    <a:pt x="277" y="0"/>
                  </a:moveTo>
                  <a:lnTo>
                    <a:pt x="185" y="31"/>
                  </a:lnTo>
                  <a:lnTo>
                    <a:pt x="93" y="123"/>
                  </a:lnTo>
                  <a:lnTo>
                    <a:pt x="32" y="277"/>
                  </a:lnTo>
                  <a:lnTo>
                    <a:pt x="1" y="430"/>
                  </a:lnTo>
                  <a:lnTo>
                    <a:pt x="32" y="615"/>
                  </a:lnTo>
                  <a:lnTo>
                    <a:pt x="93" y="738"/>
                  </a:lnTo>
                  <a:lnTo>
                    <a:pt x="185" y="830"/>
                  </a:lnTo>
                  <a:lnTo>
                    <a:pt x="277" y="891"/>
                  </a:lnTo>
                  <a:lnTo>
                    <a:pt x="370" y="830"/>
                  </a:lnTo>
                  <a:lnTo>
                    <a:pt x="462" y="738"/>
                  </a:lnTo>
                  <a:lnTo>
                    <a:pt x="523" y="615"/>
                  </a:lnTo>
                  <a:lnTo>
                    <a:pt x="554" y="430"/>
                  </a:lnTo>
                  <a:lnTo>
                    <a:pt x="523" y="277"/>
                  </a:lnTo>
                  <a:lnTo>
                    <a:pt x="462" y="123"/>
                  </a:lnTo>
                  <a:lnTo>
                    <a:pt x="370" y="31"/>
                  </a:lnTo>
                  <a:lnTo>
                    <a:pt x="277" y="0"/>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2;p44"/>
            <p:cNvSpPr/>
            <p:nvPr/>
          </p:nvSpPr>
          <p:spPr>
            <a:xfrm>
              <a:off x="192669" y="4983266"/>
              <a:ext cx="250539" cy="202150"/>
            </a:xfrm>
            <a:custGeom>
              <a:avLst/>
              <a:gdLst/>
              <a:ahLst/>
              <a:cxnLst/>
              <a:rect l="l" t="t" r="r" b="b"/>
              <a:pathLst>
                <a:path w="2858" h="2306" extrusionOk="0">
                  <a:moveTo>
                    <a:pt x="31" y="1"/>
                  </a:moveTo>
                  <a:lnTo>
                    <a:pt x="0" y="93"/>
                  </a:lnTo>
                  <a:lnTo>
                    <a:pt x="31" y="339"/>
                  </a:lnTo>
                  <a:lnTo>
                    <a:pt x="92" y="554"/>
                  </a:lnTo>
                  <a:lnTo>
                    <a:pt x="184" y="769"/>
                  </a:lnTo>
                  <a:lnTo>
                    <a:pt x="307" y="984"/>
                  </a:lnTo>
                  <a:lnTo>
                    <a:pt x="461" y="1168"/>
                  </a:lnTo>
                  <a:lnTo>
                    <a:pt x="645" y="1353"/>
                  </a:lnTo>
                  <a:lnTo>
                    <a:pt x="830" y="1506"/>
                  </a:lnTo>
                  <a:lnTo>
                    <a:pt x="1045" y="1660"/>
                  </a:lnTo>
                  <a:lnTo>
                    <a:pt x="1444" y="1844"/>
                  </a:lnTo>
                  <a:lnTo>
                    <a:pt x="1874" y="2029"/>
                  </a:lnTo>
                  <a:lnTo>
                    <a:pt x="2305" y="2182"/>
                  </a:lnTo>
                  <a:lnTo>
                    <a:pt x="2735" y="2305"/>
                  </a:lnTo>
                  <a:lnTo>
                    <a:pt x="2796" y="2305"/>
                  </a:lnTo>
                  <a:lnTo>
                    <a:pt x="2827" y="2274"/>
                  </a:lnTo>
                  <a:lnTo>
                    <a:pt x="2858" y="2244"/>
                  </a:lnTo>
                  <a:lnTo>
                    <a:pt x="2858" y="2213"/>
                  </a:lnTo>
                  <a:lnTo>
                    <a:pt x="2827" y="1998"/>
                  </a:lnTo>
                  <a:lnTo>
                    <a:pt x="2796" y="1752"/>
                  </a:lnTo>
                  <a:lnTo>
                    <a:pt x="2765" y="1537"/>
                  </a:lnTo>
                  <a:lnTo>
                    <a:pt x="2673" y="1353"/>
                  </a:lnTo>
                  <a:lnTo>
                    <a:pt x="2581" y="1138"/>
                  </a:lnTo>
                  <a:lnTo>
                    <a:pt x="2458" y="984"/>
                  </a:lnTo>
                  <a:lnTo>
                    <a:pt x="2335" y="800"/>
                  </a:lnTo>
                  <a:lnTo>
                    <a:pt x="2212" y="646"/>
                  </a:lnTo>
                  <a:lnTo>
                    <a:pt x="2028" y="492"/>
                  </a:lnTo>
                  <a:lnTo>
                    <a:pt x="1874" y="369"/>
                  </a:lnTo>
                  <a:lnTo>
                    <a:pt x="1690" y="247"/>
                  </a:lnTo>
                  <a:lnTo>
                    <a:pt x="1506" y="154"/>
                  </a:lnTo>
                  <a:lnTo>
                    <a:pt x="1291" y="93"/>
                  </a:lnTo>
                  <a:lnTo>
                    <a:pt x="1075" y="32"/>
                  </a:lnTo>
                  <a:lnTo>
                    <a:pt x="860"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03;p44"/>
            <p:cNvSpPr/>
            <p:nvPr/>
          </p:nvSpPr>
          <p:spPr>
            <a:xfrm>
              <a:off x="208798" y="4996765"/>
              <a:ext cx="218280" cy="172432"/>
            </a:xfrm>
            <a:custGeom>
              <a:avLst/>
              <a:gdLst/>
              <a:ahLst/>
              <a:cxnLst/>
              <a:rect l="l" t="t" r="r" b="b"/>
              <a:pathLst>
                <a:path w="2490" h="1967" extrusionOk="0">
                  <a:moveTo>
                    <a:pt x="0" y="0"/>
                  </a:moveTo>
                  <a:lnTo>
                    <a:pt x="31" y="215"/>
                  </a:lnTo>
                  <a:lnTo>
                    <a:pt x="93" y="400"/>
                  </a:lnTo>
                  <a:lnTo>
                    <a:pt x="185" y="615"/>
                  </a:lnTo>
                  <a:lnTo>
                    <a:pt x="308" y="769"/>
                  </a:lnTo>
                  <a:lnTo>
                    <a:pt x="431" y="953"/>
                  </a:lnTo>
                  <a:lnTo>
                    <a:pt x="584" y="1107"/>
                  </a:lnTo>
                  <a:lnTo>
                    <a:pt x="738" y="1229"/>
                  </a:lnTo>
                  <a:lnTo>
                    <a:pt x="922" y="1352"/>
                  </a:lnTo>
                  <a:lnTo>
                    <a:pt x="1291" y="1537"/>
                  </a:lnTo>
                  <a:lnTo>
                    <a:pt x="1690" y="1690"/>
                  </a:lnTo>
                  <a:lnTo>
                    <a:pt x="2090" y="1844"/>
                  </a:lnTo>
                  <a:lnTo>
                    <a:pt x="2489" y="1967"/>
                  </a:lnTo>
                  <a:lnTo>
                    <a:pt x="2489" y="1752"/>
                  </a:lnTo>
                  <a:lnTo>
                    <a:pt x="2459" y="1567"/>
                  </a:lnTo>
                  <a:lnTo>
                    <a:pt x="2397" y="1383"/>
                  </a:lnTo>
                  <a:lnTo>
                    <a:pt x="2305" y="1199"/>
                  </a:lnTo>
                  <a:lnTo>
                    <a:pt x="2121" y="861"/>
                  </a:lnTo>
                  <a:lnTo>
                    <a:pt x="1875" y="584"/>
                  </a:lnTo>
                  <a:lnTo>
                    <a:pt x="1567" y="338"/>
                  </a:lnTo>
                  <a:lnTo>
                    <a:pt x="1229" y="154"/>
                  </a:lnTo>
                  <a:lnTo>
                    <a:pt x="1045" y="93"/>
                  </a:lnTo>
                  <a:lnTo>
                    <a:pt x="830" y="31"/>
                  </a:lnTo>
                  <a:lnTo>
                    <a:pt x="646"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05;p44"/>
            <p:cNvSpPr/>
            <p:nvPr/>
          </p:nvSpPr>
          <p:spPr>
            <a:xfrm>
              <a:off x="321881" y="5050589"/>
              <a:ext cx="48565" cy="78195"/>
            </a:xfrm>
            <a:custGeom>
              <a:avLst/>
              <a:gdLst/>
              <a:ahLst/>
              <a:cxnLst/>
              <a:rect l="l" t="t" r="r" b="b"/>
              <a:pathLst>
                <a:path w="554" h="892" extrusionOk="0">
                  <a:moveTo>
                    <a:pt x="277" y="1"/>
                  </a:moveTo>
                  <a:lnTo>
                    <a:pt x="185" y="32"/>
                  </a:lnTo>
                  <a:lnTo>
                    <a:pt x="93" y="124"/>
                  </a:lnTo>
                  <a:lnTo>
                    <a:pt x="32" y="277"/>
                  </a:lnTo>
                  <a:lnTo>
                    <a:pt x="1" y="431"/>
                  </a:lnTo>
                  <a:lnTo>
                    <a:pt x="32" y="615"/>
                  </a:lnTo>
                  <a:lnTo>
                    <a:pt x="93" y="738"/>
                  </a:lnTo>
                  <a:lnTo>
                    <a:pt x="185" y="861"/>
                  </a:lnTo>
                  <a:lnTo>
                    <a:pt x="277" y="892"/>
                  </a:lnTo>
                  <a:lnTo>
                    <a:pt x="370" y="861"/>
                  </a:lnTo>
                  <a:lnTo>
                    <a:pt x="462" y="738"/>
                  </a:lnTo>
                  <a:lnTo>
                    <a:pt x="523" y="615"/>
                  </a:lnTo>
                  <a:lnTo>
                    <a:pt x="554" y="431"/>
                  </a:lnTo>
                  <a:lnTo>
                    <a:pt x="523" y="277"/>
                  </a:lnTo>
                  <a:lnTo>
                    <a:pt x="462" y="124"/>
                  </a:lnTo>
                  <a:lnTo>
                    <a:pt x="370" y="32"/>
                  </a:lnTo>
                  <a:lnTo>
                    <a:pt x="27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6;p44"/>
            <p:cNvSpPr/>
            <p:nvPr/>
          </p:nvSpPr>
          <p:spPr>
            <a:xfrm>
              <a:off x="981790" y="4455372"/>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7;p44"/>
            <p:cNvSpPr/>
            <p:nvPr/>
          </p:nvSpPr>
          <p:spPr>
            <a:xfrm>
              <a:off x="981790" y="4961701"/>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8;p44"/>
            <p:cNvSpPr/>
            <p:nvPr/>
          </p:nvSpPr>
          <p:spPr>
            <a:xfrm>
              <a:off x="1628199" y="4355702"/>
              <a:ext cx="142890" cy="735401"/>
            </a:xfrm>
            <a:custGeom>
              <a:avLst/>
              <a:gdLst/>
              <a:ahLst/>
              <a:cxnLst/>
              <a:rect l="l" t="t" r="r" b="b"/>
              <a:pathLst>
                <a:path w="1630" h="8389" extrusionOk="0">
                  <a:moveTo>
                    <a:pt x="769" y="1"/>
                  </a:moveTo>
                  <a:lnTo>
                    <a:pt x="646" y="31"/>
                  </a:lnTo>
                  <a:lnTo>
                    <a:pt x="554" y="124"/>
                  </a:lnTo>
                  <a:lnTo>
                    <a:pt x="431" y="339"/>
                  </a:lnTo>
                  <a:lnTo>
                    <a:pt x="308" y="492"/>
                  </a:lnTo>
                  <a:lnTo>
                    <a:pt x="93" y="707"/>
                  </a:lnTo>
                  <a:lnTo>
                    <a:pt x="32" y="769"/>
                  </a:lnTo>
                  <a:lnTo>
                    <a:pt x="1" y="861"/>
                  </a:lnTo>
                  <a:lnTo>
                    <a:pt x="1" y="953"/>
                  </a:lnTo>
                  <a:lnTo>
                    <a:pt x="32" y="1015"/>
                  </a:lnTo>
                  <a:lnTo>
                    <a:pt x="124" y="1168"/>
                  </a:lnTo>
                  <a:lnTo>
                    <a:pt x="185" y="1322"/>
                  </a:lnTo>
                  <a:lnTo>
                    <a:pt x="247" y="1660"/>
                  </a:lnTo>
                  <a:lnTo>
                    <a:pt x="308" y="2090"/>
                  </a:lnTo>
                  <a:lnTo>
                    <a:pt x="339" y="2551"/>
                  </a:lnTo>
                  <a:lnTo>
                    <a:pt x="400" y="3288"/>
                  </a:lnTo>
                  <a:lnTo>
                    <a:pt x="431" y="4149"/>
                  </a:lnTo>
                  <a:lnTo>
                    <a:pt x="431" y="4855"/>
                  </a:lnTo>
                  <a:lnTo>
                    <a:pt x="400" y="5132"/>
                  </a:lnTo>
                  <a:lnTo>
                    <a:pt x="339" y="5869"/>
                  </a:lnTo>
                  <a:lnTo>
                    <a:pt x="308" y="6330"/>
                  </a:lnTo>
                  <a:lnTo>
                    <a:pt x="247" y="6730"/>
                  </a:lnTo>
                  <a:lnTo>
                    <a:pt x="185" y="7098"/>
                  </a:lnTo>
                  <a:lnTo>
                    <a:pt x="124" y="7252"/>
                  </a:lnTo>
                  <a:lnTo>
                    <a:pt x="32" y="7375"/>
                  </a:lnTo>
                  <a:lnTo>
                    <a:pt x="1" y="7467"/>
                  </a:lnTo>
                  <a:lnTo>
                    <a:pt x="1" y="7559"/>
                  </a:lnTo>
                  <a:lnTo>
                    <a:pt x="32" y="7651"/>
                  </a:lnTo>
                  <a:lnTo>
                    <a:pt x="93" y="7713"/>
                  </a:lnTo>
                  <a:lnTo>
                    <a:pt x="308" y="7928"/>
                  </a:lnTo>
                  <a:lnTo>
                    <a:pt x="431" y="8082"/>
                  </a:lnTo>
                  <a:lnTo>
                    <a:pt x="554" y="8266"/>
                  </a:lnTo>
                  <a:lnTo>
                    <a:pt x="646" y="8358"/>
                  </a:lnTo>
                  <a:lnTo>
                    <a:pt x="769" y="8389"/>
                  </a:lnTo>
                  <a:lnTo>
                    <a:pt x="892" y="8389"/>
                  </a:lnTo>
                  <a:lnTo>
                    <a:pt x="984" y="8297"/>
                  </a:lnTo>
                  <a:lnTo>
                    <a:pt x="1076" y="8082"/>
                  </a:lnTo>
                  <a:lnTo>
                    <a:pt x="1199" y="7836"/>
                  </a:lnTo>
                  <a:lnTo>
                    <a:pt x="1291" y="7528"/>
                  </a:lnTo>
                  <a:lnTo>
                    <a:pt x="1384" y="7191"/>
                  </a:lnTo>
                  <a:lnTo>
                    <a:pt x="1476" y="6453"/>
                  </a:lnTo>
                  <a:lnTo>
                    <a:pt x="1537" y="5839"/>
                  </a:lnTo>
                  <a:lnTo>
                    <a:pt x="1599" y="5193"/>
                  </a:lnTo>
                  <a:lnTo>
                    <a:pt x="1629" y="5070"/>
                  </a:lnTo>
                  <a:lnTo>
                    <a:pt x="1629" y="4702"/>
                  </a:lnTo>
                  <a:lnTo>
                    <a:pt x="1599" y="3565"/>
                  </a:lnTo>
                  <a:lnTo>
                    <a:pt x="1568" y="2920"/>
                  </a:lnTo>
                  <a:lnTo>
                    <a:pt x="1537" y="2244"/>
                  </a:lnTo>
                  <a:lnTo>
                    <a:pt x="1476" y="1660"/>
                  </a:lnTo>
                  <a:lnTo>
                    <a:pt x="1384" y="1230"/>
                  </a:lnTo>
                  <a:lnTo>
                    <a:pt x="1291" y="861"/>
                  </a:lnTo>
                  <a:lnTo>
                    <a:pt x="1199" y="554"/>
                  </a:lnTo>
                  <a:lnTo>
                    <a:pt x="1076" y="308"/>
                  </a:lnTo>
                  <a:lnTo>
                    <a:pt x="984" y="124"/>
                  </a:lnTo>
                  <a:lnTo>
                    <a:pt x="892" y="31"/>
                  </a:lnTo>
                  <a:lnTo>
                    <a:pt x="769"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9;p44"/>
            <p:cNvSpPr/>
            <p:nvPr/>
          </p:nvSpPr>
          <p:spPr>
            <a:xfrm>
              <a:off x="731343" y="4277596"/>
              <a:ext cx="350212" cy="894333"/>
            </a:xfrm>
            <a:custGeom>
              <a:avLst/>
              <a:gdLst/>
              <a:ahLst/>
              <a:cxnLst/>
              <a:rect l="l" t="t" r="r" b="b"/>
              <a:pathLst>
                <a:path w="3995" h="10202" extrusionOk="0">
                  <a:moveTo>
                    <a:pt x="1598" y="1"/>
                  </a:moveTo>
                  <a:lnTo>
                    <a:pt x="1321" y="185"/>
                  </a:lnTo>
                  <a:lnTo>
                    <a:pt x="1106" y="400"/>
                  </a:lnTo>
                  <a:lnTo>
                    <a:pt x="891" y="646"/>
                  </a:lnTo>
                  <a:lnTo>
                    <a:pt x="738" y="892"/>
                  </a:lnTo>
                  <a:lnTo>
                    <a:pt x="584" y="1137"/>
                  </a:lnTo>
                  <a:lnTo>
                    <a:pt x="461" y="1414"/>
                  </a:lnTo>
                  <a:lnTo>
                    <a:pt x="369" y="1691"/>
                  </a:lnTo>
                  <a:lnTo>
                    <a:pt x="277" y="1967"/>
                  </a:lnTo>
                  <a:lnTo>
                    <a:pt x="185" y="2459"/>
                  </a:lnTo>
                  <a:lnTo>
                    <a:pt x="123" y="2889"/>
                  </a:lnTo>
                  <a:lnTo>
                    <a:pt x="92" y="3350"/>
                  </a:lnTo>
                  <a:lnTo>
                    <a:pt x="62" y="4364"/>
                  </a:lnTo>
                  <a:lnTo>
                    <a:pt x="0" y="5101"/>
                  </a:lnTo>
                  <a:lnTo>
                    <a:pt x="62" y="5839"/>
                  </a:lnTo>
                  <a:lnTo>
                    <a:pt x="92" y="6852"/>
                  </a:lnTo>
                  <a:lnTo>
                    <a:pt x="123" y="7283"/>
                  </a:lnTo>
                  <a:lnTo>
                    <a:pt x="185" y="7713"/>
                  </a:lnTo>
                  <a:lnTo>
                    <a:pt x="277" y="8235"/>
                  </a:lnTo>
                  <a:lnTo>
                    <a:pt x="369" y="8481"/>
                  </a:lnTo>
                  <a:lnTo>
                    <a:pt x="461" y="8757"/>
                  </a:lnTo>
                  <a:lnTo>
                    <a:pt x="584" y="9034"/>
                  </a:lnTo>
                  <a:lnTo>
                    <a:pt x="738" y="9311"/>
                  </a:lnTo>
                  <a:lnTo>
                    <a:pt x="891" y="9556"/>
                  </a:lnTo>
                  <a:lnTo>
                    <a:pt x="1106" y="9802"/>
                  </a:lnTo>
                  <a:lnTo>
                    <a:pt x="1321" y="9987"/>
                  </a:lnTo>
                  <a:lnTo>
                    <a:pt x="1598" y="10171"/>
                  </a:lnTo>
                  <a:lnTo>
                    <a:pt x="1659" y="10202"/>
                  </a:lnTo>
                  <a:lnTo>
                    <a:pt x="1752" y="10171"/>
                  </a:lnTo>
                  <a:lnTo>
                    <a:pt x="1813" y="10140"/>
                  </a:lnTo>
                  <a:lnTo>
                    <a:pt x="2120" y="9802"/>
                  </a:lnTo>
                  <a:lnTo>
                    <a:pt x="2305" y="9649"/>
                  </a:lnTo>
                  <a:lnTo>
                    <a:pt x="2550" y="9464"/>
                  </a:lnTo>
                  <a:lnTo>
                    <a:pt x="2796" y="9280"/>
                  </a:lnTo>
                  <a:lnTo>
                    <a:pt x="3104" y="9126"/>
                  </a:lnTo>
                  <a:lnTo>
                    <a:pt x="3472" y="9003"/>
                  </a:lnTo>
                  <a:lnTo>
                    <a:pt x="3841" y="8880"/>
                  </a:lnTo>
                  <a:lnTo>
                    <a:pt x="3933" y="8850"/>
                  </a:lnTo>
                  <a:lnTo>
                    <a:pt x="3964" y="8788"/>
                  </a:lnTo>
                  <a:lnTo>
                    <a:pt x="3995" y="8696"/>
                  </a:lnTo>
                  <a:lnTo>
                    <a:pt x="3964" y="8604"/>
                  </a:lnTo>
                  <a:lnTo>
                    <a:pt x="3810" y="8235"/>
                  </a:lnTo>
                  <a:lnTo>
                    <a:pt x="3687" y="7774"/>
                  </a:lnTo>
                  <a:lnTo>
                    <a:pt x="3564" y="7252"/>
                  </a:lnTo>
                  <a:lnTo>
                    <a:pt x="3564" y="6975"/>
                  </a:lnTo>
                  <a:lnTo>
                    <a:pt x="3534" y="6668"/>
                  </a:lnTo>
                  <a:lnTo>
                    <a:pt x="3534" y="3503"/>
                  </a:lnTo>
                  <a:lnTo>
                    <a:pt x="3564" y="3227"/>
                  </a:lnTo>
                  <a:lnTo>
                    <a:pt x="3564" y="2920"/>
                  </a:lnTo>
                  <a:lnTo>
                    <a:pt x="3687" y="2397"/>
                  </a:lnTo>
                  <a:lnTo>
                    <a:pt x="3810" y="1936"/>
                  </a:lnTo>
                  <a:lnTo>
                    <a:pt x="3964" y="1568"/>
                  </a:lnTo>
                  <a:lnTo>
                    <a:pt x="3995" y="1475"/>
                  </a:lnTo>
                  <a:lnTo>
                    <a:pt x="3964" y="1414"/>
                  </a:lnTo>
                  <a:lnTo>
                    <a:pt x="3933" y="1353"/>
                  </a:lnTo>
                  <a:lnTo>
                    <a:pt x="3841" y="1322"/>
                  </a:lnTo>
                  <a:lnTo>
                    <a:pt x="3472" y="1199"/>
                  </a:lnTo>
                  <a:lnTo>
                    <a:pt x="3104" y="1045"/>
                  </a:lnTo>
                  <a:lnTo>
                    <a:pt x="2796" y="892"/>
                  </a:lnTo>
                  <a:lnTo>
                    <a:pt x="2550" y="738"/>
                  </a:lnTo>
                  <a:lnTo>
                    <a:pt x="2305" y="554"/>
                  </a:lnTo>
                  <a:lnTo>
                    <a:pt x="2120" y="369"/>
                  </a:lnTo>
                  <a:lnTo>
                    <a:pt x="1813" y="62"/>
                  </a:lnTo>
                  <a:lnTo>
                    <a:pt x="1752"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10;p44"/>
            <p:cNvSpPr/>
            <p:nvPr/>
          </p:nvSpPr>
          <p:spPr>
            <a:xfrm>
              <a:off x="1232324" y="4581955"/>
              <a:ext cx="285604" cy="285604"/>
            </a:xfrm>
            <a:custGeom>
              <a:avLst/>
              <a:gdLst/>
              <a:ahLst/>
              <a:cxnLst/>
              <a:rect l="l" t="t" r="r" b="b"/>
              <a:pathLst>
                <a:path w="3258" h="3258" extrusionOk="0">
                  <a:moveTo>
                    <a:pt x="246" y="1"/>
                  </a:moveTo>
                  <a:lnTo>
                    <a:pt x="154" y="31"/>
                  </a:lnTo>
                  <a:lnTo>
                    <a:pt x="62" y="62"/>
                  </a:lnTo>
                  <a:lnTo>
                    <a:pt x="31" y="154"/>
                  </a:lnTo>
                  <a:lnTo>
                    <a:pt x="0" y="246"/>
                  </a:lnTo>
                  <a:lnTo>
                    <a:pt x="0" y="2981"/>
                  </a:lnTo>
                  <a:lnTo>
                    <a:pt x="31" y="3104"/>
                  </a:lnTo>
                  <a:lnTo>
                    <a:pt x="62" y="3165"/>
                  </a:lnTo>
                  <a:lnTo>
                    <a:pt x="154" y="3227"/>
                  </a:lnTo>
                  <a:lnTo>
                    <a:pt x="246" y="3258"/>
                  </a:lnTo>
                  <a:lnTo>
                    <a:pt x="3011" y="3258"/>
                  </a:lnTo>
                  <a:lnTo>
                    <a:pt x="3104" y="3227"/>
                  </a:lnTo>
                  <a:lnTo>
                    <a:pt x="3165" y="3165"/>
                  </a:lnTo>
                  <a:lnTo>
                    <a:pt x="3226" y="3104"/>
                  </a:lnTo>
                  <a:lnTo>
                    <a:pt x="3257" y="2981"/>
                  </a:lnTo>
                  <a:lnTo>
                    <a:pt x="3257" y="246"/>
                  </a:lnTo>
                  <a:lnTo>
                    <a:pt x="3226" y="154"/>
                  </a:lnTo>
                  <a:lnTo>
                    <a:pt x="3165" y="62"/>
                  </a:lnTo>
                  <a:lnTo>
                    <a:pt x="3104" y="31"/>
                  </a:lnTo>
                  <a:lnTo>
                    <a:pt x="3011"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1;p44"/>
            <p:cNvSpPr/>
            <p:nvPr/>
          </p:nvSpPr>
          <p:spPr>
            <a:xfrm>
              <a:off x="1232324" y="4581955"/>
              <a:ext cx="285604" cy="242474"/>
            </a:xfrm>
            <a:custGeom>
              <a:avLst/>
              <a:gdLst/>
              <a:ahLst/>
              <a:cxnLst/>
              <a:rect l="l" t="t" r="r" b="b"/>
              <a:pathLst>
                <a:path w="3258" h="2766" extrusionOk="0">
                  <a:moveTo>
                    <a:pt x="246" y="1"/>
                  </a:moveTo>
                  <a:lnTo>
                    <a:pt x="154" y="31"/>
                  </a:lnTo>
                  <a:lnTo>
                    <a:pt x="62" y="62"/>
                  </a:lnTo>
                  <a:lnTo>
                    <a:pt x="31" y="154"/>
                  </a:lnTo>
                  <a:lnTo>
                    <a:pt x="0" y="246"/>
                  </a:lnTo>
                  <a:lnTo>
                    <a:pt x="0" y="492"/>
                  </a:lnTo>
                  <a:lnTo>
                    <a:pt x="3257" y="2766"/>
                  </a:lnTo>
                  <a:lnTo>
                    <a:pt x="3257" y="246"/>
                  </a:lnTo>
                  <a:lnTo>
                    <a:pt x="3226" y="154"/>
                  </a:lnTo>
                  <a:lnTo>
                    <a:pt x="3165" y="62"/>
                  </a:lnTo>
                  <a:lnTo>
                    <a:pt x="3104" y="31"/>
                  </a:lnTo>
                  <a:lnTo>
                    <a:pt x="3011"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2;p44"/>
            <p:cNvSpPr/>
            <p:nvPr/>
          </p:nvSpPr>
          <p:spPr>
            <a:xfrm>
              <a:off x="731343" y="4501131"/>
              <a:ext cx="350212" cy="554991"/>
            </a:xfrm>
            <a:custGeom>
              <a:avLst/>
              <a:gdLst/>
              <a:ahLst/>
              <a:cxnLst/>
              <a:rect l="l" t="t" r="r" b="b"/>
              <a:pathLst>
                <a:path w="3995" h="6331" extrusionOk="0">
                  <a:moveTo>
                    <a:pt x="154" y="1"/>
                  </a:moveTo>
                  <a:lnTo>
                    <a:pt x="92" y="554"/>
                  </a:lnTo>
                  <a:lnTo>
                    <a:pt x="92" y="800"/>
                  </a:lnTo>
                  <a:lnTo>
                    <a:pt x="62" y="1814"/>
                  </a:lnTo>
                  <a:lnTo>
                    <a:pt x="0" y="2551"/>
                  </a:lnTo>
                  <a:lnTo>
                    <a:pt x="92" y="3872"/>
                  </a:lnTo>
                  <a:lnTo>
                    <a:pt x="3872" y="6330"/>
                  </a:lnTo>
                  <a:lnTo>
                    <a:pt x="3933" y="6269"/>
                  </a:lnTo>
                  <a:lnTo>
                    <a:pt x="3964" y="6238"/>
                  </a:lnTo>
                  <a:lnTo>
                    <a:pt x="3995" y="6146"/>
                  </a:lnTo>
                  <a:lnTo>
                    <a:pt x="3964" y="6054"/>
                  </a:lnTo>
                  <a:lnTo>
                    <a:pt x="3810" y="5685"/>
                  </a:lnTo>
                  <a:lnTo>
                    <a:pt x="3687" y="5224"/>
                  </a:lnTo>
                  <a:lnTo>
                    <a:pt x="3564" y="4702"/>
                  </a:lnTo>
                  <a:lnTo>
                    <a:pt x="3564" y="4425"/>
                  </a:lnTo>
                  <a:lnTo>
                    <a:pt x="3534" y="4118"/>
                  </a:lnTo>
                  <a:lnTo>
                    <a:pt x="3534" y="2182"/>
                  </a:lnTo>
                  <a:lnTo>
                    <a:pt x="154"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13;p44"/>
            <p:cNvSpPr/>
            <p:nvPr/>
          </p:nvSpPr>
          <p:spPr>
            <a:xfrm>
              <a:off x="750190" y="4347637"/>
              <a:ext cx="299017" cy="317952"/>
            </a:xfrm>
            <a:custGeom>
              <a:avLst/>
              <a:gdLst/>
              <a:ahLst/>
              <a:cxnLst/>
              <a:rect l="l" t="t" r="r" b="b"/>
              <a:pathLst>
                <a:path w="3411" h="3627" extrusionOk="0">
                  <a:moveTo>
                    <a:pt x="553" y="0"/>
                  </a:moveTo>
                  <a:lnTo>
                    <a:pt x="369" y="369"/>
                  </a:lnTo>
                  <a:lnTo>
                    <a:pt x="185" y="738"/>
                  </a:lnTo>
                  <a:lnTo>
                    <a:pt x="92" y="1137"/>
                  </a:lnTo>
                  <a:lnTo>
                    <a:pt x="0" y="1475"/>
                  </a:lnTo>
                  <a:lnTo>
                    <a:pt x="3319" y="3626"/>
                  </a:lnTo>
                  <a:lnTo>
                    <a:pt x="3319" y="2704"/>
                  </a:lnTo>
                  <a:lnTo>
                    <a:pt x="3349" y="2274"/>
                  </a:lnTo>
                  <a:lnTo>
                    <a:pt x="3411" y="1844"/>
                  </a:lnTo>
                  <a:lnTo>
                    <a:pt x="553"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4;p44"/>
            <p:cNvSpPr/>
            <p:nvPr/>
          </p:nvSpPr>
          <p:spPr>
            <a:xfrm>
              <a:off x="1663264" y="4805490"/>
              <a:ext cx="88" cy="88"/>
            </a:xfrm>
            <a:custGeom>
              <a:avLst/>
              <a:gdLst/>
              <a:ahLst/>
              <a:cxnLst/>
              <a:rect l="l" t="t" r="r" b="b"/>
              <a:pathLst>
                <a:path w="1" h="1" extrusionOk="0">
                  <a:moveTo>
                    <a:pt x="0" y="1"/>
                  </a:moveTo>
                  <a:lnTo>
                    <a:pt x="0" y="1"/>
                  </a:lnTo>
                  <a:close/>
                </a:path>
              </a:pathLst>
            </a:custGeom>
            <a:solidFill>
              <a:srgbClr val="42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15;p44"/>
            <p:cNvSpPr/>
            <p:nvPr/>
          </p:nvSpPr>
          <p:spPr>
            <a:xfrm>
              <a:off x="1663264" y="4805490"/>
              <a:ext cx="88" cy="88"/>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16;p44"/>
            <p:cNvSpPr/>
            <p:nvPr/>
          </p:nvSpPr>
          <p:spPr>
            <a:xfrm>
              <a:off x="1657829" y="4635866"/>
              <a:ext cx="113260" cy="315234"/>
            </a:xfrm>
            <a:custGeom>
              <a:avLst/>
              <a:gdLst/>
              <a:ahLst/>
              <a:cxnLst/>
              <a:rect l="l" t="t" r="r" b="b"/>
              <a:pathLst>
                <a:path w="1292" h="3596" extrusionOk="0">
                  <a:moveTo>
                    <a:pt x="62" y="0"/>
                  </a:moveTo>
                  <a:lnTo>
                    <a:pt x="93" y="676"/>
                  </a:lnTo>
                  <a:lnTo>
                    <a:pt x="93" y="1291"/>
                  </a:lnTo>
                  <a:lnTo>
                    <a:pt x="62" y="1936"/>
                  </a:lnTo>
                  <a:lnTo>
                    <a:pt x="1" y="2673"/>
                  </a:lnTo>
                  <a:lnTo>
                    <a:pt x="1" y="2858"/>
                  </a:lnTo>
                  <a:lnTo>
                    <a:pt x="1107" y="3595"/>
                  </a:lnTo>
                  <a:lnTo>
                    <a:pt x="1168" y="2981"/>
                  </a:lnTo>
                  <a:lnTo>
                    <a:pt x="1230" y="2489"/>
                  </a:lnTo>
                  <a:lnTo>
                    <a:pt x="1261" y="1997"/>
                  </a:lnTo>
                  <a:lnTo>
                    <a:pt x="1261" y="1905"/>
                  </a:lnTo>
                  <a:lnTo>
                    <a:pt x="1291" y="1659"/>
                  </a:lnTo>
                  <a:lnTo>
                    <a:pt x="1291" y="799"/>
                  </a:lnTo>
                  <a:lnTo>
                    <a:pt x="62"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17;p44"/>
            <p:cNvSpPr/>
            <p:nvPr/>
          </p:nvSpPr>
          <p:spPr>
            <a:xfrm>
              <a:off x="1647046" y="4487719"/>
              <a:ext cx="121325" cy="196715"/>
            </a:xfrm>
            <a:custGeom>
              <a:avLst/>
              <a:gdLst/>
              <a:ahLst/>
              <a:cxnLst/>
              <a:rect l="l" t="t" r="r" b="b"/>
              <a:pathLst>
                <a:path w="1384" h="2244" extrusionOk="0">
                  <a:moveTo>
                    <a:pt x="1" y="0"/>
                  </a:moveTo>
                  <a:lnTo>
                    <a:pt x="62" y="461"/>
                  </a:lnTo>
                  <a:lnTo>
                    <a:pt x="124" y="1045"/>
                  </a:lnTo>
                  <a:lnTo>
                    <a:pt x="185" y="1475"/>
                  </a:lnTo>
                  <a:lnTo>
                    <a:pt x="1384" y="2243"/>
                  </a:lnTo>
                  <a:lnTo>
                    <a:pt x="1353" y="1537"/>
                  </a:lnTo>
                  <a:lnTo>
                    <a:pt x="1322" y="830"/>
                  </a:lnTo>
                  <a:lnTo>
                    <a:pt x="1"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roup 42"/>
            <p:cNvGrpSpPr/>
            <p:nvPr/>
          </p:nvGrpSpPr>
          <p:grpSpPr>
            <a:xfrm>
              <a:off x="2008041" y="4426360"/>
              <a:ext cx="6810881" cy="633011"/>
              <a:chOff x="1937992" y="4412320"/>
              <a:chExt cx="6810881" cy="633011"/>
            </a:xfrm>
          </p:grpSpPr>
          <p:sp>
            <p:nvSpPr>
              <p:cNvPr id="44" name="Google Shape;1936;p44"/>
              <p:cNvSpPr/>
              <p:nvPr/>
            </p:nvSpPr>
            <p:spPr>
              <a:xfrm flipH="1">
                <a:off x="7655196" y="4412320"/>
                <a:ext cx="1093677" cy="633011"/>
              </a:xfrm>
              <a:custGeom>
                <a:avLst/>
                <a:gdLst/>
                <a:ahLst/>
                <a:cxnLst/>
                <a:rect l="l" t="t" r="r" b="b"/>
                <a:pathLst>
                  <a:path w="12476" h="7221" extrusionOk="0">
                    <a:moveTo>
                      <a:pt x="3903" y="492"/>
                    </a:moveTo>
                    <a:lnTo>
                      <a:pt x="4179" y="522"/>
                    </a:lnTo>
                    <a:lnTo>
                      <a:pt x="4456" y="584"/>
                    </a:lnTo>
                    <a:lnTo>
                      <a:pt x="4701" y="676"/>
                    </a:lnTo>
                    <a:lnTo>
                      <a:pt x="1875" y="4117"/>
                    </a:lnTo>
                    <a:lnTo>
                      <a:pt x="3196" y="4117"/>
                    </a:lnTo>
                    <a:lnTo>
                      <a:pt x="2458" y="6514"/>
                    </a:lnTo>
                    <a:lnTo>
                      <a:pt x="2059" y="6299"/>
                    </a:lnTo>
                    <a:lnTo>
                      <a:pt x="1660" y="6053"/>
                    </a:lnTo>
                    <a:lnTo>
                      <a:pt x="1322" y="5746"/>
                    </a:lnTo>
                    <a:lnTo>
                      <a:pt x="1045" y="5377"/>
                    </a:lnTo>
                    <a:lnTo>
                      <a:pt x="799" y="4978"/>
                    </a:lnTo>
                    <a:lnTo>
                      <a:pt x="646" y="4547"/>
                    </a:lnTo>
                    <a:lnTo>
                      <a:pt x="523" y="4087"/>
                    </a:lnTo>
                    <a:lnTo>
                      <a:pt x="492" y="3841"/>
                    </a:lnTo>
                    <a:lnTo>
                      <a:pt x="492" y="3595"/>
                    </a:lnTo>
                    <a:lnTo>
                      <a:pt x="492" y="3288"/>
                    </a:lnTo>
                    <a:lnTo>
                      <a:pt x="553" y="2980"/>
                    </a:lnTo>
                    <a:lnTo>
                      <a:pt x="615" y="2673"/>
                    </a:lnTo>
                    <a:lnTo>
                      <a:pt x="738" y="2397"/>
                    </a:lnTo>
                    <a:lnTo>
                      <a:pt x="861" y="2120"/>
                    </a:lnTo>
                    <a:lnTo>
                      <a:pt x="1014" y="1874"/>
                    </a:lnTo>
                    <a:lnTo>
                      <a:pt x="1199" y="1628"/>
                    </a:lnTo>
                    <a:lnTo>
                      <a:pt x="1414" y="1383"/>
                    </a:lnTo>
                    <a:lnTo>
                      <a:pt x="1629" y="1198"/>
                    </a:lnTo>
                    <a:lnTo>
                      <a:pt x="1875" y="1014"/>
                    </a:lnTo>
                    <a:lnTo>
                      <a:pt x="2120" y="860"/>
                    </a:lnTo>
                    <a:lnTo>
                      <a:pt x="2397" y="737"/>
                    </a:lnTo>
                    <a:lnTo>
                      <a:pt x="2674" y="615"/>
                    </a:lnTo>
                    <a:lnTo>
                      <a:pt x="2981" y="553"/>
                    </a:lnTo>
                    <a:lnTo>
                      <a:pt x="3288" y="492"/>
                    </a:lnTo>
                    <a:close/>
                    <a:moveTo>
                      <a:pt x="4732" y="707"/>
                    </a:moveTo>
                    <a:lnTo>
                      <a:pt x="5162" y="891"/>
                    </a:lnTo>
                    <a:lnTo>
                      <a:pt x="5531" y="1168"/>
                    </a:lnTo>
                    <a:lnTo>
                      <a:pt x="5869" y="1475"/>
                    </a:lnTo>
                    <a:lnTo>
                      <a:pt x="6176" y="1813"/>
                    </a:lnTo>
                    <a:lnTo>
                      <a:pt x="6422" y="2212"/>
                    </a:lnTo>
                    <a:lnTo>
                      <a:pt x="6576" y="2642"/>
                    </a:lnTo>
                    <a:lnTo>
                      <a:pt x="6699" y="3103"/>
                    </a:lnTo>
                    <a:lnTo>
                      <a:pt x="6729" y="3349"/>
                    </a:lnTo>
                    <a:lnTo>
                      <a:pt x="6729" y="3595"/>
                    </a:lnTo>
                    <a:lnTo>
                      <a:pt x="6699" y="3933"/>
                    </a:lnTo>
                    <a:lnTo>
                      <a:pt x="6668" y="4240"/>
                    </a:lnTo>
                    <a:lnTo>
                      <a:pt x="6576" y="4517"/>
                    </a:lnTo>
                    <a:lnTo>
                      <a:pt x="6484" y="4824"/>
                    </a:lnTo>
                    <a:lnTo>
                      <a:pt x="6361" y="5100"/>
                    </a:lnTo>
                    <a:lnTo>
                      <a:pt x="6207" y="5346"/>
                    </a:lnTo>
                    <a:lnTo>
                      <a:pt x="6023" y="5592"/>
                    </a:lnTo>
                    <a:lnTo>
                      <a:pt x="5808" y="5807"/>
                    </a:lnTo>
                    <a:lnTo>
                      <a:pt x="5592" y="6022"/>
                    </a:lnTo>
                    <a:lnTo>
                      <a:pt x="5347" y="6176"/>
                    </a:lnTo>
                    <a:lnTo>
                      <a:pt x="5101" y="6360"/>
                    </a:lnTo>
                    <a:lnTo>
                      <a:pt x="4824" y="6483"/>
                    </a:lnTo>
                    <a:lnTo>
                      <a:pt x="4548" y="6575"/>
                    </a:lnTo>
                    <a:lnTo>
                      <a:pt x="4241" y="6668"/>
                    </a:lnTo>
                    <a:lnTo>
                      <a:pt x="3933" y="6698"/>
                    </a:lnTo>
                    <a:lnTo>
                      <a:pt x="3595" y="6729"/>
                    </a:lnTo>
                    <a:lnTo>
                      <a:pt x="3319" y="6698"/>
                    </a:lnTo>
                    <a:lnTo>
                      <a:pt x="3042" y="6668"/>
                    </a:lnTo>
                    <a:lnTo>
                      <a:pt x="2766" y="6606"/>
                    </a:lnTo>
                    <a:lnTo>
                      <a:pt x="2520" y="6514"/>
                    </a:lnTo>
                    <a:lnTo>
                      <a:pt x="5316" y="3103"/>
                    </a:lnTo>
                    <a:lnTo>
                      <a:pt x="4025" y="3103"/>
                    </a:lnTo>
                    <a:lnTo>
                      <a:pt x="4732" y="707"/>
                    </a:lnTo>
                    <a:close/>
                    <a:moveTo>
                      <a:pt x="3227" y="0"/>
                    </a:moveTo>
                    <a:lnTo>
                      <a:pt x="2889" y="61"/>
                    </a:lnTo>
                    <a:lnTo>
                      <a:pt x="2520" y="154"/>
                    </a:lnTo>
                    <a:lnTo>
                      <a:pt x="2213" y="277"/>
                    </a:lnTo>
                    <a:lnTo>
                      <a:pt x="1875" y="430"/>
                    </a:lnTo>
                    <a:lnTo>
                      <a:pt x="1598" y="615"/>
                    </a:lnTo>
                    <a:lnTo>
                      <a:pt x="1322" y="830"/>
                    </a:lnTo>
                    <a:lnTo>
                      <a:pt x="1045" y="1045"/>
                    </a:lnTo>
                    <a:lnTo>
                      <a:pt x="830" y="1290"/>
                    </a:lnTo>
                    <a:lnTo>
                      <a:pt x="615" y="1598"/>
                    </a:lnTo>
                    <a:lnTo>
                      <a:pt x="431" y="1874"/>
                    </a:lnTo>
                    <a:lnTo>
                      <a:pt x="277" y="2212"/>
                    </a:lnTo>
                    <a:lnTo>
                      <a:pt x="154" y="2520"/>
                    </a:lnTo>
                    <a:lnTo>
                      <a:pt x="62" y="2888"/>
                    </a:lnTo>
                    <a:lnTo>
                      <a:pt x="0" y="3226"/>
                    </a:lnTo>
                    <a:lnTo>
                      <a:pt x="0" y="3595"/>
                    </a:lnTo>
                    <a:lnTo>
                      <a:pt x="0" y="3964"/>
                    </a:lnTo>
                    <a:lnTo>
                      <a:pt x="62" y="4332"/>
                    </a:lnTo>
                    <a:lnTo>
                      <a:pt x="154" y="4670"/>
                    </a:lnTo>
                    <a:lnTo>
                      <a:pt x="277" y="5008"/>
                    </a:lnTo>
                    <a:lnTo>
                      <a:pt x="431" y="5316"/>
                    </a:lnTo>
                    <a:lnTo>
                      <a:pt x="615" y="5623"/>
                    </a:lnTo>
                    <a:lnTo>
                      <a:pt x="830" y="5899"/>
                    </a:lnTo>
                    <a:lnTo>
                      <a:pt x="1045" y="6145"/>
                    </a:lnTo>
                    <a:lnTo>
                      <a:pt x="1322" y="6391"/>
                    </a:lnTo>
                    <a:lnTo>
                      <a:pt x="1598" y="6606"/>
                    </a:lnTo>
                    <a:lnTo>
                      <a:pt x="1875" y="6790"/>
                    </a:lnTo>
                    <a:lnTo>
                      <a:pt x="2213" y="6944"/>
                    </a:lnTo>
                    <a:lnTo>
                      <a:pt x="2520" y="7067"/>
                    </a:lnTo>
                    <a:lnTo>
                      <a:pt x="2889" y="7159"/>
                    </a:lnTo>
                    <a:lnTo>
                      <a:pt x="3227" y="7190"/>
                    </a:lnTo>
                    <a:lnTo>
                      <a:pt x="3595" y="7221"/>
                    </a:lnTo>
                    <a:lnTo>
                      <a:pt x="3964" y="7190"/>
                    </a:lnTo>
                    <a:lnTo>
                      <a:pt x="4302" y="7159"/>
                    </a:lnTo>
                    <a:lnTo>
                      <a:pt x="4640" y="7067"/>
                    </a:lnTo>
                    <a:lnTo>
                      <a:pt x="4947" y="6944"/>
                    </a:lnTo>
                    <a:lnTo>
                      <a:pt x="5255" y="6821"/>
                    </a:lnTo>
                    <a:lnTo>
                      <a:pt x="5562" y="6637"/>
                    </a:lnTo>
                    <a:lnTo>
                      <a:pt x="5838" y="6452"/>
                    </a:lnTo>
                    <a:lnTo>
                      <a:pt x="6084" y="6237"/>
                    </a:lnTo>
                    <a:lnTo>
                      <a:pt x="6299" y="5992"/>
                    </a:lnTo>
                    <a:lnTo>
                      <a:pt x="6514" y="5746"/>
                    </a:lnTo>
                    <a:lnTo>
                      <a:pt x="6699" y="5469"/>
                    </a:lnTo>
                    <a:lnTo>
                      <a:pt x="6852" y="5162"/>
                    </a:lnTo>
                    <a:lnTo>
                      <a:pt x="7006" y="4855"/>
                    </a:lnTo>
                    <a:lnTo>
                      <a:pt x="7098" y="4547"/>
                    </a:lnTo>
                    <a:lnTo>
                      <a:pt x="7159" y="4209"/>
                    </a:lnTo>
                    <a:lnTo>
                      <a:pt x="7221" y="3841"/>
                    </a:lnTo>
                    <a:lnTo>
                      <a:pt x="12475" y="3841"/>
                    </a:lnTo>
                    <a:lnTo>
                      <a:pt x="12475" y="3349"/>
                    </a:lnTo>
                    <a:lnTo>
                      <a:pt x="7221" y="3349"/>
                    </a:lnTo>
                    <a:lnTo>
                      <a:pt x="7159" y="3011"/>
                    </a:lnTo>
                    <a:lnTo>
                      <a:pt x="7098" y="2673"/>
                    </a:lnTo>
                    <a:lnTo>
                      <a:pt x="7006" y="2335"/>
                    </a:lnTo>
                    <a:lnTo>
                      <a:pt x="6852" y="2028"/>
                    </a:lnTo>
                    <a:lnTo>
                      <a:pt x="6699" y="1751"/>
                    </a:lnTo>
                    <a:lnTo>
                      <a:pt x="6514" y="1475"/>
                    </a:lnTo>
                    <a:lnTo>
                      <a:pt x="6299" y="1198"/>
                    </a:lnTo>
                    <a:lnTo>
                      <a:pt x="6084" y="983"/>
                    </a:lnTo>
                    <a:lnTo>
                      <a:pt x="5838" y="737"/>
                    </a:lnTo>
                    <a:lnTo>
                      <a:pt x="5562" y="553"/>
                    </a:lnTo>
                    <a:lnTo>
                      <a:pt x="5255" y="399"/>
                    </a:lnTo>
                    <a:lnTo>
                      <a:pt x="4947" y="246"/>
                    </a:lnTo>
                    <a:lnTo>
                      <a:pt x="4640" y="154"/>
                    </a:lnTo>
                    <a:lnTo>
                      <a:pt x="4302" y="61"/>
                    </a:lnTo>
                    <a:lnTo>
                      <a:pt x="396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Rectangle 44"/>
              <p:cNvSpPr/>
              <p:nvPr/>
            </p:nvSpPr>
            <p:spPr>
              <a:xfrm>
                <a:off x="1937992" y="4706910"/>
                <a:ext cx="5717204"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6" name="Google Shape;432;p30"/>
          <p:cNvSpPr txBox="1">
            <a:spLocks/>
          </p:cNvSpPr>
          <p:nvPr/>
        </p:nvSpPr>
        <p:spPr>
          <a:xfrm>
            <a:off x="486251" y="216540"/>
            <a:ext cx="8229600"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1pPr>
            <a:lvl2pPr marR="0" lvl="1"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2pPr>
            <a:lvl3pPr marR="0" lvl="2"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3pPr>
            <a:lvl4pPr marR="0" lvl="3"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4pPr>
            <a:lvl5pPr marR="0" lvl="4"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5pPr>
            <a:lvl6pPr marR="0" lvl="5"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6pPr>
            <a:lvl7pPr marR="0" lvl="6"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7pPr>
            <a:lvl8pPr marR="0" lvl="7"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8pPr>
            <a:lvl9pPr marR="0" lvl="8"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9pPr>
          </a:lstStyle>
          <a:p>
            <a:r>
              <a:rPr lang="en-US" dirty="0">
                <a:solidFill>
                  <a:schemeClr val="tx1"/>
                </a:solidFill>
              </a:rPr>
              <a:t>Mean Shift</a:t>
            </a:r>
          </a:p>
        </p:txBody>
      </p:sp>
      <p:graphicFrame>
        <p:nvGraphicFramePr>
          <p:cNvPr id="48" name="Table 47"/>
          <p:cNvGraphicFramePr>
            <a:graphicFrameLocks noGrp="1"/>
          </p:cNvGraphicFramePr>
          <p:nvPr>
            <p:extLst>
              <p:ext uri="{D42A27DB-BD31-4B8C-83A1-F6EECF244321}">
                <p14:modId xmlns:p14="http://schemas.microsoft.com/office/powerpoint/2010/main" val="3490961307"/>
              </p:ext>
            </p:extLst>
          </p:nvPr>
        </p:nvGraphicFramePr>
        <p:xfrm>
          <a:off x="5669280" y="1635075"/>
          <a:ext cx="3149642" cy="2148840"/>
        </p:xfrm>
        <a:graphic>
          <a:graphicData uri="http://schemas.openxmlformats.org/drawingml/2006/table">
            <a:tbl>
              <a:tblPr firstRow="1" bandRow="1">
                <a:tableStyleId>{00A15C55-8517-42AA-B614-E9B94910E393}</a:tableStyleId>
              </a:tblPr>
              <a:tblGrid>
                <a:gridCol w="1574821">
                  <a:extLst>
                    <a:ext uri="{9D8B030D-6E8A-4147-A177-3AD203B41FA5}">
                      <a16:colId xmlns:a16="http://schemas.microsoft.com/office/drawing/2014/main" val="4226527618"/>
                    </a:ext>
                  </a:extLst>
                </a:gridCol>
                <a:gridCol w="1574821">
                  <a:extLst>
                    <a:ext uri="{9D8B030D-6E8A-4147-A177-3AD203B41FA5}">
                      <a16:colId xmlns:a16="http://schemas.microsoft.com/office/drawing/2014/main" val="274478727"/>
                    </a:ext>
                  </a:extLst>
                </a:gridCol>
              </a:tblGrid>
              <a:tr h="370840">
                <a:tc>
                  <a:txBody>
                    <a:bodyPr/>
                    <a:lstStyle/>
                    <a:p>
                      <a:r>
                        <a:rPr lang="en-US" sz="1400" b="1" i="0" u="none" strike="noStrike" cap="none" dirty="0" smtClean="0">
                          <a:solidFill>
                            <a:schemeClr val="lt1"/>
                          </a:solidFill>
                          <a:effectLst/>
                          <a:latin typeface="+mn-lt"/>
                          <a:ea typeface="+mn-ea"/>
                          <a:cs typeface="+mn-cs"/>
                          <a:sym typeface="Arial"/>
                        </a:rPr>
                        <a:t>Internal Evaluation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956834"/>
                  </a:ext>
                </a:extLst>
              </a:tr>
              <a:tr h="370840">
                <a:tc>
                  <a:txBody>
                    <a:bodyPr/>
                    <a:lstStyle/>
                    <a:p>
                      <a:r>
                        <a:rPr lang="en-US" dirty="0" smtClean="0"/>
                        <a:t>Dunn Index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0.2881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505342"/>
                  </a:ext>
                </a:extLst>
              </a:tr>
              <a:tr h="370840">
                <a:tc>
                  <a:txBody>
                    <a:bodyPr/>
                    <a:lstStyle/>
                    <a:p>
                      <a:r>
                        <a:rPr lang="en-US" dirty="0" smtClean="0"/>
                        <a:t>Davies </a:t>
                      </a:r>
                      <a:r>
                        <a:rPr lang="en-US" dirty="0" err="1" smtClean="0"/>
                        <a:t>Bouldin</a:t>
                      </a:r>
                      <a:r>
                        <a:rPr lang="en-US" dirty="0" smtClean="0"/>
                        <a:t> Index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0.4195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655787"/>
                  </a:ext>
                </a:extLst>
              </a:tr>
              <a:tr h="370840">
                <a:tc>
                  <a:txBody>
                    <a:bodyPr/>
                    <a:lstStyle/>
                    <a:p>
                      <a:r>
                        <a:rPr lang="en-US" dirty="0" smtClean="0"/>
                        <a:t>Xi-</a:t>
                      </a:r>
                      <a:r>
                        <a:rPr lang="en-US" dirty="0" err="1" smtClean="0"/>
                        <a:t>Beni</a:t>
                      </a:r>
                      <a:r>
                        <a:rPr lang="en-US" dirty="0" smtClean="0"/>
                        <a:t> Index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0.0991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2189414"/>
                  </a:ext>
                </a:extLst>
              </a:tr>
              <a:tr h="370840">
                <a:tc>
                  <a:txBody>
                    <a:bodyPr/>
                    <a:lstStyle/>
                    <a:p>
                      <a:r>
                        <a:rPr lang="en-US" dirty="0" smtClean="0"/>
                        <a:t>Silhouette Score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0.6340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035186"/>
                  </a:ext>
                </a:extLst>
              </a:tr>
            </a:tbl>
          </a:graphicData>
        </a:graphic>
      </p:graphicFrame>
    </p:spTree>
    <p:extLst>
      <p:ext uri="{BB962C8B-B14F-4D97-AF65-F5344CB8AC3E}">
        <p14:creationId xmlns:p14="http://schemas.microsoft.com/office/powerpoint/2010/main" val="1481212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173" t="11275" r="8872" b="2646"/>
          <a:stretch/>
        </p:blipFill>
        <p:spPr>
          <a:xfrm>
            <a:off x="67188" y="923387"/>
            <a:ext cx="8867584" cy="3104635"/>
          </a:xfrm>
          <a:prstGeom prst="rect">
            <a:avLst/>
          </a:prstGeom>
        </p:spPr>
      </p:pic>
      <p:grpSp>
        <p:nvGrpSpPr>
          <p:cNvPr id="6" name="Group 5"/>
          <p:cNvGrpSpPr/>
          <p:nvPr/>
        </p:nvGrpSpPr>
        <p:grpSpPr>
          <a:xfrm>
            <a:off x="146822" y="4202208"/>
            <a:ext cx="8672100" cy="1161000"/>
            <a:chOff x="146822" y="4202208"/>
            <a:chExt cx="8672100" cy="1161000"/>
          </a:xfrm>
        </p:grpSpPr>
        <p:sp>
          <p:nvSpPr>
            <p:cNvPr id="7" name="Google Shape;1935;p44"/>
            <p:cNvSpPr/>
            <p:nvPr/>
          </p:nvSpPr>
          <p:spPr>
            <a:xfrm>
              <a:off x="249210" y="4323355"/>
              <a:ext cx="1874750" cy="1039853"/>
            </a:xfrm>
            <a:custGeom>
              <a:avLst/>
              <a:gdLst/>
              <a:ahLst/>
              <a:cxnLst/>
              <a:rect l="l" t="t" r="r" b="b"/>
              <a:pathLst>
                <a:path w="21386" h="11862" extrusionOk="0">
                  <a:moveTo>
                    <a:pt x="4671" y="1"/>
                  </a:moveTo>
                  <a:lnTo>
                    <a:pt x="4210" y="32"/>
                  </a:lnTo>
                  <a:lnTo>
                    <a:pt x="3749" y="124"/>
                  </a:lnTo>
                  <a:lnTo>
                    <a:pt x="3288" y="216"/>
                  </a:lnTo>
                  <a:lnTo>
                    <a:pt x="2858" y="339"/>
                  </a:lnTo>
                  <a:lnTo>
                    <a:pt x="2428" y="493"/>
                  </a:lnTo>
                  <a:lnTo>
                    <a:pt x="1998" y="677"/>
                  </a:lnTo>
                  <a:lnTo>
                    <a:pt x="1598" y="892"/>
                  </a:lnTo>
                  <a:lnTo>
                    <a:pt x="1567" y="892"/>
                  </a:lnTo>
                  <a:lnTo>
                    <a:pt x="1414" y="984"/>
                  </a:lnTo>
                  <a:lnTo>
                    <a:pt x="1168" y="1169"/>
                  </a:lnTo>
                  <a:lnTo>
                    <a:pt x="953" y="1384"/>
                  </a:lnTo>
                  <a:lnTo>
                    <a:pt x="738" y="1629"/>
                  </a:lnTo>
                  <a:lnTo>
                    <a:pt x="584" y="1906"/>
                  </a:lnTo>
                  <a:lnTo>
                    <a:pt x="461" y="2182"/>
                  </a:lnTo>
                  <a:lnTo>
                    <a:pt x="369" y="2459"/>
                  </a:lnTo>
                  <a:lnTo>
                    <a:pt x="308" y="2766"/>
                  </a:lnTo>
                  <a:lnTo>
                    <a:pt x="277" y="3104"/>
                  </a:lnTo>
                  <a:lnTo>
                    <a:pt x="277" y="3319"/>
                  </a:lnTo>
                  <a:lnTo>
                    <a:pt x="277" y="3657"/>
                  </a:lnTo>
                  <a:lnTo>
                    <a:pt x="277" y="4425"/>
                  </a:lnTo>
                  <a:lnTo>
                    <a:pt x="185" y="4425"/>
                  </a:lnTo>
                  <a:lnTo>
                    <a:pt x="123" y="4456"/>
                  </a:lnTo>
                  <a:lnTo>
                    <a:pt x="62" y="4487"/>
                  </a:lnTo>
                  <a:lnTo>
                    <a:pt x="0" y="4548"/>
                  </a:lnTo>
                  <a:lnTo>
                    <a:pt x="0" y="4641"/>
                  </a:lnTo>
                  <a:lnTo>
                    <a:pt x="0" y="7222"/>
                  </a:lnTo>
                  <a:lnTo>
                    <a:pt x="0" y="7314"/>
                  </a:lnTo>
                  <a:lnTo>
                    <a:pt x="62" y="7375"/>
                  </a:lnTo>
                  <a:lnTo>
                    <a:pt x="123" y="7406"/>
                  </a:lnTo>
                  <a:lnTo>
                    <a:pt x="185" y="7437"/>
                  </a:lnTo>
                  <a:lnTo>
                    <a:pt x="277" y="7437"/>
                  </a:lnTo>
                  <a:lnTo>
                    <a:pt x="277" y="8205"/>
                  </a:lnTo>
                  <a:lnTo>
                    <a:pt x="277" y="8543"/>
                  </a:lnTo>
                  <a:lnTo>
                    <a:pt x="277" y="8758"/>
                  </a:lnTo>
                  <a:lnTo>
                    <a:pt x="308" y="9065"/>
                  </a:lnTo>
                  <a:lnTo>
                    <a:pt x="369" y="9372"/>
                  </a:lnTo>
                  <a:lnTo>
                    <a:pt x="461" y="9680"/>
                  </a:lnTo>
                  <a:lnTo>
                    <a:pt x="584" y="9956"/>
                  </a:lnTo>
                  <a:lnTo>
                    <a:pt x="738" y="10233"/>
                  </a:lnTo>
                  <a:lnTo>
                    <a:pt x="953" y="10448"/>
                  </a:lnTo>
                  <a:lnTo>
                    <a:pt x="1168" y="10663"/>
                  </a:lnTo>
                  <a:lnTo>
                    <a:pt x="1414" y="10878"/>
                  </a:lnTo>
                  <a:lnTo>
                    <a:pt x="1598" y="10970"/>
                  </a:lnTo>
                  <a:lnTo>
                    <a:pt x="2213" y="11277"/>
                  </a:lnTo>
                  <a:lnTo>
                    <a:pt x="2858" y="11523"/>
                  </a:lnTo>
                  <a:lnTo>
                    <a:pt x="3288" y="11646"/>
                  </a:lnTo>
                  <a:lnTo>
                    <a:pt x="3749" y="11738"/>
                  </a:lnTo>
                  <a:lnTo>
                    <a:pt x="4425" y="11830"/>
                  </a:lnTo>
                  <a:lnTo>
                    <a:pt x="5132" y="11861"/>
                  </a:lnTo>
                  <a:lnTo>
                    <a:pt x="18804" y="11861"/>
                  </a:lnTo>
                  <a:lnTo>
                    <a:pt x="19081" y="11800"/>
                  </a:lnTo>
                  <a:lnTo>
                    <a:pt x="19327" y="11738"/>
                  </a:lnTo>
                  <a:lnTo>
                    <a:pt x="19603" y="11615"/>
                  </a:lnTo>
                  <a:lnTo>
                    <a:pt x="19849" y="11492"/>
                  </a:lnTo>
                  <a:lnTo>
                    <a:pt x="20064" y="11339"/>
                  </a:lnTo>
                  <a:lnTo>
                    <a:pt x="20279" y="11154"/>
                  </a:lnTo>
                  <a:lnTo>
                    <a:pt x="20464" y="10939"/>
                  </a:lnTo>
                  <a:lnTo>
                    <a:pt x="20525" y="10878"/>
                  </a:lnTo>
                  <a:lnTo>
                    <a:pt x="20709" y="10571"/>
                  </a:lnTo>
                  <a:lnTo>
                    <a:pt x="20863" y="10263"/>
                  </a:lnTo>
                  <a:lnTo>
                    <a:pt x="20955" y="9925"/>
                  </a:lnTo>
                  <a:lnTo>
                    <a:pt x="21017" y="9587"/>
                  </a:lnTo>
                  <a:lnTo>
                    <a:pt x="21017" y="9372"/>
                  </a:lnTo>
                  <a:lnTo>
                    <a:pt x="21017" y="9249"/>
                  </a:lnTo>
                  <a:lnTo>
                    <a:pt x="21017" y="7744"/>
                  </a:lnTo>
                  <a:lnTo>
                    <a:pt x="21017" y="7437"/>
                  </a:lnTo>
                  <a:lnTo>
                    <a:pt x="21201" y="7437"/>
                  </a:lnTo>
                  <a:lnTo>
                    <a:pt x="21263" y="7406"/>
                  </a:lnTo>
                  <a:lnTo>
                    <a:pt x="21324" y="7375"/>
                  </a:lnTo>
                  <a:lnTo>
                    <a:pt x="21385" y="7314"/>
                  </a:lnTo>
                  <a:lnTo>
                    <a:pt x="21385" y="7222"/>
                  </a:lnTo>
                  <a:lnTo>
                    <a:pt x="21385" y="4641"/>
                  </a:lnTo>
                  <a:lnTo>
                    <a:pt x="21385" y="4548"/>
                  </a:lnTo>
                  <a:lnTo>
                    <a:pt x="21324" y="4487"/>
                  </a:lnTo>
                  <a:lnTo>
                    <a:pt x="21263" y="4456"/>
                  </a:lnTo>
                  <a:lnTo>
                    <a:pt x="21201" y="4425"/>
                  </a:lnTo>
                  <a:lnTo>
                    <a:pt x="21017" y="4425"/>
                  </a:lnTo>
                  <a:lnTo>
                    <a:pt x="21017" y="4087"/>
                  </a:lnTo>
                  <a:lnTo>
                    <a:pt x="21017" y="2613"/>
                  </a:lnTo>
                  <a:lnTo>
                    <a:pt x="21017" y="2490"/>
                  </a:lnTo>
                  <a:lnTo>
                    <a:pt x="21017" y="2275"/>
                  </a:lnTo>
                  <a:lnTo>
                    <a:pt x="20955" y="1937"/>
                  </a:lnTo>
                  <a:lnTo>
                    <a:pt x="20863" y="1599"/>
                  </a:lnTo>
                  <a:lnTo>
                    <a:pt x="20709" y="1291"/>
                  </a:lnTo>
                  <a:lnTo>
                    <a:pt x="20525" y="984"/>
                  </a:lnTo>
                  <a:lnTo>
                    <a:pt x="20464" y="923"/>
                  </a:lnTo>
                  <a:lnTo>
                    <a:pt x="20279" y="708"/>
                  </a:lnTo>
                  <a:lnTo>
                    <a:pt x="20064" y="523"/>
                  </a:lnTo>
                  <a:lnTo>
                    <a:pt x="19849" y="370"/>
                  </a:lnTo>
                  <a:lnTo>
                    <a:pt x="19603" y="247"/>
                  </a:lnTo>
                  <a:lnTo>
                    <a:pt x="19327" y="124"/>
                  </a:lnTo>
                  <a:lnTo>
                    <a:pt x="19081" y="62"/>
                  </a:lnTo>
                  <a:lnTo>
                    <a:pt x="188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1;p44"/>
            <p:cNvSpPr/>
            <p:nvPr/>
          </p:nvSpPr>
          <p:spPr>
            <a:xfrm>
              <a:off x="882120" y="4657343"/>
              <a:ext cx="719271" cy="134825"/>
            </a:xfrm>
            <a:custGeom>
              <a:avLst/>
              <a:gdLst/>
              <a:ahLst/>
              <a:cxnLst/>
              <a:rect l="l" t="t" r="r" b="b"/>
              <a:pathLst>
                <a:path w="8205" h="1538" extrusionOk="0">
                  <a:moveTo>
                    <a:pt x="1" y="1"/>
                  </a:moveTo>
                  <a:lnTo>
                    <a:pt x="1" y="1537"/>
                  </a:lnTo>
                  <a:lnTo>
                    <a:pt x="8205" y="1537"/>
                  </a:lnTo>
                  <a:lnTo>
                    <a:pt x="820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2;p44"/>
            <p:cNvSpPr/>
            <p:nvPr/>
          </p:nvSpPr>
          <p:spPr>
            <a:xfrm>
              <a:off x="1937992" y="4592737"/>
              <a:ext cx="59348" cy="261322"/>
            </a:xfrm>
            <a:custGeom>
              <a:avLst/>
              <a:gdLst/>
              <a:ahLst/>
              <a:cxnLst/>
              <a:rect l="l" t="t" r="r" b="b"/>
              <a:pathLst>
                <a:path w="677" h="2981" extrusionOk="0">
                  <a:moveTo>
                    <a:pt x="0" y="1"/>
                  </a:moveTo>
                  <a:lnTo>
                    <a:pt x="0" y="2981"/>
                  </a:lnTo>
                  <a:lnTo>
                    <a:pt x="584" y="2981"/>
                  </a:lnTo>
                  <a:lnTo>
                    <a:pt x="646" y="2950"/>
                  </a:lnTo>
                  <a:lnTo>
                    <a:pt x="676" y="2889"/>
                  </a:lnTo>
                  <a:lnTo>
                    <a:pt x="676" y="2797"/>
                  </a:lnTo>
                  <a:lnTo>
                    <a:pt x="676" y="185"/>
                  </a:lnTo>
                  <a:lnTo>
                    <a:pt x="676" y="123"/>
                  </a:lnTo>
                  <a:lnTo>
                    <a:pt x="646" y="62"/>
                  </a:lnTo>
                  <a:lnTo>
                    <a:pt x="584" y="31"/>
                  </a:lnTo>
                  <a:lnTo>
                    <a:pt x="49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4;p44"/>
            <p:cNvSpPr/>
            <p:nvPr/>
          </p:nvSpPr>
          <p:spPr>
            <a:xfrm>
              <a:off x="146822" y="4202208"/>
              <a:ext cx="1820925" cy="1042482"/>
            </a:xfrm>
            <a:custGeom>
              <a:avLst/>
              <a:gdLst/>
              <a:ahLst/>
              <a:cxnLst/>
              <a:rect l="l" t="t" r="r" b="b"/>
              <a:pathLst>
                <a:path w="20772" h="11892" extrusionOk="0">
                  <a:moveTo>
                    <a:pt x="4855" y="0"/>
                  </a:moveTo>
                  <a:lnTo>
                    <a:pt x="4395" y="31"/>
                  </a:lnTo>
                  <a:lnTo>
                    <a:pt x="3934" y="62"/>
                  </a:lnTo>
                  <a:lnTo>
                    <a:pt x="3473" y="154"/>
                  </a:lnTo>
                  <a:lnTo>
                    <a:pt x="3043" y="246"/>
                  </a:lnTo>
                  <a:lnTo>
                    <a:pt x="2582" y="369"/>
                  </a:lnTo>
                  <a:lnTo>
                    <a:pt x="2152" y="523"/>
                  </a:lnTo>
                  <a:lnTo>
                    <a:pt x="1721" y="707"/>
                  </a:lnTo>
                  <a:lnTo>
                    <a:pt x="1322" y="922"/>
                  </a:lnTo>
                  <a:lnTo>
                    <a:pt x="1045" y="1106"/>
                  </a:lnTo>
                  <a:lnTo>
                    <a:pt x="769" y="1322"/>
                  </a:lnTo>
                  <a:lnTo>
                    <a:pt x="554" y="1567"/>
                  </a:lnTo>
                  <a:lnTo>
                    <a:pt x="369" y="1844"/>
                  </a:lnTo>
                  <a:lnTo>
                    <a:pt x="216" y="2151"/>
                  </a:lnTo>
                  <a:lnTo>
                    <a:pt x="93" y="2458"/>
                  </a:lnTo>
                  <a:lnTo>
                    <a:pt x="31" y="2796"/>
                  </a:lnTo>
                  <a:lnTo>
                    <a:pt x="1" y="3134"/>
                  </a:lnTo>
                  <a:lnTo>
                    <a:pt x="1" y="8788"/>
                  </a:lnTo>
                  <a:lnTo>
                    <a:pt x="31" y="9126"/>
                  </a:lnTo>
                  <a:lnTo>
                    <a:pt x="93" y="9464"/>
                  </a:lnTo>
                  <a:lnTo>
                    <a:pt x="216" y="9771"/>
                  </a:lnTo>
                  <a:lnTo>
                    <a:pt x="369" y="10078"/>
                  </a:lnTo>
                  <a:lnTo>
                    <a:pt x="554" y="10355"/>
                  </a:lnTo>
                  <a:lnTo>
                    <a:pt x="769" y="10601"/>
                  </a:lnTo>
                  <a:lnTo>
                    <a:pt x="1045" y="10816"/>
                  </a:lnTo>
                  <a:lnTo>
                    <a:pt x="1322" y="11000"/>
                  </a:lnTo>
                  <a:lnTo>
                    <a:pt x="1721" y="11184"/>
                  </a:lnTo>
                  <a:lnTo>
                    <a:pt x="2152" y="11369"/>
                  </a:lnTo>
                  <a:lnTo>
                    <a:pt x="2582" y="11522"/>
                  </a:lnTo>
                  <a:lnTo>
                    <a:pt x="3043" y="11676"/>
                  </a:lnTo>
                  <a:lnTo>
                    <a:pt x="3473" y="11768"/>
                  </a:lnTo>
                  <a:lnTo>
                    <a:pt x="3934" y="11830"/>
                  </a:lnTo>
                  <a:lnTo>
                    <a:pt x="4395" y="11891"/>
                  </a:lnTo>
                  <a:lnTo>
                    <a:pt x="18528" y="11891"/>
                  </a:lnTo>
                  <a:lnTo>
                    <a:pt x="18805" y="11830"/>
                  </a:lnTo>
                  <a:lnTo>
                    <a:pt x="19081" y="11768"/>
                  </a:lnTo>
                  <a:lnTo>
                    <a:pt x="19327" y="11645"/>
                  </a:lnTo>
                  <a:lnTo>
                    <a:pt x="19573" y="11522"/>
                  </a:lnTo>
                  <a:lnTo>
                    <a:pt x="19788" y="11369"/>
                  </a:lnTo>
                  <a:lnTo>
                    <a:pt x="20003" y="11184"/>
                  </a:lnTo>
                  <a:lnTo>
                    <a:pt x="20188" y="10969"/>
                  </a:lnTo>
                  <a:lnTo>
                    <a:pt x="20433" y="10601"/>
                  </a:lnTo>
                  <a:lnTo>
                    <a:pt x="20618" y="10232"/>
                  </a:lnTo>
                  <a:lnTo>
                    <a:pt x="20710" y="9802"/>
                  </a:lnTo>
                  <a:lnTo>
                    <a:pt x="20771" y="9372"/>
                  </a:lnTo>
                  <a:lnTo>
                    <a:pt x="20771" y="2520"/>
                  </a:lnTo>
                  <a:lnTo>
                    <a:pt x="20710" y="2090"/>
                  </a:lnTo>
                  <a:lnTo>
                    <a:pt x="20618" y="1690"/>
                  </a:lnTo>
                  <a:lnTo>
                    <a:pt x="20433" y="1291"/>
                  </a:lnTo>
                  <a:lnTo>
                    <a:pt x="20188" y="953"/>
                  </a:lnTo>
                  <a:lnTo>
                    <a:pt x="20003" y="738"/>
                  </a:lnTo>
                  <a:lnTo>
                    <a:pt x="19788" y="553"/>
                  </a:lnTo>
                  <a:lnTo>
                    <a:pt x="19573" y="400"/>
                  </a:lnTo>
                  <a:lnTo>
                    <a:pt x="19327" y="246"/>
                  </a:lnTo>
                  <a:lnTo>
                    <a:pt x="19081" y="154"/>
                  </a:lnTo>
                  <a:lnTo>
                    <a:pt x="18805" y="62"/>
                  </a:lnTo>
                  <a:lnTo>
                    <a:pt x="18528" y="31"/>
                  </a:lnTo>
                  <a:lnTo>
                    <a:pt x="18252"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5;p44"/>
            <p:cNvSpPr/>
            <p:nvPr/>
          </p:nvSpPr>
          <p:spPr>
            <a:xfrm>
              <a:off x="992572" y="4541543"/>
              <a:ext cx="694988" cy="363712"/>
            </a:xfrm>
            <a:custGeom>
              <a:avLst/>
              <a:gdLst/>
              <a:ahLst/>
              <a:cxnLst/>
              <a:rect l="l" t="t" r="r" b="b"/>
              <a:pathLst>
                <a:path w="7928" h="4149" extrusionOk="0">
                  <a:moveTo>
                    <a:pt x="1" y="1"/>
                  </a:moveTo>
                  <a:lnTo>
                    <a:pt x="1" y="4149"/>
                  </a:lnTo>
                  <a:lnTo>
                    <a:pt x="7928" y="4149"/>
                  </a:lnTo>
                  <a:lnTo>
                    <a:pt x="7928"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6;p44"/>
            <p:cNvSpPr/>
            <p:nvPr/>
          </p:nvSpPr>
          <p:spPr>
            <a:xfrm>
              <a:off x="383857" y="4592737"/>
              <a:ext cx="506514" cy="264039"/>
            </a:xfrm>
            <a:custGeom>
              <a:avLst/>
              <a:gdLst/>
              <a:ahLst/>
              <a:cxnLst/>
              <a:rect l="l" t="t" r="r" b="b"/>
              <a:pathLst>
                <a:path w="5778" h="3012" extrusionOk="0">
                  <a:moveTo>
                    <a:pt x="1537" y="1"/>
                  </a:moveTo>
                  <a:lnTo>
                    <a:pt x="1230" y="31"/>
                  </a:lnTo>
                  <a:lnTo>
                    <a:pt x="922" y="123"/>
                  </a:lnTo>
                  <a:lnTo>
                    <a:pt x="677" y="246"/>
                  </a:lnTo>
                  <a:lnTo>
                    <a:pt x="462" y="431"/>
                  </a:lnTo>
                  <a:lnTo>
                    <a:pt x="277" y="646"/>
                  </a:lnTo>
                  <a:lnTo>
                    <a:pt x="124" y="922"/>
                  </a:lnTo>
                  <a:lnTo>
                    <a:pt x="31" y="1199"/>
                  </a:lnTo>
                  <a:lnTo>
                    <a:pt x="1" y="1506"/>
                  </a:lnTo>
                  <a:lnTo>
                    <a:pt x="31" y="1813"/>
                  </a:lnTo>
                  <a:lnTo>
                    <a:pt x="124" y="2090"/>
                  </a:lnTo>
                  <a:lnTo>
                    <a:pt x="277" y="2336"/>
                  </a:lnTo>
                  <a:lnTo>
                    <a:pt x="462" y="2582"/>
                  </a:lnTo>
                  <a:lnTo>
                    <a:pt x="677" y="2766"/>
                  </a:lnTo>
                  <a:lnTo>
                    <a:pt x="922" y="2889"/>
                  </a:lnTo>
                  <a:lnTo>
                    <a:pt x="1230" y="2981"/>
                  </a:lnTo>
                  <a:lnTo>
                    <a:pt x="1537" y="3012"/>
                  </a:lnTo>
                  <a:lnTo>
                    <a:pt x="5777" y="3012"/>
                  </a:lnTo>
                  <a:lnTo>
                    <a:pt x="5777"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7;p44"/>
            <p:cNvSpPr/>
            <p:nvPr/>
          </p:nvSpPr>
          <p:spPr>
            <a:xfrm>
              <a:off x="1488205" y="4563107"/>
              <a:ext cx="479514" cy="320582"/>
            </a:xfrm>
            <a:custGeom>
              <a:avLst/>
              <a:gdLst/>
              <a:ahLst/>
              <a:cxnLst/>
              <a:rect l="l" t="t" r="r" b="b"/>
              <a:pathLst>
                <a:path w="5470" h="3657" extrusionOk="0">
                  <a:moveTo>
                    <a:pt x="1598" y="1"/>
                  </a:moveTo>
                  <a:lnTo>
                    <a:pt x="1291" y="31"/>
                  </a:lnTo>
                  <a:lnTo>
                    <a:pt x="983" y="123"/>
                  </a:lnTo>
                  <a:lnTo>
                    <a:pt x="707" y="277"/>
                  </a:lnTo>
                  <a:lnTo>
                    <a:pt x="461" y="492"/>
                  </a:lnTo>
                  <a:lnTo>
                    <a:pt x="277" y="707"/>
                  </a:lnTo>
                  <a:lnTo>
                    <a:pt x="123" y="984"/>
                  </a:lnTo>
                  <a:lnTo>
                    <a:pt x="31" y="1291"/>
                  </a:lnTo>
                  <a:lnTo>
                    <a:pt x="0" y="1629"/>
                  </a:lnTo>
                  <a:lnTo>
                    <a:pt x="0" y="2059"/>
                  </a:lnTo>
                  <a:lnTo>
                    <a:pt x="31" y="2366"/>
                  </a:lnTo>
                  <a:lnTo>
                    <a:pt x="123" y="2674"/>
                  </a:lnTo>
                  <a:lnTo>
                    <a:pt x="277" y="2950"/>
                  </a:lnTo>
                  <a:lnTo>
                    <a:pt x="461" y="3196"/>
                  </a:lnTo>
                  <a:lnTo>
                    <a:pt x="707" y="3380"/>
                  </a:lnTo>
                  <a:lnTo>
                    <a:pt x="983" y="3534"/>
                  </a:lnTo>
                  <a:lnTo>
                    <a:pt x="1291" y="3626"/>
                  </a:lnTo>
                  <a:lnTo>
                    <a:pt x="1598" y="3657"/>
                  </a:lnTo>
                  <a:lnTo>
                    <a:pt x="5469" y="3657"/>
                  </a:lnTo>
                  <a:lnTo>
                    <a:pt x="5469"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8;p44"/>
            <p:cNvSpPr/>
            <p:nvPr/>
          </p:nvSpPr>
          <p:spPr>
            <a:xfrm>
              <a:off x="249210" y="4202208"/>
              <a:ext cx="1672776" cy="88977"/>
            </a:xfrm>
            <a:custGeom>
              <a:avLst/>
              <a:gdLst/>
              <a:ahLst/>
              <a:cxnLst/>
              <a:rect l="l" t="t" r="r" b="b"/>
              <a:pathLst>
                <a:path w="19082" h="1015" extrusionOk="0">
                  <a:moveTo>
                    <a:pt x="3687" y="0"/>
                  </a:moveTo>
                  <a:lnTo>
                    <a:pt x="3227" y="31"/>
                  </a:lnTo>
                  <a:lnTo>
                    <a:pt x="2766" y="62"/>
                  </a:lnTo>
                  <a:lnTo>
                    <a:pt x="2305" y="154"/>
                  </a:lnTo>
                  <a:lnTo>
                    <a:pt x="1875" y="246"/>
                  </a:lnTo>
                  <a:lnTo>
                    <a:pt x="1414" y="369"/>
                  </a:lnTo>
                  <a:lnTo>
                    <a:pt x="984" y="523"/>
                  </a:lnTo>
                  <a:lnTo>
                    <a:pt x="553" y="707"/>
                  </a:lnTo>
                  <a:lnTo>
                    <a:pt x="154" y="922"/>
                  </a:lnTo>
                  <a:lnTo>
                    <a:pt x="0" y="1014"/>
                  </a:lnTo>
                  <a:lnTo>
                    <a:pt x="19081" y="1014"/>
                  </a:lnTo>
                  <a:lnTo>
                    <a:pt x="19020" y="953"/>
                  </a:lnTo>
                  <a:lnTo>
                    <a:pt x="18835" y="738"/>
                  </a:lnTo>
                  <a:lnTo>
                    <a:pt x="18620" y="553"/>
                  </a:lnTo>
                  <a:lnTo>
                    <a:pt x="18405" y="400"/>
                  </a:lnTo>
                  <a:lnTo>
                    <a:pt x="18159" y="246"/>
                  </a:lnTo>
                  <a:lnTo>
                    <a:pt x="17913" y="154"/>
                  </a:lnTo>
                  <a:lnTo>
                    <a:pt x="17637" y="62"/>
                  </a:lnTo>
                  <a:lnTo>
                    <a:pt x="17360" y="31"/>
                  </a:lnTo>
                  <a:lnTo>
                    <a:pt x="1708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9;p44"/>
            <p:cNvSpPr/>
            <p:nvPr/>
          </p:nvSpPr>
          <p:spPr>
            <a:xfrm>
              <a:off x="249210" y="5155695"/>
              <a:ext cx="1672776" cy="88977"/>
            </a:xfrm>
            <a:custGeom>
              <a:avLst/>
              <a:gdLst/>
              <a:ahLst/>
              <a:cxnLst/>
              <a:rect l="l" t="t" r="r" b="b"/>
              <a:pathLst>
                <a:path w="19082" h="1015" extrusionOk="0">
                  <a:moveTo>
                    <a:pt x="0" y="0"/>
                  </a:moveTo>
                  <a:lnTo>
                    <a:pt x="154" y="123"/>
                  </a:lnTo>
                  <a:lnTo>
                    <a:pt x="553" y="307"/>
                  </a:lnTo>
                  <a:lnTo>
                    <a:pt x="984" y="492"/>
                  </a:lnTo>
                  <a:lnTo>
                    <a:pt x="1414" y="645"/>
                  </a:lnTo>
                  <a:lnTo>
                    <a:pt x="1875" y="799"/>
                  </a:lnTo>
                  <a:lnTo>
                    <a:pt x="2305" y="891"/>
                  </a:lnTo>
                  <a:lnTo>
                    <a:pt x="2766" y="953"/>
                  </a:lnTo>
                  <a:lnTo>
                    <a:pt x="3227" y="1014"/>
                  </a:lnTo>
                  <a:lnTo>
                    <a:pt x="17360" y="1014"/>
                  </a:lnTo>
                  <a:lnTo>
                    <a:pt x="17637" y="953"/>
                  </a:lnTo>
                  <a:lnTo>
                    <a:pt x="17913" y="891"/>
                  </a:lnTo>
                  <a:lnTo>
                    <a:pt x="18159" y="768"/>
                  </a:lnTo>
                  <a:lnTo>
                    <a:pt x="18405" y="645"/>
                  </a:lnTo>
                  <a:lnTo>
                    <a:pt x="18620" y="492"/>
                  </a:lnTo>
                  <a:lnTo>
                    <a:pt x="18835" y="307"/>
                  </a:lnTo>
                  <a:lnTo>
                    <a:pt x="19020" y="92"/>
                  </a:lnTo>
                  <a:lnTo>
                    <a:pt x="19081"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90;p44"/>
            <p:cNvSpPr/>
            <p:nvPr/>
          </p:nvSpPr>
          <p:spPr>
            <a:xfrm>
              <a:off x="1022201" y="4234555"/>
              <a:ext cx="466102" cy="115890"/>
            </a:xfrm>
            <a:custGeom>
              <a:avLst/>
              <a:gdLst/>
              <a:ahLst/>
              <a:cxnLst/>
              <a:rect l="l" t="t" r="r" b="b"/>
              <a:pathLst>
                <a:path w="5317" h="1322" extrusionOk="0">
                  <a:moveTo>
                    <a:pt x="185" y="0"/>
                  </a:moveTo>
                  <a:lnTo>
                    <a:pt x="93" y="31"/>
                  </a:lnTo>
                  <a:lnTo>
                    <a:pt x="31" y="92"/>
                  </a:lnTo>
                  <a:lnTo>
                    <a:pt x="1" y="215"/>
                  </a:lnTo>
                  <a:lnTo>
                    <a:pt x="62" y="307"/>
                  </a:lnTo>
                  <a:lnTo>
                    <a:pt x="246" y="461"/>
                  </a:lnTo>
                  <a:lnTo>
                    <a:pt x="431" y="645"/>
                  </a:lnTo>
                  <a:lnTo>
                    <a:pt x="830" y="891"/>
                  </a:lnTo>
                  <a:lnTo>
                    <a:pt x="1230" y="1075"/>
                  </a:lnTo>
                  <a:lnTo>
                    <a:pt x="1629" y="1168"/>
                  </a:lnTo>
                  <a:lnTo>
                    <a:pt x="1998" y="1260"/>
                  </a:lnTo>
                  <a:lnTo>
                    <a:pt x="2367" y="1290"/>
                  </a:lnTo>
                  <a:lnTo>
                    <a:pt x="3012" y="1321"/>
                  </a:lnTo>
                  <a:lnTo>
                    <a:pt x="5132" y="1321"/>
                  </a:lnTo>
                  <a:lnTo>
                    <a:pt x="5224" y="1290"/>
                  </a:lnTo>
                  <a:lnTo>
                    <a:pt x="5285" y="1229"/>
                  </a:lnTo>
                  <a:lnTo>
                    <a:pt x="5316" y="1137"/>
                  </a:lnTo>
                  <a:lnTo>
                    <a:pt x="5285" y="1045"/>
                  </a:lnTo>
                  <a:lnTo>
                    <a:pt x="4855" y="123"/>
                  </a:lnTo>
                  <a:lnTo>
                    <a:pt x="4763" y="31"/>
                  </a:lnTo>
                  <a:lnTo>
                    <a:pt x="4640"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91;p44"/>
            <p:cNvSpPr/>
            <p:nvPr/>
          </p:nvSpPr>
          <p:spPr>
            <a:xfrm>
              <a:off x="1498988" y="4234555"/>
              <a:ext cx="145520" cy="110455"/>
            </a:xfrm>
            <a:custGeom>
              <a:avLst/>
              <a:gdLst/>
              <a:ahLst/>
              <a:cxnLst/>
              <a:rect l="l" t="t" r="r" b="b"/>
              <a:pathLst>
                <a:path w="1660" h="1260" extrusionOk="0">
                  <a:moveTo>
                    <a:pt x="62" y="0"/>
                  </a:moveTo>
                  <a:lnTo>
                    <a:pt x="31" y="61"/>
                  </a:lnTo>
                  <a:lnTo>
                    <a:pt x="0" y="123"/>
                  </a:lnTo>
                  <a:lnTo>
                    <a:pt x="31" y="184"/>
                  </a:lnTo>
                  <a:lnTo>
                    <a:pt x="492" y="1168"/>
                  </a:lnTo>
                  <a:lnTo>
                    <a:pt x="553" y="1229"/>
                  </a:lnTo>
                  <a:lnTo>
                    <a:pt x="615" y="1260"/>
                  </a:lnTo>
                  <a:lnTo>
                    <a:pt x="737" y="1260"/>
                  </a:lnTo>
                  <a:lnTo>
                    <a:pt x="953" y="1168"/>
                  </a:lnTo>
                  <a:lnTo>
                    <a:pt x="1075" y="1075"/>
                  </a:lnTo>
                  <a:lnTo>
                    <a:pt x="1229" y="953"/>
                  </a:lnTo>
                  <a:lnTo>
                    <a:pt x="1352" y="830"/>
                  </a:lnTo>
                  <a:lnTo>
                    <a:pt x="1475" y="645"/>
                  </a:lnTo>
                  <a:lnTo>
                    <a:pt x="1567" y="461"/>
                  </a:lnTo>
                  <a:lnTo>
                    <a:pt x="1659" y="215"/>
                  </a:lnTo>
                  <a:lnTo>
                    <a:pt x="1659" y="123"/>
                  </a:lnTo>
                  <a:lnTo>
                    <a:pt x="1629" y="61"/>
                  </a:lnTo>
                  <a:lnTo>
                    <a:pt x="1567"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92;p44"/>
            <p:cNvSpPr/>
            <p:nvPr/>
          </p:nvSpPr>
          <p:spPr>
            <a:xfrm>
              <a:off x="1022201" y="5099066"/>
              <a:ext cx="466102" cy="115977"/>
            </a:xfrm>
            <a:custGeom>
              <a:avLst/>
              <a:gdLst/>
              <a:ahLst/>
              <a:cxnLst/>
              <a:rect l="l" t="t" r="r" b="b"/>
              <a:pathLst>
                <a:path w="5317" h="1323" extrusionOk="0">
                  <a:moveTo>
                    <a:pt x="3012" y="1"/>
                  </a:moveTo>
                  <a:lnTo>
                    <a:pt x="2367" y="32"/>
                  </a:lnTo>
                  <a:lnTo>
                    <a:pt x="1998" y="62"/>
                  </a:lnTo>
                  <a:lnTo>
                    <a:pt x="1629" y="124"/>
                  </a:lnTo>
                  <a:lnTo>
                    <a:pt x="1230" y="247"/>
                  </a:lnTo>
                  <a:lnTo>
                    <a:pt x="830" y="431"/>
                  </a:lnTo>
                  <a:lnTo>
                    <a:pt x="431" y="677"/>
                  </a:lnTo>
                  <a:lnTo>
                    <a:pt x="246" y="831"/>
                  </a:lnTo>
                  <a:lnTo>
                    <a:pt x="62" y="1015"/>
                  </a:lnTo>
                  <a:lnTo>
                    <a:pt x="1" y="1107"/>
                  </a:lnTo>
                  <a:lnTo>
                    <a:pt x="31" y="1199"/>
                  </a:lnTo>
                  <a:lnTo>
                    <a:pt x="93" y="1291"/>
                  </a:lnTo>
                  <a:lnTo>
                    <a:pt x="185" y="1322"/>
                  </a:lnTo>
                  <a:lnTo>
                    <a:pt x="4640" y="1322"/>
                  </a:lnTo>
                  <a:lnTo>
                    <a:pt x="4763" y="1291"/>
                  </a:lnTo>
                  <a:lnTo>
                    <a:pt x="4855" y="1199"/>
                  </a:lnTo>
                  <a:lnTo>
                    <a:pt x="5285" y="247"/>
                  </a:lnTo>
                  <a:lnTo>
                    <a:pt x="5316" y="155"/>
                  </a:lnTo>
                  <a:lnTo>
                    <a:pt x="5285" y="93"/>
                  </a:lnTo>
                  <a:lnTo>
                    <a:pt x="5224" y="32"/>
                  </a:lnTo>
                  <a:lnTo>
                    <a:pt x="5132"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93;p44"/>
            <p:cNvSpPr/>
            <p:nvPr/>
          </p:nvSpPr>
          <p:spPr>
            <a:xfrm>
              <a:off x="1498988" y="5101783"/>
              <a:ext cx="145520" cy="113260"/>
            </a:xfrm>
            <a:custGeom>
              <a:avLst/>
              <a:gdLst/>
              <a:ahLst/>
              <a:cxnLst/>
              <a:rect l="l" t="t" r="r" b="b"/>
              <a:pathLst>
                <a:path w="1660" h="1292" extrusionOk="0">
                  <a:moveTo>
                    <a:pt x="676" y="1"/>
                  </a:moveTo>
                  <a:lnTo>
                    <a:pt x="615" y="31"/>
                  </a:lnTo>
                  <a:lnTo>
                    <a:pt x="553" y="62"/>
                  </a:lnTo>
                  <a:lnTo>
                    <a:pt x="492" y="93"/>
                  </a:lnTo>
                  <a:lnTo>
                    <a:pt x="31" y="1107"/>
                  </a:lnTo>
                  <a:lnTo>
                    <a:pt x="0" y="1168"/>
                  </a:lnTo>
                  <a:lnTo>
                    <a:pt x="31" y="1230"/>
                  </a:lnTo>
                  <a:lnTo>
                    <a:pt x="62" y="1260"/>
                  </a:lnTo>
                  <a:lnTo>
                    <a:pt x="123" y="1291"/>
                  </a:lnTo>
                  <a:lnTo>
                    <a:pt x="1506" y="1291"/>
                  </a:lnTo>
                  <a:lnTo>
                    <a:pt x="1567" y="1260"/>
                  </a:lnTo>
                  <a:lnTo>
                    <a:pt x="1629" y="1230"/>
                  </a:lnTo>
                  <a:lnTo>
                    <a:pt x="1659" y="1138"/>
                  </a:lnTo>
                  <a:lnTo>
                    <a:pt x="1659" y="1045"/>
                  </a:lnTo>
                  <a:lnTo>
                    <a:pt x="1567" y="830"/>
                  </a:lnTo>
                  <a:lnTo>
                    <a:pt x="1475" y="615"/>
                  </a:lnTo>
                  <a:lnTo>
                    <a:pt x="1352" y="462"/>
                  </a:lnTo>
                  <a:lnTo>
                    <a:pt x="1229" y="308"/>
                  </a:lnTo>
                  <a:lnTo>
                    <a:pt x="1075" y="216"/>
                  </a:lnTo>
                  <a:lnTo>
                    <a:pt x="953" y="124"/>
                  </a:lnTo>
                  <a:lnTo>
                    <a:pt x="737" y="31"/>
                  </a:lnTo>
                  <a:lnTo>
                    <a:pt x="676"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94;p44"/>
            <p:cNvSpPr/>
            <p:nvPr/>
          </p:nvSpPr>
          <p:spPr>
            <a:xfrm>
              <a:off x="1719805" y="4404178"/>
              <a:ext cx="247910" cy="27000"/>
            </a:xfrm>
            <a:custGeom>
              <a:avLst/>
              <a:gdLst/>
              <a:ahLst/>
              <a:cxnLst/>
              <a:rect l="l" t="t" r="r" b="b"/>
              <a:pathLst>
                <a:path w="2828" h="308" extrusionOk="0">
                  <a:moveTo>
                    <a:pt x="1" y="1"/>
                  </a:moveTo>
                  <a:lnTo>
                    <a:pt x="1" y="308"/>
                  </a:lnTo>
                  <a:lnTo>
                    <a:pt x="2827" y="308"/>
                  </a:lnTo>
                  <a:lnTo>
                    <a:pt x="2827" y="216"/>
                  </a:lnTo>
                  <a:lnTo>
                    <a:pt x="2797"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95;p44"/>
            <p:cNvSpPr/>
            <p:nvPr/>
          </p:nvSpPr>
          <p:spPr>
            <a:xfrm>
              <a:off x="1719805" y="5015613"/>
              <a:ext cx="247910" cy="29718"/>
            </a:xfrm>
            <a:custGeom>
              <a:avLst/>
              <a:gdLst/>
              <a:ahLst/>
              <a:cxnLst/>
              <a:rect l="l" t="t" r="r" b="b"/>
              <a:pathLst>
                <a:path w="2828" h="339" extrusionOk="0">
                  <a:moveTo>
                    <a:pt x="1" y="0"/>
                  </a:moveTo>
                  <a:lnTo>
                    <a:pt x="1" y="338"/>
                  </a:lnTo>
                  <a:lnTo>
                    <a:pt x="2797" y="338"/>
                  </a:lnTo>
                  <a:lnTo>
                    <a:pt x="2827" y="93"/>
                  </a:lnTo>
                  <a:lnTo>
                    <a:pt x="2827"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96;p44"/>
            <p:cNvSpPr/>
            <p:nvPr/>
          </p:nvSpPr>
          <p:spPr>
            <a:xfrm>
              <a:off x="146822" y="4404178"/>
              <a:ext cx="678858" cy="118607"/>
            </a:xfrm>
            <a:custGeom>
              <a:avLst/>
              <a:gdLst/>
              <a:ahLst/>
              <a:cxnLst/>
              <a:rect l="l" t="t" r="r" b="b"/>
              <a:pathLst>
                <a:path w="7744" h="1353" extrusionOk="0">
                  <a:moveTo>
                    <a:pt x="3319" y="1"/>
                  </a:moveTo>
                  <a:lnTo>
                    <a:pt x="3166" y="62"/>
                  </a:lnTo>
                  <a:lnTo>
                    <a:pt x="2950" y="277"/>
                  </a:lnTo>
                  <a:lnTo>
                    <a:pt x="2735" y="462"/>
                  </a:lnTo>
                  <a:lnTo>
                    <a:pt x="2520" y="646"/>
                  </a:lnTo>
                  <a:lnTo>
                    <a:pt x="2274" y="769"/>
                  </a:lnTo>
                  <a:lnTo>
                    <a:pt x="1998" y="892"/>
                  </a:lnTo>
                  <a:lnTo>
                    <a:pt x="1721" y="984"/>
                  </a:lnTo>
                  <a:lnTo>
                    <a:pt x="1445" y="1015"/>
                  </a:lnTo>
                  <a:lnTo>
                    <a:pt x="1138" y="1045"/>
                  </a:lnTo>
                  <a:lnTo>
                    <a:pt x="1" y="1045"/>
                  </a:lnTo>
                  <a:lnTo>
                    <a:pt x="1" y="1353"/>
                  </a:lnTo>
                  <a:lnTo>
                    <a:pt x="1445" y="1353"/>
                  </a:lnTo>
                  <a:lnTo>
                    <a:pt x="1752" y="1291"/>
                  </a:lnTo>
                  <a:lnTo>
                    <a:pt x="2059" y="1230"/>
                  </a:lnTo>
                  <a:lnTo>
                    <a:pt x="2336" y="1107"/>
                  </a:lnTo>
                  <a:lnTo>
                    <a:pt x="2582" y="984"/>
                  </a:lnTo>
                  <a:lnTo>
                    <a:pt x="2858" y="800"/>
                  </a:lnTo>
                  <a:lnTo>
                    <a:pt x="3073" y="615"/>
                  </a:lnTo>
                  <a:lnTo>
                    <a:pt x="3288" y="400"/>
                  </a:lnTo>
                  <a:lnTo>
                    <a:pt x="3381" y="339"/>
                  </a:lnTo>
                  <a:lnTo>
                    <a:pt x="3473" y="308"/>
                  </a:lnTo>
                  <a:lnTo>
                    <a:pt x="7744" y="308"/>
                  </a:lnTo>
                  <a:lnTo>
                    <a:pt x="7744"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97;p44"/>
            <p:cNvSpPr/>
            <p:nvPr/>
          </p:nvSpPr>
          <p:spPr>
            <a:xfrm>
              <a:off x="146822" y="4924007"/>
              <a:ext cx="678858" cy="121325"/>
            </a:xfrm>
            <a:custGeom>
              <a:avLst/>
              <a:gdLst/>
              <a:ahLst/>
              <a:cxnLst/>
              <a:rect l="l" t="t" r="r" b="b"/>
              <a:pathLst>
                <a:path w="7744" h="1384" extrusionOk="0">
                  <a:moveTo>
                    <a:pt x="1" y="1"/>
                  </a:moveTo>
                  <a:lnTo>
                    <a:pt x="1" y="339"/>
                  </a:lnTo>
                  <a:lnTo>
                    <a:pt x="1445" y="339"/>
                  </a:lnTo>
                  <a:lnTo>
                    <a:pt x="1721" y="400"/>
                  </a:lnTo>
                  <a:lnTo>
                    <a:pt x="1998" y="492"/>
                  </a:lnTo>
                  <a:lnTo>
                    <a:pt x="2274" y="585"/>
                  </a:lnTo>
                  <a:lnTo>
                    <a:pt x="2520" y="738"/>
                  </a:lnTo>
                  <a:lnTo>
                    <a:pt x="2735" y="892"/>
                  </a:lnTo>
                  <a:lnTo>
                    <a:pt x="2950" y="1107"/>
                  </a:lnTo>
                  <a:lnTo>
                    <a:pt x="3166" y="1322"/>
                  </a:lnTo>
                  <a:lnTo>
                    <a:pt x="3319" y="1353"/>
                  </a:lnTo>
                  <a:lnTo>
                    <a:pt x="3503" y="1383"/>
                  </a:lnTo>
                  <a:lnTo>
                    <a:pt x="7744" y="1383"/>
                  </a:lnTo>
                  <a:lnTo>
                    <a:pt x="7744" y="1045"/>
                  </a:lnTo>
                  <a:lnTo>
                    <a:pt x="3473" y="1045"/>
                  </a:lnTo>
                  <a:lnTo>
                    <a:pt x="3381" y="1015"/>
                  </a:lnTo>
                  <a:lnTo>
                    <a:pt x="3288" y="984"/>
                  </a:lnTo>
                  <a:lnTo>
                    <a:pt x="3073" y="738"/>
                  </a:lnTo>
                  <a:lnTo>
                    <a:pt x="2858" y="554"/>
                  </a:lnTo>
                  <a:lnTo>
                    <a:pt x="2612" y="400"/>
                  </a:lnTo>
                  <a:lnTo>
                    <a:pt x="2336" y="247"/>
                  </a:lnTo>
                  <a:lnTo>
                    <a:pt x="2059" y="154"/>
                  </a:lnTo>
                  <a:lnTo>
                    <a:pt x="1752" y="62"/>
                  </a:lnTo>
                  <a:lnTo>
                    <a:pt x="1445" y="32"/>
                  </a:lnTo>
                  <a:lnTo>
                    <a:pt x="1138"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98;p44"/>
            <p:cNvSpPr/>
            <p:nvPr/>
          </p:nvSpPr>
          <p:spPr>
            <a:xfrm>
              <a:off x="192669" y="4264096"/>
              <a:ext cx="250539" cy="202150"/>
            </a:xfrm>
            <a:custGeom>
              <a:avLst/>
              <a:gdLst/>
              <a:ahLst/>
              <a:cxnLst/>
              <a:rect l="l" t="t" r="r" b="b"/>
              <a:pathLst>
                <a:path w="2858" h="2306" extrusionOk="0">
                  <a:moveTo>
                    <a:pt x="2735" y="1"/>
                  </a:moveTo>
                  <a:lnTo>
                    <a:pt x="2305" y="124"/>
                  </a:lnTo>
                  <a:lnTo>
                    <a:pt x="1874" y="247"/>
                  </a:lnTo>
                  <a:lnTo>
                    <a:pt x="1444" y="431"/>
                  </a:lnTo>
                  <a:lnTo>
                    <a:pt x="1045" y="646"/>
                  </a:lnTo>
                  <a:lnTo>
                    <a:pt x="830" y="769"/>
                  </a:lnTo>
                  <a:lnTo>
                    <a:pt x="645" y="923"/>
                  </a:lnTo>
                  <a:lnTo>
                    <a:pt x="461" y="1107"/>
                  </a:lnTo>
                  <a:lnTo>
                    <a:pt x="307" y="1291"/>
                  </a:lnTo>
                  <a:lnTo>
                    <a:pt x="184" y="1507"/>
                  </a:lnTo>
                  <a:lnTo>
                    <a:pt x="92" y="1722"/>
                  </a:lnTo>
                  <a:lnTo>
                    <a:pt x="31" y="1967"/>
                  </a:lnTo>
                  <a:lnTo>
                    <a:pt x="0" y="2213"/>
                  </a:lnTo>
                  <a:lnTo>
                    <a:pt x="31" y="2275"/>
                  </a:lnTo>
                  <a:lnTo>
                    <a:pt x="92" y="2305"/>
                  </a:lnTo>
                  <a:lnTo>
                    <a:pt x="860" y="2305"/>
                  </a:lnTo>
                  <a:lnTo>
                    <a:pt x="1075" y="2275"/>
                  </a:lnTo>
                  <a:lnTo>
                    <a:pt x="1291" y="2213"/>
                  </a:lnTo>
                  <a:lnTo>
                    <a:pt x="1506" y="2121"/>
                  </a:lnTo>
                  <a:lnTo>
                    <a:pt x="1690" y="2029"/>
                  </a:lnTo>
                  <a:lnTo>
                    <a:pt x="1874" y="1937"/>
                  </a:lnTo>
                  <a:lnTo>
                    <a:pt x="2028" y="1783"/>
                  </a:lnTo>
                  <a:lnTo>
                    <a:pt x="2212" y="1660"/>
                  </a:lnTo>
                  <a:lnTo>
                    <a:pt x="2335" y="1507"/>
                  </a:lnTo>
                  <a:lnTo>
                    <a:pt x="2458" y="1322"/>
                  </a:lnTo>
                  <a:lnTo>
                    <a:pt x="2581" y="1138"/>
                  </a:lnTo>
                  <a:lnTo>
                    <a:pt x="2673" y="953"/>
                  </a:lnTo>
                  <a:lnTo>
                    <a:pt x="2765" y="738"/>
                  </a:lnTo>
                  <a:lnTo>
                    <a:pt x="2796" y="523"/>
                  </a:lnTo>
                  <a:lnTo>
                    <a:pt x="2827" y="308"/>
                  </a:lnTo>
                  <a:lnTo>
                    <a:pt x="2858" y="93"/>
                  </a:lnTo>
                  <a:lnTo>
                    <a:pt x="2858" y="32"/>
                  </a:lnTo>
                  <a:lnTo>
                    <a:pt x="282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99;p44"/>
            <p:cNvSpPr/>
            <p:nvPr/>
          </p:nvSpPr>
          <p:spPr>
            <a:xfrm>
              <a:off x="208798" y="4280314"/>
              <a:ext cx="218280" cy="172432"/>
            </a:xfrm>
            <a:custGeom>
              <a:avLst/>
              <a:gdLst/>
              <a:ahLst/>
              <a:cxnLst/>
              <a:rect l="l" t="t" r="r" b="b"/>
              <a:pathLst>
                <a:path w="2490" h="1967" extrusionOk="0">
                  <a:moveTo>
                    <a:pt x="2489" y="0"/>
                  </a:moveTo>
                  <a:lnTo>
                    <a:pt x="2090" y="93"/>
                  </a:lnTo>
                  <a:lnTo>
                    <a:pt x="1690" y="246"/>
                  </a:lnTo>
                  <a:lnTo>
                    <a:pt x="1291" y="431"/>
                  </a:lnTo>
                  <a:lnTo>
                    <a:pt x="922" y="615"/>
                  </a:lnTo>
                  <a:lnTo>
                    <a:pt x="738" y="707"/>
                  </a:lnTo>
                  <a:lnTo>
                    <a:pt x="584" y="861"/>
                  </a:lnTo>
                  <a:lnTo>
                    <a:pt x="431" y="1014"/>
                  </a:lnTo>
                  <a:lnTo>
                    <a:pt x="308" y="1168"/>
                  </a:lnTo>
                  <a:lnTo>
                    <a:pt x="185" y="1352"/>
                  </a:lnTo>
                  <a:lnTo>
                    <a:pt x="93" y="1537"/>
                  </a:lnTo>
                  <a:lnTo>
                    <a:pt x="31" y="1752"/>
                  </a:lnTo>
                  <a:lnTo>
                    <a:pt x="0" y="1967"/>
                  </a:lnTo>
                  <a:lnTo>
                    <a:pt x="431" y="1967"/>
                  </a:lnTo>
                  <a:lnTo>
                    <a:pt x="646" y="1936"/>
                  </a:lnTo>
                  <a:lnTo>
                    <a:pt x="830" y="1905"/>
                  </a:lnTo>
                  <a:lnTo>
                    <a:pt x="1045" y="1875"/>
                  </a:lnTo>
                  <a:lnTo>
                    <a:pt x="1229" y="1813"/>
                  </a:lnTo>
                  <a:lnTo>
                    <a:pt x="1567" y="1629"/>
                  </a:lnTo>
                  <a:lnTo>
                    <a:pt x="1875" y="1383"/>
                  </a:lnTo>
                  <a:lnTo>
                    <a:pt x="2121" y="1106"/>
                  </a:lnTo>
                  <a:lnTo>
                    <a:pt x="2305" y="768"/>
                  </a:lnTo>
                  <a:lnTo>
                    <a:pt x="2397" y="584"/>
                  </a:lnTo>
                  <a:lnTo>
                    <a:pt x="2459" y="400"/>
                  </a:lnTo>
                  <a:lnTo>
                    <a:pt x="2489" y="185"/>
                  </a:lnTo>
                  <a:lnTo>
                    <a:pt x="2489"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01;p44"/>
            <p:cNvSpPr/>
            <p:nvPr/>
          </p:nvSpPr>
          <p:spPr>
            <a:xfrm>
              <a:off x="321881" y="4320725"/>
              <a:ext cx="48565" cy="78195"/>
            </a:xfrm>
            <a:custGeom>
              <a:avLst/>
              <a:gdLst/>
              <a:ahLst/>
              <a:cxnLst/>
              <a:rect l="l" t="t" r="r" b="b"/>
              <a:pathLst>
                <a:path w="554" h="892" extrusionOk="0">
                  <a:moveTo>
                    <a:pt x="277" y="0"/>
                  </a:moveTo>
                  <a:lnTo>
                    <a:pt x="185" y="31"/>
                  </a:lnTo>
                  <a:lnTo>
                    <a:pt x="93" y="123"/>
                  </a:lnTo>
                  <a:lnTo>
                    <a:pt x="32" y="277"/>
                  </a:lnTo>
                  <a:lnTo>
                    <a:pt x="1" y="430"/>
                  </a:lnTo>
                  <a:lnTo>
                    <a:pt x="32" y="615"/>
                  </a:lnTo>
                  <a:lnTo>
                    <a:pt x="93" y="738"/>
                  </a:lnTo>
                  <a:lnTo>
                    <a:pt x="185" y="830"/>
                  </a:lnTo>
                  <a:lnTo>
                    <a:pt x="277" y="891"/>
                  </a:lnTo>
                  <a:lnTo>
                    <a:pt x="370" y="830"/>
                  </a:lnTo>
                  <a:lnTo>
                    <a:pt x="462" y="738"/>
                  </a:lnTo>
                  <a:lnTo>
                    <a:pt x="523" y="615"/>
                  </a:lnTo>
                  <a:lnTo>
                    <a:pt x="554" y="430"/>
                  </a:lnTo>
                  <a:lnTo>
                    <a:pt x="523" y="277"/>
                  </a:lnTo>
                  <a:lnTo>
                    <a:pt x="462" y="123"/>
                  </a:lnTo>
                  <a:lnTo>
                    <a:pt x="370" y="31"/>
                  </a:lnTo>
                  <a:lnTo>
                    <a:pt x="277" y="0"/>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02;p44"/>
            <p:cNvSpPr/>
            <p:nvPr/>
          </p:nvSpPr>
          <p:spPr>
            <a:xfrm>
              <a:off x="192669" y="4983266"/>
              <a:ext cx="250539" cy="202150"/>
            </a:xfrm>
            <a:custGeom>
              <a:avLst/>
              <a:gdLst/>
              <a:ahLst/>
              <a:cxnLst/>
              <a:rect l="l" t="t" r="r" b="b"/>
              <a:pathLst>
                <a:path w="2858" h="2306" extrusionOk="0">
                  <a:moveTo>
                    <a:pt x="31" y="1"/>
                  </a:moveTo>
                  <a:lnTo>
                    <a:pt x="0" y="93"/>
                  </a:lnTo>
                  <a:lnTo>
                    <a:pt x="31" y="339"/>
                  </a:lnTo>
                  <a:lnTo>
                    <a:pt x="92" y="554"/>
                  </a:lnTo>
                  <a:lnTo>
                    <a:pt x="184" y="769"/>
                  </a:lnTo>
                  <a:lnTo>
                    <a:pt x="307" y="984"/>
                  </a:lnTo>
                  <a:lnTo>
                    <a:pt x="461" y="1168"/>
                  </a:lnTo>
                  <a:lnTo>
                    <a:pt x="645" y="1353"/>
                  </a:lnTo>
                  <a:lnTo>
                    <a:pt x="830" y="1506"/>
                  </a:lnTo>
                  <a:lnTo>
                    <a:pt x="1045" y="1660"/>
                  </a:lnTo>
                  <a:lnTo>
                    <a:pt x="1444" y="1844"/>
                  </a:lnTo>
                  <a:lnTo>
                    <a:pt x="1874" y="2029"/>
                  </a:lnTo>
                  <a:lnTo>
                    <a:pt x="2305" y="2182"/>
                  </a:lnTo>
                  <a:lnTo>
                    <a:pt x="2735" y="2305"/>
                  </a:lnTo>
                  <a:lnTo>
                    <a:pt x="2796" y="2305"/>
                  </a:lnTo>
                  <a:lnTo>
                    <a:pt x="2827" y="2274"/>
                  </a:lnTo>
                  <a:lnTo>
                    <a:pt x="2858" y="2244"/>
                  </a:lnTo>
                  <a:lnTo>
                    <a:pt x="2858" y="2213"/>
                  </a:lnTo>
                  <a:lnTo>
                    <a:pt x="2827" y="1998"/>
                  </a:lnTo>
                  <a:lnTo>
                    <a:pt x="2796" y="1752"/>
                  </a:lnTo>
                  <a:lnTo>
                    <a:pt x="2765" y="1537"/>
                  </a:lnTo>
                  <a:lnTo>
                    <a:pt x="2673" y="1353"/>
                  </a:lnTo>
                  <a:lnTo>
                    <a:pt x="2581" y="1138"/>
                  </a:lnTo>
                  <a:lnTo>
                    <a:pt x="2458" y="984"/>
                  </a:lnTo>
                  <a:lnTo>
                    <a:pt x="2335" y="800"/>
                  </a:lnTo>
                  <a:lnTo>
                    <a:pt x="2212" y="646"/>
                  </a:lnTo>
                  <a:lnTo>
                    <a:pt x="2028" y="492"/>
                  </a:lnTo>
                  <a:lnTo>
                    <a:pt x="1874" y="369"/>
                  </a:lnTo>
                  <a:lnTo>
                    <a:pt x="1690" y="247"/>
                  </a:lnTo>
                  <a:lnTo>
                    <a:pt x="1506" y="154"/>
                  </a:lnTo>
                  <a:lnTo>
                    <a:pt x="1291" y="93"/>
                  </a:lnTo>
                  <a:lnTo>
                    <a:pt x="1075" y="32"/>
                  </a:lnTo>
                  <a:lnTo>
                    <a:pt x="860"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3;p44"/>
            <p:cNvSpPr/>
            <p:nvPr/>
          </p:nvSpPr>
          <p:spPr>
            <a:xfrm>
              <a:off x="208798" y="4996765"/>
              <a:ext cx="218280" cy="172432"/>
            </a:xfrm>
            <a:custGeom>
              <a:avLst/>
              <a:gdLst/>
              <a:ahLst/>
              <a:cxnLst/>
              <a:rect l="l" t="t" r="r" b="b"/>
              <a:pathLst>
                <a:path w="2490" h="1967" extrusionOk="0">
                  <a:moveTo>
                    <a:pt x="0" y="0"/>
                  </a:moveTo>
                  <a:lnTo>
                    <a:pt x="31" y="215"/>
                  </a:lnTo>
                  <a:lnTo>
                    <a:pt x="93" y="400"/>
                  </a:lnTo>
                  <a:lnTo>
                    <a:pt x="185" y="615"/>
                  </a:lnTo>
                  <a:lnTo>
                    <a:pt x="308" y="769"/>
                  </a:lnTo>
                  <a:lnTo>
                    <a:pt x="431" y="953"/>
                  </a:lnTo>
                  <a:lnTo>
                    <a:pt x="584" y="1107"/>
                  </a:lnTo>
                  <a:lnTo>
                    <a:pt x="738" y="1229"/>
                  </a:lnTo>
                  <a:lnTo>
                    <a:pt x="922" y="1352"/>
                  </a:lnTo>
                  <a:lnTo>
                    <a:pt x="1291" y="1537"/>
                  </a:lnTo>
                  <a:lnTo>
                    <a:pt x="1690" y="1690"/>
                  </a:lnTo>
                  <a:lnTo>
                    <a:pt x="2090" y="1844"/>
                  </a:lnTo>
                  <a:lnTo>
                    <a:pt x="2489" y="1967"/>
                  </a:lnTo>
                  <a:lnTo>
                    <a:pt x="2489" y="1752"/>
                  </a:lnTo>
                  <a:lnTo>
                    <a:pt x="2459" y="1567"/>
                  </a:lnTo>
                  <a:lnTo>
                    <a:pt x="2397" y="1383"/>
                  </a:lnTo>
                  <a:lnTo>
                    <a:pt x="2305" y="1199"/>
                  </a:lnTo>
                  <a:lnTo>
                    <a:pt x="2121" y="861"/>
                  </a:lnTo>
                  <a:lnTo>
                    <a:pt x="1875" y="584"/>
                  </a:lnTo>
                  <a:lnTo>
                    <a:pt x="1567" y="338"/>
                  </a:lnTo>
                  <a:lnTo>
                    <a:pt x="1229" y="154"/>
                  </a:lnTo>
                  <a:lnTo>
                    <a:pt x="1045" y="93"/>
                  </a:lnTo>
                  <a:lnTo>
                    <a:pt x="830" y="31"/>
                  </a:lnTo>
                  <a:lnTo>
                    <a:pt x="646"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05;p44"/>
            <p:cNvSpPr/>
            <p:nvPr/>
          </p:nvSpPr>
          <p:spPr>
            <a:xfrm>
              <a:off x="321881" y="5050589"/>
              <a:ext cx="48565" cy="78195"/>
            </a:xfrm>
            <a:custGeom>
              <a:avLst/>
              <a:gdLst/>
              <a:ahLst/>
              <a:cxnLst/>
              <a:rect l="l" t="t" r="r" b="b"/>
              <a:pathLst>
                <a:path w="554" h="892" extrusionOk="0">
                  <a:moveTo>
                    <a:pt x="277" y="1"/>
                  </a:moveTo>
                  <a:lnTo>
                    <a:pt x="185" y="32"/>
                  </a:lnTo>
                  <a:lnTo>
                    <a:pt x="93" y="124"/>
                  </a:lnTo>
                  <a:lnTo>
                    <a:pt x="32" y="277"/>
                  </a:lnTo>
                  <a:lnTo>
                    <a:pt x="1" y="431"/>
                  </a:lnTo>
                  <a:lnTo>
                    <a:pt x="32" y="615"/>
                  </a:lnTo>
                  <a:lnTo>
                    <a:pt x="93" y="738"/>
                  </a:lnTo>
                  <a:lnTo>
                    <a:pt x="185" y="861"/>
                  </a:lnTo>
                  <a:lnTo>
                    <a:pt x="277" y="892"/>
                  </a:lnTo>
                  <a:lnTo>
                    <a:pt x="370" y="861"/>
                  </a:lnTo>
                  <a:lnTo>
                    <a:pt x="462" y="738"/>
                  </a:lnTo>
                  <a:lnTo>
                    <a:pt x="523" y="615"/>
                  </a:lnTo>
                  <a:lnTo>
                    <a:pt x="554" y="431"/>
                  </a:lnTo>
                  <a:lnTo>
                    <a:pt x="523" y="277"/>
                  </a:lnTo>
                  <a:lnTo>
                    <a:pt x="462" y="124"/>
                  </a:lnTo>
                  <a:lnTo>
                    <a:pt x="370" y="32"/>
                  </a:lnTo>
                  <a:lnTo>
                    <a:pt x="27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06;p44"/>
            <p:cNvSpPr/>
            <p:nvPr/>
          </p:nvSpPr>
          <p:spPr>
            <a:xfrm>
              <a:off x="981790" y="4455372"/>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7;p44"/>
            <p:cNvSpPr/>
            <p:nvPr/>
          </p:nvSpPr>
          <p:spPr>
            <a:xfrm>
              <a:off x="981790" y="4961701"/>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8;p44"/>
            <p:cNvSpPr/>
            <p:nvPr/>
          </p:nvSpPr>
          <p:spPr>
            <a:xfrm>
              <a:off x="1628199" y="4355702"/>
              <a:ext cx="142890" cy="735401"/>
            </a:xfrm>
            <a:custGeom>
              <a:avLst/>
              <a:gdLst/>
              <a:ahLst/>
              <a:cxnLst/>
              <a:rect l="l" t="t" r="r" b="b"/>
              <a:pathLst>
                <a:path w="1630" h="8389" extrusionOk="0">
                  <a:moveTo>
                    <a:pt x="769" y="1"/>
                  </a:moveTo>
                  <a:lnTo>
                    <a:pt x="646" y="31"/>
                  </a:lnTo>
                  <a:lnTo>
                    <a:pt x="554" y="124"/>
                  </a:lnTo>
                  <a:lnTo>
                    <a:pt x="431" y="339"/>
                  </a:lnTo>
                  <a:lnTo>
                    <a:pt x="308" y="492"/>
                  </a:lnTo>
                  <a:lnTo>
                    <a:pt x="93" y="707"/>
                  </a:lnTo>
                  <a:lnTo>
                    <a:pt x="32" y="769"/>
                  </a:lnTo>
                  <a:lnTo>
                    <a:pt x="1" y="861"/>
                  </a:lnTo>
                  <a:lnTo>
                    <a:pt x="1" y="953"/>
                  </a:lnTo>
                  <a:lnTo>
                    <a:pt x="32" y="1015"/>
                  </a:lnTo>
                  <a:lnTo>
                    <a:pt x="124" y="1168"/>
                  </a:lnTo>
                  <a:lnTo>
                    <a:pt x="185" y="1322"/>
                  </a:lnTo>
                  <a:lnTo>
                    <a:pt x="247" y="1660"/>
                  </a:lnTo>
                  <a:lnTo>
                    <a:pt x="308" y="2090"/>
                  </a:lnTo>
                  <a:lnTo>
                    <a:pt x="339" y="2551"/>
                  </a:lnTo>
                  <a:lnTo>
                    <a:pt x="400" y="3288"/>
                  </a:lnTo>
                  <a:lnTo>
                    <a:pt x="431" y="4149"/>
                  </a:lnTo>
                  <a:lnTo>
                    <a:pt x="431" y="4855"/>
                  </a:lnTo>
                  <a:lnTo>
                    <a:pt x="400" y="5132"/>
                  </a:lnTo>
                  <a:lnTo>
                    <a:pt x="339" y="5869"/>
                  </a:lnTo>
                  <a:lnTo>
                    <a:pt x="308" y="6330"/>
                  </a:lnTo>
                  <a:lnTo>
                    <a:pt x="247" y="6730"/>
                  </a:lnTo>
                  <a:lnTo>
                    <a:pt x="185" y="7098"/>
                  </a:lnTo>
                  <a:lnTo>
                    <a:pt x="124" y="7252"/>
                  </a:lnTo>
                  <a:lnTo>
                    <a:pt x="32" y="7375"/>
                  </a:lnTo>
                  <a:lnTo>
                    <a:pt x="1" y="7467"/>
                  </a:lnTo>
                  <a:lnTo>
                    <a:pt x="1" y="7559"/>
                  </a:lnTo>
                  <a:lnTo>
                    <a:pt x="32" y="7651"/>
                  </a:lnTo>
                  <a:lnTo>
                    <a:pt x="93" y="7713"/>
                  </a:lnTo>
                  <a:lnTo>
                    <a:pt x="308" y="7928"/>
                  </a:lnTo>
                  <a:lnTo>
                    <a:pt x="431" y="8082"/>
                  </a:lnTo>
                  <a:lnTo>
                    <a:pt x="554" y="8266"/>
                  </a:lnTo>
                  <a:lnTo>
                    <a:pt x="646" y="8358"/>
                  </a:lnTo>
                  <a:lnTo>
                    <a:pt x="769" y="8389"/>
                  </a:lnTo>
                  <a:lnTo>
                    <a:pt x="892" y="8389"/>
                  </a:lnTo>
                  <a:lnTo>
                    <a:pt x="984" y="8297"/>
                  </a:lnTo>
                  <a:lnTo>
                    <a:pt x="1076" y="8082"/>
                  </a:lnTo>
                  <a:lnTo>
                    <a:pt x="1199" y="7836"/>
                  </a:lnTo>
                  <a:lnTo>
                    <a:pt x="1291" y="7528"/>
                  </a:lnTo>
                  <a:lnTo>
                    <a:pt x="1384" y="7191"/>
                  </a:lnTo>
                  <a:lnTo>
                    <a:pt x="1476" y="6453"/>
                  </a:lnTo>
                  <a:lnTo>
                    <a:pt x="1537" y="5839"/>
                  </a:lnTo>
                  <a:lnTo>
                    <a:pt x="1599" y="5193"/>
                  </a:lnTo>
                  <a:lnTo>
                    <a:pt x="1629" y="5070"/>
                  </a:lnTo>
                  <a:lnTo>
                    <a:pt x="1629" y="4702"/>
                  </a:lnTo>
                  <a:lnTo>
                    <a:pt x="1599" y="3565"/>
                  </a:lnTo>
                  <a:lnTo>
                    <a:pt x="1568" y="2920"/>
                  </a:lnTo>
                  <a:lnTo>
                    <a:pt x="1537" y="2244"/>
                  </a:lnTo>
                  <a:lnTo>
                    <a:pt x="1476" y="1660"/>
                  </a:lnTo>
                  <a:lnTo>
                    <a:pt x="1384" y="1230"/>
                  </a:lnTo>
                  <a:lnTo>
                    <a:pt x="1291" y="861"/>
                  </a:lnTo>
                  <a:lnTo>
                    <a:pt x="1199" y="554"/>
                  </a:lnTo>
                  <a:lnTo>
                    <a:pt x="1076" y="308"/>
                  </a:lnTo>
                  <a:lnTo>
                    <a:pt x="984" y="124"/>
                  </a:lnTo>
                  <a:lnTo>
                    <a:pt x="892" y="31"/>
                  </a:lnTo>
                  <a:lnTo>
                    <a:pt x="769"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9;p44"/>
            <p:cNvSpPr/>
            <p:nvPr/>
          </p:nvSpPr>
          <p:spPr>
            <a:xfrm>
              <a:off x="731343" y="4277596"/>
              <a:ext cx="350212" cy="894333"/>
            </a:xfrm>
            <a:custGeom>
              <a:avLst/>
              <a:gdLst/>
              <a:ahLst/>
              <a:cxnLst/>
              <a:rect l="l" t="t" r="r" b="b"/>
              <a:pathLst>
                <a:path w="3995" h="10202" extrusionOk="0">
                  <a:moveTo>
                    <a:pt x="1598" y="1"/>
                  </a:moveTo>
                  <a:lnTo>
                    <a:pt x="1321" y="185"/>
                  </a:lnTo>
                  <a:lnTo>
                    <a:pt x="1106" y="400"/>
                  </a:lnTo>
                  <a:lnTo>
                    <a:pt x="891" y="646"/>
                  </a:lnTo>
                  <a:lnTo>
                    <a:pt x="738" y="892"/>
                  </a:lnTo>
                  <a:lnTo>
                    <a:pt x="584" y="1137"/>
                  </a:lnTo>
                  <a:lnTo>
                    <a:pt x="461" y="1414"/>
                  </a:lnTo>
                  <a:lnTo>
                    <a:pt x="369" y="1691"/>
                  </a:lnTo>
                  <a:lnTo>
                    <a:pt x="277" y="1967"/>
                  </a:lnTo>
                  <a:lnTo>
                    <a:pt x="185" y="2459"/>
                  </a:lnTo>
                  <a:lnTo>
                    <a:pt x="123" y="2889"/>
                  </a:lnTo>
                  <a:lnTo>
                    <a:pt x="92" y="3350"/>
                  </a:lnTo>
                  <a:lnTo>
                    <a:pt x="62" y="4364"/>
                  </a:lnTo>
                  <a:lnTo>
                    <a:pt x="0" y="5101"/>
                  </a:lnTo>
                  <a:lnTo>
                    <a:pt x="62" y="5839"/>
                  </a:lnTo>
                  <a:lnTo>
                    <a:pt x="92" y="6852"/>
                  </a:lnTo>
                  <a:lnTo>
                    <a:pt x="123" y="7283"/>
                  </a:lnTo>
                  <a:lnTo>
                    <a:pt x="185" y="7713"/>
                  </a:lnTo>
                  <a:lnTo>
                    <a:pt x="277" y="8235"/>
                  </a:lnTo>
                  <a:lnTo>
                    <a:pt x="369" y="8481"/>
                  </a:lnTo>
                  <a:lnTo>
                    <a:pt x="461" y="8757"/>
                  </a:lnTo>
                  <a:lnTo>
                    <a:pt x="584" y="9034"/>
                  </a:lnTo>
                  <a:lnTo>
                    <a:pt x="738" y="9311"/>
                  </a:lnTo>
                  <a:lnTo>
                    <a:pt x="891" y="9556"/>
                  </a:lnTo>
                  <a:lnTo>
                    <a:pt x="1106" y="9802"/>
                  </a:lnTo>
                  <a:lnTo>
                    <a:pt x="1321" y="9987"/>
                  </a:lnTo>
                  <a:lnTo>
                    <a:pt x="1598" y="10171"/>
                  </a:lnTo>
                  <a:lnTo>
                    <a:pt x="1659" y="10202"/>
                  </a:lnTo>
                  <a:lnTo>
                    <a:pt x="1752" y="10171"/>
                  </a:lnTo>
                  <a:lnTo>
                    <a:pt x="1813" y="10140"/>
                  </a:lnTo>
                  <a:lnTo>
                    <a:pt x="2120" y="9802"/>
                  </a:lnTo>
                  <a:lnTo>
                    <a:pt x="2305" y="9649"/>
                  </a:lnTo>
                  <a:lnTo>
                    <a:pt x="2550" y="9464"/>
                  </a:lnTo>
                  <a:lnTo>
                    <a:pt x="2796" y="9280"/>
                  </a:lnTo>
                  <a:lnTo>
                    <a:pt x="3104" y="9126"/>
                  </a:lnTo>
                  <a:lnTo>
                    <a:pt x="3472" y="9003"/>
                  </a:lnTo>
                  <a:lnTo>
                    <a:pt x="3841" y="8880"/>
                  </a:lnTo>
                  <a:lnTo>
                    <a:pt x="3933" y="8850"/>
                  </a:lnTo>
                  <a:lnTo>
                    <a:pt x="3964" y="8788"/>
                  </a:lnTo>
                  <a:lnTo>
                    <a:pt x="3995" y="8696"/>
                  </a:lnTo>
                  <a:lnTo>
                    <a:pt x="3964" y="8604"/>
                  </a:lnTo>
                  <a:lnTo>
                    <a:pt x="3810" y="8235"/>
                  </a:lnTo>
                  <a:lnTo>
                    <a:pt x="3687" y="7774"/>
                  </a:lnTo>
                  <a:lnTo>
                    <a:pt x="3564" y="7252"/>
                  </a:lnTo>
                  <a:lnTo>
                    <a:pt x="3564" y="6975"/>
                  </a:lnTo>
                  <a:lnTo>
                    <a:pt x="3534" y="6668"/>
                  </a:lnTo>
                  <a:lnTo>
                    <a:pt x="3534" y="3503"/>
                  </a:lnTo>
                  <a:lnTo>
                    <a:pt x="3564" y="3227"/>
                  </a:lnTo>
                  <a:lnTo>
                    <a:pt x="3564" y="2920"/>
                  </a:lnTo>
                  <a:lnTo>
                    <a:pt x="3687" y="2397"/>
                  </a:lnTo>
                  <a:lnTo>
                    <a:pt x="3810" y="1936"/>
                  </a:lnTo>
                  <a:lnTo>
                    <a:pt x="3964" y="1568"/>
                  </a:lnTo>
                  <a:lnTo>
                    <a:pt x="3995" y="1475"/>
                  </a:lnTo>
                  <a:lnTo>
                    <a:pt x="3964" y="1414"/>
                  </a:lnTo>
                  <a:lnTo>
                    <a:pt x="3933" y="1353"/>
                  </a:lnTo>
                  <a:lnTo>
                    <a:pt x="3841" y="1322"/>
                  </a:lnTo>
                  <a:lnTo>
                    <a:pt x="3472" y="1199"/>
                  </a:lnTo>
                  <a:lnTo>
                    <a:pt x="3104" y="1045"/>
                  </a:lnTo>
                  <a:lnTo>
                    <a:pt x="2796" y="892"/>
                  </a:lnTo>
                  <a:lnTo>
                    <a:pt x="2550" y="738"/>
                  </a:lnTo>
                  <a:lnTo>
                    <a:pt x="2305" y="554"/>
                  </a:lnTo>
                  <a:lnTo>
                    <a:pt x="2120" y="369"/>
                  </a:lnTo>
                  <a:lnTo>
                    <a:pt x="1813" y="62"/>
                  </a:lnTo>
                  <a:lnTo>
                    <a:pt x="1752"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10;p44"/>
            <p:cNvSpPr/>
            <p:nvPr/>
          </p:nvSpPr>
          <p:spPr>
            <a:xfrm>
              <a:off x="1232324" y="4581955"/>
              <a:ext cx="285604" cy="285604"/>
            </a:xfrm>
            <a:custGeom>
              <a:avLst/>
              <a:gdLst/>
              <a:ahLst/>
              <a:cxnLst/>
              <a:rect l="l" t="t" r="r" b="b"/>
              <a:pathLst>
                <a:path w="3258" h="3258" extrusionOk="0">
                  <a:moveTo>
                    <a:pt x="246" y="1"/>
                  </a:moveTo>
                  <a:lnTo>
                    <a:pt x="154" y="31"/>
                  </a:lnTo>
                  <a:lnTo>
                    <a:pt x="62" y="62"/>
                  </a:lnTo>
                  <a:lnTo>
                    <a:pt x="31" y="154"/>
                  </a:lnTo>
                  <a:lnTo>
                    <a:pt x="0" y="246"/>
                  </a:lnTo>
                  <a:lnTo>
                    <a:pt x="0" y="2981"/>
                  </a:lnTo>
                  <a:lnTo>
                    <a:pt x="31" y="3104"/>
                  </a:lnTo>
                  <a:lnTo>
                    <a:pt x="62" y="3165"/>
                  </a:lnTo>
                  <a:lnTo>
                    <a:pt x="154" y="3227"/>
                  </a:lnTo>
                  <a:lnTo>
                    <a:pt x="246" y="3258"/>
                  </a:lnTo>
                  <a:lnTo>
                    <a:pt x="3011" y="3258"/>
                  </a:lnTo>
                  <a:lnTo>
                    <a:pt x="3104" y="3227"/>
                  </a:lnTo>
                  <a:lnTo>
                    <a:pt x="3165" y="3165"/>
                  </a:lnTo>
                  <a:lnTo>
                    <a:pt x="3226" y="3104"/>
                  </a:lnTo>
                  <a:lnTo>
                    <a:pt x="3257" y="2981"/>
                  </a:lnTo>
                  <a:lnTo>
                    <a:pt x="3257" y="246"/>
                  </a:lnTo>
                  <a:lnTo>
                    <a:pt x="3226" y="154"/>
                  </a:lnTo>
                  <a:lnTo>
                    <a:pt x="3165" y="62"/>
                  </a:lnTo>
                  <a:lnTo>
                    <a:pt x="3104" y="31"/>
                  </a:lnTo>
                  <a:lnTo>
                    <a:pt x="3011"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11;p44"/>
            <p:cNvSpPr/>
            <p:nvPr/>
          </p:nvSpPr>
          <p:spPr>
            <a:xfrm>
              <a:off x="1232324" y="4581955"/>
              <a:ext cx="285604" cy="242474"/>
            </a:xfrm>
            <a:custGeom>
              <a:avLst/>
              <a:gdLst/>
              <a:ahLst/>
              <a:cxnLst/>
              <a:rect l="l" t="t" r="r" b="b"/>
              <a:pathLst>
                <a:path w="3258" h="2766" extrusionOk="0">
                  <a:moveTo>
                    <a:pt x="246" y="1"/>
                  </a:moveTo>
                  <a:lnTo>
                    <a:pt x="154" y="31"/>
                  </a:lnTo>
                  <a:lnTo>
                    <a:pt x="62" y="62"/>
                  </a:lnTo>
                  <a:lnTo>
                    <a:pt x="31" y="154"/>
                  </a:lnTo>
                  <a:lnTo>
                    <a:pt x="0" y="246"/>
                  </a:lnTo>
                  <a:lnTo>
                    <a:pt x="0" y="492"/>
                  </a:lnTo>
                  <a:lnTo>
                    <a:pt x="3257" y="2766"/>
                  </a:lnTo>
                  <a:lnTo>
                    <a:pt x="3257" y="246"/>
                  </a:lnTo>
                  <a:lnTo>
                    <a:pt x="3226" y="154"/>
                  </a:lnTo>
                  <a:lnTo>
                    <a:pt x="3165" y="62"/>
                  </a:lnTo>
                  <a:lnTo>
                    <a:pt x="3104" y="31"/>
                  </a:lnTo>
                  <a:lnTo>
                    <a:pt x="3011"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2;p44"/>
            <p:cNvSpPr/>
            <p:nvPr/>
          </p:nvSpPr>
          <p:spPr>
            <a:xfrm>
              <a:off x="731343" y="4501131"/>
              <a:ext cx="350212" cy="554991"/>
            </a:xfrm>
            <a:custGeom>
              <a:avLst/>
              <a:gdLst/>
              <a:ahLst/>
              <a:cxnLst/>
              <a:rect l="l" t="t" r="r" b="b"/>
              <a:pathLst>
                <a:path w="3995" h="6331" extrusionOk="0">
                  <a:moveTo>
                    <a:pt x="154" y="1"/>
                  </a:moveTo>
                  <a:lnTo>
                    <a:pt x="92" y="554"/>
                  </a:lnTo>
                  <a:lnTo>
                    <a:pt x="92" y="800"/>
                  </a:lnTo>
                  <a:lnTo>
                    <a:pt x="62" y="1814"/>
                  </a:lnTo>
                  <a:lnTo>
                    <a:pt x="0" y="2551"/>
                  </a:lnTo>
                  <a:lnTo>
                    <a:pt x="92" y="3872"/>
                  </a:lnTo>
                  <a:lnTo>
                    <a:pt x="3872" y="6330"/>
                  </a:lnTo>
                  <a:lnTo>
                    <a:pt x="3933" y="6269"/>
                  </a:lnTo>
                  <a:lnTo>
                    <a:pt x="3964" y="6238"/>
                  </a:lnTo>
                  <a:lnTo>
                    <a:pt x="3995" y="6146"/>
                  </a:lnTo>
                  <a:lnTo>
                    <a:pt x="3964" y="6054"/>
                  </a:lnTo>
                  <a:lnTo>
                    <a:pt x="3810" y="5685"/>
                  </a:lnTo>
                  <a:lnTo>
                    <a:pt x="3687" y="5224"/>
                  </a:lnTo>
                  <a:lnTo>
                    <a:pt x="3564" y="4702"/>
                  </a:lnTo>
                  <a:lnTo>
                    <a:pt x="3564" y="4425"/>
                  </a:lnTo>
                  <a:lnTo>
                    <a:pt x="3534" y="4118"/>
                  </a:lnTo>
                  <a:lnTo>
                    <a:pt x="3534" y="2182"/>
                  </a:lnTo>
                  <a:lnTo>
                    <a:pt x="154"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3;p44"/>
            <p:cNvSpPr/>
            <p:nvPr/>
          </p:nvSpPr>
          <p:spPr>
            <a:xfrm>
              <a:off x="750190" y="4347637"/>
              <a:ext cx="299017" cy="317952"/>
            </a:xfrm>
            <a:custGeom>
              <a:avLst/>
              <a:gdLst/>
              <a:ahLst/>
              <a:cxnLst/>
              <a:rect l="l" t="t" r="r" b="b"/>
              <a:pathLst>
                <a:path w="3411" h="3627" extrusionOk="0">
                  <a:moveTo>
                    <a:pt x="553" y="0"/>
                  </a:moveTo>
                  <a:lnTo>
                    <a:pt x="369" y="369"/>
                  </a:lnTo>
                  <a:lnTo>
                    <a:pt x="185" y="738"/>
                  </a:lnTo>
                  <a:lnTo>
                    <a:pt x="92" y="1137"/>
                  </a:lnTo>
                  <a:lnTo>
                    <a:pt x="0" y="1475"/>
                  </a:lnTo>
                  <a:lnTo>
                    <a:pt x="3319" y="3626"/>
                  </a:lnTo>
                  <a:lnTo>
                    <a:pt x="3319" y="2704"/>
                  </a:lnTo>
                  <a:lnTo>
                    <a:pt x="3349" y="2274"/>
                  </a:lnTo>
                  <a:lnTo>
                    <a:pt x="3411" y="1844"/>
                  </a:lnTo>
                  <a:lnTo>
                    <a:pt x="553"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14;p44"/>
            <p:cNvSpPr/>
            <p:nvPr/>
          </p:nvSpPr>
          <p:spPr>
            <a:xfrm>
              <a:off x="1663264" y="4805490"/>
              <a:ext cx="88" cy="88"/>
            </a:xfrm>
            <a:custGeom>
              <a:avLst/>
              <a:gdLst/>
              <a:ahLst/>
              <a:cxnLst/>
              <a:rect l="l" t="t" r="r" b="b"/>
              <a:pathLst>
                <a:path w="1" h="1" extrusionOk="0">
                  <a:moveTo>
                    <a:pt x="0" y="1"/>
                  </a:moveTo>
                  <a:lnTo>
                    <a:pt x="0" y="1"/>
                  </a:lnTo>
                  <a:close/>
                </a:path>
              </a:pathLst>
            </a:custGeom>
            <a:solidFill>
              <a:srgbClr val="42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5;p44"/>
            <p:cNvSpPr/>
            <p:nvPr/>
          </p:nvSpPr>
          <p:spPr>
            <a:xfrm>
              <a:off x="1663264" y="4805490"/>
              <a:ext cx="88" cy="88"/>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16;p44"/>
            <p:cNvSpPr/>
            <p:nvPr/>
          </p:nvSpPr>
          <p:spPr>
            <a:xfrm>
              <a:off x="1657829" y="4635866"/>
              <a:ext cx="113260" cy="315234"/>
            </a:xfrm>
            <a:custGeom>
              <a:avLst/>
              <a:gdLst/>
              <a:ahLst/>
              <a:cxnLst/>
              <a:rect l="l" t="t" r="r" b="b"/>
              <a:pathLst>
                <a:path w="1292" h="3596" extrusionOk="0">
                  <a:moveTo>
                    <a:pt x="62" y="0"/>
                  </a:moveTo>
                  <a:lnTo>
                    <a:pt x="93" y="676"/>
                  </a:lnTo>
                  <a:lnTo>
                    <a:pt x="93" y="1291"/>
                  </a:lnTo>
                  <a:lnTo>
                    <a:pt x="62" y="1936"/>
                  </a:lnTo>
                  <a:lnTo>
                    <a:pt x="1" y="2673"/>
                  </a:lnTo>
                  <a:lnTo>
                    <a:pt x="1" y="2858"/>
                  </a:lnTo>
                  <a:lnTo>
                    <a:pt x="1107" y="3595"/>
                  </a:lnTo>
                  <a:lnTo>
                    <a:pt x="1168" y="2981"/>
                  </a:lnTo>
                  <a:lnTo>
                    <a:pt x="1230" y="2489"/>
                  </a:lnTo>
                  <a:lnTo>
                    <a:pt x="1261" y="1997"/>
                  </a:lnTo>
                  <a:lnTo>
                    <a:pt x="1261" y="1905"/>
                  </a:lnTo>
                  <a:lnTo>
                    <a:pt x="1291" y="1659"/>
                  </a:lnTo>
                  <a:lnTo>
                    <a:pt x="1291" y="799"/>
                  </a:lnTo>
                  <a:lnTo>
                    <a:pt x="62"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17;p44"/>
            <p:cNvSpPr/>
            <p:nvPr/>
          </p:nvSpPr>
          <p:spPr>
            <a:xfrm>
              <a:off x="1647046" y="4487719"/>
              <a:ext cx="121325" cy="196715"/>
            </a:xfrm>
            <a:custGeom>
              <a:avLst/>
              <a:gdLst/>
              <a:ahLst/>
              <a:cxnLst/>
              <a:rect l="l" t="t" r="r" b="b"/>
              <a:pathLst>
                <a:path w="1384" h="2244" extrusionOk="0">
                  <a:moveTo>
                    <a:pt x="1" y="0"/>
                  </a:moveTo>
                  <a:lnTo>
                    <a:pt x="62" y="461"/>
                  </a:lnTo>
                  <a:lnTo>
                    <a:pt x="124" y="1045"/>
                  </a:lnTo>
                  <a:lnTo>
                    <a:pt x="185" y="1475"/>
                  </a:lnTo>
                  <a:lnTo>
                    <a:pt x="1384" y="2243"/>
                  </a:lnTo>
                  <a:lnTo>
                    <a:pt x="1353" y="1537"/>
                  </a:lnTo>
                  <a:lnTo>
                    <a:pt x="1322" y="830"/>
                  </a:lnTo>
                  <a:lnTo>
                    <a:pt x="1"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roup 41"/>
            <p:cNvGrpSpPr/>
            <p:nvPr/>
          </p:nvGrpSpPr>
          <p:grpSpPr>
            <a:xfrm>
              <a:off x="2008041" y="4426360"/>
              <a:ext cx="6810881" cy="633011"/>
              <a:chOff x="1937992" y="4412320"/>
              <a:chExt cx="6810881" cy="633011"/>
            </a:xfrm>
          </p:grpSpPr>
          <p:sp>
            <p:nvSpPr>
              <p:cNvPr id="43" name="Google Shape;1936;p44"/>
              <p:cNvSpPr/>
              <p:nvPr/>
            </p:nvSpPr>
            <p:spPr>
              <a:xfrm flipH="1">
                <a:off x="7655196" y="4412320"/>
                <a:ext cx="1093677" cy="633011"/>
              </a:xfrm>
              <a:custGeom>
                <a:avLst/>
                <a:gdLst/>
                <a:ahLst/>
                <a:cxnLst/>
                <a:rect l="l" t="t" r="r" b="b"/>
                <a:pathLst>
                  <a:path w="12476" h="7221" extrusionOk="0">
                    <a:moveTo>
                      <a:pt x="3903" y="492"/>
                    </a:moveTo>
                    <a:lnTo>
                      <a:pt x="4179" y="522"/>
                    </a:lnTo>
                    <a:lnTo>
                      <a:pt x="4456" y="584"/>
                    </a:lnTo>
                    <a:lnTo>
                      <a:pt x="4701" y="676"/>
                    </a:lnTo>
                    <a:lnTo>
                      <a:pt x="1875" y="4117"/>
                    </a:lnTo>
                    <a:lnTo>
                      <a:pt x="3196" y="4117"/>
                    </a:lnTo>
                    <a:lnTo>
                      <a:pt x="2458" y="6514"/>
                    </a:lnTo>
                    <a:lnTo>
                      <a:pt x="2059" y="6299"/>
                    </a:lnTo>
                    <a:lnTo>
                      <a:pt x="1660" y="6053"/>
                    </a:lnTo>
                    <a:lnTo>
                      <a:pt x="1322" y="5746"/>
                    </a:lnTo>
                    <a:lnTo>
                      <a:pt x="1045" y="5377"/>
                    </a:lnTo>
                    <a:lnTo>
                      <a:pt x="799" y="4978"/>
                    </a:lnTo>
                    <a:lnTo>
                      <a:pt x="646" y="4547"/>
                    </a:lnTo>
                    <a:lnTo>
                      <a:pt x="523" y="4087"/>
                    </a:lnTo>
                    <a:lnTo>
                      <a:pt x="492" y="3841"/>
                    </a:lnTo>
                    <a:lnTo>
                      <a:pt x="492" y="3595"/>
                    </a:lnTo>
                    <a:lnTo>
                      <a:pt x="492" y="3288"/>
                    </a:lnTo>
                    <a:lnTo>
                      <a:pt x="553" y="2980"/>
                    </a:lnTo>
                    <a:lnTo>
                      <a:pt x="615" y="2673"/>
                    </a:lnTo>
                    <a:lnTo>
                      <a:pt x="738" y="2397"/>
                    </a:lnTo>
                    <a:lnTo>
                      <a:pt x="861" y="2120"/>
                    </a:lnTo>
                    <a:lnTo>
                      <a:pt x="1014" y="1874"/>
                    </a:lnTo>
                    <a:lnTo>
                      <a:pt x="1199" y="1628"/>
                    </a:lnTo>
                    <a:lnTo>
                      <a:pt x="1414" y="1383"/>
                    </a:lnTo>
                    <a:lnTo>
                      <a:pt x="1629" y="1198"/>
                    </a:lnTo>
                    <a:lnTo>
                      <a:pt x="1875" y="1014"/>
                    </a:lnTo>
                    <a:lnTo>
                      <a:pt x="2120" y="860"/>
                    </a:lnTo>
                    <a:lnTo>
                      <a:pt x="2397" y="737"/>
                    </a:lnTo>
                    <a:lnTo>
                      <a:pt x="2674" y="615"/>
                    </a:lnTo>
                    <a:lnTo>
                      <a:pt x="2981" y="553"/>
                    </a:lnTo>
                    <a:lnTo>
                      <a:pt x="3288" y="492"/>
                    </a:lnTo>
                    <a:close/>
                    <a:moveTo>
                      <a:pt x="4732" y="707"/>
                    </a:moveTo>
                    <a:lnTo>
                      <a:pt x="5162" y="891"/>
                    </a:lnTo>
                    <a:lnTo>
                      <a:pt x="5531" y="1168"/>
                    </a:lnTo>
                    <a:lnTo>
                      <a:pt x="5869" y="1475"/>
                    </a:lnTo>
                    <a:lnTo>
                      <a:pt x="6176" y="1813"/>
                    </a:lnTo>
                    <a:lnTo>
                      <a:pt x="6422" y="2212"/>
                    </a:lnTo>
                    <a:lnTo>
                      <a:pt x="6576" y="2642"/>
                    </a:lnTo>
                    <a:lnTo>
                      <a:pt x="6699" y="3103"/>
                    </a:lnTo>
                    <a:lnTo>
                      <a:pt x="6729" y="3349"/>
                    </a:lnTo>
                    <a:lnTo>
                      <a:pt x="6729" y="3595"/>
                    </a:lnTo>
                    <a:lnTo>
                      <a:pt x="6699" y="3933"/>
                    </a:lnTo>
                    <a:lnTo>
                      <a:pt x="6668" y="4240"/>
                    </a:lnTo>
                    <a:lnTo>
                      <a:pt x="6576" y="4517"/>
                    </a:lnTo>
                    <a:lnTo>
                      <a:pt x="6484" y="4824"/>
                    </a:lnTo>
                    <a:lnTo>
                      <a:pt x="6361" y="5100"/>
                    </a:lnTo>
                    <a:lnTo>
                      <a:pt x="6207" y="5346"/>
                    </a:lnTo>
                    <a:lnTo>
                      <a:pt x="6023" y="5592"/>
                    </a:lnTo>
                    <a:lnTo>
                      <a:pt x="5808" y="5807"/>
                    </a:lnTo>
                    <a:lnTo>
                      <a:pt x="5592" y="6022"/>
                    </a:lnTo>
                    <a:lnTo>
                      <a:pt x="5347" y="6176"/>
                    </a:lnTo>
                    <a:lnTo>
                      <a:pt x="5101" y="6360"/>
                    </a:lnTo>
                    <a:lnTo>
                      <a:pt x="4824" y="6483"/>
                    </a:lnTo>
                    <a:lnTo>
                      <a:pt x="4548" y="6575"/>
                    </a:lnTo>
                    <a:lnTo>
                      <a:pt x="4241" y="6668"/>
                    </a:lnTo>
                    <a:lnTo>
                      <a:pt x="3933" y="6698"/>
                    </a:lnTo>
                    <a:lnTo>
                      <a:pt x="3595" y="6729"/>
                    </a:lnTo>
                    <a:lnTo>
                      <a:pt x="3319" y="6698"/>
                    </a:lnTo>
                    <a:lnTo>
                      <a:pt x="3042" y="6668"/>
                    </a:lnTo>
                    <a:lnTo>
                      <a:pt x="2766" y="6606"/>
                    </a:lnTo>
                    <a:lnTo>
                      <a:pt x="2520" y="6514"/>
                    </a:lnTo>
                    <a:lnTo>
                      <a:pt x="5316" y="3103"/>
                    </a:lnTo>
                    <a:lnTo>
                      <a:pt x="4025" y="3103"/>
                    </a:lnTo>
                    <a:lnTo>
                      <a:pt x="4732" y="707"/>
                    </a:lnTo>
                    <a:close/>
                    <a:moveTo>
                      <a:pt x="3227" y="0"/>
                    </a:moveTo>
                    <a:lnTo>
                      <a:pt x="2889" y="61"/>
                    </a:lnTo>
                    <a:lnTo>
                      <a:pt x="2520" y="154"/>
                    </a:lnTo>
                    <a:lnTo>
                      <a:pt x="2213" y="277"/>
                    </a:lnTo>
                    <a:lnTo>
                      <a:pt x="1875" y="430"/>
                    </a:lnTo>
                    <a:lnTo>
                      <a:pt x="1598" y="615"/>
                    </a:lnTo>
                    <a:lnTo>
                      <a:pt x="1322" y="830"/>
                    </a:lnTo>
                    <a:lnTo>
                      <a:pt x="1045" y="1045"/>
                    </a:lnTo>
                    <a:lnTo>
                      <a:pt x="830" y="1290"/>
                    </a:lnTo>
                    <a:lnTo>
                      <a:pt x="615" y="1598"/>
                    </a:lnTo>
                    <a:lnTo>
                      <a:pt x="431" y="1874"/>
                    </a:lnTo>
                    <a:lnTo>
                      <a:pt x="277" y="2212"/>
                    </a:lnTo>
                    <a:lnTo>
                      <a:pt x="154" y="2520"/>
                    </a:lnTo>
                    <a:lnTo>
                      <a:pt x="62" y="2888"/>
                    </a:lnTo>
                    <a:lnTo>
                      <a:pt x="0" y="3226"/>
                    </a:lnTo>
                    <a:lnTo>
                      <a:pt x="0" y="3595"/>
                    </a:lnTo>
                    <a:lnTo>
                      <a:pt x="0" y="3964"/>
                    </a:lnTo>
                    <a:lnTo>
                      <a:pt x="62" y="4332"/>
                    </a:lnTo>
                    <a:lnTo>
                      <a:pt x="154" y="4670"/>
                    </a:lnTo>
                    <a:lnTo>
                      <a:pt x="277" y="5008"/>
                    </a:lnTo>
                    <a:lnTo>
                      <a:pt x="431" y="5316"/>
                    </a:lnTo>
                    <a:lnTo>
                      <a:pt x="615" y="5623"/>
                    </a:lnTo>
                    <a:lnTo>
                      <a:pt x="830" y="5899"/>
                    </a:lnTo>
                    <a:lnTo>
                      <a:pt x="1045" y="6145"/>
                    </a:lnTo>
                    <a:lnTo>
                      <a:pt x="1322" y="6391"/>
                    </a:lnTo>
                    <a:lnTo>
                      <a:pt x="1598" y="6606"/>
                    </a:lnTo>
                    <a:lnTo>
                      <a:pt x="1875" y="6790"/>
                    </a:lnTo>
                    <a:lnTo>
                      <a:pt x="2213" y="6944"/>
                    </a:lnTo>
                    <a:lnTo>
                      <a:pt x="2520" y="7067"/>
                    </a:lnTo>
                    <a:lnTo>
                      <a:pt x="2889" y="7159"/>
                    </a:lnTo>
                    <a:lnTo>
                      <a:pt x="3227" y="7190"/>
                    </a:lnTo>
                    <a:lnTo>
                      <a:pt x="3595" y="7221"/>
                    </a:lnTo>
                    <a:lnTo>
                      <a:pt x="3964" y="7190"/>
                    </a:lnTo>
                    <a:lnTo>
                      <a:pt x="4302" y="7159"/>
                    </a:lnTo>
                    <a:lnTo>
                      <a:pt x="4640" y="7067"/>
                    </a:lnTo>
                    <a:lnTo>
                      <a:pt x="4947" y="6944"/>
                    </a:lnTo>
                    <a:lnTo>
                      <a:pt x="5255" y="6821"/>
                    </a:lnTo>
                    <a:lnTo>
                      <a:pt x="5562" y="6637"/>
                    </a:lnTo>
                    <a:lnTo>
                      <a:pt x="5838" y="6452"/>
                    </a:lnTo>
                    <a:lnTo>
                      <a:pt x="6084" y="6237"/>
                    </a:lnTo>
                    <a:lnTo>
                      <a:pt x="6299" y="5992"/>
                    </a:lnTo>
                    <a:lnTo>
                      <a:pt x="6514" y="5746"/>
                    </a:lnTo>
                    <a:lnTo>
                      <a:pt x="6699" y="5469"/>
                    </a:lnTo>
                    <a:lnTo>
                      <a:pt x="6852" y="5162"/>
                    </a:lnTo>
                    <a:lnTo>
                      <a:pt x="7006" y="4855"/>
                    </a:lnTo>
                    <a:lnTo>
                      <a:pt x="7098" y="4547"/>
                    </a:lnTo>
                    <a:lnTo>
                      <a:pt x="7159" y="4209"/>
                    </a:lnTo>
                    <a:lnTo>
                      <a:pt x="7221" y="3841"/>
                    </a:lnTo>
                    <a:lnTo>
                      <a:pt x="12475" y="3841"/>
                    </a:lnTo>
                    <a:lnTo>
                      <a:pt x="12475" y="3349"/>
                    </a:lnTo>
                    <a:lnTo>
                      <a:pt x="7221" y="3349"/>
                    </a:lnTo>
                    <a:lnTo>
                      <a:pt x="7159" y="3011"/>
                    </a:lnTo>
                    <a:lnTo>
                      <a:pt x="7098" y="2673"/>
                    </a:lnTo>
                    <a:lnTo>
                      <a:pt x="7006" y="2335"/>
                    </a:lnTo>
                    <a:lnTo>
                      <a:pt x="6852" y="2028"/>
                    </a:lnTo>
                    <a:lnTo>
                      <a:pt x="6699" y="1751"/>
                    </a:lnTo>
                    <a:lnTo>
                      <a:pt x="6514" y="1475"/>
                    </a:lnTo>
                    <a:lnTo>
                      <a:pt x="6299" y="1198"/>
                    </a:lnTo>
                    <a:lnTo>
                      <a:pt x="6084" y="983"/>
                    </a:lnTo>
                    <a:lnTo>
                      <a:pt x="5838" y="737"/>
                    </a:lnTo>
                    <a:lnTo>
                      <a:pt x="5562" y="553"/>
                    </a:lnTo>
                    <a:lnTo>
                      <a:pt x="5255" y="399"/>
                    </a:lnTo>
                    <a:lnTo>
                      <a:pt x="4947" y="246"/>
                    </a:lnTo>
                    <a:lnTo>
                      <a:pt x="4640" y="154"/>
                    </a:lnTo>
                    <a:lnTo>
                      <a:pt x="4302" y="61"/>
                    </a:lnTo>
                    <a:lnTo>
                      <a:pt x="396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Rectangle 43"/>
              <p:cNvSpPr/>
              <p:nvPr/>
            </p:nvSpPr>
            <p:spPr>
              <a:xfrm>
                <a:off x="1937992" y="4706910"/>
                <a:ext cx="5717204"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Google Shape;432;p30"/>
          <p:cNvSpPr txBox="1">
            <a:spLocks/>
          </p:cNvSpPr>
          <p:nvPr/>
        </p:nvSpPr>
        <p:spPr>
          <a:xfrm>
            <a:off x="486251" y="216540"/>
            <a:ext cx="8229600"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1pPr>
            <a:lvl2pPr marR="0" lvl="1"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2pPr>
            <a:lvl3pPr marR="0" lvl="2"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3pPr>
            <a:lvl4pPr marR="0" lvl="3"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4pPr>
            <a:lvl5pPr marR="0" lvl="4"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5pPr>
            <a:lvl6pPr marR="0" lvl="5"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6pPr>
            <a:lvl7pPr marR="0" lvl="6"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7pPr>
            <a:lvl8pPr marR="0" lvl="7"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8pPr>
            <a:lvl9pPr marR="0" lvl="8"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9pPr>
          </a:lstStyle>
          <a:p>
            <a:r>
              <a:rPr lang="en-US" dirty="0">
                <a:solidFill>
                  <a:schemeClr val="tx1"/>
                </a:solidFill>
              </a:rPr>
              <a:t>Mean Shift</a:t>
            </a:r>
          </a:p>
        </p:txBody>
      </p:sp>
    </p:spTree>
    <p:extLst>
      <p:ext uri="{BB962C8B-B14F-4D97-AF65-F5344CB8AC3E}">
        <p14:creationId xmlns:p14="http://schemas.microsoft.com/office/powerpoint/2010/main" val="1909675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3667" t="11852" r="14778" b="7110"/>
          <a:stretch/>
        </p:blipFill>
        <p:spPr>
          <a:xfrm>
            <a:off x="710359" y="561081"/>
            <a:ext cx="4907280" cy="4168203"/>
          </a:xfrm>
          <a:prstGeom prst="rect">
            <a:avLst/>
          </a:prstGeom>
        </p:spPr>
      </p:pic>
      <p:grpSp>
        <p:nvGrpSpPr>
          <p:cNvPr id="5" name="Group 4"/>
          <p:cNvGrpSpPr/>
          <p:nvPr/>
        </p:nvGrpSpPr>
        <p:grpSpPr>
          <a:xfrm>
            <a:off x="146822" y="4202208"/>
            <a:ext cx="8672100" cy="1161000"/>
            <a:chOff x="146822" y="4202208"/>
            <a:chExt cx="8672100" cy="1161000"/>
          </a:xfrm>
        </p:grpSpPr>
        <p:sp>
          <p:nvSpPr>
            <p:cNvPr id="6" name="Google Shape;1935;p44"/>
            <p:cNvSpPr/>
            <p:nvPr/>
          </p:nvSpPr>
          <p:spPr>
            <a:xfrm>
              <a:off x="249210" y="4323355"/>
              <a:ext cx="1874750" cy="1039853"/>
            </a:xfrm>
            <a:custGeom>
              <a:avLst/>
              <a:gdLst/>
              <a:ahLst/>
              <a:cxnLst/>
              <a:rect l="l" t="t" r="r" b="b"/>
              <a:pathLst>
                <a:path w="21386" h="11862" extrusionOk="0">
                  <a:moveTo>
                    <a:pt x="4671" y="1"/>
                  </a:moveTo>
                  <a:lnTo>
                    <a:pt x="4210" y="32"/>
                  </a:lnTo>
                  <a:lnTo>
                    <a:pt x="3749" y="124"/>
                  </a:lnTo>
                  <a:lnTo>
                    <a:pt x="3288" y="216"/>
                  </a:lnTo>
                  <a:lnTo>
                    <a:pt x="2858" y="339"/>
                  </a:lnTo>
                  <a:lnTo>
                    <a:pt x="2428" y="493"/>
                  </a:lnTo>
                  <a:lnTo>
                    <a:pt x="1998" y="677"/>
                  </a:lnTo>
                  <a:lnTo>
                    <a:pt x="1598" y="892"/>
                  </a:lnTo>
                  <a:lnTo>
                    <a:pt x="1567" y="892"/>
                  </a:lnTo>
                  <a:lnTo>
                    <a:pt x="1414" y="984"/>
                  </a:lnTo>
                  <a:lnTo>
                    <a:pt x="1168" y="1169"/>
                  </a:lnTo>
                  <a:lnTo>
                    <a:pt x="953" y="1384"/>
                  </a:lnTo>
                  <a:lnTo>
                    <a:pt x="738" y="1629"/>
                  </a:lnTo>
                  <a:lnTo>
                    <a:pt x="584" y="1906"/>
                  </a:lnTo>
                  <a:lnTo>
                    <a:pt x="461" y="2182"/>
                  </a:lnTo>
                  <a:lnTo>
                    <a:pt x="369" y="2459"/>
                  </a:lnTo>
                  <a:lnTo>
                    <a:pt x="308" y="2766"/>
                  </a:lnTo>
                  <a:lnTo>
                    <a:pt x="277" y="3104"/>
                  </a:lnTo>
                  <a:lnTo>
                    <a:pt x="277" y="3319"/>
                  </a:lnTo>
                  <a:lnTo>
                    <a:pt x="277" y="3657"/>
                  </a:lnTo>
                  <a:lnTo>
                    <a:pt x="277" y="4425"/>
                  </a:lnTo>
                  <a:lnTo>
                    <a:pt x="185" y="4425"/>
                  </a:lnTo>
                  <a:lnTo>
                    <a:pt x="123" y="4456"/>
                  </a:lnTo>
                  <a:lnTo>
                    <a:pt x="62" y="4487"/>
                  </a:lnTo>
                  <a:lnTo>
                    <a:pt x="0" y="4548"/>
                  </a:lnTo>
                  <a:lnTo>
                    <a:pt x="0" y="4641"/>
                  </a:lnTo>
                  <a:lnTo>
                    <a:pt x="0" y="7222"/>
                  </a:lnTo>
                  <a:lnTo>
                    <a:pt x="0" y="7314"/>
                  </a:lnTo>
                  <a:lnTo>
                    <a:pt x="62" y="7375"/>
                  </a:lnTo>
                  <a:lnTo>
                    <a:pt x="123" y="7406"/>
                  </a:lnTo>
                  <a:lnTo>
                    <a:pt x="185" y="7437"/>
                  </a:lnTo>
                  <a:lnTo>
                    <a:pt x="277" y="7437"/>
                  </a:lnTo>
                  <a:lnTo>
                    <a:pt x="277" y="8205"/>
                  </a:lnTo>
                  <a:lnTo>
                    <a:pt x="277" y="8543"/>
                  </a:lnTo>
                  <a:lnTo>
                    <a:pt x="277" y="8758"/>
                  </a:lnTo>
                  <a:lnTo>
                    <a:pt x="308" y="9065"/>
                  </a:lnTo>
                  <a:lnTo>
                    <a:pt x="369" y="9372"/>
                  </a:lnTo>
                  <a:lnTo>
                    <a:pt x="461" y="9680"/>
                  </a:lnTo>
                  <a:lnTo>
                    <a:pt x="584" y="9956"/>
                  </a:lnTo>
                  <a:lnTo>
                    <a:pt x="738" y="10233"/>
                  </a:lnTo>
                  <a:lnTo>
                    <a:pt x="953" y="10448"/>
                  </a:lnTo>
                  <a:lnTo>
                    <a:pt x="1168" y="10663"/>
                  </a:lnTo>
                  <a:lnTo>
                    <a:pt x="1414" y="10878"/>
                  </a:lnTo>
                  <a:lnTo>
                    <a:pt x="1598" y="10970"/>
                  </a:lnTo>
                  <a:lnTo>
                    <a:pt x="2213" y="11277"/>
                  </a:lnTo>
                  <a:lnTo>
                    <a:pt x="2858" y="11523"/>
                  </a:lnTo>
                  <a:lnTo>
                    <a:pt x="3288" y="11646"/>
                  </a:lnTo>
                  <a:lnTo>
                    <a:pt x="3749" y="11738"/>
                  </a:lnTo>
                  <a:lnTo>
                    <a:pt x="4425" y="11830"/>
                  </a:lnTo>
                  <a:lnTo>
                    <a:pt x="5132" y="11861"/>
                  </a:lnTo>
                  <a:lnTo>
                    <a:pt x="18804" y="11861"/>
                  </a:lnTo>
                  <a:lnTo>
                    <a:pt x="19081" y="11800"/>
                  </a:lnTo>
                  <a:lnTo>
                    <a:pt x="19327" y="11738"/>
                  </a:lnTo>
                  <a:lnTo>
                    <a:pt x="19603" y="11615"/>
                  </a:lnTo>
                  <a:lnTo>
                    <a:pt x="19849" y="11492"/>
                  </a:lnTo>
                  <a:lnTo>
                    <a:pt x="20064" y="11339"/>
                  </a:lnTo>
                  <a:lnTo>
                    <a:pt x="20279" y="11154"/>
                  </a:lnTo>
                  <a:lnTo>
                    <a:pt x="20464" y="10939"/>
                  </a:lnTo>
                  <a:lnTo>
                    <a:pt x="20525" y="10878"/>
                  </a:lnTo>
                  <a:lnTo>
                    <a:pt x="20709" y="10571"/>
                  </a:lnTo>
                  <a:lnTo>
                    <a:pt x="20863" y="10263"/>
                  </a:lnTo>
                  <a:lnTo>
                    <a:pt x="20955" y="9925"/>
                  </a:lnTo>
                  <a:lnTo>
                    <a:pt x="21017" y="9587"/>
                  </a:lnTo>
                  <a:lnTo>
                    <a:pt x="21017" y="9372"/>
                  </a:lnTo>
                  <a:lnTo>
                    <a:pt x="21017" y="9249"/>
                  </a:lnTo>
                  <a:lnTo>
                    <a:pt x="21017" y="7744"/>
                  </a:lnTo>
                  <a:lnTo>
                    <a:pt x="21017" y="7437"/>
                  </a:lnTo>
                  <a:lnTo>
                    <a:pt x="21201" y="7437"/>
                  </a:lnTo>
                  <a:lnTo>
                    <a:pt x="21263" y="7406"/>
                  </a:lnTo>
                  <a:lnTo>
                    <a:pt x="21324" y="7375"/>
                  </a:lnTo>
                  <a:lnTo>
                    <a:pt x="21385" y="7314"/>
                  </a:lnTo>
                  <a:lnTo>
                    <a:pt x="21385" y="7222"/>
                  </a:lnTo>
                  <a:lnTo>
                    <a:pt x="21385" y="4641"/>
                  </a:lnTo>
                  <a:lnTo>
                    <a:pt x="21385" y="4548"/>
                  </a:lnTo>
                  <a:lnTo>
                    <a:pt x="21324" y="4487"/>
                  </a:lnTo>
                  <a:lnTo>
                    <a:pt x="21263" y="4456"/>
                  </a:lnTo>
                  <a:lnTo>
                    <a:pt x="21201" y="4425"/>
                  </a:lnTo>
                  <a:lnTo>
                    <a:pt x="21017" y="4425"/>
                  </a:lnTo>
                  <a:lnTo>
                    <a:pt x="21017" y="4087"/>
                  </a:lnTo>
                  <a:lnTo>
                    <a:pt x="21017" y="2613"/>
                  </a:lnTo>
                  <a:lnTo>
                    <a:pt x="21017" y="2490"/>
                  </a:lnTo>
                  <a:lnTo>
                    <a:pt x="21017" y="2275"/>
                  </a:lnTo>
                  <a:lnTo>
                    <a:pt x="20955" y="1937"/>
                  </a:lnTo>
                  <a:lnTo>
                    <a:pt x="20863" y="1599"/>
                  </a:lnTo>
                  <a:lnTo>
                    <a:pt x="20709" y="1291"/>
                  </a:lnTo>
                  <a:lnTo>
                    <a:pt x="20525" y="984"/>
                  </a:lnTo>
                  <a:lnTo>
                    <a:pt x="20464" y="923"/>
                  </a:lnTo>
                  <a:lnTo>
                    <a:pt x="20279" y="708"/>
                  </a:lnTo>
                  <a:lnTo>
                    <a:pt x="20064" y="523"/>
                  </a:lnTo>
                  <a:lnTo>
                    <a:pt x="19849" y="370"/>
                  </a:lnTo>
                  <a:lnTo>
                    <a:pt x="19603" y="247"/>
                  </a:lnTo>
                  <a:lnTo>
                    <a:pt x="19327" y="124"/>
                  </a:lnTo>
                  <a:lnTo>
                    <a:pt x="19081" y="62"/>
                  </a:lnTo>
                  <a:lnTo>
                    <a:pt x="188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81;p44"/>
            <p:cNvSpPr/>
            <p:nvPr/>
          </p:nvSpPr>
          <p:spPr>
            <a:xfrm>
              <a:off x="882120" y="4657343"/>
              <a:ext cx="719271" cy="134825"/>
            </a:xfrm>
            <a:custGeom>
              <a:avLst/>
              <a:gdLst/>
              <a:ahLst/>
              <a:cxnLst/>
              <a:rect l="l" t="t" r="r" b="b"/>
              <a:pathLst>
                <a:path w="8205" h="1538" extrusionOk="0">
                  <a:moveTo>
                    <a:pt x="1" y="1"/>
                  </a:moveTo>
                  <a:lnTo>
                    <a:pt x="1" y="1537"/>
                  </a:lnTo>
                  <a:lnTo>
                    <a:pt x="8205" y="1537"/>
                  </a:lnTo>
                  <a:lnTo>
                    <a:pt x="820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2;p44"/>
            <p:cNvSpPr/>
            <p:nvPr/>
          </p:nvSpPr>
          <p:spPr>
            <a:xfrm>
              <a:off x="1937992" y="4592737"/>
              <a:ext cx="59348" cy="261322"/>
            </a:xfrm>
            <a:custGeom>
              <a:avLst/>
              <a:gdLst/>
              <a:ahLst/>
              <a:cxnLst/>
              <a:rect l="l" t="t" r="r" b="b"/>
              <a:pathLst>
                <a:path w="677" h="2981" extrusionOk="0">
                  <a:moveTo>
                    <a:pt x="0" y="1"/>
                  </a:moveTo>
                  <a:lnTo>
                    <a:pt x="0" y="2981"/>
                  </a:lnTo>
                  <a:lnTo>
                    <a:pt x="584" y="2981"/>
                  </a:lnTo>
                  <a:lnTo>
                    <a:pt x="646" y="2950"/>
                  </a:lnTo>
                  <a:lnTo>
                    <a:pt x="676" y="2889"/>
                  </a:lnTo>
                  <a:lnTo>
                    <a:pt x="676" y="2797"/>
                  </a:lnTo>
                  <a:lnTo>
                    <a:pt x="676" y="185"/>
                  </a:lnTo>
                  <a:lnTo>
                    <a:pt x="676" y="123"/>
                  </a:lnTo>
                  <a:lnTo>
                    <a:pt x="646" y="62"/>
                  </a:lnTo>
                  <a:lnTo>
                    <a:pt x="584" y="31"/>
                  </a:lnTo>
                  <a:lnTo>
                    <a:pt x="49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4;p44"/>
            <p:cNvSpPr/>
            <p:nvPr/>
          </p:nvSpPr>
          <p:spPr>
            <a:xfrm>
              <a:off x="146822" y="4202208"/>
              <a:ext cx="1820925" cy="1042482"/>
            </a:xfrm>
            <a:custGeom>
              <a:avLst/>
              <a:gdLst/>
              <a:ahLst/>
              <a:cxnLst/>
              <a:rect l="l" t="t" r="r" b="b"/>
              <a:pathLst>
                <a:path w="20772" h="11892" extrusionOk="0">
                  <a:moveTo>
                    <a:pt x="4855" y="0"/>
                  </a:moveTo>
                  <a:lnTo>
                    <a:pt x="4395" y="31"/>
                  </a:lnTo>
                  <a:lnTo>
                    <a:pt x="3934" y="62"/>
                  </a:lnTo>
                  <a:lnTo>
                    <a:pt x="3473" y="154"/>
                  </a:lnTo>
                  <a:lnTo>
                    <a:pt x="3043" y="246"/>
                  </a:lnTo>
                  <a:lnTo>
                    <a:pt x="2582" y="369"/>
                  </a:lnTo>
                  <a:lnTo>
                    <a:pt x="2152" y="523"/>
                  </a:lnTo>
                  <a:lnTo>
                    <a:pt x="1721" y="707"/>
                  </a:lnTo>
                  <a:lnTo>
                    <a:pt x="1322" y="922"/>
                  </a:lnTo>
                  <a:lnTo>
                    <a:pt x="1045" y="1106"/>
                  </a:lnTo>
                  <a:lnTo>
                    <a:pt x="769" y="1322"/>
                  </a:lnTo>
                  <a:lnTo>
                    <a:pt x="554" y="1567"/>
                  </a:lnTo>
                  <a:lnTo>
                    <a:pt x="369" y="1844"/>
                  </a:lnTo>
                  <a:lnTo>
                    <a:pt x="216" y="2151"/>
                  </a:lnTo>
                  <a:lnTo>
                    <a:pt x="93" y="2458"/>
                  </a:lnTo>
                  <a:lnTo>
                    <a:pt x="31" y="2796"/>
                  </a:lnTo>
                  <a:lnTo>
                    <a:pt x="1" y="3134"/>
                  </a:lnTo>
                  <a:lnTo>
                    <a:pt x="1" y="8788"/>
                  </a:lnTo>
                  <a:lnTo>
                    <a:pt x="31" y="9126"/>
                  </a:lnTo>
                  <a:lnTo>
                    <a:pt x="93" y="9464"/>
                  </a:lnTo>
                  <a:lnTo>
                    <a:pt x="216" y="9771"/>
                  </a:lnTo>
                  <a:lnTo>
                    <a:pt x="369" y="10078"/>
                  </a:lnTo>
                  <a:lnTo>
                    <a:pt x="554" y="10355"/>
                  </a:lnTo>
                  <a:lnTo>
                    <a:pt x="769" y="10601"/>
                  </a:lnTo>
                  <a:lnTo>
                    <a:pt x="1045" y="10816"/>
                  </a:lnTo>
                  <a:lnTo>
                    <a:pt x="1322" y="11000"/>
                  </a:lnTo>
                  <a:lnTo>
                    <a:pt x="1721" y="11184"/>
                  </a:lnTo>
                  <a:lnTo>
                    <a:pt x="2152" y="11369"/>
                  </a:lnTo>
                  <a:lnTo>
                    <a:pt x="2582" y="11522"/>
                  </a:lnTo>
                  <a:lnTo>
                    <a:pt x="3043" y="11676"/>
                  </a:lnTo>
                  <a:lnTo>
                    <a:pt x="3473" y="11768"/>
                  </a:lnTo>
                  <a:lnTo>
                    <a:pt x="3934" y="11830"/>
                  </a:lnTo>
                  <a:lnTo>
                    <a:pt x="4395" y="11891"/>
                  </a:lnTo>
                  <a:lnTo>
                    <a:pt x="18528" y="11891"/>
                  </a:lnTo>
                  <a:lnTo>
                    <a:pt x="18805" y="11830"/>
                  </a:lnTo>
                  <a:lnTo>
                    <a:pt x="19081" y="11768"/>
                  </a:lnTo>
                  <a:lnTo>
                    <a:pt x="19327" y="11645"/>
                  </a:lnTo>
                  <a:lnTo>
                    <a:pt x="19573" y="11522"/>
                  </a:lnTo>
                  <a:lnTo>
                    <a:pt x="19788" y="11369"/>
                  </a:lnTo>
                  <a:lnTo>
                    <a:pt x="20003" y="11184"/>
                  </a:lnTo>
                  <a:lnTo>
                    <a:pt x="20188" y="10969"/>
                  </a:lnTo>
                  <a:lnTo>
                    <a:pt x="20433" y="10601"/>
                  </a:lnTo>
                  <a:lnTo>
                    <a:pt x="20618" y="10232"/>
                  </a:lnTo>
                  <a:lnTo>
                    <a:pt x="20710" y="9802"/>
                  </a:lnTo>
                  <a:lnTo>
                    <a:pt x="20771" y="9372"/>
                  </a:lnTo>
                  <a:lnTo>
                    <a:pt x="20771" y="2520"/>
                  </a:lnTo>
                  <a:lnTo>
                    <a:pt x="20710" y="2090"/>
                  </a:lnTo>
                  <a:lnTo>
                    <a:pt x="20618" y="1690"/>
                  </a:lnTo>
                  <a:lnTo>
                    <a:pt x="20433" y="1291"/>
                  </a:lnTo>
                  <a:lnTo>
                    <a:pt x="20188" y="953"/>
                  </a:lnTo>
                  <a:lnTo>
                    <a:pt x="20003" y="738"/>
                  </a:lnTo>
                  <a:lnTo>
                    <a:pt x="19788" y="553"/>
                  </a:lnTo>
                  <a:lnTo>
                    <a:pt x="19573" y="400"/>
                  </a:lnTo>
                  <a:lnTo>
                    <a:pt x="19327" y="246"/>
                  </a:lnTo>
                  <a:lnTo>
                    <a:pt x="19081" y="154"/>
                  </a:lnTo>
                  <a:lnTo>
                    <a:pt x="18805" y="62"/>
                  </a:lnTo>
                  <a:lnTo>
                    <a:pt x="18528" y="31"/>
                  </a:lnTo>
                  <a:lnTo>
                    <a:pt x="18252"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5;p44"/>
            <p:cNvSpPr/>
            <p:nvPr/>
          </p:nvSpPr>
          <p:spPr>
            <a:xfrm>
              <a:off x="992572" y="4541543"/>
              <a:ext cx="694988" cy="363712"/>
            </a:xfrm>
            <a:custGeom>
              <a:avLst/>
              <a:gdLst/>
              <a:ahLst/>
              <a:cxnLst/>
              <a:rect l="l" t="t" r="r" b="b"/>
              <a:pathLst>
                <a:path w="7928" h="4149" extrusionOk="0">
                  <a:moveTo>
                    <a:pt x="1" y="1"/>
                  </a:moveTo>
                  <a:lnTo>
                    <a:pt x="1" y="4149"/>
                  </a:lnTo>
                  <a:lnTo>
                    <a:pt x="7928" y="4149"/>
                  </a:lnTo>
                  <a:lnTo>
                    <a:pt x="7928"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6;p44"/>
            <p:cNvSpPr/>
            <p:nvPr/>
          </p:nvSpPr>
          <p:spPr>
            <a:xfrm>
              <a:off x="383857" y="4592737"/>
              <a:ext cx="506514" cy="264039"/>
            </a:xfrm>
            <a:custGeom>
              <a:avLst/>
              <a:gdLst/>
              <a:ahLst/>
              <a:cxnLst/>
              <a:rect l="l" t="t" r="r" b="b"/>
              <a:pathLst>
                <a:path w="5778" h="3012" extrusionOk="0">
                  <a:moveTo>
                    <a:pt x="1537" y="1"/>
                  </a:moveTo>
                  <a:lnTo>
                    <a:pt x="1230" y="31"/>
                  </a:lnTo>
                  <a:lnTo>
                    <a:pt x="922" y="123"/>
                  </a:lnTo>
                  <a:lnTo>
                    <a:pt x="677" y="246"/>
                  </a:lnTo>
                  <a:lnTo>
                    <a:pt x="462" y="431"/>
                  </a:lnTo>
                  <a:lnTo>
                    <a:pt x="277" y="646"/>
                  </a:lnTo>
                  <a:lnTo>
                    <a:pt x="124" y="922"/>
                  </a:lnTo>
                  <a:lnTo>
                    <a:pt x="31" y="1199"/>
                  </a:lnTo>
                  <a:lnTo>
                    <a:pt x="1" y="1506"/>
                  </a:lnTo>
                  <a:lnTo>
                    <a:pt x="31" y="1813"/>
                  </a:lnTo>
                  <a:lnTo>
                    <a:pt x="124" y="2090"/>
                  </a:lnTo>
                  <a:lnTo>
                    <a:pt x="277" y="2336"/>
                  </a:lnTo>
                  <a:lnTo>
                    <a:pt x="462" y="2582"/>
                  </a:lnTo>
                  <a:lnTo>
                    <a:pt x="677" y="2766"/>
                  </a:lnTo>
                  <a:lnTo>
                    <a:pt x="922" y="2889"/>
                  </a:lnTo>
                  <a:lnTo>
                    <a:pt x="1230" y="2981"/>
                  </a:lnTo>
                  <a:lnTo>
                    <a:pt x="1537" y="3012"/>
                  </a:lnTo>
                  <a:lnTo>
                    <a:pt x="5777" y="3012"/>
                  </a:lnTo>
                  <a:lnTo>
                    <a:pt x="5777"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7;p44"/>
            <p:cNvSpPr/>
            <p:nvPr/>
          </p:nvSpPr>
          <p:spPr>
            <a:xfrm>
              <a:off x="1488205" y="4563107"/>
              <a:ext cx="479514" cy="320582"/>
            </a:xfrm>
            <a:custGeom>
              <a:avLst/>
              <a:gdLst/>
              <a:ahLst/>
              <a:cxnLst/>
              <a:rect l="l" t="t" r="r" b="b"/>
              <a:pathLst>
                <a:path w="5470" h="3657" extrusionOk="0">
                  <a:moveTo>
                    <a:pt x="1598" y="1"/>
                  </a:moveTo>
                  <a:lnTo>
                    <a:pt x="1291" y="31"/>
                  </a:lnTo>
                  <a:lnTo>
                    <a:pt x="983" y="123"/>
                  </a:lnTo>
                  <a:lnTo>
                    <a:pt x="707" y="277"/>
                  </a:lnTo>
                  <a:lnTo>
                    <a:pt x="461" y="492"/>
                  </a:lnTo>
                  <a:lnTo>
                    <a:pt x="277" y="707"/>
                  </a:lnTo>
                  <a:lnTo>
                    <a:pt x="123" y="984"/>
                  </a:lnTo>
                  <a:lnTo>
                    <a:pt x="31" y="1291"/>
                  </a:lnTo>
                  <a:lnTo>
                    <a:pt x="0" y="1629"/>
                  </a:lnTo>
                  <a:lnTo>
                    <a:pt x="0" y="2059"/>
                  </a:lnTo>
                  <a:lnTo>
                    <a:pt x="31" y="2366"/>
                  </a:lnTo>
                  <a:lnTo>
                    <a:pt x="123" y="2674"/>
                  </a:lnTo>
                  <a:lnTo>
                    <a:pt x="277" y="2950"/>
                  </a:lnTo>
                  <a:lnTo>
                    <a:pt x="461" y="3196"/>
                  </a:lnTo>
                  <a:lnTo>
                    <a:pt x="707" y="3380"/>
                  </a:lnTo>
                  <a:lnTo>
                    <a:pt x="983" y="3534"/>
                  </a:lnTo>
                  <a:lnTo>
                    <a:pt x="1291" y="3626"/>
                  </a:lnTo>
                  <a:lnTo>
                    <a:pt x="1598" y="3657"/>
                  </a:lnTo>
                  <a:lnTo>
                    <a:pt x="5469" y="3657"/>
                  </a:lnTo>
                  <a:lnTo>
                    <a:pt x="5469"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8;p44"/>
            <p:cNvSpPr/>
            <p:nvPr/>
          </p:nvSpPr>
          <p:spPr>
            <a:xfrm>
              <a:off x="249210" y="4202208"/>
              <a:ext cx="1672776" cy="88977"/>
            </a:xfrm>
            <a:custGeom>
              <a:avLst/>
              <a:gdLst/>
              <a:ahLst/>
              <a:cxnLst/>
              <a:rect l="l" t="t" r="r" b="b"/>
              <a:pathLst>
                <a:path w="19082" h="1015" extrusionOk="0">
                  <a:moveTo>
                    <a:pt x="3687" y="0"/>
                  </a:moveTo>
                  <a:lnTo>
                    <a:pt x="3227" y="31"/>
                  </a:lnTo>
                  <a:lnTo>
                    <a:pt x="2766" y="62"/>
                  </a:lnTo>
                  <a:lnTo>
                    <a:pt x="2305" y="154"/>
                  </a:lnTo>
                  <a:lnTo>
                    <a:pt x="1875" y="246"/>
                  </a:lnTo>
                  <a:lnTo>
                    <a:pt x="1414" y="369"/>
                  </a:lnTo>
                  <a:lnTo>
                    <a:pt x="984" y="523"/>
                  </a:lnTo>
                  <a:lnTo>
                    <a:pt x="553" y="707"/>
                  </a:lnTo>
                  <a:lnTo>
                    <a:pt x="154" y="922"/>
                  </a:lnTo>
                  <a:lnTo>
                    <a:pt x="0" y="1014"/>
                  </a:lnTo>
                  <a:lnTo>
                    <a:pt x="19081" y="1014"/>
                  </a:lnTo>
                  <a:lnTo>
                    <a:pt x="19020" y="953"/>
                  </a:lnTo>
                  <a:lnTo>
                    <a:pt x="18835" y="738"/>
                  </a:lnTo>
                  <a:lnTo>
                    <a:pt x="18620" y="553"/>
                  </a:lnTo>
                  <a:lnTo>
                    <a:pt x="18405" y="400"/>
                  </a:lnTo>
                  <a:lnTo>
                    <a:pt x="18159" y="246"/>
                  </a:lnTo>
                  <a:lnTo>
                    <a:pt x="17913" y="154"/>
                  </a:lnTo>
                  <a:lnTo>
                    <a:pt x="17637" y="62"/>
                  </a:lnTo>
                  <a:lnTo>
                    <a:pt x="17360" y="31"/>
                  </a:lnTo>
                  <a:lnTo>
                    <a:pt x="1708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9;p44"/>
            <p:cNvSpPr/>
            <p:nvPr/>
          </p:nvSpPr>
          <p:spPr>
            <a:xfrm>
              <a:off x="249210" y="5155695"/>
              <a:ext cx="1672776" cy="88977"/>
            </a:xfrm>
            <a:custGeom>
              <a:avLst/>
              <a:gdLst/>
              <a:ahLst/>
              <a:cxnLst/>
              <a:rect l="l" t="t" r="r" b="b"/>
              <a:pathLst>
                <a:path w="19082" h="1015" extrusionOk="0">
                  <a:moveTo>
                    <a:pt x="0" y="0"/>
                  </a:moveTo>
                  <a:lnTo>
                    <a:pt x="154" y="123"/>
                  </a:lnTo>
                  <a:lnTo>
                    <a:pt x="553" y="307"/>
                  </a:lnTo>
                  <a:lnTo>
                    <a:pt x="984" y="492"/>
                  </a:lnTo>
                  <a:lnTo>
                    <a:pt x="1414" y="645"/>
                  </a:lnTo>
                  <a:lnTo>
                    <a:pt x="1875" y="799"/>
                  </a:lnTo>
                  <a:lnTo>
                    <a:pt x="2305" y="891"/>
                  </a:lnTo>
                  <a:lnTo>
                    <a:pt x="2766" y="953"/>
                  </a:lnTo>
                  <a:lnTo>
                    <a:pt x="3227" y="1014"/>
                  </a:lnTo>
                  <a:lnTo>
                    <a:pt x="17360" y="1014"/>
                  </a:lnTo>
                  <a:lnTo>
                    <a:pt x="17637" y="953"/>
                  </a:lnTo>
                  <a:lnTo>
                    <a:pt x="17913" y="891"/>
                  </a:lnTo>
                  <a:lnTo>
                    <a:pt x="18159" y="768"/>
                  </a:lnTo>
                  <a:lnTo>
                    <a:pt x="18405" y="645"/>
                  </a:lnTo>
                  <a:lnTo>
                    <a:pt x="18620" y="492"/>
                  </a:lnTo>
                  <a:lnTo>
                    <a:pt x="18835" y="307"/>
                  </a:lnTo>
                  <a:lnTo>
                    <a:pt x="19020" y="92"/>
                  </a:lnTo>
                  <a:lnTo>
                    <a:pt x="19081"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90;p44"/>
            <p:cNvSpPr/>
            <p:nvPr/>
          </p:nvSpPr>
          <p:spPr>
            <a:xfrm>
              <a:off x="1022201" y="4234555"/>
              <a:ext cx="466102" cy="115890"/>
            </a:xfrm>
            <a:custGeom>
              <a:avLst/>
              <a:gdLst/>
              <a:ahLst/>
              <a:cxnLst/>
              <a:rect l="l" t="t" r="r" b="b"/>
              <a:pathLst>
                <a:path w="5317" h="1322" extrusionOk="0">
                  <a:moveTo>
                    <a:pt x="185" y="0"/>
                  </a:moveTo>
                  <a:lnTo>
                    <a:pt x="93" y="31"/>
                  </a:lnTo>
                  <a:lnTo>
                    <a:pt x="31" y="92"/>
                  </a:lnTo>
                  <a:lnTo>
                    <a:pt x="1" y="215"/>
                  </a:lnTo>
                  <a:lnTo>
                    <a:pt x="62" y="307"/>
                  </a:lnTo>
                  <a:lnTo>
                    <a:pt x="246" y="461"/>
                  </a:lnTo>
                  <a:lnTo>
                    <a:pt x="431" y="645"/>
                  </a:lnTo>
                  <a:lnTo>
                    <a:pt x="830" y="891"/>
                  </a:lnTo>
                  <a:lnTo>
                    <a:pt x="1230" y="1075"/>
                  </a:lnTo>
                  <a:lnTo>
                    <a:pt x="1629" y="1168"/>
                  </a:lnTo>
                  <a:lnTo>
                    <a:pt x="1998" y="1260"/>
                  </a:lnTo>
                  <a:lnTo>
                    <a:pt x="2367" y="1290"/>
                  </a:lnTo>
                  <a:lnTo>
                    <a:pt x="3012" y="1321"/>
                  </a:lnTo>
                  <a:lnTo>
                    <a:pt x="5132" y="1321"/>
                  </a:lnTo>
                  <a:lnTo>
                    <a:pt x="5224" y="1290"/>
                  </a:lnTo>
                  <a:lnTo>
                    <a:pt x="5285" y="1229"/>
                  </a:lnTo>
                  <a:lnTo>
                    <a:pt x="5316" y="1137"/>
                  </a:lnTo>
                  <a:lnTo>
                    <a:pt x="5285" y="1045"/>
                  </a:lnTo>
                  <a:lnTo>
                    <a:pt x="4855" y="123"/>
                  </a:lnTo>
                  <a:lnTo>
                    <a:pt x="4763" y="31"/>
                  </a:lnTo>
                  <a:lnTo>
                    <a:pt x="4640"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91;p44"/>
            <p:cNvSpPr/>
            <p:nvPr/>
          </p:nvSpPr>
          <p:spPr>
            <a:xfrm>
              <a:off x="1498988" y="4234555"/>
              <a:ext cx="145520" cy="110455"/>
            </a:xfrm>
            <a:custGeom>
              <a:avLst/>
              <a:gdLst/>
              <a:ahLst/>
              <a:cxnLst/>
              <a:rect l="l" t="t" r="r" b="b"/>
              <a:pathLst>
                <a:path w="1660" h="1260" extrusionOk="0">
                  <a:moveTo>
                    <a:pt x="62" y="0"/>
                  </a:moveTo>
                  <a:lnTo>
                    <a:pt x="31" y="61"/>
                  </a:lnTo>
                  <a:lnTo>
                    <a:pt x="0" y="123"/>
                  </a:lnTo>
                  <a:lnTo>
                    <a:pt x="31" y="184"/>
                  </a:lnTo>
                  <a:lnTo>
                    <a:pt x="492" y="1168"/>
                  </a:lnTo>
                  <a:lnTo>
                    <a:pt x="553" y="1229"/>
                  </a:lnTo>
                  <a:lnTo>
                    <a:pt x="615" y="1260"/>
                  </a:lnTo>
                  <a:lnTo>
                    <a:pt x="737" y="1260"/>
                  </a:lnTo>
                  <a:lnTo>
                    <a:pt x="953" y="1168"/>
                  </a:lnTo>
                  <a:lnTo>
                    <a:pt x="1075" y="1075"/>
                  </a:lnTo>
                  <a:lnTo>
                    <a:pt x="1229" y="953"/>
                  </a:lnTo>
                  <a:lnTo>
                    <a:pt x="1352" y="830"/>
                  </a:lnTo>
                  <a:lnTo>
                    <a:pt x="1475" y="645"/>
                  </a:lnTo>
                  <a:lnTo>
                    <a:pt x="1567" y="461"/>
                  </a:lnTo>
                  <a:lnTo>
                    <a:pt x="1659" y="215"/>
                  </a:lnTo>
                  <a:lnTo>
                    <a:pt x="1659" y="123"/>
                  </a:lnTo>
                  <a:lnTo>
                    <a:pt x="1629" y="61"/>
                  </a:lnTo>
                  <a:lnTo>
                    <a:pt x="1567"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92;p44"/>
            <p:cNvSpPr/>
            <p:nvPr/>
          </p:nvSpPr>
          <p:spPr>
            <a:xfrm>
              <a:off x="1022201" y="5099066"/>
              <a:ext cx="466102" cy="115977"/>
            </a:xfrm>
            <a:custGeom>
              <a:avLst/>
              <a:gdLst/>
              <a:ahLst/>
              <a:cxnLst/>
              <a:rect l="l" t="t" r="r" b="b"/>
              <a:pathLst>
                <a:path w="5317" h="1323" extrusionOk="0">
                  <a:moveTo>
                    <a:pt x="3012" y="1"/>
                  </a:moveTo>
                  <a:lnTo>
                    <a:pt x="2367" y="32"/>
                  </a:lnTo>
                  <a:lnTo>
                    <a:pt x="1998" y="62"/>
                  </a:lnTo>
                  <a:lnTo>
                    <a:pt x="1629" y="124"/>
                  </a:lnTo>
                  <a:lnTo>
                    <a:pt x="1230" y="247"/>
                  </a:lnTo>
                  <a:lnTo>
                    <a:pt x="830" y="431"/>
                  </a:lnTo>
                  <a:lnTo>
                    <a:pt x="431" y="677"/>
                  </a:lnTo>
                  <a:lnTo>
                    <a:pt x="246" y="831"/>
                  </a:lnTo>
                  <a:lnTo>
                    <a:pt x="62" y="1015"/>
                  </a:lnTo>
                  <a:lnTo>
                    <a:pt x="1" y="1107"/>
                  </a:lnTo>
                  <a:lnTo>
                    <a:pt x="31" y="1199"/>
                  </a:lnTo>
                  <a:lnTo>
                    <a:pt x="93" y="1291"/>
                  </a:lnTo>
                  <a:lnTo>
                    <a:pt x="185" y="1322"/>
                  </a:lnTo>
                  <a:lnTo>
                    <a:pt x="4640" y="1322"/>
                  </a:lnTo>
                  <a:lnTo>
                    <a:pt x="4763" y="1291"/>
                  </a:lnTo>
                  <a:lnTo>
                    <a:pt x="4855" y="1199"/>
                  </a:lnTo>
                  <a:lnTo>
                    <a:pt x="5285" y="247"/>
                  </a:lnTo>
                  <a:lnTo>
                    <a:pt x="5316" y="155"/>
                  </a:lnTo>
                  <a:lnTo>
                    <a:pt x="5285" y="93"/>
                  </a:lnTo>
                  <a:lnTo>
                    <a:pt x="5224" y="32"/>
                  </a:lnTo>
                  <a:lnTo>
                    <a:pt x="5132"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93;p44"/>
            <p:cNvSpPr/>
            <p:nvPr/>
          </p:nvSpPr>
          <p:spPr>
            <a:xfrm>
              <a:off x="1498988" y="5101783"/>
              <a:ext cx="145520" cy="113260"/>
            </a:xfrm>
            <a:custGeom>
              <a:avLst/>
              <a:gdLst/>
              <a:ahLst/>
              <a:cxnLst/>
              <a:rect l="l" t="t" r="r" b="b"/>
              <a:pathLst>
                <a:path w="1660" h="1292" extrusionOk="0">
                  <a:moveTo>
                    <a:pt x="676" y="1"/>
                  </a:moveTo>
                  <a:lnTo>
                    <a:pt x="615" y="31"/>
                  </a:lnTo>
                  <a:lnTo>
                    <a:pt x="553" y="62"/>
                  </a:lnTo>
                  <a:lnTo>
                    <a:pt x="492" y="93"/>
                  </a:lnTo>
                  <a:lnTo>
                    <a:pt x="31" y="1107"/>
                  </a:lnTo>
                  <a:lnTo>
                    <a:pt x="0" y="1168"/>
                  </a:lnTo>
                  <a:lnTo>
                    <a:pt x="31" y="1230"/>
                  </a:lnTo>
                  <a:lnTo>
                    <a:pt x="62" y="1260"/>
                  </a:lnTo>
                  <a:lnTo>
                    <a:pt x="123" y="1291"/>
                  </a:lnTo>
                  <a:lnTo>
                    <a:pt x="1506" y="1291"/>
                  </a:lnTo>
                  <a:lnTo>
                    <a:pt x="1567" y="1260"/>
                  </a:lnTo>
                  <a:lnTo>
                    <a:pt x="1629" y="1230"/>
                  </a:lnTo>
                  <a:lnTo>
                    <a:pt x="1659" y="1138"/>
                  </a:lnTo>
                  <a:lnTo>
                    <a:pt x="1659" y="1045"/>
                  </a:lnTo>
                  <a:lnTo>
                    <a:pt x="1567" y="830"/>
                  </a:lnTo>
                  <a:lnTo>
                    <a:pt x="1475" y="615"/>
                  </a:lnTo>
                  <a:lnTo>
                    <a:pt x="1352" y="462"/>
                  </a:lnTo>
                  <a:lnTo>
                    <a:pt x="1229" y="308"/>
                  </a:lnTo>
                  <a:lnTo>
                    <a:pt x="1075" y="216"/>
                  </a:lnTo>
                  <a:lnTo>
                    <a:pt x="953" y="124"/>
                  </a:lnTo>
                  <a:lnTo>
                    <a:pt x="737" y="31"/>
                  </a:lnTo>
                  <a:lnTo>
                    <a:pt x="676"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94;p44"/>
            <p:cNvSpPr/>
            <p:nvPr/>
          </p:nvSpPr>
          <p:spPr>
            <a:xfrm>
              <a:off x="1719805" y="4404178"/>
              <a:ext cx="247910" cy="27000"/>
            </a:xfrm>
            <a:custGeom>
              <a:avLst/>
              <a:gdLst/>
              <a:ahLst/>
              <a:cxnLst/>
              <a:rect l="l" t="t" r="r" b="b"/>
              <a:pathLst>
                <a:path w="2828" h="308" extrusionOk="0">
                  <a:moveTo>
                    <a:pt x="1" y="1"/>
                  </a:moveTo>
                  <a:lnTo>
                    <a:pt x="1" y="308"/>
                  </a:lnTo>
                  <a:lnTo>
                    <a:pt x="2827" y="308"/>
                  </a:lnTo>
                  <a:lnTo>
                    <a:pt x="2827" y="216"/>
                  </a:lnTo>
                  <a:lnTo>
                    <a:pt x="2797"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95;p44"/>
            <p:cNvSpPr/>
            <p:nvPr/>
          </p:nvSpPr>
          <p:spPr>
            <a:xfrm>
              <a:off x="1719805" y="5015613"/>
              <a:ext cx="247910" cy="29718"/>
            </a:xfrm>
            <a:custGeom>
              <a:avLst/>
              <a:gdLst/>
              <a:ahLst/>
              <a:cxnLst/>
              <a:rect l="l" t="t" r="r" b="b"/>
              <a:pathLst>
                <a:path w="2828" h="339" extrusionOk="0">
                  <a:moveTo>
                    <a:pt x="1" y="0"/>
                  </a:moveTo>
                  <a:lnTo>
                    <a:pt x="1" y="338"/>
                  </a:lnTo>
                  <a:lnTo>
                    <a:pt x="2797" y="338"/>
                  </a:lnTo>
                  <a:lnTo>
                    <a:pt x="2827" y="93"/>
                  </a:lnTo>
                  <a:lnTo>
                    <a:pt x="2827"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96;p44"/>
            <p:cNvSpPr/>
            <p:nvPr/>
          </p:nvSpPr>
          <p:spPr>
            <a:xfrm>
              <a:off x="146822" y="4404178"/>
              <a:ext cx="678858" cy="118607"/>
            </a:xfrm>
            <a:custGeom>
              <a:avLst/>
              <a:gdLst/>
              <a:ahLst/>
              <a:cxnLst/>
              <a:rect l="l" t="t" r="r" b="b"/>
              <a:pathLst>
                <a:path w="7744" h="1353" extrusionOk="0">
                  <a:moveTo>
                    <a:pt x="3319" y="1"/>
                  </a:moveTo>
                  <a:lnTo>
                    <a:pt x="3166" y="62"/>
                  </a:lnTo>
                  <a:lnTo>
                    <a:pt x="2950" y="277"/>
                  </a:lnTo>
                  <a:lnTo>
                    <a:pt x="2735" y="462"/>
                  </a:lnTo>
                  <a:lnTo>
                    <a:pt x="2520" y="646"/>
                  </a:lnTo>
                  <a:lnTo>
                    <a:pt x="2274" y="769"/>
                  </a:lnTo>
                  <a:lnTo>
                    <a:pt x="1998" y="892"/>
                  </a:lnTo>
                  <a:lnTo>
                    <a:pt x="1721" y="984"/>
                  </a:lnTo>
                  <a:lnTo>
                    <a:pt x="1445" y="1015"/>
                  </a:lnTo>
                  <a:lnTo>
                    <a:pt x="1138" y="1045"/>
                  </a:lnTo>
                  <a:lnTo>
                    <a:pt x="1" y="1045"/>
                  </a:lnTo>
                  <a:lnTo>
                    <a:pt x="1" y="1353"/>
                  </a:lnTo>
                  <a:lnTo>
                    <a:pt x="1445" y="1353"/>
                  </a:lnTo>
                  <a:lnTo>
                    <a:pt x="1752" y="1291"/>
                  </a:lnTo>
                  <a:lnTo>
                    <a:pt x="2059" y="1230"/>
                  </a:lnTo>
                  <a:lnTo>
                    <a:pt x="2336" y="1107"/>
                  </a:lnTo>
                  <a:lnTo>
                    <a:pt x="2582" y="984"/>
                  </a:lnTo>
                  <a:lnTo>
                    <a:pt x="2858" y="800"/>
                  </a:lnTo>
                  <a:lnTo>
                    <a:pt x="3073" y="615"/>
                  </a:lnTo>
                  <a:lnTo>
                    <a:pt x="3288" y="400"/>
                  </a:lnTo>
                  <a:lnTo>
                    <a:pt x="3381" y="339"/>
                  </a:lnTo>
                  <a:lnTo>
                    <a:pt x="3473" y="308"/>
                  </a:lnTo>
                  <a:lnTo>
                    <a:pt x="7744" y="308"/>
                  </a:lnTo>
                  <a:lnTo>
                    <a:pt x="7744"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97;p44"/>
            <p:cNvSpPr/>
            <p:nvPr/>
          </p:nvSpPr>
          <p:spPr>
            <a:xfrm>
              <a:off x="146822" y="4924007"/>
              <a:ext cx="678858" cy="121325"/>
            </a:xfrm>
            <a:custGeom>
              <a:avLst/>
              <a:gdLst/>
              <a:ahLst/>
              <a:cxnLst/>
              <a:rect l="l" t="t" r="r" b="b"/>
              <a:pathLst>
                <a:path w="7744" h="1384" extrusionOk="0">
                  <a:moveTo>
                    <a:pt x="1" y="1"/>
                  </a:moveTo>
                  <a:lnTo>
                    <a:pt x="1" y="339"/>
                  </a:lnTo>
                  <a:lnTo>
                    <a:pt x="1445" y="339"/>
                  </a:lnTo>
                  <a:lnTo>
                    <a:pt x="1721" y="400"/>
                  </a:lnTo>
                  <a:lnTo>
                    <a:pt x="1998" y="492"/>
                  </a:lnTo>
                  <a:lnTo>
                    <a:pt x="2274" y="585"/>
                  </a:lnTo>
                  <a:lnTo>
                    <a:pt x="2520" y="738"/>
                  </a:lnTo>
                  <a:lnTo>
                    <a:pt x="2735" y="892"/>
                  </a:lnTo>
                  <a:lnTo>
                    <a:pt x="2950" y="1107"/>
                  </a:lnTo>
                  <a:lnTo>
                    <a:pt x="3166" y="1322"/>
                  </a:lnTo>
                  <a:lnTo>
                    <a:pt x="3319" y="1353"/>
                  </a:lnTo>
                  <a:lnTo>
                    <a:pt x="3503" y="1383"/>
                  </a:lnTo>
                  <a:lnTo>
                    <a:pt x="7744" y="1383"/>
                  </a:lnTo>
                  <a:lnTo>
                    <a:pt x="7744" y="1045"/>
                  </a:lnTo>
                  <a:lnTo>
                    <a:pt x="3473" y="1045"/>
                  </a:lnTo>
                  <a:lnTo>
                    <a:pt x="3381" y="1015"/>
                  </a:lnTo>
                  <a:lnTo>
                    <a:pt x="3288" y="984"/>
                  </a:lnTo>
                  <a:lnTo>
                    <a:pt x="3073" y="738"/>
                  </a:lnTo>
                  <a:lnTo>
                    <a:pt x="2858" y="554"/>
                  </a:lnTo>
                  <a:lnTo>
                    <a:pt x="2612" y="400"/>
                  </a:lnTo>
                  <a:lnTo>
                    <a:pt x="2336" y="247"/>
                  </a:lnTo>
                  <a:lnTo>
                    <a:pt x="2059" y="154"/>
                  </a:lnTo>
                  <a:lnTo>
                    <a:pt x="1752" y="62"/>
                  </a:lnTo>
                  <a:lnTo>
                    <a:pt x="1445" y="32"/>
                  </a:lnTo>
                  <a:lnTo>
                    <a:pt x="1138"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98;p44"/>
            <p:cNvSpPr/>
            <p:nvPr/>
          </p:nvSpPr>
          <p:spPr>
            <a:xfrm>
              <a:off x="192669" y="4264096"/>
              <a:ext cx="250539" cy="202150"/>
            </a:xfrm>
            <a:custGeom>
              <a:avLst/>
              <a:gdLst/>
              <a:ahLst/>
              <a:cxnLst/>
              <a:rect l="l" t="t" r="r" b="b"/>
              <a:pathLst>
                <a:path w="2858" h="2306" extrusionOk="0">
                  <a:moveTo>
                    <a:pt x="2735" y="1"/>
                  </a:moveTo>
                  <a:lnTo>
                    <a:pt x="2305" y="124"/>
                  </a:lnTo>
                  <a:lnTo>
                    <a:pt x="1874" y="247"/>
                  </a:lnTo>
                  <a:lnTo>
                    <a:pt x="1444" y="431"/>
                  </a:lnTo>
                  <a:lnTo>
                    <a:pt x="1045" y="646"/>
                  </a:lnTo>
                  <a:lnTo>
                    <a:pt x="830" y="769"/>
                  </a:lnTo>
                  <a:lnTo>
                    <a:pt x="645" y="923"/>
                  </a:lnTo>
                  <a:lnTo>
                    <a:pt x="461" y="1107"/>
                  </a:lnTo>
                  <a:lnTo>
                    <a:pt x="307" y="1291"/>
                  </a:lnTo>
                  <a:lnTo>
                    <a:pt x="184" y="1507"/>
                  </a:lnTo>
                  <a:lnTo>
                    <a:pt x="92" y="1722"/>
                  </a:lnTo>
                  <a:lnTo>
                    <a:pt x="31" y="1967"/>
                  </a:lnTo>
                  <a:lnTo>
                    <a:pt x="0" y="2213"/>
                  </a:lnTo>
                  <a:lnTo>
                    <a:pt x="31" y="2275"/>
                  </a:lnTo>
                  <a:lnTo>
                    <a:pt x="92" y="2305"/>
                  </a:lnTo>
                  <a:lnTo>
                    <a:pt x="860" y="2305"/>
                  </a:lnTo>
                  <a:lnTo>
                    <a:pt x="1075" y="2275"/>
                  </a:lnTo>
                  <a:lnTo>
                    <a:pt x="1291" y="2213"/>
                  </a:lnTo>
                  <a:lnTo>
                    <a:pt x="1506" y="2121"/>
                  </a:lnTo>
                  <a:lnTo>
                    <a:pt x="1690" y="2029"/>
                  </a:lnTo>
                  <a:lnTo>
                    <a:pt x="1874" y="1937"/>
                  </a:lnTo>
                  <a:lnTo>
                    <a:pt x="2028" y="1783"/>
                  </a:lnTo>
                  <a:lnTo>
                    <a:pt x="2212" y="1660"/>
                  </a:lnTo>
                  <a:lnTo>
                    <a:pt x="2335" y="1507"/>
                  </a:lnTo>
                  <a:lnTo>
                    <a:pt x="2458" y="1322"/>
                  </a:lnTo>
                  <a:lnTo>
                    <a:pt x="2581" y="1138"/>
                  </a:lnTo>
                  <a:lnTo>
                    <a:pt x="2673" y="953"/>
                  </a:lnTo>
                  <a:lnTo>
                    <a:pt x="2765" y="738"/>
                  </a:lnTo>
                  <a:lnTo>
                    <a:pt x="2796" y="523"/>
                  </a:lnTo>
                  <a:lnTo>
                    <a:pt x="2827" y="308"/>
                  </a:lnTo>
                  <a:lnTo>
                    <a:pt x="2858" y="93"/>
                  </a:lnTo>
                  <a:lnTo>
                    <a:pt x="2858" y="32"/>
                  </a:lnTo>
                  <a:lnTo>
                    <a:pt x="282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99;p44"/>
            <p:cNvSpPr/>
            <p:nvPr/>
          </p:nvSpPr>
          <p:spPr>
            <a:xfrm>
              <a:off x="208798" y="4280314"/>
              <a:ext cx="218280" cy="172432"/>
            </a:xfrm>
            <a:custGeom>
              <a:avLst/>
              <a:gdLst/>
              <a:ahLst/>
              <a:cxnLst/>
              <a:rect l="l" t="t" r="r" b="b"/>
              <a:pathLst>
                <a:path w="2490" h="1967" extrusionOk="0">
                  <a:moveTo>
                    <a:pt x="2489" y="0"/>
                  </a:moveTo>
                  <a:lnTo>
                    <a:pt x="2090" y="93"/>
                  </a:lnTo>
                  <a:lnTo>
                    <a:pt x="1690" y="246"/>
                  </a:lnTo>
                  <a:lnTo>
                    <a:pt x="1291" y="431"/>
                  </a:lnTo>
                  <a:lnTo>
                    <a:pt x="922" y="615"/>
                  </a:lnTo>
                  <a:lnTo>
                    <a:pt x="738" y="707"/>
                  </a:lnTo>
                  <a:lnTo>
                    <a:pt x="584" y="861"/>
                  </a:lnTo>
                  <a:lnTo>
                    <a:pt x="431" y="1014"/>
                  </a:lnTo>
                  <a:lnTo>
                    <a:pt x="308" y="1168"/>
                  </a:lnTo>
                  <a:lnTo>
                    <a:pt x="185" y="1352"/>
                  </a:lnTo>
                  <a:lnTo>
                    <a:pt x="93" y="1537"/>
                  </a:lnTo>
                  <a:lnTo>
                    <a:pt x="31" y="1752"/>
                  </a:lnTo>
                  <a:lnTo>
                    <a:pt x="0" y="1967"/>
                  </a:lnTo>
                  <a:lnTo>
                    <a:pt x="431" y="1967"/>
                  </a:lnTo>
                  <a:lnTo>
                    <a:pt x="646" y="1936"/>
                  </a:lnTo>
                  <a:lnTo>
                    <a:pt x="830" y="1905"/>
                  </a:lnTo>
                  <a:lnTo>
                    <a:pt x="1045" y="1875"/>
                  </a:lnTo>
                  <a:lnTo>
                    <a:pt x="1229" y="1813"/>
                  </a:lnTo>
                  <a:lnTo>
                    <a:pt x="1567" y="1629"/>
                  </a:lnTo>
                  <a:lnTo>
                    <a:pt x="1875" y="1383"/>
                  </a:lnTo>
                  <a:lnTo>
                    <a:pt x="2121" y="1106"/>
                  </a:lnTo>
                  <a:lnTo>
                    <a:pt x="2305" y="768"/>
                  </a:lnTo>
                  <a:lnTo>
                    <a:pt x="2397" y="584"/>
                  </a:lnTo>
                  <a:lnTo>
                    <a:pt x="2459" y="400"/>
                  </a:lnTo>
                  <a:lnTo>
                    <a:pt x="2489" y="185"/>
                  </a:lnTo>
                  <a:lnTo>
                    <a:pt x="2489"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01;p44"/>
            <p:cNvSpPr/>
            <p:nvPr/>
          </p:nvSpPr>
          <p:spPr>
            <a:xfrm>
              <a:off x="321881" y="4320725"/>
              <a:ext cx="48565" cy="78195"/>
            </a:xfrm>
            <a:custGeom>
              <a:avLst/>
              <a:gdLst/>
              <a:ahLst/>
              <a:cxnLst/>
              <a:rect l="l" t="t" r="r" b="b"/>
              <a:pathLst>
                <a:path w="554" h="892" extrusionOk="0">
                  <a:moveTo>
                    <a:pt x="277" y="0"/>
                  </a:moveTo>
                  <a:lnTo>
                    <a:pt x="185" y="31"/>
                  </a:lnTo>
                  <a:lnTo>
                    <a:pt x="93" y="123"/>
                  </a:lnTo>
                  <a:lnTo>
                    <a:pt x="32" y="277"/>
                  </a:lnTo>
                  <a:lnTo>
                    <a:pt x="1" y="430"/>
                  </a:lnTo>
                  <a:lnTo>
                    <a:pt x="32" y="615"/>
                  </a:lnTo>
                  <a:lnTo>
                    <a:pt x="93" y="738"/>
                  </a:lnTo>
                  <a:lnTo>
                    <a:pt x="185" y="830"/>
                  </a:lnTo>
                  <a:lnTo>
                    <a:pt x="277" y="891"/>
                  </a:lnTo>
                  <a:lnTo>
                    <a:pt x="370" y="830"/>
                  </a:lnTo>
                  <a:lnTo>
                    <a:pt x="462" y="738"/>
                  </a:lnTo>
                  <a:lnTo>
                    <a:pt x="523" y="615"/>
                  </a:lnTo>
                  <a:lnTo>
                    <a:pt x="554" y="430"/>
                  </a:lnTo>
                  <a:lnTo>
                    <a:pt x="523" y="277"/>
                  </a:lnTo>
                  <a:lnTo>
                    <a:pt x="462" y="123"/>
                  </a:lnTo>
                  <a:lnTo>
                    <a:pt x="370" y="31"/>
                  </a:lnTo>
                  <a:lnTo>
                    <a:pt x="277" y="0"/>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02;p44"/>
            <p:cNvSpPr/>
            <p:nvPr/>
          </p:nvSpPr>
          <p:spPr>
            <a:xfrm>
              <a:off x="192669" y="4983266"/>
              <a:ext cx="250539" cy="202150"/>
            </a:xfrm>
            <a:custGeom>
              <a:avLst/>
              <a:gdLst/>
              <a:ahLst/>
              <a:cxnLst/>
              <a:rect l="l" t="t" r="r" b="b"/>
              <a:pathLst>
                <a:path w="2858" h="2306" extrusionOk="0">
                  <a:moveTo>
                    <a:pt x="31" y="1"/>
                  </a:moveTo>
                  <a:lnTo>
                    <a:pt x="0" y="93"/>
                  </a:lnTo>
                  <a:lnTo>
                    <a:pt x="31" y="339"/>
                  </a:lnTo>
                  <a:lnTo>
                    <a:pt x="92" y="554"/>
                  </a:lnTo>
                  <a:lnTo>
                    <a:pt x="184" y="769"/>
                  </a:lnTo>
                  <a:lnTo>
                    <a:pt x="307" y="984"/>
                  </a:lnTo>
                  <a:lnTo>
                    <a:pt x="461" y="1168"/>
                  </a:lnTo>
                  <a:lnTo>
                    <a:pt x="645" y="1353"/>
                  </a:lnTo>
                  <a:lnTo>
                    <a:pt x="830" y="1506"/>
                  </a:lnTo>
                  <a:lnTo>
                    <a:pt x="1045" y="1660"/>
                  </a:lnTo>
                  <a:lnTo>
                    <a:pt x="1444" y="1844"/>
                  </a:lnTo>
                  <a:lnTo>
                    <a:pt x="1874" y="2029"/>
                  </a:lnTo>
                  <a:lnTo>
                    <a:pt x="2305" y="2182"/>
                  </a:lnTo>
                  <a:lnTo>
                    <a:pt x="2735" y="2305"/>
                  </a:lnTo>
                  <a:lnTo>
                    <a:pt x="2796" y="2305"/>
                  </a:lnTo>
                  <a:lnTo>
                    <a:pt x="2827" y="2274"/>
                  </a:lnTo>
                  <a:lnTo>
                    <a:pt x="2858" y="2244"/>
                  </a:lnTo>
                  <a:lnTo>
                    <a:pt x="2858" y="2213"/>
                  </a:lnTo>
                  <a:lnTo>
                    <a:pt x="2827" y="1998"/>
                  </a:lnTo>
                  <a:lnTo>
                    <a:pt x="2796" y="1752"/>
                  </a:lnTo>
                  <a:lnTo>
                    <a:pt x="2765" y="1537"/>
                  </a:lnTo>
                  <a:lnTo>
                    <a:pt x="2673" y="1353"/>
                  </a:lnTo>
                  <a:lnTo>
                    <a:pt x="2581" y="1138"/>
                  </a:lnTo>
                  <a:lnTo>
                    <a:pt x="2458" y="984"/>
                  </a:lnTo>
                  <a:lnTo>
                    <a:pt x="2335" y="800"/>
                  </a:lnTo>
                  <a:lnTo>
                    <a:pt x="2212" y="646"/>
                  </a:lnTo>
                  <a:lnTo>
                    <a:pt x="2028" y="492"/>
                  </a:lnTo>
                  <a:lnTo>
                    <a:pt x="1874" y="369"/>
                  </a:lnTo>
                  <a:lnTo>
                    <a:pt x="1690" y="247"/>
                  </a:lnTo>
                  <a:lnTo>
                    <a:pt x="1506" y="154"/>
                  </a:lnTo>
                  <a:lnTo>
                    <a:pt x="1291" y="93"/>
                  </a:lnTo>
                  <a:lnTo>
                    <a:pt x="1075" y="32"/>
                  </a:lnTo>
                  <a:lnTo>
                    <a:pt x="860"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03;p44"/>
            <p:cNvSpPr/>
            <p:nvPr/>
          </p:nvSpPr>
          <p:spPr>
            <a:xfrm>
              <a:off x="208798" y="4996765"/>
              <a:ext cx="218280" cy="172432"/>
            </a:xfrm>
            <a:custGeom>
              <a:avLst/>
              <a:gdLst/>
              <a:ahLst/>
              <a:cxnLst/>
              <a:rect l="l" t="t" r="r" b="b"/>
              <a:pathLst>
                <a:path w="2490" h="1967" extrusionOk="0">
                  <a:moveTo>
                    <a:pt x="0" y="0"/>
                  </a:moveTo>
                  <a:lnTo>
                    <a:pt x="31" y="215"/>
                  </a:lnTo>
                  <a:lnTo>
                    <a:pt x="93" y="400"/>
                  </a:lnTo>
                  <a:lnTo>
                    <a:pt x="185" y="615"/>
                  </a:lnTo>
                  <a:lnTo>
                    <a:pt x="308" y="769"/>
                  </a:lnTo>
                  <a:lnTo>
                    <a:pt x="431" y="953"/>
                  </a:lnTo>
                  <a:lnTo>
                    <a:pt x="584" y="1107"/>
                  </a:lnTo>
                  <a:lnTo>
                    <a:pt x="738" y="1229"/>
                  </a:lnTo>
                  <a:lnTo>
                    <a:pt x="922" y="1352"/>
                  </a:lnTo>
                  <a:lnTo>
                    <a:pt x="1291" y="1537"/>
                  </a:lnTo>
                  <a:lnTo>
                    <a:pt x="1690" y="1690"/>
                  </a:lnTo>
                  <a:lnTo>
                    <a:pt x="2090" y="1844"/>
                  </a:lnTo>
                  <a:lnTo>
                    <a:pt x="2489" y="1967"/>
                  </a:lnTo>
                  <a:lnTo>
                    <a:pt x="2489" y="1752"/>
                  </a:lnTo>
                  <a:lnTo>
                    <a:pt x="2459" y="1567"/>
                  </a:lnTo>
                  <a:lnTo>
                    <a:pt x="2397" y="1383"/>
                  </a:lnTo>
                  <a:lnTo>
                    <a:pt x="2305" y="1199"/>
                  </a:lnTo>
                  <a:lnTo>
                    <a:pt x="2121" y="861"/>
                  </a:lnTo>
                  <a:lnTo>
                    <a:pt x="1875" y="584"/>
                  </a:lnTo>
                  <a:lnTo>
                    <a:pt x="1567" y="338"/>
                  </a:lnTo>
                  <a:lnTo>
                    <a:pt x="1229" y="154"/>
                  </a:lnTo>
                  <a:lnTo>
                    <a:pt x="1045" y="93"/>
                  </a:lnTo>
                  <a:lnTo>
                    <a:pt x="830" y="31"/>
                  </a:lnTo>
                  <a:lnTo>
                    <a:pt x="646"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5;p44"/>
            <p:cNvSpPr/>
            <p:nvPr/>
          </p:nvSpPr>
          <p:spPr>
            <a:xfrm>
              <a:off x="321881" y="5050589"/>
              <a:ext cx="48565" cy="78195"/>
            </a:xfrm>
            <a:custGeom>
              <a:avLst/>
              <a:gdLst/>
              <a:ahLst/>
              <a:cxnLst/>
              <a:rect l="l" t="t" r="r" b="b"/>
              <a:pathLst>
                <a:path w="554" h="892" extrusionOk="0">
                  <a:moveTo>
                    <a:pt x="277" y="1"/>
                  </a:moveTo>
                  <a:lnTo>
                    <a:pt x="185" y="32"/>
                  </a:lnTo>
                  <a:lnTo>
                    <a:pt x="93" y="124"/>
                  </a:lnTo>
                  <a:lnTo>
                    <a:pt x="32" y="277"/>
                  </a:lnTo>
                  <a:lnTo>
                    <a:pt x="1" y="431"/>
                  </a:lnTo>
                  <a:lnTo>
                    <a:pt x="32" y="615"/>
                  </a:lnTo>
                  <a:lnTo>
                    <a:pt x="93" y="738"/>
                  </a:lnTo>
                  <a:lnTo>
                    <a:pt x="185" y="861"/>
                  </a:lnTo>
                  <a:lnTo>
                    <a:pt x="277" y="892"/>
                  </a:lnTo>
                  <a:lnTo>
                    <a:pt x="370" y="861"/>
                  </a:lnTo>
                  <a:lnTo>
                    <a:pt x="462" y="738"/>
                  </a:lnTo>
                  <a:lnTo>
                    <a:pt x="523" y="615"/>
                  </a:lnTo>
                  <a:lnTo>
                    <a:pt x="554" y="431"/>
                  </a:lnTo>
                  <a:lnTo>
                    <a:pt x="523" y="277"/>
                  </a:lnTo>
                  <a:lnTo>
                    <a:pt x="462" y="124"/>
                  </a:lnTo>
                  <a:lnTo>
                    <a:pt x="370" y="32"/>
                  </a:lnTo>
                  <a:lnTo>
                    <a:pt x="27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06;p44"/>
            <p:cNvSpPr/>
            <p:nvPr/>
          </p:nvSpPr>
          <p:spPr>
            <a:xfrm>
              <a:off x="981790" y="4455372"/>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07;p44"/>
            <p:cNvSpPr/>
            <p:nvPr/>
          </p:nvSpPr>
          <p:spPr>
            <a:xfrm>
              <a:off x="981790" y="4961701"/>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8;p44"/>
            <p:cNvSpPr/>
            <p:nvPr/>
          </p:nvSpPr>
          <p:spPr>
            <a:xfrm>
              <a:off x="1628199" y="4355702"/>
              <a:ext cx="142890" cy="735401"/>
            </a:xfrm>
            <a:custGeom>
              <a:avLst/>
              <a:gdLst/>
              <a:ahLst/>
              <a:cxnLst/>
              <a:rect l="l" t="t" r="r" b="b"/>
              <a:pathLst>
                <a:path w="1630" h="8389" extrusionOk="0">
                  <a:moveTo>
                    <a:pt x="769" y="1"/>
                  </a:moveTo>
                  <a:lnTo>
                    <a:pt x="646" y="31"/>
                  </a:lnTo>
                  <a:lnTo>
                    <a:pt x="554" y="124"/>
                  </a:lnTo>
                  <a:lnTo>
                    <a:pt x="431" y="339"/>
                  </a:lnTo>
                  <a:lnTo>
                    <a:pt x="308" y="492"/>
                  </a:lnTo>
                  <a:lnTo>
                    <a:pt x="93" y="707"/>
                  </a:lnTo>
                  <a:lnTo>
                    <a:pt x="32" y="769"/>
                  </a:lnTo>
                  <a:lnTo>
                    <a:pt x="1" y="861"/>
                  </a:lnTo>
                  <a:lnTo>
                    <a:pt x="1" y="953"/>
                  </a:lnTo>
                  <a:lnTo>
                    <a:pt x="32" y="1015"/>
                  </a:lnTo>
                  <a:lnTo>
                    <a:pt x="124" y="1168"/>
                  </a:lnTo>
                  <a:lnTo>
                    <a:pt x="185" y="1322"/>
                  </a:lnTo>
                  <a:lnTo>
                    <a:pt x="247" y="1660"/>
                  </a:lnTo>
                  <a:lnTo>
                    <a:pt x="308" y="2090"/>
                  </a:lnTo>
                  <a:lnTo>
                    <a:pt x="339" y="2551"/>
                  </a:lnTo>
                  <a:lnTo>
                    <a:pt x="400" y="3288"/>
                  </a:lnTo>
                  <a:lnTo>
                    <a:pt x="431" y="4149"/>
                  </a:lnTo>
                  <a:lnTo>
                    <a:pt x="431" y="4855"/>
                  </a:lnTo>
                  <a:lnTo>
                    <a:pt x="400" y="5132"/>
                  </a:lnTo>
                  <a:lnTo>
                    <a:pt x="339" y="5869"/>
                  </a:lnTo>
                  <a:lnTo>
                    <a:pt x="308" y="6330"/>
                  </a:lnTo>
                  <a:lnTo>
                    <a:pt x="247" y="6730"/>
                  </a:lnTo>
                  <a:lnTo>
                    <a:pt x="185" y="7098"/>
                  </a:lnTo>
                  <a:lnTo>
                    <a:pt x="124" y="7252"/>
                  </a:lnTo>
                  <a:lnTo>
                    <a:pt x="32" y="7375"/>
                  </a:lnTo>
                  <a:lnTo>
                    <a:pt x="1" y="7467"/>
                  </a:lnTo>
                  <a:lnTo>
                    <a:pt x="1" y="7559"/>
                  </a:lnTo>
                  <a:lnTo>
                    <a:pt x="32" y="7651"/>
                  </a:lnTo>
                  <a:lnTo>
                    <a:pt x="93" y="7713"/>
                  </a:lnTo>
                  <a:lnTo>
                    <a:pt x="308" y="7928"/>
                  </a:lnTo>
                  <a:lnTo>
                    <a:pt x="431" y="8082"/>
                  </a:lnTo>
                  <a:lnTo>
                    <a:pt x="554" y="8266"/>
                  </a:lnTo>
                  <a:lnTo>
                    <a:pt x="646" y="8358"/>
                  </a:lnTo>
                  <a:lnTo>
                    <a:pt x="769" y="8389"/>
                  </a:lnTo>
                  <a:lnTo>
                    <a:pt x="892" y="8389"/>
                  </a:lnTo>
                  <a:lnTo>
                    <a:pt x="984" y="8297"/>
                  </a:lnTo>
                  <a:lnTo>
                    <a:pt x="1076" y="8082"/>
                  </a:lnTo>
                  <a:lnTo>
                    <a:pt x="1199" y="7836"/>
                  </a:lnTo>
                  <a:lnTo>
                    <a:pt x="1291" y="7528"/>
                  </a:lnTo>
                  <a:lnTo>
                    <a:pt x="1384" y="7191"/>
                  </a:lnTo>
                  <a:lnTo>
                    <a:pt x="1476" y="6453"/>
                  </a:lnTo>
                  <a:lnTo>
                    <a:pt x="1537" y="5839"/>
                  </a:lnTo>
                  <a:lnTo>
                    <a:pt x="1599" y="5193"/>
                  </a:lnTo>
                  <a:lnTo>
                    <a:pt x="1629" y="5070"/>
                  </a:lnTo>
                  <a:lnTo>
                    <a:pt x="1629" y="4702"/>
                  </a:lnTo>
                  <a:lnTo>
                    <a:pt x="1599" y="3565"/>
                  </a:lnTo>
                  <a:lnTo>
                    <a:pt x="1568" y="2920"/>
                  </a:lnTo>
                  <a:lnTo>
                    <a:pt x="1537" y="2244"/>
                  </a:lnTo>
                  <a:lnTo>
                    <a:pt x="1476" y="1660"/>
                  </a:lnTo>
                  <a:lnTo>
                    <a:pt x="1384" y="1230"/>
                  </a:lnTo>
                  <a:lnTo>
                    <a:pt x="1291" y="861"/>
                  </a:lnTo>
                  <a:lnTo>
                    <a:pt x="1199" y="554"/>
                  </a:lnTo>
                  <a:lnTo>
                    <a:pt x="1076" y="308"/>
                  </a:lnTo>
                  <a:lnTo>
                    <a:pt x="984" y="124"/>
                  </a:lnTo>
                  <a:lnTo>
                    <a:pt x="892" y="31"/>
                  </a:lnTo>
                  <a:lnTo>
                    <a:pt x="769"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9;p44"/>
            <p:cNvSpPr/>
            <p:nvPr/>
          </p:nvSpPr>
          <p:spPr>
            <a:xfrm>
              <a:off x="731343" y="4277596"/>
              <a:ext cx="350212" cy="894333"/>
            </a:xfrm>
            <a:custGeom>
              <a:avLst/>
              <a:gdLst/>
              <a:ahLst/>
              <a:cxnLst/>
              <a:rect l="l" t="t" r="r" b="b"/>
              <a:pathLst>
                <a:path w="3995" h="10202" extrusionOk="0">
                  <a:moveTo>
                    <a:pt x="1598" y="1"/>
                  </a:moveTo>
                  <a:lnTo>
                    <a:pt x="1321" y="185"/>
                  </a:lnTo>
                  <a:lnTo>
                    <a:pt x="1106" y="400"/>
                  </a:lnTo>
                  <a:lnTo>
                    <a:pt x="891" y="646"/>
                  </a:lnTo>
                  <a:lnTo>
                    <a:pt x="738" y="892"/>
                  </a:lnTo>
                  <a:lnTo>
                    <a:pt x="584" y="1137"/>
                  </a:lnTo>
                  <a:lnTo>
                    <a:pt x="461" y="1414"/>
                  </a:lnTo>
                  <a:lnTo>
                    <a:pt x="369" y="1691"/>
                  </a:lnTo>
                  <a:lnTo>
                    <a:pt x="277" y="1967"/>
                  </a:lnTo>
                  <a:lnTo>
                    <a:pt x="185" y="2459"/>
                  </a:lnTo>
                  <a:lnTo>
                    <a:pt x="123" y="2889"/>
                  </a:lnTo>
                  <a:lnTo>
                    <a:pt x="92" y="3350"/>
                  </a:lnTo>
                  <a:lnTo>
                    <a:pt x="62" y="4364"/>
                  </a:lnTo>
                  <a:lnTo>
                    <a:pt x="0" y="5101"/>
                  </a:lnTo>
                  <a:lnTo>
                    <a:pt x="62" y="5839"/>
                  </a:lnTo>
                  <a:lnTo>
                    <a:pt x="92" y="6852"/>
                  </a:lnTo>
                  <a:lnTo>
                    <a:pt x="123" y="7283"/>
                  </a:lnTo>
                  <a:lnTo>
                    <a:pt x="185" y="7713"/>
                  </a:lnTo>
                  <a:lnTo>
                    <a:pt x="277" y="8235"/>
                  </a:lnTo>
                  <a:lnTo>
                    <a:pt x="369" y="8481"/>
                  </a:lnTo>
                  <a:lnTo>
                    <a:pt x="461" y="8757"/>
                  </a:lnTo>
                  <a:lnTo>
                    <a:pt x="584" y="9034"/>
                  </a:lnTo>
                  <a:lnTo>
                    <a:pt x="738" y="9311"/>
                  </a:lnTo>
                  <a:lnTo>
                    <a:pt x="891" y="9556"/>
                  </a:lnTo>
                  <a:lnTo>
                    <a:pt x="1106" y="9802"/>
                  </a:lnTo>
                  <a:lnTo>
                    <a:pt x="1321" y="9987"/>
                  </a:lnTo>
                  <a:lnTo>
                    <a:pt x="1598" y="10171"/>
                  </a:lnTo>
                  <a:lnTo>
                    <a:pt x="1659" y="10202"/>
                  </a:lnTo>
                  <a:lnTo>
                    <a:pt x="1752" y="10171"/>
                  </a:lnTo>
                  <a:lnTo>
                    <a:pt x="1813" y="10140"/>
                  </a:lnTo>
                  <a:lnTo>
                    <a:pt x="2120" y="9802"/>
                  </a:lnTo>
                  <a:lnTo>
                    <a:pt x="2305" y="9649"/>
                  </a:lnTo>
                  <a:lnTo>
                    <a:pt x="2550" y="9464"/>
                  </a:lnTo>
                  <a:lnTo>
                    <a:pt x="2796" y="9280"/>
                  </a:lnTo>
                  <a:lnTo>
                    <a:pt x="3104" y="9126"/>
                  </a:lnTo>
                  <a:lnTo>
                    <a:pt x="3472" y="9003"/>
                  </a:lnTo>
                  <a:lnTo>
                    <a:pt x="3841" y="8880"/>
                  </a:lnTo>
                  <a:lnTo>
                    <a:pt x="3933" y="8850"/>
                  </a:lnTo>
                  <a:lnTo>
                    <a:pt x="3964" y="8788"/>
                  </a:lnTo>
                  <a:lnTo>
                    <a:pt x="3995" y="8696"/>
                  </a:lnTo>
                  <a:lnTo>
                    <a:pt x="3964" y="8604"/>
                  </a:lnTo>
                  <a:lnTo>
                    <a:pt x="3810" y="8235"/>
                  </a:lnTo>
                  <a:lnTo>
                    <a:pt x="3687" y="7774"/>
                  </a:lnTo>
                  <a:lnTo>
                    <a:pt x="3564" y="7252"/>
                  </a:lnTo>
                  <a:lnTo>
                    <a:pt x="3564" y="6975"/>
                  </a:lnTo>
                  <a:lnTo>
                    <a:pt x="3534" y="6668"/>
                  </a:lnTo>
                  <a:lnTo>
                    <a:pt x="3534" y="3503"/>
                  </a:lnTo>
                  <a:lnTo>
                    <a:pt x="3564" y="3227"/>
                  </a:lnTo>
                  <a:lnTo>
                    <a:pt x="3564" y="2920"/>
                  </a:lnTo>
                  <a:lnTo>
                    <a:pt x="3687" y="2397"/>
                  </a:lnTo>
                  <a:lnTo>
                    <a:pt x="3810" y="1936"/>
                  </a:lnTo>
                  <a:lnTo>
                    <a:pt x="3964" y="1568"/>
                  </a:lnTo>
                  <a:lnTo>
                    <a:pt x="3995" y="1475"/>
                  </a:lnTo>
                  <a:lnTo>
                    <a:pt x="3964" y="1414"/>
                  </a:lnTo>
                  <a:lnTo>
                    <a:pt x="3933" y="1353"/>
                  </a:lnTo>
                  <a:lnTo>
                    <a:pt x="3841" y="1322"/>
                  </a:lnTo>
                  <a:lnTo>
                    <a:pt x="3472" y="1199"/>
                  </a:lnTo>
                  <a:lnTo>
                    <a:pt x="3104" y="1045"/>
                  </a:lnTo>
                  <a:lnTo>
                    <a:pt x="2796" y="892"/>
                  </a:lnTo>
                  <a:lnTo>
                    <a:pt x="2550" y="738"/>
                  </a:lnTo>
                  <a:lnTo>
                    <a:pt x="2305" y="554"/>
                  </a:lnTo>
                  <a:lnTo>
                    <a:pt x="2120" y="369"/>
                  </a:lnTo>
                  <a:lnTo>
                    <a:pt x="1813" y="62"/>
                  </a:lnTo>
                  <a:lnTo>
                    <a:pt x="1752"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10;p44"/>
            <p:cNvSpPr/>
            <p:nvPr/>
          </p:nvSpPr>
          <p:spPr>
            <a:xfrm>
              <a:off x="1232324" y="4581955"/>
              <a:ext cx="285604" cy="285604"/>
            </a:xfrm>
            <a:custGeom>
              <a:avLst/>
              <a:gdLst/>
              <a:ahLst/>
              <a:cxnLst/>
              <a:rect l="l" t="t" r="r" b="b"/>
              <a:pathLst>
                <a:path w="3258" h="3258" extrusionOk="0">
                  <a:moveTo>
                    <a:pt x="246" y="1"/>
                  </a:moveTo>
                  <a:lnTo>
                    <a:pt x="154" y="31"/>
                  </a:lnTo>
                  <a:lnTo>
                    <a:pt x="62" y="62"/>
                  </a:lnTo>
                  <a:lnTo>
                    <a:pt x="31" y="154"/>
                  </a:lnTo>
                  <a:lnTo>
                    <a:pt x="0" y="246"/>
                  </a:lnTo>
                  <a:lnTo>
                    <a:pt x="0" y="2981"/>
                  </a:lnTo>
                  <a:lnTo>
                    <a:pt x="31" y="3104"/>
                  </a:lnTo>
                  <a:lnTo>
                    <a:pt x="62" y="3165"/>
                  </a:lnTo>
                  <a:lnTo>
                    <a:pt x="154" y="3227"/>
                  </a:lnTo>
                  <a:lnTo>
                    <a:pt x="246" y="3258"/>
                  </a:lnTo>
                  <a:lnTo>
                    <a:pt x="3011" y="3258"/>
                  </a:lnTo>
                  <a:lnTo>
                    <a:pt x="3104" y="3227"/>
                  </a:lnTo>
                  <a:lnTo>
                    <a:pt x="3165" y="3165"/>
                  </a:lnTo>
                  <a:lnTo>
                    <a:pt x="3226" y="3104"/>
                  </a:lnTo>
                  <a:lnTo>
                    <a:pt x="3257" y="2981"/>
                  </a:lnTo>
                  <a:lnTo>
                    <a:pt x="3257" y="246"/>
                  </a:lnTo>
                  <a:lnTo>
                    <a:pt x="3226" y="154"/>
                  </a:lnTo>
                  <a:lnTo>
                    <a:pt x="3165" y="62"/>
                  </a:lnTo>
                  <a:lnTo>
                    <a:pt x="3104" y="31"/>
                  </a:lnTo>
                  <a:lnTo>
                    <a:pt x="3011"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11;p44"/>
            <p:cNvSpPr/>
            <p:nvPr/>
          </p:nvSpPr>
          <p:spPr>
            <a:xfrm>
              <a:off x="1232324" y="4581955"/>
              <a:ext cx="285604" cy="242474"/>
            </a:xfrm>
            <a:custGeom>
              <a:avLst/>
              <a:gdLst/>
              <a:ahLst/>
              <a:cxnLst/>
              <a:rect l="l" t="t" r="r" b="b"/>
              <a:pathLst>
                <a:path w="3258" h="2766" extrusionOk="0">
                  <a:moveTo>
                    <a:pt x="246" y="1"/>
                  </a:moveTo>
                  <a:lnTo>
                    <a:pt x="154" y="31"/>
                  </a:lnTo>
                  <a:lnTo>
                    <a:pt x="62" y="62"/>
                  </a:lnTo>
                  <a:lnTo>
                    <a:pt x="31" y="154"/>
                  </a:lnTo>
                  <a:lnTo>
                    <a:pt x="0" y="246"/>
                  </a:lnTo>
                  <a:lnTo>
                    <a:pt x="0" y="492"/>
                  </a:lnTo>
                  <a:lnTo>
                    <a:pt x="3257" y="2766"/>
                  </a:lnTo>
                  <a:lnTo>
                    <a:pt x="3257" y="246"/>
                  </a:lnTo>
                  <a:lnTo>
                    <a:pt x="3226" y="154"/>
                  </a:lnTo>
                  <a:lnTo>
                    <a:pt x="3165" y="62"/>
                  </a:lnTo>
                  <a:lnTo>
                    <a:pt x="3104" y="31"/>
                  </a:lnTo>
                  <a:lnTo>
                    <a:pt x="3011"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12;p44"/>
            <p:cNvSpPr/>
            <p:nvPr/>
          </p:nvSpPr>
          <p:spPr>
            <a:xfrm>
              <a:off x="731343" y="4501131"/>
              <a:ext cx="350212" cy="554991"/>
            </a:xfrm>
            <a:custGeom>
              <a:avLst/>
              <a:gdLst/>
              <a:ahLst/>
              <a:cxnLst/>
              <a:rect l="l" t="t" r="r" b="b"/>
              <a:pathLst>
                <a:path w="3995" h="6331" extrusionOk="0">
                  <a:moveTo>
                    <a:pt x="154" y="1"/>
                  </a:moveTo>
                  <a:lnTo>
                    <a:pt x="92" y="554"/>
                  </a:lnTo>
                  <a:lnTo>
                    <a:pt x="92" y="800"/>
                  </a:lnTo>
                  <a:lnTo>
                    <a:pt x="62" y="1814"/>
                  </a:lnTo>
                  <a:lnTo>
                    <a:pt x="0" y="2551"/>
                  </a:lnTo>
                  <a:lnTo>
                    <a:pt x="92" y="3872"/>
                  </a:lnTo>
                  <a:lnTo>
                    <a:pt x="3872" y="6330"/>
                  </a:lnTo>
                  <a:lnTo>
                    <a:pt x="3933" y="6269"/>
                  </a:lnTo>
                  <a:lnTo>
                    <a:pt x="3964" y="6238"/>
                  </a:lnTo>
                  <a:lnTo>
                    <a:pt x="3995" y="6146"/>
                  </a:lnTo>
                  <a:lnTo>
                    <a:pt x="3964" y="6054"/>
                  </a:lnTo>
                  <a:lnTo>
                    <a:pt x="3810" y="5685"/>
                  </a:lnTo>
                  <a:lnTo>
                    <a:pt x="3687" y="5224"/>
                  </a:lnTo>
                  <a:lnTo>
                    <a:pt x="3564" y="4702"/>
                  </a:lnTo>
                  <a:lnTo>
                    <a:pt x="3564" y="4425"/>
                  </a:lnTo>
                  <a:lnTo>
                    <a:pt x="3534" y="4118"/>
                  </a:lnTo>
                  <a:lnTo>
                    <a:pt x="3534" y="2182"/>
                  </a:lnTo>
                  <a:lnTo>
                    <a:pt x="154"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3;p44"/>
            <p:cNvSpPr/>
            <p:nvPr/>
          </p:nvSpPr>
          <p:spPr>
            <a:xfrm>
              <a:off x="750190" y="4347637"/>
              <a:ext cx="299017" cy="317952"/>
            </a:xfrm>
            <a:custGeom>
              <a:avLst/>
              <a:gdLst/>
              <a:ahLst/>
              <a:cxnLst/>
              <a:rect l="l" t="t" r="r" b="b"/>
              <a:pathLst>
                <a:path w="3411" h="3627" extrusionOk="0">
                  <a:moveTo>
                    <a:pt x="553" y="0"/>
                  </a:moveTo>
                  <a:lnTo>
                    <a:pt x="369" y="369"/>
                  </a:lnTo>
                  <a:lnTo>
                    <a:pt x="185" y="738"/>
                  </a:lnTo>
                  <a:lnTo>
                    <a:pt x="92" y="1137"/>
                  </a:lnTo>
                  <a:lnTo>
                    <a:pt x="0" y="1475"/>
                  </a:lnTo>
                  <a:lnTo>
                    <a:pt x="3319" y="3626"/>
                  </a:lnTo>
                  <a:lnTo>
                    <a:pt x="3319" y="2704"/>
                  </a:lnTo>
                  <a:lnTo>
                    <a:pt x="3349" y="2274"/>
                  </a:lnTo>
                  <a:lnTo>
                    <a:pt x="3411" y="1844"/>
                  </a:lnTo>
                  <a:lnTo>
                    <a:pt x="553"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4;p44"/>
            <p:cNvSpPr/>
            <p:nvPr/>
          </p:nvSpPr>
          <p:spPr>
            <a:xfrm>
              <a:off x="1663264" y="4805490"/>
              <a:ext cx="88" cy="88"/>
            </a:xfrm>
            <a:custGeom>
              <a:avLst/>
              <a:gdLst/>
              <a:ahLst/>
              <a:cxnLst/>
              <a:rect l="l" t="t" r="r" b="b"/>
              <a:pathLst>
                <a:path w="1" h="1" extrusionOk="0">
                  <a:moveTo>
                    <a:pt x="0" y="1"/>
                  </a:moveTo>
                  <a:lnTo>
                    <a:pt x="0" y="1"/>
                  </a:lnTo>
                  <a:close/>
                </a:path>
              </a:pathLst>
            </a:custGeom>
            <a:solidFill>
              <a:srgbClr val="42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15;p44"/>
            <p:cNvSpPr/>
            <p:nvPr/>
          </p:nvSpPr>
          <p:spPr>
            <a:xfrm>
              <a:off x="1663264" y="4805490"/>
              <a:ext cx="88" cy="88"/>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6;p44"/>
            <p:cNvSpPr/>
            <p:nvPr/>
          </p:nvSpPr>
          <p:spPr>
            <a:xfrm>
              <a:off x="1657829" y="4635866"/>
              <a:ext cx="113260" cy="315234"/>
            </a:xfrm>
            <a:custGeom>
              <a:avLst/>
              <a:gdLst/>
              <a:ahLst/>
              <a:cxnLst/>
              <a:rect l="l" t="t" r="r" b="b"/>
              <a:pathLst>
                <a:path w="1292" h="3596" extrusionOk="0">
                  <a:moveTo>
                    <a:pt x="62" y="0"/>
                  </a:moveTo>
                  <a:lnTo>
                    <a:pt x="93" y="676"/>
                  </a:lnTo>
                  <a:lnTo>
                    <a:pt x="93" y="1291"/>
                  </a:lnTo>
                  <a:lnTo>
                    <a:pt x="62" y="1936"/>
                  </a:lnTo>
                  <a:lnTo>
                    <a:pt x="1" y="2673"/>
                  </a:lnTo>
                  <a:lnTo>
                    <a:pt x="1" y="2858"/>
                  </a:lnTo>
                  <a:lnTo>
                    <a:pt x="1107" y="3595"/>
                  </a:lnTo>
                  <a:lnTo>
                    <a:pt x="1168" y="2981"/>
                  </a:lnTo>
                  <a:lnTo>
                    <a:pt x="1230" y="2489"/>
                  </a:lnTo>
                  <a:lnTo>
                    <a:pt x="1261" y="1997"/>
                  </a:lnTo>
                  <a:lnTo>
                    <a:pt x="1261" y="1905"/>
                  </a:lnTo>
                  <a:lnTo>
                    <a:pt x="1291" y="1659"/>
                  </a:lnTo>
                  <a:lnTo>
                    <a:pt x="1291" y="799"/>
                  </a:lnTo>
                  <a:lnTo>
                    <a:pt x="62"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17;p44"/>
            <p:cNvSpPr/>
            <p:nvPr/>
          </p:nvSpPr>
          <p:spPr>
            <a:xfrm>
              <a:off x="1647046" y="4487719"/>
              <a:ext cx="121325" cy="196715"/>
            </a:xfrm>
            <a:custGeom>
              <a:avLst/>
              <a:gdLst/>
              <a:ahLst/>
              <a:cxnLst/>
              <a:rect l="l" t="t" r="r" b="b"/>
              <a:pathLst>
                <a:path w="1384" h="2244" extrusionOk="0">
                  <a:moveTo>
                    <a:pt x="1" y="0"/>
                  </a:moveTo>
                  <a:lnTo>
                    <a:pt x="62" y="461"/>
                  </a:lnTo>
                  <a:lnTo>
                    <a:pt x="124" y="1045"/>
                  </a:lnTo>
                  <a:lnTo>
                    <a:pt x="185" y="1475"/>
                  </a:lnTo>
                  <a:lnTo>
                    <a:pt x="1384" y="2243"/>
                  </a:lnTo>
                  <a:lnTo>
                    <a:pt x="1353" y="1537"/>
                  </a:lnTo>
                  <a:lnTo>
                    <a:pt x="1322" y="830"/>
                  </a:lnTo>
                  <a:lnTo>
                    <a:pt x="1"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roup 40"/>
            <p:cNvGrpSpPr/>
            <p:nvPr/>
          </p:nvGrpSpPr>
          <p:grpSpPr>
            <a:xfrm>
              <a:off x="2008041" y="4426360"/>
              <a:ext cx="6810881" cy="633011"/>
              <a:chOff x="1937992" y="4412320"/>
              <a:chExt cx="6810881" cy="633011"/>
            </a:xfrm>
          </p:grpSpPr>
          <p:sp>
            <p:nvSpPr>
              <p:cNvPr id="42" name="Google Shape;1936;p44"/>
              <p:cNvSpPr/>
              <p:nvPr/>
            </p:nvSpPr>
            <p:spPr>
              <a:xfrm flipH="1">
                <a:off x="7655196" y="4412320"/>
                <a:ext cx="1093677" cy="633011"/>
              </a:xfrm>
              <a:custGeom>
                <a:avLst/>
                <a:gdLst/>
                <a:ahLst/>
                <a:cxnLst/>
                <a:rect l="l" t="t" r="r" b="b"/>
                <a:pathLst>
                  <a:path w="12476" h="7221" extrusionOk="0">
                    <a:moveTo>
                      <a:pt x="3903" y="492"/>
                    </a:moveTo>
                    <a:lnTo>
                      <a:pt x="4179" y="522"/>
                    </a:lnTo>
                    <a:lnTo>
                      <a:pt x="4456" y="584"/>
                    </a:lnTo>
                    <a:lnTo>
                      <a:pt x="4701" y="676"/>
                    </a:lnTo>
                    <a:lnTo>
                      <a:pt x="1875" y="4117"/>
                    </a:lnTo>
                    <a:lnTo>
                      <a:pt x="3196" y="4117"/>
                    </a:lnTo>
                    <a:lnTo>
                      <a:pt x="2458" y="6514"/>
                    </a:lnTo>
                    <a:lnTo>
                      <a:pt x="2059" y="6299"/>
                    </a:lnTo>
                    <a:lnTo>
                      <a:pt x="1660" y="6053"/>
                    </a:lnTo>
                    <a:lnTo>
                      <a:pt x="1322" y="5746"/>
                    </a:lnTo>
                    <a:lnTo>
                      <a:pt x="1045" y="5377"/>
                    </a:lnTo>
                    <a:lnTo>
                      <a:pt x="799" y="4978"/>
                    </a:lnTo>
                    <a:lnTo>
                      <a:pt x="646" y="4547"/>
                    </a:lnTo>
                    <a:lnTo>
                      <a:pt x="523" y="4087"/>
                    </a:lnTo>
                    <a:lnTo>
                      <a:pt x="492" y="3841"/>
                    </a:lnTo>
                    <a:lnTo>
                      <a:pt x="492" y="3595"/>
                    </a:lnTo>
                    <a:lnTo>
                      <a:pt x="492" y="3288"/>
                    </a:lnTo>
                    <a:lnTo>
                      <a:pt x="553" y="2980"/>
                    </a:lnTo>
                    <a:lnTo>
                      <a:pt x="615" y="2673"/>
                    </a:lnTo>
                    <a:lnTo>
                      <a:pt x="738" y="2397"/>
                    </a:lnTo>
                    <a:lnTo>
                      <a:pt x="861" y="2120"/>
                    </a:lnTo>
                    <a:lnTo>
                      <a:pt x="1014" y="1874"/>
                    </a:lnTo>
                    <a:lnTo>
                      <a:pt x="1199" y="1628"/>
                    </a:lnTo>
                    <a:lnTo>
                      <a:pt x="1414" y="1383"/>
                    </a:lnTo>
                    <a:lnTo>
                      <a:pt x="1629" y="1198"/>
                    </a:lnTo>
                    <a:lnTo>
                      <a:pt x="1875" y="1014"/>
                    </a:lnTo>
                    <a:lnTo>
                      <a:pt x="2120" y="860"/>
                    </a:lnTo>
                    <a:lnTo>
                      <a:pt x="2397" y="737"/>
                    </a:lnTo>
                    <a:lnTo>
                      <a:pt x="2674" y="615"/>
                    </a:lnTo>
                    <a:lnTo>
                      <a:pt x="2981" y="553"/>
                    </a:lnTo>
                    <a:lnTo>
                      <a:pt x="3288" y="492"/>
                    </a:lnTo>
                    <a:close/>
                    <a:moveTo>
                      <a:pt x="4732" y="707"/>
                    </a:moveTo>
                    <a:lnTo>
                      <a:pt x="5162" y="891"/>
                    </a:lnTo>
                    <a:lnTo>
                      <a:pt x="5531" y="1168"/>
                    </a:lnTo>
                    <a:lnTo>
                      <a:pt x="5869" y="1475"/>
                    </a:lnTo>
                    <a:lnTo>
                      <a:pt x="6176" y="1813"/>
                    </a:lnTo>
                    <a:lnTo>
                      <a:pt x="6422" y="2212"/>
                    </a:lnTo>
                    <a:lnTo>
                      <a:pt x="6576" y="2642"/>
                    </a:lnTo>
                    <a:lnTo>
                      <a:pt x="6699" y="3103"/>
                    </a:lnTo>
                    <a:lnTo>
                      <a:pt x="6729" y="3349"/>
                    </a:lnTo>
                    <a:lnTo>
                      <a:pt x="6729" y="3595"/>
                    </a:lnTo>
                    <a:lnTo>
                      <a:pt x="6699" y="3933"/>
                    </a:lnTo>
                    <a:lnTo>
                      <a:pt x="6668" y="4240"/>
                    </a:lnTo>
                    <a:lnTo>
                      <a:pt x="6576" y="4517"/>
                    </a:lnTo>
                    <a:lnTo>
                      <a:pt x="6484" y="4824"/>
                    </a:lnTo>
                    <a:lnTo>
                      <a:pt x="6361" y="5100"/>
                    </a:lnTo>
                    <a:lnTo>
                      <a:pt x="6207" y="5346"/>
                    </a:lnTo>
                    <a:lnTo>
                      <a:pt x="6023" y="5592"/>
                    </a:lnTo>
                    <a:lnTo>
                      <a:pt x="5808" y="5807"/>
                    </a:lnTo>
                    <a:lnTo>
                      <a:pt x="5592" y="6022"/>
                    </a:lnTo>
                    <a:lnTo>
                      <a:pt x="5347" y="6176"/>
                    </a:lnTo>
                    <a:lnTo>
                      <a:pt x="5101" y="6360"/>
                    </a:lnTo>
                    <a:lnTo>
                      <a:pt x="4824" y="6483"/>
                    </a:lnTo>
                    <a:lnTo>
                      <a:pt x="4548" y="6575"/>
                    </a:lnTo>
                    <a:lnTo>
                      <a:pt x="4241" y="6668"/>
                    </a:lnTo>
                    <a:lnTo>
                      <a:pt x="3933" y="6698"/>
                    </a:lnTo>
                    <a:lnTo>
                      <a:pt x="3595" y="6729"/>
                    </a:lnTo>
                    <a:lnTo>
                      <a:pt x="3319" y="6698"/>
                    </a:lnTo>
                    <a:lnTo>
                      <a:pt x="3042" y="6668"/>
                    </a:lnTo>
                    <a:lnTo>
                      <a:pt x="2766" y="6606"/>
                    </a:lnTo>
                    <a:lnTo>
                      <a:pt x="2520" y="6514"/>
                    </a:lnTo>
                    <a:lnTo>
                      <a:pt x="5316" y="3103"/>
                    </a:lnTo>
                    <a:lnTo>
                      <a:pt x="4025" y="3103"/>
                    </a:lnTo>
                    <a:lnTo>
                      <a:pt x="4732" y="707"/>
                    </a:lnTo>
                    <a:close/>
                    <a:moveTo>
                      <a:pt x="3227" y="0"/>
                    </a:moveTo>
                    <a:lnTo>
                      <a:pt x="2889" y="61"/>
                    </a:lnTo>
                    <a:lnTo>
                      <a:pt x="2520" y="154"/>
                    </a:lnTo>
                    <a:lnTo>
                      <a:pt x="2213" y="277"/>
                    </a:lnTo>
                    <a:lnTo>
                      <a:pt x="1875" y="430"/>
                    </a:lnTo>
                    <a:lnTo>
                      <a:pt x="1598" y="615"/>
                    </a:lnTo>
                    <a:lnTo>
                      <a:pt x="1322" y="830"/>
                    </a:lnTo>
                    <a:lnTo>
                      <a:pt x="1045" y="1045"/>
                    </a:lnTo>
                    <a:lnTo>
                      <a:pt x="830" y="1290"/>
                    </a:lnTo>
                    <a:lnTo>
                      <a:pt x="615" y="1598"/>
                    </a:lnTo>
                    <a:lnTo>
                      <a:pt x="431" y="1874"/>
                    </a:lnTo>
                    <a:lnTo>
                      <a:pt x="277" y="2212"/>
                    </a:lnTo>
                    <a:lnTo>
                      <a:pt x="154" y="2520"/>
                    </a:lnTo>
                    <a:lnTo>
                      <a:pt x="62" y="2888"/>
                    </a:lnTo>
                    <a:lnTo>
                      <a:pt x="0" y="3226"/>
                    </a:lnTo>
                    <a:lnTo>
                      <a:pt x="0" y="3595"/>
                    </a:lnTo>
                    <a:lnTo>
                      <a:pt x="0" y="3964"/>
                    </a:lnTo>
                    <a:lnTo>
                      <a:pt x="62" y="4332"/>
                    </a:lnTo>
                    <a:lnTo>
                      <a:pt x="154" y="4670"/>
                    </a:lnTo>
                    <a:lnTo>
                      <a:pt x="277" y="5008"/>
                    </a:lnTo>
                    <a:lnTo>
                      <a:pt x="431" y="5316"/>
                    </a:lnTo>
                    <a:lnTo>
                      <a:pt x="615" y="5623"/>
                    </a:lnTo>
                    <a:lnTo>
                      <a:pt x="830" y="5899"/>
                    </a:lnTo>
                    <a:lnTo>
                      <a:pt x="1045" y="6145"/>
                    </a:lnTo>
                    <a:lnTo>
                      <a:pt x="1322" y="6391"/>
                    </a:lnTo>
                    <a:lnTo>
                      <a:pt x="1598" y="6606"/>
                    </a:lnTo>
                    <a:lnTo>
                      <a:pt x="1875" y="6790"/>
                    </a:lnTo>
                    <a:lnTo>
                      <a:pt x="2213" y="6944"/>
                    </a:lnTo>
                    <a:lnTo>
                      <a:pt x="2520" y="7067"/>
                    </a:lnTo>
                    <a:lnTo>
                      <a:pt x="2889" y="7159"/>
                    </a:lnTo>
                    <a:lnTo>
                      <a:pt x="3227" y="7190"/>
                    </a:lnTo>
                    <a:lnTo>
                      <a:pt x="3595" y="7221"/>
                    </a:lnTo>
                    <a:lnTo>
                      <a:pt x="3964" y="7190"/>
                    </a:lnTo>
                    <a:lnTo>
                      <a:pt x="4302" y="7159"/>
                    </a:lnTo>
                    <a:lnTo>
                      <a:pt x="4640" y="7067"/>
                    </a:lnTo>
                    <a:lnTo>
                      <a:pt x="4947" y="6944"/>
                    </a:lnTo>
                    <a:lnTo>
                      <a:pt x="5255" y="6821"/>
                    </a:lnTo>
                    <a:lnTo>
                      <a:pt x="5562" y="6637"/>
                    </a:lnTo>
                    <a:lnTo>
                      <a:pt x="5838" y="6452"/>
                    </a:lnTo>
                    <a:lnTo>
                      <a:pt x="6084" y="6237"/>
                    </a:lnTo>
                    <a:lnTo>
                      <a:pt x="6299" y="5992"/>
                    </a:lnTo>
                    <a:lnTo>
                      <a:pt x="6514" y="5746"/>
                    </a:lnTo>
                    <a:lnTo>
                      <a:pt x="6699" y="5469"/>
                    </a:lnTo>
                    <a:lnTo>
                      <a:pt x="6852" y="5162"/>
                    </a:lnTo>
                    <a:lnTo>
                      <a:pt x="7006" y="4855"/>
                    </a:lnTo>
                    <a:lnTo>
                      <a:pt x="7098" y="4547"/>
                    </a:lnTo>
                    <a:lnTo>
                      <a:pt x="7159" y="4209"/>
                    </a:lnTo>
                    <a:lnTo>
                      <a:pt x="7221" y="3841"/>
                    </a:lnTo>
                    <a:lnTo>
                      <a:pt x="12475" y="3841"/>
                    </a:lnTo>
                    <a:lnTo>
                      <a:pt x="12475" y="3349"/>
                    </a:lnTo>
                    <a:lnTo>
                      <a:pt x="7221" y="3349"/>
                    </a:lnTo>
                    <a:lnTo>
                      <a:pt x="7159" y="3011"/>
                    </a:lnTo>
                    <a:lnTo>
                      <a:pt x="7098" y="2673"/>
                    </a:lnTo>
                    <a:lnTo>
                      <a:pt x="7006" y="2335"/>
                    </a:lnTo>
                    <a:lnTo>
                      <a:pt x="6852" y="2028"/>
                    </a:lnTo>
                    <a:lnTo>
                      <a:pt x="6699" y="1751"/>
                    </a:lnTo>
                    <a:lnTo>
                      <a:pt x="6514" y="1475"/>
                    </a:lnTo>
                    <a:lnTo>
                      <a:pt x="6299" y="1198"/>
                    </a:lnTo>
                    <a:lnTo>
                      <a:pt x="6084" y="983"/>
                    </a:lnTo>
                    <a:lnTo>
                      <a:pt x="5838" y="737"/>
                    </a:lnTo>
                    <a:lnTo>
                      <a:pt x="5562" y="553"/>
                    </a:lnTo>
                    <a:lnTo>
                      <a:pt x="5255" y="399"/>
                    </a:lnTo>
                    <a:lnTo>
                      <a:pt x="4947" y="246"/>
                    </a:lnTo>
                    <a:lnTo>
                      <a:pt x="4640" y="154"/>
                    </a:lnTo>
                    <a:lnTo>
                      <a:pt x="4302" y="61"/>
                    </a:lnTo>
                    <a:lnTo>
                      <a:pt x="396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Rectangle 42"/>
              <p:cNvSpPr/>
              <p:nvPr/>
            </p:nvSpPr>
            <p:spPr>
              <a:xfrm>
                <a:off x="1937992" y="4706910"/>
                <a:ext cx="5717204"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Google Shape;432;p30"/>
          <p:cNvSpPr txBox="1">
            <a:spLocks/>
          </p:cNvSpPr>
          <p:nvPr/>
        </p:nvSpPr>
        <p:spPr>
          <a:xfrm>
            <a:off x="486251" y="216540"/>
            <a:ext cx="8229600"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1pPr>
            <a:lvl2pPr marR="0" lvl="1"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2pPr>
            <a:lvl3pPr marR="0" lvl="2"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3pPr>
            <a:lvl4pPr marR="0" lvl="3"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4pPr>
            <a:lvl5pPr marR="0" lvl="4"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5pPr>
            <a:lvl6pPr marR="0" lvl="5"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6pPr>
            <a:lvl7pPr marR="0" lvl="6"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7pPr>
            <a:lvl8pPr marR="0" lvl="7"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8pPr>
            <a:lvl9pPr marR="0" lvl="8"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9pPr>
          </a:lstStyle>
          <a:p>
            <a:r>
              <a:rPr lang="en-US" dirty="0">
                <a:solidFill>
                  <a:schemeClr val="tx1"/>
                </a:solidFill>
              </a:rPr>
              <a:t>DBSCAN</a:t>
            </a:r>
          </a:p>
        </p:txBody>
      </p:sp>
      <p:graphicFrame>
        <p:nvGraphicFramePr>
          <p:cNvPr id="46" name="Table 45"/>
          <p:cNvGraphicFramePr>
            <a:graphicFrameLocks noGrp="1"/>
          </p:cNvGraphicFramePr>
          <p:nvPr>
            <p:extLst>
              <p:ext uri="{D42A27DB-BD31-4B8C-83A1-F6EECF244321}">
                <p14:modId xmlns:p14="http://schemas.microsoft.com/office/powerpoint/2010/main" val="742649012"/>
              </p:ext>
            </p:extLst>
          </p:nvPr>
        </p:nvGraphicFramePr>
        <p:xfrm>
          <a:off x="5669280" y="1635075"/>
          <a:ext cx="3149642" cy="2148840"/>
        </p:xfrm>
        <a:graphic>
          <a:graphicData uri="http://schemas.openxmlformats.org/drawingml/2006/table">
            <a:tbl>
              <a:tblPr firstRow="1" bandRow="1">
                <a:tableStyleId>{00A15C55-8517-42AA-B614-E9B94910E393}</a:tableStyleId>
              </a:tblPr>
              <a:tblGrid>
                <a:gridCol w="1574821">
                  <a:extLst>
                    <a:ext uri="{9D8B030D-6E8A-4147-A177-3AD203B41FA5}">
                      <a16:colId xmlns:a16="http://schemas.microsoft.com/office/drawing/2014/main" val="4226527618"/>
                    </a:ext>
                  </a:extLst>
                </a:gridCol>
                <a:gridCol w="1574821">
                  <a:extLst>
                    <a:ext uri="{9D8B030D-6E8A-4147-A177-3AD203B41FA5}">
                      <a16:colId xmlns:a16="http://schemas.microsoft.com/office/drawing/2014/main" val="274478727"/>
                    </a:ext>
                  </a:extLst>
                </a:gridCol>
              </a:tblGrid>
              <a:tr h="370840">
                <a:tc>
                  <a:txBody>
                    <a:bodyPr/>
                    <a:lstStyle/>
                    <a:p>
                      <a:r>
                        <a:rPr lang="en-US" sz="1400" b="1" i="0" u="none" strike="noStrike" cap="none" dirty="0" smtClean="0">
                          <a:solidFill>
                            <a:schemeClr val="lt1"/>
                          </a:solidFill>
                          <a:effectLst/>
                          <a:latin typeface="+mn-lt"/>
                          <a:ea typeface="+mn-ea"/>
                          <a:cs typeface="+mn-cs"/>
                          <a:sym typeface="Arial"/>
                        </a:rPr>
                        <a:t>Internal Evaluation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956834"/>
                  </a:ext>
                </a:extLst>
              </a:tr>
              <a:tr h="370840">
                <a:tc>
                  <a:txBody>
                    <a:bodyPr/>
                    <a:lstStyle/>
                    <a:p>
                      <a:r>
                        <a:rPr lang="en-US" dirty="0" smtClean="0"/>
                        <a:t>Dunn Index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505342"/>
                  </a:ext>
                </a:extLst>
              </a:tr>
              <a:tr h="370840">
                <a:tc>
                  <a:txBody>
                    <a:bodyPr/>
                    <a:lstStyle/>
                    <a:p>
                      <a:r>
                        <a:rPr lang="en-US" dirty="0" smtClean="0"/>
                        <a:t>Davies </a:t>
                      </a:r>
                      <a:r>
                        <a:rPr lang="en-US" dirty="0" err="1" smtClean="0"/>
                        <a:t>Bouldin</a:t>
                      </a:r>
                      <a:r>
                        <a:rPr lang="en-US" dirty="0" smtClean="0"/>
                        <a:t> Index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2.2532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655787"/>
                  </a:ext>
                </a:extLst>
              </a:tr>
              <a:tr h="370840">
                <a:tc>
                  <a:txBody>
                    <a:bodyPr/>
                    <a:lstStyle/>
                    <a:p>
                      <a:r>
                        <a:rPr lang="en-US" dirty="0" smtClean="0"/>
                        <a:t>Xi-</a:t>
                      </a:r>
                      <a:r>
                        <a:rPr lang="en-US" dirty="0" err="1" smtClean="0"/>
                        <a:t>Beni</a:t>
                      </a:r>
                      <a:r>
                        <a:rPr lang="en-US" dirty="0" smtClean="0"/>
                        <a:t> Index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2189414"/>
                  </a:ext>
                </a:extLst>
              </a:tr>
              <a:tr h="370840">
                <a:tc>
                  <a:txBody>
                    <a:bodyPr/>
                    <a:lstStyle/>
                    <a:p>
                      <a:r>
                        <a:rPr lang="en-US" dirty="0" smtClean="0"/>
                        <a:t>Silhouette Score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0.6291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035186"/>
                  </a:ext>
                </a:extLst>
              </a:tr>
            </a:tbl>
          </a:graphicData>
        </a:graphic>
      </p:graphicFrame>
    </p:spTree>
    <p:extLst>
      <p:ext uri="{BB962C8B-B14F-4D97-AF65-F5344CB8AC3E}">
        <p14:creationId xmlns:p14="http://schemas.microsoft.com/office/powerpoint/2010/main" val="1133339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026" t="10954" r="9390" b="4796"/>
          <a:stretch/>
        </p:blipFill>
        <p:spPr>
          <a:xfrm>
            <a:off x="192669" y="937792"/>
            <a:ext cx="8853484" cy="3047624"/>
          </a:xfrm>
          <a:prstGeom prst="rect">
            <a:avLst/>
          </a:prstGeom>
        </p:spPr>
      </p:pic>
      <p:grpSp>
        <p:nvGrpSpPr>
          <p:cNvPr id="5" name="Group 4"/>
          <p:cNvGrpSpPr/>
          <p:nvPr/>
        </p:nvGrpSpPr>
        <p:grpSpPr>
          <a:xfrm>
            <a:off x="146822" y="4202208"/>
            <a:ext cx="8672100" cy="1161000"/>
            <a:chOff x="146822" y="4202208"/>
            <a:chExt cx="8672100" cy="1161000"/>
          </a:xfrm>
        </p:grpSpPr>
        <p:sp>
          <p:nvSpPr>
            <p:cNvPr id="6" name="Google Shape;1935;p44"/>
            <p:cNvSpPr/>
            <p:nvPr/>
          </p:nvSpPr>
          <p:spPr>
            <a:xfrm>
              <a:off x="249210" y="4323355"/>
              <a:ext cx="1874750" cy="1039853"/>
            </a:xfrm>
            <a:custGeom>
              <a:avLst/>
              <a:gdLst/>
              <a:ahLst/>
              <a:cxnLst/>
              <a:rect l="l" t="t" r="r" b="b"/>
              <a:pathLst>
                <a:path w="21386" h="11862" extrusionOk="0">
                  <a:moveTo>
                    <a:pt x="4671" y="1"/>
                  </a:moveTo>
                  <a:lnTo>
                    <a:pt x="4210" y="32"/>
                  </a:lnTo>
                  <a:lnTo>
                    <a:pt x="3749" y="124"/>
                  </a:lnTo>
                  <a:lnTo>
                    <a:pt x="3288" y="216"/>
                  </a:lnTo>
                  <a:lnTo>
                    <a:pt x="2858" y="339"/>
                  </a:lnTo>
                  <a:lnTo>
                    <a:pt x="2428" y="493"/>
                  </a:lnTo>
                  <a:lnTo>
                    <a:pt x="1998" y="677"/>
                  </a:lnTo>
                  <a:lnTo>
                    <a:pt x="1598" y="892"/>
                  </a:lnTo>
                  <a:lnTo>
                    <a:pt x="1567" y="892"/>
                  </a:lnTo>
                  <a:lnTo>
                    <a:pt x="1414" y="984"/>
                  </a:lnTo>
                  <a:lnTo>
                    <a:pt x="1168" y="1169"/>
                  </a:lnTo>
                  <a:lnTo>
                    <a:pt x="953" y="1384"/>
                  </a:lnTo>
                  <a:lnTo>
                    <a:pt x="738" y="1629"/>
                  </a:lnTo>
                  <a:lnTo>
                    <a:pt x="584" y="1906"/>
                  </a:lnTo>
                  <a:lnTo>
                    <a:pt x="461" y="2182"/>
                  </a:lnTo>
                  <a:lnTo>
                    <a:pt x="369" y="2459"/>
                  </a:lnTo>
                  <a:lnTo>
                    <a:pt x="308" y="2766"/>
                  </a:lnTo>
                  <a:lnTo>
                    <a:pt x="277" y="3104"/>
                  </a:lnTo>
                  <a:lnTo>
                    <a:pt x="277" y="3319"/>
                  </a:lnTo>
                  <a:lnTo>
                    <a:pt x="277" y="3657"/>
                  </a:lnTo>
                  <a:lnTo>
                    <a:pt x="277" y="4425"/>
                  </a:lnTo>
                  <a:lnTo>
                    <a:pt x="185" y="4425"/>
                  </a:lnTo>
                  <a:lnTo>
                    <a:pt x="123" y="4456"/>
                  </a:lnTo>
                  <a:lnTo>
                    <a:pt x="62" y="4487"/>
                  </a:lnTo>
                  <a:lnTo>
                    <a:pt x="0" y="4548"/>
                  </a:lnTo>
                  <a:lnTo>
                    <a:pt x="0" y="4641"/>
                  </a:lnTo>
                  <a:lnTo>
                    <a:pt x="0" y="7222"/>
                  </a:lnTo>
                  <a:lnTo>
                    <a:pt x="0" y="7314"/>
                  </a:lnTo>
                  <a:lnTo>
                    <a:pt x="62" y="7375"/>
                  </a:lnTo>
                  <a:lnTo>
                    <a:pt x="123" y="7406"/>
                  </a:lnTo>
                  <a:lnTo>
                    <a:pt x="185" y="7437"/>
                  </a:lnTo>
                  <a:lnTo>
                    <a:pt x="277" y="7437"/>
                  </a:lnTo>
                  <a:lnTo>
                    <a:pt x="277" y="8205"/>
                  </a:lnTo>
                  <a:lnTo>
                    <a:pt x="277" y="8543"/>
                  </a:lnTo>
                  <a:lnTo>
                    <a:pt x="277" y="8758"/>
                  </a:lnTo>
                  <a:lnTo>
                    <a:pt x="308" y="9065"/>
                  </a:lnTo>
                  <a:lnTo>
                    <a:pt x="369" y="9372"/>
                  </a:lnTo>
                  <a:lnTo>
                    <a:pt x="461" y="9680"/>
                  </a:lnTo>
                  <a:lnTo>
                    <a:pt x="584" y="9956"/>
                  </a:lnTo>
                  <a:lnTo>
                    <a:pt x="738" y="10233"/>
                  </a:lnTo>
                  <a:lnTo>
                    <a:pt x="953" y="10448"/>
                  </a:lnTo>
                  <a:lnTo>
                    <a:pt x="1168" y="10663"/>
                  </a:lnTo>
                  <a:lnTo>
                    <a:pt x="1414" y="10878"/>
                  </a:lnTo>
                  <a:lnTo>
                    <a:pt x="1598" y="10970"/>
                  </a:lnTo>
                  <a:lnTo>
                    <a:pt x="2213" y="11277"/>
                  </a:lnTo>
                  <a:lnTo>
                    <a:pt x="2858" y="11523"/>
                  </a:lnTo>
                  <a:lnTo>
                    <a:pt x="3288" y="11646"/>
                  </a:lnTo>
                  <a:lnTo>
                    <a:pt x="3749" y="11738"/>
                  </a:lnTo>
                  <a:lnTo>
                    <a:pt x="4425" y="11830"/>
                  </a:lnTo>
                  <a:lnTo>
                    <a:pt x="5132" y="11861"/>
                  </a:lnTo>
                  <a:lnTo>
                    <a:pt x="18804" y="11861"/>
                  </a:lnTo>
                  <a:lnTo>
                    <a:pt x="19081" y="11800"/>
                  </a:lnTo>
                  <a:lnTo>
                    <a:pt x="19327" y="11738"/>
                  </a:lnTo>
                  <a:lnTo>
                    <a:pt x="19603" y="11615"/>
                  </a:lnTo>
                  <a:lnTo>
                    <a:pt x="19849" y="11492"/>
                  </a:lnTo>
                  <a:lnTo>
                    <a:pt x="20064" y="11339"/>
                  </a:lnTo>
                  <a:lnTo>
                    <a:pt x="20279" y="11154"/>
                  </a:lnTo>
                  <a:lnTo>
                    <a:pt x="20464" y="10939"/>
                  </a:lnTo>
                  <a:lnTo>
                    <a:pt x="20525" y="10878"/>
                  </a:lnTo>
                  <a:lnTo>
                    <a:pt x="20709" y="10571"/>
                  </a:lnTo>
                  <a:lnTo>
                    <a:pt x="20863" y="10263"/>
                  </a:lnTo>
                  <a:lnTo>
                    <a:pt x="20955" y="9925"/>
                  </a:lnTo>
                  <a:lnTo>
                    <a:pt x="21017" y="9587"/>
                  </a:lnTo>
                  <a:lnTo>
                    <a:pt x="21017" y="9372"/>
                  </a:lnTo>
                  <a:lnTo>
                    <a:pt x="21017" y="9249"/>
                  </a:lnTo>
                  <a:lnTo>
                    <a:pt x="21017" y="7744"/>
                  </a:lnTo>
                  <a:lnTo>
                    <a:pt x="21017" y="7437"/>
                  </a:lnTo>
                  <a:lnTo>
                    <a:pt x="21201" y="7437"/>
                  </a:lnTo>
                  <a:lnTo>
                    <a:pt x="21263" y="7406"/>
                  </a:lnTo>
                  <a:lnTo>
                    <a:pt x="21324" y="7375"/>
                  </a:lnTo>
                  <a:lnTo>
                    <a:pt x="21385" y="7314"/>
                  </a:lnTo>
                  <a:lnTo>
                    <a:pt x="21385" y="7222"/>
                  </a:lnTo>
                  <a:lnTo>
                    <a:pt x="21385" y="4641"/>
                  </a:lnTo>
                  <a:lnTo>
                    <a:pt x="21385" y="4548"/>
                  </a:lnTo>
                  <a:lnTo>
                    <a:pt x="21324" y="4487"/>
                  </a:lnTo>
                  <a:lnTo>
                    <a:pt x="21263" y="4456"/>
                  </a:lnTo>
                  <a:lnTo>
                    <a:pt x="21201" y="4425"/>
                  </a:lnTo>
                  <a:lnTo>
                    <a:pt x="21017" y="4425"/>
                  </a:lnTo>
                  <a:lnTo>
                    <a:pt x="21017" y="4087"/>
                  </a:lnTo>
                  <a:lnTo>
                    <a:pt x="21017" y="2613"/>
                  </a:lnTo>
                  <a:lnTo>
                    <a:pt x="21017" y="2490"/>
                  </a:lnTo>
                  <a:lnTo>
                    <a:pt x="21017" y="2275"/>
                  </a:lnTo>
                  <a:lnTo>
                    <a:pt x="20955" y="1937"/>
                  </a:lnTo>
                  <a:lnTo>
                    <a:pt x="20863" y="1599"/>
                  </a:lnTo>
                  <a:lnTo>
                    <a:pt x="20709" y="1291"/>
                  </a:lnTo>
                  <a:lnTo>
                    <a:pt x="20525" y="984"/>
                  </a:lnTo>
                  <a:lnTo>
                    <a:pt x="20464" y="923"/>
                  </a:lnTo>
                  <a:lnTo>
                    <a:pt x="20279" y="708"/>
                  </a:lnTo>
                  <a:lnTo>
                    <a:pt x="20064" y="523"/>
                  </a:lnTo>
                  <a:lnTo>
                    <a:pt x="19849" y="370"/>
                  </a:lnTo>
                  <a:lnTo>
                    <a:pt x="19603" y="247"/>
                  </a:lnTo>
                  <a:lnTo>
                    <a:pt x="19327" y="124"/>
                  </a:lnTo>
                  <a:lnTo>
                    <a:pt x="19081" y="62"/>
                  </a:lnTo>
                  <a:lnTo>
                    <a:pt x="188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81;p44"/>
            <p:cNvSpPr/>
            <p:nvPr/>
          </p:nvSpPr>
          <p:spPr>
            <a:xfrm>
              <a:off x="882120" y="4657343"/>
              <a:ext cx="719271" cy="134825"/>
            </a:xfrm>
            <a:custGeom>
              <a:avLst/>
              <a:gdLst/>
              <a:ahLst/>
              <a:cxnLst/>
              <a:rect l="l" t="t" r="r" b="b"/>
              <a:pathLst>
                <a:path w="8205" h="1538" extrusionOk="0">
                  <a:moveTo>
                    <a:pt x="1" y="1"/>
                  </a:moveTo>
                  <a:lnTo>
                    <a:pt x="1" y="1537"/>
                  </a:lnTo>
                  <a:lnTo>
                    <a:pt x="8205" y="1537"/>
                  </a:lnTo>
                  <a:lnTo>
                    <a:pt x="820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2;p44"/>
            <p:cNvSpPr/>
            <p:nvPr/>
          </p:nvSpPr>
          <p:spPr>
            <a:xfrm>
              <a:off x="1937992" y="4592737"/>
              <a:ext cx="59348" cy="261322"/>
            </a:xfrm>
            <a:custGeom>
              <a:avLst/>
              <a:gdLst/>
              <a:ahLst/>
              <a:cxnLst/>
              <a:rect l="l" t="t" r="r" b="b"/>
              <a:pathLst>
                <a:path w="677" h="2981" extrusionOk="0">
                  <a:moveTo>
                    <a:pt x="0" y="1"/>
                  </a:moveTo>
                  <a:lnTo>
                    <a:pt x="0" y="2981"/>
                  </a:lnTo>
                  <a:lnTo>
                    <a:pt x="584" y="2981"/>
                  </a:lnTo>
                  <a:lnTo>
                    <a:pt x="646" y="2950"/>
                  </a:lnTo>
                  <a:lnTo>
                    <a:pt x="676" y="2889"/>
                  </a:lnTo>
                  <a:lnTo>
                    <a:pt x="676" y="2797"/>
                  </a:lnTo>
                  <a:lnTo>
                    <a:pt x="676" y="185"/>
                  </a:lnTo>
                  <a:lnTo>
                    <a:pt x="676" y="123"/>
                  </a:lnTo>
                  <a:lnTo>
                    <a:pt x="646" y="62"/>
                  </a:lnTo>
                  <a:lnTo>
                    <a:pt x="584" y="31"/>
                  </a:lnTo>
                  <a:lnTo>
                    <a:pt x="49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4;p44"/>
            <p:cNvSpPr/>
            <p:nvPr/>
          </p:nvSpPr>
          <p:spPr>
            <a:xfrm>
              <a:off x="146822" y="4202208"/>
              <a:ext cx="1820925" cy="1042482"/>
            </a:xfrm>
            <a:custGeom>
              <a:avLst/>
              <a:gdLst/>
              <a:ahLst/>
              <a:cxnLst/>
              <a:rect l="l" t="t" r="r" b="b"/>
              <a:pathLst>
                <a:path w="20772" h="11892" extrusionOk="0">
                  <a:moveTo>
                    <a:pt x="4855" y="0"/>
                  </a:moveTo>
                  <a:lnTo>
                    <a:pt x="4395" y="31"/>
                  </a:lnTo>
                  <a:lnTo>
                    <a:pt x="3934" y="62"/>
                  </a:lnTo>
                  <a:lnTo>
                    <a:pt x="3473" y="154"/>
                  </a:lnTo>
                  <a:lnTo>
                    <a:pt x="3043" y="246"/>
                  </a:lnTo>
                  <a:lnTo>
                    <a:pt x="2582" y="369"/>
                  </a:lnTo>
                  <a:lnTo>
                    <a:pt x="2152" y="523"/>
                  </a:lnTo>
                  <a:lnTo>
                    <a:pt x="1721" y="707"/>
                  </a:lnTo>
                  <a:lnTo>
                    <a:pt x="1322" y="922"/>
                  </a:lnTo>
                  <a:lnTo>
                    <a:pt x="1045" y="1106"/>
                  </a:lnTo>
                  <a:lnTo>
                    <a:pt x="769" y="1322"/>
                  </a:lnTo>
                  <a:lnTo>
                    <a:pt x="554" y="1567"/>
                  </a:lnTo>
                  <a:lnTo>
                    <a:pt x="369" y="1844"/>
                  </a:lnTo>
                  <a:lnTo>
                    <a:pt x="216" y="2151"/>
                  </a:lnTo>
                  <a:lnTo>
                    <a:pt x="93" y="2458"/>
                  </a:lnTo>
                  <a:lnTo>
                    <a:pt x="31" y="2796"/>
                  </a:lnTo>
                  <a:lnTo>
                    <a:pt x="1" y="3134"/>
                  </a:lnTo>
                  <a:lnTo>
                    <a:pt x="1" y="8788"/>
                  </a:lnTo>
                  <a:lnTo>
                    <a:pt x="31" y="9126"/>
                  </a:lnTo>
                  <a:lnTo>
                    <a:pt x="93" y="9464"/>
                  </a:lnTo>
                  <a:lnTo>
                    <a:pt x="216" y="9771"/>
                  </a:lnTo>
                  <a:lnTo>
                    <a:pt x="369" y="10078"/>
                  </a:lnTo>
                  <a:lnTo>
                    <a:pt x="554" y="10355"/>
                  </a:lnTo>
                  <a:lnTo>
                    <a:pt x="769" y="10601"/>
                  </a:lnTo>
                  <a:lnTo>
                    <a:pt x="1045" y="10816"/>
                  </a:lnTo>
                  <a:lnTo>
                    <a:pt x="1322" y="11000"/>
                  </a:lnTo>
                  <a:lnTo>
                    <a:pt x="1721" y="11184"/>
                  </a:lnTo>
                  <a:lnTo>
                    <a:pt x="2152" y="11369"/>
                  </a:lnTo>
                  <a:lnTo>
                    <a:pt x="2582" y="11522"/>
                  </a:lnTo>
                  <a:lnTo>
                    <a:pt x="3043" y="11676"/>
                  </a:lnTo>
                  <a:lnTo>
                    <a:pt x="3473" y="11768"/>
                  </a:lnTo>
                  <a:lnTo>
                    <a:pt x="3934" y="11830"/>
                  </a:lnTo>
                  <a:lnTo>
                    <a:pt x="4395" y="11891"/>
                  </a:lnTo>
                  <a:lnTo>
                    <a:pt x="18528" y="11891"/>
                  </a:lnTo>
                  <a:lnTo>
                    <a:pt x="18805" y="11830"/>
                  </a:lnTo>
                  <a:lnTo>
                    <a:pt x="19081" y="11768"/>
                  </a:lnTo>
                  <a:lnTo>
                    <a:pt x="19327" y="11645"/>
                  </a:lnTo>
                  <a:lnTo>
                    <a:pt x="19573" y="11522"/>
                  </a:lnTo>
                  <a:lnTo>
                    <a:pt x="19788" y="11369"/>
                  </a:lnTo>
                  <a:lnTo>
                    <a:pt x="20003" y="11184"/>
                  </a:lnTo>
                  <a:lnTo>
                    <a:pt x="20188" y="10969"/>
                  </a:lnTo>
                  <a:lnTo>
                    <a:pt x="20433" y="10601"/>
                  </a:lnTo>
                  <a:lnTo>
                    <a:pt x="20618" y="10232"/>
                  </a:lnTo>
                  <a:lnTo>
                    <a:pt x="20710" y="9802"/>
                  </a:lnTo>
                  <a:lnTo>
                    <a:pt x="20771" y="9372"/>
                  </a:lnTo>
                  <a:lnTo>
                    <a:pt x="20771" y="2520"/>
                  </a:lnTo>
                  <a:lnTo>
                    <a:pt x="20710" y="2090"/>
                  </a:lnTo>
                  <a:lnTo>
                    <a:pt x="20618" y="1690"/>
                  </a:lnTo>
                  <a:lnTo>
                    <a:pt x="20433" y="1291"/>
                  </a:lnTo>
                  <a:lnTo>
                    <a:pt x="20188" y="953"/>
                  </a:lnTo>
                  <a:lnTo>
                    <a:pt x="20003" y="738"/>
                  </a:lnTo>
                  <a:lnTo>
                    <a:pt x="19788" y="553"/>
                  </a:lnTo>
                  <a:lnTo>
                    <a:pt x="19573" y="400"/>
                  </a:lnTo>
                  <a:lnTo>
                    <a:pt x="19327" y="246"/>
                  </a:lnTo>
                  <a:lnTo>
                    <a:pt x="19081" y="154"/>
                  </a:lnTo>
                  <a:lnTo>
                    <a:pt x="18805" y="62"/>
                  </a:lnTo>
                  <a:lnTo>
                    <a:pt x="18528" y="31"/>
                  </a:lnTo>
                  <a:lnTo>
                    <a:pt x="18252"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5;p44"/>
            <p:cNvSpPr/>
            <p:nvPr/>
          </p:nvSpPr>
          <p:spPr>
            <a:xfrm>
              <a:off x="992572" y="4541543"/>
              <a:ext cx="694988" cy="363712"/>
            </a:xfrm>
            <a:custGeom>
              <a:avLst/>
              <a:gdLst/>
              <a:ahLst/>
              <a:cxnLst/>
              <a:rect l="l" t="t" r="r" b="b"/>
              <a:pathLst>
                <a:path w="7928" h="4149" extrusionOk="0">
                  <a:moveTo>
                    <a:pt x="1" y="1"/>
                  </a:moveTo>
                  <a:lnTo>
                    <a:pt x="1" y="4149"/>
                  </a:lnTo>
                  <a:lnTo>
                    <a:pt x="7928" y="4149"/>
                  </a:lnTo>
                  <a:lnTo>
                    <a:pt x="7928"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6;p44"/>
            <p:cNvSpPr/>
            <p:nvPr/>
          </p:nvSpPr>
          <p:spPr>
            <a:xfrm>
              <a:off x="383857" y="4592737"/>
              <a:ext cx="506514" cy="264039"/>
            </a:xfrm>
            <a:custGeom>
              <a:avLst/>
              <a:gdLst/>
              <a:ahLst/>
              <a:cxnLst/>
              <a:rect l="l" t="t" r="r" b="b"/>
              <a:pathLst>
                <a:path w="5778" h="3012" extrusionOk="0">
                  <a:moveTo>
                    <a:pt x="1537" y="1"/>
                  </a:moveTo>
                  <a:lnTo>
                    <a:pt x="1230" y="31"/>
                  </a:lnTo>
                  <a:lnTo>
                    <a:pt x="922" y="123"/>
                  </a:lnTo>
                  <a:lnTo>
                    <a:pt x="677" y="246"/>
                  </a:lnTo>
                  <a:lnTo>
                    <a:pt x="462" y="431"/>
                  </a:lnTo>
                  <a:lnTo>
                    <a:pt x="277" y="646"/>
                  </a:lnTo>
                  <a:lnTo>
                    <a:pt x="124" y="922"/>
                  </a:lnTo>
                  <a:lnTo>
                    <a:pt x="31" y="1199"/>
                  </a:lnTo>
                  <a:lnTo>
                    <a:pt x="1" y="1506"/>
                  </a:lnTo>
                  <a:lnTo>
                    <a:pt x="31" y="1813"/>
                  </a:lnTo>
                  <a:lnTo>
                    <a:pt x="124" y="2090"/>
                  </a:lnTo>
                  <a:lnTo>
                    <a:pt x="277" y="2336"/>
                  </a:lnTo>
                  <a:lnTo>
                    <a:pt x="462" y="2582"/>
                  </a:lnTo>
                  <a:lnTo>
                    <a:pt x="677" y="2766"/>
                  </a:lnTo>
                  <a:lnTo>
                    <a:pt x="922" y="2889"/>
                  </a:lnTo>
                  <a:lnTo>
                    <a:pt x="1230" y="2981"/>
                  </a:lnTo>
                  <a:lnTo>
                    <a:pt x="1537" y="3012"/>
                  </a:lnTo>
                  <a:lnTo>
                    <a:pt x="5777" y="3012"/>
                  </a:lnTo>
                  <a:lnTo>
                    <a:pt x="5777"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7;p44"/>
            <p:cNvSpPr/>
            <p:nvPr/>
          </p:nvSpPr>
          <p:spPr>
            <a:xfrm>
              <a:off x="1488205" y="4563107"/>
              <a:ext cx="479514" cy="320582"/>
            </a:xfrm>
            <a:custGeom>
              <a:avLst/>
              <a:gdLst/>
              <a:ahLst/>
              <a:cxnLst/>
              <a:rect l="l" t="t" r="r" b="b"/>
              <a:pathLst>
                <a:path w="5470" h="3657" extrusionOk="0">
                  <a:moveTo>
                    <a:pt x="1598" y="1"/>
                  </a:moveTo>
                  <a:lnTo>
                    <a:pt x="1291" y="31"/>
                  </a:lnTo>
                  <a:lnTo>
                    <a:pt x="983" y="123"/>
                  </a:lnTo>
                  <a:lnTo>
                    <a:pt x="707" y="277"/>
                  </a:lnTo>
                  <a:lnTo>
                    <a:pt x="461" y="492"/>
                  </a:lnTo>
                  <a:lnTo>
                    <a:pt x="277" y="707"/>
                  </a:lnTo>
                  <a:lnTo>
                    <a:pt x="123" y="984"/>
                  </a:lnTo>
                  <a:lnTo>
                    <a:pt x="31" y="1291"/>
                  </a:lnTo>
                  <a:lnTo>
                    <a:pt x="0" y="1629"/>
                  </a:lnTo>
                  <a:lnTo>
                    <a:pt x="0" y="2059"/>
                  </a:lnTo>
                  <a:lnTo>
                    <a:pt x="31" y="2366"/>
                  </a:lnTo>
                  <a:lnTo>
                    <a:pt x="123" y="2674"/>
                  </a:lnTo>
                  <a:lnTo>
                    <a:pt x="277" y="2950"/>
                  </a:lnTo>
                  <a:lnTo>
                    <a:pt x="461" y="3196"/>
                  </a:lnTo>
                  <a:lnTo>
                    <a:pt x="707" y="3380"/>
                  </a:lnTo>
                  <a:lnTo>
                    <a:pt x="983" y="3534"/>
                  </a:lnTo>
                  <a:lnTo>
                    <a:pt x="1291" y="3626"/>
                  </a:lnTo>
                  <a:lnTo>
                    <a:pt x="1598" y="3657"/>
                  </a:lnTo>
                  <a:lnTo>
                    <a:pt x="5469" y="3657"/>
                  </a:lnTo>
                  <a:lnTo>
                    <a:pt x="5469"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8;p44"/>
            <p:cNvSpPr/>
            <p:nvPr/>
          </p:nvSpPr>
          <p:spPr>
            <a:xfrm>
              <a:off x="249210" y="4202208"/>
              <a:ext cx="1672776" cy="88977"/>
            </a:xfrm>
            <a:custGeom>
              <a:avLst/>
              <a:gdLst/>
              <a:ahLst/>
              <a:cxnLst/>
              <a:rect l="l" t="t" r="r" b="b"/>
              <a:pathLst>
                <a:path w="19082" h="1015" extrusionOk="0">
                  <a:moveTo>
                    <a:pt x="3687" y="0"/>
                  </a:moveTo>
                  <a:lnTo>
                    <a:pt x="3227" y="31"/>
                  </a:lnTo>
                  <a:lnTo>
                    <a:pt x="2766" y="62"/>
                  </a:lnTo>
                  <a:lnTo>
                    <a:pt x="2305" y="154"/>
                  </a:lnTo>
                  <a:lnTo>
                    <a:pt x="1875" y="246"/>
                  </a:lnTo>
                  <a:lnTo>
                    <a:pt x="1414" y="369"/>
                  </a:lnTo>
                  <a:lnTo>
                    <a:pt x="984" y="523"/>
                  </a:lnTo>
                  <a:lnTo>
                    <a:pt x="553" y="707"/>
                  </a:lnTo>
                  <a:lnTo>
                    <a:pt x="154" y="922"/>
                  </a:lnTo>
                  <a:lnTo>
                    <a:pt x="0" y="1014"/>
                  </a:lnTo>
                  <a:lnTo>
                    <a:pt x="19081" y="1014"/>
                  </a:lnTo>
                  <a:lnTo>
                    <a:pt x="19020" y="953"/>
                  </a:lnTo>
                  <a:lnTo>
                    <a:pt x="18835" y="738"/>
                  </a:lnTo>
                  <a:lnTo>
                    <a:pt x="18620" y="553"/>
                  </a:lnTo>
                  <a:lnTo>
                    <a:pt x="18405" y="400"/>
                  </a:lnTo>
                  <a:lnTo>
                    <a:pt x="18159" y="246"/>
                  </a:lnTo>
                  <a:lnTo>
                    <a:pt x="17913" y="154"/>
                  </a:lnTo>
                  <a:lnTo>
                    <a:pt x="17637" y="62"/>
                  </a:lnTo>
                  <a:lnTo>
                    <a:pt x="17360" y="31"/>
                  </a:lnTo>
                  <a:lnTo>
                    <a:pt x="1708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9;p44"/>
            <p:cNvSpPr/>
            <p:nvPr/>
          </p:nvSpPr>
          <p:spPr>
            <a:xfrm>
              <a:off x="249210" y="5155695"/>
              <a:ext cx="1672776" cy="88977"/>
            </a:xfrm>
            <a:custGeom>
              <a:avLst/>
              <a:gdLst/>
              <a:ahLst/>
              <a:cxnLst/>
              <a:rect l="l" t="t" r="r" b="b"/>
              <a:pathLst>
                <a:path w="19082" h="1015" extrusionOk="0">
                  <a:moveTo>
                    <a:pt x="0" y="0"/>
                  </a:moveTo>
                  <a:lnTo>
                    <a:pt x="154" y="123"/>
                  </a:lnTo>
                  <a:lnTo>
                    <a:pt x="553" y="307"/>
                  </a:lnTo>
                  <a:lnTo>
                    <a:pt x="984" y="492"/>
                  </a:lnTo>
                  <a:lnTo>
                    <a:pt x="1414" y="645"/>
                  </a:lnTo>
                  <a:lnTo>
                    <a:pt x="1875" y="799"/>
                  </a:lnTo>
                  <a:lnTo>
                    <a:pt x="2305" y="891"/>
                  </a:lnTo>
                  <a:lnTo>
                    <a:pt x="2766" y="953"/>
                  </a:lnTo>
                  <a:lnTo>
                    <a:pt x="3227" y="1014"/>
                  </a:lnTo>
                  <a:lnTo>
                    <a:pt x="17360" y="1014"/>
                  </a:lnTo>
                  <a:lnTo>
                    <a:pt x="17637" y="953"/>
                  </a:lnTo>
                  <a:lnTo>
                    <a:pt x="17913" y="891"/>
                  </a:lnTo>
                  <a:lnTo>
                    <a:pt x="18159" y="768"/>
                  </a:lnTo>
                  <a:lnTo>
                    <a:pt x="18405" y="645"/>
                  </a:lnTo>
                  <a:lnTo>
                    <a:pt x="18620" y="492"/>
                  </a:lnTo>
                  <a:lnTo>
                    <a:pt x="18835" y="307"/>
                  </a:lnTo>
                  <a:lnTo>
                    <a:pt x="19020" y="92"/>
                  </a:lnTo>
                  <a:lnTo>
                    <a:pt x="19081"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90;p44"/>
            <p:cNvSpPr/>
            <p:nvPr/>
          </p:nvSpPr>
          <p:spPr>
            <a:xfrm>
              <a:off x="1022201" y="4234555"/>
              <a:ext cx="466102" cy="115890"/>
            </a:xfrm>
            <a:custGeom>
              <a:avLst/>
              <a:gdLst/>
              <a:ahLst/>
              <a:cxnLst/>
              <a:rect l="l" t="t" r="r" b="b"/>
              <a:pathLst>
                <a:path w="5317" h="1322" extrusionOk="0">
                  <a:moveTo>
                    <a:pt x="185" y="0"/>
                  </a:moveTo>
                  <a:lnTo>
                    <a:pt x="93" y="31"/>
                  </a:lnTo>
                  <a:lnTo>
                    <a:pt x="31" y="92"/>
                  </a:lnTo>
                  <a:lnTo>
                    <a:pt x="1" y="215"/>
                  </a:lnTo>
                  <a:lnTo>
                    <a:pt x="62" y="307"/>
                  </a:lnTo>
                  <a:lnTo>
                    <a:pt x="246" y="461"/>
                  </a:lnTo>
                  <a:lnTo>
                    <a:pt x="431" y="645"/>
                  </a:lnTo>
                  <a:lnTo>
                    <a:pt x="830" y="891"/>
                  </a:lnTo>
                  <a:lnTo>
                    <a:pt x="1230" y="1075"/>
                  </a:lnTo>
                  <a:lnTo>
                    <a:pt x="1629" y="1168"/>
                  </a:lnTo>
                  <a:lnTo>
                    <a:pt x="1998" y="1260"/>
                  </a:lnTo>
                  <a:lnTo>
                    <a:pt x="2367" y="1290"/>
                  </a:lnTo>
                  <a:lnTo>
                    <a:pt x="3012" y="1321"/>
                  </a:lnTo>
                  <a:lnTo>
                    <a:pt x="5132" y="1321"/>
                  </a:lnTo>
                  <a:lnTo>
                    <a:pt x="5224" y="1290"/>
                  </a:lnTo>
                  <a:lnTo>
                    <a:pt x="5285" y="1229"/>
                  </a:lnTo>
                  <a:lnTo>
                    <a:pt x="5316" y="1137"/>
                  </a:lnTo>
                  <a:lnTo>
                    <a:pt x="5285" y="1045"/>
                  </a:lnTo>
                  <a:lnTo>
                    <a:pt x="4855" y="123"/>
                  </a:lnTo>
                  <a:lnTo>
                    <a:pt x="4763" y="31"/>
                  </a:lnTo>
                  <a:lnTo>
                    <a:pt x="4640"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91;p44"/>
            <p:cNvSpPr/>
            <p:nvPr/>
          </p:nvSpPr>
          <p:spPr>
            <a:xfrm>
              <a:off x="1498988" y="4234555"/>
              <a:ext cx="145520" cy="110455"/>
            </a:xfrm>
            <a:custGeom>
              <a:avLst/>
              <a:gdLst/>
              <a:ahLst/>
              <a:cxnLst/>
              <a:rect l="l" t="t" r="r" b="b"/>
              <a:pathLst>
                <a:path w="1660" h="1260" extrusionOk="0">
                  <a:moveTo>
                    <a:pt x="62" y="0"/>
                  </a:moveTo>
                  <a:lnTo>
                    <a:pt x="31" y="61"/>
                  </a:lnTo>
                  <a:lnTo>
                    <a:pt x="0" y="123"/>
                  </a:lnTo>
                  <a:lnTo>
                    <a:pt x="31" y="184"/>
                  </a:lnTo>
                  <a:lnTo>
                    <a:pt x="492" y="1168"/>
                  </a:lnTo>
                  <a:lnTo>
                    <a:pt x="553" y="1229"/>
                  </a:lnTo>
                  <a:lnTo>
                    <a:pt x="615" y="1260"/>
                  </a:lnTo>
                  <a:lnTo>
                    <a:pt x="737" y="1260"/>
                  </a:lnTo>
                  <a:lnTo>
                    <a:pt x="953" y="1168"/>
                  </a:lnTo>
                  <a:lnTo>
                    <a:pt x="1075" y="1075"/>
                  </a:lnTo>
                  <a:lnTo>
                    <a:pt x="1229" y="953"/>
                  </a:lnTo>
                  <a:lnTo>
                    <a:pt x="1352" y="830"/>
                  </a:lnTo>
                  <a:lnTo>
                    <a:pt x="1475" y="645"/>
                  </a:lnTo>
                  <a:lnTo>
                    <a:pt x="1567" y="461"/>
                  </a:lnTo>
                  <a:lnTo>
                    <a:pt x="1659" y="215"/>
                  </a:lnTo>
                  <a:lnTo>
                    <a:pt x="1659" y="123"/>
                  </a:lnTo>
                  <a:lnTo>
                    <a:pt x="1629" y="61"/>
                  </a:lnTo>
                  <a:lnTo>
                    <a:pt x="1567"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92;p44"/>
            <p:cNvSpPr/>
            <p:nvPr/>
          </p:nvSpPr>
          <p:spPr>
            <a:xfrm>
              <a:off x="1022201" y="5099066"/>
              <a:ext cx="466102" cy="115977"/>
            </a:xfrm>
            <a:custGeom>
              <a:avLst/>
              <a:gdLst/>
              <a:ahLst/>
              <a:cxnLst/>
              <a:rect l="l" t="t" r="r" b="b"/>
              <a:pathLst>
                <a:path w="5317" h="1323" extrusionOk="0">
                  <a:moveTo>
                    <a:pt x="3012" y="1"/>
                  </a:moveTo>
                  <a:lnTo>
                    <a:pt x="2367" y="32"/>
                  </a:lnTo>
                  <a:lnTo>
                    <a:pt x="1998" y="62"/>
                  </a:lnTo>
                  <a:lnTo>
                    <a:pt x="1629" y="124"/>
                  </a:lnTo>
                  <a:lnTo>
                    <a:pt x="1230" y="247"/>
                  </a:lnTo>
                  <a:lnTo>
                    <a:pt x="830" y="431"/>
                  </a:lnTo>
                  <a:lnTo>
                    <a:pt x="431" y="677"/>
                  </a:lnTo>
                  <a:lnTo>
                    <a:pt x="246" y="831"/>
                  </a:lnTo>
                  <a:lnTo>
                    <a:pt x="62" y="1015"/>
                  </a:lnTo>
                  <a:lnTo>
                    <a:pt x="1" y="1107"/>
                  </a:lnTo>
                  <a:lnTo>
                    <a:pt x="31" y="1199"/>
                  </a:lnTo>
                  <a:lnTo>
                    <a:pt x="93" y="1291"/>
                  </a:lnTo>
                  <a:lnTo>
                    <a:pt x="185" y="1322"/>
                  </a:lnTo>
                  <a:lnTo>
                    <a:pt x="4640" y="1322"/>
                  </a:lnTo>
                  <a:lnTo>
                    <a:pt x="4763" y="1291"/>
                  </a:lnTo>
                  <a:lnTo>
                    <a:pt x="4855" y="1199"/>
                  </a:lnTo>
                  <a:lnTo>
                    <a:pt x="5285" y="247"/>
                  </a:lnTo>
                  <a:lnTo>
                    <a:pt x="5316" y="155"/>
                  </a:lnTo>
                  <a:lnTo>
                    <a:pt x="5285" y="93"/>
                  </a:lnTo>
                  <a:lnTo>
                    <a:pt x="5224" y="32"/>
                  </a:lnTo>
                  <a:lnTo>
                    <a:pt x="5132"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93;p44"/>
            <p:cNvSpPr/>
            <p:nvPr/>
          </p:nvSpPr>
          <p:spPr>
            <a:xfrm>
              <a:off x="1498988" y="5101783"/>
              <a:ext cx="145520" cy="113260"/>
            </a:xfrm>
            <a:custGeom>
              <a:avLst/>
              <a:gdLst/>
              <a:ahLst/>
              <a:cxnLst/>
              <a:rect l="l" t="t" r="r" b="b"/>
              <a:pathLst>
                <a:path w="1660" h="1292" extrusionOk="0">
                  <a:moveTo>
                    <a:pt x="676" y="1"/>
                  </a:moveTo>
                  <a:lnTo>
                    <a:pt x="615" y="31"/>
                  </a:lnTo>
                  <a:lnTo>
                    <a:pt x="553" y="62"/>
                  </a:lnTo>
                  <a:lnTo>
                    <a:pt x="492" y="93"/>
                  </a:lnTo>
                  <a:lnTo>
                    <a:pt x="31" y="1107"/>
                  </a:lnTo>
                  <a:lnTo>
                    <a:pt x="0" y="1168"/>
                  </a:lnTo>
                  <a:lnTo>
                    <a:pt x="31" y="1230"/>
                  </a:lnTo>
                  <a:lnTo>
                    <a:pt x="62" y="1260"/>
                  </a:lnTo>
                  <a:lnTo>
                    <a:pt x="123" y="1291"/>
                  </a:lnTo>
                  <a:lnTo>
                    <a:pt x="1506" y="1291"/>
                  </a:lnTo>
                  <a:lnTo>
                    <a:pt x="1567" y="1260"/>
                  </a:lnTo>
                  <a:lnTo>
                    <a:pt x="1629" y="1230"/>
                  </a:lnTo>
                  <a:lnTo>
                    <a:pt x="1659" y="1138"/>
                  </a:lnTo>
                  <a:lnTo>
                    <a:pt x="1659" y="1045"/>
                  </a:lnTo>
                  <a:lnTo>
                    <a:pt x="1567" y="830"/>
                  </a:lnTo>
                  <a:lnTo>
                    <a:pt x="1475" y="615"/>
                  </a:lnTo>
                  <a:lnTo>
                    <a:pt x="1352" y="462"/>
                  </a:lnTo>
                  <a:lnTo>
                    <a:pt x="1229" y="308"/>
                  </a:lnTo>
                  <a:lnTo>
                    <a:pt x="1075" y="216"/>
                  </a:lnTo>
                  <a:lnTo>
                    <a:pt x="953" y="124"/>
                  </a:lnTo>
                  <a:lnTo>
                    <a:pt x="737" y="31"/>
                  </a:lnTo>
                  <a:lnTo>
                    <a:pt x="676"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94;p44"/>
            <p:cNvSpPr/>
            <p:nvPr/>
          </p:nvSpPr>
          <p:spPr>
            <a:xfrm>
              <a:off x="1719805" y="4404178"/>
              <a:ext cx="247910" cy="27000"/>
            </a:xfrm>
            <a:custGeom>
              <a:avLst/>
              <a:gdLst/>
              <a:ahLst/>
              <a:cxnLst/>
              <a:rect l="l" t="t" r="r" b="b"/>
              <a:pathLst>
                <a:path w="2828" h="308" extrusionOk="0">
                  <a:moveTo>
                    <a:pt x="1" y="1"/>
                  </a:moveTo>
                  <a:lnTo>
                    <a:pt x="1" y="308"/>
                  </a:lnTo>
                  <a:lnTo>
                    <a:pt x="2827" y="308"/>
                  </a:lnTo>
                  <a:lnTo>
                    <a:pt x="2827" y="216"/>
                  </a:lnTo>
                  <a:lnTo>
                    <a:pt x="2797"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95;p44"/>
            <p:cNvSpPr/>
            <p:nvPr/>
          </p:nvSpPr>
          <p:spPr>
            <a:xfrm>
              <a:off x="1719805" y="5015613"/>
              <a:ext cx="247910" cy="29718"/>
            </a:xfrm>
            <a:custGeom>
              <a:avLst/>
              <a:gdLst/>
              <a:ahLst/>
              <a:cxnLst/>
              <a:rect l="l" t="t" r="r" b="b"/>
              <a:pathLst>
                <a:path w="2828" h="339" extrusionOk="0">
                  <a:moveTo>
                    <a:pt x="1" y="0"/>
                  </a:moveTo>
                  <a:lnTo>
                    <a:pt x="1" y="338"/>
                  </a:lnTo>
                  <a:lnTo>
                    <a:pt x="2797" y="338"/>
                  </a:lnTo>
                  <a:lnTo>
                    <a:pt x="2827" y="93"/>
                  </a:lnTo>
                  <a:lnTo>
                    <a:pt x="2827"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96;p44"/>
            <p:cNvSpPr/>
            <p:nvPr/>
          </p:nvSpPr>
          <p:spPr>
            <a:xfrm>
              <a:off x="146822" y="4404178"/>
              <a:ext cx="678858" cy="118607"/>
            </a:xfrm>
            <a:custGeom>
              <a:avLst/>
              <a:gdLst/>
              <a:ahLst/>
              <a:cxnLst/>
              <a:rect l="l" t="t" r="r" b="b"/>
              <a:pathLst>
                <a:path w="7744" h="1353" extrusionOk="0">
                  <a:moveTo>
                    <a:pt x="3319" y="1"/>
                  </a:moveTo>
                  <a:lnTo>
                    <a:pt x="3166" y="62"/>
                  </a:lnTo>
                  <a:lnTo>
                    <a:pt x="2950" y="277"/>
                  </a:lnTo>
                  <a:lnTo>
                    <a:pt x="2735" y="462"/>
                  </a:lnTo>
                  <a:lnTo>
                    <a:pt x="2520" y="646"/>
                  </a:lnTo>
                  <a:lnTo>
                    <a:pt x="2274" y="769"/>
                  </a:lnTo>
                  <a:lnTo>
                    <a:pt x="1998" y="892"/>
                  </a:lnTo>
                  <a:lnTo>
                    <a:pt x="1721" y="984"/>
                  </a:lnTo>
                  <a:lnTo>
                    <a:pt x="1445" y="1015"/>
                  </a:lnTo>
                  <a:lnTo>
                    <a:pt x="1138" y="1045"/>
                  </a:lnTo>
                  <a:lnTo>
                    <a:pt x="1" y="1045"/>
                  </a:lnTo>
                  <a:lnTo>
                    <a:pt x="1" y="1353"/>
                  </a:lnTo>
                  <a:lnTo>
                    <a:pt x="1445" y="1353"/>
                  </a:lnTo>
                  <a:lnTo>
                    <a:pt x="1752" y="1291"/>
                  </a:lnTo>
                  <a:lnTo>
                    <a:pt x="2059" y="1230"/>
                  </a:lnTo>
                  <a:lnTo>
                    <a:pt x="2336" y="1107"/>
                  </a:lnTo>
                  <a:lnTo>
                    <a:pt x="2582" y="984"/>
                  </a:lnTo>
                  <a:lnTo>
                    <a:pt x="2858" y="800"/>
                  </a:lnTo>
                  <a:lnTo>
                    <a:pt x="3073" y="615"/>
                  </a:lnTo>
                  <a:lnTo>
                    <a:pt x="3288" y="400"/>
                  </a:lnTo>
                  <a:lnTo>
                    <a:pt x="3381" y="339"/>
                  </a:lnTo>
                  <a:lnTo>
                    <a:pt x="3473" y="308"/>
                  </a:lnTo>
                  <a:lnTo>
                    <a:pt x="7744" y="308"/>
                  </a:lnTo>
                  <a:lnTo>
                    <a:pt x="7744"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97;p44"/>
            <p:cNvSpPr/>
            <p:nvPr/>
          </p:nvSpPr>
          <p:spPr>
            <a:xfrm>
              <a:off x="146822" y="4924007"/>
              <a:ext cx="678858" cy="121325"/>
            </a:xfrm>
            <a:custGeom>
              <a:avLst/>
              <a:gdLst/>
              <a:ahLst/>
              <a:cxnLst/>
              <a:rect l="l" t="t" r="r" b="b"/>
              <a:pathLst>
                <a:path w="7744" h="1384" extrusionOk="0">
                  <a:moveTo>
                    <a:pt x="1" y="1"/>
                  </a:moveTo>
                  <a:lnTo>
                    <a:pt x="1" y="339"/>
                  </a:lnTo>
                  <a:lnTo>
                    <a:pt x="1445" y="339"/>
                  </a:lnTo>
                  <a:lnTo>
                    <a:pt x="1721" y="400"/>
                  </a:lnTo>
                  <a:lnTo>
                    <a:pt x="1998" y="492"/>
                  </a:lnTo>
                  <a:lnTo>
                    <a:pt x="2274" y="585"/>
                  </a:lnTo>
                  <a:lnTo>
                    <a:pt x="2520" y="738"/>
                  </a:lnTo>
                  <a:lnTo>
                    <a:pt x="2735" y="892"/>
                  </a:lnTo>
                  <a:lnTo>
                    <a:pt x="2950" y="1107"/>
                  </a:lnTo>
                  <a:lnTo>
                    <a:pt x="3166" y="1322"/>
                  </a:lnTo>
                  <a:lnTo>
                    <a:pt x="3319" y="1353"/>
                  </a:lnTo>
                  <a:lnTo>
                    <a:pt x="3503" y="1383"/>
                  </a:lnTo>
                  <a:lnTo>
                    <a:pt x="7744" y="1383"/>
                  </a:lnTo>
                  <a:lnTo>
                    <a:pt x="7744" y="1045"/>
                  </a:lnTo>
                  <a:lnTo>
                    <a:pt x="3473" y="1045"/>
                  </a:lnTo>
                  <a:lnTo>
                    <a:pt x="3381" y="1015"/>
                  </a:lnTo>
                  <a:lnTo>
                    <a:pt x="3288" y="984"/>
                  </a:lnTo>
                  <a:lnTo>
                    <a:pt x="3073" y="738"/>
                  </a:lnTo>
                  <a:lnTo>
                    <a:pt x="2858" y="554"/>
                  </a:lnTo>
                  <a:lnTo>
                    <a:pt x="2612" y="400"/>
                  </a:lnTo>
                  <a:lnTo>
                    <a:pt x="2336" y="247"/>
                  </a:lnTo>
                  <a:lnTo>
                    <a:pt x="2059" y="154"/>
                  </a:lnTo>
                  <a:lnTo>
                    <a:pt x="1752" y="62"/>
                  </a:lnTo>
                  <a:lnTo>
                    <a:pt x="1445" y="32"/>
                  </a:lnTo>
                  <a:lnTo>
                    <a:pt x="1138"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98;p44"/>
            <p:cNvSpPr/>
            <p:nvPr/>
          </p:nvSpPr>
          <p:spPr>
            <a:xfrm>
              <a:off x="192669" y="4264096"/>
              <a:ext cx="250539" cy="202150"/>
            </a:xfrm>
            <a:custGeom>
              <a:avLst/>
              <a:gdLst/>
              <a:ahLst/>
              <a:cxnLst/>
              <a:rect l="l" t="t" r="r" b="b"/>
              <a:pathLst>
                <a:path w="2858" h="2306" extrusionOk="0">
                  <a:moveTo>
                    <a:pt x="2735" y="1"/>
                  </a:moveTo>
                  <a:lnTo>
                    <a:pt x="2305" y="124"/>
                  </a:lnTo>
                  <a:lnTo>
                    <a:pt x="1874" y="247"/>
                  </a:lnTo>
                  <a:lnTo>
                    <a:pt x="1444" y="431"/>
                  </a:lnTo>
                  <a:lnTo>
                    <a:pt x="1045" y="646"/>
                  </a:lnTo>
                  <a:lnTo>
                    <a:pt x="830" y="769"/>
                  </a:lnTo>
                  <a:lnTo>
                    <a:pt x="645" y="923"/>
                  </a:lnTo>
                  <a:lnTo>
                    <a:pt x="461" y="1107"/>
                  </a:lnTo>
                  <a:lnTo>
                    <a:pt x="307" y="1291"/>
                  </a:lnTo>
                  <a:lnTo>
                    <a:pt x="184" y="1507"/>
                  </a:lnTo>
                  <a:lnTo>
                    <a:pt x="92" y="1722"/>
                  </a:lnTo>
                  <a:lnTo>
                    <a:pt x="31" y="1967"/>
                  </a:lnTo>
                  <a:lnTo>
                    <a:pt x="0" y="2213"/>
                  </a:lnTo>
                  <a:lnTo>
                    <a:pt x="31" y="2275"/>
                  </a:lnTo>
                  <a:lnTo>
                    <a:pt x="92" y="2305"/>
                  </a:lnTo>
                  <a:lnTo>
                    <a:pt x="860" y="2305"/>
                  </a:lnTo>
                  <a:lnTo>
                    <a:pt x="1075" y="2275"/>
                  </a:lnTo>
                  <a:lnTo>
                    <a:pt x="1291" y="2213"/>
                  </a:lnTo>
                  <a:lnTo>
                    <a:pt x="1506" y="2121"/>
                  </a:lnTo>
                  <a:lnTo>
                    <a:pt x="1690" y="2029"/>
                  </a:lnTo>
                  <a:lnTo>
                    <a:pt x="1874" y="1937"/>
                  </a:lnTo>
                  <a:lnTo>
                    <a:pt x="2028" y="1783"/>
                  </a:lnTo>
                  <a:lnTo>
                    <a:pt x="2212" y="1660"/>
                  </a:lnTo>
                  <a:lnTo>
                    <a:pt x="2335" y="1507"/>
                  </a:lnTo>
                  <a:lnTo>
                    <a:pt x="2458" y="1322"/>
                  </a:lnTo>
                  <a:lnTo>
                    <a:pt x="2581" y="1138"/>
                  </a:lnTo>
                  <a:lnTo>
                    <a:pt x="2673" y="953"/>
                  </a:lnTo>
                  <a:lnTo>
                    <a:pt x="2765" y="738"/>
                  </a:lnTo>
                  <a:lnTo>
                    <a:pt x="2796" y="523"/>
                  </a:lnTo>
                  <a:lnTo>
                    <a:pt x="2827" y="308"/>
                  </a:lnTo>
                  <a:lnTo>
                    <a:pt x="2858" y="93"/>
                  </a:lnTo>
                  <a:lnTo>
                    <a:pt x="2858" y="32"/>
                  </a:lnTo>
                  <a:lnTo>
                    <a:pt x="282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99;p44"/>
            <p:cNvSpPr/>
            <p:nvPr/>
          </p:nvSpPr>
          <p:spPr>
            <a:xfrm>
              <a:off x="208798" y="4280314"/>
              <a:ext cx="218280" cy="172432"/>
            </a:xfrm>
            <a:custGeom>
              <a:avLst/>
              <a:gdLst/>
              <a:ahLst/>
              <a:cxnLst/>
              <a:rect l="l" t="t" r="r" b="b"/>
              <a:pathLst>
                <a:path w="2490" h="1967" extrusionOk="0">
                  <a:moveTo>
                    <a:pt x="2489" y="0"/>
                  </a:moveTo>
                  <a:lnTo>
                    <a:pt x="2090" y="93"/>
                  </a:lnTo>
                  <a:lnTo>
                    <a:pt x="1690" y="246"/>
                  </a:lnTo>
                  <a:lnTo>
                    <a:pt x="1291" y="431"/>
                  </a:lnTo>
                  <a:lnTo>
                    <a:pt x="922" y="615"/>
                  </a:lnTo>
                  <a:lnTo>
                    <a:pt x="738" y="707"/>
                  </a:lnTo>
                  <a:lnTo>
                    <a:pt x="584" y="861"/>
                  </a:lnTo>
                  <a:lnTo>
                    <a:pt x="431" y="1014"/>
                  </a:lnTo>
                  <a:lnTo>
                    <a:pt x="308" y="1168"/>
                  </a:lnTo>
                  <a:lnTo>
                    <a:pt x="185" y="1352"/>
                  </a:lnTo>
                  <a:lnTo>
                    <a:pt x="93" y="1537"/>
                  </a:lnTo>
                  <a:lnTo>
                    <a:pt x="31" y="1752"/>
                  </a:lnTo>
                  <a:lnTo>
                    <a:pt x="0" y="1967"/>
                  </a:lnTo>
                  <a:lnTo>
                    <a:pt x="431" y="1967"/>
                  </a:lnTo>
                  <a:lnTo>
                    <a:pt x="646" y="1936"/>
                  </a:lnTo>
                  <a:lnTo>
                    <a:pt x="830" y="1905"/>
                  </a:lnTo>
                  <a:lnTo>
                    <a:pt x="1045" y="1875"/>
                  </a:lnTo>
                  <a:lnTo>
                    <a:pt x="1229" y="1813"/>
                  </a:lnTo>
                  <a:lnTo>
                    <a:pt x="1567" y="1629"/>
                  </a:lnTo>
                  <a:lnTo>
                    <a:pt x="1875" y="1383"/>
                  </a:lnTo>
                  <a:lnTo>
                    <a:pt x="2121" y="1106"/>
                  </a:lnTo>
                  <a:lnTo>
                    <a:pt x="2305" y="768"/>
                  </a:lnTo>
                  <a:lnTo>
                    <a:pt x="2397" y="584"/>
                  </a:lnTo>
                  <a:lnTo>
                    <a:pt x="2459" y="400"/>
                  </a:lnTo>
                  <a:lnTo>
                    <a:pt x="2489" y="185"/>
                  </a:lnTo>
                  <a:lnTo>
                    <a:pt x="2489"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01;p44"/>
            <p:cNvSpPr/>
            <p:nvPr/>
          </p:nvSpPr>
          <p:spPr>
            <a:xfrm>
              <a:off x="321881" y="4320725"/>
              <a:ext cx="48565" cy="78195"/>
            </a:xfrm>
            <a:custGeom>
              <a:avLst/>
              <a:gdLst/>
              <a:ahLst/>
              <a:cxnLst/>
              <a:rect l="l" t="t" r="r" b="b"/>
              <a:pathLst>
                <a:path w="554" h="892" extrusionOk="0">
                  <a:moveTo>
                    <a:pt x="277" y="0"/>
                  </a:moveTo>
                  <a:lnTo>
                    <a:pt x="185" y="31"/>
                  </a:lnTo>
                  <a:lnTo>
                    <a:pt x="93" y="123"/>
                  </a:lnTo>
                  <a:lnTo>
                    <a:pt x="32" y="277"/>
                  </a:lnTo>
                  <a:lnTo>
                    <a:pt x="1" y="430"/>
                  </a:lnTo>
                  <a:lnTo>
                    <a:pt x="32" y="615"/>
                  </a:lnTo>
                  <a:lnTo>
                    <a:pt x="93" y="738"/>
                  </a:lnTo>
                  <a:lnTo>
                    <a:pt x="185" y="830"/>
                  </a:lnTo>
                  <a:lnTo>
                    <a:pt x="277" y="891"/>
                  </a:lnTo>
                  <a:lnTo>
                    <a:pt x="370" y="830"/>
                  </a:lnTo>
                  <a:lnTo>
                    <a:pt x="462" y="738"/>
                  </a:lnTo>
                  <a:lnTo>
                    <a:pt x="523" y="615"/>
                  </a:lnTo>
                  <a:lnTo>
                    <a:pt x="554" y="430"/>
                  </a:lnTo>
                  <a:lnTo>
                    <a:pt x="523" y="277"/>
                  </a:lnTo>
                  <a:lnTo>
                    <a:pt x="462" y="123"/>
                  </a:lnTo>
                  <a:lnTo>
                    <a:pt x="370" y="31"/>
                  </a:lnTo>
                  <a:lnTo>
                    <a:pt x="277" y="0"/>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02;p44"/>
            <p:cNvSpPr/>
            <p:nvPr/>
          </p:nvSpPr>
          <p:spPr>
            <a:xfrm>
              <a:off x="192669" y="4983266"/>
              <a:ext cx="250539" cy="202150"/>
            </a:xfrm>
            <a:custGeom>
              <a:avLst/>
              <a:gdLst/>
              <a:ahLst/>
              <a:cxnLst/>
              <a:rect l="l" t="t" r="r" b="b"/>
              <a:pathLst>
                <a:path w="2858" h="2306" extrusionOk="0">
                  <a:moveTo>
                    <a:pt x="31" y="1"/>
                  </a:moveTo>
                  <a:lnTo>
                    <a:pt x="0" y="93"/>
                  </a:lnTo>
                  <a:lnTo>
                    <a:pt x="31" y="339"/>
                  </a:lnTo>
                  <a:lnTo>
                    <a:pt x="92" y="554"/>
                  </a:lnTo>
                  <a:lnTo>
                    <a:pt x="184" y="769"/>
                  </a:lnTo>
                  <a:lnTo>
                    <a:pt x="307" y="984"/>
                  </a:lnTo>
                  <a:lnTo>
                    <a:pt x="461" y="1168"/>
                  </a:lnTo>
                  <a:lnTo>
                    <a:pt x="645" y="1353"/>
                  </a:lnTo>
                  <a:lnTo>
                    <a:pt x="830" y="1506"/>
                  </a:lnTo>
                  <a:lnTo>
                    <a:pt x="1045" y="1660"/>
                  </a:lnTo>
                  <a:lnTo>
                    <a:pt x="1444" y="1844"/>
                  </a:lnTo>
                  <a:lnTo>
                    <a:pt x="1874" y="2029"/>
                  </a:lnTo>
                  <a:lnTo>
                    <a:pt x="2305" y="2182"/>
                  </a:lnTo>
                  <a:lnTo>
                    <a:pt x="2735" y="2305"/>
                  </a:lnTo>
                  <a:lnTo>
                    <a:pt x="2796" y="2305"/>
                  </a:lnTo>
                  <a:lnTo>
                    <a:pt x="2827" y="2274"/>
                  </a:lnTo>
                  <a:lnTo>
                    <a:pt x="2858" y="2244"/>
                  </a:lnTo>
                  <a:lnTo>
                    <a:pt x="2858" y="2213"/>
                  </a:lnTo>
                  <a:lnTo>
                    <a:pt x="2827" y="1998"/>
                  </a:lnTo>
                  <a:lnTo>
                    <a:pt x="2796" y="1752"/>
                  </a:lnTo>
                  <a:lnTo>
                    <a:pt x="2765" y="1537"/>
                  </a:lnTo>
                  <a:lnTo>
                    <a:pt x="2673" y="1353"/>
                  </a:lnTo>
                  <a:lnTo>
                    <a:pt x="2581" y="1138"/>
                  </a:lnTo>
                  <a:lnTo>
                    <a:pt x="2458" y="984"/>
                  </a:lnTo>
                  <a:lnTo>
                    <a:pt x="2335" y="800"/>
                  </a:lnTo>
                  <a:lnTo>
                    <a:pt x="2212" y="646"/>
                  </a:lnTo>
                  <a:lnTo>
                    <a:pt x="2028" y="492"/>
                  </a:lnTo>
                  <a:lnTo>
                    <a:pt x="1874" y="369"/>
                  </a:lnTo>
                  <a:lnTo>
                    <a:pt x="1690" y="247"/>
                  </a:lnTo>
                  <a:lnTo>
                    <a:pt x="1506" y="154"/>
                  </a:lnTo>
                  <a:lnTo>
                    <a:pt x="1291" y="93"/>
                  </a:lnTo>
                  <a:lnTo>
                    <a:pt x="1075" y="32"/>
                  </a:lnTo>
                  <a:lnTo>
                    <a:pt x="860"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03;p44"/>
            <p:cNvSpPr/>
            <p:nvPr/>
          </p:nvSpPr>
          <p:spPr>
            <a:xfrm>
              <a:off x="208798" y="4996765"/>
              <a:ext cx="218280" cy="172432"/>
            </a:xfrm>
            <a:custGeom>
              <a:avLst/>
              <a:gdLst/>
              <a:ahLst/>
              <a:cxnLst/>
              <a:rect l="l" t="t" r="r" b="b"/>
              <a:pathLst>
                <a:path w="2490" h="1967" extrusionOk="0">
                  <a:moveTo>
                    <a:pt x="0" y="0"/>
                  </a:moveTo>
                  <a:lnTo>
                    <a:pt x="31" y="215"/>
                  </a:lnTo>
                  <a:lnTo>
                    <a:pt x="93" y="400"/>
                  </a:lnTo>
                  <a:lnTo>
                    <a:pt x="185" y="615"/>
                  </a:lnTo>
                  <a:lnTo>
                    <a:pt x="308" y="769"/>
                  </a:lnTo>
                  <a:lnTo>
                    <a:pt x="431" y="953"/>
                  </a:lnTo>
                  <a:lnTo>
                    <a:pt x="584" y="1107"/>
                  </a:lnTo>
                  <a:lnTo>
                    <a:pt x="738" y="1229"/>
                  </a:lnTo>
                  <a:lnTo>
                    <a:pt x="922" y="1352"/>
                  </a:lnTo>
                  <a:lnTo>
                    <a:pt x="1291" y="1537"/>
                  </a:lnTo>
                  <a:lnTo>
                    <a:pt x="1690" y="1690"/>
                  </a:lnTo>
                  <a:lnTo>
                    <a:pt x="2090" y="1844"/>
                  </a:lnTo>
                  <a:lnTo>
                    <a:pt x="2489" y="1967"/>
                  </a:lnTo>
                  <a:lnTo>
                    <a:pt x="2489" y="1752"/>
                  </a:lnTo>
                  <a:lnTo>
                    <a:pt x="2459" y="1567"/>
                  </a:lnTo>
                  <a:lnTo>
                    <a:pt x="2397" y="1383"/>
                  </a:lnTo>
                  <a:lnTo>
                    <a:pt x="2305" y="1199"/>
                  </a:lnTo>
                  <a:lnTo>
                    <a:pt x="2121" y="861"/>
                  </a:lnTo>
                  <a:lnTo>
                    <a:pt x="1875" y="584"/>
                  </a:lnTo>
                  <a:lnTo>
                    <a:pt x="1567" y="338"/>
                  </a:lnTo>
                  <a:lnTo>
                    <a:pt x="1229" y="154"/>
                  </a:lnTo>
                  <a:lnTo>
                    <a:pt x="1045" y="93"/>
                  </a:lnTo>
                  <a:lnTo>
                    <a:pt x="830" y="31"/>
                  </a:lnTo>
                  <a:lnTo>
                    <a:pt x="646"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5;p44"/>
            <p:cNvSpPr/>
            <p:nvPr/>
          </p:nvSpPr>
          <p:spPr>
            <a:xfrm>
              <a:off x="321881" y="5050589"/>
              <a:ext cx="48565" cy="78195"/>
            </a:xfrm>
            <a:custGeom>
              <a:avLst/>
              <a:gdLst/>
              <a:ahLst/>
              <a:cxnLst/>
              <a:rect l="l" t="t" r="r" b="b"/>
              <a:pathLst>
                <a:path w="554" h="892" extrusionOk="0">
                  <a:moveTo>
                    <a:pt x="277" y="1"/>
                  </a:moveTo>
                  <a:lnTo>
                    <a:pt x="185" y="32"/>
                  </a:lnTo>
                  <a:lnTo>
                    <a:pt x="93" y="124"/>
                  </a:lnTo>
                  <a:lnTo>
                    <a:pt x="32" y="277"/>
                  </a:lnTo>
                  <a:lnTo>
                    <a:pt x="1" y="431"/>
                  </a:lnTo>
                  <a:lnTo>
                    <a:pt x="32" y="615"/>
                  </a:lnTo>
                  <a:lnTo>
                    <a:pt x="93" y="738"/>
                  </a:lnTo>
                  <a:lnTo>
                    <a:pt x="185" y="861"/>
                  </a:lnTo>
                  <a:lnTo>
                    <a:pt x="277" y="892"/>
                  </a:lnTo>
                  <a:lnTo>
                    <a:pt x="370" y="861"/>
                  </a:lnTo>
                  <a:lnTo>
                    <a:pt x="462" y="738"/>
                  </a:lnTo>
                  <a:lnTo>
                    <a:pt x="523" y="615"/>
                  </a:lnTo>
                  <a:lnTo>
                    <a:pt x="554" y="431"/>
                  </a:lnTo>
                  <a:lnTo>
                    <a:pt x="523" y="277"/>
                  </a:lnTo>
                  <a:lnTo>
                    <a:pt x="462" y="124"/>
                  </a:lnTo>
                  <a:lnTo>
                    <a:pt x="370" y="32"/>
                  </a:lnTo>
                  <a:lnTo>
                    <a:pt x="27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06;p44"/>
            <p:cNvSpPr/>
            <p:nvPr/>
          </p:nvSpPr>
          <p:spPr>
            <a:xfrm>
              <a:off x="981790" y="4455372"/>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07;p44"/>
            <p:cNvSpPr/>
            <p:nvPr/>
          </p:nvSpPr>
          <p:spPr>
            <a:xfrm>
              <a:off x="981790" y="4961701"/>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8;p44"/>
            <p:cNvSpPr/>
            <p:nvPr/>
          </p:nvSpPr>
          <p:spPr>
            <a:xfrm>
              <a:off x="1628199" y="4355702"/>
              <a:ext cx="142890" cy="735401"/>
            </a:xfrm>
            <a:custGeom>
              <a:avLst/>
              <a:gdLst/>
              <a:ahLst/>
              <a:cxnLst/>
              <a:rect l="l" t="t" r="r" b="b"/>
              <a:pathLst>
                <a:path w="1630" h="8389" extrusionOk="0">
                  <a:moveTo>
                    <a:pt x="769" y="1"/>
                  </a:moveTo>
                  <a:lnTo>
                    <a:pt x="646" y="31"/>
                  </a:lnTo>
                  <a:lnTo>
                    <a:pt x="554" y="124"/>
                  </a:lnTo>
                  <a:lnTo>
                    <a:pt x="431" y="339"/>
                  </a:lnTo>
                  <a:lnTo>
                    <a:pt x="308" y="492"/>
                  </a:lnTo>
                  <a:lnTo>
                    <a:pt x="93" y="707"/>
                  </a:lnTo>
                  <a:lnTo>
                    <a:pt x="32" y="769"/>
                  </a:lnTo>
                  <a:lnTo>
                    <a:pt x="1" y="861"/>
                  </a:lnTo>
                  <a:lnTo>
                    <a:pt x="1" y="953"/>
                  </a:lnTo>
                  <a:lnTo>
                    <a:pt x="32" y="1015"/>
                  </a:lnTo>
                  <a:lnTo>
                    <a:pt x="124" y="1168"/>
                  </a:lnTo>
                  <a:lnTo>
                    <a:pt x="185" y="1322"/>
                  </a:lnTo>
                  <a:lnTo>
                    <a:pt x="247" y="1660"/>
                  </a:lnTo>
                  <a:lnTo>
                    <a:pt x="308" y="2090"/>
                  </a:lnTo>
                  <a:lnTo>
                    <a:pt x="339" y="2551"/>
                  </a:lnTo>
                  <a:lnTo>
                    <a:pt x="400" y="3288"/>
                  </a:lnTo>
                  <a:lnTo>
                    <a:pt x="431" y="4149"/>
                  </a:lnTo>
                  <a:lnTo>
                    <a:pt x="431" y="4855"/>
                  </a:lnTo>
                  <a:lnTo>
                    <a:pt x="400" y="5132"/>
                  </a:lnTo>
                  <a:lnTo>
                    <a:pt x="339" y="5869"/>
                  </a:lnTo>
                  <a:lnTo>
                    <a:pt x="308" y="6330"/>
                  </a:lnTo>
                  <a:lnTo>
                    <a:pt x="247" y="6730"/>
                  </a:lnTo>
                  <a:lnTo>
                    <a:pt x="185" y="7098"/>
                  </a:lnTo>
                  <a:lnTo>
                    <a:pt x="124" y="7252"/>
                  </a:lnTo>
                  <a:lnTo>
                    <a:pt x="32" y="7375"/>
                  </a:lnTo>
                  <a:lnTo>
                    <a:pt x="1" y="7467"/>
                  </a:lnTo>
                  <a:lnTo>
                    <a:pt x="1" y="7559"/>
                  </a:lnTo>
                  <a:lnTo>
                    <a:pt x="32" y="7651"/>
                  </a:lnTo>
                  <a:lnTo>
                    <a:pt x="93" y="7713"/>
                  </a:lnTo>
                  <a:lnTo>
                    <a:pt x="308" y="7928"/>
                  </a:lnTo>
                  <a:lnTo>
                    <a:pt x="431" y="8082"/>
                  </a:lnTo>
                  <a:lnTo>
                    <a:pt x="554" y="8266"/>
                  </a:lnTo>
                  <a:lnTo>
                    <a:pt x="646" y="8358"/>
                  </a:lnTo>
                  <a:lnTo>
                    <a:pt x="769" y="8389"/>
                  </a:lnTo>
                  <a:lnTo>
                    <a:pt x="892" y="8389"/>
                  </a:lnTo>
                  <a:lnTo>
                    <a:pt x="984" y="8297"/>
                  </a:lnTo>
                  <a:lnTo>
                    <a:pt x="1076" y="8082"/>
                  </a:lnTo>
                  <a:lnTo>
                    <a:pt x="1199" y="7836"/>
                  </a:lnTo>
                  <a:lnTo>
                    <a:pt x="1291" y="7528"/>
                  </a:lnTo>
                  <a:lnTo>
                    <a:pt x="1384" y="7191"/>
                  </a:lnTo>
                  <a:lnTo>
                    <a:pt x="1476" y="6453"/>
                  </a:lnTo>
                  <a:lnTo>
                    <a:pt x="1537" y="5839"/>
                  </a:lnTo>
                  <a:lnTo>
                    <a:pt x="1599" y="5193"/>
                  </a:lnTo>
                  <a:lnTo>
                    <a:pt x="1629" y="5070"/>
                  </a:lnTo>
                  <a:lnTo>
                    <a:pt x="1629" y="4702"/>
                  </a:lnTo>
                  <a:lnTo>
                    <a:pt x="1599" y="3565"/>
                  </a:lnTo>
                  <a:lnTo>
                    <a:pt x="1568" y="2920"/>
                  </a:lnTo>
                  <a:lnTo>
                    <a:pt x="1537" y="2244"/>
                  </a:lnTo>
                  <a:lnTo>
                    <a:pt x="1476" y="1660"/>
                  </a:lnTo>
                  <a:lnTo>
                    <a:pt x="1384" y="1230"/>
                  </a:lnTo>
                  <a:lnTo>
                    <a:pt x="1291" y="861"/>
                  </a:lnTo>
                  <a:lnTo>
                    <a:pt x="1199" y="554"/>
                  </a:lnTo>
                  <a:lnTo>
                    <a:pt x="1076" y="308"/>
                  </a:lnTo>
                  <a:lnTo>
                    <a:pt x="984" y="124"/>
                  </a:lnTo>
                  <a:lnTo>
                    <a:pt x="892" y="31"/>
                  </a:lnTo>
                  <a:lnTo>
                    <a:pt x="769"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9;p44"/>
            <p:cNvSpPr/>
            <p:nvPr/>
          </p:nvSpPr>
          <p:spPr>
            <a:xfrm>
              <a:off x="731343" y="4277596"/>
              <a:ext cx="350212" cy="894333"/>
            </a:xfrm>
            <a:custGeom>
              <a:avLst/>
              <a:gdLst/>
              <a:ahLst/>
              <a:cxnLst/>
              <a:rect l="l" t="t" r="r" b="b"/>
              <a:pathLst>
                <a:path w="3995" h="10202" extrusionOk="0">
                  <a:moveTo>
                    <a:pt x="1598" y="1"/>
                  </a:moveTo>
                  <a:lnTo>
                    <a:pt x="1321" y="185"/>
                  </a:lnTo>
                  <a:lnTo>
                    <a:pt x="1106" y="400"/>
                  </a:lnTo>
                  <a:lnTo>
                    <a:pt x="891" y="646"/>
                  </a:lnTo>
                  <a:lnTo>
                    <a:pt x="738" y="892"/>
                  </a:lnTo>
                  <a:lnTo>
                    <a:pt x="584" y="1137"/>
                  </a:lnTo>
                  <a:lnTo>
                    <a:pt x="461" y="1414"/>
                  </a:lnTo>
                  <a:lnTo>
                    <a:pt x="369" y="1691"/>
                  </a:lnTo>
                  <a:lnTo>
                    <a:pt x="277" y="1967"/>
                  </a:lnTo>
                  <a:lnTo>
                    <a:pt x="185" y="2459"/>
                  </a:lnTo>
                  <a:lnTo>
                    <a:pt x="123" y="2889"/>
                  </a:lnTo>
                  <a:lnTo>
                    <a:pt x="92" y="3350"/>
                  </a:lnTo>
                  <a:lnTo>
                    <a:pt x="62" y="4364"/>
                  </a:lnTo>
                  <a:lnTo>
                    <a:pt x="0" y="5101"/>
                  </a:lnTo>
                  <a:lnTo>
                    <a:pt x="62" y="5839"/>
                  </a:lnTo>
                  <a:lnTo>
                    <a:pt x="92" y="6852"/>
                  </a:lnTo>
                  <a:lnTo>
                    <a:pt x="123" y="7283"/>
                  </a:lnTo>
                  <a:lnTo>
                    <a:pt x="185" y="7713"/>
                  </a:lnTo>
                  <a:lnTo>
                    <a:pt x="277" y="8235"/>
                  </a:lnTo>
                  <a:lnTo>
                    <a:pt x="369" y="8481"/>
                  </a:lnTo>
                  <a:lnTo>
                    <a:pt x="461" y="8757"/>
                  </a:lnTo>
                  <a:lnTo>
                    <a:pt x="584" y="9034"/>
                  </a:lnTo>
                  <a:lnTo>
                    <a:pt x="738" y="9311"/>
                  </a:lnTo>
                  <a:lnTo>
                    <a:pt x="891" y="9556"/>
                  </a:lnTo>
                  <a:lnTo>
                    <a:pt x="1106" y="9802"/>
                  </a:lnTo>
                  <a:lnTo>
                    <a:pt x="1321" y="9987"/>
                  </a:lnTo>
                  <a:lnTo>
                    <a:pt x="1598" y="10171"/>
                  </a:lnTo>
                  <a:lnTo>
                    <a:pt x="1659" y="10202"/>
                  </a:lnTo>
                  <a:lnTo>
                    <a:pt x="1752" y="10171"/>
                  </a:lnTo>
                  <a:lnTo>
                    <a:pt x="1813" y="10140"/>
                  </a:lnTo>
                  <a:lnTo>
                    <a:pt x="2120" y="9802"/>
                  </a:lnTo>
                  <a:lnTo>
                    <a:pt x="2305" y="9649"/>
                  </a:lnTo>
                  <a:lnTo>
                    <a:pt x="2550" y="9464"/>
                  </a:lnTo>
                  <a:lnTo>
                    <a:pt x="2796" y="9280"/>
                  </a:lnTo>
                  <a:lnTo>
                    <a:pt x="3104" y="9126"/>
                  </a:lnTo>
                  <a:lnTo>
                    <a:pt x="3472" y="9003"/>
                  </a:lnTo>
                  <a:lnTo>
                    <a:pt x="3841" y="8880"/>
                  </a:lnTo>
                  <a:lnTo>
                    <a:pt x="3933" y="8850"/>
                  </a:lnTo>
                  <a:lnTo>
                    <a:pt x="3964" y="8788"/>
                  </a:lnTo>
                  <a:lnTo>
                    <a:pt x="3995" y="8696"/>
                  </a:lnTo>
                  <a:lnTo>
                    <a:pt x="3964" y="8604"/>
                  </a:lnTo>
                  <a:lnTo>
                    <a:pt x="3810" y="8235"/>
                  </a:lnTo>
                  <a:lnTo>
                    <a:pt x="3687" y="7774"/>
                  </a:lnTo>
                  <a:lnTo>
                    <a:pt x="3564" y="7252"/>
                  </a:lnTo>
                  <a:lnTo>
                    <a:pt x="3564" y="6975"/>
                  </a:lnTo>
                  <a:lnTo>
                    <a:pt x="3534" y="6668"/>
                  </a:lnTo>
                  <a:lnTo>
                    <a:pt x="3534" y="3503"/>
                  </a:lnTo>
                  <a:lnTo>
                    <a:pt x="3564" y="3227"/>
                  </a:lnTo>
                  <a:lnTo>
                    <a:pt x="3564" y="2920"/>
                  </a:lnTo>
                  <a:lnTo>
                    <a:pt x="3687" y="2397"/>
                  </a:lnTo>
                  <a:lnTo>
                    <a:pt x="3810" y="1936"/>
                  </a:lnTo>
                  <a:lnTo>
                    <a:pt x="3964" y="1568"/>
                  </a:lnTo>
                  <a:lnTo>
                    <a:pt x="3995" y="1475"/>
                  </a:lnTo>
                  <a:lnTo>
                    <a:pt x="3964" y="1414"/>
                  </a:lnTo>
                  <a:lnTo>
                    <a:pt x="3933" y="1353"/>
                  </a:lnTo>
                  <a:lnTo>
                    <a:pt x="3841" y="1322"/>
                  </a:lnTo>
                  <a:lnTo>
                    <a:pt x="3472" y="1199"/>
                  </a:lnTo>
                  <a:lnTo>
                    <a:pt x="3104" y="1045"/>
                  </a:lnTo>
                  <a:lnTo>
                    <a:pt x="2796" y="892"/>
                  </a:lnTo>
                  <a:lnTo>
                    <a:pt x="2550" y="738"/>
                  </a:lnTo>
                  <a:lnTo>
                    <a:pt x="2305" y="554"/>
                  </a:lnTo>
                  <a:lnTo>
                    <a:pt x="2120" y="369"/>
                  </a:lnTo>
                  <a:lnTo>
                    <a:pt x="1813" y="62"/>
                  </a:lnTo>
                  <a:lnTo>
                    <a:pt x="1752"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10;p44"/>
            <p:cNvSpPr/>
            <p:nvPr/>
          </p:nvSpPr>
          <p:spPr>
            <a:xfrm>
              <a:off x="1232324" y="4581955"/>
              <a:ext cx="285604" cy="285604"/>
            </a:xfrm>
            <a:custGeom>
              <a:avLst/>
              <a:gdLst/>
              <a:ahLst/>
              <a:cxnLst/>
              <a:rect l="l" t="t" r="r" b="b"/>
              <a:pathLst>
                <a:path w="3258" h="3258" extrusionOk="0">
                  <a:moveTo>
                    <a:pt x="246" y="1"/>
                  </a:moveTo>
                  <a:lnTo>
                    <a:pt x="154" y="31"/>
                  </a:lnTo>
                  <a:lnTo>
                    <a:pt x="62" y="62"/>
                  </a:lnTo>
                  <a:lnTo>
                    <a:pt x="31" y="154"/>
                  </a:lnTo>
                  <a:lnTo>
                    <a:pt x="0" y="246"/>
                  </a:lnTo>
                  <a:lnTo>
                    <a:pt x="0" y="2981"/>
                  </a:lnTo>
                  <a:lnTo>
                    <a:pt x="31" y="3104"/>
                  </a:lnTo>
                  <a:lnTo>
                    <a:pt x="62" y="3165"/>
                  </a:lnTo>
                  <a:lnTo>
                    <a:pt x="154" y="3227"/>
                  </a:lnTo>
                  <a:lnTo>
                    <a:pt x="246" y="3258"/>
                  </a:lnTo>
                  <a:lnTo>
                    <a:pt x="3011" y="3258"/>
                  </a:lnTo>
                  <a:lnTo>
                    <a:pt x="3104" y="3227"/>
                  </a:lnTo>
                  <a:lnTo>
                    <a:pt x="3165" y="3165"/>
                  </a:lnTo>
                  <a:lnTo>
                    <a:pt x="3226" y="3104"/>
                  </a:lnTo>
                  <a:lnTo>
                    <a:pt x="3257" y="2981"/>
                  </a:lnTo>
                  <a:lnTo>
                    <a:pt x="3257" y="246"/>
                  </a:lnTo>
                  <a:lnTo>
                    <a:pt x="3226" y="154"/>
                  </a:lnTo>
                  <a:lnTo>
                    <a:pt x="3165" y="62"/>
                  </a:lnTo>
                  <a:lnTo>
                    <a:pt x="3104" y="31"/>
                  </a:lnTo>
                  <a:lnTo>
                    <a:pt x="3011"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11;p44"/>
            <p:cNvSpPr/>
            <p:nvPr/>
          </p:nvSpPr>
          <p:spPr>
            <a:xfrm>
              <a:off x="1232324" y="4581955"/>
              <a:ext cx="285604" cy="242474"/>
            </a:xfrm>
            <a:custGeom>
              <a:avLst/>
              <a:gdLst/>
              <a:ahLst/>
              <a:cxnLst/>
              <a:rect l="l" t="t" r="r" b="b"/>
              <a:pathLst>
                <a:path w="3258" h="2766" extrusionOk="0">
                  <a:moveTo>
                    <a:pt x="246" y="1"/>
                  </a:moveTo>
                  <a:lnTo>
                    <a:pt x="154" y="31"/>
                  </a:lnTo>
                  <a:lnTo>
                    <a:pt x="62" y="62"/>
                  </a:lnTo>
                  <a:lnTo>
                    <a:pt x="31" y="154"/>
                  </a:lnTo>
                  <a:lnTo>
                    <a:pt x="0" y="246"/>
                  </a:lnTo>
                  <a:lnTo>
                    <a:pt x="0" y="492"/>
                  </a:lnTo>
                  <a:lnTo>
                    <a:pt x="3257" y="2766"/>
                  </a:lnTo>
                  <a:lnTo>
                    <a:pt x="3257" y="246"/>
                  </a:lnTo>
                  <a:lnTo>
                    <a:pt x="3226" y="154"/>
                  </a:lnTo>
                  <a:lnTo>
                    <a:pt x="3165" y="62"/>
                  </a:lnTo>
                  <a:lnTo>
                    <a:pt x="3104" y="31"/>
                  </a:lnTo>
                  <a:lnTo>
                    <a:pt x="3011"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12;p44"/>
            <p:cNvSpPr/>
            <p:nvPr/>
          </p:nvSpPr>
          <p:spPr>
            <a:xfrm>
              <a:off x="731343" y="4501131"/>
              <a:ext cx="350212" cy="554991"/>
            </a:xfrm>
            <a:custGeom>
              <a:avLst/>
              <a:gdLst/>
              <a:ahLst/>
              <a:cxnLst/>
              <a:rect l="l" t="t" r="r" b="b"/>
              <a:pathLst>
                <a:path w="3995" h="6331" extrusionOk="0">
                  <a:moveTo>
                    <a:pt x="154" y="1"/>
                  </a:moveTo>
                  <a:lnTo>
                    <a:pt x="92" y="554"/>
                  </a:lnTo>
                  <a:lnTo>
                    <a:pt x="92" y="800"/>
                  </a:lnTo>
                  <a:lnTo>
                    <a:pt x="62" y="1814"/>
                  </a:lnTo>
                  <a:lnTo>
                    <a:pt x="0" y="2551"/>
                  </a:lnTo>
                  <a:lnTo>
                    <a:pt x="92" y="3872"/>
                  </a:lnTo>
                  <a:lnTo>
                    <a:pt x="3872" y="6330"/>
                  </a:lnTo>
                  <a:lnTo>
                    <a:pt x="3933" y="6269"/>
                  </a:lnTo>
                  <a:lnTo>
                    <a:pt x="3964" y="6238"/>
                  </a:lnTo>
                  <a:lnTo>
                    <a:pt x="3995" y="6146"/>
                  </a:lnTo>
                  <a:lnTo>
                    <a:pt x="3964" y="6054"/>
                  </a:lnTo>
                  <a:lnTo>
                    <a:pt x="3810" y="5685"/>
                  </a:lnTo>
                  <a:lnTo>
                    <a:pt x="3687" y="5224"/>
                  </a:lnTo>
                  <a:lnTo>
                    <a:pt x="3564" y="4702"/>
                  </a:lnTo>
                  <a:lnTo>
                    <a:pt x="3564" y="4425"/>
                  </a:lnTo>
                  <a:lnTo>
                    <a:pt x="3534" y="4118"/>
                  </a:lnTo>
                  <a:lnTo>
                    <a:pt x="3534" y="2182"/>
                  </a:lnTo>
                  <a:lnTo>
                    <a:pt x="154"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3;p44"/>
            <p:cNvSpPr/>
            <p:nvPr/>
          </p:nvSpPr>
          <p:spPr>
            <a:xfrm>
              <a:off x="750190" y="4347637"/>
              <a:ext cx="299017" cy="317952"/>
            </a:xfrm>
            <a:custGeom>
              <a:avLst/>
              <a:gdLst/>
              <a:ahLst/>
              <a:cxnLst/>
              <a:rect l="l" t="t" r="r" b="b"/>
              <a:pathLst>
                <a:path w="3411" h="3627" extrusionOk="0">
                  <a:moveTo>
                    <a:pt x="553" y="0"/>
                  </a:moveTo>
                  <a:lnTo>
                    <a:pt x="369" y="369"/>
                  </a:lnTo>
                  <a:lnTo>
                    <a:pt x="185" y="738"/>
                  </a:lnTo>
                  <a:lnTo>
                    <a:pt x="92" y="1137"/>
                  </a:lnTo>
                  <a:lnTo>
                    <a:pt x="0" y="1475"/>
                  </a:lnTo>
                  <a:lnTo>
                    <a:pt x="3319" y="3626"/>
                  </a:lnTo>
                  <a:lnTo>
                    <a:pt x="3319" y="2704"/>
                  </a:lnTo>
                  <a:lnTo>
                    <a:pt x="3349" y="2274"/>
                  </a:lnTo>
                  <a:lnTo>
                    <a:pt x="3411" y="1844"/>
                  </a:lnTo>
                  <a:lnTo>
                    <a:pt x="553"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4;p44"/>
            <p:cNvSpPr/>
            <p:nvPr/>
          </p:nvSpPr>
          <p:spPr>
            <a:xfrm>
              <a:off x="1663264" y="4805490"/>
              <a:ext cx="88" cy="88"/>
            </a:xfrm>
            <a:custGeom>
              <a:avLst/>
              <a:gdLst/>
              <a:ahLst/>
              <a:cxnLst/>
              <a:rect l="l" t="t" r="r" b="b"/>
              <a:pathLst>
                <a:path w="1" h="1" extrusionOk="0">
                  <a:moveTo>
                    <a:pt x="0" y="1"/>
                  </a:moveTo>
                  <a:lnTo>
                    <a:pt x="0" y="1"/>
                  </a:lnTo>
                  <a:close/>
                </a:path>
              </a:pathLst>
            </a:custGeom>
            <a:solidFill>
              <a:srgbClr val="42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15;p44"/>
            <p:cNvSpPr/>
            <p:nvPr/>
          </p:nvSpPr>
          <p:spPr>
            <a:xfrm>
              <a:off x="1663264" y="4805490"/>
              <a:ext cx="88" cy="88"/>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6;p44"/>
            <p:cNvSpPr/>
            <p:nvPr/>
          </p:nvSpPr>
          <p:spPr>
            <a:xfrm>
              <a:off x="1657829" y="4635866"/>
              <a:ext cx="113260" cy="315234"/>
            </a:xfrm>
            <a:custGeom>
              <a:avLst/>
              <a:gdLst/>
              <a:ahLst/>
              <a:cxnLst/>
              <a:rect l="l" t="t" r="r" b="b"/>
              <a:pathLst>
                <a:path w="1292" h="3596" extrusionOk="0">
                  <a:moveTo>
                    <a:pt x="62" y="0"/>
                  </a:moveTo>
                  <a:lnTo>
                    <a:pt x="93" y="676"/>
                  </a:lnTo>
                  <a:lnTo>
                    <a:pt x="93" y="1291"/>
                  </a:lnTo>
                  <a:lnTo>
                    <a:pt x="62" y="1936"/>
                  </a:lnTo>
                  <a:lnTo>
                    <a:pt x="1" y="2673"/>
                  </a:lnTo>
                  <a:lnTo>
                    <a:pt x="1" y="2858"/>
                  </a:lnTo>
                  <a:lnTo>
                    <a:pt x="1107" y="3595"/>
                  </a:lnTo>
                  <a:lnTo>
                    <a:pt x="1168" y="2981"/>
                  </a:lnTo>
                  <a:lnTo>
                    <a:pt x="1230" y="2489"/>
                  </a:lnTo>
                  <a:lnTo>
                    <a:pt x="1261" y="1997"/>
                  </a:lnTo>
                  <a:lnTo>
                    <a:pt x="1261" y="1905"/>
                  </a:lnTo>
                  <a:lnTo>
                    <a:pt x="1291" y="1659"/>
                  </a:lnTo>
                  <a:lnTo>
                    <a:pt x="1291" y="799"/>
                  </a:lnTo>
                  <a:lnTo>
                    <a:pt x="62"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17;p44"/>
            <p:cNvSpPr/>
            <p:nvPr/>
          </p:nvSpPr>
          <p:spPr>
            <a:xfrm>
              <a:off x="1647046" y="4487719"/>
              <a:ext cx="121325" cy="196715"/>
            </a:xfrm>
            <a:custGeom>
              <a:avLst/>
              <a:gdLst/>
              <a:ahLst/>
              <a:cxnLst/>
              <a:rect l="l" t="t" r="r" b="b"/>
              <a:pathLst>
                <a:path w="1384" h="2244" extrusionOk="0">
                  <a:moveTo>
                    <a:pt x="1" y="0"/>
                  </a:moveTo>
                  <a:lnTo>
                    <a:pt x="62" y="461"/>
                  </a:lnTo>
                  <a:lnTo>
                    <a:pt x="124" y="1045"/>
                  </a:lnTo>
                  <a:lnTo>
                    <a:pt x="185" y="1475"/>
                  </a:lnTo>
                  <a:lnTo>
                    <a:pt x="1384" y="2243"/>
                  </a:lnTo>
                  <a:lnTo>
                    <a:pt x="1353" y="1537"/>
                  </a:lnTo>
                  <a:lnTo>
                    <a:pt x="1322" y="830"/>
                  </a:lnTo>
                  <a:lnTo>
                    <a:pt x="1"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roup 40"/>
            <p:cNvGrpSpPr/>
            <p:nvPr/>
          </p:nvGrpSpPr>
          <p:grpSpPr>
            <a:xfrm>
              <a:off x="2008041" y="4426360"/>
              <a:ext cx="6810881" cy="633011"/>
              <a:chOff x="1937992" y="4412320"/>
              <a:chExt cx="6810881" cy="633011"/>
            </a:xfrm>
          </p:grpSpPr>
          <p:sp>
            <p:nvSpPr>
              <p:cNvPr id="42" name="Google Shape;1936;p44"/>
              <p:cNvSpPr/>
              <p:nvPr/>
            </p:nvSpPr>
            <p:spPr>
              <a:xfrm flipH="1">
                <a:off x="7655196" y="4412320"/>
                <a:ext cx="1093677" cy="633011"/>
              </a:xfrm>
              <a:custGeom>
                <a:avLst/>
                <a:gdLst/>
                <a:ahLst/>
                <a:cxnLst/>
                <a:rect l="l" t="t" r="r" b="b"/>
                <a:pathLst>
                  <a:path w="12476" h="7221" extrusionOk="0">
                    <a:moveTo>
                      <a:pt x="3903" y="492"/>
                    </a:moveTo>
                    <a:lnTo>
                      <a:pt x="4179" y="522"/>
                    </a:lnTo>
                    <a:lnTo>
                      <a:pt x="4456" y="584"/>
                    </a:lnTo>
                    <a:lnTo>
                      <a:pt x="4701" y="676"/>
                    </a:lnTo>
                    <a:lnTo>
                      <a:pt x="1875" y="4117"/>
                    </a:lnTo>
                    <a:lnTo>
                      <a:pt x="3196" y="4117"/>
                    </a:lnTo>
                    <a:lnTo>
                      <a:pt x="2458" y="6514"/>
                    </a:lnTo>
                    <a:lnTo>
                      <a:pt x="2059" y="6299"/>
                    </a:lnTo>
                    <a:lnTo>
                      <a:pt x="1660" y="6053"/>
                    </a:lnTo>
                    <a:lnTo>
                      <a:pt x="1322" y="5746"/>
                    </a:lnTo>
                    <a:lnTo>
                      <a:pt x="1045" y="5377"/>
                    </a:lnTo>
                    <a:lnTo>
                      <a:pt x="799" y="4978"/>
                    </a:lnTo>
                    <a:lnTo>
                      <a:pt x="646" y="4547"/>
                    </a:lnTo>
                    <a:lnTo>
                      <a:pt x="523" y="4087"/>
                    </a:lnTo>
                    <a:lnTo>
                      <a:pt x="492" y="3841"/>
                    </a:lnTo>
                    <a:lnTo>
                      <a:pt x="492" y="3595"/>
                    </a:lnTo>
                    <a:lnTo>
                      <a:pt x="492" y="3288"/>
                    </a:lnTo>
                    <a:lnTo>
                      <a:pt x="553" y="2980"/>
                    </a:lnTo>
                    <a:lnTo>
                      <a:pt x="615" y="2673"/>
                    </a:lnTo>
                    <a:lnTo>
                      <a:pt x="738" y="2397"/>
                    </a:lnTo>
                    <a:lnTo>
                      <a:pt x="861" y="2120"/>
                    </a:lnTo>
                    <a:lnTo>
                      <a:pt x="1014" y="1874"/>
                    </a:lnTo>
                    <a:lnTo>
                      <a:pt x="1199" y="1628"/>
                    </a:lnTo>
                    <a:lnTo>
                      <a:pt x="1414" y="1383"/>
                    </a:lnTo>
                    <a:lnTo>
                      <a:pt x="1629" y="1198"/>
                    </a:lnTo>
                    <a:lnTo>
                      <a:pt x="1875" y="1014"/>
                    </a:lnTo>
                    <a:lnTo>
                      <a:pt x="2120" y="860"/>
                    </a:lnTo>
                    <a:lnTo>
                      <a:pt x="2397" y="737"/>
                    </a:lnTo>
                    <a:lnTo>
                      <a:pt x="2674" y="615"/>
                    </a:lnTo>
                    <a:lnTo>
                      <a:pt x="2981" y="553"/>
                    </a:lnTo>
                    <a:lnTo>
                      <a:pt x="3288" y="492"/>
                    </a:lnTo>
                    <a:close/>
                    <a:moveTo>
                      <a:pt x="4732" y="707"/>
                    </a:moveTo>
                    <a:lnTo>
                      <a:pt x="5162" y="891"/>
                    </a:lnTo>
                    <a:lnTo>
                      <a:pt x="5531" y="1168"/>
                    </a:lnTo>
                    <a:lnTo>
                      <a:pt x="5869" y="1475"/>
                    </a:lnTo>
                    <a:lnTo>
                      <a:pt x="6176" y="1813"/>
                    </a:lnTo>
                    <a:lnTo>
                      <a:pt x="6422" y="2212"/>
                    </a:lnTo>
                    <a:lnTo>
                      <a:pt x="6576" y="2642"/>
                    </a:lnTo>
                    <a:lnTo>
                      <a:pt x="6699" y="3103"/>
                    </a:lnTo>
                    <a:lnTo>
                      <a:pt x="6729" y="3349"/>
                    </a:lnTo>
                    <a:lnTo>
                      <a:pt x="6729" y="3595"/>
                    </a:lnTo>
                    <a:lnTo>
                      <a:pt x="6699" y="3933"/>
                    </a:lnTo>
                    <a:lnTo>
                      <a:pt x="6668" y="4240"/>
                    </a:lnTo>
                    <a:lnTo>
                      <a:pt x="6576" y="4517"/>
                    </a:lnTo>
                    <a:lnTo>
                      <a:pt x="6484" y="4824"/>
                    </a:lnTo>
                    <a:lnTo>
                      <a:pt x="6361" y="5100"/>
                    </a:lnTo>
                    <a:lnTo>
                      <a:pt x="6207" y="5346"/>
                    </a:lnTo>
                    <a:lnTo>
                      <a:pt x="6023" y="5592"/>
                    </a:lnTo>
                    <a:lnTo>
                      <a:pt x="5808" y="5807"/>
                    </a:lnTo>
                    <a:lnTo>
                      <a:pt x="5592" y="6022"/>
                    </a:lnTo>
                    <a:lnTo>
                      <a:pt x="5347" y="6176"/>
                    </a:lnTo>
                    <a:lnTo>
                      <a:pt x="5101" y="6360"/>
                    </a:lnTo>
                    <a:lnTo>
                      <a:pt x="4824" y="6483"/>
                    </a:lnTo>
                    <a:lnTo>
                      <a:pt x="4548" y="6575"/>
                    </a:lnTo>
                    <a:lnTo>
                      <a:pt x="4241" y="6668"/>
                    </a:lnTo>
                    <a:lnTo>
                      <a:pt x="3933" y="6698"/>
                    </a:lnTo>
                    <a:lnTo>
                      <a:pt x="3595" y="6729"/>
                    </a:lnTo>
                    <a:lnTo>
                      <a:pt x="3319" y="6698"/>
                    </a:lnTo>
                    <a:lnTo>
                      <a:pt x="3042" y="6668"/>
                    </a:lnTo>
                    <a:lnTo>
                      <a:pt x="2766" y="6606"/>
                    </a:lnTo>
                    <a:lnTo>
                      <a:pt x="2520" y="6514"/>
                    </a:lnTo>
                    <a:lnTo>
                      <a:pt x="5316" y="3103"/>
                    </a:lnTo>
                    <a:lnTo>
                      <a:pt x="4025" y="3103"/>
                    </a:lnTo>
                    <a:lnTo>
                      <a:pt x="4732" y="707"/>
                    </a:lnTo>
                    <a:close/>
                    <a:moveTo>
                      <a:pt x="3227" y="0"/>
                    </a:moveTo>
                    <a:lnTo>
                      <a:pt x="2889" y="61"/>
                    </a:lnTo>
                    <a:lnTo>
                      <a:pt x="2520" y="154"/>
                    </a:lnTo>
                    <a:lnTo>
                      <a:pt x="2213" y="277"/>
                    </a:lnTo>
                    <a:lnTo>
                      <a:pt x="1875" y="430"/>
                    </a:lnTo>
                    <a:lnTo>
                      <a:pt x="1598" y="615"/>
                    </a:lnTo>
                    <a:lnTo>
                      <a:pt x="1322" y="830"/>
                    </a:lnTo>
                    <a:lnTo>
                      <a:pt x="1045" y="1045"/>
                    </a:lnTo>
                    <a:lnTo>
                      <a:pt x="830" y="1290"/>
                    </a:lnTo>
                    <a:lnTo>
                      <a:pt x="615" y="1598"/>
                    </a:lnTo>
                    <a:lnTo>
                      <a:pt x="431" y="1874"/>
                    </a:lnTo>
                    <a:lnTo>
                      <a:pt x="277" y="2212"/>
                    </a:lnTo>
                    <a:lnTo>
                      <a:pt x="154" y="2520"/>
                    </a:lnTo>
                    <a:lnTo>
                      <a:pt x="62" y="2888"/>
                    </a:lnTo>
                    <a:lnTo>
                      <a:pt x="0" y="3226"/>
                    </a:lnTo>
                    <a:lnTo>
                      <a:pt x="0" y="3595"/>
                    </a:lnTo>
                    <a:lnTo>
                      <a:pt x="0" y="3964"/>
                    </a:lnTo>
                    <a:lnTo>
                      <a:pt x="62" y="4332"/>
                    </a:lnTo>
                    <a:lnTo>
                      <a:pt x="154" y="4670"/>
                    </a:lnTo>
                    <a:lnTo>
                      <a:pt x="277" y="5008"/>
                    </a:lnTo>
                    <a:lnTo>
                      <a:pt x="431" y="5316"/>
                    </a:lnTo>
                    <a:lnTo>
                      <a:pt x="615" y="5623"/>
                    </a:lnTo>
                    <a:lnTo>
                      <a:pt x="830" y="5899"/>
                    </a:lnTo>
                    <a:lnTo>
                      <a:pt x="1045" y="6145"/>
                    </a:lnTo>
                    <a:lnTo>
                      <a:pt x="1322" y="6391"/>
                    </a:lnTo>
                    <a:lnTo>
                      <a:pt x="1598" y="6606"/>
                    </a:lnTo>
                    <a:lnTo>
                      <a:pt x="1875" y="6790"/>
                    </a:lnTo>
                    <a:lnTo>
                      <a:pt x="2213" y="6944"/>
                    </a:lnTo>
                    <a:lnTo>
                      <a:pt x="2520" y="7067"/>
                    </a:lnTo>
                    <a:lnTo>
                      <a:pt x="2889" y="7159"/>
                    </a:lnTo>
                    <a:lnTo>
                      <a:pt x="3227" y="7190"/>
                    </a:lnTo>
                    <a:lnTo>
                      <a:pt x="3595" y="7221"/>
                    </a:lnTo>
                    <a:lnTo>
                      <a:pt x="3964" y="7190"/>
                    </a:lnTo>
                    <a:lnTo>
                      <a:pt x="4302" y="7159"/>
                    </a:lnTo>
                    <a:lnTo>
                      <a:pt x="4640" y="7067"/>
                    </a:lnTo>
                    <a:lnTo>
                      <a:pt x="4947" y="6944"/>
                    </a:lnTo>
                    <a:lnTo>
                      <a:pt x="5255" y="6821"/>
                    </a:lnTo>
                    <a:lnTo>
                      <a:pt x="5562" y="6637"/>
                    </a:lnTo>
                    <a:lnTo>
                      <a:pt x="5838" y="6452"/>
                    </a:lnTo>
                    <a:lnTo>
                      <a:pt x="6084" y="6237"/>
                    </a:lnTo>
                    <a:lnTo>
                      <a:pt x="6299" y="5992"/>
                    </a:lnTo>
                    <a:lnTo>
                      <a:pt x="6514" y="5746"/>
                    </a:lnTo>
                    <a:lnTo>
                      <a:pt x="6699" y="5469"/>
                    </a:lnTo>
                    <a:lnTo>
                      <a:pt x="6852" y="5162"/>
                    </a:lnTo>
                    <a:lnTo>
                      <a:pt x="7006" y="4855"/>
                    </a:lnTo>
                    <a:lnTo>
                      <a:pt x="7098" y="4547"/>
                    </a:lnTo>
                    <a:lnTo>
                      <a:pt x="7159" y="4209"/>
                    </a:lnTo>
                    <a:lnTo>
                      <a:pt x="7221" y="3841"/>
                    </a:lnTo>
                    <a:lnTo>
                      <a:pt x="12475" y="3841"/>
                    </a:lnTo>
                    <a:lnTo>
                      <a:pt x="12475" y="3349"/>
                    </a:lnTo>
                    <a:lnTo>
                      <a:pt x="7221" y="3349"/>
                    </a:lnTo>
                    <a:lnTo>
                      <a:pt x="7159" y="3011"/>
                    </a:lnTo>
                    <a:lnTo>
                      <a:pt x="7098" y="2673"/>
                    </a:lnTo>
                    <a:lnTo>
                      <a:pt x="7006" y="2335"/>
                    </a:lnTo>
                    <a:lnTo>
                      <a:pt x="6852" y="2028"/>
                    </a:lnTo>
                    <a:lnTo>
                      <a:pt x="6699" y="1751"/>
                    </a:lnTo>
                    <a:lnTo>
                      <a:pt x="6514" y="1475"/>
                    </a:lnTo>
                    <a:lnTo>
                      <a:pt x="6299" y="1198"/>
                    </a:lnTo>
                    <a:lnTo>
                      <a:pt x="6084" y="983"/>
                    </a:lnTo>
                    <a:lnTo>
                      <a:pt x="5838" y="737"/>
                    </a:lnTo>
                    <a:lnTo>
                      <a:pt x="5562" y="553"/>
                    </a:lnTo>
                    <a:lnTo>
                      <a:pt x="5255" y="399"/>
                    </a:lnTo>
                    <a:lnTo>
                      <a:pt x="4947" y="246"/>
                    </a:lnTo>
                    <a:lnTo>
                      <a:pt x="4640" y="154"/>
                    </a:lnTo>
                    <a:lnTo>
                      <a:pt x="4302" y="61"/>
                    </a:lnTo>
                    <a:lnTo>
                      <a:pt x="396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Rectangle 42"/>
              <p:cNvSpPr/>
              <p:nvPr/>
            </p:nvSpPr>
            <p:spPr>
              <a:xfrm>
                <a:off x="1937992" y="4706910"/>
                <a:ext cx="5717204"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Google Shape;432;p30"/>
          <p:cNvSpPr txBox="1">
            <a:spLocks/>
          </p:cNvSpPr>
          <p:nvPr/>
        </p:nvSpPr>
        <p:spPr>
          <a:xfrm>
            <a:off x="486251" y="216540"/>
            <a:ext cx="8229600"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1pPr>
            <a:lvl2pPr marR="0" lvl="1"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2pPr>
            <a:lvl3pPr marR="0" lvl="2"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3pPr>
            <a:lvl4pPr marR="0" lvl="3"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4pPr>
            <a:lvl5pPr marR="0" lvl="4"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5pPr>
            <a:lvl6pPr marR="0" lvl="5"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6pPr>
            <a:lvl7pPr marR="0" lvl="6"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7pPr>
            <a:lvl8pPr marR="0" lvl="7"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8pPr>
            <a:lvl9pPr marR="0" lvl="8"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9pPr>
          </a:lstStyle>
          <a:p>
            <a:r>
              <a:rPr lang="en-US" dirty="0">
                <a:solidFill>
                  <a:schemeClr val="tx1"/>
                </a:solidFill>
              </a:rPr>
              <a:t>DBSCAN</a:t>
            </a:r>
          </a:p>
        </p:txBody>
      </p:sp>
    </p:spTree>
    <p:extLst>
      <p:ext uri="{BB962C8B-B14F-4D97-AF65-F5344CB8AC3E}">
        <p14:creationId xmlns:p14="http://schemas.microsoft.com/office/powerpoint/2010/main" val="154779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1"/>
          <p:cNvSpPr/>
          <p:nvPr/>
        </p:nvSpPr>
        <p:spPr>
          <a:xfrm>
            <a:off x="3365559" y="1171850"/>
            <a:ext cx="5653293"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4442460" y="2107375"/>
            <a:ext cx="4576392"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4442460" y="3041455"/>
            <a:ext cx="4576392"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3365559" y="3975525"/>
            <a:ext cx="5653293"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p>
            <a:pPr lvl="0">
              <a:buClr>
                <a:schemeClr val="dk1"/>
              </a:buClr>
              <a:buSzPts val="1100"/>
            </a:pPr>
            <a:r>
              <a:rPr lang="en-US" dirty="0">
                <a:solidFill>
                  <a:schemeClr val="tx1"/>
                </a:solidFill>
              </a:rPr>
              <a:t>Conclusion</a:t>
            </a:r>
            <a:endParaRPr dirty="0">
              <a:solidFill>
                <a:schemeClr val="dk1"/>
              </a:solidFill>
            </a:endParaRPr>
          </a:p>
        </p:txBody>
      </p:sp>
      <p:grpSp>
        <p:nvGrpSpPr>
          <p:cNvPr id="523" name="Google Shape;523;p31"/>
          <p:cNvGrpSpPr/>
          <p:nvPr/>
        </p:nvGrpSpPr>
        <p:grpSpPr>
          <a:xfrm>
            <a:off x="4837162" y="1205233"/>
            <a:ext cx="4130409" cy="622701"/>
            <a:chOff x="4715191" y="1272350"/>
            <a:chExt cx="3971659" cy="622701"/>
          </a:xfrm>
        </p:grpSpPr>
        <p:sp>
          <p:nvSpPr>
            <p:cNvPr id="524" name="Google Shape;524;p31"/>
            <p:cNvSpPr txBox="1"/>
            <p:nvPr/>
          </p:nvSpPr>
          <p:spPr>
            <a:xfrm>
              <a:off x="5310169" y="1272350"/>
              <a:ext cx="3376681" cy="252600"/>
            </a:xfrm>
            <a:prstGeom prst="rect">
              <a:avLst/>
            </a:prstGeom>
            <a:noFill/>
            <a:ln>
              <a:noFill/>
            </a:ln>
          </p:spPr>
          <p:txBody>
            <a:bodyPr spcFirstLastPara="1" wrap="square" lIns="91425" tIns="91425" rIns="91425" bIns="91425" anchor="ctr" anchorCtr="0">
              <a:noAutofit/>
            </a:bodyPr>
            <a:lstStyle/>
            <a:p>
              <a:pPr lvl="0" algn="r"/>
              <a:r>
                <a:rPr lang="en-US" b="1" dirty="0">
                  <a:solidFill>
                    <a:srgbClr val="0070C0"/>
                  </a:solidFill>
                  <a:latin typeface="Fira Sans"/>
                  <a:ea typeface="Fira Sans"/>
                  <a:cs typeface="Fira Sans"/>
                  <a:sym typeface="Fira Sans"/>
                </a:rPr>
                <a:t>Versatility of Clustering Methods</a:t>
              </a:r>
              <a:endParaRPr b="1" dirty="0">
                <a:solidFill>
                  <a:srgbClr val="0070C0"/>
                </a:solidFill>
                <a:latin typeface="Fira Sans"/>
                <a:ea typeface="Fira Sans"/>
                <a:cs typeface="Fira Sans"/>
                <a:sym typeface="Fira Sans"/>
              </a:endParaRPr>
            </a:p>
          </p:txBody>
        </p:sp>
        <p:sp>
          <p:nvSpPr>
            <p:cNvPr id="525" name="Google Shape;525;p31"/>
            <p:cNvSpPr txBox="1"/>
            <p:nvPr/>
          </p:nvSpPr>
          <p:spPr>
            <a:xfrm>
              <a:off x="4715191" y="1523651"/>
              <a:ext cx="3971610" cy="371400"/>
            </a:xfrm>
            <a:prstGeom prst="rect">
              <a:avLst/>
            </a:prstGeom>
            <a:noFill/>
            <a:ln>
              <a:noFill/>
            </a:ln>
          </p:spPr>
          <p:txBody>
            <a:bodyPr spcFirstLastPara="1" wrap="square" lIns="91425" tIns="91425" rIns="91425" bIns="91425" anchor="ctr" anchorCtr="0">
              <a:noAutofit/>
            </a:bodyPr>
            <a:lstStyle/>
            <a:p>
              <a:pPr lvl="0" algn="r"/>
              <a:r>
                <a:rPr lang="en-US" sz="1200" dirty="0" smtClean="0">
                  <a:latin typeface="Roboto"/>
                  <a:ea typeface="Roboto"/>
                  <a:cs typeface="Roboto"/>
                  <a:sym typeface="Roboto"/>
                </a:rPr>
                <a:t>K-</a:t>
              </a:r>
              <a:r>
                <a:rPr lang="en-US" sz="1200" dirty="0" err="1" smtClean="0">
                  <a:latin typeface="Roboto"/>
                  <a:ea typeface="Roboto"/>
                  <a:cs typeface="Roboto"/>
                  <a:sym typeface="Roboto"/>
                </a:rPr>
                <a:t>Medoid</a:t>
              </a:r>
              <a:r>
                <a:rPr lang="en-US" sz="1200" dirty="0" smtClean="0">
                  <a:latin typeface="Roboto"/>
                  <a:ea typeface="Roboto"/>
                  <a:cs typeface="Roboto"/>
                  <a:sym typeface="Roboto"/>
                </a:rPr>
                <a:t>, </a:t>
              </a:r>
              <a:r>
                <a:rPr lang="en-US" sz="1200" dirty="0" smtClean="0">
                  <a:solidFill>
                    <a:schemeClr val="tx1"/>
                  </a:solidFill>
                </a:rPr>
                <a:t>Agglomerative, DBSCAN </a:t>
              </a:r>
              <a:r>
                <a:rPr lang="en-US" sz="1200" dirty="0"/>
                <a:t>demonstrates their versatility and effectiveness in identifying distinct </a:t>
              </a:r>
              <a:r>
                <a:rPr lang="en-US" sz="1200" dirty="0" smtClean="0"/>
                <a:t>patterns</a:t>
              </a:r>
              <a:endParaRPr sz="1200" dirty="0">
                <a:solidFill>
                  <a:srgbClr val="000000"/>
                </a:solidFill>
                <a:latin typeface="Roboto"/>
                <a:ea typeface="Roboto"/>
                <a:cs typeface="Roboto"/>
                <a:sym typeface="Roboto"/>
              </a:endParaRPr>
            </a:p>
          </p:txBody>
        </p:sp>
      </p:grpSp>
      <p:grpSp>
        <p:nvGrpSpPr>
          <p:cNvPr id="526" name="Google Shape;526;p31"/>
          <p:cNvGrpSpPr/>
          <p:nvPr/>
        </p:nvGrpSpPr>
        <p:grpSpPr>
          <a:xfrm>
            <a:off x="4861251" y="2124056"/>
            <a:ext cx="4184890" cy="622691"/>
            <a:chOff x="4662803" y="2191173"/>
            <a:chExt cx="4024047" cy="622691"/>
          </a:xfrm>
        </p:grpSpPr>
        <p:sp>
          <p:nvSpPr>
            <p:cNvPr id="527" name="Google Shape;527;p31"/>
            <p:cNvSpPr txBox="1"/>
            <p:nvPr/>
          </p:nvSpPr>
          <p:spPr>
            <a:xfrm>
              <a:off x="4902026" y="2191173"/>
              <a:ext cx="3784824" cy="252600"/>
            </a:xfrm>
            <a:prstGeom prst="rect">
              <a:avLst/>
            </a:prstGeom>
            <a:noFill/>
            <a:ln>
              <a:noFill/>
            </a:ln>
          </p:spPr>
          <p:txBody>
            <a:bodyPr spcFirstLastPara="1" wrap="square" lIns="91425" tIns="91425" rIns="91425" bIns="91425" anchor="ctr" anchorCtr="0">
              <a:noAutofit/>
            </a:bodyPr>
            <a:lstStyle/>
            <a:p>
              <a:pPr lvl="0" algn="r"/>
              <a:r>
                <a:rPr lang="en-US" b="1" dirty="0">
                  <a:solidFill>
                    <a:srgbClr val="0274A2"/>
                  </a:solidFill>
                  <a:latin typeface="Fira Sans"/>
                  <a:ea typeface="Fira Sans"/>
                  <a:cs typeface="Fira Sans"/>
                  <a:sym typeface="Fira Sans"/>
                </a:rPr>
                <a:t>Identification of Distinct Battery States</a:t>
              </a:r>
              <a:endParaRPr b="1" dirty="0">
                <a:solidFill>
                  <a:srgbClr val="0274A2"/>
                </a:solidFill>
                <a:latin typeface="Fira Sans"/>
                <a:ea typeface="Fira Sans"/>
                <a:cs typeface="Fira Sans"/>
                <a:sym typeface="Fira Sans"/>
              </a:endParaRPr>
            </a:p>
          </p:txBody>
        </p:sp>
        <p:sp>
          <p:nvSpPr>
            <p:cNvPr id="528" name="Google Shape;528;p31"/>
            <p:cNvSpPr txBox="1"/>
            <p:nvPr/>
          </p:nvSpPr>
          <p:spPr>
            <a:xfrm>
              <a:off x="4662803" y="2442464"/>
              <a:ext cx="4023998" cy="371400"/>
            </a:xfrm>
            <a:prstGeom prst="rect">
              <a:avLst/>
            </a:prstGeom>
            <a:noFill/>
            <a:ln>
              <a:noFill/>
            </a:ln>
          </p:spPr>
          <p:txBody>
            <a:bodyPr spcFirstLastPara="1" wrap="square" lIns="91425" tIns="91425" rIns="91425" bIns="91425" anchor="ctr" anchorCtr="0">
              <a:noAutofit/>
            </a:bodyPr>
            <a:lstStyle/>
            <a:p>
              <a:pPr lvl="0" algn="r"/>
              <a:r>
                <a:rPr lang="en-US" sz="1200" dirty="0" smtClean="0">
                  <a:latin typeface="Roboto"/>
                  <a:ea typeface="Roboto"/>
                  <a:cs typeface="Roboto"/>
                  <a:sym typeface="Roboto"/>
                </a:rPr>
                <a:t> </a:t>
              </a:r>
              <a:r>
                <a:rPr lang="en-US" sz="1200" dirty="0">
                  <a:latin typeface="Roboto"/>
                  <a:ea typeface="Roboto"/>
                  <a:cs typeface="Roboto"/>
                  <a:sym typeface="Roboto"/>
                </a:rPr>
                <a:t>This classification helps in understanding various operational </a:t>
              </a:r>
              <a:r>
                <a:rPr lang="en-US" sz="1200" dirty="0" smtClean="0">
                  <a:latin typeface="Roboto"/>
                  <a:ea typeface="Roboto"/>
                  <a:cs typeface="Roboto"/>
                  <a:sym typeface="Roboto"/>
                </a:rPr>
                <a:t>states and </a:t>
              </a:r>
              <a:r>
                <a:rPr lang="en-US" sz="1200" dirty="0">
                  <a:latin typeface="Roboto"/>
                  <a:ea typeface="Roboto"/>
                  <a:cs typeface="Roboto"/>
                  <a:sym typeface="Roboto"/>
                </a:rPr>
                <a:t>predicting </a:t>
              </a:r>
              <a:r>
                <a:rPr lang="en-US" sz="1200" dirty="0" smtClean="0">
                  <a:latin typeface="Roboto"/>
                  <a:ea typeface="Roboto"/>
                  <a:cs typeface="Roboto"/>
                  <a:sym typeface="Roboto"/>
                </a:rPr>
                <a:t>failures</a:t>
              </a:r>
              <a:endParaRPr sz="1200" dirty="0">
                <a:solidFill>
                  <a:srgbClr val="000000"/>
                </a:solidFill>
                <a:latin typeface="Roboto"/>
                <a:ea typeface="Roboto"/>
                <a:cs typeface="Roboto"/>
                <a:sym typeface="Roboto"/>
              </a:endParaRPr>
            </a:p>
          </p:txBody>
        </p:sp>
      </p:grpSp>
      <p:grpSp>
        <p:nvGrpSpPr>
          <p:cNvPr id="529" name="Google Shape;529;p31"/>
          <p:cNvGrpSpPr/>
          <p:nvPr/>
        </p:nvGrpSpPr>
        <p:grpSpPr>
          <a:xfrm>
            <a:off x="4298921" y="3042885"/>
            <a:ext cx="4668597" cy="685885"/>
            <a:chOff x="4050645" y="3110002"/>
            <a:chExt cx="4489163" cy="685885"/>
          </a:xfrm>
        </p:grpSpPr>
        <p:sp>
          <p:nvSpPr>
            <p:cNvPr id="530" name="Google Shape;530;p31"/>
            <p:cNvSpPr txBox="1"/>
            <p:nvPr/>
          </p:nvSpPr>
          <p:spPr>
            <a:xfrm>
              <a:off x="4050645" y="3110002"/>
              <a:ext cx="4489163" cy="252600"/>
            </a:xfrm>
            <a:prstGeom prst="rect">
              <a:avLst/>
            </a:prstGeom>
            <a:noFill/>
            <a:ln>
              <a:noFill/>
            </a:ln>
          </p:spPr>
          <p:txBody>
            <a:bodyPr spcFirstLastPara="1" wrap="square" lIns="91425" tIns="91425" rIns="91425" bIns="91425" anchor="ctr" anchorCtr="0">
              <a:noAutofit/>
            </a:bodyPr>
            <a:lstStyle/>
            <a:p>
              <a:pPr lvl="0" algn="r"/>
              <a:r>
                <a:rPr lang="en-US" b="1" dirty="0">
                  <a:solidFill>
                    <a:srgbClr val="0296A7"/>
                  </a:solidFill>
                  <a:latin typeface="Fira Sans"/>
                  <a:ea typeface="Fira Sans"/>
                  <a:cs typeface="Fira Sans"/>
                  <a:sym typeface="Fira Sans"/>
                </a:rPr>
                <a:t>Actionable Insights for Battery Management</a:t>
              </a:r>
              <a:endParaRPr b="1" dirty="0">
                <a:solidFill>
                  <a:srgbClr val="0296A7"/>
                </a:solidFill>
                <a:latin typeface="Fira Sans"/>
                <a:ea typeface="Fira Sans"/>
                <a:cs typeface="Fira Sans"/>
                <a:sym typeface="Fira Sans"/>
              </a:endParaRPr>
            </a:p>
          </p:txBody>
        </p:sp>
        <p:sp>
          <p:nvSpPr>
            <p:cNvPr id="531" name="Google Shape;531;p31"/>
            <p:cNvSpPr txBox="1"/>
            <p:nvPr/>
          </p:nvSpPr>
          <p:spPr>
            <a:xfrm>
              <a:off x="4346429" y="3359087"/>
              <a:ext cx="4193379" cy="436800"/>
            </a:xfrm>
            <a:prstGeom prst="rect">
              <a:avLst/>
            </a:prstGeom>
            <a:noFill/>
            <a:ln>
              <a:noFill/>
            </a:ln>
          </p:spPr>
          <p:txBody>
            <a:bodyPr spcFirstLastPara="1" wrap="square" lIns="91425" tIns="91425" rIns="91425" bIns="91425" anchor="ctr" anchorCtr="0">
              <a:noAutofit/>
            </a:bodyPr>
            <a:lstStyle/>
            <a:p>
              <a:pPr lvl="0" algn="r"/>
              <a:r>
                <a:rPr lang="en-US" sz="1200" dirty="0">
                  <a:latin typeface="Roboto"/>
                  <a:ea typeface="Roboto"/>
                  <a:cs typeface="Roboto"/>
                  <a:sym typeface="Roboto"/>
                </a:rPr>
                <a:t>The clustering results provide actionable insights that can be directly applied to improve battery management systems. </a:t>
              </a:r>
              <a:endParaRPr sz="1200" dirty="0">
                <a:solidFill>
                  <a:srgbClr val="000000"/>
                </a:solidFill>
                <a:latin typeface="Roboto"/>
                <a:ea typeface="Roboto"/>
                <a:cs typeface="Roboto"/>
                <a:sym typeface="Roboto"/>
              </a:endParaRPr>
            </a:p>
          </p:txBody>
        </p:sp>
      </p:grpSp>
      <p:grpSp>
        <p:nvGrpSpPr>
          <p:cNvPr id="532" name="Google Shape;532;p31"/>
          <p:cNvGrpSpPr/>
          <p:nvPr/>
        </p:nvGrpSpPr>
        <p:grpSpPr>
          <a:xfrm>
            <a:off x="4267517" y="3975557"/>
            <a:ext cx="4617390" cy="689389"/>
            <a:chOff x="4246863" y="4042674"/>
            <a:chExt cx="4439925" cy="689389"/>
          </a:xfrm>
        </p:grpSpPr>
        <p:sp>
          <p:nvSpPr>
            <p:cNvPr id="533" name="Google Shape;533;p31"/>
            <p:cNvSpPr txBox="1"/>
            <p:nvPr/>
          </p:nvSpPr>
          <p:spPr>
            <a:xfrm>
              <a:off x="5199419" y="4042674"/>
              <a:ext cx="3487368"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smtClean="0">
                  <a:solidFill>
                    <a:srgbClr val="51CCFD"/>
                  </a:solidFill>
                  <a:latin typeface="Fira Sans"/>
                  <a:ea typeface="Fira Sans"/>
                  <a:cs typeface="Fira Sans"/>
                  <a:sym typeface="Fira Sans"/>
                </a:rPr>
                <a:t>Challage to Real Implementation</a:t>
              </a:r>
              <a:endParaRPr b="1" dirty="0">
                <a:solidFill>
                  <a:srgbClr val="51CCFD"/>
                </a:solidFill>
                <a:latin typeface="Fira Sans"/>
                <a:ea typeface="Fira Sans"/>
                <a:cs typeface="Fira Sans"/>
                <a:sym typeface="Fira Sans"/>
              </a:endParaRPr>
            </a:p>
          </p:txBody>
        </p:sp>
        <p:sp>
          <p:nvSpPr>
            <p:cNvPr id="534" name="Google Shape;534;p31"/>
            <p:cNvSpPr txBox="1"/>
            <p:nvPr/>
          </p:nvSpPr>
          <p:spPr>
            <a:xfrm>
              <a:off x="4246863" y="4295263"/>
              <a:ext cx="4439925" cy="436800"/>
            </a:xfrm>
            <a:prstGeom prst="rect">
              <a:avLst/>
            </a:prstGeom>
            <a:noFill/>
            <a:ln>
              <a:noFill/>
            </a:ln>
          </p:spPr>
          <p:txBody>
            <a:bodyPr spcFirstLastPara="1" wrap="square" lIns="91425" tIns="91425" rIns="91425" bIns="91425" anchor="ctr" anchorCtr="0">
              <a:noAutofit/>
            </a:bodyPr>
            <a:lstStyle/>
            <a:p>
              <a:pPr lvl="0" algn="r"/>
              <a:r>
                <a:rPr lang="en-US" sz="1200" dirty="0">
                  <a:latin typeface="Roboto"/>
                  <a:ea typeface="Roboto"/>
                  <a:cs typeface="Roboto"/>
                  <a:sym typeface="Roboto"/>
                </a:rPr>
                <a:t>Implementing clustering to accurately reflect </a:t>
              </a:r>
              <a:r>
                <a:rPr lang="en-US" sz="1200" dirty="0" smtClean="0">
                  <a:latin typeface="Roboto"/>
                  <a:ea typeface="Roboto"/>
                  <a:cs typeface="Roboto"/>
                  <a:sym typeface="Roboto"/>
                </a:rPr>
                <a:t>the </a:t>
              </a:r>
              <a:r>
                <a:rPr lang="en-US" sz="1200" dirty="0" err="1" smtClean="0">
                  <a:latin typeface="Roboto"/>
                  <a:ea typeface="Roboto"/>
                  <a:cs typeface="Roboto"/>
                  <a:sym typeface="Roboto"/>
                </a:rPr>
                <a:t>SoH</a:t>
              </a:r>
              <a:r>
                <a:rPr lang="en-US" sz="1200" dirty="0" smtClean="0">
                  <a:latin typeface="Roboto"/>
                  <a:ea typeface="Roboto"/>
                  <a:cs typeface="Roboto"/>
                  <a:sym typeface="Roboto"/>
                </a:rPr>
                <a:t> </a:t>
              </a:r>
              <a:r>
                <a:rPr lang="en-US" sz="1200" dirty="0">
                  <a:latin typeface="Roboto"/>
                  <a:ea typeface="Roboto"/>
                  <a:cs typeface="Roboto"/>
                  <a:sym typeface="Roboto"/>
                </a:rPr>
                <a:t>of batteries is challenging due to the dynamic nature of battery environments</a:t>
              </a:r>
              <a:endParaRPr sz="1200" dirty="0">
                <a:solidFill>
                  <a:srgbClr val="000000"/>
                </a:solidFill>
                <a:latin typeface="Roboto"/>
                <a:ea typeface="Roboto"/>
                <a:cs typeface="Roboto"/>
                <a:sym typeface="Roboto"/>
              </a:endParaRPr>
            </a:p>
          </p:txBody>
        </p:sp>
      </p:grpSp>
      <p:grpSp>
        <p:nvGrpSpPr>
          <p:cNvPr id="535" name="Google Shape;535;p31"/>
          <p:cNvGrpSpPr/>
          <p:nvPr/>
        </p:nvGrpSpPr>
        <p:grpSpPr>
          <a:xfrm>
            <a:off x="327628" y="1881444"/>
            <a:ext cx="2880052" cy="1783650"/>
            <a:chOff x="1050475" y="2234999"/>
            <a:chExt cx="2286844" cy="1416270"/>
          </a:xfrm>
        </p:grpSpPr>
        <p:sp>
          <p:nvSpPr>
            <p:cNvPr id="536" name="Google Shape;536;p31"/>
            <p:cNvSpPr/>
            <p:nvPr/>
          </p:nvSpPr>
          <p:spPr>
            <a:xfrm>
              <a:off x="1625629" y="2643377"/>
              <a:ext cx="354569" cy="1007892"/>
            </a:xfrm>
            <a:custGeom>
              <a:avLst/>
              <a:gdLst/>
              <a:ahLst/>
              <a:cxnLst/>
              <a:rect l="l" t="t" r="r" b="b"/>
              <a:pathLst>
                <a:path w="6378" h="18130" extrusionOk="0">
                  <a:moveTo>
                    <a:pt x="1" y="0"/>
                  </a:moveTo>
                  <a:lnTo>
                    <a:pt x="1" y="407"/>
                  </a:lnTo>
                  <a:lnTo>
                    <a:pt x="407" y="407"/>
                  </a:lnTo>
                  <a:lnTo>
                    <a:pt x="751" y="438"/>
                  </a:lnTo>
                  <a:lnTo>
                    <a:pt x="1063" y="563"/>
                  </a:lnTo>
                  <a:lnTo>
                    <a:pt x="1376" y="719"/>
                  </a:lnTo>
                  <a:lnTo>
                    <a:pt x="1626" y="907"/>
                  </a:lnTo>
                  <a:lnTo>
                    <a:pt x="1813" y="1157"/>
                  </a:lnTo>
                  <a:lnTo>
                    <a:pt x="1970" y="1469"/>
                  </a:lnTo>
                  <a:lnTo>
                    <a:pt x="2095" y="1782"/>
                  </a:lnTo>
                  <a:lnTo>
                    <a:pt x="2126" y="2126"/>
                  </a:lnTo>
                  <a:lnTo>
                    <a:pt x="2126" y="16004"/>
                  </a:lnTo>
                  <a:lnTo>
                    <a:pt x="2126" y="16223"/>
                  </a:lnTo>
                  <a:lnTo>
                    <a:pt x="2157" y="16410"/>
                  </a:lnTo>
                  <a:lnTo>
                    <a:pt x="2220" y="16629"/>
                  </a:lnTo>
                  <a:lnTo>
                    <a:pt x="2282" y="16817"/>
                  </a:lnTo>
                  <a:lnTo>
                    <a:pt x="2376" y="17004"/>
                  </a:lnTo>
                  <a:lnTo>
                    <a:pt x="2470" y="17192"/>
                  </a:lnTo>
                  <a:lnTo>
                    <a:pt x="2595" y="17348"/>
                  </a:lnTo>
                  <a:lnTo>
                    <a:pt x="2751" y="17504"/>
                  </a:lnTo>
                  <a:lnTo>
                    <a:pt x="2876" y="17629"/>
                  </a:lnTo>
                  <a:lnTo>
                    <a:pt x="3064" y="17755"/>
                  </a:lnTo>
                  <a:lnTo>
                    <a:pt x="3220" y="17848"/>
                  </a:lnTo>
                  <a:lnTo>
                    <a:pt x="3408" y="17942"/>
                  </a:lnTo>
                  <a:lnTo>
                    <a:pt x="3595" y="18036"/>
                  </a:lnTo>
                  <a:lnTo>
                    <a:pt x="3814" y="18067"/>
                  </a:lnTo>
                  <a:lnTo>
                    <a:pt x="4033" y="18098"/>
                  </a:lnTo>
                  <a:lnTo>
                    <a:pt x="4252" y="18130"/>
                  </a:lnTo>
                  <a:lnTo>
                    <a:pt x="4470" y="18098"/>
                  </a:lnTo>
                  <a:lnTo>
                    <a:pt x="4658" y="18067"/>
                  </a:lnTo>
                  <a:lnTo>
                    <a:pt x="4877" y="18036"/>
                  </a:lnTo>
                  <a:lnTo>
                    <a:pt x="5064" y="17942"/>
                  </a:lnTo>
                  <a:lnTo>
                    <a:pt x="5252" y="17848"/>
                  </a:lnTo>
                  <a:lnTo>
                    <a:pt x="5439" y="17755"/>
                  </a:lnTo>
                  <a:lnTo>
                    <a:pt x="5596" y="17629"/>
                  </a:lnTo>
                  <a:lnTo>
                    <a:pt x="5752" y="17504"/>
                  </a:lnTo>
                  <a:lnTo>
                    <a:pt x="5877" y="17348"/>
                  </a:lnTo>
                  <a:lnTo>
                    <a:pt x="6002" y="17192"/>
                  </a:lnTo>
                  <a:lnTo>
                    <a:pt x="6096" y="17004"/>
                  </a:lnTo>
                  <a:lnTo>
                    <a:pt x="6189" y="16817"/>
                  </a:lnTo>
                  <a:lnTo>
                    <a:pt x="6252" y="16629"/>
                  </a:lnTo>
                  <a:lnTo>
                    <a:pt x="6314" y="16410"/>
                  </a:lnTo>
                  <a:lnTo>
                    <a:pt x="6346" y="16223"/>
                  </a:lnTo>
                  <a:lnTo>
                    <a:pt x="6377" y="16004"/>
                  </a:lnTo>
                  <a:lnTo>
                    <a:pt x="6377" y="11972"/>
                  </a:lnTo>
                  <a:lnTo>
                    <a:pt x="5939" y="11972"/>
                  </a:lnTo>
                  <a:lnTo>
                    <a:pt x="5939" y="16004"/>
                  </a:lnTo>
                  <a:lnTo>
                    <a:pt x="5908" y="16348"/>
                  </a:lnTo>
                  <a:lnTo>
                    <a:pt x="5814" y="16661"/>
                  </a:lnTo>
                  <a:lnTo>
                    <a:pt x="5658" y="16942"/>
                  </a:lnTo>
                  <a:lnTo>
                    <a:pt x="5439" y="17192"/>
                  </a:lnTo>
                  <a:lnTo>
                    <a:pt x="5189" y="17411"/>
                  </a:lnTo>
                  <a:lnTo>
                    <a:pt x="4908" y="17567"/>
                  </a:lnTo>
                  <a:lnTo>
                    <a:pt x="4595" y="17661"/>
                  </a:lnTo>
                  <a:lnTo>
                    <a:pt x="4252" y="17723"/>
                  </a:lnTo>
                  <a:lnTo>
                    <a:pt x="3908" y="17661"/>
                  </a:lnTo>
                  <a:lnTo>
                    <a:pt x="3564" y="17567"/>
                  </a:lnTo>
                  <a:lnTo>
                    <a:pt x="3283" y="17411"/>
                  </a:lnTo>
                  <a:lnTo>
                    <a:pt x="3032" y="17192"/>
                  </a:lnTo>
                  <a:lnTo>
                    <a:pt x="2814" y="16942"/>
                  </a:lnTo>
                  <a:lnTo>
                    <a:pt x="2657" y="16661"/>
                  </a:lnTo>
                  <a:lnTo>
                    <a:pt x="2564" y="16348"/>
                  </a:lnTo>
                  <a:lnTo>
                    <a:pt x="2532" y="16004"/>
                  </a:lnTo>
                  <a:lnTo>
                    <a:pt x="2532" y="2126"/>
                  </a:lnTo>
                  <a:lnTo>
                    <a:pt x="2532" y="1907"/>
                  </a:lnTo>
                  <a:lnTo>
                    <a:pt x="2470" y="1688"/>
                  </a:lnTo>
                  <a:lnTo>
                    <a:pt x="2439" y="1501"/>
                  </a:lnTo>
                  <a:lnTo>
                    <a:pt x="2376" y="1313"/>
                  </a:lnTo>
                  <a:lnTo>
                    <a:pt x="2282" y="1126"/>
                  </a:lnTo>
                  <a:lnTo>
                    <a:pt x="2157" y="938"/>
                  </a:lnTo>
                  <a:lnTo>
                    <a:pt x="2032" y="782"/>
                  </a:lnTo>
                  <a:lnTo>
                    <a:pt x="1907" y="625"/>
                  </a:lnTo>
                  <a:lnTo>
                    <a:pt x="1751" y="500"/>
                  </a:lnTo>
                  <a:lnTo>
                    <a:pt x="1595" y="375"/>
                  </a:lnTo>
                  <a:lnTo>
                    <a:pt x="1407" y="250"/>
                  </a:lnTo>
                  <a:lnTo>
                    <a:pt x="1220" y="157"/>
                  </a:lnTo>
                  <a:lnTo>
                    <a:pt x="1032" y="94"/>
                  </a:lnTo>
                  <a:lnTo>
                    <a:pt x="844" y="32"/>
                  </a:lnTo>
                  <a:lnTo>
                    <a:pt x="626" y="0"/>
                  </a:lnTo>
                  <a:close/>
                </a:path>
              </a:pathLst>
            </a:custGeom>
            <a:solidFill>
              <a:srgbClr val="1C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1625629" y="2619028"/>
              <a:ext cx="33078" cy="67823"/>
            </a:xfrm>
            <a:custGeom>
              <a:avLst/>
              <a:gdLst/>
              <a:ahLst/>
              <a:cxnLst/>
              <a:rect l="l" t="t" r="r" b="b"/>
              <a:pathLst>
                <a:path w="595" h="1220" extrusionOk="0">
                  <a:moveTo>
                    <a:pt x="1" y="1"/>
                  </a:moveTo>
                  <a:lnTo>
                    <a:pt x="1" y="1220"/>
                  </a:lnTo>
                  <a:lnTo>
                    <a:pt x="469" y="1220"/>
                  </a:lnTo>
                  <a:lnTo>
                    <a:pt x="532" y="1157"/>
                  </a:lnTo>
                  <a:lnTo>
                    <a:pt x="563" y="1095"/>
                  </a:lnTo>
                  <a:lnTo>
                    <a:pt x="594" y="1032"/>
                  </a:lnTo>
                  <a:lnTo>
                    <a:pt x="594" y="188"/>
                  </a:lnTo>
                  <a:lnTo>
                    <a:pt x="563" y="126"/>
                  </a:lnTo>
                  <a:lnTo>
                    <a:pt x="532" y="63"/>
                  </a:lnTo>
                  <a:lnTo>
                    <a:pt x="46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2004432" y="3263727"/>
              <a:ext cx="316321" cy="366688"/>
            </a:xfrm>
            <a:custGeom>
              <a:avLst/>
              <a:gdLst/>
              <a:ahLst/>
              <a:cxnLst/>
              <a:rect l="l" t="t" r="r" b="b"/>
              <a:pathLst>
                <a:path w="5690" h="6596" extrusionOk="0">
                  <a:moveTo>
                    <a:pt x="845" y="0"/>
                  </a:moveTo>
                  <a:lnTo>
                    <a:pt x="688"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88" y="6596"/>
                  </a:lnTo>
                  <a:lnTo>
                    <a:pt x="5002" y="6596"/>
                  </a:lnTo>
                  <a:lnTo>
                    <a:pt x="5158" y="6533"/>
                  </a:lnTo>
                  <a:lnTo>
                    <a:pt x="5314" y="6470"/>
                  </a:lnTo>
                  <a:lnTo>
                    <a:pt x="5439" y="6345"/>
                  </a:lnTo>
                  <a:lnTo>
                    <a:pt x="5533" y="6220"/>
                  </a:lnTo>
                  <a:lnTo>
                    <a:pt x="5627" y="6064"/>
                  </a:lnTo>
                  <a:lnTo>
                    <a:pt x="5658" y="5908"/>
                  </a:lnTo>
                  <a:lnTo>
                    <a:pt x="5689" y="5752"/>
                  </a:lnTo>
                  <a:lnTo>
                    <a:pt x="5689" y="875"/>
                  </a:lnTo>
                  <a:lnTo>
                    <a:pt x="5658" y="688"/>
                  </a:lnTo>
                  <a:lnTo>
                    <a:pt x="5627" y="532"/>
                  </a:lnTo>
                  <a:lnTo>
                    <a:pt x="5533" y="407"/>
                  </a:lnTo>
                  <a:lnTo>
                    <a:pt x="5439" y="282"/>
                  </a:lnTo>
                  <a:lnTo>
                    <a:pt x="5314" y="156"/>
                  </a:lnTo>
                  <a:lnTo>
                    <a:pt x="5158" y="94"/>
                  </a:lnTo>
                  <a:lnTo>
                    <a:pt x="5002" y="31"/>
                  </a:lnTo>
                  <a:lnTo>
                    <a:pt x="4814"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2053075" y="3427056"/>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2053075" y="3477422"/>
              <a:ext cx="22682" cy="40027"/>
            </a:xfrm>
            <a:custGeom>
              <a:avLst/>
              <a:gdLst/>
              <a:ahLst/>
              <a:cxnLst/>
              <a:rect l="l" t="t" r="r" b="b"/>
              <a:pathLst>
                <a:path w="408"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2053075" y="3527844"/>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2053075" y="3578210"/>
              <a:ext cx="22682" cy="41750"/>
            </a:xfrm>
            <a:custGeom>
              <a:avLst/>
              <a:gdLst/>
              <a:ahLst/>
              <a:cxnLst/>
              <a:rect l="l" t="t" r="r" b="b"/>
              <a:pathLst>
                <a:path w="408"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098271" y="3427056"/>
              <a:ext cx="22626" cy="40027"/>
            </a:xfrm>
            <a:custGeom>
              <a:avLst/>
              <a:gdLst/>
              <a:ahLst/>
              <a:cxnLst/>
              <a:rect l="l" t="t" r="r" b="b"/>
              <a:pathLst>
                <a:path w="407"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2098271" y="3477422"/>
              <a:ext cx="22626" cy="40027"/>
            </a:xfrm>
            <a:custGeom>
              <a:avLst/>
              <a:gdLst/>
              <a:ahLst/>
              <a:cxnLst/>
              <a:rect l="l" t="t" r="r" b="b"/>
              <a:pathLst>
                <a:path w="407"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2098271" y="3527844"/>
              <a:ext cx="22626" cy="40027"/>
            </a:xfrm>
            <a:custGeom>
              <a:avLst/>
              <a:gdLst/>
              <a:ahLst/>
              <a:cxnLst/>
              <a:rect l="l" t="t" r="r" b="b"/>
              <a:pathLst>
                <a:path w="407"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2098271" y="3578210"/>
              <a:ext cx="22626" cy="41750"/>
            </a:xfrm>
            <a:custGeom>
              <a:avLst/>
              <a:gdLst/>
              <a:ahLst/>
              <a:cxnLst/>
              <a:rect l="l" t="t" r="r" b="b"/>
              <a:pathLst>
                <a:path w="407"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2143467" y="3427056"/>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2143467" y="3477422"/>
              <a:ext cx="22626" cy="40027"/>
            </a:xfrm>
            <a:custGeom>
              <a:avLst/>
              <a:gdLst/>
              <a:ahLst/>
              <a:cxnLst/>
              <a:rect l="l" t="t" r="r" b="b"/>
              <a:pathLst>
                <a:path w="407" h="720" extrusionOk="0">
                  <a:moveTo>
                    <a:pt x="0" y="1"/>
                  </a:moveTo>
                  <a:lnTo>
                    <a:pt x="0"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2143467" y="3527844"/>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2143467" y="3578210"/>
              <a:ext cx="22626" cy="41750"/>
            </a:xfrm>
            <a:custGeom>
              <a:avLst/>
              <a:gdLst/>
              <a:ahLst/>
              <a:cxnLst/>
              <a:rect l="l" t="t" r="r" b="b"/>
              <a:pathLst>
                <a:path w="407" h="751" extrusionOk="0">
                  <a:moveTo>
                    <a:pt x="0" y="1"/>
                  </a:moveTo>
                  <a:lnTo>
                    <a:pt x="0"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2188608" y="3427056"/>
              <a:ext cx="24405" cy="40027"/>
            </a:xfrm>
            <a:custGeom>
              <a:avLst/>
              <a:gdLst/>
              <a:ahLst/>
              <a:cxnLst/>
              <a:rect l="l" t="t" r="r" b="b"/>
              <a:pathLst>
                <a:path w="439" h="720" extrusionOk="0">
                  <a:moveTo>
                    <a:pt x="1" y="0"/>
                  </a:moveTo>
                  <a:lnTo>
                    <a:pt x="1" y="719"/>
                  </a:lnTo>
                  <a:lnTo>
                    <a:pt x="439" y="719"/>
                  </a:lnTo>
                  <a:lnTo>
                    <a:pt x="439"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2188608" y="3477422"/>
              <a:ext cx="24405" cy="40027"/>
            </a:xfrm>
            <a:custGeom>
              <a:avLst/>
              <a:gdLst/>
              <a:ahLst/>
              <a:cxnLst/>
              <a:rect l="l" t="t" r="r" b="b"/>
              <a:pathLst>
                <a:path w="439" h="720" extrusionOk="0">
                  <a:moveTo>
                    <a:pt x="1" y="1"/>
                  </a:moveTo>
                  <a:lnTo>
                    <a:pt x="1" y="720"/>
                  </a:lnTo>
                  <a:lnTo>
                    <a:pt x="439" y="720"/>
                  </a:lnTo>
                  <a:lnTo>
                    <a:pt x="439"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2188608" y="3527844"/>
              <a:ext cx="24405" cy="40027"/>
            </a:xfrm>
            <a:custGeom>
              <a:avLst/>
              <a:gdLst/>
              <a:ahLst/>
              <a:cxnLst/>
              <a:rect l="l" t="t" r="r" b="b"/>
              <a:pathLst>
                <a:path w="439" h="720" extrusionOk="0">
                  <a:moveTo>
                    <a:pt x="1" y="0"/>
                  </a:moveTo>
                  <a:lnTo>
                    <a:pt x="1" y="719"/>
                  </a:lnTo>
                  <a:lnTo>
                    <a:pt x="439" y="719"/>
                  </a:lnTo>
                  <a:lnTo>
                    <a:pt x="439"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2188608" y="3578210"/>
              <a:ext cx="24405" cy="41750"/>
            </a:xfrm>
            <a:custGeom>
              <a:avLst/>
              <a:gdLst/>
              <a:ahLst/>
              <a:cxnLst/>
              <a:rect l="l" t="t" r="r" b="b"/>
              <a:pathLst>
                <a:path w="439" h="751" extrusionOk="0">
                  <a:moveTo>
                    <a:pt x="1" y="1"/>
                  </a:moveTo>
                  <a:lnTo>
                    <a:pt x="1" y="751"/>
                  </a:lnTo>
                  <a:lnTo>
                    <a:pt x="439" y="751"/>
                  </a:lnTo>
                  <a:lnTo>
                    <a:pt x="439"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2235527" y="3427056"/>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2235527" y="3477422"/>
              <a:ext cx="22682" cy="40027"/>
            </a:xfrm>
            <a:custGeom>
              <a:avLst/>
              <a:gdLst/>
              <a:ahLst/>
              <a:cxnLst/>
              <a:rect l="l" t="t" r="r" b="b"/>
              <a:pathLst>
                <a:path w="408"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2235527" y="3527844"/>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2235527" y="3578210"/>
              <a:ext cx="22682" cy="41750"/>
            </a:xfrm>
            <a:custGeom>
              <a:avLst/>
              <a:gdLst/>
              <a:ahLst/>
              <a:cxnLst/>
              <a:rect l="l" t="t" r="r" b="b"/>
              <a:pathLst>
                <a:path w="408"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2930592" y="3263727"/>
              <a:ext cx="316321" cy="366688"/>
            </a:xfrm>
            <a:custGeom>
              <a:avLst/>
              <a:gdLst/>
              <a:ahLst/>
              <a:cxnLst/>
              <a:rect l="l" t="t" r="r" b="b"/>
              <a:pathLst>
                <a:path w="5690" h="6596" extrusionOk="0">
                  <a:moveTo>
                    <a:pt x="845" y="0"/>
                  </a:moveTo>
                  <a:lnTo>
                    <a:pt x="657"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57" y="6596"/>
                  </a:lnTo>
                  <a:lnTo>
                    <a:pt x="5002" y="6596"/>
                  </a:lnTo>
                  <a:lnTo>
                    <a:pt x="5158" y="6533"/>
                  </a:lnTo>
                  <a:lnTo>
                    <a:pt x="5315" y="6470"/>
                  </a:lnTo>
                  <a:lnTo>
                    <a:pt x="5440" y="6345"/>
                  </a:lnTo>
                  <a:lnTo>
                    <a:pt x="5533" y="6220"/>
                  </a:lnTo>
                  <a:lnTo>
                    <a:pt x="5627" y="6064"/>
                  </a:lnTo>
                  <a:lnTo>
                    <a:pt x="5658" y="5908"/>
                  </a:lnTo>
                  <a:lnTo>
                    <a:pt x="5690" y="5752"/>
                  </a:lnTo>
                  <a:lnTo>
                    <a:pt x="5690" y="875"/>
                  </a:lnTo>
                  <a:lnTo>
                    <a:pt x="5658" y="688"/>
                  </a:lnTo>
                  <a:lnTo>
                    <a:pt x="5627" y="532"/>
                  </a:lnTo>
                  <a:lnTo>
                    <a:pt x="5533" y="407"/>
                  </a:lnTo>
                  <a:lnTo>
                    <a:pt x="5440" y="282"/>
                  </a:lnTo>
                  <a:lnTo>
                    <a:pt x="5315" y="156"/>
                  </a:lnTo>
                  <a:lnTo>
                    <a:pt x="5158" y="94"/>
                  </a:lnTo>
                  <a:lnTo>
                    <a:pt x="5002" y="31"/>
                  </a:lnTo>
                  <a:lnTo>
                    <a:pt x="4814"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2977512" y="3427056"/>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2977512" y="3477422"/>
              <a:ext cx="24405" cy="40027"/>
            </a:xfrm>
            <a:custGeom>
              <a:avLst/>
              <a:gdLst/>
              <a:ahLst/>
              <a:cxnLst/>
              <a:rect l="l" t="t" r="r" b="b"/>
              <a:pathLst>
                <a:path w="439" h="720" extrusionOk="0">
                  <a:moveTo>
                    <a:pt x="1" y="1"/>
                  </a:moveTo>
                  <a:lnTo>
                    <a:pt x="1" y="720"/>
                  </a:lnTo>
                  <a:lnTo>
                    <a:pt x="438" y="720"/>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2977512" y="3527844"/>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2977512" y="3578210"/>
              <a:ext cx="24405" cy="41750"/>
            </a:xfrm>
            <a:custGeom>
              <a:avLst/>
              <a:gdLst/>
              <a:ahLst/>
              <a:cxnLst/>
              <a:rect l="l" t="t" r="r" b="b"/>
              <a:pathLst>
                <a:path w="439" h="751" extrusionOk="0">
                  <a:moveTo>
                    <a:pt x="1" y="1"/>
                  </a:moveTo>
                  <a:lnTo>
                    <a:pt x="1" y="751"/>
                  </a:lnTo>
                  <a:lnTo>
                    <a:pt x="438" y="751"/>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3024432" y="3427056"/>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3024432" y="3477422"/>
              <a:ext cx="22682" cy="40027"/>
            </a:xfrm>
            <a:custGeom>
              <a:avLst/>
              <a:gdLst/>
              <a:ahLst/>
              <a:cxnLst/>
              <a:rect l="l" t="t" r="r" b="b"/>
              <a:pathLst>
                <a:path w="408"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3024432" y="3527844"/>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3024432" y="3578210"/>
              <a:ext cx="22682" cy="41750"/>
            </a:xfrm>
            <a:custGeom>
              <a:avLst/>
              <a:gdLst/>
              <a:ahLst/>
              <a:cxnLst/>
              <a:rect l="l" t="t" r="r" b="b"/>
              <a:pathLst>
                <a:path w="408"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3069628" y="3427056"/>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3069628" y="3477422"/>
              <a:ext cx="22626" cy="40027"/>
            </a:xfrm>
            <a:custGeom>
              <a:avLst/>
              <a:gdLst/>
              <a:ahLst/>
              <a:cxnLst/>
              <a:rect l="l" t="t" r="r" b="b"/>
              <a:pathLst>
                <a:path w="407" h="720" extrusionOk="0">
                  <a:moveTo>
                    <a:pt x="0" y="1"/>
                  </a:moveTo>
                  <a:lnTo>
                    <a:pt x="0"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3069628" y="3527844"/>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3069628" y="3578210"/>
              <a:ext cx="22626" cy="41750"/>
            </a:xfrm>
            <a:custGeom>
              <a:avLst/>
              <a:gdLst/>
              <a:ahLst/>
              <a:cxnLst/>
              <a:rect l="l" t="t" r="r" b="b"/>
              <a:pathLst>
                <a:path w="407" h="751" extrusionOk="0">
                  <a:moveTo>
                    <a:pt x="0" y="1"/>
                  </a:moveTo>
                  <a:lnTo>
                    <a:pt x="0"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3114824" y="3427056"/>
              <a:ext cx="22626" cy="40027"/>
            </a:xfrm>
            <a:custGeom>
              <a:avLst/>
              <a:gdLst/>
              <a:ahLst/>
              <a:cxnLst/>
              <a:rect l="l" t="t" r="r" b="b"/>
              <a:pathLst>
                <a:path w="407" h="720" extrusionOk="0">
                  <a:moveTo>
                    <a:pt x="0" y="0"/>
                  </a:moveTo>
                  <a:lnTo>
                    <a:pt x="0" y="719"/>
                  </a:lnTo>
                  <a:lnTo>
                    <a:pt x="406" y="719"/>
                  </a:lnTo>
                  <a:lnTo>
                    <a:pt x="406"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3114824" y="3477422"/>
              <a:ext cx="22626" cy="40027"/>
            </a:xfrm>
            <a:custGeom>
              <a:avLst/>
              <a:gdLst/>
              <a:ahLst/>
              <a:cxnLst/>
              <a:rect l="l" t="t" r="r" b="b"/>
              <a:pathLst>
                <a:path w="407" h="720" extrusionOk="0">
                  <a:moveTo>
                    <a:pt x="0" y="1"/>
                  </a:moveTo>
                  <a:lnTo>
                    <a:pt x="0" y="720"/>
                  </a:lnTo>
                  <a:lnTo>
                    <a:pt x="406" y="720"/>
                  </a:lnTo>
                  <a:lnTo>
                    <a:pt x="406"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3114824" y="3527844"/>
              <a:ext cx="22626" cy="40027"/>
            </a:xfrm>
            <a:custGeom>
              <a:avLst/>
              <a:gdLst/>
              <a:ahLst/>
              <a:cxnLst/>
              <a:rect l="l" t="t" r="r" b="b"/>
              <a:pathLst>
                <a:path w="407" h="720" extrusionOk="0">
                  <a:moveTo>
                    <a:pt x="0" y="0"/>
                  </a:moveTo>
                  <a:lnTo>
                    <a:pt x="0" y="719"/>
                  </a:lnTo>
                  <a:lnTo>
                    <a:pt x="406" y="719"/>
                  </a:lnTo>
                  <a:lnTo>
                    <a:pt x="406"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3114824" y="3578210"/>
              <a:ext cx="22626" cy="41750"/>
            </a:xfrm>
            <a:custGeom>
              <a:avLst/>
              <a:gdLst/>
              <a:ahLst/>
              <a:cxnLst/>
              <a:rect l="l" t="t" r="r" b="b"/>
              <a:pathLst>
                <a:path w="407" h="751" extrusionOk="0">
                  <a:moveTo>
                    <a:pt x="0" y="1"/>
                  </a:moveTo>
                  <a:lnTo>
                    <a:pt x="0" y="751"/>
                  </a:lnTo>
                  <a:lnTo>
                    <a:pt x="406" y="751"/>
                  </a:lnTo>
                  <a:lnTo>
                    <a:pt x="406"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3159965" y="3427056"/>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3159965" y="3477422"/>
              <a:ext cx="24405" cy="40027"/>
            </a:xfrm>
            <a:custGeom>
              <a:avLst/>
              <a:gdLst/>
              <a:ahLst/>
              <a:cxnLst/>
              <a:rect l="l" t="t" r="r" b="b"/>
              <a:pathLst>
                <a:path w="439" h="720" extrusionOk="0">
                  <a:moveTo>
                    <a:pt x="1" y="1"/>
                  </a:moveTo>
                  <a:lnTo>
                    <a:pt x="1" y="720"/>
                  </a:lnTo>
                  <a:lnTo>
                    <a:pt x="438" y="720"/>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3159965" y="3527844"/>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3159965" y="3578210"/>
              <a:ext cx="24405" cy="41750"/>
            </a:xfrm>
            <a:custGeom>
              <a:avLst/>
              <a:gdLst/>
              <a:ahLst/>
              <a:cxnLst/>
              <a:rect l="l" t="t" r="r" b="b"/>
              <a:pathLst>
                <a:path w="439" h="751" extrusionOk="0">
                  <a:moveTo>
                    <a:pt x="1" y="1"/>
                  </a:moveTo>
                  <a:lnTo>
                    <a:pt x="1" y="751"/>
                  </a:lnTo>
                  <a:lnTo>
                    <a:pt x="438" y="751"/>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2103496" y="2301042"/>
              <a:ext cx="983543" cy="684677"/>
            </a:xfrm>
            <a:custGeom>
              <a:avLst/>
              <a:gdLst/>
              <a:ahLst/>
              <a:cxnLst/>
              <a:rect l="l" t="t" r="r" b="b"/>
              <a:pathLst>
                <a:path w="17692" h="12316" extrusionOk="0">
                  <a:moveTo>
                    <a:pt x="2251" y="1"/>
                  </a:moveTo>
                  <a:lnTo>
                    <a:pt x="2001" y="32"/>
                  </a:lnTo>
                  <a:lnTo>
                    <a:pt x="1751" y="94"/>
                  </a:lnTo>
                  <a:lnTo>
                    <a:pt x="1532" y="219"/>
                  </a:lnTo>
                  <a:lnTo>
                    <a:pt x="1344" y="376"/>
                  </a:lnTo>
                  <a:lnTo>
                    <a:pt x="1157" y="532"/>
                  </a:lnTo>
                  <a:lnTo>
                    <a:pt x="1032" y="751"/>
                  </a:lnTo>
                  <a:lnTo>
                    <a:pt x="938" y="1001"/>
                  </a:lnTo>
                  <a:lnTo>
                    <a:pt x="875" y="1251"/>
                  </a:lnTo>
                  <a:lnTo>
                    <a:pt x="0" y="10816"/>
                  </a:lnTo>
                  <a:lnTo>
                    <a:pt x="0" y="11097"/>
                  </a:lnTo>
                  <a:lnTo>
                    <a:pt x="63" y="11378"/>
                  </a:lnTo>
                  <a:lnTo>
                    <a:pt x="157" y="11628"/>
                  </a:lnTo>
                  <a:lnTo>
                    <a:pt x="344" y="11878"/>
                  </a:lnTo>
                  <a:lnTo>
                    <a:pt x="532" y="12066"/>
                  </a:lnTo>
                  <a:lnTo>
                    <a:pt x="782" y="12191"/>
                  </a:lnTo>
                  <a:lnTo>
                    <a:pt x="1063" y="12285"/>
                  </a:lnTo>
                  <a:lnTo>
                    <a:pt x="1344" y="12316"/>
                  </a:lnTo>
                  <a:lnTo>
                    <a:pt x="16348" y="12316"/>
                  </a:lnTo>
                  <a:lnTo>
                    <a:pt x="16629" y="12285"/>
                  </a:lnTo>
                  <a:lnTo>
                    <a:pt x="16911" y="12191"/>
                  </a:lnTo>
                  <a:lnTo>
                    <a:pt x="17129" y="12066"/>
                  </a:lnTo>
                  <a:lnTo>
                    <a:pt x="17348" y="11878"/>
                  </a:lnTo>
                  <a:lnTo>
                    <a:pt x="17504" y="11628"/>
                  </a:lnTo>
                  <a:lnTo>
                    <a:pt x="17629" y="11378"/>
                  </a:lnTo>
                  <a:lnTo>
                    <a:pt x="17692" y="11097"/>
                  </a:lnTo>
                  <a:lnTo>
                    <a:pt x="17692" y="10816"/>
                  </a:lnTo>
                  <a:lnTo>
                    <a:pt x="16817" y="1251"/>
                  </a:lnTo>
                  <a:lnTo>
                    <a:pt x="16754" y="1001"/>
                  </a:lnTo>
                  <a:lnTo>
                    <a:pt x="16660" y="751"/>
                  </a:lnTo>
                  <a:lnTo>
                    <a:pt x="16535" y="532"/>
                  </a:lnTo>
                  <a:lnTo>
                    <a:pt x="16348" y="376"/>
                  </a:lnTo>
                  <a:lnTo>
                    <a:pt x="16160" y="219"/>
                  </a:lnTo>
                  <a:lnTo>
                    <a:pt x="15942" y="94"/>
                  </a:lnTo>
                  <a:lnTo>
                    <a:pt x="15691" y="32"/>
                  </a:lnTo>
                  <a:lnTo>
                    <a:pt x="15441"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2193833" y="2365362"/>
              <a:ext cx="802867" cy="556092"/>
            </a:xfrm>
            <a:custGeom>
              <a:avLst/>
              <a:gdLst/>
              <a:ahLst/>
              <a:cxnLst/>
              <a:rect l="l" t="t" r="r" b="b"/>
              <a:pathLst>
                <a:path w="14442" h="10003" extrusionOk="0">
                  <a:moveTo>
                    <a:pt x="1626" y="0"/>
                  </a:moveTo>
                  <a:lnTo>
                    <a:pt x="1470" y="31"/>
                  </a:lnTo>
                  <a:lnTo>
                    <a:pt x="1313" y="63"/>
                  </a:lnTo>
                  <a:lnTo>
                    <a:pt x="1188" y="125"/>
                  </a:lnTo>
                  <a:lnTo>
                    <a:pt x="1063" y="219"/>
                  </a:lnTo>
                  <a:lnTo>
                    <a:pt x="970" y="344"/>
                  </a:lnTo>
                  <a:lnTo>
                    <a:pt x="876" y="469"/>
                  </a:lnTo>
                  <a:lnTo>
                    <a:pt x="813" y="594"/>
                  </a:lnTo>
                  <a:lnTo>
                    <a:pt x="813" y="750"/>
                  </a:lnTo>
                  <a:lnTo>
                    <a:pt x="1" y="9096"/>
                  </a:lnTo>
                  <a:lnTo>
                    <a:pt x="1" y="9252"/>
                  </a:lnTo>
                  <a:lnTo>
                    <a:pt x="63" y="9440"/>
                  </a:lnTo>
                  <a:lnTo>
                    <a:pt x="126" y="9596"/>
                  </a:lnTo>
                  <a:lnTo>
                    <a:pt x="219" y="9721"/>
                  </a:lnTo>
                  <a:lnTo>
                    <a:pt x="345" y="9815"/>
                  </a:lnTo>
                  <a:lnTo>
                    <a:pt x="501" y="9909"/>
                  </a:lnTo>
                  <a:lnTo>
                    <a:pt x="657" y="9971"/>
                  </a:lnTo>
                  <a:lnTo>
                    <a:pt x="845" y="10002"/>
                  </a:lnTo>
                  <a:lnTo>
                    <a:pt x="13598" y="10002"/>
                  </a:lnTo>
                  <a:lnTo>
                    <a:pt x="13785" y="9971"/>
                  </a:lnTo>
                  <a:lnTo>
                    <a:pt x="13941" y="9909"/>
                  </a:lnTo>
                  <a:lnTo>
                    <a:pt x="14098" y="9815"/>
                  </a:lnTo>
                  <a:lnTo>
                    <a:pt x="14223" y="9721"/>
                  </a:lnTo>
                  <a:lnTo>
                    <a:pt x="14317" y="9596"/>
                  </a:lnTo>
                  <a:lnTo>
                    <a:pt x="14379" y="9440"/>
                  </a:lnTo>
                  <a:lnTo>
                    <a:pt x="14410" y="9252"/>
                  </a:lnTo>
                  <a:lnTo>
                    <a:pt x="14442" y="9096"/>
                  </a:lnTo>
                  <a:lnTo>
                    <a:pt x="13629" y="750"/>
                  </a:lnTo>
                  <a:lnTo>
                    <a:pt x="13598" y="594"/>
                  </a:lnTo>
                  <a:lnTo>
                    <a:pt x="13566" y="469"/>
                  </a:lnTo>
                  <a:lnTo>
                    <a:pt x="13473" y="344"/>
                  </a:lnTo>
                  <a:lnTo>
                    <a:pt x="13379" y="219"/>
                  </a:lnTo>
                  <a:lnTo>
                    <a:pt x="13254" y="125"/>
                  </a:lnTo>
                  <a:lnTo>
                    <a:pt x="13129" y="63"/>
                  </a:lnTo>
                  <a:lnTo>
                    <a:pt x="12972" y="31"/>
                  </a:lnTo>
                  <a:lnTo>
                    <a:pt x="12816" y="0"/>
                  </a:lnTo>
                  <a:close/>
                </a:path>
              </a:pathLst>
            </a:custGeom>
            <a:solidFill>
              <a:srgbClr val="03B5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2499644" y="2426179"/>
              <a:ext cx="175561" cy="79942"/>
            </a:xfrm>
            <a:custGeom>
              <a:avLst/>
              <a:gdLst/>
              <a:ahLst/>
              <a:cxnLst/>
              <a:rect l="l" t="t" r="r" b="b"/>
              <a:pathLst>
                <a:path w="3158" h="1438" extrusionOk="0">
                  <a:moveTo>
                    <a:pt x="470" y="0"/>
                  </a:moveTo>
                  <a:lnTo>
                    <a:pt x="282" y="31"/>
                  </a:lnTo>
                  <a:lnTo>
                    <a:pt x="157" y="125"/>
                  </a:lnTo>
                  <a:lnTo>
                    <a:pt x="32" y="281"/>
                  </a:lnTo>
                  <a:lnTo>
                    <a:pt x="1" y="469"/>
                  </a:lnTo>
                  <a:lnTo>
                    <a:pt x="1" y="969"/>
                  </a:lnTo>
                  <a:lnTo>
                    <a:pt x="32" y="1157"/>
                  </a:lnTo>
                  <a:lnTo>
                    <a:pt x="157" y="1282"/>
                  </a:lnTo>
                  <a:lnTo>
                    <a:pt x="282" y="1407"/>
                  </a:lnTo>
                  <a:lnTo>
                    <a:pt x="470" y="1438"/>
                  </a:lnTo>
                  <a:lnTo>
                    <a:pt x="2689" y="1438"/>
                  </a:lnTo>
                  <a:lnTo>
                    <a:pt x="2877" y="1407"/>
                  </a:lnTo>
                  <a:lnTo>
                    <a:pt x="3033" y="1282"/>
                  </a:lnTo>
                  <a:lnTo>
                    <a:pt x="3127" y="1157"/>
                  </a:lnTo>
                  <a:lnTo>
                    <a:pt x="3158" y="969"/>
                  </a:lnTo>
                  <a:lnTo>
                    <a:pt x="3158" y="469"/>
                  </a:lnTo>
                  <a:lnTo>
                    <a:pt x="3127" y="281"/>
                  </a:lnTo>
                  <a:lnTo>
                    <a:pt x="3033" y="125"/>
                  </a:lnTo>
                  <a:lnTo>
                    <a:pt x="2877" y="31"/>
                  </a:lnTo>
                  <a:lnTo>
                    <a:pt x="2689"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2576139" y="2365362"/>
              <a:ext cx="20903" cy="76495"/>
            </a:xfrm>
            <a:custGeom>
              <a:avLst/>
              <a:gdLst/>
              <a:ahLst/>
              <a:cxnLst/>
              <a:rect l="l" t="t" r="r" b="b"/>
              <a:pathLst>
                <a:path w="376" h="1376" extrusionOk="0">
                  <a:moveTo>
                    <a:pt x="0" y="0"/>
                  </a:moveTo>
                  <a:lnTo>
                    <a:pt x="0" y="1375"/>
                  </a:lnTo>
                  <a:lnTo>
                    <a:pt x="375" y="1375"/>
                  </a:lnTo>
                  <a:lnTo>
                    <a:pt x="375"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2268549" y="2573831"/>
              <a:ext cx="279853" cy="217311"/>
            </a:xfrm>
            <a:custGeom>
              <a:avLst/>
              <a:gdLst/>
              <a:ahLst/>
              <a:cxnLst/>
              <a:rect l="l" t="t" r="r" b="b"/>
              <a:pathLst>
                <a:path w="5034" h="3909" extrusionOk="0">
                  <a:moveTo>
                    <a:pt x="1345" y="1"/>
                  </a:moveTo>
                  <a:lnTo>
                    <a:pt x="1063" y="32"/>
                  </a:lnTo>
                  <a:lnTo>
                    <a:pt x="813" y="126"/>
                  </a:lnTo>
                  <a:lnTo>
                    <a:pt x="595" y="220"/>
                  </a:lnTo>
                  <a:lnTo>
                    <a:pt x="407" y="407"/>
                  </a:lnTo>
                  <a:lnTo>
                    <a:pt x="251" y="595"/>
                  </a:lnTo>
                  <a:lnTo>
                    <a:pt x="126" y="814"/>
                  </a:lnTo>
                  <a:lnTo>
                    <a:pt x="32" y="1064"/>
                  </a:lnTo>
                  <a:lnTo>
                    <a:pt x="1" y="1314"/>
                  </a:lnTo>
                  <a:lnTo>
                    <a:pt x="1" y="3908"/>
                  </a:lnTo>
                  <a:lnTo>
                    <a:pt x="5033" y="3908"/>
                  </a:lnTo>
                  <a:lnTo>
                    <a:pt x="5033" y="1314"/>
                  </a:lnTo>
                  <a:lnTo>
                    <a:pt x="5002" y="1064"/>
                  </a:lnTo>
                  <a:lnTo>
                    <a:pt x="4939" y="814"/>
                  </a:lnTo>
                  <a:lnTo>
                    <a:pt x="4814" y="595"/>
                  </a:lnTo>
                  <a:lnTo>
                    <a:pt x="4658" y="407"/>
                  </a:lnTo>
                  <a:lnTo>
                    <a:pt x="4471" y="220"/>
                  </a:lnTo>
                  <a:lnTo>
                    <a:pt x="4220" y="126"/>
                  </a:lnTo>
                  <a:lnTo>
                    <a:pt x="4002" y="32"/>
                  </a:lnTo>
                  <a:lnTo>
                    <a:pt x="372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2631731" y="2573831"/>
              <a:ext cx="279797" cy="217311"/>
            </a:xfrm>
            <a:custGeom>
              <a:avLst/>
              <a:gdLst/>
              <a:ahLst/>
              <a:cxnLst/>
              <a:rect l="l" t="t" r="r" b="b"/>
              <a:pathLst>
                <a:path w="5033" h="3909" extrusionOk="0">
                  <a:moveTo>
                    <a:pt x="1313" y="1"/>
                  </a:moveTo>
                  <a:lnTo>
                    <a:pt x="1032" y="32"/>
                  </a:lnTo>
                  <a:lnTo>
                    <a:pt x="813" y="126"/>
                  </a:lnTo>
                  <a:lnTo>
                    <a:pt x="563" y="220"/>
                  </a:lnTo>
                  <a:lnTo>
                    <a:pt x="376" y="407"/>
                  </a:lnTo>
                  <a:lnTo>
                    <a:pt x="219" y="595"/>
                  </a:lnTo>
                  <a:lnTo>
                    <a:pt x="94" y="814"/>
                  </a:lnTo>
                  <a:lnTo>
                    <a:pt x="32" y="1064"/>
                  </a:lnTo>
                  <a:lnTo>
                    <a:pt x="1" y="1314"/>
                  </a:lnTo>
                  <a:lnTo>
                    <a:pt x="1" y="3908"/>
                  </a:lnTo>
                  <a:lnTo>
                    <a:pt x="5033" y="3908"/>
                  </a:lnTo>
                  <a:lnTo>
                    <a:pt x="5033" y="1314"/>
                  </a:lnTo>
                  <a:lnTo>
                    <a:pt x="5002" y="1064"/>
                  </a:lnTo>
                  <a:lnTo>
                    <a:pt x="4908" y="814"/>
                  </a:lnTo>
                  <a:lnTo>
                    <a:pt x="4783" y="595"/>
                  </a:lnTo>
                  <a:lnTo>
                    <a:pt x="4627" y="407"/>
                  </a:lnTo>
                  <a:lnTo>
                    <a:pt x="4439" y="220"/>
                  </a:lnTo>
                  <a:lnTo>
                    <a:pt x="4220" y="126"/>
                  </a:lnTo>
                  <a:lnTo>
                    <a:pt x="3970" y="32"/>
                  </a:lnTo>
                  <a:lnTo>
                    <a:pt x="368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2663029" y="2683347"/>
              <a:ext cx="215532" cy="215532"/>
            </a:xfrm>
            <a:custGeom>
              <a:avLst/>
              <a:gdLst/>
              <a:ahLst/>
              <a:cxnLst/>
              <a:rect l="l" t="t" r="r" b="b"/>
              <a:pathLst>
                <a:path w="3877" h="3877" extrusionOk="0">
                  <a:moveTo>
                    <a:pt x="1938" y="438"/>
                  </a:moveTo>
                  <a:lnTo>
                    <a:pt x="2251" y="469"/>
                  </a:lnTo>
                  <a:lnTo>
                    <a:pt x="2532" y="532"/>
                  </a:lnTo>
                  <a:lnTo>
                    <a:pt x="2782" y="688"/>
                  </a:lnTo>
                  <a:lnTo>
                    <a:pt x="3032" y="875"/>
                  </a:lnTo>
                  <a:lnTo>
                    <a:pt x="3220" y="1094"/>
                  </a:lnTo>
                  <a:lnTo>
                    <a:pt x="3345" y="1344"/>
                  </a:lnTo>
                  <a:lnTo>
                    <a:pt x="3438" y="1657"/>
                  </a:lnTo>
                  <a:lnTo>
                    <a:pt x="3470" y="1938"/>
                  </a:lnTo>
                  <a:lnTo>
                    <a:pt x="3438" y="2251"/>
                  </a:lnTo>
                  <a:lnTo>
                    <a:pt x="3345" y="2532"/>
                  </a:lnTo>
                  <a:lnTo>
                    <a:pt x="3220" y="2813"/>
                  </a:lnTo>
                  <a:lnTo>
                    <a:pt x="3032" y="3032"/>
                  </a:lnTo>
                  <a:lnTo>
                    <a:pt x="2782" y="3220"/>
                  </a:lnTo>
                  <a:lnTo>
                    <a:pt x="2532" y="3345"/>
                  </a:lnTo>
                  <a:lnTo>
                    <a:pt x="2251" y="3439"/>
                  </a:lnTo>
                  <a:lnTo>
                    <a:pt x="1938" y="3470"/>
                  </a:lnTo>
                  <a:lnTo>
                    <a:pt x="1626" y="3439"/>
                  </a:lnTo>
                  <a:lnTo>
                    <a:pt x="1344" y="3345"/>
                  </a:lnTo>
                  <a:lnTo>
                    <a:pt x="1094" y="3220"/>
                  </a:lnTo>
                  <a:lnTo>
                    <a:pt x="875" y="3032"/>
                  </a:lnTo>
                  <a:lnTo>
                    <a:pt x="688" y="2813"/>
                  </a:lnTo>
                  <a:lnTo>
                    <a:pt x="532" y="2532"/>
                  </a:lnTo>
                  <a:lnTo>
                    <a:pt x="438" y="2251"/>
                  </a:lnTo>
                  <a:lnTo>
                    <a:pt x="407" y="1938"/>
                  </a:lnTo>
                  <a:lnTo>
                    <a:pt x="438" y="1657"/>
                  </a:lnTo>
                  <a:lnTo>
                    <a:pt x="532" y="1344"/>
                  </a:lnTo>
                  <a:lnTo>
                    <a:pt x="688" y="1094"/>
                  </a:lnTo>
                  <a:lnTo>
                    <a:pt x="875" y="875"/>
                  </a:lnTo>
                  <a:lnTo>
                    <a:pt x="1094" y="688"/>
                  </a:lnTo>
                  <a:lnTo>
                    <a:pt x="1344" y="532"/>
                  </a:lnTo>
                  <a:lnTo>
                    <a:pt x="1626" y="469"/>
                  </a:lnTo>
                  <a:lnTo>
                    <a:pt x="1938" y="438"/>
                  </a:lnTo>
                  <a:close/>
                  <a:moveTo>
                    <a:pt x="1938" y="0"/>
                  </a:moveTo>
                  <a:lnTo>
                    <a:pt x="1751" y="31"/>
                  </a:lnTo>
                  <a:lnTo>
                    <a:pt x="1563" y="63"/>
                  </a:lnTo>
                  <a:lnTo>
                    <a:pt x="1375" y="94"/>
                  </a:lnTo>
                  <a:lnTo>
                    <a:pt x="1188" y="156"/>
                  </a:lnTo>
                  <a:lnTo>
                    <a:pt x="844" y="344"/>
                  </a:lnTo>
                  <a:lnTo>
                    <a:pt x="563" y="594"/>
                  </a:lnTo>
                  <a:lnTo>
                    <a:pt x="344" y="875"/>
                  </a:lnTo>
                  <a:lnTo>
                    <a:pt x="156" y="1188"/>
                  </a:lnTo>
                  <a:lnTo>
                    <a:pt x="94" y="1376"/>
                  </a:lnTo>
                  <a:lnTo>
                    <a:pt x="31" y="1563"/>
                  </a:lnTo>
                  <a:lnTo>
                    <a:pt x="0" y="1751"/>
                  </a:lnTo>
                  <a:lnTo>
                    <a:pt x="0" y="1938"/>
                  </a:lnTo>
                  <a:lnTo>
                    <a:pt x="0" y="2157"/>
                  </a:lnTo>
                  <a:lnTo>
                    <a:pt x="31" y="2345"/>
                  </a:lnTo>
                  <a:lnTo>
                    <a:pt x="94" y="2532"/>
                  </a:lnTo>
                  <a:lnTo>
                    <a:pt x="156" y="2720"/>
                  </a:lnTo>
                  <a:lnTo>
                    <a:pt x="344" y="3032"/>
                  </a:lnTo>
                  <a:lnTo>
                    <a:pt x="563" y="3313"/>
                  </a:lnTo>
                  <a:lnTo>
                    <a:pt x="844" y="3564"/>
                  </a:lnTo>
                  <a:lnTo>
                    <a:pt x="1188" y="3751"/>
                  </a:lnTo>
                  <a:lnTo>
                    <a:pt x="1375" y="3814"/>
                  </a:lnTo>
                  <a:lnTo>
                    <a:pt x="1563" y="3845"/>
                  </a:lnTo>
                  <a:lnTo>
                    <a:pt x="1751" y="3876"/>
                  </a:lnTo>
                  <a:lnTo>
                    <a:pt x="2126" y="3876"/>
                  </a:lnTo>
                  <a:lnTo>
                    <a:pt x="2344" y="3845"/>
                  </a:lnTo>
                  <a:lnTo>
                    <a:pt x="2532" y="3814"/>
                  </a:lnTo>
                  <a:lnTo>
                    <a:pt x="2688" y="3751"/>
                  </a:lnTo>
                  <a:lnTo>
                    <a:pt x="3032" y="3564"/>
                  </a:lnTo>
                  <a:lnTo>
                    <a:pt x="3313" y="3313"/>
                  </a:lnTo>
                  <a:lnTo>
                    <a:pt x="3564" y="3032"/>
                  </a:lnTo>
                  <a:lnTo>
                    <a:pt x="3720" y="2720"/>
                  </a:lnTo>
                  <a:lnTo>
                    <a:pt x="3782" y="2532"/>
                  </a:lnTo>
                  <a:lnTo>
                    <a:pt x="3845" y="2345"/>
                  </a:lnTo>
                  <a:lnTo>
                    <a:pt x="3876" y="2157"/>
                  </a:lnTo>
                  <a:lnTo>
                    <a:pt x="3876" y="1938"/>
                  </a:lnTo>
                  <a:lnTo>
                    <a:pt x="3876" y="1751"/>
                  </a:lnTo>
                  <a:lnTo>
                    <a:pt x="3845" y="1563"/>
                  </a:lnTo>
                  <a:lnTo>
                    <a:pt x="3782" y="1376"/>
                  </a:lnTo>
                  <a:lnTo>
                    <a:pt x="3720" y="1188"/>
                  </a:lnTo>
                  <a:lnTo>
                    <a:pt x="3564" y="875"/>
                  </a:lnTo>
                  <a:lnTo>
                    <a:pt x="3313" y="594"/>
                  </a:lnTo>
                  <a:lnTo>
                    <a:pt x="3032" y="344"/>
                  </a:lnTo>
                  <a:lnTo>
                    <a:pt x="2688" y="156"/>
                  </a:lnTo>
                  <a:lnTo>
                    <a:pt x="2532" y="94"/>
                  </a:lnTo>
                  <a:lnTo>
                    <a:pt x="2344" y="63"/>
                  </a:lnTo>
                  <a:lnTo>
                    <a:pt x="2126" y="31"/>
                  </a:lnTo>
                  <a:lnTo>
                    <a:pt x="1938"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2202506" y="2234999"/>
              <a:ext cx="766398" cy="40027"/>
            </a:xfrm>
            <a:custGeom>
              <a:avLst/>
              <a:gdLst/>
              <a:ahLst/>
              <a:cxnLst/>
              <a:rect l="l" t="t" r="r" b="b"/>
              <a:pathLst>
                <a:path w="13786" h="720" extrusionOk="0">
                  <a:moveTo>
                    <a:pt x="345" y="1"/>
                  </a:moveTo>
                  <a:lnTo>
                    <a:pt x="220" y="32"/>
                  </a:lnTo>
                  <a:lnTo>
                    <a:pt x="126" y="95"/>
                  </a:lnTo>
                  <a:lnTo>
                    <a:pt x="32" y="220"/>
                  </a:lnTo>
                  <a:lnTo>
                    <a:pt x="1" y="345"/>
                  </a:lnTo>
                  <a:lnTo>
                    <a:pt x="1" y="376"/>
                  </a:lnTo>
                  <a:lnTo>
                    <a:pt x="32" y="501"/>
                  </a:lnTo>
                  <a:lnTo>
                    <a:pt x="126" y="595"/>
                  </a:lnTo>
                  <a:lnTo>
                    <a:pt x="220" y="688"/>
                  </a:lnTo>
                  <a:lnTo>
                    <a:pt x="345" y="720"/>
                  </a:lnTo>
                  <a:lnTo>
                    <a:pt x="13442" y="720"/>
                  </a:lnTo>
                  <a:lnTo>
                    <a:pt x="13567" y="688"/>
                  </a:lnTo>
                  <a:lnTo>
                    <a:pt x="13692" y="595"/>
                  </a:lnTo>
                  <a:lnTo>
                    <a:pt x="13754" y="501"/>
                  </a:lnTo>
                  <a:lnTo>
                    <a:pt x="13785" y="376"/>
                  </a:lnTo>
                  <a:lnTo>
                    <a:pt x="13785" y="345"/>
                  </a:lnTo>
                  <a:lnTo>
                    <a:pt x="13754" y="220"/>
                  </a:lnTo>
                  <a:lnTo>
                    <a:pt x="13692" y="95"/>
                  </a:lnTo>
                  <a:lnTo>
                    <a:pt x="13567" y="32"/>
                  </a:lnTo>
                  <a:lnTo>
                    <a:pt x="13442"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2280723" y="2274969"/>
              <a:ext cx="79998" cy="26128"/>
            </a:xfrm>
            <a:custGeom>
              <a:avLst/>
              <a:gdLst/>
              <a:ahLst/>
              <a:cxnLst/>
              <a:rect l="l" t="t" r="r" b="b"/>
              <a:pathLst>
                <a:path w="1439" h="470" extrusionOk="0">
                  <a:moveTo>
                    <a:pt x="1" y="1"/>
                  </a:moveTo>
                  <a:lnTo>
                    <a:pt x="1" y="470"/>
                  </a:lnTo>
                  <a:lnTo>
                    <a:pt x="1438" y="470"/>
                  </a:lnTo>
                  <a:lnTo>
                    <a:pt x="1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2814183" y="2274969"/>
              <a:ext cx="78274" cy="26128"/>
            </a:xfrm>
            <a:custGeom>
              <a:avLst/>
              <a:gdLst/>
              <a:ahLst/>
              <a:cxnLst/>
              <a:rect l="l" t="t" r="r" b="b"/>
              <a:pathLst>
                <a:path w="1408" h="470" extrusionOk="0">
                  <a:moveTo>
                    <a:pt x="1" y="1"/>
                  </a:moveTo>
                  <a:lnTo>
                    <a:pt x="1" y="470"/>
                  </a:lnTo>
                  <a:lnTo>
                    <a:pt x="1407" y="470"/>
                  </a:lnTo>
                  <a:lnTo>
                    <a:pt x="1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2268549" y="2723318"/>
              <a:ext cx="420613" cy="83444"/>
            </a:xfrm>
            <a:custGeom>
              <a:avLst/>
              <a:gdLst/>
              <a:ahLst/>
              <a:cxnLst/>
              <a:rect l="l" t="t" r="r" b="b"/>
              <a:pathLst>
                <a:path w="7566" h="1501" extrusionOk="0">
                  <a:moveTo>
                    <a:pt x="32" y="0"/>
                  </a:moveTo>
                  <a:lnTo>
                    <a:pt x="1" y="250"/>
                  </a:lnTo>
                  <a:lnTo>
                    <a:pt x="7503" y="1500"/>
                  </a:lnTo>
                  <a:lnTo>
                    <a:pt x="7565" y="1219"/>
                  </a:lnTo>
                  <a:lnTo>
                    <a:pt x="32"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2464899" y="2723318"/>
              <a:ext cx="420613" cy="83444"/>
            </a:xfrm>
            <a:custGeom>
              <a:avLst/>
              <a:gdLst/>
              <a:ahLst/>
              <a:cxnLst/>
              <a:rect l="l" t="t" r="r" b="b"/>
              <a:pathLst>
                <a:path w="7566" h="1501" extrusionOk="0">
                  <a:moveTo>
                    <a:pt x="63" y="0"/>
                  </a:moveTo>
                  <a:lnTo>
                    <a:pt x="1" y="250"/>
                  </a:lnTo>
                  <a:lnTo>
                    <a:pt x="7534" y="1500"/>
                  </a:lnTo>
                  <a:lnTo>
                    <a:pt x="7565" y="1219"/>
                  </a:lnTo>
                  <a:lnTo>
                    <a:pt x="63"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2376286" y="2702471"/>
              <a:ext cx="331943" cy="72993"/>
            </a:xfrm>
            <a:custGeom>
              <a:avLst/>
              <a:gdLst/>
              <a:ahLst/>
              <a:cxnLst/>
              <a:rect l="l" t="t" r="r" b="b"/>
              <a:pathLst>
                <a:path w="5971" h="1313" extrusionOk="0">
                  <a:moveTo>
                    <a:pt x="157" y="0"/>
                  </a:moveTo>
                  <a:lnTo>
                    <a:pt x="94" y="31"/>
                  </a:lnTo>
                  <a:lnTo>
                    <a:pt x="32" y="94"/>
                  </a:lnTo>
                  <a:lnTo>
                    <a:pt x="1" y="156"/>
                  </a:lnTo>
                  <a:lnTo>
                    <a:pt x="1" y="250"/>
                  </a:lnTo>
                  <a:lnTo>
                    <a:pt x="32" y="313"/>
                  </a:lnTo>
                  <a:lnTo>
                    <a:pt x="94" y="375"/>
                  </a:lnTo>
                  <a:lnTo>
                    <a:pt x="188" y="406"/>
                  </a:lnTo>
                  <a:lnTo>
                    <a:pt x="5721" y="1313"/>
                  </a:lnTo>
                  <a:lnTo>
                    <a:pt x="5846" y="1313"/>
                  </a:lnTo>
                  <a:lnTo>
                    <a:pt x="5908" y="1282"/>
                  </a:lnTo>
                  <a:lnTo>
                    <a:pt x="5940" y="1219"/>
                  </a:lnTo>
                  <a:lnTo>
                    <a:pt x="5971" y="1157"/>
                  </a:lnTo>
                  <a:lnTo>
                    <a:pt x="5971" y="1063"/>
                  </a:lnTo>
                  <a:lnTo>
                    <a:pt x="5940" y="1000"/>
                  </a:lnTo>
                  <a:lnTo>
                    <a:pt x="5877" y="938"/>
                  </a:lnTo>
                  <a:lnTo>
                    <a:pt x="5783" y="906"/>
                  </a:lnTo>
                  <a:lnTo>
                    <a:pt x="251"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2230357" y="2719816"/>
              <a:ext cx="331943" cy="73049"/>
            </a:xfrm>
            <a:custGeom>
              <a:avLst/>
              <a:gdLst/>
              <a:ahLst/>
              <a:cxnLst/>
              <a:rect l="l" t="t" r="r" b="b"/>
              <a:pathLst>
                <a:path w="5971" h="1314" extrusionOk="0">
                  <a:moveTo>
                    <a:pt x="156" y="1"/>
                  </a:moveTo>
                  <a:lnTo>
                    <a:pt x="94" y="32"/>
                  </a:lnTo>
                  <a:lnTo>
                    <a:pt x="31" y="94"/>
                  </a:lnTo>
                  <a:lnTo>
                    <a:pt x="0" y="157"/>
                  </a:lnTo>
                  <a:lnTo>
                    <a:pt x="0" y="251"/>
                  </a:lnTo>
                  <a:lnTo>
                    <a:pt x="31" y="313"/>
                  </a:lnTo>
                  <a:lnTo>
                    <a:pt x="94" y="376"/>
                  </a:lnTo>
                  <a:lnTo>
                    <a:pt x="156" y="407"/>
                  </a:lnTo>
                  <a:lnTo>
                    <a:pt x="5720" y="1313"/>
                  </a:lnTo>
                  <a:lnTo>
                    <a:pt x="5751" y="1313"/>
                  </a:lnTo>
                  <a:lnTo>
                    <a:pt x="5814" y="1282"/>
                  </a:lnTo>
                  <a:lnTo>
                    <a:pt x="5876" y="1251"/>
                  </a:lnTo>
                  <a:lnTo>
                    <a:pt x="5939" y="1220"/>
                  </a:lnTo>
                  <a:lnTo>
                    <a:pt x="5970" y="1126"/>
                  </a:lnTo>
                  <a:lnTo>
                    <a:pt x="5970" y="1063"/>
                  </a:lnTo>
                  <a:lnTo>
                    <a:pt x="5939" y="970"/>
                  </a:lnTo>
                  <a:lnTo>
                    <a:pt x="5876" y="938"/>
                  </a:lnTo>
                  <a:lnTo>
                    <a:pt x="5783" y="907"/>
                  </a:lnTo>
                  <a:lnTo>
                    <a:pt x="250"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1929716" y="2791084"/>
              <a:ext cx="1336333" cy="549143"/>
            </a:xfrm>
            <a:custGeom>
              <a:avLst/>
              <a:gdLst/>
              <a:ahLst/>
              <a:cxnLst/>
              <a:rect l="l" t="t" r="r" b="b"/>
              <a:pathLst>
                <a:path w="24038" h="9878" extrusionOk="0">
                  <a:moveTo>
                    <a:pt x="1970" y="0"/>
                  </a:moveTo>
                  <a:lnTo>
                    <a:pt x="1751" y="31"/>
                  </a:lnTo>
                  <a:lnTo>
                    <a:pt x="1563" y="63"/>
                  </a:lnTo>
                  <a:lnTo>
                    <a:pt x="1376" y="94"/>
                  </a:lnTo>
                  <a:lnTo>
                    <a:pt x="1188" y="156"/>
                  </a:lnTo>
                  <a:lnTo>
                    <a:pt x="876" y="344"/>
                  </a:lnTo>
                  <a:lnTo>
                    <a:pt x="594" y="594"/>
                  </a:lnTo>
                  <a:lnTo>
                    <a:pt x="344" y="875"/>
                  </a:lnTo>
                  <a:lnTo>
                    <a:pt x="157" y="1219"/>
                  </a:lnTo>
                  <a:lnTo>
                    <a:pt x="94" y="1375"/>
                  </a:lnTo>
                  <a:lnTo>
                    <a:pt x="63" y="1563"/>
                  </a:lnTo>
                  <a:lnTo>
                    <a:pt x="32" y="1751"/>
                  </a:lnTo>
                  <a:lnTo>
                    <a:pt x="1" y="1969"/>
                  </a:lnTo>
                  <a:lnTo>
                    <a:pt x="1" y="7940"/>
                  </a:lnTo>
                  <a:lnTo>
                    <a:pt x="32" y="8127"/>
                  </a:lnTo>
                  <a:lnTo>
                    <a:pt x="63" y="8315"/>
                  </a:lnTo>
                  <a:lnTo>
                    <a:pt x="94" y="8502"/>
                  </a:lnTo>
                  <a:lnTo>
                    <a:pt x="157" y="8690"/>
                  </a:lnTo>
                  <a:lnTo>
                    <a:pt x="344" y="9034"/>
                  </a:lnTo>
                  <a:lnTo>
                    <a:pt x="594" y="9315"/>
                  </a:lnTo>
                  <a:lnTo>
                    <a:pt x="876" y="9565"/>
                  </a:lnTo>
                  <a:lnTo>
                    <a:pt x="1188" y="9721"/>
                  </a:lnTo>
                  <a:lnTo>
                    <a:pt x="1376" y="9784"/>
                  </a:lnTo>
                  <a:lnTo>
                    <a:pt x="1563" y="9846"/>
                  </a:lnTo>
                  <a:lnTo>
                    <a:pt x="1751" y="9878"/>
                  </a:lnTo>
                  <a:lnTo>
                    <a:pt x="22287" y="9878"/>
                  </a:lnTo>
                  <a:lnTo>
                    <a:pt x="22506" y="9846"/>
                  </a:lnTo>
                  <a:lnTo>
                    <a:pt x="22693" y="9784"/>
                  </a:lnTo>
                  <a:lnTo>
                    <a:pt x="22850" y="9721"/>
                  </a:lnTo>
                  <a:lnTo>
                    <a:pt x="23194" y="9565"/>
                  </a:lnTo>
                  <a:lnTo>
                    <a:pt x="23475" y="9315"/>
                  </a:lnTo>
                  <a:lnTo>
                    <a:pt x="23725" y="9034"/>
                  </a:lnTo>
                  <a:lnTo>
                    <a:pt x="23881" y="8690"/>
                  </a:lnTo>
                  <a:lnTo>
                    <a:pt x="23975" y="8502"/>
                  </a:lnTo>
                  <a:lnTo>
                    <a:pt x="24006" y="8315"/>
                  </a:lnTo>
                  <a:lnTo>
                    <a:pt x="24037" y="8127"/>
                  </a:lnTo>
                  <a:lnTo>
                    <a:pt x="24037" y="7940"/>
                  </a:lnTo>
                  <a:lnTo>
                    <a:pt x="24037" y="1969"/>
                  </a:lnTo>
                  <a:lnTo>
                    <a:pt x="24037" y="1751"/>
                  </a:lnTo>
                  <a:lnTo>
                    <a:pt x="24006" y="1563"/>
                  </a:lnTo>
                  <a:lnTo>
                    <a:pt x="23975" y="1375"/>
                  </a:lnTo>
                  <a:lnTo>
                    <a:pt x="23881" y="1219"/>
                  </a:lnTo>
                  <a:lnTo>
                    <a:pt x="23725" y="875"/>
                  </a:lnTo>
                  <a:lnTo>
                    <a:pt x="23475" y="594"/>
                  </a:lnTo>
                  <a:lnTo>
                    <a:pt x="23194" y="344"/>
                  </a:lnTo>
                  <a:lnTo>
                    <a:pt x="22850" y="156"/>
                  </a:lnTo>
                  <a:lnTo>
                    <a:pt x="22693" y="94"/>
                  </a:lnTo>
                  <a:lnTo>
                    <a:pt x="22506" y="63"/>
                  </a:lnTo>
                  <a:lnTo>
                    <a:pt x="22287" y="31"/>
                  </a:lnTo>
                  <a:lnTo>
                    <a:pt x="22100"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1853277" y="3154211"/>
              <a:ext cx="1484042" cy="264231"/>
            </a:xfrm>
            <a:custGeom>
              <a:avLst/>
              <a:gdLst/>
              <a:ahLst/>
              <a:cxnLst/>
              <a:rect l="l" t="t" r="r" b="b"/>
              <a:pathLst>
                <a:path w="26695" h="4753" extrusionOk="0">
                  <a:moveTo>
                    <a:pt x="813" y="1"/>
                  </a:moveTo>
                  <a:lnTo>
                    <a:pt x="625" y="63"/>
                  </a:lnTo>
                  <a:lnTo>
                    <a:pt x="438" y="157"/>
                  </a:lnTo>
                  <a:lnTo>
                    <a:pt x="282" y="282"/>
                  </a:lnTo>
                  <a:lnTo>
                    <a:pt x="157" y="439"/>
                  </a:lnTo>
                  <a:lnTo>
                    <a:pt x="63" y="626"/>
                  </a:lnTo>
                  <a:lnTo>
                    <a:pt x="0" y="814"/>
                  </a:lnTo>
                  <a:lnTo>
                    <a:pt x="0" y="1032"/>
                  </a:lnTo>
                  <a:lnTo>
                    <a:pt x="0" y="3721"/>
                  </a:lnTo>
                  <a:lnTo>
                    <a:pt x="0" y="3939"/>
                  </a:lnTo>
                  <a:lnTo>
                    <a:pt x="63" y="4127"/>
                  </a:lnTo>
                  <a:lnTo>
                    <a:pt x="157" y="4283"/>
                  </a:lnTo>
                  <a:lnTo>
                    <a:pt x="282" y="4440"/>
                  </a:lnTo>
                  <a:lnTo>
                    <a:pt x="438" y="4565"/>
                  </a:lnTo>
                  <a:lnTo>
                    <a:pt x="625" y="4658"/>
                  </a:lnTo>
                  <a:lnTo>
                    <a:pt x="813" y="4721"/>
                  </a:lnTo>
                  <a:lnTo>
                    <a:pt x="1032" y="4752"/>
                  </a:lnTo>
                  <a:lnTo>
                    <a:pt x="25663" y="4752"/>
                  </a:lnTo>
                  <a:lnTo>
                    <a:pt x="25881" y="4721"/>
                  </a:lnTo>
                  <a:lnTo>
                    <a:pt x="26069" y="4658"/>
                  </a:lnTo>
                  <a:lnTo>
                    <a:pt x="26256" y="4565"/>
                  </a:lnTo>
                  <a:lnTo>
                    <a:pt x="26413" y="4440"/>
                  </a:lnTo>
                  <a:lnTo>
                    <a:pt x="26538" y="4283"/>
                  </a:lnTo>
                  <a:lnTo>
                    <a:pt x="26632" y="4127"/>
                  </a:lnTo>
                  <a:lnTo>
                    <a:pt x="26694" y="3939"/>
                  </a:lnTo>
                  <a:lnTo>
                    <a:pt x="26694" y="3721"/>
                  </a:lnTo>
                  <a:lnTo>
                    <a:pt x="26694" y="1032"/>
                  </a:lnTo>
                  <a:lnTo>
                    <a:pt x="26694" y="814"/>
                  </a:lnTo>
                  <a:lnTo>
                    <a:pt x="26632" y="626"/>
                  </a:lnTo>
                  <a:lnTo>
                    <a:pt x="26538" y="439"/>
                  </a:lnTo>
                  <a:lnTo>
                    <a:pt x="26413" y="282"/>
                  </a:lnTo>
                  <a:lnTo>
                    <a:pt x="26256" y="157"/>
                  </a:lnTo>
                  <a:lnTo>
                    <a:pt x="26069" y="63"/>
                  </a:lnTo>
                  <a:lnTo>
                    <a:pt x="25881"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2025279" y="2891872"/>
              <a:ext cx="175561" cy="173782"/>
            </a:xfrm>
            <a:custGeom>
              <a:avLst/>
              <a:gdLst/>
              <a:ahLst/>
              <a:cxnLst/>
              <a:rect l="l" t="t" r="r" b="b"/>
              <a:pathLst>
                <a:path w="3158" h="3126" extrusionOk="0">
                  <a:moveTo>
                    <a:pt x="1564" y="0"/>
                  </a:moveTo>
                  <a:lnTo>
                    <a:pt x="1251" y="31"/>
                  </a:lnTo>
                  <a:lnTo>
                    <a:pt x="970" y="125"/>
                  </a:lnTo>
                  <a:lnTo>
                    <a:pt x="688" y="281"/>
                  </a:lnTo>
                  <a:lnTo>
                    <a:pt x="470" y="469"/>
                  </a:lnTo>
                  <a:lnTo>
                    <a:pt x="282" y="688"/>
                  </a:lnTo>
                  <a:lnTo>
                    <a:pt x="126" y="969"/>
                  </a:lnTo>
                  <a:lnTo>
                    <a:pt x="32" y="1250"/>
                  </a:lnTo>
                  <a:lnTo>
                    <a:pt x="1" y="1563"/>
                  </a:lnTo>
                  <a:lnTo>
                    <a:pt x="32" y="1876"/>
                  </a:lnTo>
                  <a:lnTo>
                    <a:pt x="126" y="2188"/>
                  </a:lnTo>
                  <a:lnTo>
                    <a:pt x="282" y="2438"/>
                  </a:lnTo>
                  <a:lnTo>
                    <a:pt x="470" y="2688"/>
                  </a:lnTo>
                  <a:lnTo>
                    <a:pt x="688" y="2876"/>
                  </a:lnTo>
                  <a:lnTo>
                    <a:pt x="970" y="3001"/>
                  </a:lnTo>
                  <a:lnTo>
                    <a:pt x="1251" y="3095"/>
                  </a:lnTo>
                  <a:lnTo>
                    <a:pt x="1564" y="3126"/>
                  </a:lnTo>
                  <a:lnTo>
                    <a:pt x="1876" y="3095"/>
                  </a:lnTo>
                  <a:lnTo>
                    <a:pt x="2189" y="3001"/>
                  </a:lnTo>
                  <a:lnTo>
                    <a:pt x="2439" y="2876"/>
                  </a:lnTo>
                  <a:lnTo>
                    <a:pt x="2689" y="2688"/>
                  </a:lnTo>
                  <a:lnTo>
                    <a:pt x="2876" y="2438"/>
                  </a:lnTo>
                  <a:lnTo>
                    <a:pt x="3033" y="2188"/>
                  </a:lnTo>
                  <a:lnTo>
                    <a:pt x="3095" y="1876"/>
                  </a:lnTo>
                  <a:lnTo>
                    <a:pt x="3158" y="1563"/>
                  </a:lnTo>
                  <a:lnTo>
                    <a:pt x="3095" y="1250"/>
                  </a:lnTo>
                  <a:lnTo>
                    <a:pt x="3033" y="969"/>
                  </a:lnTo>
                  <a:lnTo>
                    <a:pt x="2876" y="688"/>
                  </a:lnTo>
                  <a:lnTo>
                    <a:pt x="2689" y="469"/>
                  </a:lnTo>
                  <a:lnTo>
                    <a:pt x="2439" y="281"/>
                  </a:lnTo>
                  <a:lnTo>
                    <a:pt x="2189" y="125"/>
                  </a:lnTo>
                  <a:lnTo>
                    <a:pt x="1876" y="31"/>
                  </a:lnTo>
                  <a:lnTo>
                    <a:pt x="1564"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053075" y="2907494"/>
              <a:ext cx="83500" cy="85223"/>
            </a:xfrm>
            <a:custGeom>
              <a:avLst/>
              <a:gdLst/>
              <a:ahLst/>
              <a:cxnLst/>
              <a:rect l="l" t="t" r="r" b="b"/>
              <a:pathLst>
                <a:path w="1502" h="1533" extrusionOk="0">
                  <a:moveTo>
                    <a:pt x="751" y="0"/>
                  </a:moveTo>
                  <a:lnTo>
                    <a:pt x="595" y="32"/>
                  </a:lnTo>
                  <a:lnTo>
                    <a:pt x="438" y="63"/>
                  </a:lnTo>
                  <a:lnTo>
                    <a:pt x="313" y="125"/>
                  </a:lnTo>
                  <a:lnTo>
                    <a:pt x="220" y="219"/>
                  </a:lnTo>
                  <a:lnTo>
                    <a:pt x="126" y="344"/>
                  </a:lnTo>
                  <a:lnTo>
                    <a:pt x="32" y="469"/>
                  </a:lnTo>
                  <a:lnTo>
                    <a:pt x="1" y="626"/>
                  </a:lnTo>
                  <a:lnTo>
                    <a:pt x="1" y="751"/>
                  </a:lnTo>
                  <a:lnTo>
                    <a:pt x="1" y="907"/>
                  </a:lnTo>
                  <a:lnTo>
                    <a:pt x="32" y="1063"/>
                  </a:lnTo>
                  <a:lnTo>
                    <a:pt x="126" y="1188"/>
                  </a:lnTo>
                  <a:lnTo>
                    <a:pt x="220" y="1313"/>
                  </a:lnTo>
                  <a:lnTo>
                    <a:pt x="313" y="1376"/>
                  </a:lnTo>
                  <a:lnTo>
                    <a:pt x="438" y="1470"/>
                  </a:lnTo>
                  <a:lnTo>
                    <a:pt x="595" y="1501"/>
                  </a:lnTo>
                  <a:lnTo>
                    <a:pt x="751" y="1532"/>
                  </a:lnTo>
                  <a:lnTo>
                    <a:pt x="907" y="1501"/>
                  </a:lnTo>
                  <a:lnTo>
                    <a:pt x="1032" y="1470"/>
                  </a:lnTo>
                  <a:lnTo>
                    <a:pt x="1157" y="1376"/>
                  </a:lnTo>
                  <a:lnTo>
                    <a:pt x="1282" y="1313"/>
                  </a:lnTo>
                  <a:lnTo>
                    <a:pt x="1376" y="1188"/>
                  </a:lnTo>
                  <a:lnTo>
                    <a:pt x="1439" y="1063"/>
                  </a:lnTo>
                  <a:lnTo>
                    <a:pt x="1470" y="907"/>
                  </a:lnTo>
                  <a:lnTo>
                    <a:pt x="1501" y="751"/>
                  </a:lnTo>
                  <a:lnTo>
                    <a:pt x="1470" y="626"/>
                  </a:lnTo>
                  <a:lnTo>
                    <a:pt x="1439" y="469"/>
                  </a:lnTo>
                  <a:lnTo>
                    <a:pt x="1376" y="344"/>
                  </a:lnTo>
                  <a:lnTo>
                    <a:pt x="1282" y="219"/>
                  </a:lnTo>
                  <a:lnTo>
                    <a:pt x="1157" y="125"/>
                  </a:lnTo>
                  <a:lnTo>
                    <a:pt x="1032" y="63"/>
                  </a:lnTo>
                  <a:lnTo>
                    <a:pt x="907" y="32"/>
                  </a:lnTo>
                  <a:lnTo>
                    <a:pt x="7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2996636" y="2891872"/>
              <a:ext cx="173838" cy="173782"/>
            </a:xfrm>
            <a:custGeom>
              <a:avLst/>
              <a:gdLst/>
              <a:ahLst/>
              <a:cxnLst/>
              <a:rect l="l" t="t" r="r" b="b"/>
              <a:pathLst>
                <a:path w="3127" h="3126" extrusionOk="0">
                  <a:moveTo>
                    <a:pt x="1563" y="0"/>
                  </a:moveTo>
                  <a:lnTo>
                    <a:pt x="1251" y="31"/>
                  </a:lnTo>
                  <a:lnTo>
                    <a:pt x="938" y="125"/>
                  </a:lnTo>
                  <a:lnTo>
                    <a:pt x="688" y="281"/>
                  </a:lnTo>
                  <a:lnTo>
                    <a:pt x="438" y="469"/>
                  </a:lnTo>
                  <a:lnTo>
                    <a:pt x="251" y="688"/>
                  </a:lnTo>
                  <a:lnTo>
                    <a:pt x="126" y="969"/>
                  </a:lnTo>
                  <a:lnTo>
                    <a:pt x="32" y="1250"/>
                  </a:lnTo>
                  <a:lnTo>
                    <a:pt x="1" y="1563"/>
                  </a:lnTo>
                  <a:lnTo>
                    <a:pt x="32" y="1876"/>
                  </a:lnTo>
                  <a:lnTo>
                    <a:pt x="126" y="2188"/>
                  </a:lnTo>
                  <a:lnTo>
                    <a:pt x="251" y="2438"/>
                  </a:lnTo>
                  <a:lnTo>
                    <a:pt x="438" y="2688"/>
                  </a:lnTo>
                  <a:lnTo>
                    <a:pt x="688" y="2876"/>
                  </a:lnTo>
                  <a:lnTo>
                    <a:pt x="938" y="3001"/>
                  </a:lnTo>
                  <a:lnTo>
                    <a:pt x="1251" y="3095"/>
                  </a:lnTo>
                  <a:lnTo>
                    <a:pt x="1563" y="3126"/>
                  </a:lnTo>
                  <a:lnTo>
                    <a:pt x="1876" y="3095"/>
                  </a:lnTo>
                  <a:lnTo>
                    <a:pt x="2157" y="3001"/>
                  </a:lnTo>
                  <a:lnTo>
                    <a:pt x="2439" y="2876"/>
                  </a:lnTo>
                  <a:lnTo>
                    <a:pt x="2657" y="2688"/>
                  </a:lnTo>
                  <a:lnTo>
                    <a:pt x="2845" y="2438"/>
                  </a:lnTo>
                  <a:lnTo>
                    <a:pt x="3001" y="2188"/>
                  </a:lnTo>
                  <a:lnTo>
                    <a:pt x="3095" y="1876"/>
                  </a:lnTo>
                  <a:lnTo>
                    <a:pt x="3126" y="1563"/>
                  </a:lnTo>
                  <a:lnTo>
                    <a:pt x="3095" y="1250"/>
                  </a:lnTo>
                  <a:lnTo>
                    <a:pt x="3001" y="969"/>
                  </a:lnTo>
                  <a:lnTo>
                    <a:pt x="2845" y="688"/>
                  </a:lnTo>
                  <a:lnTo>
                    <a:pt x="2657" y="469"/>
                  </a:lnTo>
                  <a:lnTo>
                    <a:pt x="2439" y="281"/>
                  </a:lnTo>
                  <a:lnTo>
                    <a:pt x="2157" y="125"/>
                  </a:lnTo>
                  <a:lnTo>
                    <a:pt x="1876" y="31"/>
                  </a:lnTo>
                  <a:lnTo>
                    <a:pt x="1563"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3022708" y="2907494"/>
              <a:ext cx="83444" cy="85223"/>
            </a:xfrm>
            <a:custGeom>
              <a:avLst/>
              <a:gdLst/>
              <a:ahLst/>
              <a:cxnLst/>
              <a:rect l="l" t="t" r="r" b="b"/>
              <a:pathLst>
                <a:path w="1501" h="1533" extrusionOk="0">
                  <a:moveTo>
                    <a:pt x="751" y="0"/>
                  </a:moveTo>
                  <a:lnTo>
                    <a:pt x="594" y="32"/>
                  </a:lnTo>
                  <a:lnTo>
                    <a:pt x="469" y="63"/>
                  </a:lnTo>
                  <a:lnTo>
                    <a:pt x="344" y="125"/>
                  </a:lnTo>
                  <a:lnTo>
                    <a:pt x="219" y="219"/>
                  </a:lnTo>
                  <a:lnTo>
                    <a:pt x="125" y="344"/>
                  </a:lnTo>
                  <a:lnTo>
                    <a:pt x="63" y="469"/>
                  </a:lnTo>
                  <a:lnTo>
                    <a:pt x="0" y="626"/>
                  </a:lnTo>
                  <a:lnTo>
                    <a:pt x="0" y="751"/>
                  </a:lnTo>
                  <a:lnTo>
                    <a:pt x="0" y="907"/>
                  </a:lnTo>
                  <a:lnTo>
                    <a:pt x="63" y="1063"/>
                  </a:lnTo>
                  <a:lnTo>
                    <a:pt x="125" y="1188"/>
                  </a:lnTo>
                  <a:lnTo>
                    <a:pt x="219" y="1313"/>
                  </a:lnTo>
                  <a:lnTo>
                    <a:pt x="344" y="1376"/>
                  </a:lnTo>
                  <a:lnTo>
                    <a:pt x="469" y="1470"/>
                  </a:lnTo>
                  <a:lnTo>
                    <a:pt x="594" y="1501"/>
                  </a:lnTo>
                  <a:lnTo>
                    <a:pt x="751" y="1532"/>
                  </a:lnTo>
                  <a:lnTo>
                    <a:pt x="907" y="1501"/>
                  </a:lnTo>
                  <a:lnTo>
                    <a:pt x="1032" y="1470"/>
                  </a:lnTo>
                  <a:lnTo>
                    <a:pt x="1188" y="1376"/>
                  </a:lnTo>
                  <a:lnTo>
                    <a:pt x="1282" y="1313"/>
                  </a:lnTo>
                  <a:lnTo>
                    <a:pt x="1376" y="1188"/>
                  </a:lnTo>
                  <a:lnTo>
                    <a:pt x="1438" y="1063"/>
                  </a:lnTo>
                  <a:lnTo>
                    <a:pt x="1501" y="907"/>
                  </a:lnTo>
                  <a:lnTo>
                    <a:pt x="1501" y="751"/>
                  </a:lnTo>
                  <a:lnTo>
                    <a:pt x="1501" y="626"/>
                  </a:lnTo>
                  <a:lnTo>
                    <a:pt x="1438" y="469"/>
                  </a:lnTo>
                  <a:lnTo>
                    <a:pt x="1376" y="344"/>
                  </a:lnTo>
                  <a:lnTo>
                    <a:pt x="1282" y="219"/>
                  </a:lnTo>
                  <a:lnTo>
                    <a:pt x="1188" y="125"/>
                  </a:lnTo>
                  <a:lnTo>
                    <a:pt x="1032" y="63"/>
                  </a:lnTo>
                  <a:lnTo>
                    <a:pt x="907" y="32"/>
                  </a:lnTo>
                  <a:lnTo>
                    <a:pt x="7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2240753" y="2928341"/>
              <a:ext cx="686456" cy="225928"/>
            </a:xfrm>
            <a:custGeom>
              <a:avLst/>
              <a:gdLst/>
              <a:ahLst/>
              <a:cxnLst/>
              <a:rect l="l" t="t" r="r" b="b"/>
              <a:pathLst>
                <a:path w="12348" h="4064" extrusionOk="0">
                  <a:moveTo>
                    <a:pt x="407" y="1"/>
                  </a:moveTo>
                  <a:lnTo>
                    <a:pt x="313" y="32"/>
                  </a:lnTo>
                  <a:lnTo>
                    <a:pt x="157" y="126"/>
                  </a:lnTo>
                  <a:lnTo>
                    <a:pt x="63" y="282"/>
                  </a:lnTo>
                  <a:lnTo>
                    <a:pt x="32" y="376"/>
                  </a:lnTo>
                  <a:lnTo>
                    <a:pt x="1" y="469"/>
                  </a:lnTo>
                  <a:lnTo>
                    <a:pt x="1" y="4064"/>
                  </a:lnTo>
                  <a:lnTo>
                    <a:pt x="12347" y="4064"/>
                  </a:lnTo>
                  <a:lnTo>
                    <a:pt x="12347" y="469"/>
                  </a:lnTo>
                  <a:lnTo>
                    <a:pt x="12347" y="376"/>
                  </a:lnTo>
                  <a:lnTo>
                    <a:pt x="12316" y="282"/>
                  </a:lnTo>
                  <a:lnTo>
                    <a:pt x="12222" y="126"/>
                  </a:lnTo>
                  <a:lnTo>
                    <a:pt x="12066" y="32"/>
                  </a:lnTo>
                  <a:lnTo>
                    <a:pt x="11972" y="1"/>
                  </a:lnTo>
                  <a:close/>
                </a:path>
              </a:pathLst>
            </a:custGeom>
            <a:solidFill>
              <a:srgbClr val="D8D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2240753" y="2928341"/>
              <a:ext cx="686456" cy="43473"/>
            </a:xfrm>
            <a:custGeom>
              <a:avLst/>
              <a:gdLst/>
              <a:ahLst/>
              <a:cxnLst/>
              <a:rect l="l" t="t" r="r" b="b"/>
              <a:pathLst>
                <a:path w="12348" h="782" extrusionOk="0">
                  <a:moveTo>
                    <a:pt x="438" y="1"/>
                  </a:moveTo>
                  <a:lnTo>
                    <a:pt x="282" y="32"/>
                  </a:lnTo>
                  <a:lnTo>
                    <a:pt x="126" y="126"/>
                  </a:lnTo>
                  <a:lnTo>
                    <a:pt x="63" y="251"/>
                  </a:lnTo>
                  <a:lnTo>
                    <a:pt x="1" y="407"/>
                  </a:lnTo>
                  <a:lnTo>
                    <a:pt x="1" y="782"/>
                  </a:lnTo>
                  <a:lnTo>
                    <a:pt x="12347" y="782"/>
                  </a:lnTo>
                  <a:lnTo>
                    <a:pt x="12347" y="407"/>
                  </a:lnTo>
                  <a:lnTo>
                    <a:pt x="12316" y="251"/>
                  </a:lnTo>
                  <a:lnTo>
                    <a:pt x="12222" y="126"/>
                  </a:lnTo>
                  <a:lnTo>
                    <a:pt x="12097" y="32"/>
                  </a:lnTo>
                  <a:lnTo>
                    <a:pt x="11941"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2240753" y="2985656"/>
              <a:ext cx="686456" cy="45252"/>
            </a:xfrm>
            <a:custGeom>
              <a:avLst/>
              <a:gdLst/>
              <a:ahLst/>
              <a:cxnLst/>
              <a:rect l="l" t="t" r="r" b="b"/>
              <a:pathLst>
                <a:path w="12348" h="814" extrusionOk="0">
                  <a:moveTo>
                    <a:pt x="1" y="1"/>
                  </a:moveTo>
                  <a:lnTo>
                    <a:pt x="1" y="814"/>
                  </a:lnTo>
                  <a:lnTo>
                    <a:pt x="12347" y="814"/>
                  </a:lnTo>
                  <a:lnTo>
                    <a:pt x="12347"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2240753" y="3043027"/>
              <a:ext cx="686456" cy="45252"/>
            </a:xfrm>
            <a:custGeom>
              <a:avLst/>
              <a:gdLst/>
              <a:ahLst/>
              <a:cxnLst/>
              <a:rect l="l" t="t" r="r" b="b"/>
              <a:pathLst>
                <a:path w="12348" h="814" extrusionOk="0">
                  <a:moveTo>
                    <a:pt x="1" y="0"/>
                  </a:moveTo>
                  <a:lnTo>
                    <a:pt x="1" y="813"/>
                  </a:lnTo>
                  <a:lnTo>
                    <a:pt x="12347" y="813"/>
                  </a:lnTo>
                  <a:lnTo>
                    <a:pt x="12347" y="0"/>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2240753" y="3102121"/>
              <a:ext cx="686456" cy="45197"/>
            </a:xfrm>
            <a:custGeom>
              <a:avLst/>
              <a:gdLst/>
              <a:ahLst/>
              <a:cxnLst/>
              <a:rect l="l" t="t" r="r" b="b"/>
              <a:pathLst>
                <a:path w="12348" h="813" extrusionOk="0">
                  <a:moveTo>
                    <a:pt x="1" y="0"/>
                  </a:moveTo>
                  <a:lnTo>
                    <a:pt x="1" y="813"/>
                  </a:lnTo>
                  <a:lnTo>
                    <a:pt x="12347" y="813"/>
                  </a:lnTo>
                  <a:lnTo>
                    <a:pt x="12347" y="0"/>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2160812" y="2796254"/>
              <a:ext cx="457082" cy="114743"/>
            </a:xfrm>
            <a:custGeom>
              <a:avLst/>
              <a:gdLst/>
              <a:ahLst/>
              <a:cxnLst/>
              <a:rect l="l" t="t" r="r" b="b"/>
              <a:pathLst>
                <a:path w="8222" h="2064" extrusionOk="0">
                  <a:moveTo>
                    <a:pt x="63" y="1"/>
                  </a:moveTo>
                  <a:lnTo>
                    <a:pt x="32" y="32"/>
                  </a:lnTo>
                  <a:lnTo>
                    <a:pt x="1" y="95"/>
                  </a:lnTo>
                  <a:lnTo>
                    <a:pt x="1" y="157"/>
                  </a:lnTo>
                  <a:lnTo>
                    <a:pt x="32" y="188"/>
                  </a:lnTo>
                  <a:lnTo>
                    <a:pt x="95" y="314"/>
                  </a:lnTo>
                  <a:lnTo>
                    <a:pt x="251" y="532"/>
                  </a:lnTo>
                  <a:lnTo>
                    <a:pt x="470" y="814"/>
                  </a:lnTo>
                  <a:lnTo>
                    <a:pt x="813" y="1157"/>
                  </a:lnTo>
                  <a:lnTo>
                    <a:pt x="1032" y="1345"/>
                  </a:lnTo>
                  <a:lnTo>
                    <a:pt x="1251" y="1501"/>
                  </a:lnTo>
                  <a:lnTo>
                    <a:pt x="1532" y="1658"/>
                  </a:lnTo>
                  <a:lnTo>
                    <a:pt x="1814" y="1783"/>
                  </a:lnTo>
                  <a:lnTo>
                    <a:pt x="2095" y="1908"/>
                  </a:lnTo>
                  <a:lnTo>
                    <a:pt x="2439" y="2001"/>
                  </a:lnTo>
                  <a:lnTo>
                    <a:pt x="2814" y="2064"/>
                  </a:lnTo>
                  <a:lnTo>
                    <a:pt x="8159" y="2064"/>
                  </a:lnTo>
                  <a:lnTo>
                    <a:pt x="8190" y="2033"/>
                  </a:lnTo>
                  <a:lnTo>
                    <a:pt x="8221" y="1970"/>
                  </a:lnTo>
                  <a:lnTo>
                    <a:pt x="8221" y="1939"/>
                  </a:lnTo>
                  <a:lnTo>
                    <a:pt x="8221" y="1876"/>
                  </a:lnTo>
                  <a:lnTo>
                    <a:pt x="8190" y="1845"/>
                  </a:lnTo>
                  <a:lnTo>
                    <a:pt x="8159" y="1814"/>
                  </a:lnTo>
                  <a:lnTo>
                    <a:pt x="8096" y="1783"/>
                  </a:lnTo>
                  <a:lnTo>
                    <a:pt x="2814" y="1783"/>
                  </a:lnTo>
                  <a:lnTo>
                    <a:pt x="2501" y="1720"/>
                  </a:lnTo>
                  <a:lnTo>
                    <a:pt x="2189" y="1626"/>
                  </a:lnTo>
                  <a:lnTo>
                    <a:pt x="1907" y="1533"/>
                  </a:lnTo>
                  <a:lnTo>
                    <a:pt x="1626" y="1408"/>
                  </a:lnTo>
                  <a:lnTo>
                    <a:pt x="1407" y="1251"/>
                  </a:lnTo>
                  <a:lnTo>
                    <a:pt x="1189" y="1095"/>
                  </a:lnTo>
                  <a:lnTo>
                    <a:pt x="1001" y="939"/>
                  </a:lnTo>
                  <a:lnTo>
                    <a:pt x="688" y="626"/>
                  </a:lnTo>
                  <a:lnTo>
                    <a:pt x="438" y="345"/>
                  </a:lnTo>
                  <a:lnTo>
                    <a:pt x="251" y="63"/>
                  </a:lnTo>
                  <a:lnTo>
                    <a:pt x="220" y="32"/>
                  </a:lnTo>
                  <a:lnTo>
                    <a:pt x="188"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2565687" y="2796254"/>
              <a:ext cx="457082" cy="114743"/>
            </a:xfrm>
            <a:custGeom>
              <a:avLst/>
              <a:gdLst/>
              <a:ahLst/>
              <a:cxnLst/>
              <a:rect l="l" t="t" r="r" b="b"/>
              <a:pathLst>
                <a:path w="8222" h="2064" extrusionOk="0">
                  <a:moveTo>
                    <a:pt x="8034" y="1"/>
                  </a:moveTo>
                  <a:lnTo>
                    <a:pt x="8003" y="32"/>
                  </a:lnTo>
                  <a:lnTo>
                    <a:pt x="7971" y="63"/>
                  </a:lnTo>
                  <a:lnTo>
                    <a:pt x="7784" y="345"/>
                  </a:lnTo>
                  <a:lnTo>
                    <a:pt x="7534" y="626"/>
                  </a:lnTo>
                  <a:lnTo>
                    <a:pt x="7221" y="939"/>
                  </a:lnTo>
                  <a:lnTo>
                    <a:pt x="7034" y="1095"/>
                  </a:lnTo>
                  <a:lnTo>
                    <a:pt x="6815" y="1251"/>
                  </a:lnTo>
                  <a:lnTo>
                    <a:pt x="6596" y="1408"/>
                  </a:lnTo>
                  <a:lnTo>
                    <a:pt x="6315" y="1533"/>
                  </a:lnTo>
                  <a:lnTo>
                    <a:pt x="6033" y="1626"/>
                  </a:lnTo>
                  <a:lnTo>
                    <a:pt x="5721" y="1720"/>
                  </a:lnTo>
                  <a:lnTo>
                    <a:pt x="5408" y="1783"/>
                  </a:lnTo>
                  <a:lnTo>
                    <a:pt x="126" y="1783"/>
                  </a:lnTo>
                  <a:lnTo>
                    <a:pt x="63" y="1814"/>
                  </a:lnTo>
                  <a:lnTo>
                    <a:pt x="32" y="1845"/>
                  </a:lnTo>
                  <a:lnTo>
                    <a:pt x="1" y="1876"/>
                  </a:lnTo>
                  <a:lnTo>
                    <a:pt x="1" y="1939"/>
                  </a:lnTo>
                  <a:lnTo>
                    <a:pt x="1" y="1970"/>
                  </a:lnTo>
                  <a:lnTo>
                    <a:pt x="32" y="2033"/>
                  </a:lnTo>
                  <a:lnTo>
                    <a:pt x="63" y="2064"/>
                  </a:lnTo>
                  <a:lnTo>
                    <a:pt x="5408" y="2064"/>
                  </a:lnTo>
                  <a:lnTo>
                    <a:pt x="5783" y="2001"/>
                  </a:lnTo>
                  <a:lnTo>
                    <a:pt x="6127" y="1908"/>
                  </a:lnTo>
                  <a:lnTo>
                    <a:pt x="6409" y="1783"/>
                  </a:lnTo>
                  <a:lnTo>
                    <a:pt x="6690" y="1658"/>
                  </a:lnTo>
                  <a:lnTo>
                    <a:pt x="6971" y="1501"/>
                  </a:lnTo>
                  <a:lnTo>
                    <a:pt x="7190" y="1345"/>
                  </a:lnTo>
                  <a:lnTo>
                    <a:pt x="7409" y="1157"/>
                  </a:lnTo>
                  <a:lnTo>
                    <a:pt x="7753" y="814"/>
                  </a:lnTo>
                  <a:lnTo>
                    <a:pt x="7971" y="532"/>
                  </a:lnTo>
                  <a:lnTo>
                    <a:pt x="8128" y="314"/>
                  </a:lnTo>
                  <a:lnTo>
                    <a:pt x="8190" y="188"/>
                  </a:lnTo>
                  <a:lnTo>
                    <a:pt x="8221" y="157"/>
                  </a:lnTo>
                  <a:lnTo>
                    <a:pt x="8221" y="95"/>
                  </a:lnTo>
                  <a:lnTo>
                    <a:pt x="8190" y="32"/>
                  </a:lnTo>
                  <a:lnTo>
                    <a:pt x="815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1896695" y="3154211"/>
              <a:ext cx="311096" cy="109573"/>
            </a:xfrm>
            <a:custGeom>
              <a:avLst/>
              <a:gdLst/>
              <a:ahLst/>
              <a:cxnLst/>
              <a:rect l="l" t="t" r="r" b="b"/>
              <a:pathLst>
                <a:path w="5596" h="1971" extrusionOk="0">
                  <a:moveTo>
                    <a:pt x="751" y="1"/>
                  </a:moveTo>
                  <a:lnTo>
                    <a:pt x="595" y="63"/>
                  </a:lnTo>
                  <a:lnTo>
                    <a:pt x="438" y="157"/>
                  </a:lnTo>
                  <a:lnTo>
                    <a:pt x="282" y="282"/>
                  </a:lnTo>
                  <a:lnTo>
                    <a:pt x="157" y="407"/>
                  </a:lnTo>
                  <a:lnTo>
                    <a:pt x="63" y="564"/>
                  </a:lnTo>
                  <a:lnTo>
                    <a:pt x="32" y="751"/>
                  </a:lnTo>
                  <a:lnTo>
                    <a:pt x="1" y="939"/>
                  </a:lnTo>
                  <a:lnTo>
                    <a:pt x="1" y="1032"/>
                  </a:lnTo>
                  <a:lnTo>
                    <a:pt x="32" y="1220"/>
                  </a:lnTo>
                  <a:lnTo>
                    <a:pt x="63" y="1408"/>
                  </a:lnTo>
                  <a:lnTo>
                    <a:pt x="157" y="1564"/>
                  </a:lnTo>
                  <a:lnTo>
                    <a:pt x="282" y="1689"/>
                  </a:lnTo>
                  <a:lnTo>
                    <a:pt x="438" y="1814"/>
                  </a:lnTo>
                  <a:lnTo>
                    <a:pt x="595" y="1908"/>
                  </a:lnTo>
                  <a:lnTo>
                    <a:pt x="751" y="1970"/>
                  </a:lnTo>
                  <a:lnTo>
                    <a:pt x="4846" y="1970"/>
                  </a:lnTo>
                  <a:lnTo>
                    <a:pt x="5002" y="1908"/>
                  </a:lnTo>
                  <a:lnTo>
                    <a:pt x="5189" y="1814"/>
                  </a:lnTo>
                  <a:lnTo>
                    <a:pt x="5314" y="1689"/>
                  </a:lnTo>
                  <a:lnTo>
                    <a:pt x="5439" y="1564"/>
                  </a:lnTo>
                  <a:lnTo>
                    <a:pt x="5533" y="1408"/>
                  </a:lnTo>
                  <a:lnTo>
                    <a:pt x="5596" y="1220"/>
                  </a:lnTo>
                  <a:lnTo>
                    <a:pt x="5596" y="1032"/>
                  </a:lnTo>
                  <a:lnTo>
                    <a:pt x="5596" y="939"/>
                  </a:lnTo>
                  <a:lnTo>
                    <a:pt x="5596" y="751"/>
                  </a:lnTo>
                  <a:lnTo>
                    <a:pt x="5533" y="564"/>
                  </a:lnTo>
                  <a:lnTo>
                    <a:pt x="5439" y="407"/>
                  </a:lnTo>
                  <a:lnTo>
                    <a:pt x="5314" y="282"/>
                  </a:lnTo>
                  <a:lnTo>
                    <a:pt x="5189" y="157"/>
                  </a:lnTo>
                  <a:lnTo>
                    <a:pt x="5002" y="63"/>
                  </a:lnTo>
                  <a:lnTo>
                    <a:pt x="4846"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2497921" y="3154211"/>
              <a:ext cx="722925" cy="109573"/>
            </a:xfrm>
            <a:custGeom>
              <a:avLst/>
              <a:gdLst/>
              <a:ahLst/>
              <a:cxnLst/>
              <a:rect l="l" t="t" r="r" b="b"/>
              <a:pathLst>
                <a:path w="13004" h="1971" extrusionOk="0">
                  <a:moveTo>
                    <a:pt x="782" y="1"/>
                  </a:moveTo>
                  <a:lnTo>
                    <a:pt x="595" y="63"/>
                  </a:lnTo>
                  <a:lnTo>
                    <a:pt x="438" y="157"/>
                  </a:lnTo>
                  <a:lnTo>
                    <a:pt x="282" y="282"/>
                  </a:lnTo>
                  <a:lnTo>
                    <a:pt x="157" y="407"/>
                  </a:lnTo>
                  <a:lnTo>
                    <a:pt x="94" y="564"/>
                  </a:lnTo>
                  <a:lnTo>
                    <a:pt x="32" y="751"/>
                  </a:lnTo>
                  <a:lnTo>
                    <a:pt x="1" y="939"/>
                  </a:lnTo>
                  <a:lnTo>
                    <a:pt x="1" y="1032"/>
                  </a:lnTo>
                  <a:lnTo>
                    <a:pt x="32" y="1220"/>
                  </a:lnTo>
                  <a:lnTo>
                    <a:pt x="94" y="1408"/>
                  </a:lnTo>
                  <a:lnTo>
                    <a:pt x="157" y="1564"/>
                  </a:lnTo>
                  <a:lnTo>
                    <a:pt x="282" y="1689"/>
                  </a:lnTo>
                  <a:lnTo>
                    <a:pt x="438" y="1814"/>
                  </a:lnTo>
                  <a:lnTo>
                    <a:pt x="595" y="1908"/>
                  </a:lnTo>
                  <a:lnTo>
                    <a:pt x="782" y="1970"/>
                  </a:lnTo>
                  <a:lnTo>
                    <a:pt x="12222" y="1970"/>
                  </a:lnTo>
                  <a:lnTo>
                    <a:pt x="12410" y="1908"/>
                  </a:lnTo>
                  <a:lnTo>
                    <a:pt x="12566" y="1814"/>
                  </a:lnTo>
                  <a:lnTo>
                    <a:pt x="12722" y="1689"/>
                  </a:lnTo>
                  <a:lnTo>
                    <a:pt x="12816" y="1564"/>
                  </a:lnTo>
                  <a:lnTo>
                    <a:pt x="12910" y="1408"/>
                  </a:lnTo>
                  <a:lnTo>
                    <a:pt x="12973" y="1220"/>
                  </a:lnTo>
                  <a:lnTo>
                    <a:pt x="13004" y="1032"/>
                  </a:lnTo>
                  <a:lnTo>
                    <a:pt x="13004" y="939"/>
                  </a:lnTo>
                  <a:lnTo>
                    <a:pt x="12973" y="751"/>
                  </a:lnTo>
                  <a:lnTo>
                    <a:pt x="12910" y="564"/>
                  </a:lnTo>
                  <a:lnTo>
                    <a:pt x="12816" y="407"/>
                  </a:lnTo>
                  <a:lnTo>
                    <a:pt x="12722" y="282"/>
                  </a:lnTo>
                  <a:lnTo>
                    <a:pt x="12566" y="157"/>
                  </a:lnTo>
                  <a:lnTo>
                    <a:pt x="12410" y="63"/>
                  </a:lnTo>
                  <a:lnTo>
                    <a:pt x="122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2431878" y="3227203"/>
              <a:ext cx="326773" cy="165165"/>
            </a:xfrm>
            <a:custGeom>
              <a:avLst/>
              <a:gdLst/>
              <a:ahLst/>
              <a:cxnLst/>
              <a:rect l="l" t="t" r="r" b="b"/>
              <a:pathLst>
                <a:path w="5878" h="2971" extrusionOk="0">
                  <a:moveTo>
                    <a:pt x="345" y="1"/>
                  </a:moveTo>
                  <a:lnTo>
                    <a:pt x="282" y="32"/>
                  </a:lnTo>
                  <a:lnTo>
                    <a:pt x="126" y="126"/>
                  </a:lnTo>
                  <a:lnTo>
                    <a:pt x="32" y="282"/>
                  </a:lnTo>
                  <a:lnTo>
                    <a:pt x="1" y="345"/>
                  </a:lnTo>
                  <a:lnTo>
                    <a:pt x="1" y="438"/>
                  </a:lnTo>
                  <a:lnTo>
                    <a:pt x="1" y="2501"/>
                  </a:lnTo>
                  <a:lnTo>
                    <a:pt x="1" y="2595"/>
                  </a:lnTo>
                  <a:lnTo>
                    <a:pt x="32" y="2689"/>
                  </a:lnTo>
                  <a:lnTo>
                    <a:pt x="126" y="2814"/>
                  </a:lnTo>
                  <a:lnTo>
                    <a:pt x="282" y="2908"/>
                  </a:lnTo>
                  <a:lnTo>
                    <a:pt x="345" y="2939"/>
                  </a:lnTo>
                  <a:lnTo>
                    <a:pt x="439" y="2970"/>
                  </a:lnTo>
                  <a:lnTo>
                    <a:pt x="5440" y="2970"/>
                  </a:lnTo>
                  <a:lnTo>
                    <a:pt x="5533" y="2939"/>
                  </a:lnTo>
                  <a:lnTo>
                    <a:pt x="5596" y="2908"/>
                  </a:lnTo>
                  <a:lnTo>
                    <a:pt x="5752" y="2814"/>
                  </a:lnTo>
                  <a:lnTo>
                    <a:pt x="5846" y="2689"/>
                  </a:lnTo>
                  <a:lnTo>
                    <a:pt x="5877" y="2595"/>
                  </a:lnTo>
                  <a:lnTo>
                    <a:pt x="5877" y="2501"/>
                  </a:lnTo>
                  <a:lnTo>
                    <a:pt x="5877" y="438"/>
                  </a:lnTo>
                  <a:lnTo>
                    <a:pt x="5877" y="345"/>
                  </a:lnTo>
                  <a:lnTo>
                    <a:pt x="5846" y="282"/>
                  </a:lnTo>
                  <a:lnTo>
                    <a:pt x="5752" y="126"/>
                  </a:lnTo>
                  <a:lnTo>
                    <a:pt x="5596" y="32"/>
                  </a:lnTo>
                  <a:lnTo>
                    <a:pt x="5533"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1050475" y="2525188"/>
              <a:ext cx="575216" cy="1113907"/>
            </a:xfrm>
            <a:custGeom>
              <a:avLst/>
              <a:gdLst/>
              <a:ahLst/>
              <a:cxnLst/>
              <a:rect l="l" t="t" r="r" b="b"/>
              <a:pathLst>
                <a:path w="10347" h="20037" extrusionOk="0">
                  <a:moveTo>
                    <a:pt x="750" y="1"/>
                  </a:moveTo>
                  <a:lnTo>
                    <a:pt x="594" y="32"/>
                  </a:lnTo>
                  <a:lnTo>
                    <a:pt x="469" y="63"/>
                  </a:lnTo>
                  <a:lnTo>
                    <a:pt x="344" y="126"/>
                  </a:lnTo>
                  <a:lnTo>
                    <a:pt x="219" y="220"/>
                  </a:lnTo>
                  <a:lnTo>
                    <a:pt x="125" y="345"/>
                  </a:lnTo>
                  <a:lnTo>
                    <a:pt x="63" y="470"/>
                  </a:lnTo>
                  <a:lnTo>
                    <a:pt x="0" y="626"/>
                  </a:lnTo>
                  <a:lnTo>
                    <a:pt x="0" y="751"/>
                  </a:lnTo>
                  <a:lnTo>
                    <a:pt x="0" y="20037"/>
                  </a:lnTo>
                  <a:lnTo>
                    <a:pt x="10347" y="20037"/>
                  </a:lnTo>
                  <a:lnTo>
                    <a:pt x="10347" y="751"/>
                  </a:lnTo>
                  <a:lnTo>
                    <a:pt x="10315" y="626"/>
                  </a:lnTo>
                  <a:lnTo>
                    <a:pt x="10284" y="470"/>
                  </a:lnTo>
                  <a:lnTo>
                    <a:pt x="10190" y="345"/>
                  </a:lnTo>
                  <a:lnTo>
                    <a:pt x="10096" y="220"/>
                  </a:lnTo>
                  <a:lnTo>
                    <a:pt x="10003" y="126"/>
                  </a:lnTo>
                  <a:lnTo>
                    <a:pt x="9878" y="63"/>
                  </a:lnTo>
                  <a:lnTo>
                    <a:pt x="9721" y="32"/>
                  </a:lnTo>
                  <a:lnTo>
                    <a:pt x="9565"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1050475" y="3049976"/>
              <a:ext cx="575216" cy="596063"/>
            </a:xfrm>
            <a:custGeom>
              <a:avLst/>
              <a:gdLst/>
              <a:ahLst/>
              <a:cxnLst/>
              <a:rect l="l" t="t" r="r" b="b"/>
              <a:pathLst>
                <a:path w="10347" h="10722" extrusionOk="0">
                  <a:moveTo>
                    <a:pt x="0" y="1"/>
                  </a:moveTo>
                  <a:lnTo>
                    <a:pt x="0" y="10722"/>
                  </a:lnTo>
                  <a:lnTo>
                    <a:pt x="10347" y="10722"/>
                  </a:lnTo>
                  <a:lnTo>
                    <a:pt x="10347"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1243323" y="3135143"/>
              <a:ext cx="173838" cy="427506"/>
            </a:xfrm>
            <a:custGeom>
              <a:avLst/>
              <a:gdLst/>
              <a:ahLst/>
              <a:cxnLst/>
              <a:rect l="l" t="t" r="r" b="b"/>
              <a:pathLst>
                <a:path w="3127" h="7690" extrusionOk="0">
                  <a:moveTo>
                    <a:pt x="2470" y="0"/>
                  </a:moveTo>
                  <a:lnTo>
                    <a:pt x="1" y="4407"/>
                  </a:lnTo>
                  <a:lnTo>
                    <a:pt x="1" y="4407"/>
                  </a:lnTo>
                  <a:lnTo>
                    <a:pt x="1439" y="4345"/>
                  </a:lnTo>
                  <a:lnTo>
                    <a:pt x="626" y="7689"/>
                  </a:lnTo>
                  <a:lnTo>
                    <a:pt x="3127" y="3313"/>
                  </a:lnTo>
                  <a:lnTo>
                    <a:pt x="1658" y="3376"/>
                  </a:lnTo>
                  <a:lnTo>
                    <a:pt x="2470"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1198183" y="2864021"/>
              <a:ext cx="278074" cy="83500"/>
            </a:xfrm>
            <a:custGeom>
              <a:avLst/>
              <a:gdLst/>
              <a:ahLst/>
              <a:cxnLst/>
              <a:rect l="l" t="t" r="r" b="b"/>
              <a:pathLst>
                <a:path w="5002" h="1502" extrusionOk="0">
                  <a:moveTo>
                    <a:pt x="0" y="1"/>
                  </a:moveTo>
                  <a:lnTo>
                    <a:pt x="0" y="1501"/>
                  </a:lnTo>
                  <a:lnTo>
                    <a:pt x="5001" y="1501"/>
                  </a:lnTo>
                  <a:lnTo>
                    <a:pt x="5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1198183" y="2759786"/>
              <a:ext cx="278074" cy="83444"/>
            </a:xfrm>
            <a:custGeom>
              <a:avLst/>
              <a:gdLst/>
              <a:ahLst/>
              <a:cxnLst/>
              <a:rect l="l" t="t" r="r" b="b"/>
              <a:pathLst>
                <a:path w="5002" h="1501" extrusionOk="0">
                  <a:moveTo>
                    <a:pt x="0" y="1"/>
                  </a:moveTo>
                  <a:lnTo>
                    <a:pt x="0" y="1501"/>
                  </a:lnTo>
                  <a:lnTo>
                    <a:pt x="5001" y="1501"/>
                  </a:lnTo>
                  <a:lnTo>
                    <a:pt x="5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1198183" y="2655551"/>
              <a:ext cx="278074" cy="83444"/>
            </a:xfrm>
            <a:custGeom>
              <a:avLst/>
              <a:gdLst/>
              <a:ahLst/>
              <a:cxnLst/>
              <a:rect l="l" t="t" r="r" b="b"/>
              <a:pathLst>
                <a:path w="5002" h="1501" extrusionOk="0">
                  <a:moveTo>
                    <a:pt x="0" y="0"/>
                  </a:moveTo>
                  <a:lnTo>
                    <a:pt x="0" y="1500"/>
                  </a:lnTo>
                  <a:lnTo>
                    <a:pt x="5001" y="1500"/>
                  </a:lnTo>
                  <a:lnTo>
                    <a:pt x="5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 name="Google Shape;616;p31"/>
          <p:cNvSpPr/>
          <p:nvPr/>
        </p:nvSpPr>
        <p:spPr>
          <a:xfrm>
            <a:off x="2996833" y="3526120"/>
            <a:ext cx="1258169" cy="1205968"/>
          </a:xfrm>
          <a:custGeom>
            <a:avLst/>
            <a:gdLst/>
            <a:ahLst/>
            <a:cxnLst/>
            <a:rect l="l" t="t" r="r" b="b"/>
            <a:pathLst>
              <a:path w="22632" h="21693" extrusionOk="0">
                <a:moveTo>
                  <a:pt x="10316" y="0"/>
                </a:moveTo>
                <a:lnTo>
                  <a:pt x="9816" y="500"/>
                </a:lnTo>
                <a:lnTo>
                  <a:pt x="9284" y="969"/>
                </a:lnTo>
                <a:lnTo>
                  <a:pt x="8722" y="1407"/>
                </a:lnTo>
                <a:lnTo>
                  <a:pt x="8159" y="1813"/>
                </a:lnTo>
                <a:lnTo>
                  <a:pt x="7565" y="2219"/>
                </a:lnTo>
                <a:lnTo>
                  <a:pt x="6940" y="2563"/>
                </a:lnTo>
                <a:lnTo>
                  <a:pt x="6315" y="2907"/>
                </a:lnTo>
                <a:lnTo>
                  <a:pt x="5690" y="3220"/>
                </a:lnTo>
                <a:lnTo>
                  <a:pt x="5002" y="3501"/>
                </a:lnTo>
                <a:lnTo>
                  <a:pt x="4346" y="3751"/>
                </a:lnTo>
                <a:lnTo>
                  <a:pt x="3658" y="3939"/>
                </a:lnTo>
                <a:lnTo>
                  <a:pt x="2939" y="4126"/>
                </a:lnTo>
                <a:lnTo>
                  <a:pt x="2220" y="4282"/>
                </a:lnTo>
                <a:lnTo>
                  <a:pt x="1501" y="4407"/>
                </a:lnTo>
                <a:lnTo>
                  <a:pt x="751" y="4470"/>
                </a:lnTo>
                <a:lnTo>
                  <a:pt x="1" y="4501"/>
                </a:lnTo>
                <a:lnTo>
                  <a:pt x="1" y="21693"/>
                </a:lnTo>
                <a:lnTo>
                  <a:pt x="845" y="21693"/>
                </a:lnTo>
                <a:lnTo>
                  <a:pt x="1658" y="21661"/>
                </a:lnTo>
                <a:lnTo>
                  <a:pt x="2470" y="21599"/>
                </a:lnTo>
                <a:lnTo>
                  <a:pt x="3283" y="21536"/>
                </a:lnTo>
                <a:lnTo>
                  <a:pt x="4064" y="21443"/>
                </a:lnTo>
                <a:lnTo>
                  <a:pt x="4877" y="21318"/>
                </a:lnTo>
                <a:lnTo>
                  <a:pt x="5658" y="21193"/>
                </a:lnTo>
                <a:lnTo>
                  <a:pt x="6440" y="21036"/>
                </a:lnTo>
                <a:lnTo>
                  <a:pt x="7221" y="20849"/>
                </a:lnTo>
                <a:lnTo>
                  <a:pt x="8003" y="20661"/>
                </a:lnTo>
                <a:lnTo>
                  <a:pt x="8753" y="20474"/>
                </a:lnTo>
                <a:lnTo>
                  <a:pt x="9503" y="20224"/>
                </a:lnTo>
                <a:lnTo>
                  <a:pt x="10253" y="20005"/>
                </a:lnTo>
                <a:lnTo>
                  <a:pt x="11004" y="19724"/>
                </a:lnTo>
                <a:lnTo>
                  <a:pt x="11722" y="19442"/>
                </a:lnTo>
                <a:lnTo>
                  <a:pt x="12441" y="19161"/>
                </a:lnTo>
                <a:lnTo>
                  <a:pt x="13160" y="18848"/>
                </a:lnTo>
                <a:lnTo>
                  <a:pt x="13879" y="18504"/>
                </a:lnTo>
                <a:lnTo>
                  <a:pt x="15255" y="17817"/>
                </a:lnTo>
                <a:lnTo>
                  <a:pt x="16599" y="17035"/>
                </a:lnTo>
                <a:lnTo>
                  <a:pt x="17880" y="16223"/>
                </a:lnTo>
                <a:lnTo>
                  <a:pt x="19130" y="15316"/>
                </a:lnTo>
                <a:lnTo>
                  <a:pt x="20349" y="14378"/>
                </a:lnTo>
                <a:lnTo>
                  <a:pt x="21537" y="13378"/>
                </a:lnTo>
                <a:lnTo>
                  <a:pt x="22631" y="12347"/>
                </a:lnTo>
                <a:lnTo>
                  <a:pt x="10316"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3584161" y="2938792"/>
            <a:ext cx="1207747" cy="1258114"/>
          </a:xfrm>
          <a:custGeom>
            <a:avLst/>
            <a:gdLst/>
            <a:ahLst/>
            <a:cxnLst/>
            <a:rect l="l" t="t" r="r" b="b"/>
            <a:pathLst>
              <a:path w="21725" h="22631" extrusionOk="0">
                <a:moveTo>
                  <a:pt x="4127" y="0"/>
                </a:moveTo>
                <a:lnTo>
                  <a:pt x="4096" y="719"/>
                </a:lnTo>
                <a:lnTo>
                  <a:pt x="4033" y="1469"/>
                </a:lnTo>
                <a:lnTo>
                  <a:pt x="3939" y="2188"/>
                </a:lnTo>
                <a:lnTo>
                  <a:pt x="3814" y="2907"/>
                </a:lnTo>
                <a:lnTo>
                  <a:pt x="3658" y="3595"/>
                </a:lnTo>
                <a:lnTo>
                  <a:pt x="3470" y="4282"/>
                </a:lnTo>
                <a:lnTo>
                  <a:pt x="3252" y="4970"/>
                </a:lnTo>
                <a:lnTo>
                  <a:pt x="3002" y="5626"/>
                </a:lnTo>
                <a:lnTo>
                  <a:pt x="2720" y="6283"/>
                </a:lnTo>
                <a:lnTo>
                  <a:pt x="2408" y="6908"/>
                </a:lnTo>
                <a:lnTo>
                  <a:pt x="2095" y="7502"/>
                </a:lnTo>
                <a:lnTo>
                  <a:pt x="1720" y="8096"/>
                </a:lnTo>
                <a:lnTo>
                  <a:pt x="1314" y="8690"/>
                </a:lnTo>
                <a:lnTo>
                  <a:pt x="907" y="9252"/>
                </a:lnTo>
                <a:lnTo>
                  <a:pt x="470" y="9784"/>
                </a:lnTo>
                <a:lnTo>
                  <a:pt x="1" y="10284"/>
                </a:lnTo>
                <a:lnTo>
                  <a:pt x="12348" y="22630"/>
                </a:lnTo>
                <a:lnTo>
                  <a:pt x="13410" y="21505"/>
                </a:lnTo>
                <a:lnTo>
                  <a:pt x="14411" y="20349"/>
                </a:lnTo>
                <a:lnTo>
                  <a:pt x="15348" y="19130"/>
                </a:lnTo>
                <a:lnTo>
                  <a:pt x="16223" y="17879"/>
                </a:lnTo>
                <a:lnTo>
                  <a:pt x="17067" y="16566"/>
                </a:lnTo>
                <a:lnTo>
                  <a:pt x="17818" y="15222"/>
                </a:lnTo>
                <a:lnTo>
                  <a:pt x="18537" y="13847"/>
                </a:lnTo>
                <a:lnTo>
                  <a:pt x="18849" y="13159"/>
                </a:lnTo>
                <a:lnTo>
                  <a:pt x="19162" y="12441"/>
                </a:lnTo>
                <a:lnTo>
                  <a:pt x="19474" y="11722"/>
                </a:lnTo>
                <a:lnTo>
                  <a:pt x="19756" y="10971"/>
                </a:lnTo>
                <a:lnTo>
                  <a:pt x="20006" y="10252"/>
                </a:lnTo>
                <a:lnTo>
                  <a:pt x="20256" y="9502"/>
                </a:lnTo>
                <a:lnTo>
                  <a:pt x="20474" y="8752"/>
                </a:lnTo>
                <a:lnTo>
                  <a:pt x="20693" y="7971"/>
                </a:lnTo>
                <a:lnTo>
                  <a:pt x="20881" y="7221"/>
                </a:lnTo>
                <a:lnTo>
                  <a:pt x="21037" y="6439"/>
                </a:lnTo>
                <a:lnTo>
                  <a:pt x="21193" y="5658"/>
                </a:lnTo>
                <a:lnTo>
                  <a:pt x="21318" y="4845"/>
                </a:lnTo>
                <a:lnTo>
                  <a:pt x="21443" y="4064"/>
                </a:lnTo>
                <a:lnTo>
                  <a:pt x="21537" y="3251"/>
                </a:lnTo>
                <a:lnTo>
                  <a:pt x="21600" y="2438"/>
                </a:lnTo>
                <a:lnTo>
                  <a:pt x="21662" y="1625"/>
                </a:lnTo>
                <a:lnTo>
                  <a:pt x="21694" y="813"/>
                </a:lnTo>
                <a:lnTo>
                  <a:pt x="21725" y="0"/>
                </a:ln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761444" y="3677275"/>
            <a:ext cx="276350" cy="257226"/>
          </a:xfrm>
          <a:custGeom>
            <a:avLst/>
            <a:gdLst/>
            <a:ahLst/>
            <a:cxnLst/>
            <a:rect l="l" t="t" r="r" b="b"/>
            <a:pathLst>
              <a:path w="4971" h="4627" extrusionOk="0">
                <a:moveTo>
                  <a:pt x="0" y="0"/>
                </a:moveTo>
                <a:lnTo>
                  <a:pt x="750" y="4189"/>
                </a:lnTo>
                <a:lnTo>
                  <a:pt x="4970" y="4627"/>
                </a:lnTo>
                <a:lnTo>
                  <a:pt x="0" y="0"/>
                </a:ln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3578991" y="1658122"/>
            <a:ext cx="1212917" cy="1259837"/>
          </a:xfrm>
          <a:custGeom>
            <a:avLst/>
            <a:gdLst/>
            <a:ahLst/>
            <a:cxnLst/>
            <a:rect l="l" t="t" r="r" b="b"/>
            <a:pathLst>
              <a:path w="21818" h="22662" extrusionOk="0">
                <a:moveTo>
                  <a:pt x="12441" y="0"/>
                </a:moveTo>
                <a:lnTo>
                  <a:pt x="0" y="12441"/>
                </a:lnTo>
                <a:lnTo>
                  <a:pt x="469" y="12972"/>
                </a:lnTo>
                <a:lnTo>
                  <a:pt x="907" y="13504"/>
                </a:lnTo>
                <a:lnTo>
                  <a:pt x="1313" y="14035"/>
                </a:lnTo>
                <a:lnTo>
                  <a:pt x="1719" y="14629"/>
                </a:lnTo>
                <a:lnTo>
                  <a:pt x="2094" y="15191"/>
                </a:lnTo>
                <a:lnTo>
                  <a:pt x="2438" y="15817"/>
                </a:lnTo>
                <a:lnTo>
                  <a:pt x="2751" y="16442"/>
                </a:lnTo>
                <a:lnTo>
                  <a:pt x="3032" y="17067"/>
                </a:lnTo>
                <a:lnTo>
                  <a:pt x="3282" y="17723"/>
                </a:lnTo>
                <a:lnTo>
                  <a:pt x="3501" y="18380"/>
                </a:lnTo>
                <a:lnTo>
                  <a:pt x="3720" y="19067"/>
                </a:lnTo>
                <a:lnTo>
                  <a:pt x="3876" y="19755"/>
                </a:lnTo>
                <a:lnTo>
                  <a:pt x="4001" y="20474"/>
                </a:lnTo>
                <a:lnTo>
                  <a:pt x="4095" y="21193"/>
                </a:lnTo>
                <a:lnTo>
                  <a:pt x="4157" y="21912"/>
                </a:lnTo>
                <a:lnTo>
                  <a:pt x="4220" y="22662"/>
                </a:lnTo>
                <a:lnTo>
                  <a:pt x="21818" y="22662"/>
                </a:lnTo>
                <a:lnTo>
                  <a:pt x="21787" y="21818"/>
                </a:lnTo>
                <a:lnTo>
                  <a:pt x="21755" y="21005"/>
                </a:lnTo>
                <a:lnTo>
                  <a:pt x="21693" y="20193"/>
                </a:lnTo>
                <a:lnTo>
                  <a:pt x="21630" y="19380"/>
                </a:lnTo>
                <a:lnTo>
                  <a:pt x="21536" y="18567"/>
                </a:lnTo>
                <a:lnTo>
                  <a:pt x="21411" y="17786"/>
                </a:lnTo>
                <a:lnTo>
                  <a:pt x="21286" y="17004"/>
                </a:lnTo>
                <a:lnTo>
                  <a:pt x="21130" y="16192"/>
                </a:lnTo>
                <a:lnTo>
                  <a:pt x="20974" y="15441"/>
                </a:lnTo>
                <a:lnTo>
                  <a:pt x="20786" y="14660"/>
                </a:lnTo>
                <a:lnTo>
                  <a:pt x="20567" y="13910"/>
                </a:lnTo>
                <a:lnTo>
                  <a:pt x="20349" y="13128"/>
                </a:lnTo>
                <a:lnTo>
                  <a:pt x="20099" y="12410"/>
                </a:lnTo>
                <a:lnTo>
                  <a:pt x="19849" y="11659"/>
                </a:lnTo>
                <a:lnTo>
                  <a:pt x="19567" y="10940"/>
                </a:lnTo>
                <a:lnTo>
                  <a:pt x="19255" y="10190"/>
                </a:lnTo>
                <a:lnTo>
                  <a:pt x="18942" y="9503"/>
                </a:lnTo>
                <a:lnTo>
                  <a:pt x="18630" y="8784"/>
                </a:lnTo>
                <a:lnTo>
                  <a:pt x="17911" y="7408"/>
                </a:lnTo>
                <a:lnTo>
                  <a:pt x="17160" y="6064"/>
                </a:lnTo>
                <a:lnTo>
                  <a:pt x="16316" y="4751"/>
                </a:lnTo>
                <a:lnTo>
                  <a:pt x="15441" y="3501"/>
                </a:lnTo>
                <a:lnTo>
                  <a:pt x="14504" y="2282"/>
                </a:lnTo>
                <a:lnTo>
                  <a:pt x="13503" y="1126"/>
                </a:lnTo>
                <a:lnTo>
                  <a:pt x="12441" y="0"/>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055080" y="2898821"/>
            <a:ext cx="378863" cy="147765"/>
          </a:xfrm>
          <a:custGeom>
            <a:avLst/>
            <a:gdLst/>
            <a:ahLst/>
            <a:cxnLst/>
            <a:rect l="l" t="t" r="r" b="b"/>
            <a:pathLst>
              <a:path w="6815" h="2658" extrusionOk="0">
                <a:moveTo>
                  <a:pt x="6815" y="0"/>
                </a:moveTo>
                <a:lnTo>
                  <a:pt x="1" y="188"/>
                </a:lnTo>
                <a:lnTo>
                  <a:pt x="3470" y="2657"/>
                </a:lnTo>
                <a:lnTo>
                  <a:pt x="6815" y="0"/>
                </a:lnTo>
                <a:close/>
              </a:path>
            </a:pathLst>
          </a:custGeom>
          <a:solidFill>
            <a:srgbClr val="0274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2996833" y="1122939"/>
            <a:ext cx="1258169" cy="1212917"/>
          </a:xfrm>
          <a:custGeom>
            <a:avLst/>
            <a:gdLst/>
            <a:ahLst/>
            <a:cxnLst/>
            <a:rect l="l" t="t" r="r" b="b"/>
            <a:pathLst>
              <a:path w="22632" h="21818" extrusionOk="0">
                <a:moveTo>
                  <a:pt x="1" y="0"/>
                </a:moveTo>
                <a:lnTo>
                  <a:pt x="1" y="17410"/>
                </a:lnTo>
                <a:lnTo>
                  <a:pt x="751" y="17442"/>
                </a:lnTo>
                <a:lnTo>
                  <a:pt x="1470" y="17535"/>
                </a:lnTo>
                <a:lnTo>
                  <a:pt x="2189" y="17629"/>
                </a:lnTo>
                <a:lnTo>
                  <a:pt x="2908" y="17785"/>
                </a:lnTo>
                <a:lnTo>
                  <a:pt x="3596" y="17973"/>
                </a:lnTo>
                <a:lnTo>
                  <a:pt x="4283" y="18161"/>
                </a:lnTo>
                <a:lnTo>
                  <a:pt x="4940" y="18411"/>
                </a:lnTo>
                <a:lnTo>
                  <a:pt x="5596" y="18692"/>
                </a:lnTo>
                <a:lnTo>
                  <a:pt x="6252" y="18973"/>
                </a:lnTo>
                <a:lnTo>
                  <a:pt x="6878" y="19286"/>
                </a:lnTo>
                <a:lnTo>
                  <a:pt x="7471" y="19661"/>
                </a:lnTo>
                <a:lnTo>
                  <a:pt x="8065" y="20036"/>
                </a:lnTo>
                <a:lnTo>
                  <a:pt x="8628" y="20442"/>
                </a:lnTo>
                <a:lnTo>
                  <a:pt x="9159" y="20880"/>
                </a:lnTo>
                <a:lnTo>
                  <a:pt x="9691" y="21318"/>
                </a:lnTo>
                <a:lnTo>
                  <a:pt x="10191" y="21818"/>
                </a:lnTo>
                <a:lnTo>
                  <a:pt x="22631" y="9377"/>
                </a:lnTo>
                <a:lnTo>
                  <a:pt x="21537" y="8314"/>
                </a:lnTo>
                <a:lnTo>
                  <a:pt x="20349" y="7314"/>
                </a:lnTo>
                <a:lnTo>
                  <a:pt x="19130" y="6377"/>
                </a:lnTo>
                <a:lnTo>
                  <a:pt x="17880" y="5470"/>
                </a:lnTo>
                <a:lnTo>
                  <a:pt x="16599" y="4657"/>
                </a:lnTo>
                <a:lnTo>
                  <a:pt x="15255" y="3876"/>
                </a:lnTo>
                <a:lnTo>
                  <a:pt x="13879" y="3188"/>
                </a:lnTo>
                <a:lnTo>
                  <a:pt x="13160" y="2844"/>
                </a:lnTo>
                <a:lnTo>
                  <a:pt x="12441" y="2532"/>
                </a:lnTo>
                <a:lnTo>
                  <a:pt x="11722" y="2251"/>
                </a:lnTo>
                <a:lnTo>
                  <a:pt x="11004" y="1969"/>
                </a:lnTo>
                <a:lnTo>
                  <a:pt x="10253" y="1719"/>
                </a:lnTo>
                <a:lnTo>
                  <a:pt x="9503" y="1469"/>
                </a:lnTo>
                <a:lnTo>
                  <a:pt x="8753" y="1250"/>
                </a:lnTo>
                <a:lnTo>
                  <a:pt x="8003" y="1031"/>
                </a:lnTo>
                <a:lnTo>
                  <a:pt x="7221" y="844"/>
                </a:lnTo>
                <a:lnTo>
                  <a:pt x="6440" y="656"/>
                </a:lnTo>
                <a:lnTo>
                  <a:pt x="5658" y="531"/>
                </a:lnTo>
                <a:lnTo>
                  <a:pt x="4877" y="375"/>
                </a:lnTo>
                <a:lnTo>
                  <a:pt x="4064" y="281"/>
                </a:lnTo>
                <a:lnTo>
                  <a:pt x="3283" y="188"/>
                </a:lnTo>
                <a:lnTo>
                  <a:pt x="2470" y="94"/>
                </a:lnTo>
                <a:lnTo>
                  <a:pt x="1658" y="31"/>
                </a:lnTo>
                <a:lnTo>
                  <a:pt x="845" y="0"/>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3735371" y="1894443"/>
            <a:ext cx="265899" cy="271125"/>
          </a:xfrm>
          <a:custGeom>
            <a:avLst/>
            <a:gdLst/>
            <a:ahLst/>
            <a:cxnLst/>
            <a:rect l="l" t="t" r="r" b="b"/>
            <a:pathLst>
              <a:path w="4783" h="4877" extrusionOk="0">
                <a:moveTo>
                  <a:pt x="4783" y="0"/>
                </a:moveTo>
                <a:lnTo>
                  <a:pt x="0" y="4876"/>
                </a:lnTo>
                <a:lnTo>
                  <a:pt x="0" y="4876"/>
                </a:lnTo>
                <a:lnTo>
                  <a:pt x="4220" y="4220"/>
                </a:lnTo>
                <a:lnTo>
                  <a:pt x="4783" y="0"/>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1"/>
          <p:cNvGrpSpPr/>
          <p:nvPr/>
        </p:nvGrpSpPr>
        <p:grpSpPr>
          <a:xfrm>
            <a:off x="3291371" y="3975558"/>
            <a:ext cx="360868" cy="367261"/>
            <a:chOff x="-65144125" y="4094450"/>
            <a:chExt cx="311900" cy="317425"/>
          </a:xfrm>
        </p:grpSpPr>
        <p:sp>
          <p:nvSpPr>
            <p:cNvPr id="624" name="Google Shape;624;p31"/>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1"/>
          <p:cNvSpPr/>
          <p:nvPr/>
        </p:nvSpPr>
        <p:spPr>
          <a:xfrm>
            <a:off x="4014087" y="3262188"/>
            <a:ext cx="369083" cy="36911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123195" y="2205875"/>
            <a:ext cx="193851" cy="484624"/>
          </a:xfrm>
          <a:custGeom>
            <a:avLst/>
            <a:gdLst/>
            <a:ahLst/>
            <a:cxnLst/>
            <a:rect l="l" t="t" r="r" b="b"/>
            <a:pathLst>
              <a:path w="3126" h="7690" extrusionOk="0">
                <a:moveTo>
                  <a:pt x="2470" y="0"/>
                </a:moveTo>
                <a:lnTo>
                  <a:pt x="0" y="4408"/>
                </a:lnTo>
                <a:lnTo>
                  <a:pt x="1438" y="4377"/>
                </a:lnTo>
                <a:lnTo>
                  <a:pt x="625" y="7690"/>
                </a:lnTo>
                <a:lnTo>
                  <a:pt x="3126" y="3314"/>
                </a:lnTo>
                <a:lnTo>
                  <a:pt x="1657" y="3376"/>
                </a:lnTo>
                <a:lnTo>
                  <a:pt x="24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3291358" y="1633275"/>
            <a:ext cx="502913" cy="211223"/>
          </a:xfrm>
          <a:custGeom>
            <a:avLst/>
            <a:gdLst/>
            <a:ahLst/>
            <a:cxnLst/>
            <a:rect l="l" t="t" r="r" b="b"/>
            <a:pathLst>
              <a:path w="7534" h="3158" extrusionOk="0">
                <a:moveTo>
                  <a:pt x="4002" y="0"/>
                </a:moveTo>
                <a:lnTo>
                  <a:pt x="3752" y="32"/>
                </a:lnTo>
                <a:lnTo>
                  <a:pt x="3470" y="94"/>
                </a:lnTo>
                <a:lnTo>
                  <a:pt x="3220" y="157"/>
                </a:lnTo>
                <a:lnTo>
                  <a:pt x="3001" y="250"/>
                </a:lnTo>
                <a:lnTo>
                  <a:pt x="2564" y="469"/>
                </a:lnTo>
                <a:lnTo>
                  <a:pt x="2189" y="719"/>
                </a:lnTo>
                <a:lnTo>
                  <a:pt x="2032" y="844"/>
                </a:lnTo>
                <a:lnTo>
                  <a:pt x="1907" y="969"/>
                </a:lnTo>
                <a:lnTo>
                  <a:pt x="1782" y="1126"/>
                </a:lnTo>
                <a:lnTo>
                  <a:pt x="1689" y="1282"/>
                </a:lnTo>
                <a:lnTo>
                  <a:pt x="1626" y="1470"/>
                </a:lnTo>
                <a:lnTo>
                  <a:pt x="1595" y="1657"/>
                </a:lnTo>
                <a:lnTo>
                  <a:pt x="1564" y="1782"/>
                </a:lnTo>
                <a:lnTo>
                  <a:pt x="1189" y="1876"/>
                </a:lnTo>
                <a:lnTo>
                  <a:pt x="782" y="2032"/>
                </a:lnTo>
                <a:lnTo>
                  <a:pt x="376" y="2220"/>
                </a:lnTo>
                <a:lnTo>
                  <a:pt x="95" y="2407"/>
                </a:lnTo>
                <a:lnTo>
                  <a:pt x="32" y="2438"/>
                </a:lnTo>
                <a:lnTo>
                  <a:pt x="1" y="2501"/>
                </a:lnTo>
                <a:lnTo>
                  <a:pt x="32" y="2564"/>
                </a:lnTo>
                <a:lnTo>
                  <a:pt x="32" y="2626"/>
                </a:lnTo>
                <a:lnTo>
                  <a:pt x="95" y="2657"/>
                </a:lnTo>
                <a:lnTo>
                  <a:pt x="157" y="2689"/>
                </a:lnTo>
                <a:lnTo>
                  <a:pt x="220" y="2689"/>
                </a:lnTo>
                <a:lnTo>
                  <a:pt x="251" y="2657"/>
                </a:lnTo>
                <a:lnTo>
                  <a:pt x="595" y="2407"/>
                </a:lnTo>
                <a:lnTo>
                  <a:pt x="938" y="2188"/>
                </a:lnTo>
                <a:lnTo>
                  <a:pt x="1345" y="2001"/>
                </a:lnTo>
                <a:lnTo>
                  <a:pt x="1751" y="1813"/>
                </a:lnTo>
                <a:lnTo>
                  <a:pt x="2158" y="1657"/>
                </a:lnTo>
                <a:lnTo>
                  <a:pt x="2564" y="1532"/>
                </a:lnTo>
                <a:lnTo>
                  <a:pt x="2970" y="1438"/>
                </a:lnTo>
                <a:lnTo>
                  <a:pt x="3377" y="1344"/>
                </a:lnTo>
                <a:lnTo>
                  <a:pt x="3845" y="1282"/>
                </a:lnTo>
                <a:lnTo>
                  <a:pt x="4283" y="1251"/>
                </a:lnTo>
                <a:lnTo>
                  <a:pt x="5002" y="1251"/>
                </a:lnTo>
                <a:lnTo>
                  <a:pt x="5471" y="1313"/>
                </a:lnTo>
                <a:lnTo>
                  <a:pt x="5658" y="1344"/>
                </a:lnTo>
                <a:lnTo>
                  <a:pt x="5283" y="1313"/>
                </a:lnTo>
                <a:lnTo>
                  <a:pt x="4908" y="1282"/>
                </a:lnTo>
                <a:lnTo>
                  <a:pt x="4564" y="1313"/>
                </a:lnTo>
                <a:lnTo>
                  <a:pt x="4189" y="1344"/>
                </a:lnTo>
                <a:lnTo>
                  <a:pt x="3502" y="1470"/>
                </a:lnTo>
                <a:lnTo>
                  <a:pt x="2876" y="1595"/>
                </a:lnTo>
                <a:lnTo>
                  <a:pt x="2376" y="1782"/>
                </a:lnTo>
                <a:lnTo>
                  <a:pt x="1939" y="1907"/>
                </a:lnTo>
                <a:lnTo>
                  <a:pt x="1595" y="2063"/>
                </a:lnTo>
                <a:lnTo>
                  <a:pt x="1626" y="2157"/>
                </a:lnTo>
                <a:lnTo>
                  <a:pt x="1720" y="2345"/>
                </a:lnTo>
                <a:lnTo>
                  <a:pt x="1907" y="2626"/>
                </a:lnTo>
                <a:lnTo>
                  <a:pt x="2032" y="2751"/>
                </a:lnTo>
                <a:lnTo>
                  <a:pt x="2189" y="2876"/>
                </a:lnTo>
                <a:lnTo>
                  <a:pt x="2345" y="3001"/>
                </a:lnTo>
                <a:lnTo>
                  <a:pt x="2533" y="3095"/>
                </a:lnTo>
                <a:lnTo>
                  <a:pt x="2751" y="3126"/>
                </a:lnTo>
                <a:lnTo>
                  <a:pt x="3001" y="3157"/>
                </a:lnTo>
                <a:lnTo>
                  <a:pt x="3283" y="3095"/>
                </a:lnTo>
                <a:lnTo>
                  <a:pt x="3595" y="3001"/>
                </a:lnTo>
                <a:lnTo>
                  <a:pt x="3939" y="2845"/>
                </a:lnTo>
                <a:lnTo>
                  <a:pt x="4314" y="2626"/>
                </a:lnTo>
                <a:lnTo>
                  <a:pt x="4689" y="2376"/>
                </a:lnTo>
                <a:lnTo>
                  <a:pt x="5033" y="2157"/>
                </a:lnTo>
                <a:lnTo>
                  <a:pt x="5377" y="2001"/>
                </a:lnTo>
                <a:lnTo>
                  <a:pt x="5690" y="1845"/>
                </a:lnTo>
                <a:lnTo>
                  <a:pt x="5971" y="1751"/>
                </a:lnTo>
                <a:lnTo>
                  <a:pt x="6252" y="1657"/>
                </a:lnTo>
                <a:lnTo>
                  <a:pt x="6690" y="1595"/>
                </a:lnTo>
                <a:lnTo>
                  <a:pt x="7065" y="1563"/>
                </a:lnTo>
                <a:lnTo>
                  <a:pt x="7315" y="1595"/>
                </a:lnTo>
                <a:lnTo>
                  <a:pt x="7534" y="1657"/>
                </a:lnTo>
                <a:lnTo>
                  <a:pt x="7096" y="1282"/>
                </a:lnTo>
                <a:lnTo>
                  <a:pt x="6690" y="969"/>
                </a:lnTo>
                <a:lnTo>
                  <a:pt x="6283" y="688"/>
                </a:lnTo>
                <a:lnTo>
                  <a:pt x="5908" y="469"/>
                </a:lnTo>
                <a:lnTo>
                  <a:pt x="5565" y="313"/>
                </a:lnTo>
                <a:lnTo>
                  <a:pt x="5221" y="157"/>
                </a:lnTo>
                <a:lnTo>
                  <a:pt x="4908" y="63"/>
                </a:lnTo>
                <a:lnTo>
                  <a:pt x="4596" y="32"/>
                </a:lnTo>
                <a:lnTo>
                  <a:pt x="42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429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8"/>
          <p:cNvSpPr txBox="1">
            <a:spLocks noGrp="1"/>
          </p:cNvSpPr>
          <p:nvPr>
            <p:ph type="title"/>
          </p:nvPr>
        </p:nvSpPr>
        <p:spPr>
          <a:xfrm>
            <a:off x="457200" y="1493610"/>
            <a:ext cx="8229600" cy="7108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solidFill>
                  <a:schemeClr val="accent4">
                    <a:lumMod val="75000"/>
                  </a:schemeClr>
                </a:solidFill>
              </a:rPr>
              <a:t>Thank you</a:t>
            </a:r>
            <a:endParaRPr sz="4000" dirty="0">
              <a:solidFill>
                <a:schemeClr val="accent4">
                  <a:lumMod val="75000"/>
                </a:schemeClr>
              </a:solidFill>
            </a:endParaRPr>
          </a:p>
        </p:txBody>
      </p:sp>
      <p:sp>
        <p:nvSpPr>
          <p:cNvPr id="1267" name="Google Shape;1267;p38"/>
          <p:cNvSpPr/>
          <p:nvPr/>
        </p:nvSpPr>
        <p:spPr>
          <a:xfrm>
            <a:off x="2305169" y="902768"/>
            <a:ext cx="58890" cy="62187"/>
          </a:xfrm>
          <a:custGeom>
            <a:avLst/>
            <a:gdLst/>
            <a:ahLst/>
            <a:cxnLst/>
            <a:rect l="l" t="t" r="r" b="b"/>
            <a:pathLst>
              <a:path w="554" h="585" extrusionOk="0">
                <a:moveTo>
                  <a:pt x="277" y="1"/>
                </a:moveTo>
                <a:lnTo>
                  <a:pt x="154" y="32"/>
                </a:lnTo>
                <a:lnTo>
                  <a:pt x="62" y="93"/>
                </a:lnTo>
                <a:lnTo>
                  <a:pt x="1" y="185"/>
                </a:lnTo>
                <a:lnTo>
                  <a:pt x="1" y="277"/>
                </a:lnTo>
                <a:lnTo>
                  <a:pt x="1" y="400"/>
                </a:lnTo>
                <a:lnTo>
                  <a:pt x="62" y="493"/>
                </a:lnTo>
                <a:lnTo>
                  <a:pt x="154" y="554"/>
                </a:lnTo>
                <a:lnTo>
                  <a:pt x="277" y="585"/>
                </a:lnTo>
                <a:lnTo>
                  <a:pt x="400" y="554"/>
                </a:lnTo>
                <a:lnTo>
                  <a:pt x="492" y="493"/>
                </a:lnTo>
                <a:lnTo>
                  <a:pt x="554" y="400"/>
                </a:lnTo>
                <a:lnTo>
                  <a:pt x="554" y="277"/>
                </a:lnTo>
                <a:lnTo>
                  <a:pt x="554" y="185"/>
                </a:lnTo>
                <a:lnTo>
                  <a:pt x="492" y="93"/>
                </a:lnTo>
                <a:lnTo>
                  <a:pt x="400" y="32"/>
                </a:lnTo>
                <a:lnTo>
                  <a:pt x="2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a:off x="6505473" y="791787"/>
            <a:ext cx="107895" cy="111086"/>
          </a:xfrm>
          <a:custGeom>
            <a:avLst/>
            <a:gdLst/>
            <a:ahLst/>
            <a:cxnLst/>
            <a:rect l="l" t="t" r="r" b="b"/>
            <a:pathLst>
              <a:path w="1015" h="1045" extrusionOk="0">
                <a:moveTo>
                  <a:pt x="523" y="0"/>
                </a:moveTo>
                <a:lnTo>
                  <a:pt x="400" y="31"/>
                </a:lnTo>
                <a:lnTo>
                  <a:pt x="308" y="62"/>
                </a:lnTo>
                <a:lnTo>
                  <a:pt x="216" y="92"/>
                </a:lnTo>
                <a:lnTo>
                  <a:pt x="155" y="154"/>
                </a:lnTo>
                <a:lnTo>
                  <a:pt x="93" y="246"/>
                </a:lnTo>
                <a:lnTo>
                  <a:pt x="32" y="338"/>
                </a:lnTo>
                <a:lnTo>
                  <a:pt x="1" y="430"/>
                </a:lnTo>
                <a:lnTo>
                  <a:pt x="1" y="523"/>
                </a:lnTo>
                <a:lnTo>
                  <a:pt x="1" y="646"/>
                </a:lnTo>
                <a:lnTo>
                  <a:pt x="32" y="738"/>
                </a:lnTo>
                <a:lnTo>
                  <a:pt x="93" y="830"/>
                </a:lnTo>
                <a:lnTo>
                  <a:pt x="155" y="891"/>
                </a:lnTo>
                <a:lnTo>
                  <a:pt x="216" y="953"/>
                </a:lnTo>
                <a:lnTo>
                  <a:pt x="308" y="1014"/>
                </a:lnTo>
                <a:lnTo>
                  <a:pt x="400" y="1045"/>
                </a:lnTo>
                <a:lnTo>
                  <a:pt x="615" y="1045"/>
                </a:lnTo>
                <a:lnTo>
                  <a:pt x="708" y="1014"/>
                </a:lnTo>
                <a:lnTo>
                  <a:pt x="800" y="953"/>
                </a:lnTo>
                <a:lnTo>
                  <a:pt x="861" y="891"/>
                </a:lnTo>
                <a:lnTo>
                  <a:pt x="923" y="830"/>
                </a:lnTo>
                <a:lnTo>
                  <a:pt x="984" y="738"/>
                </a:lnTo>
                <a:lnTo>
                  <a:pt x="1015" y="646"/>
                </a:lnTo>
                <a:lnTo>
                  <a:pt x="1015" y="523"/>
                </a:lnTo>
                <a:lnTo>
                  <a:pt x="1015" y="430"/>
                </a:lnTo>
                <a:lnTo>
                  <a:pt x="984" y="338"/>
                </a:lnTo>
                <a:lnTo>
                  <a:pt x="923" y="246"/>
                </a:lnTo>
                <a:lnTo>
                  <a:pt x="861" y="154"/>
                </a:lnTo>
                <a:lnTo>
                  <a:pt x="800" y="92"/>
                </a:lnTo>
                <a:lnTo>
                  <a:pt x="708" y="62"/>
                </a:lnTo>
                <a:lnTo>
                  <a:pt x="615" y="31"/>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38"/>
          <p:cNvGrpSpPr/>
          <p:nvPr/>
        </p:nvGrpSpPr>
        <p:grpSpPr>
          <a:xfrm>
            <a:off x="2387100" y="2560670"/>
            <a:ext cx="4369699" cy="2171417"/>
            <a:chOff x="2272400" y="2446606"/>
            <a:chExt cx="4599199" cy="2285461"/>
          </a:xfrm>
        </p:grpSpPr>
        <p:sp>
          <p:nvSpPr>
            <p:cNvPr id="1270" name="Google Shape;1270;p38"/>
            <p:cNvSpPr/>
            <p:nvPr/>
          </p:nvSpPr>
          <p:spPr>
            <a:xfrm>
              <a:off x="6069428" y="2449001"/>
              <a:ext cx="479398" cy="477019"/>
            </a:xfrm>
            <a:custGeom>
              <a:avLst/>
              <a:gdLst/>
              <a:ahLst/>
              <a:cxnLst/>
              <a:rect l="l" t="t" r="r" b="b"/>
              <a:pathLst>
                <a:path w="6207" h="6176" extrusionOk="0">
                  <a:moveTo>
                    <a:pt x="3595" y="0"/>
                  </a:moveTo>
                  <a:lnTo>
                    <a:pt x="3196" y="31"/>
                  </a:lnTo>
                  <a:lnTo>
                    <a:pt x="2858" y="123"/>
                  </a:lnTo>
                  <a:lnTo>
                    <a:pt x="2520" y="215"/>
                  </a:lnTo>
                  <a:lnTo>
                    <a:pt x="2182" y="369"/>
                  </a:lnTo>
                  <a:lnTo>
                    <a:pt x="1874" y="522"/>
                  </a:lnTo>
                  <a:lnTo>
                    <a:pt x="1567" y="737"/>
                  </a:lnTo>
                  <a:lnTo>
                    <a:pt x="1291" y="953"/>
                  </a:lnTo>
                  <a:lnTo>
                    <a:pt x="1045" y="1198"/>
                  </a:lnTo>
                  <a:lnTo>
                    <a:pt x="799" y="1475"/>
                  </a:lnTo>
                  <a:lnTo>
                    <a:pt x="615" y="1782"/>
                  </a:lnTo>
                  <a:lnTo>
                    <a:pt x="430" y="2089"/>
                  </a:lnTo>
                  <a:lnTo>
                    <a:pt x="277" y="2397"/>
                  </a:lnTo>
                  <a:lnTo>
                    <a:pt x="154" y="2735"/>
                  </a:lnTo>
                  <a:lnTo>
                    <a:pt x="62" y="3103"/>
                  </a:lnTo>
                  <a:lnTo>
                    <a:pt x="31" y="3472"/>
                  </a:lnTo>
                  <a:lnTo>
                    <a:pt x="0" y="3841"/>
                  </a:lnTo>
                  <a:lnTo>
                    <a:pt x="0" y="4148"/>
                  </a:lnTo>
                  <a:lnTo>
                    <a:pt x="62" y="4455"/>
                  </a:lnTo>
                  <a:lnTo>
                    <a:pt x="92" y="4763"/>
                  </a:lnTo>
                  <a:lnTo>
                    <a:pt x="185" y="5039"/>
                  </a:lnTo>
                  <a:lnTo>
                    <a:pt x="277" y="5316"/>
                  </a:lnTo>
                  <a:lnTo>
                    <a:pt x="400" y="5592"/>
                  </a:lnTo>
                  <a:lnTo>
                    <a:pt x="553" y="5838"/>
                  </a:lnTo>
                  <a:lnTo>
                    <a:pt x="707" y="6084"/>
                  </a:lnTo>
                  <a:lnTo>
                    <a:pt x="983" y="6145"/>
                  </a:lnTo>
                  <a:lnTo>
                    <a:pt x="1260" y="6176"/>
                  </a:lnTo>
                  <a:lnTo>
                    <a:pt x="1414" y="6176"/>
                  </a:lnTo>
                  <a:lnTo>
                    <a:pt x="1567" y="6145"/>
                  </a:lnTo>
                  <a:lnTo>
                    <a:pt x="1721" y="6084"/>
                  </a:lnTo>
                  <a:lnTo>
                    <a:pt x="1874" y="6022"/>
                  </a:lnTo>
                  <a:lnTo>
                    <a:pt x="2028" y="5930"/>
                  </a:lnTo>
                  <a:lnTo>
                    <a:pt x="2151" y="5838"/>
                  </a:lnTo>
                  <a:lnTo>
                    <a:pt x="2274" y="5715"/>
                  </a:lnTo>
                  <a:lnTo>
                    <a:pt x="2397" y="5592"/>
                  </a:lnTo>
                  <a:lnTo>
                    <a:pt x="2643" y="5193"/>
                  </a:lnTo>
                  <a:lnTo>
                    <a:pt x="2796" y="5008"/>
                  </a:lnTo>
                  <a:lnTo>
                    <a:pt x="2888" y="4947"/>
                  </a:lnTo>
                  <a:lnTo>
                    <a:pt x="2981" y="4885"/>
                  </a:lnTo>
                  <a:lnTo>
                    <a:pt x="3196" y="4824"/>
                  </a:lnTo>
                  <a:lnTo>
                    <a:pt x="3319" y="4793"/>
                  </a:lnTo>
                  <a:lnTo>
                    <a:pt x="3411" y="4732"/>
                  </a:lnTo>
                  <a:lnTo>
                    <a:pt x="3472" y="4640"/>
                  </a:lnTo>
                  <a:lnTo>
                    <a:pt x="3503" y="4578"/>
                  </a:lnTo>
                  <a:lnTo>
                    <a:pt x="3534" y="4425"/>
                  </a:lnTo>
                  <a:lnTo>
                    <a:pt x="3534" y="4240"/>
                  </a:lnTo>
                  <a:lnTo>
                    <a:pt x="3564" y="4056"/>
                  </a:lnTo>
                  <a:lnTo>
                    <a:pt x="3595" y="3933"/>
                  </a:lnTo>
                  <a:lnTo>
                    <a:pt x="3626" y="3810"/>
                  </a:lnTo>
                  <a:lnTo>
                    <a:pt x="3779" y="3626"/>
                  </a:lnTo>
                  <a:lnTo>
                    <a:pt x="3995" y="3472"/>
                  </a:lnTo>
                  <a:lnTo>
                    <a:pt x="4210" y="3349"/>
                  </a:lnTo>
                  <a:lnTo>
                    <a:pt x="4455" y="3257"/>
                  </a:lnTo>
                  <a:lnTo>
                    <a:pt x="4701" y="3226"/>
                  </a:lnTo>
                  <a:lnTo>
                    <a:pt x="5193" y="3134"/>
                  </a:lnTo>
                  <a:lnTo>
                    <a:pt x="5439" y="3042"/>
                  </a:lnTo>
                  <a:lnTo>
                    <a:pt x="5684" y="2950"/>
                  </a:lnTo>
                  <a:lnTo>
                    <a:pt x="5900" y="2796"/>
                  </a:lnTo>
                  <a:lnTo>
                    <a:pt x="6053" y="2612"/>
                  </a:lnTo>
                  <a:lnTo>
                    <a:pt x="6115" y="2520"/>
                  </a:lnTo>
                  <a:lnTo>
                    <a:pt x="6176" y="2397"/>
                  </a:lnTo>
                  <a:lnTo>
                    <a:pt x="6207" y="2151"/>
                  </a:lnTo>
                  <a:lnTo>
                    <a:pt x="6207" y="1905"/>
                  </a:lnTo>
                  <a:lnTo>
                    <a:pt x="6115" y="1659"/>
                  </a:lnTo>
                  <a:lnTo>
                    <a:pt x="6022" y="1413"/>
                  </a:lnTo>
                  <a:lnTo>
                    <a:pt x="5869" y="1229"/>
                  </a:lnTo>
                  <a:lnTo>
                    <a:pt x="5684" y="1045"/>
                  </a:lnTo>
                  <a:lnTo>
                    <a:pt x="5500" y="860"/>
                  </a:lnTo>
                  <a:lnTo>
                    <a:pt x="5285" y="707"/>
                  </a:lnTo>
                  <a:lnTo>
                    <a:pt x="5070" y="553"/>
                  </a:lnTo>
                  <a:lnTo>
                    <a:pt x="4609" y="307"/>
                  </a:lnTo>
                  <a:lnTo>
                    <a:pt x="4087" y="123"/>
                  </a:lnTo>
                  <a:lnTo>
                    <a:pt x="3595"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6123957" y="2446606"/>
              <a:ext cx="543580" cy="598127"/>
            </a:xfrm>
            <a:custGeom>
              <a:avLst/>
              <a:gdLst/>
              <a:ahLst/>
              <a:cxnLst/>
              <a:rect l="l" t="t" r="r" b="b"/>
              <a:pathLst>
                <a:path w="7038" h="7744" extrusionOk="0">
                  <a:moveTo>
                    <a:pt x="3166" y="0"/>
                  </a:moveTo>
                  <a:lnTo>
                    <a:pt x="2889" y="31"/>
                  </a:lnTo>
                  <a:lnTo>
                    <a:pt x="3381" y="154"/>
                  </a:lnTo>
                  <a:lnTo>
                    <a:pt x="3903" y="338"/>
                  </a:lnTo>
                  <a:lnTo>
                    <a:pt x="4364" y="584"/>
                  </a:lnTo>
                  <a:lnTo>
                    <a:pt x="4579" y="738"/>
                  </a:lnTo>
                  <a:lnTo>
                    <a:pt x="4794" y="891"/>
                  </a:lnTo>
                  <a:lnTo>
                    <a:pt x="4978" y="1076"/>
                  </a:lnTo>
                  <a:lnTo>
                    <a:pt x="5163" y="1260"/>
                  </a:lnTo>
                  <a:lnTo>
                    <a:pt x="5316" y="1444"/>
                  </a:lnTo>
                  <a:lnTo>
                    <a:pt x="5409" y="1690"/>
                  </a:lnTo>
                  <a:lnTo>
                    <a:pt x="5501" y="1936"/>
                  </a:lnTo>
                  <a:lnTo>
                    <a:pt x="5501" y="2182"/>
                  </a:lnTo>
                  <a:lnTo>
                    <a:pt x="5470" y="2428"/>
                  </a:lnTo>
                  <a:lnTo>
                    <a:pt x="5409" y="2551"/>
                  </a:lnTo>
                  <a:lnTo>
                    <a:pt x="5347" y="2643"/>
                  </a:lnTo>
                  <a:lnTo>
                    <a:pt x="5194" y="2827"/>
                  </a:lnTo>
                  <a:lnTo>
                    <a:pt x="4978" y="2981"/>
                  </a:lnTo>
                  <a:lnTo>
                    <a:pt x="4733" y="3073"/>
                  </a:lnTo>
                  <a:lnTo>
                    <a:pt x="4487" y="3165"/>
                  </a:lnTo>
                  <a:lnTo>
                    <a:pt x="3995" y="3257"/>
                  </a:lnTo>
                  <a:lnTo>
                    <a:pt x="3749" y="3288"/>
                  </a:lnTo>
                  <a:lnTo>
                    <a:pt x="3504" y="3380"/>
                  </a:lnTo>
                  <a:lnTo>
                    <a:pt x="3289" y="3503"/>
                  </a:lnTo>
                  <a:lnTo>
                    <a:pt x="3073" y="3657"/>
                  </a:lnTo>
                  <a:lnTo>
                    <a:pt x="2920" y="3841"/>
                  </a:lnTo>
                  <a:lnTo>
                    <a:pt x="2889" y="3964"/>
                  </a:lnTo>
                  <a:lnTo>
                    <a:pt x="2858" y="4087"/>
                  </a:lnTo>
                  <a:lnTo>
                    <a:pt x="2828" y="4271"/>
                  </a:lnTo>
                  <a:lnTo>
                    <a:pt x="2828" y="4456"/>
                  </a:lnTo>
                  <a:lnTo>
                    <a:pt x="2797" y="4609"/>
                  </a:lnTo>
                  <a:lnTo>
                    <a:pt x="2766" y="4671"/>
                  </a:lnTo>
                  <a:lnTo>
                    <a:pt x="2705" y="4763"/>
                  </a:lnTo>
                  <a:lnTo>
                    <a:pt x="2613" y="4824"/>
                  </a:lnTo>
                  <a:lnTo>
                    <a:pt x="2490" y="4855"/>
                  </a:lnTo>
                  <a:lnTo>
                    <a:pt x="2275" y="4916"/>
                  </a:lnTo>
                  <a:lnTo>
                    <a:pt x="2182" y="4978"/>
                  </a:lnTo>
                  <a:lnTo>
                    <a:pt x="2090" y="5039"/>
                  </a:lnTo>
                  <a:lnTo>
                    <a:pt x="1937" y="5224"/>
                  </a:lnTo>
                  <a:lnTo>
                    <a:pt x="1691" y="5623"/>
                  </a:lnTo>
                  <a:lnTo>
                    <a:pt x="1568" y="5746"/>
                  </a:lnTo>
                  <a:lnTo>
                    <a:pt x="1445" y="5869"/>
                  </a:lnTo>
                  <a:lnTo>
                    <a:pt x="1322" y="5961"/>
                  </a:lnTo>
                  <a:lnTo>
                    <a:pt x="1168" y="6053"/>
                  </a:lnTo>
                  <a:lnTo>
                    <a:pt x="1015" y="6115"/>
                  </a:lnTo>
                  <a:lnTo>
                    <a:pt x="861" y="6176"/>
                  </a:lnTo>
                  <a:lnTo>
                    <a:pt x="708" y="6207"/>
                  </a:lnTo>
                  <a:lnTo>
                    <a:pt x="554" y="6207"/>
                  </a:lnTo>
                  <a:lnTo>
                    <a:pt x="277" y="6176"/>
                  </a:lnTo>
                  <a:lnTo>
                    <a:pt x="1" y="6115"/>
                  </a:lnTo>
                  <a:lnTo>
                    <a:pt x="1" y="6115"/>
                  </a:lnTo>
                  <a:lnTo>
                    <a:pt x="277" y="6453"/>
                  </a:lnTo>
                  <a:lnTo>
                    <a:pt x="615" y="6791"/>
                  </a:lnTo>
                  <a:lnTo>
                    <a:pt x="984" y="7067"/>
                  </a:lnTo>
                  <a:lnTo>
                    <a:pt x="1353" y="7313"/>
                  </a:lnTo>
                  <a:lnTo>
                    <a:pt x="1783" y="7497"/>
                  </a:lnTo>
                  <a:lnTo>
                    <a:pt x="2213" y="7620"/>
                  </a:lnTo>
                  <a:lnTo>
                    <a:pt x="2674" y="7712"/>
                  </a:lnTo>
                  <a:lnTo>
                    <a:pt x="3166" y="7743"/>
                  </a:lnTo>
                  <a:lnTo>
                    <a:pt x="3565" y="7712"/>
                  </a:lnTo>
                  <a:lnTo>
                    <a:pt x="3934" y="7682"/>
                  </a:lnTo>
                  <a:lnTo>
                    <a:pt x="4303" y="7559"/>
                  </a:lnTo>
                  <a:lnTo>
                    <a:pt x="4671" y="7436"/>
                  </a:lnTo>
                  <a:lnTo>
                    <a:pt x="5009" y="7282"/>
                  </a:lnTo>
                  <a:lnTo>
                    <a:pt x="5316" y="7098"/>
                  </a:lnTo>
                  <a:lnTo>
                    <a:pt x="5624" y="6852"/>
                  </a:lnTo>
                  <a:lnTo>
                    <a:pt x="5900" y="6606"/>
                  </a:lnTo>
                  <a:lnTo>
                    <a:pt x="6146" y="6330"/>
                  </a:lnTo>
                  <a:lnTo>
                    <a:pt x="6361" y="6053"/>
                  </a:lnTo>
                  <a:lnTo>
                    <a:pt x="6576" y="5715"/>
                  </a:lnTo>
                  <a:lnTo>
                    <a:pt x="6730" y="5377"/>
                  </a:lnTo>
                  <a:lnTo>
                    <a:pt x="6853" y="5039"/>
                  </a:lnTo>
                  <a:lnTo>
                    <a:pt x="6945" y="4671"/>
                  </a:lnTo>
                  <a:lnTo>
                    <a:pt x="7006" y="4271"/>
                  </a:lnTo>
                  <a:lnTo>
                    <a:pt x="7037" y="3872"/>
                  </a:lnTo>
                  <a:lnTo>
                    <a:pt x="7006" y="3472"/>
                  </a:lnTo>
                  <a:lnTo>
                    <a:pt x="6945" y="3104"/>
                  </a:lnTo>
                  <a:lnTo>
                    <a:pt x="6853" y="2735"/>
                  </a:lnTo>
                  <a:lnTo>
                    <a:pt x="6730" y="2366"/>
                  </a:lnTo>
                  <a:lnTo>
                    <a:pt x="6576" y="2028"/>
                  </a:lnTo>
                  <a:lnTo>
                    <a:pt x="6361" y="1721"/>
                  </a:lnTo>
                  <a:lnTo>
                    <a:pt x="6146" y="1414"/>
                  </a:lnTo>
                  <a:lnTo>
                    <a:pt x="5900" y="1137"/>
                  </a:lnTo>
                  <a:lnTo>
                    <a:pt x="5624" y="891"/>
                  </a:lnTo>
                  <a:lnTo>
                    <a:pt x="5316" y="676"/>
                  </a:lnTo>
                  <a:lnTo>
                    <a:pt x="5009" y="461"/>
                  </a:lnTo>
                  <a:lnTo>
                    <a:pt x="4671" y="308"/>
                  </a:lnTo>
                  <a:lnTo>
                    <a:pt x="4303" y="185"/>
                  </a:lnTo>
                  <a:lnTo>
                    <a:pt x="3934" y="92"/>
                  </a:lnTo>
                  <a:lnTo>
                    <a:pt x="3565" y="31"/>
                  </a:lnTo>
                  <a:lnTo>
                    <a:pt x="3166"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5924609" y="2899837"/>
              <a:ext cx="320448" cy="384566"/>
            </a:xfrm>
            <a:custGeom>
              <a:avLst/>
              <a:gdLst/>
              <a:ahLst/>
              <a:cxnLst/>
              <a:rect l="l" t="t" r="r" b="b"/>
              <a:pathLst>
                <a:path w="4149" h="4979" extrusionOk="0">
                  <a:moveTo>
                    <a:pt x="1967" y="1"/>
                  </a:moveTo>
                  <a:lnTo>
                    <a:pt x="2182" y="124"/>
                  </a:lnTo>
                  <a:lnTo>
                    <a:pt x="2398" y="308"/>
                  </a:lnTo>
                  <a:lnTo>
                    <a:pt x="2582" y="493"/>
                  </a:lnTo>
                  <a:lnTo>
                    <a:pt x="2705" y="708"/>
                  </a:lnTo>
                  <a:lnTo>
                    <a:pt x="2736" y="861"/>
                  </a:lnTo>
                  <a:lnTo>
                    <a:pt x="2766" y="1015"/>
                  </a:lnTo>
                  <a:lnTo>
                    <a:pt x="2766" y="1169"/>
                  </a:lnTo>
                  <a:lnTo>
                    <a:pt x="2766" y="1322"/>
                  </a:lnTo>
                  <a:lnTo>
                    <a:pt x="2705" y="1476"/>
                  </a:lnTo>
                  <a:lnTo>
                    <a:pt x="2643" y="1629"/>
                  </a:lnTo>
                  <a:lnTo>
                    <a:pt x="2551" y="1722"/>
                  </a:lnTo>
                  <a:lnTo>
                    <a:pt x="2428" y="1844"/>
                  </a:lnTo>
                  <a:lnTo>
                    <a:pt x="2152" y="1998"/>
                  </a:lnTo>
                  <a:lnTo>
                    <a:pt x="2029" y="2060"/>
                  </a:lnTo>
                  <a:lnTo>
                    <a:pt x="1937" y="2182"/>
                  </a:lnTo>
                  <a:lnTo>
                    <a:pt x="1906" y="2305"/>
                  </a:lnTo>
                  <a:lnTo>
                    <a:pt x="1906" y="2428"/>
                  </a:lnTo>
                  <a:lnTo>
                    <a:pt x="1967" y="2674"/>
                  </a:lnTo>
                  <a:lnTo>
                    <a:pt x="1998" y="2797"/>
                  </a:lnTo>
                  <a:lnTo>
                    <a:pt x="2029" y="2920"/>
                  </a:lnTo>
                  <a:lnTo>
                    <a:pt x="1998" y="3043"/>
                  </a:lnTo>
                  <a:lnTo>
                    <a:pt x="1937" y="3166"/>
                  </a:lnTo>
                  <a:lnTo>
                    <a:pt x="1906" y="3196"/>
                  </a:lnTo>
                  <a:lnTo>
                    <a:pt x="1814" y="3227"/>
                  </a:lnTo>
                  <a:lnTo>
                    <a:pt x="1660" y="3289"/>
                  </a:lnTo>
                  <a:lnTo>
                    <a:pt x="1506" y="3319"/>
                  </a:lnTo>
                  <a:lnTo>
                    <a:pt x="1353" y="3381"/>
                  </a:lnTo>
                  <a:lnTo>
                    <a:pt x="1291" y="3442"/>
                  </a:lnTo>
                  <a:lnTo>
                    <a:pt x="1230" y="3534"/>
                  </a:lnTo>
                  <a:lnTo>
                    <a:pt x="1169" y="3749"/>
                  </a:lnTo>
                  <a:lnTo>
                    <a:pt x="1107" y="3965"/>
                  </a:lnTo>
                  <a:lnTo>
                    <a:pt x="1076" y="4087"/>
                  </a:lnTo>
                  <a:lnTo>
                    <a:pt x="1015" y="4180"/>
                  </a:lnTo>
                  <a:lnTo>
                    <a:pt x="953" y="4241"/>
                  </a:lnTo>
                  <a:lnTo>
                    <a:pt x="861" y="4303"/>
                  </a:lnTo>
                  <a:lnTo>
                    <a:pt x="677" y="4395"/>
                  </a:lnTo>
                  <a:lnTo>
                    <a:pt x="462" y="4425"/>
                  </a:lnTo>
                  <a:lnTo>
                    <a:pt x="216" y="4395"/>
                  </a:lnTo>
                  <a:lnTo>
                    <a:pt x="1" y="4333"/>
                  </a:lnTo>
                  <a:lnTo>
                    <a:pt x="1" y="4333"/>
                  </a:lnTo>
                  <a:lnTo>
                    <a:pt x="155" y="4487"/>
                  </a:lnTo>
                  <a:lnTo>
                    <a:pt x="339" y="4610"/>
                  </a:lnTo>
                  <a:lnTo>
                    <a:pt x="554" y="4702"/>
                  </a:lnTo>
                  <a:lnTo>
                    <a:pt x="738" y="4794"/>
                  </a:lnTo>
                  <a:lnTo>
                    <a:pt x="953" y="4886"/>
                  </a:lnTo>
                  <a:lnTo>
                    <a:pt x="1169" y="4917"/>
                  </a:lnTo>
                  <a:lnTo>
                    <a:pt x="1414" y="4948"/>
                  </a:lnTo>
                  <a:lnTo>
                    <a:pt x="1629" y="4979"/>
                  </a:lnTo>
                  <a:lnTo>
                    <a:pt x="1906" y="4948"/>
                  </a:lnTo>
                  <a:lnTo>
                    <a:pt x="2152" y="4917"/>
                  </a:lnTo>
                  <a:lnTo>
                    <a:pt x="2398" y="4856"/>
                  </a:lnTo>
                  <a:lnTo>
                    <a:pt x="2613" y="4763"/>
                  </a:lnTo>
                  <a:lnTo>
                    <a:pt x="2828" y="4671"/>
                  </a:lnTo>
                  <a:lnTo>
                    <a:pt x="3043" y="4548"/>
                  </a:lnTo>
                  <a:lnTo>
                    <a:pt x="3227" y="4395"/>
                  </a:lnTo>
                  <a:lnTo>
                    <a:pt x="3411" y="4241"/>
                  </a:lnTo>
                  <a:lnTo>
                    <a:pt x="3565" y="4057"/>
                  </a:lnTo>
                  <a:lnTo>
                    <a:pt x="3719" y="3872"/>
                  </a:lnTo>
                  <a:lnTo>
                    <a:pt x="3842" y="3657"/>
                  </a:lnTo>
                  <a:lnTo>
                    <a:pt x="3934" y="3442"/>
                  </a:lnTo>
                  <a:lnTo>
                    <a:pt x="4026" y="3227"/>
                  </a:lnTo>
                  <a:lnTo>
                    <a:pt x="4087" y="2981"/>
                  </a:lnTo>
                  <a:lnTo>
                    <a:pt x="4118" y="2736"/>
                  </a:lnTo>
                  <a:lnTo>
                    <a:pt x="4149" y="2490"/>
                  </a:lnTo>
                  <a:lnTo>
                    <a:pt x="4118" y="2244"/>
                  </a:lnTo>
                  <a:lnTo>
                    <a:pt x="4087" y="2029"/>
                  </a:lnTo>
                  <a:lnTo>
                    <a:pt x="4026" y="1783"/>
                  </a:lnTo>
                  <a:lnTo>
                    <a:pt x="3965" y="1568"/>
                  </a:lnTo>
                  <a:lnTo>
                    <a:pt x="3872" y="1384"/>
                  </a:lnTo>
                  <a:lnTo>
                    <a:pt x="3780" y="1169"/>
                  </a:lnTo>
                  <a:lnTo>
                    <a:pt x="3657" y="1015"/>
                  </a:lnTo>
                  <a:lnTo>
                    <a:pt x="3504" y="831"/>
                  </a:lnTo>
                  <a:lnTo>
                    <a:pt x="3350" y="677"/>
                  </a:lnTo>
                  <a:lnTo>
                    <a:pt x="3196" y="523"/>
                  </a:lnTo>
                  <a:lnTo>
                    <a:pt x="3012" y="400"/>
                  </a:lnTo>
                  <a:lnTo>
                    <a:pt x="2828" y="277"/>
                  </a:lnTo>
                  <a:lnTo>
                    <a:pt x="2613" y="185"/>
                  </a:lnTo>
                  <a:lnTo>
                    <a:pt x="2428" y="124"/>
                  </a:lnTo>
                  <a:lnTo>
                    <a:pt x="2182" y="62"/>
                  </a:lnTo>
                  <a:lnTo>
                    <a:pt x="1967"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5858185" y="2897520"/>
              <a:ext cx="280131" cy="344170"/>
            </a:xfrm>
            <a:custGeom>
              <a:avLst/>
              <a:gdLst/>
              <a:ahLst/>
              <a:cxnLst/>
              <a:rect l="l" t="t" r="r" b="b"/>
              <a:pathLst>
                <a:path w="3627" h="4456" extrusionOk="0">
                  <a:moveTo>
                    <a:pt x="2489" y="0"/>
                  </a:moveTo>
                  <a:lnTo>
                    <a:pt x="2244" y="31"/>
                  </a:lnTo>
                  <a:lnTo>
                    <a:pt x="1998" y="62"/>
                  </a:lnTo>
                  <a:lnTo>
                    <a:pt x="1752" y="123"/>
                  </a:lnTo>
                  <a:lnTo>
                    <a:pt x="1537" y="215"/>
                  </a:lnTo>
                  <a:lnTo>
                    <a:pt x="1322" y="307"/>
                  </a:lnTo>
                  <a:lnTo>
                    <a:pt x="1107" y="430"/>
                  </a:lnTo>
                  <a:lnTo>
                    <a:pt x="922" y="584"/>
                  </a:lnTo>
                  <a:lnTo>
                    <a:pt x="738" y="738"/>
                  </a:lnTo>
                  <a:lnTo>
                    <a:pt x="584" y="922"/>
                  </a:lnTo>
                  <a:lnTo>
                    <a:pt x="431" y="1106"/>
                  </a:lnTo>
                  <a:lnTo>
                    <a:pt x="308" y="1321"/>
                  </a:lnTo>
                  <a:lnTo>
                    <a:pt x="216" y="1537"/>
                  </a:lnTo>
                  <a:lnTo>
                    <a:pt x="124" y="1782"/>
                  </a:lnTo>
                  <a:lnTo>
                    <a:pt x="62" y="1997"/>
                  </a:lnTo>
                  <a:lnTo>
                    <a:pt x="31" y="2243"/>
                  </a:lnTo>
                  <a:lnTo>
                    <a:pt x="1" y="2520"/>
                  </a:lnTo>
                  <a:lnTo>
                    <a:pt x="31" y="2796"/>
                  </a:lnTo>
                  <a:lnTo>
                    <a:pt x="62" y="3042"/>
                  </a:lnTo>
                  <a:lnTo>
                    <a:pt x="154" y="3319"/>
                  </a:lnTo>
                  <a:lnTo>
                    <a:pt x="246" y="3564"/>
                  </a:lnTo>
                  <a:lnTo>
                    <a:pt x="369" y="3779"/>
                  </a:lnTo>
                  <a:lnTo>
                    <a:pt x="492" y="3995"/>
                  </a:lnTo>
                  <a:lnTo>
                    <a:pt x="677" y="4210"/>
                  </a:lnTo>
                  <a:lnTo>
                    <a:pt x="861" y="4363"/>
                  </a:lnTo>
                  <a:lnTo>
                    <a:pt x="1076" y="4425"/>
                  </a:lnTo>
                  <a:lnTo>
                    <a:pt x="1322" y="4455"/>
                  </a:lnTo>
                  <a:lnTo>
                    <a:pt x="1537" y="4425"/>
                  </a:lnTo>
                  <a:lnTo>
                    <a:pt x="1721" y="4333"/>
                  </a:lnTo>
                  <a:lnTo>
                    <a:pt x="1813" y="4271"/>
                  </a:lnTo>
                  <a:lnTo>
                    <a:pt x="1875" y="4210"/>
                  </a:lnTo>
                  <a:lnTo>
                    <a:pt x="1936" y="4117"/>
                  </a:lnTo>
                  <a:lnTo>
                    <a:pt x="1967" y="3995"/>
                  </a:lnTo>
                  <a:lnTo>
                    <a:pt x="2029" y="3779"/>
                  </a:lnTo>
                  <a:lnTo>
                    <a:pt x="2090" y="3564"/>
                  </a:lnTo>
                  <a:lnTo>
                    <a:pt x="2151" y="3472"/>
                  </a:lnTo>
                  <a:lnTo>
                    <a:pt x="2213" y="3411"/>
                  </a:lnTo>
                  <a:lnTo>
                    <a:pt x="2366" y="3349"/>
                  </a:lnTo>
                  <a:lnTo>
                    <a:pt x="2520" y="3319"/>
                  </a:lnTo>
                  <a:lnTo>
                    <a:pt x="2674" y="3257"/>
                  </a:lnTo>
                  <a:lnTo>
                    <a:pt x="2766" y="3226"/>
                  </a:lnTo>
                  <a:lnTo>
                    <a:pt x="2797" y="3196"/>
                  </a:lnTo>
                  <a:lnTo>
                    <a:pt x="2858" y="3073"/>
                  </a:lnTo>
                  <a:lnTo>
                    <a:pt x="2889" y="2950"/>
                  </a:lnTo>
                  <a:lnTo>
                    <a:pt x="2858" y="2827"/>
                  </a:lnTo>
                  <a:lnTo>
                    <a:pt x="2827" y="2704"/>
                  </a:lnTo>
                  <a:lnTo>
                    <a:pt x="2766" y="2458"/>
                  </a:lnTo>
                  <a:lnTo>
                    <a:pt x="2766" y="2335"/>
                  </a:lnTo>
                  <a:lnTo>
                    <a:pt x="2797" y="2212"/>
                  </a:lnTo>
                  <a:lnTo>
                    <a:pt x="2889" y="2090"/>
                  </a:lnTo>
                  <a:lnTo>
                    <a:pt x="3012" y="2028"/>
                  </a:lnTo>
                  <a:lnTo>
                    <a:pt x="3288" y="1874"/>
                  </a:lnTo>
                  <a:lnTo>
                    <a:pt x="3411" y="1752"/>
                  </a:lnTo>
                  <a:lnTo>
                    <a:pt x="3503" y="1659"/>
                  </a:lnTo>
                  <a:lnTo>
                    <a:pt x="3565" y="1506"/>
                  </a:lnTo>
                  <a:lnTo>
                    <a:pt x="3626" y="1352"/>
                  </a:lnTo>
                  <a:lnTo>
                    <a:pt x="3626" y="1199"/>
                  </a:lnTo>
                  <a:lnTo>
                    <a:pt x="3626" y="1045"/>
                  </a:lnTo>
                  <a:lnTo>
                    <a:pt x="3596" y="891"/>
                  </a:lnTo>
                  <a:lnTo>
                    <a:pt x="3565" y="738"/>
                  </a:lnTo>
                  <a:lnTo>
                    <a:pt x="3442" y="523"/>
                  </a:lnTo>
                  <a:lnTo>
                    <a:pt x="3258" y="338"/>
                  </a:lnTo>
                  <a:lnTo>
                    <a:pt x="3042" y="154"/>
                  </a:lnTo>
                  <a:lnTo>
                    <a:pt x="2827" y="31"/>
                  </a:lnTo>
                  <a:lnTo>
                    <a:pt x="2489"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6515546" y="3068370"/>
              <a:ext cx="356053" cy="360776"/>
            </a:xfrm>
            <a:custGeom>
              <a:avLst/>
              <a:gdLst/>
              <a:ahLst/>
              <a:cxnLst/>
              <a:rect l="l" t="t" r="r" b="b"/>
              <a:pathLst>
                <a:path w="4610" h="4671" extrusionOk="0">
                  <a:moveTo>
                    <a:pt x="3288" y="0"/>
                  </a:moveTo>
                  <a:lnTo>
                    <a:pt x="3411" y="154"/>
                  </a:lnTo>
                  <a:lnTo>
                    <a:pt x="3534" y="308"/>
                  </a:lnTo>
                  <a:lnTo>
                    <a:pt x="3688" y="584"/>
                  </a:lnTo>
                  <a:lnTo>
                    <a:pt x="3780" y="892"/>
                  </a:lnTo>
                  <a:lnTo>
                    <a:pt x="3841" y="1199"/>
                  </a:lnTo>
                  <a:lnTo>
                    <a:pt x="3841" y="1506"/>
                  </a:lnTo>
                  <a:lnTo>
                    <a:pt x="3811" y="1660"/>
                  </a:lnTo>
                  <a:lnTo>
                    <a:pt x="3749" y="1844"/>
                  </a:lnTo>
                  <a:lnTo>
                    <a:pt x="3657" y="1998"/>
                  </a:lnTo>
                  <a:lnTo>
                    <a:pt x="3534" y="2121"/>
                  </a:lnTo>
                  <a:lnTo>
                    <a:pt x="3350" y="2213"/>
                  </a:lnTo>
                  <a:lnTo>
                    <a:pt x="3135" y="2274"/>
                  </a:lnTo>
                  <a:lnTo>
                    <a:pt x="2950" y="2336"/>
                  </a:lnTo>
                  <a:lnTo>
                    <a:pt x="2858" y="2397"/>
                  </a:lnTo>
                  <a:lnTo>
                    <a:pt x="2797" y="2459"/>
                  </a:lnTo>
                  <a:lnTo>
                    <a:pt x="2705" y="2612"/>
                  </a:lnTo>
                  <a:lnTo>
                    <a:pt x="2582" y="2735"/>
                  </a:lnTo>
                  <a:lnTo>
                    <a:pt x="2428" y="2797"/>
                  </a:lnTo>
                  <a:lnTo>
                    <a:pt x="2274" y="2858"/>
                  </a:lnTo>
                  <a:lnTo>
                    <a:pt x="2182" y="2919"/>
                  </a:lnTo>
                  <a:lnTo>
                    <a:pt x="2090" y="3012"/>
                  </a:lnTo>
                  <a:lnTo>
                    <a:pt x="1906" y="3196"/>
                  </a:lnTo>
                  <a:lnTo>
                    <a:pt x="1691" y="3380"/>
                  </a:lnTo>
                  <a:lnTo>
                    <a:pt x="1414" y="3534"/>
                  </a:lnTo>
                  <a:lnTo>
                    <a:pt x="1137" y="3626"/>
                  </a:lnTo>
                  <a:lnTo>
                    <a:pt x="861" y="3657"/>
                  </a:lnTo>
                  <a:lnTo>
                    <a:pt x="615" y="3657"/>
                  </a:lnTo>
                  <a:lnTo>
                    <a:pt x="400" y="3595"/>
                  </a:lnTo>
                  <a:lnTo>
                    <a:pt x="185" y="3534"/>
                  </a:lnTo>
                  <a:lnTo>
                    <a:pt x="1" y="3442"/>
                  </a:lnTo>
                  <a:lnTo>
                    <a:pt x="185" y="3688"/>
                  </a:lnTo>
                  <a:lnTo>
                    <a:pt x="369" y="3933"/>
                  </a:lnTo>
                  <a:lnTo>
                    <a:pt x="615" y="4148"/>
                  </a:lnTo>
                  <a:lnTo>
                    <a:pt x="892" y="4333"/>
                  </a:lnTo>
                  <a:lnTo>
                    <a:pt x="1168" y="4456"/>
                  </a:lnTo>
                  <a:lnTo>
                    <a:pt x="1475" y="4579"/>
                  </a:lnTo>
                  <a:lnTo>
                    <a:pt x="1783" y="4640"/>
                  </a:lnTo>
                  <a:lnTo>
                    <a:pt x="2121" y="4671"/>
                  </a:lnTo>
                  <a:lnTo>
                    <a:pt x="2367" y="4640"/>
                  </a:lnTo>
                  <a:lnTo>
                    <a:pt x="2612" y="4609"/>
                  </a:lnTo>
                  <a:lnTo>
                    <a:pt x="2858" y="4548"/>
                  </a:lnTo>
                  <a:lnTo>
                    <a:pt x="3104" y="4456"/>
                  </a:lnTo>
                  <a:lnTo>
                    <a:pt x="3319" y="4364"/>
                  </a:lnTo>
                  <a:lnTo>
                    <a:pt x="3503" y="4241"/>
                  </a:lnTo>
                  <a:lnTo>
                    <a:pt x="3688" y="4087"/>
                  </a:lnTo>
                  <a:lnTo>
                    <a:pt x="3872" y="3933"/>
                  </a:lnTo>
                  <a:lnTo>
                    <a:pt x="4026" y="3749"/>
                  </a:lnTo>
                  <a:lnTo>
                    <a:pt x="4179" y="3565"/>
                  </a:lnTo>
                  <a:lnTo>
                    <a:pt x="4302" y="3380"/>
                  </a:lnTo>
                  <a:lnTo>
                    <a:pt x="4394" y="3165"/>
                  </a:lnTo>
                  <a:lnTo>
                    <a:pt x="4487" y="2919"/>
                  </a:lnTo>
                  <a:lnTo>
                    <a:pt x="4548" y="2674"/>
                  </a:lnTo>
                  <a:lnTo>
                    <a:pt x="4579" y="2428"/>
                  </a:lnTo>
                  <a:lnTo>
                    <a:pt x="4610" y="2182"/>
                  </a:lnTo>
                  <a:lnTo>
                    <a:pt x="4579" y="1844"/>
                  </a:lnTo>
                  <a:lnTo>
                    <a:pt x="4517" y="1506"/>
                  </a:lnTo>
                  <a:lnTo>
                    <a:pt x="4394" y="1199"/>
                  </a:lnTo>
                  <a:lnTo>
                    <a:pt x="4241" y="892"/>
                  </a:lnTo>
                  <a:lnTo>
                    <a:pt x="4056" y="615"/>
                  </a:lnTo>
                  <a:lnTo>
                    <a:pt x="3811" y="369"/>
                  </a:lnTo>
                  <a:lnTo>
                    <a:pt x="3565" y="185"/>
                  </a:lnTo>
                  <a:lnTo>
                    <a:pt x="3288"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6489440" y="3046975"/>
              <a:ext cx="322842" cy="303852"/>
            </a:xfrm>
            <a:custGeom>
              <a:avLst/>
              <a:gdLst/>
              <a:ahLst/>
              <a:cxnLst/>
              <a:rect l="l" t="t" r="r" b="b"/>
              <a:pathLst>
                <a:path w="4180" h="3934" extrusionOk="0">
                  <a:moveTo>
                    <a:pt x="2213" y="1"/>
                  </a:moveTo>
                  <a:lnTo>
                    <a:pt x="1967" y="32"/>
                  </a:lnTo>
                  <a:lnTo>
                    <a:pt x="1721" y="93"/>
                  </a:lnTo>
                  <a:lnTo>
                    <a:pt x="1506" y="185"/>
                  </a:lnTo>
                  <a:lnTo>
                    <a:pt x="1291" y="277"/>
                  </a:lnTo>
                  <a:lnTo>
                    <a:pt x="1076" y="400"/>
                  </a:lnTo>
                  <a:lnTo>
                    <a:pt x="892" y="554"/>
                  </a:lnTo>
                  <a:lnTo>
                    <a:pt x="707" y="708"/>
                  </a:lnTo>
                  <a:lnTo>
                    <a:pt x="554" y="892"/>
                  </a:lnTo>
                  <a:lnTo>
                    <a:pt x="431" y="1076"/>
                  </a:lnTo>
                  <a:lnTo>
                    <a:pt x="277" y="1291"/>
                  </a:lnTo>
                  <a:lnTo>
                    <a:pt x="185" y="1507"/>
                  </a:lnTo>
                  <a:lnTo>
                    <a:pt x="93" y="1722"/>
                  </a:lnTo>
                  <a:lnTo>
                    <a:pt x="31" y="1967"/>
                  </a:lnTo>
                  <a:lnTo>
                    <a:pt x="1" y="2213"/>
                  </a:lnTo>
                  <a:lnTo>
                    <a:pt x="1" y="2459"/>
                  </a:lnTo>
                  <a:lnTo>
                    <a:pt x="31" y="2797"/>
                  </a:lnTo>
                  <a:lnTo>
                    <a:pt x="93" y="3135"/>
                  </a:lnTo>
                  <a:lnTo>
                    <a:pt x="185" y="3442"/>
                  </a:lnTo>
                  <a:lnTo>
                    <a:pt x="339" y="3719"/>
                  </a:lnTo>
                  <a:lnTo>
                    <a:pt x="523" y="3811"/>
                  </a:lnTo>
                  <a:lnTo>
                    <a:pt x="738" y="3872"/>
                  </a:lnTo>
                  <a:lnTo>
                    <a:pt x="953" y="3934"/>
                  </a:lnTo>
                  <a:lnTo>
                    <a:pt x="1199" y="3934"/>
                  </a:lnTo>
                  <a:lnTo>
                    <a:pt x="1475" y="3903"/>
                  </a:lnTo>
                  <a:lnTo>
                    <a:pt x="1752" y="3811"/>
                  </a:lnTo>
                  <a:lnTo>
                    <a:pt x="2029" y="3657"/>
                  </a:lnTo>
                  <a:lnTo>
                    <a:pt x="2244" y="3473"/>
                  </a:lnTo>
                  <a:lnTo>
                    <a:pt x="2428" y="3289"/>
                  </a:lnTo>
                  <a:lnTo>
                    <a:pt x="2520" y="3196"/>
                  </a:lnTo>
                  <a:lnTo>
                    <a:pt x="2612" y="3135"/>
                  </a:lnTo>
                  <a:lnTo>
                    <a:pt x="2766" y="3074"/>
                  </a:lnTo>
                  <a:lnTo>
                    <a:pt x="2920" y="3012"/>
                  </a:lnTo>
                  <a:lnTo>
                    <a:pt x="3043" y="2889"/>
                  </a:lnTo>
                  <a:lnTo>
                    <a:pt x="3135" y="2736"/>
                  </a:lnTo>
                  <a:lnTo>
                    <a:pt x="3196" y="2674"/>
                  </a:lnTo>
                  <a:lnTo>
                    <a:pt x="3288" y="2613"/>
                  </a:lnTo>
                  <a:lnTo>
                    <a:pt x="3473" y="2551"/>
                  </a:lnTo>
                  <a:lnTo>
                    <a:pt x="3688" y="2490"/>
                  </a:lnTo>
                  <a:lnTo>
                    <a:pt x="3872" y="2398"/>
                  </a:lnTo>
                  <a:lnTo>
                    <a:pt x="3995" y="2275"/>
                  </a:lnTo>
                  <a:lnTo>
                    <a:pt x="4087" y="2121"/>
                  </a:lnTo>
                  <a:lnTo>
                    <a:pt x="4149" y="1937"/>
                  </a:lnTo>
                  <a:lnTo>
                    <a:pt x="4179" y="1783"/>
                  </a:lnTo>
                  <a:lnTo>
                    <a:pt x="4179" y="1476"/>
                  </a:lnTo>
                  <a:lnTo>
                    <a:pt x="4118" y="1169"/>
                  </a:lnTo>
                  <a:lnTo>
                    <a:pt x="4026" y="861"/>
                  </a:lnTo>
                  <a:lnTo>
                    <a:pt x="3872" y="585"/>
                  </a:lnTo>
                  <a:lnTo>
                    <a:pt x="3749" y="431"/>
                  </a:lnTo>
                  <a:lnTo>
                    <a:pt x="3626" y="277"/>
                  </a:lnTo>
                  <a:lnTo>
                    <a:pt x="3350" y="155"/>
                  </a:lnTo>
                  <a:lnTo>
                    <a:pt x="3073" y="62"/>
                  </a:lnTo>
                  <a:lnTo>
                    <a:pt x="2766"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6064639" y="3402963"/>
              <a:ext cx="151998" cy="156715"/>
            </a:xfrm>
            <a:custGeom>
              <a:avLst/>
              <a:gdLst/>
              <a:ahLst/>
              <a:cxnLst/>
              <a:rect l="l" t="t" r="r" b="b"/>
              <a:pathLst>
                <a:path w="1968" h="2029" extrusionOk="0">
                  <a:moveTo>
                    <a:pt x="1107" y="1"/>
                  </a:moveTo>
                  <a:lnTo>
                    <a:pt x="892" y="32"/>
                  </a:lnTo>
                  <a:lnTo>
                    <a:pt x="677" y="93"/>
                  </a:lnTo>
                  <a:lnTo>
                    <a:pt x="492" y="216"/>
                  </a:lnTo>
                  <a:lnTo>
                    <a:pt x="339" y="339"/>
                  </a:lnTo>
                  <a:lnTo>
                    <a:pt x="185" y="492"/>
                  </a:lnTo>
                  <a:lnTo>
                    <a:pt x="93" y="677"/>
                  </a:lnTo>
                  <a:lnTo>
                    <a:pt x="31" y="892"/>
                  </a:lnTo>
                  <a:lnTo>
                    <a:pt x="1" y="1107"/>
                  </a:lnTo>
                  <a:lnTo>
                    <a:pt x="31" y="1383"/>
                  </a:lnTo>
                  <a:lnTo>
                    <a:pt x="124" y="1629"/>
                  </a:lnTo>
                  <a:lnTo>
                    <a:pt x="277" y="1844"/>
                  </a:lnTo>
                  <a:lnTo>
                    <a:pt x="462" y="2029"/>
                  </a:lnTo>
                  <a:lnTo>
                    <a:pt x="554" y="1906"/>
                  </a:lnTo>
                  <a:lnTo>
                    <a:pt x="585" y="1783"/>
                  </a:lnTo>
                  <a:lnTo>
                    <a:pt x="615" y="1721"/>
                  </a:lnTo>
                  <a:lnTo>
                    <a:pt x="677" y="1691"/>
                  </a:lnTo>
                  <a:lnTo>
                    <a:pt x="800" y="1660"/>
                  </a:lnTo>
                  <a:lnTo>
                    <a:pt x="892" y="1629"/>
                  </a:lnTo>
                  <a:lnTo>
                    <a:pt x="953" y="1599"/>
                  </a:lnTo>
                  <a:lnTo>
                    <a:pt x="984" y="1568"/>
                  </a:lnTo>
                  <a:lnTo>
                    <a:pt x="1015" y="1445"/>
                  </a:lnTo>
                  <a:lnTo>
                    <a:pt x="1045" y="1322"/>
                  </a:lnTo>
                  <a:lnTo>
                    <a:pt x="1076" y="1199"/>
                  </a:lnTo>
                  <a:lnTo>
                    <a:pt x="1138" y="1138"/>
                  </a:lnTo>
                  <a:lnTo>
                    <a:pt x="1230" y="1107"/>
                  </a:lnTo>
                  <a:lnTo>
                    <a:pt x="1414" y="1076"/>
                  </a:lnTo>
                  <a:lnTo>
                    <a:pt x="1629" y="1076"/>
                  </a:lnTo>
                  <a:lnTo>
                    <a:pt x="1721" y="1045"/>
                  </a:lnTo>
                  <a:lnTo>
                    <a:pt x="1814" y="1015"/>
                  </a:lnTo>
                  <a:lnTo>
                    <a:pt x="1906" y="892"/>
                  </a:lnTo>
                  <a:lnTo>
                    <a:pt x="1967" y="769"/>
                  </a:lnTo>
                  <a:lnTo>
                    <a:pt x="1967" y="615"/>
                  </a:lnTo>
                  <a:lnTo>
                    <a:pt x="1936" y="462"/>
                  </a:lnTo>
                  <a:lnTo>
                    <a:pt x="1814" y="308"/>
                  </a:lnTo>
                  <a:lnTo>
                    <a:pt x="1691" y="185"/>
                  </a:lnTo>
                  <a:lnTo>
                    <a:pt x="1568" y="124"/>
                  </a:lnTo>
                  <a:lnTo>
                    <a:pt x="1414" y="62"/>
                  </a:lnTo>
                  <a:lnTo>
                    <a:pt x="1261" y="32"/>
                  </a:lnTo>
                  <a:lnTo>
                    <a:pt x="1107"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6100245" y="3417252"/>
              <a:ext cx="135316" cy="159032"/>
            </a:xfrm>
            <a:custGeom>
              <a:avLst/>
              <a:gdLst/>
              <a:ahLst/>
              <a:cxnLst/>
              <a:rect l="l" t="t" r="r" b="b"/>
              <a:pathLst>
                <a:path w="1752" h="2059" extrusionOk="0">
                  <a:moveTo>
                    <a:pt x="1230" y="0"/>
                  </a:moveTo>
                  <a:lnTo>
                    <a:pt x="1353" y="123"/>
                  </a:lnTo>
                  <a:lnTo>
                    <a:pt x="1475" y="277"/>
                  </a:lnTo>
                  <a:lnTo>
                    <a:pt x="1506" y="430"/>
                  </a:lnTo>
                  <a:lnTo>
                    <a:pt x="1506" y="584"/>
                  </a:lnTo>
                  <a:lnTo>
                    <a:pt x="1445" y="707"/>
                  </a:lnTo>
                  <a:lnTo>
                    <a:pt x="1353" y="830"/>
                  </a:lnTo>
                  <a:lnTo>
                    <a:pt x="1260" y="860"/>
                  </a:lnTo>
                  <a:lnTo>
                    <a:pt x="1168" y="891"/>
                  </a:lnTo>
                  <a:lnTo>
                    <a:pt x="953" y="891"/>
                  </a:lnTo>
                  <a:lnTo>
                    <a:pt x="769" y="922"/>
                  </a:lnTo>
                  <a:lnTo>
                    <a:pt x="677" y="953"/>
                  </a:lnTo>
                  <a:lnTo>
                    <a:pt x="615" y="1014"/>
                  </a:lnTo>
                  <a:lnTo>
                    <a:pt x="584" y="1137"/>
                  </a:lnTo>
                  <a:lnTo>
                    <a:pt x="554" y="1260"/>
                  </a:lnTo>
                  <a:lnTo>
                    <a:pt x="523" y="1383"/>
                  </a:lnTo>
                  <a:lnTo>
                    <a:pt x="492" y="1414"/>
                  </a:lnTo>
                  <a:lnTo>
                    <a:pt x="431" y="1444"/>
                  </a:lnTo>
                  <a:lnTo>
                    <a:pt x="339" y="1475"/>
                  </a:lnTo>
                  <a:lnTo>
                    <a:pt x="216" y="1506"/>
                  </a:lnTo>
                  <a:lnTo>
                    <a:pt x="154" y="1536"/>
                  </a:lnTo>
                  <a:lnTo>
                    <a:pt x="124" y="1598"/>
                  </a:lnTo>
                  <a:lnTo>
                    <a:pt x="93" y="1721"/>
                  </a:lnTo>
                  <a:lnTo>
                    <a:pt x="1" y="1844"/>
                  </a:lnTo>
                  <a:lnTo>
                    <a:pt x="154" y="1905"/>
                  </a:lnTo>
                  <a:lnTo>
                    <a:pt x="308" y="1997"/>
                  </a:lnTo>
                  <a:lnTo>
                    <a:pt x="462" y="2028"/>
                  </a:lnTo>
                  <a:lnTo>
                    <a:pt x="646" y="2059"/>
                  </a:lnTo>
                  <a:lnTo>
                    <a:pt x="892" y="2028"/>
                  </a:lnTo>
                  <a:lnTo>
                    <a:pt x="1076" y="1967"/>
                  </a:lnTo>
                  <a:lnTo>
                    <a:pt x="1260" y="1844"/>
                  </a:lnTo>
                  <a:lnTo>
                    <a:pt x="1445" y="1721"/>
                  </a:lnTo>
                  <a:lnTo>
                    <a:pt x="1568" y="1567"/>
                  </a:lnTo>
                  <a:lnTo>
                    <a:pt x="1660" y="1383"/>
                  </a:lnTo>
                  <a:lnTo>
                    <a:pt x="1752" y="1168"/>
                  </a:lnTo>
                  <a:lnTo>
                    <a:pt x="1752" y="922"/>
                  </a:lnTo>
                  <a:lnTo>
                    <a:pt x="1752" y="799"/>
                  </a:lnTo>
                  <a:lnTo>
                    <a:pt x="1721" y="645"/>
                  </a:lnTo>
                  <a:lnTo>
                    <a:pt x="1629" y="400"/>
                  </a:lnTo>
                  <a:lnTo>
                    <a:pt x="1445" y="154"/>
                  </a:lnTo>
                  <a:lnTo>
                    <a:pt x="123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a:off x="6197563" y="2980550"/>
              <a:ext cx="185132" cy="1110752"/>
            </a:xfrm>
            <a:custGeom>
              <a:avLst/>
              <a:gdLst/>
              <a:ahLst/>
              <a:cxnLst/>
              <a:rect l="l" t="t" r="r" b="b"/>
              <a:pathLst>
                <a:path w="2397" h="14381" extrusionOk="0">
                  <a:moveTo>
                    <a:pt x="2120" y="1"/>
                  </a:moveTo>
                  <a:lnTo>
                    <a:pt x="1936" y="93"/>
                  </a:lnTo>
                  <a:lnTo>
                    <a:pt x="1782" y="154"/>
                  </a:lnTo>
                  <a:lnTo>
                    <a:pt x="1598" y="185"/>
                  </a:lnTo>
                  <a:lnTo>
                    <a:pt x="1475" y="185"/>
                  </a:lnTo>
                  <a:lnTo>
                    <a:pt x="1475" y="3104"/>
                  </a:lnTo>
                  <a:lnTo>
                    <a:pt x="154" y="2305"/>
                  </a:lnTo>
                  <a:lnTo>
                    <a:pt x="123" y="2428"/>
                  </a:lnTo>
                  <a:lnTo>
                    <a:pt x="62" y="2489"/>
                  </a:lnTo>
                  <a:lnTo>
                    <a:pt x="62" y="2612"/>
                  </a:lnTo>
                  <a:lnTo>
                    <a:pt x="31" y="2674"/>
                  </a:lnTo>
                  <a:lnTo>
                    <a:pt x="0" y="2735"/>
                  </a:lnTo>
                  <a:lnTo>
                    <a:pt x="1352" y="3749"/>
                  </a:lnTo>
                  <a:lnTo>
                    <a:pt x="1352" y="7989"/>
                  </a:lnTo>
                  <a:lnTo>
                    <a:pt x="154" y="7037"/>
                  </a:lnTo>
                  <a:lnTo>
                    <a:pt x="123" y="7068"/>
                  </a:lnTo>
                  <a:lnTo>
                    <a:pt x="62" y="7098"/>
                  </a:lnTo>
                  <a:lnTo>
                    <a:pt x="62" y="7190"/>
                  </a:lnTo>
                  <a:lnTo>
                    <a:pt x="31" y="7252"/>
                  </a:lnTo>
                  <a:lnTo>
                    <a:pt x="1229" y="8481"/>
                  </a:lnTo>
                  <a:lnTo>
                    <a:pt x="1229" y="14350"/>
                  </a:lnTo>
                  <a:lnTo>
                    <a:pt x="2397" y="14380"/>
                  </a:lnTo>
                  <a:lnTo>
                    <a:pt x="2397" y="31"/>
                  </a:lnTo>
                  <a:lnTo>
                    <a:pt x="2274"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a:off x="6382699" y="2982945"/>
              <a:ext cx="199344" cy="1108358"/>
            </a:xfrm>
            <a:custGeom>
              <a:avLst/>
              <a:gdLst/>
              <a:ahLst/>
              <a:cxnLst/>
              <a:rect l="l" t="t" r="r" b="b"/>
              <a:pathLst>
                <a:path w="2581" h="14350" extrusionOk="0">
                  <a:moveTo>
                    <a:pt x="0" y="0"/>
                  </a:moveTo>
                  <a:lnTo>
                    <a:pt x="0" y="14349"/>
                  </a:lnTo>
                  <a:lnTo>
                    <a:pt x="953" y="14319"/>
                  </a:lnTo>
                  <a:lnTo>
                    <a:pt x="953" y="11092"/>
                  </a:lnTo>
                  <a:lnTo>
                    <a:pt x="953" y="7866"/>
                  </a:lnTo>
                  <a:lnTo>
                    <a:pt x="2581" y="5101"/>
                  </a:lnTo>
                  <a:lnTo>
                    <a:pt x="2550" y="5070"/>
                  </a:lnTo>
                  <a:lnTo>
                    <a:pt x="2458" y="5039"/>
                  </a:lnTo>
                  <a:lnTo>
                    <a:pt x="2458" y="5009"/>
                  </a:lnTo>
                  <a:lnTo>
                    <a:pt x="2427" y="4978"/>
                  </a:lnTo>
                  <a:lnTo>
                    <a:pt x="2304" y="4978"/>
                  </a:lnTo>
                  <a:lnTo>
                    <a:pt x="2243" y="4916"/>
                  </a:lnTo>
                  <a:lnTo>
                    <a:pt x="768" y="7006"/>
                  </a:lnTo>
                  <a:lnTo>
                    <a:pt x="768" y="0"/>
                  </a:lnTo>
                  <a:lnTo>
                    <a:pt x="522" y="62"/>
                  </a:lnTo>
                  <a:lnTo>
                    <a:pt x="399" y="93"/>
                  </a:lnTo>
                  <a:lnTo>
                    <a:pt x="277" y="93"/>
                  </a:lnTo>
                  <a:lnTo>
                    <a:pt x="123" y="31"/>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5077401" y="2702881"/>
              <a:ext cx="726241" cy="1179571"/>
            </a:xfrm>
            <a:custGeom>
              <a:avLst/>
              <a:gdLst/>
              <a:ahLst/>
              <a:cxnLst/>
              <a:rect l="l" t="t" r="r" b="b"/>
              <a:pathLst>
                <a:path w="9403" h="15272" extrusionOk="0">
                  <a:moveTo>
                    <a:pt x="3411" y="5224"/>
                  </a:moveTo>
                  <a:lnTo>
                    <a:pt x="3780" y="5378"/>
                  </a:lnTo>
                  <a:lnTo>
                    <a:pt x="4210" y="5501"/>
                  </a:lnTo>
                  <a:lnTo>
                    <a:pt x="4210" y="7191"/>
                  </a:lnTo>
                  <a:lnTo>
                    <a:pt x="3411" y="6730"/>
                  </a:lnTo>
                  <a:lnTo>
                    <a:pt x="3473" y="6545"/>
                  </a:lnTo>
                  <a:lnTo>
                    <a:pt x="3534" y="6361"/>
                  </a:lnTo>
                  <a:lnTo>
                    <a:pt x="3565" y="6177"/>
                  </a:lnTo>
                  <a:lnTo>
                    <a:pt x="3565" y="5992"/>
                  </a:lnTo>
                  <a:lnTo>
                    <a:pt x="3565" y="5777"/>
                  </a:lnTo>
                  <a:lnTo>
                    <a:pt x="3534" y="5593"/>
                  </a:lnTo>
                  <a:lnTo>
                    <a:pt x="3473" y="5408"/>
                  </a:lnTo>
                  <a:lnTo>
                    <a:pt x="3411" y="5224"/>
                  </a:lnTo>
                  <a:close/>
                  <a:moveTo>
                    <a:pt x="4518" y="1"/>
                  </a:move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98" y="3196"/>
                  </a:lnTo>
                  <a:lnTo>
                    <a:pt x="2090" y="3596"/>
                  </a:lnTo>
                  <a:lnTo>
                    <a:pt x="2213" y="3964"/>
                  </a:lnTo>
                  <a:lnTo>
                    <a:pt x="2428" y="4333"/>
                  </a:lnTo>
                  <a:lnTo>
                    <a:pt x="2213" y="4241"/>
                  </a:lnTo>
                  <a:lnTo>
                    <a:pt x="2029"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6177"/>
                  </a:lnTo>
                  <a:lnTo>
                    <a:pt x="32" y="6392"/>
                  </a:lnTo>
                  <a:lnTo>
                    <a:pt x="93" y="6576"/>
                  </a:lnTo>
                  <a:lnTo>
                    <a:pt x="154" y="6730"/>
                  </a:lnTo>
                  <a:lnTo>
                    <a:pt x="247" y="6914"/>
                  </a:lnTo>
                  <a:lnTo>
                    <a:pt x="339" y="7068"/>
                  </a:lnTo>
                  <a:lnTo>
                    <a:pt x="462" y="7191"/>
                  </a:lnTo>
                  <a:lnTo>
                    <a:pt x="615" y="7344"/>
                  </a:lnTo>
                  <a:lnTo>
                    <a:pt x="861" y="7529"/>
                  </a:lnTo>
                  <a:lnTo>
                    <a:pt x="1138" y="7651"/>
                  </a:lnTo>
                  <a:lnTo>
                    <a:pt x="1445" y="774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473" y="9925"/>
                  </a:lnTo>
                  <a:lnTo>
                    <a:pt x="3504" y="9679"/>
                  </a:lnTo>
                  <a:lnTo>
                    <a:pt x="3473" y="9495"/>
                  </a:lnTo>
                  <a:lnTo>
                    <a:pt x="3411" y="9311"/>
                  </a:lnTo>
                  <a:lnTo>
                    <a:pt x="3288" y="9126"/>
                  </a:lnTo>
                  <a:lnTo>
                    <a:pt x="3135" y="9003"/>
                  </a:lnTo>
                  <a:lnTo>
                    <a:pt x="2920" y="8942"/>
                  </a:lnTo>
                  <a:lnTo>
                    <a:pt x="2705" y="8911"/>
                  </a:lnTo>
                  <a:lnTo>
                    <a:pt x="2551" y="8911"/>
                  </a:lnTo>
                  <a:lnTo>
                    <a:pt x="2397" y="8973"/>
                  </a:lnTo>
                  <a:lnTo>
                    <a:pt x="2275" y="9034"/>
                  </a:lnTo>
                  <a:lnTo>
                    <a:pt x="2152" y="9126"/>
                  </a:lnTo>
                  <a:lnTo>
                    <a:pt x="2059" y="9249"/>
                  </a:lnTo>
                  <a:lnTo>
                    <a:pt x="1967" y="9372"/>
                  </a:lnTo>
                  <a:lnTo>
                    <a:pt x="1937" y="9526"/>
                  </a:lnTo>
                  <a:lnTo>
                    <a:pt x="1906" y="9679"/>
                  </a:lnTo>
                  <a:lnTo>
                    <a:pt x="1937" y="9894"/>
                  </a:lnTo>
                  <a:lnTo>
                    <a:pt x="1998" y="10048"/>
                  </a:lnTo>
                  <a:lnTo>
                    <a:pt x="2090" y="10202"/>
                  </a:lnTo>
                  <a:lnTo>
                    <a:pt x="2244" y="10325"/>
                  </a:lnTo>
                  <a:lnTo>
                    <a:pt x="2336" y="10386"/>
                  </a:lnTo>
                  <a:lnTo>
                    <a:pt x="2459" y="10447"/>
                  </a:lnTo>
                  <a:lnTo>
                    <a:pt x="2582" y="10478"/>
                  </a:lnTo>
                  <a:lnTo>
                    <a:pt x="2858" y="10478"/>
                  </a:lnTo>
                  <a:lnTo>
                    <a:pt x="3012" y="10417"/>
                  </a:lnTo>
                  <a:lnTo>
                    <a:pt x="3135" y="10355"/>
                  </a:lnTo>
                  <a:lnTo>
                    <a:pt x="3258" y="10263"/>
                  </a:lnTo>
                  <a:lnTo>
                    <a:pt x="4026" y="11062"/>
                  </a:lnTo>
                  <a:lnTo>
                    <a:pt x="4026" y="11738"/>
                  </a:lnTo>
                  <a:lnTo>
                    <a:pt x="4180" y="11830"/>
                  </a:lnTo>
                  <a:lnTo>
                    <a:pt x="4610" y="11953"/>
                  </a:lnTo>
                  <a:lnTo>
                    <a:pt x="5531" y="12168"/>
                  </a:lnTo>
                  <a:lnTo>
                    <a:pt x="5531" y="10632"/>
                  </a:lnTo>
                  <a:lnTo>
                    <a:pt x="6607" y="8788"/>
                  </a:lnTo>
                  <a:lnTo>
                    <a:pt x="6853" y="8942"/>
                  </a:lnTo>
                  <a:lnTo>
                    <a:pt x="7098" y="9034"/>
                  </a:lnTo>
                  <a:lnTo>
                    <a:pt x="7344" y="909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372" y="7098"/>
                  </a:lnTo>
                  <a:lnTo>
                    <a:pt x="9341" y="6853"/>
                  </a:lnTo>
                  <a:lnTo>
                    <a:pt x="9249" y="6637"/>
                  </a:lnTo>
                  <a:lnTo>
                    <a:pt x="9126" y="6422"/>
                  </a:lnTo>
                  <a:lnTo>
                    <a:pt x="9003" y="6238"/>
                  </a:lnTo>
                  <a:lnTo>
                    <a:pt x="8850" y="6054"/>
                  </a:lnTo>
                  <a:lnTo>
                    <a:pt x="8666" y="5900"/>
                  </a:lnTo>
                  <a:lnTo>
                    <a:pt x="8450" y="5777"/>
                  </a:lnTo>
                  <a:lnTo>
                    <a:pt x="8266" y="5685"/>
                  </a:lnTo>
                  <a:lnTo>
                    <a:pt x="8051" y="5624"/>
                  </a:lnTo>
                  <a:lnTo>
                    <a:pt x="7836" y="5593"/>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69" y="7590"/>
                  </a:lnTo>
                  <a:lnTo>
                    <a:pt x="5931" y="7836"/>
                  </a:lnTo>
                  <a:lnTo>
                    <a:pt x="5992" y="8051"/>
                  </a:lnTo>
                  <a:lnTo>
                    <a:pt x="6085" y="8235"/>
                  </a:lnTo>
                  <a:lnTo>
                    <a:pt x="6238" y="8450"/>
                  </a:lnTo>
                  <a:lnTo>
                    <a:pt x="6392" y="8635"/>
                  </a:lnTo>
                  <a:lnTo>
                    <a:pt x="5409" y="10017"/>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close/>
                  <a:moveTo>
                    <a:pt x="4026" y="15026"/>
                  </a:moveTo>
                  <a:lnTo>
                    <a:pt x="4026" y="15271"/>
                  </a:lnTo>
                  <a:lnTo>
                    <a:pt x="5531" y="15271"/>
                  </a:lnTo>
                  <a:lnTo>
                    <a:pt x="5531" y="15087"/>
                  </a:lnTo>
                  <a:lnTo>
                    <a:pt x="4794" y="15026"/>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5388278" y="3863377"/>
              <a:ext cx="116393" cy="19078"/>
            </a:xfrm>
            <a:custGeom>
              <a:avLst/>
              <a:gdLst/>
              <a:ahLst/>
              <a:cxnLst/>
              <a:rect l="l" t="t" r="r" b="b"/>
              <a:pathLst>
                <a:path w="1507" h="247" fill="none" extrusionOk="0">
                  <a:moveTo>
                    <a:pt x="1" y="1"/>
                  </a:moveTo>
                  <a:lnTo>
                    <a:pt x="1" y="246"/>
                  </a:lnTo>
                  <a:lnTo>
                    <a:pt x="1" y="246"/>
                  </a:lnTo>
                  <a:lnTo>
                    <a:pt x="831" y="246"/>
                  </a:lnTo>
                  <a:lnTo>
                    <a:pt x="831" y="246"/>
                  </a:lnTo>
                  <a:lnTo>
                    <a:pt x="1138" y="246"/>
                  </a:lnTo>
                  <a:lnTo>
                    <a:pt x="1138" y="246"/>
                  </a:lnTo>
                  <a:lnTo>
                    <a:pt x="1506" y="246"/>
                  </a:lnTo>
                  <a:lnTo>
                    <a:pt x="1506" y="246"/>
                  </a:lnTo>
                  <a:lnTo>
                    <a:pt x="1506" y="62"/>
                  </a:lnTo>
                  <a:lnTo>
                    <a:pt x="1506" y="62"/>
                  </a:lnTo>
                  <a:lnTo>
                    <a:pt x="76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5340855" y="3106371"/>
              <a:ext cx="61788" cy="151926"/>
            </a:xfrm>
            <a:custGeom>
              <a:avLst/>
              <a:gdLst/>
              <a:ahLst/>
              <a:cxnLst/>
              <a:rect l="l" t="t" r="r" b="b"/>
              <a:pathLst>
                <a:path w="800" h="1967" fill="none" extrusionOk="0">
                  <a:moveTo>
                    <a:pt x="799" y="1967"/>
                  </a:moveTo>
                  <a:lnTo>
                    <a:pt x="0" y="1506"/>
                  </a:lnTo>
                  <a:lnTo>
                    <a:pt x="0" y="1506"/>
                  </a:lnTo>
                  <a:lnTo>
                    <a:pt x="62" y="1321"/>
                  </a:lnTo>
                  <a:lnTo>
                    <a:pt x="123" y="1137"/>
                  </a:lnTo>
                  <a:lnTo>
                    <a:pt x="154" y="953"/>
                  </a:lnTo>
                  <a:lnTo>
                    <a:pt x="154" y="768"/>
                  </a:lnTo>
                  <a:lnTo>
                    <a:pt x="154" y="768"/>
                  </a:lnTo>
                  <a:lnTo>
                    <a:pt x="154" y="553"/>
                  </a:lnTo>
                  <a:lnTo>
                    <a:pt x="123" y="369"/>
                  </a:lnTo>
                  <a:lnTo>
                    <a:pt x="62" y="184"/>
                  </a:lnTo>
                  <a:lnTo>
                    <a:pt x="0" y="0"/>
                  </a:lnTo>
                  <a:lnTo>
                    <a:pt x="0" y="0"/>
                  </a:lnTo>
                  <a:lnTo>
                    <a:pt x="369" y="154"/>
                  </a:lnTo>
                  <a:lnTo>
                    <a:pt x="799" y="277"/>
                  </a:lnTo>
                  <a:lnTo>
                    <a:pt x="799" y="1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5077401" y="2702881"/>
              <a:ext cx="726241" cy="939903"/>
            </a:xfrm>
            <a:custGeom>
              <a:avLst/>
              <a:gdLst/>
              <a:ahLst/>
              <a:cxnLst/>
              <a:rect l="l" t="t" r="r" b="b"/>
              <a:pathLst>
                <a:path w="9403" h="12169" fill="none" extrusionOk="0">
                  <a:moveTo>
                    <a:pt x="4733" y="1"/>
                  </a:moveTo>
                  <a:lnTo>
                    <a:pt x="4733" y="1"/>
                  </a:lnTo>
                  <a:lnTo>
                    <a:pt x="4518" y="1"/>
                  </a:lnTo>
                  <a:lnTo>
                    <a:pt x="4518" y="1"/>
                  </a:ln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37" y="2766"/>
                  </a:lnTo>
                  <a:lnTo>
                    <a:pt x="1998" y="3196"/>
                  </a:lnTo>
                  <a:lnTo>
                    <a:pt x="2090" y="3596"/>
                  </a:lnTo>
                  <a:lnTo>
                    <a:pt x="2213" y="3964"/>
                  </a:lnTo>
                  <a:lnTo>
                    <a:pt x="2428" y="4333"/>
                  </a:lnTo>
                  <a:lnTo>
                    <a:pt x="2428" y="4333"/>
                  </a:lnTo>
                  <a:lnTo>
                    <a:pt x="2213" y="4241"/>
                  </a:lnTo>
                  <a:lnTo>
                    <a:pt x="2029" y="4210"/>
                  </a:lnTo>
                  <a:lnTo>
                    <a:pt x="2029" y="4210"/>
                  </a:lnTo>
                  <a:lnTo>
                    <a:pt x="1783" y="4210"/>
                  </a:lnTo>
                  <a:lnTo>
                    <a:pt x="1783"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5992"/>
                  </a:lnTo>
                  <a:lnTo>
                    <a:pt x="1" y="6177"/>
                  </a:lnTo>
                  <a:lnTo>
                    <a:pt x="32" y="6392"/>
                  </a:lnTo>
                  <a:lnTo>
                    <a:pt x="93" y="6576"/>
                  </a:lnTo>
                  <a:lnTo>
                    <a:pt x="154" y="6730"/>
                  </a:lnTo>
                  <a:lnTo>
                    <a:pt x="247" y="6914"/>
                  </a:lnTo>
                  <a:lnTo>
                    <a:pt x="339" y="7068"/>
                  </a:lnTo>
                  <a:lnTo>
                    <a:pt x="462" y="7191"/>
                  </a:lnTo>
                  <a:lnTo>
                    <a:pt x="615" y="7344"/>
                  </a:lnTo>
                  <a:lnTo>
                    <a:pt x="615" y="7344"/>
                  </a:lnTo>
                  <a:lnTo>
                    <a:pt x="861" y="7529"/>
                  </a:lnTo>
                  <a:lnTo>
                    <a:pt x="1138" y="7651"/>
                  </a:lnTo>
                  <a:lnTo>
                    <a:pt x="1445" y="7744"/>
                  </a:lnTo>
                  <a:lnTo>
                    <a:pt x="1783" y="777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381" y="10109"/>
                  </a:lnTo>
                  <a:lnTo>
                    <a:pt x="3473" y="9925"/>
                  </a:lnTo>
                  <a:lnTo>
                    <a:pt x="3504" y="9679"/>
                  </a:lnTo>
                  <a:lnTo>
                    <a:pt x="3504" y="9679"/>
                  </a:lnTo>
                  <a:lnTo>
                    <a:pt x="3473" y="9495"/>
                  </a:lnTo>
                  <a:lnTo>
                    <a:pt x="3411" y="9311"/>
                  </a:lnTo>
                  <a:lnTo>
                    <a:pt x="3288" y="9126"/>
                  </a:lnTo>
                  <a:lnTo>
                    <a:pt x="3135" y="9003"/>
                  </a:lnTo>
                  <a:lnTo>
                    <a:pt x="3135" y="9003"/>
                  </a:lnTo>
                  <a:lnTo>
                    <a:pt x="2920" y="8942"/>
                  </a:lnTo>
                  <a:lnTo>
                    <a:pt x="2705" y="8911"/>
                  </a:lnTo>
                  <a:lnTo>
                    <a:pt x="2705" y="8911"/>
                  </a:lnTo>
                  <a:lnTo>
                    <a:pt x="2551" y="8911"/>
                  </a:lnTo>
                  <a:lnTo>
                    <a:pt x="2397" y="8973"/>
                  </a:lnTo>
                  <a:lnTo>
                    <a:pt x="2275" y="9034"/>
                  </a:lnTo>
                  <a:lnTo>
                    <a:pt x="2152" y="9126"/>
                  </a:lnTo>
                  <a:lnTo>
                    <a:pt x="2059" y="9249"/>
                  </a:lnTo>
                  <a:lnTo>
                    <a:pt x="1967" y="9372"/>
                  </a:lnTo>
                  <a:lnTo>
                    <a:pt x="1937" y="9526"/>
                  </a:lnTo>
                  <a:lnTo>
                    <a:pt x="1906" y="9679"/>
                  </a:lnTo>
                  <a:lnTo>
                    <a:pt x="1906" y="9679"/>
                  </a:lnTo>
                  <a:lnTo>
                    <a:pt x="1937" y="9894"/>
                  </a:lnTo>
                  <a:lnTo>
                    <a:pt x="1998" y="10048"/>
                  </a:lnTo>
                  <a:lnTo>
                    <a:pt x="2090" y="10202"/>
                  </a:lnTo>
                  <a:lnTo>
                    <a:pt x="2244" y="10325"/>
                  </a:lnTo>
                  <a:lnTo>
                    <a:pt x="2244" y="10325"/>
                  </a:lnTo>
                  <a:lnTo>
                    <a:pt x="2336" y="10386"/>
                  </a:lnTo>
                  <a:lnTo>
                    <a:pt x="2459" y="10447"/>
                  </a:lnTo>
                  <a:lnTo>
                    <a:pt x="2582" y="10478"/>
                  </a:lnTo>
                  <a:lnTo>
                    <a:pt x="2705" y="10478"/>
                  </a:lnTo>
                  <a:lnTo>
                    <a:pt x="2705" y="10478"/>
                  </a:lnTo>
                  <a:lnTo>
                    <a:pt x="2858" y="10478"/>
                  </a:lnTo>
                  <a:lnTo>
                    <a:pt x="3012" y="10417"/>
                  </a:lnTo>
                  <a:lnTo>
                    <a:pt x="3135" y="10355"/>
                  </a:lnTo>
                  <a:lnTo>
                    <a:pt x="3258" y="10263"/>
                  </a:lnTo>
                  <a:lnTo>
                    <a:pt x="4026" y="11062"/>
                  </a:lnTo>
                  <a:lnTo>
                    <a:pt x="4026" y="11738"/>
                  </a:lnTo>
                  <a:lnTo>
                    <a:pt x="4026" y="11738"/>
                  </a:lnTo>
                  <a:lnTo>
                    <a:pt x="4180" y="11830"/>
                  </a:lnTo>
                  <a:lnTo>
                    <a:pt x="4180" y="11830"/>
                  </a:lnTo>
                  <a:lnTo>
                    <a:pt x="4610" y="11953"/>
                  </a:lnTo>
                  <a:lnTo>
                    <a:pt x="5531" y="12168"/>
                  </a:lnTo>
                  <a:lnTo>
                    <a:pt x="5531" y="12168"/>
                  </a:lnTo>
                  <a:lnTo>
                    <a:pt x="5531" y="10632"/>
                  </a:lnTo>
                  <a:lnTo>
                    <a:pt x="6607" y="8788"/>
                  </a:lnTo>
                  <a:lnTo>
                    <a:pt x="6607" y="8788"/>
                  </a:lnTo>
                  <a:lnTo>
                    <a:pt x="6853" y="8942"/>
                  </a:lnTo>
                  <a:lnTo>
                    <a:pt x="7098" y="9034"/>
                  </a:lnTo>
                  <a:lnTo>
                    <a:pt x="7344" y="9096"/>
                  </a:lnTo>
                  <a:lnTo>
                    <a:pt x="7621" y="912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403" y="7344"/>
                  </a:lnTo>
                  <a:lnTo>
                    <a:pt x="9372" y="7098"/>
                  </a:lnTo>
                  <a:lnTo>
                    <a:pt x="9341" y="6853"/>
                  </a:lnTo>
                  <a:lnTo>
                    <a:pt x="9249" y="6637"/>
                  </a:lnTo>
                  <a:lnTo>
                    <a:pt x="9126" y="6422"/>
                  </a:lnTo>
                  <a:lnTo>
                    <a:pt x="9003" y="6238"/>
                  </a:lnTo>
                  <a:lnTo>
                    <a:pt x="8850" y="6054"/>
                  </a:lnTo>
                  <a:lnTo>
                    <a:pt x="8666" y="5900"/>
                  </a:lnTo>
                  <a:lnTo>
                    <a:pt x="8450" y="5777"/>
                  </a:lnTo>
                  <a:lnTo>
                    <a:pt x="8450" y="5777"/>
                  </a:lnTo>
                  <a:lnTo>
                    <a:pt x="8266" y="5685"/>
                  </a:lnTo>
                  <a:lnTo>
                    <a:pt x="8051" y="5624"/>
                  </a:lnTo>
                  <a:lnTo>
                    <a:pt x="7836" y="5593"/>
                  </a:lnTo>
                  <a:lnTo>
                    <a:pt x="7621" y="5562"/>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39" y="7344"/>
                  </a:lnTo>
                  <a:lnTo>
                    <a:pt x="5869" y="7590"/>
                  </a:lnTo>
                  <a:lnTo>
                    <a:pt x="5931" y="7836"/>
                  </a:lnTo>
                  <a:lnTo>
                    <a:pt x="5992" y="8051"/>
                  </a:lnTo>
                  <a:lnTo>
                    <a:pt x="6085" y="8235"/>
                  </a:lnTo>
                  <a:lnTo>
                    <a:pt x="6085" y="8235"/>
                  </a:lnTo>
                  <a:lnTo>
                    <a:pt x="6238" y="8450"/>
                  </a:lnTo>
                  <a:lnTo>
                    <a:pt x="6392" y="8635"/>
                  </a:lnTo>
                  <a:lnTo>
                    <a:pt x="5409" y="10017"/>
                  </a:lnTo>
                  <a:lnTo>
                    <a:pt x="5409" y="5470"/>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lnTo>
                    <a:pt x="47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3036501" y="2558138"/>
              <a:ext cx="733346" cy="1189071"/>
            </a:xfrm>
            <a:custGeom>
              <a:avLst/>
              <a:gdLst/>
              <a:ahLst/>
              <a:cxnLst/>
              <a:rect l="l" t="t" r="r" b="b"/>
              <a:pathLst>
                <a:path w="9495" h="15395" extrusionOk="0">
                  <a:moveTo>
                    <a:pt x="6054" y="5255"/>
                  </a:moveTo>
                  <a:lnTo>
                    <a:pt x="5961" y="5439"/>
                  </a:lnTo>
                  <a:lnTo>
                    <a:pt x="5931" y="5623"/>
                  </a:lnTo>
                  <a:lnTo>
                    <a:pt x="5869" y="5838"/>
                  </a:lnTo>
                  <a:lnTo>
                    <a:pt x="5869" y="6053"/>
                  </a:lnTo>
                  <a:lnTo>
                    <a:pt x="5869" y="6238"/>
                  </a:lnTo>
                  <a:lnTo>
                    <a:pt x="5900" y="6422"/>
                  </a:lnTo>
                  <a:lnTo>
                    <a:pt x="5961" y="6606"/>
                  </a:lnTo>
                  <a:lnTo>
                    <a:pt x="6023" y="6760"/>
                  </a:lnTo>
                  <a:lnTo>
                    <a:pt x="5255" y="7252"/>
                  </a:lnTo>
                  <a:lnTo>
                    <a:pt x="5255" y="5562"/>
                  </a:lnTo>
                  <a:lnTo>
                    <a:pt x="5654" y="5439"/>
                  </a:lnTo>
                  <a:lnTo>
                    <a:pt x="6054" y="5255"/>
                  </a:lnTo>
                  <a:close/>
                  <a:moveTo>
                    <a:pt x="4425" y="0"/>
                  </a:move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196" y="8511"/>
                  </a:lnTo>
                  <a:lnTo>
                    <a:pt x="3319" y="8327"/>
                  </a:lnTo>
                  <a:lnTo>
                    <a:pt x="3442" y="8112"/>
                  </a:lnTo>
                  <a:lnTo>
                    <a:pt x="3503" y="7897"/>
                  </a:lnTo>
                  <a:lnTo>
                    <a:pt x="3565" y="7651"/>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568" y="5623"/>
                  </a:lnTo>
                  <a:lnTo>
                    <a:pt x="1353" y="5685"/>
                  </a:lnTo>
                  <a:lnTo>
                    <a:pt x="1138" y="5746"/>
                  </a:lnTo>
                  <a:lnTo>
                    <a:pt x="953" y="5838"/>
                  </a:lnTo>
                  <a:lnTo>
                    <a:pt x="738" y="5961"/>
                  </a:lnTo>
                  <a:lnTo>
                    <a:pt x="554" y="6115"/>
                  </a:lnTo>
                  <a:lnTo>
                    <a:pt x="400" y="6268"/>
                  </a:lnTo>
                  <a:lnTo>
                    <a:pt x="246" y="6484"/>
                  </a:lnTo>
                  <a:lnTo>
                    <a:pt x="154" y="6699"/>
                  </a:lnTo>
                  <a:lnTo>
                    <a:pt x="62" y="6914"/>
                  </a:lnTo>
                  <a:lnTo>
                    <a:pt x="1" y="7160"/>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2059" y="9187"/>
                  </a:lnTo>
                  <a:lnTo>
                    <a:pt x="2336" y="9126"/>
                  </a:lnTo>
                  <a:lnTo>
                    <a:pt x="2582" y="9003"/>
                  </a:lnTo>
                  <a:lnTo>
                    <a:pt x="2797" y="8880"/>
                  </a:lnTo>
                  <a:lnTo>
                    <a:pt x="3872" y="10724"/>
                  </a:lnTo>
                  <a:lnTo>
                    <a:pt x="3903" y="13059"/>
                  </a:lnTo>
                  <a:lnTo>
                    <a:pt x="3872" y="15394"/>
                  </a:lnTo>
                  <a:lnTo>
                    <a:pt x="5408" y="15394"/>
                  </a:lnTo>
                  <a:lnTo>
                    <a:pt x="5408" y="11154"/>
                  </a:lnTo>
                  <a:lnTo>
                    <a:pt x="6177" y="10355"/>
                  </a:lnTo>
                  <a:lnTo>
                    <a:pt x="6299" y="10447"/>
                  </a:lnTo>
                  <a:lnTo>
                    <a:pt x="6453" y="10509"/>
                  </a:lnTo>
                  <a:lnTo>
                    <a:pt x="6576" y="10570"/>
                  </a:lnTo>
                  <a:lnTo>
                    <a:pt x="6883" y="10570"/>
                  </a:lnTo>
                  <a:lnTo>
                    <a:pt x="7006" y="10539"/>
                  </a:lnTo>
                  <a:lnTo>
                    <a:pt x="7129" y="10478"/>
                  </a:lnTo>
                  <a:lnTo>
                    <a:pt x="7221" y="10416"/>
                  </a:lnTo>
                  <a:lnTo>
                    <a:pt x="7344" y="10294"/>
                  </a:lnTo>
                  <a:lnTo>
                    <a:pt x="7467" y="10140"/>
                  </a:lnTo>
                  <a:lnTo>
                    <a:pt x="7529" y="9956"/>
                  </a:lnTo>
                  <a:lnTo>
                    <a:pt x="7559" y="9771"/>
                  </a:lnTo>
                  <a:lnTo>
                    <a:pt x="7529" y="9618"/>
                  </a:lnTo>
                  <a:lnTo>
                    <a:pt x="7498" y="9464"/>
                  </a:lnTo>
                  <a:lnTo>
                    <a:pt x="7406" y="9310"/>
                  </a:lnTo>
                  <a:lnTo>
                    <a:pt x="7313" y="9218"/>
                  </a:lnTo>
                  <a:lnTo>
                    <a:pt x="7191" y="9095"/>
                  </a:lnTo>
                  <a:lnTo>
                    <a:pt x="7068" y="9034"/>
                  </a:lnTo>
                  <a:lnTo>
                    <a:pt x="6914" y="8972"/>
                  </a:lnTo>
                  <a:lnTo>
                    <a:pt x="6760" y="8972"/>
                  </a:lnTo>
                  <a:lnTo>
                    <a:pt x="6515" y="9003"/>
                  </a:lnTo>
                  <a:lnTo>
                    <a:pt x="6330" y="9095"/>
                  </a:lnTo>
                  <a:lnTo>
                    <a:pt x="6177" y="9218"/>
                  </a:lnTo>
                  <a:lnTo>
                    <a:pt x="6054" y="9372"/>
                  </a:lnTo>
                  <a:lnTo>
                    <a:pt x="5961" y="9556"/>
                  </a:lnTo>
                  <a:lnTo>
                    <a:pt x="5931" y="9771"/>
                  </a:lnTo>
                  <a:lnTo>
                    <a:pt x="5961" y="9986"/>
                  </a:lnTo>
                  <a:lnTo>
                    <a:pt x="6054" y="10201"/>
                  </a:lnTo>
                  <a:lnTo>
                    <a:pt x="5316" y="10785"/>
                  </a:lnTo>
                  <a:lnTo>
                    <a:pt x="5316" y="7713"/>
                  </a:lnTo>
                  <a:lnTo>
                    <a:pt x="6207" y="7067"/>
                  </a:lnTo>
                  <a:lnTo>
                    <a:pt x="6330" y="7252"/>
                  </a:lnTo>
                  <a:lnTo>
                    <a:pt x="6484" y="7375"/>
                  </a:lnTo>
                  <a:lnTo>
                    <a:pt x="6637" y="7528"/>
                  </a:lnTo>
                  <a:lnTo>
                    <a:pt x="6822" y="7620"/>
                  </a:lnTo>
                  <a:lnTo>
                    <a:pt x="7037" y="7713"/>
                  </a:lnTo>
                  <a:lnTo>
                    <a:pt x="7221" y="7805"/>
                  </a:lnTo>
                  <a:lnTo>
                    <a:pt x="7436" y="7836"/>
                  </a:lnTo>
                  <a:lnTo>
                    <a:pt x="7682" y="7836"/>
                  </a:lnTo>
                  <a:lnTo>
                    <a:pt x="8020" y="7805"/>
                  </a:lnTo>
                  <a:lnTo>
                    <a:pt x="8327" y="7713"/>
                  </a:lnTo>
                  <a:lnTo>
                    <a:pt x="8604" y="7590"/>
                  </a:lnTo>
                  <a:lnTo>
                    <a:pt x="8880" y="7405"/>
                  </a:lnTo>
                  <a:lnTo>
                    <a:pt x="9003" y="7252"/>
                  </a:lnTo>
                  <a:lnTo>
                    <a:pt x="9126" y="7129"/>
                  </a:lnTo>
                  <a:lnTo>
                    <a:pt x="9218" y="6975"/>
                  </a:lnTo>
                  <a:lnTo>
                    <a:pt x="9311" y="6791"/>
                  </a:lnTo>
                  <a:lnTo>
                    <a:pt x="9372" y="6606"/>
                  </a:lnTo>
                  <a:lnTo>
                    <a:pt x="9434" y="6422"/>
                  </a:lnTo>
                  <a:lnTo>
                    <a:pt x="9464" y="6238"/>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436" y="4241"/>
                  </a:lnTo>
                  <a:lnTo>
                    <a:pt x="7221" y="4302"/>
                  </a:lnTo>
                  <a:lnTo>
                    <a:pt x="7037" y="4363"/>
                  </a:lnTo>
                  <a:lnTo>
                    <a:pt x="7221" y="3995"/>
                  </a:lnTo>
                  <a:lnTo>
                    <a:pt x="7375" y="3626"/>
                  </a:lnTo>
                  <a:lnTo>
                    <a:pt x="7467" y="3227"/>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3442302" y="2963944"/>
              <a:ext cx="61788" cy="154321"/>
            </a:xfrm>
            <a:custGeom>
              <a:avLst/>
              <a:gdLst/>
              <a:ahLst/>
              <a:cxnLst/>
              <a:rect l="l" t="t" r="r" b="b"/>
              <a:pathLst>
                <a:path w="800" h="1998" fill="none" extrusionOk="0">
                  <a:moveTo>
                    <a:pt x="1" y="1998"/>
                  </a:moveTo>
                  <a:lnTo>
                    <a:pt x="1" y="308"/>
                  </a:lnTo>
                  <a:lnTo>
                    <a:pt x="1" y="308"/>
                  </a:lnTo>
                  <a:lnTo>
                    <a:pt x="400" y="185"/>
                  </a:lnTo>
                  <a:lnTo>
                    <a:pt x="800" y="1"/>
                  </a:lnTo>
                  <a:lnTo>
                    <a:pt x="800" y="1"/>
                  </a:lnTo>
                  <a:lnTo>
                    <a:pt x="707" y="185"/>
                  </a:lnTo>
                  <a:lnTo>
                    <a:pt x="677" y="369"/>
                  </a:lnTo>
                  <a:lnTo>
                    <a:pt x="615" y="584"/>
                  </a:lnTo>
                  <a:lnTo>
                    <a:pt x="615" y="799"/>
                  </a:lnTo>
                  <a:lnTo>
                    <a:pt x="615" y="799"/>
                  </a:lnTo>
                  <a:lnTo>
                    <a:pt x="615" y="984"/>
                  </a:lnTo>
                  <a:lnTo>
                    <a:pt x="646" y="1168"/>
                  </a:lnTo>
                  <a:lnTo>
                    <a:pt x="707" y="1352"/>
                  </a:lnTo>
                  <a:lnTo>
                    <a:pt x="769" y="1506"/>
                  </a:lnTo>
                  <a:lnTo>
                    <a:pt x="1" y="19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3036501" y="2558138"/>
              <a:ext cx="733346" cy="1189071"/>
            </a:xfrm>
            <a:custGeom>
              <a:avLst/>
              <a:gdLst/>
              <a:ahLst/>
              <a:cxnLst/>
              <a:rect l="l" t="t" r="r" b="b"/>
              <a:pathLst>
                <a:path w="9495" h="15395" fill="none" extrusionOk="0">
                  <a:moveTo>
                    <a:pt x="4702" y="0"/>
                  </a:moveTo>
                  <a:lnTo>
                    <a:pt x="4702" y="0"/>
                  </a:lnTo>
                  <a:lnTo>
                    <a:pt x="4425" y="0"/>
                  </a:ln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012" y="8696"/>
                  </a:lnTo>
                  <a:lnTo>
                    <a:pt x="3196" y="8511"/>
                  </a:lnTo>
                  <a:lnTo>
                    <a:pt x="3319" y="8327"/>
                  </a:lnTo>
                  <a:lnTo>
                    <a:pt x="3319" y="8327"/>
                  </a:lnTo>
                  <a:lnTo>
                    <a:pt x="3442" y="8112"/>
                  </a:lnTo>
                  <a:lnTo>
                    <a:pt x="3503" y="7897"/>
                  </a:lnTo>
                  <a:lnTo>
                    <a:pt x="3565" y="7651"/>
                  </a:lnTo>
                  <a:lnTo>
                    <a:pt x="3565" y="7405"/>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783" y="5623"/>
                  </a:lnTo>
                  <a:lnTo>
                    <a:pt x="1783" y="5623"/>
                  </a:lnTo>
                  <a:lnTo>
                    <a:pt x="1568" y="5623"/>
                  </a:lnTo>
                  <a:lnTo>
                    <a:pt x="1353" y="5685"/>
                  </a:lnTo>
                  <a:lnTo>
                    <a:pt x="1138" y="5746"/>
                  </a:lnTo>
                  <a:lnTo>
                    <a:pt x="953" y="5838"/>
                  </a:lnTo>
                  <a:lnTo>
                    <a:pt x="953" y="5838"/>
                  </a:lnTo>
                  <a:lnTo>
                    <a:pt x="738" y="5961"/>
                  </a:lnTo>
                  <a:lnTo>
                    <a:pt x="554" y="6115"/>
                  </a:lnTo>
                  <a:lnTo>
                    <a:pt x="400" y="6268"/>
                  </a:lnTo>
                  <a:lnTo>
                    <a:pt x="246" y="6484"/>
                  </a:lnTo>
                  <a:lnTo>
                    <a:pt x="154" y="6699"/>
                  </a:lnTo>
                  <a:lnTo>
                    <a:pt x="62" y="6914"/>
                  </a:lnTo>
                  <a:lnTo>
                    <a:pt x="1" y="7160"/>
                  </a:lnTo>
                  <a:lnTo>
                    <a:pt x="1" y="7405"/>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1783" y="9187"/>
                  </a:lnTo>
                  <a:lnTo>
                    <a:pt x="1783" y="9187"/>
                  </a:lnTo>
                  <a:lnTo>
                    <a:pt x="2059" y="9187"/>
                  </a:lnTo>
                  <a:lnTo>
                    <a:pt x="2336" y="9126"/>
                  </a:lnTo>
                  <a:lnTo>
                    <a:pt x="2582" y="9003"/>
                  </a:lnTo>
                  <a:lnTo>
                    <a:pt x="2797" y="8880"/>
                  </a:lnTo>
                  <a:lnTo>
                    <a:pt x="3872" y="10724"/>
                  </a:lnTo>
                  <a:lnTo>
                    <a:pt x="3872" y="10724"/>
                  </a:lnTo>
                  <a:lnTo>
                    <a:pt x="3903" y="13059"/>
                  </a:lnTo>
                  <a:lnTo>
                    <a:pt x="3872" y="15394"/>
                  </a:lnTo>
                  <a:lnTo>
                    <a:pt x="3872" y="15394"/>
                  </a:lnTo>
                  <a:lnTo>
                    <a:pt x="4272" y="15394"/>
                  </a:lnTo>
                  <a:lnTo>
                    <a:pt x="4272" y="15394"/>
                  </a:lnTo>
                  <a:lnTo>
                    <a:pt x="4579" y="15394"/>
                  </a:lnTo>
                  <a:lnTo>
                    <a:pt x="4579" y="15394"/>
                  </a:lnTo>
                  <a:lnTo>
                    <a:pt x="5408" y="15394"/>
                  </a:lnTo>
                  <a:lnTo>
                    <a:pt x="5408" y="11154"/>
                  </a:lnTo>
                  <a:lnTo>
                    <a:pt x="6177" y="10355"/>
                  </a:lnTo>
                  <a:lnTo>
                    <a:pt x="6177" y="10355"/>
                  </a:lnTo>
                  <a:lnTo>
                    <a:pt x="6299" y="10447"/>
                  </a:lnTo>
                  <a:lnTo>
                    <a:pt x="6453" y="10509"/>
                  </a:lnTo>
                  <a:lnTo>
                    <a:pt x="6576" y="10570"/>
                  </a:lnTo>
                  <a:lnTo>
                    <a:pt x="6760" y="10570"/>
                  </a:lnTo>
                  <a:lnTo>
                    <a:pt x="6760" y="10570"/>
                  </a:lnTo>
                  <a:lnTo>
                    <a:pt x="6883" y="10570"/>
                  </a:lnTo>
                  <a:lnTo>
                    <a:pt x="7006" y="10539"/>
                  </a:lnTo>
                  <a:lnTo>
                    <a:pt x="7129" y="10478"/>
                  </a:lnTo>
                  <a:lnTo>
                    <a:pt x="7221" y="10416"/>
                  </a:lnTo>
                  <a:lnTo>
                    <a:pt x="7221" y="10416"/>
                  </a:lnTo>
                  <a:lnTo>
                    <a:pt x="7344" y="10294"/>
                  </a:lnTo>
                  <a:lnTo>
                    <a:pt x="7467" y="10140"/>
                  </a:lnTo>
                  <a:lnTo>
                    <a:pt x="7529" y="9956"/>
                  </a:lnTo>
                  <a:lnTo>
                    <a:pt x="7559" y="9771"/>
                  </a:lnTo>
                  <a:lnTo>
                    <a:pt x="7559" y="9771"/>
                  </a:lnTo>
                  <a:lnTo>
                    <a:pt x="7529" y="9618"/>
                  </a:lnTo>
                  <a:lnTo>
                    <a:pt x="7498" y="9464"/>
                  </a:lnTo>
                  <a:lnTo>
                    <a:pt x="7406" y="9310"/>
                  </a:lnTo>
                  <a:lnTo>
                    <a:pt x="7313" y="9218"/>
                  </a:lnTo>
                  <a:lnTo>
                    <a:pt x="7191" y="9095"/>
                  </a:lnTo>
                  <a:lnTo>
                    <a:pt x="7068" y="9034"/>
                  </a:lnTo>
                  <a:lnTo>
                    <a:pt x="6914" y="8972"/>
                  </a:lnTo>
                  <a:lnTo>
                    <a:pt x="6760" y="8972"/>
                  </a:lnTo>
                  <a:lnTo>
                    <a:pt x="6760" y="8972"/>
                  </a:lnTo>
                  <a:lnTo>
                    <a:pt x="6515" y="9003"/>
                  </a:lnTo>
                  <a:lnTo>
                    <a:pt x="6330" y="9095"/>
                  </a:lnTo>
                  <a:lnTo>
                    <a:pt x="6330" y="9095"/>
                  </a:lnTo>
                  <a:lnTo>
                    <a:pt x="6177" y="9218"/>
                  </a:lnTo>
                  <a:lnTo>
                    <a:pt x="6054" y="9372"/>
                  </a:lnTo>
                  <a:lnTo>
                    <a:pt x="5961" y="9556"/>
                  </a:lnTo>
                  <a:lnTo>
                    <a:pt x="5931" y="9771"/>
                  </a:lnTo>
                  <a:lnTo>
                    <a:pt x="5931" y="9771"/>
                  </a:lnTo>
                  <a:lnTo>
                    <a:pt x="5961" y="9986"/>
                  </a:lnTo>
                  <a:lnTo>
                    <a:pt x="6054" y="10201"/>
                  </a:lnTo>
                  <a:lnTo>
                    <a:pt x="5316" y="10785"/>
                  </a:lnTo>
                  <a:lnTo>
                    <a:pt x="5316" y="7713"/>
                  </a:lnTo>
                  <a:lnTo>
                    <a:pt x="6207" y="7067"/>
                  </a:lnTo>
                  <a:lnTo>
                    <a:pt x="6207" y="7067"/>
                  </a:lnTo>
                  <a:lnTo>
                    <a:pt x="6330" y="7252"/>
                  </a:lnTo>
                  <a:lnTo>
                    <a:pt x="6484" y="7375"/>
                  </a:lnTo>
                  <a:lnTo>
                    <a:pt x="6637" y="7528"/>
                  </a:lnTo>
                  <a:lnTo>
                    <a:pt x="6822" y="7620"/>
                  </a:lnTo>
                  <a:lnTo>
                    <a:pt x="7037" y="7713"/>
                  </a:lnTo>
                  <a:lnTo>
                    <a:pt x="7221" y="7805"/>
                  </a:lnTo>
                  <a:lnTo>
                    <a:pt x="7436" y="7836"/>
                  </a:lnTo>
                  <a:lnTo>
                    <a:pt x="7682" y="7836"/>
                  </a:lnTo>
                  <a:lnTo>
                    <a:pt x="7682" y="7836"/>
                  </a:lnTo>
                  <a:lnTo>
                    <a:pt x="8020" y="7805"/>
                  </a:lnTo>
                  <a:lnTo>
                    <a:pt x="8327" y="7713"/>
                  </a:lnTo>
                  <a:lnTo>
                    <a:pt x="8604" y="7590"/>
                  </a:lnTo>
                  <a:lnTo>
                    <a:pt x="8880" y="7405"/>
                  </a:lnTo>
                  <a:lnTo>
                    <a:pt x="8880" y="7405"/>
                  </a:lnTo>
                  <a:lnTo>
                    <a:pt x="9003" y="7252"/>
                  </a:lnTo>
                  <a:lnTo>
                    <a:pt x="9126" y="7129"/>
                  </a:lnTo>
                  <a:lnTo>
                    <a:pt x="9218" y="6975"/>
                  </a:lnTo>
                  <a:lnTo>
                    <a:pt x="9311" y="6791"/>
                  </a:lnTo>
                  <a:lnTo>
                    <a:pt x="9372" y="6606"/>
                  </a:lnTo>
                  <a:lnTo>
                    <a:pt x="9434" y="6422"/>
                  </a:lnTo>
                  <a:lnTo>
                    <a:pt x="9464" y="6238"/>
                  </a:lnTo>
                  <a:lnTo>
                    <a:pt x="9495" y="6053"/>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682" y="4241"/>
                  </a:lnTo>
                  <a:lnTo>
                    <a:pt x="7682" y="4241"/>
                  </a:lnTo>
                  <a:lnTo>
                    <a:pt x="7436" y="4241"/>
                  </a:lnTo>
                  <a:lnTo>
                    <a:pt x="7436" y="4241"/>
                  </a:lnTo>
                  <a:lnTo>
                    <a:pt x="7221" y="4302"/>
                  </a:lnTo>
                  <a:lnTo>
                    <a:pt x="7037" y="4363"/>
                  </a:lnTo>
                  <a:lnTo>
                    <a:pt x="7037" y="4363"/>
                  </a:lnTo>
                  <a:lnTo>
                    <a:pt x="7221" y="3995"/>
                  </a:lnTo>
                  <a:lnTo>
                    <a:pt x="7375" y="3626"/>
                  </a:lnTo>
                  <a:lnTo>
                    <a:pt x="7467" y="3227"/>
                  </a:lnTo>
                  <a:lnTo>
                    <a:pt x="7498" y="2796"/>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lnTo>
                    <a:pt x="4917" y="0"/>
                  </a:lnTo>
                  <a:lnTo>
                    <a:pt x="47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a:off x="2428958" y="2880914"/>
              <a:ext cx="356053" cy="355988"/>
            </a:xfrm>
            <a:custGeom>
              <a:avLst/>
              <a:gdLst/>
              <a:ahLst/>
              <a:cxnLst/>
              <a:rect l="l" t="t" r="r" b="b"/>
              <a:pathLst>
                <a:path w="4610" h="4609" extrusionOk="0">
                  <a:moveTo>
                    <a:pt x="2674" y="0"/>
                  </a:moveTo>
                  <a:lnTo>
                    <a:pt x="2398" y="31"/>
                  </a:lnTo>
                  <a:lnTo>
                    <a:pt x="2121" y="92"/>
                  </a:lnTo>
                  <a:lnTo>
                    <a:pt x="1875" y="184"/>
                  </a:lnTo>
                  <a:lnTo>
                    <a:pt x="1629" y="277"/>
                  </a:lnTo>
                  <a:lnTo>
                    <a:pt x="1384" y="400"/>
                  </a:lnTo>
                  <a:lnTo>
                    <a:pt x="1168" y="553"/>
                  </a:lnTo>
                  <a:lnTo>
                    <a:pt x="984" y="707"/>
                  </a:lnTo>
                  <a:lnTo>
                    <a:pt x="769" y="891"/>
                  </a:lnTo>
                  <a:lnTo>
                    <a:pt x="615" y="1106"/>
                  </a:lnTo>
                  <a:lnTo>
                    <a:pt x="462" y="1321"/>
                  </a:lnTo>
                  <a:lnTo>
                    <a:pt x="339" y="1536"/>
                  </a:lnTo>
                  <a:lnTo>
                    <a:pt x="216" y="1782"/>
                  </a:lnTo>
                  <a:lnTo>
                    <a:pt x="124" y="2028"/>
                  </a:lnTo>
                  <a:lnTo>
                    <a:pt x="62" y="2305"/>
                  </a:lnTo>
                  <a:lnTo>
                    <a:pt x="32" y="2581"/>
                  </a:lnTo>
                  <a:lnTo>
                    <a:pt x="1" y="2858"/>
                  </a:lnTo>
                  <a:lnTo>
                    <a:pt x="32" y="3319"/>
                  </a:lnTo>
                  <a:lnTo>
                    <a:pt x="155" y="3749"/>
                  </a:lnTo>
                  <a:lnTo>
                    <a:pt x="308" y="4148"/>
                  </a:lnTo>
                  <a:lnTo>
                    <a:pt x="554" y="4517"/>
                  </a:lnTo>
                  <a:lnTo>
                    <a:pt x="738" y="4578"/>
                  </a:lnTo>
                  <a:lnTo>
                    <a:pt x="953" y="4609"/>
                  </a:lnTo>
                  <a:lnTo>
                    <a:pt x="1168" y="4578"/>
                  </a:lnTo>
                  <a:lnTo>
                    <a:pt x="1414" y="4486"/>
                  </a:lnTo>
                  <a:lnTo>
                    <a:pt x="1629" y="4332"/>
                  </a:lnTo>
                  <a:lnTo>
                    <a:pt x="1783" y="4148"/>
                  </a:lnTo>
                  <a:lnTo>
                    <a:pt x="1967" y="3872"/>
                  </a:lnTo>
                  <a:lnTo>
                    <a:pt x="2090" y="3749"/>
                  </a:lnTo>
                  <a:lnTo>
                    <a:pt x="2213" y="3626"/>
                  </a:lnTo>
                  <a:lnTo>
                    <a:pt x="2398" y="3595"/>
                  </a:lnTo>
                  <a:lnTo>
                    <a:pt x="2490" y="3564"/>
                  </a:lnTo>
                  <a:lnTo>
                    <a:pt x="2551" y="3503"/>
                  </a:lnTo>
                  <a:lnTo>
                    <a:pt x="2613" y="3411"/>
                  </a:lnTo>
                  <a:lnTo>
                    <a:pt x="2643" y="3288"/>
                  </a:lnTo>
                  <a:lnTo>
                    <a:pt x="2643" y="3011"/>
                  </a:lnTo>
                  <a:lnTo>
                    <a:pt x="2705" y="2827"/>
                  </a:lnTo>
                  <a:lnTo>
                    <a:pt x="2828" y="2704"/>
                  </a:lnTo>
                  <a:lnTo>
                    <a:pt x="2981" y="2581"/>
                  </a:lnTo>
                  <a:lnTo>
                    <a:pt x="3135" y="2489"/>
                  </a:lnTo>
                  <a:lnTo>
                    <a:pt x="3319" y="2427"/>
                  </a:lnTo>
                  <a:lnTo>
                    <a:pt x="3504" y="2397"/>
                  </a:lnTo>
                  <a:lnTo>
                    <a:pt x="3872" y="2335"/>
                  </a:lnTo>
                  <a:lnTo>
                    <a:pt x="4057" y="2274"/>
                  </a:lnTo>
                  <a:lnTo>
                    <a:pt x="4241" y="2182"/>
                  </a:lnTo>
                  <a:lnTo>
                    <a:pt x="4395" y="2089"/>
                  </a:lnTo>
                  <a:lnTo>
                    <a:pt x="4518" y="1967"/>
                  </a:lnTo>
                  <a:lnTo>
                    <a:pt x="4579" y="1782"/>
                  </a:lnTo>
                  <a:lnTo>
                    <a:pt x="4610" y="1598"/>
                  </a:lnTo>
                  <a:lnTo>
                    <a:pt x="4610" y="1414"/>
                  </a:lnTo>
                  <a:lnTo>
                    <a:pt x="4548" y="1229"/>
                  </a:lnTo>
                  <a:lnTo>
                    <a:pt x="4487" y="1076"/>
                  </a:lnTo>
                  <a:lnTo>
                    <a:pt x="4364" y="922"/>
                  </a:lnTo>
                  <a:lnTo>
                    <a:pt x="4241" y="768"/>
                  </a:lnTo>
                  <a:lnTo>
                    <a:pt x="4087" y="645"/>
                  </a:lnTo>
                  <a:lnTo>
                    <a:pt x="3780" y="400"/>
                  </a:lnTo>
                  <a:lnTo>
                    <a:pt x="3442" y="215"/>
                  </a:lnTo>
                  <a:lnTo>
                    <a:pt x="3043" y="92"/>
                  </a:lnTo>
                  <a:lnTo>
                    <a:pt x="2674"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a:off x="2471670" y="2880914"/>
              <a:ext cx="401159" cy="443807"/>
            </a:xfrm>
            <a:custGeom>
              <a:avLst/>
              <a:gdLst/>
              <a:ahLst/>
              <a:cxnLst/>
              <a:rect l="l" t="t" r="r" b="b"/>
              <a:pathLst>
                <a:path w="5194" h="5746" extrusionOk="0">
                  <a:moveTo>
                    <a:pt x="2121" y="0"/>
                  </a:moveTo>
                  <a:lnTo>
                    <a:pt x="2490" y="92"/>
                  </a:lnTo>
                  <a:lnTo>
                    <a:pt x="2889" y="215"/>
                  </a:lnTo>
                  <a:lnTo>
                    <a:pt x="3227" y="400"/>
                  </a:lnTo>
                  <a:lnTo>
                    <a:pt x="3534" y="645"/>
                  </a:lnTo>
                  <a:lnTo>
                    <a:pt x="3688" y="768"/>
                  </a:lnTo>
                  <a:lnTo>
                    <a:pt x="3811" y="922"/>
                  </a:lnTo>
                  <a:lnTo>
                    <a:pt x="3934" y="1076"/>
                  </a:lnTo>
                  <a:lnTo>
                    <a:pt x="3995" y="1229"/>
                  </a:lnTo>
                  <a:lnTo>
                    <a:pt x="4057" y="1414"/>
                  </a:lnTo>
                  <a:lnTo>
                    <a:pt x="4057" y="1598"/>
                  </a:lnTo>
                  <a:lnTo>
                    <a:pt x="4026" y="1782"/>
                  </a:lnTo>
                  <a:lnTo>
                    <a:pt x="3965" y="1967"/>
                  </a:lnTo>
                  <a:lnTo>
                    <a:pt x="3842" y="2089"/>
                  </a:lnTo>
                  <a:lnTo>
                    <a:pt x="3688" y="2182"/>
                  </a:lnTo>
                  <a:lnTo>
                    <a:pt x="3504" y="2274"/>
                  </a:lnTo>
                  <a:lnTo>
                    <a:pt x="3319" y="2335"/>
                  </a:lnTo>
                  <a:lnTo>
                    <a:pt x="2951" y="2397"/>
                  </a:lnTo>
                  <a:lnTo>
                    <a:pt x="2766" y="2427"/>
                  </a:lnTo>
                  <a:lnTo>
                    <a:pt x="2582" y="2489"/>
                  </a:lnTo>
                  <a:lnTo>
                    <a:pt x="2428" y="2581"/>
                  </a:lnTo>
                  <a:lnTo>
                    <a:pt x="2275" y="2704"/>
                  </a:lnTo>
                  <a:lnTo>
                    <a:pt x="2152" y="2827"/>
                  </a:lnTo>
                  <a:lnTo>
                    <a:pt x="2090" y="3011"/>
                  </a:lnTo>
                  <a:lnTo>
                    <a:pt x="2090" y="3288"/>
                  </a:lnTo>
                  <a:lnTo>
                    <a:pt x="2060" y="3411"/>
                  </a:lnTo>
                  <a:lnTo>
                    <a:pt x="1998" y="3503"/>
                  </a:lnTo>
                  <a:lnTo>
                    <a:pt x="1937" y="3564"/>
                  </a:lnTo>
                  <a:lnTo>
                    <a:pt x="1845" y="3595"/>
                  </a:lnTo>
                  <a:lnTo>
                    <a:pt x="1660" y="3626"/>
                  </a:lnTo>
                  <a:lnTo>
                    <a:pt x="1537" y="3749"/>
                  </a:lnTo>
                  <a:lnTo>
                    <a:pt x="1414" y="3872"/>
                  </a:lnTo>
                  <a:lnTo>
                    <a:pt x="1230" y="4148"/>
                  </a:lnTo>
                  <a:lnTo>
                    <a:pt x="1076" y="4332"/>
                  </a:lnTo>
                  <a:lnTo>
                    <a:pt x="861" y="4486"/>
                  </a:lnTo>
                  <a:lnTo>
                    <a:pt x="615" y="4578"/>
                  </a:lnTo>
                  <a:lnTo>
                    <a:pt x="400" y="4609"/>
                  </a:lnTo>
                  <a:lnTo>
                    <a:pt x="185" y="4578"/>
                  </a:lnTo>
                  <a:lnTo>
                    <a:pt x="1" y="4517"/>
                  </a:lnTo>
                  <a:lnTo>
                    <a:pt x="185" y="4793"/>
                  </a:lnTo>
                  <a:lnTo>
                    <a:pt x="431" y="5008"/>
                  </a:lnTo>
                  <a:lnTo>
                    <a:pt x="708" y="5224"/>
                  </a:lnTo>
                  <a:lnTo>
                    <a:pt x="984" y="5408"/>
                  </a:lnTo>
                  <a:lnTo>
                    <a:pt x="1291" y="5531"/>
                  </a:lnTo>
                  <a:lnTo>
                    <a:pt x="1629" y="5654"/>
                  </a:lnTo>
                  <a:lnTo>
                    <a:pt x="1967" y="5715"/>
                  </a:lnTo>
                  <a:lnTo>
                    <a:pt x="2336" y="5746"/>
                  </a:lnTo>
                  <a:lnTo>
                    <a:pt x="2613" y="5715"/>
                  </a:lnTo>
                  <a:lnTo>
                    <a:pt x="2920" y="5684"/>
                  </a:lnTo>
                  <a:lnTo>
                    <a:pt x="3196" y="5592"/>
                  </a:lnTo>
                  <a:lnTo>
                    <a:pt x="3442" y="5500"/>
                  </a:lnTo>
                  <a:lnTo>
                    <a:pt x="3688" y="5377"/>
                  </a:lnTo>
                  <a:lnTo>
                    <a:pt x="3934" y="5254"/>
                  </a:lnTo>
                  <a:lnTo>
                    <a:pt x="4149" y="5070"/>
                  </a:lnTo>
                  <a:lnTo>
                    <a:pt x="4364" y="4886"/>
                  </a:lnTo>
                  <a:lnTo>
                    <a:pt x="4548" y="4701"/>
                  </a:lnTo>
                  <a:lnTo>
                    <a:pt x="4702" y="4455"/>
                  </a:lnTo>
                  <a:lnTo>
                    <a:pt x="4856" y="4240"/>
                  </a:lnTo>
                  <a:lnTo>
                    <a:pt x="4979" y="3994"/>
                  </a:lnTo>
                  <a:lnTo>
                    <a:pt x="5071" y="3718"/>
                  </a:lnTo>
                  <a:lnTo>
                    <a:pt x="5163" y="3441"/>
                  </a:lnTo>
                  <a:lnTo>
                    <a:pt x="5194" y="3165"/>
                  </a:lnTo>
                  <a:lnTo>
                    <a:pt x="5194" y="2858"/>
                  </a:lnTo>
                  <a:lnTo>
                    <a:pt x="5194" y="2581"/>
                  </a:lnTo>
                  <a:lnTo>
                    <a:pt x="5163" y="2274"/>
                  </a:lnTo>
                  <a:lnTo>
                    <a:pt x="5071" y="1997"/>
                  </a:lnTo>
                  <a:lnTo>
                    <a:pt x="4979" y="1752"/>
                  </a:lnTo>
                  <a:lnTo>
                    <a:pt x="4856" y="1475"/>
                  </a:lnTo>
                  <a:lnTo>
                    <a:pt x="4702" y="1260"/>
                  </a:lnTo>
                  <a:lnTo>
                    <a:pt x="4548" y="1045"/>
                  </a:lnTo>
                  <a:lnTo>
                    <a:pt x="4364" y="830"/>
                  </a:lnTo>
                  <a:lnTo>
                    <a:pt x="4149" y="645"/>
                  </a:lnTo>
                  <a:lnTo>
                    <a:pt x="3934" y="461"/>
                  </a:lnTo>
                  <a:lnTo>
                    <a:pt x="3688" y="338"/>
                  </a:lnTo>
                  <a:lnTo>
                    <a:pt x="3442" y="215"/>
                  </a:lnTo>
                  <a:lnTo>
                    <a:pt x="3196" y="123"/>
                  </a:lnTo>
                  <a:lnTo>
                    <a:pt x="2920" y="31"/>
                  </a:lnTo>
                  <a:lnTo>
                    <a:pt x="2613"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a:off x="2322218" y="3215507"/>
              <a:ext cx="237343" cy="284852"/>
            </a:xfrm>
            <a:custGeom>
              <a:avLst/>
              <a:gdLst/>
              <a:ahLst/>
              <a:cxnLst/>
              <a:rect l="l" t="t" r="r" b="b"/>
              <a:pathLst>
                <a:path w="3073" h="3688" extrusionOk="0">
                  <a:moveTo>
                    <a:pt x="1475" y="0"/>
                  </a:moveTo>
                  <a:lnTo>
                    <a:pt x="1629" y="123"/>
                  </a:lnTo>
                  <a:lnTo>
                    <a:pt x="1782" y="216"/>
                  </a:lnTo>
                  <a:lnTo>
                    <a:pt x="1905" y="369"/>
                  </a:lnTo>
                  <a:lnTo>
                    <a:pt x="1997" y="523"/>
                  </a:lnTo>
                  <a:lnTo>
                    <a:pt x="2028" y="646"/>
                  </a:lnTo>
                  <a:lnTo>
                    <a:pt x="2059" y="769"/>
                  </a:lnTo>
                  <a:lnTo>
                    <a:pt x="2059" y="892"/>
                  </a:lnTo>
                  <a:lnTo>
                    <a:pt x="2059" y="984"/>
                  </a:lnTo>
                  <a:lnTo>
                    <a:pt x="2028" y="1107"/>
                  </a:lnTo>
                  <a:lnTo>
                    <a:pt x="1967" y="1199"/>
                  </a:lnTo>
                  <a:lnTo>
                    <a:pt x="1875" y="1291"/>
                  </a:lnTo>
                  <a:lnTo>
                    <a:pt x="1813" y="1383"/>
                  </a:lnTo>
                  <a:lnTo>
                    <a:pt x="1598" y="1475"/>
                  </a:lnTo>
                  <a:lnTo>
                    <a:pt x="1506" y="1537"/>
                  </a:lnTo>
                  <a:lnTo>
                    <a:pt x="1444" y="1629"/>
                  </a:lnTo>
                  <a:lnTo>
                    <a:pt x="1414" y="1721"/>
                  </a:lnTo>
                  <a:lnTo>
                    <a:pt x="1414" y="1813"/>
                  </a:lnTo>
                  <a:lnTo>
                    <a:pt x="1475" y="1998"/>
                  </a:lnTo>
                  <a:lnTo>
                    <a:pt x="1506" y="2182"/>
                  </a:lnTo>
                  <a:lnTo>
                    <a:pt x="1506" y="2274"/>
                  </a:lnTo>
                  <a:lnTo>
                    <a:pt x="1444" y="2336"/>
                  </a:lnTo>
                  <a:lnTo>
                    <a:pt x="1352" y="2428"/>
                  </a:lnTo>
                  <a:lnTo>
                    <a:pt x="1229" y="2459"/>
                  </a:lnTo>
                  <a:lnTo>
                    <a:pt x="1106" y="2459"/>
                  </a:lnTo>
                  <a:lnTo>
                    <a:pt x="1014" y="2520"/>
                  </a:lnTo>
                  <a:lnTo>
                    <a:pt x="953" y="2581"/>
                  </a:lnTo>
                  <a:lnTo>
                    <a:pt x="922" y="2643"/>
                  </a:lnTo>
                  <a:lnTo>
                    <a:pt x="861" y="2797"/>
                  </a:lnTo>
                  <a:lnTo>
                    <a:pt x="830" y="2950"/>
                  </a:lnTo>
                  <a:lnTo>
                    <a:pt x="768" y="3104"/>
                  </a:lnTo>
                  <a:lnTo>
                    <a:pt x="645" y="3227"/>
                  </a:lnTo>
                  <a:lnTo>
                    <a:pt x="492" y="3257"/>
                  </a:lnTo>
                  <a:lnTo>
                    <a:pt x="338" y="3288"/>
                  </a:lnTo>
                  <a:lnTo>
                    <a:pt x="185" y="3288"/>
                  </a:lnTo>
                  <a:lnTo>
                    <a:pt x="0" y="3227"/>
                  </a:lnTo>
                  <a:lnTo>
                    <a:pt x="246" y="3442"/>
                  </a:lnTo>
                  <a:lnTo>
                    <a:pt x="553" y="3565"/>
                  </a:lnTo>
                  <a:lnTo>
                    <a:pt x="891" y="3657"/>
                  </a:lnTo>
                  <a:lnTo>
                    <a:pt x="1229" y="3688"/>
                  </a:lnTo>
                  <a:lnTo>
                    <a:pt x="1414" y="3688"/>
                  </a:lnTo>
                  <a:lnTo>
                    <a:pt x="1598" y="3657"/>
                  </a:lnTo>
                  <a:lnTo>
                    <a:pt x="1936" y="3565"/>
                  </a:lnTo>
                  <a:lnTo>
                    <a:pt x="2243" y="3380"/>
                  </a:lnTo>
                  <a:lnTo>
                    <a:pt x="2520" y="3165"/>
                  </a:lnTo>
                  <a:lnTo>
                    <a:pt x="2766" y="2889"/>
                  </a:lnTo>
                  <a:lnTo>
                    <a:pt x="2919" y="2581"/>
                  </a:lnTo>
                  <a:lnTo>
                    <a:pt x="3042" y="2213"/>
                  </a:lnTo>
                  <a:lnTo>
                    <a:pt x="3073" y="2028"/>
                  </a:lnTo>
                  <a:lnTo>
                    <a:pt x="3073" y="1844"/>
                  </a:lnTo>
                  <a:lnTo>
                    <a:pt x="3042" y="1506"/>
                  </a:lnTo>
                  <a:lnTo>
                    <a:pt x="2950" y="1168"/>
                  </a:lnTo>
                  <a:lnTo>
                    <a:pt x="2796" y="892"/>
                  </a:lnTo>
                  <a:lnTo>
                    <a:pt x="2612" y="615"/>
                  </a:lnTo>
                  <a:lnTo>
                    <a:pt x="2366" y="400"/>
                  </a:lnTo>
                  <a:lnTo>
                    <a:pt x="2090" y="216"/>
                  </a:lnTo>
                  <a:lnTo>
                    <a:pt x="1782" y="93"/>
                  </a:lnTo>
                  <a:lnTo>
                    <a:pt x="1475"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a:off x="2272400" y="3215507"/>
              <a:ext cx="208843" cy="254034"/>
            </a:xfrm>
            <a:custGeom>
              <a:avLst/>
              <a:gdLst/>
              <a:ahLst/>
              <a:cxnLst/>
              <a:rect l="l" t="t" r="r" b="b"/>
              <a:pathLst>
                <a:path w="2704" h="3289" extrusionOk="0">
                  <a:moveTo>
                    <a:pt x="1690" y="0"/>
                  </a:moveTo>
                  <a:lnTo>
                    <a:pt x="1506" y="31"/>
                  </a:lnTo>
                  <a:lnTo>
                    <a:pt x="1137" y="154"/>
                  </a:lnTo>
                  <a:lnTo>
                    <a:pt x="830" y="308"/>
                  </a:lnTo>
                  <a:lnTo>
                    <a:pt x="553" y="554"/>
                  </a:lnTo>
                  <a:lnTo>
                    <a:pt x="338" y="799"/>
                  </a:lnTo>
                  <a:lnTo>
                    <a:pt x="154" y="1137"/>
                  </a:lnTo>
                  <a:lnTo>
                    <a:pt x="61" y="1475"/>
                  </a:lnTo>
                  <a:lnTo>
                    <a:pt x="31" y="1660"/>
                  </a:lnTo>
                  <a:lnTo>
                    <a:pt x="0" y="1844"/>
                  </a:lnTo>
                  <a:lnTo>
                    <a:pt x="31" y="2059"/>
                  </a:lnTo>
                  <a:lnTo>
                    <a:pt x="61" y="2243"/>
                  </a:lnTo>
                  <a:lnTo>
                    <a:pt x="123" y="2428"/>
                  </a:lnTo>
                  <a:lnTo>
                    <a:pt x="184" y="2612"/>
                  </a:lnTo>
                  <a:lnTo>
                    <a:pt x="277" y="2797"/>
                  </a:lnTo>
                  <a:lnTo>
                    <a:pt x="369" y="2950"/>
                  </a:lnTo>
                  <a:lnTo>
                    <a:pt x="492" y="3104"/>
                  </a:lnTo>
                  <a:lnTo>
                    <a:pt x="645" y="3227"/>
                  </a:lnTo>
                  <a:lnTo>
                    <a:pt x="830" y="3288"/>
                  </a:lnTo>
                  <a:lnTo>
                    <a:pt x="983" y="3288"/>
                  </a:lnTo>
                  <a:lnTo>
                    <a:pt x="1137" y="3257"/>
                  </a:lnTo>
                  <a:lnTo>
                    <a:pt x="1290" y="3227"/>
                  </a:lnTo>
                  <a:lnTo>
                    <a:pt x="1413" y="3104"/>
                  </a:lnTo>
                  <a:lnTo>
                    <a:pt x="1475" y="2950"/>
                  </a:lnTo>
                  <a:lnTo>
                    <a:pt x="1506" y="2797"/>
                  </a:lnTo>
                  <a:lnTo>
                    <a:pt x="1567" y="2643"/>
                  </a:lnTo>
                  <a:lnTo>
                    <a:pt x="1598" y="2581"/>
                  </a:lnTo>
                  <a:lnTo>
                    <a:pt x="1659" y="2520"/>
                  </a:lnTo>
                  <a:lnTo>
                    <a:pt x="1751" y="2459"/>
                  </a:lnTo>
                  <a:lnTo>
                    <a:pt x="1874" y="2459"/>
                  </a:lnTo>
                  <a:lnTo>
                    <a:pt x="1997" y="2428"/>
                  </a:lnTo>
                  <a:lnTo>
                    <a:pt x="2089" y="2336"/>
                  </a:lnTo>
                  <a:lnTo>
                    <a:pt x="2151" y="2274"/>
                  </a:lnTo>
                  <a:lnTo>
                    <a:pt x="2151" y="2182"/>
                  </a:lnTo>
                  <a:lnTo>
                    <a:pt x="2120" y="1998"/>
                  </a:lnTo>
                  <a:lnTo>
                    <a:pt x="2059" y="1813"/>
                  </a:lnTo>
                  <a:lnTo>
                    <a:pt x="2059" y="1721"/>
                  </a:lnTo>
                  <a:lnTo>
                    <a:pt x="2089" y="1629"/>
                  </a:lnTo>
                  <a:lnTo>
                    <a:pt x="2151" y="1537"/>
                  </a:lnTo>
                  <a:lnTo>
                    <a:pt x="2243" y="1475"/>
                  </a:lnTo>
                  <a:lnTo>
                    <a:pt x="2458" y="1383"/>
                  </a:lnTo>
                  <a:lnTo>
                    <a:pt x="2520" y="1291"/>
                  </a:lnTo>
                  <a:lnTo>
                    <a:pt x="2612" y="1199"/>
                  </a:lnTo>
                  <a:lnTo>
                    <a:pt x="2673" y="1107"/>
                  </a:lnTo>
                  <a:lnTo>
                    <a:pt x="2704" y="984"/>
                  </a:lnTo>
                  <a:lnTo>
                    <a:pt x="2704" y="892"/>
                  </a:lnTo>
                  <a:lnTo>
                    <a:pt x="2704" y="769"/>
                  </a:lnTo>
                  <a:lnTo>
                    <a:pt x="2673" y="646"/>
                  </a:lnTo>
                  <a:lnTo>
                    <a:pt x="2642" y="523"/>
                  </a:lnTo>
                  <a:lnTo>
                    <a:pt x="2550" y="369"/>
                  </a:lnTo>
                  <a:lnTo>
                    <a:pt x="2427" y="216"/>
                  </a:lnTo>
                  <a:lnTo>
                    <a:pt x="2274" y="123"/>
                  </a:lnTo>
                  <a:lnTo>
                    <a:pt x="212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a:off x="2761230" y="3341250"/>
              <a:ext cx="263526" cy="268246"/>
            </a:xfrm>
            <a:custGeom>
              <a:avLst/>
              <a:gdLst/>
              <a:ahLst/>
              <a:cxnLst/>
              <a:rect l="l" t="t" r="r" b="b"/>
              <a:pathLst>
                <a:path w="3412" h="3473" extrusionOk="0">
                  <a:moveTo>
                    <a:pt x="2428" y="1"/>
                  </a:moveTo>
                  <a:lnTo>
                    <a:pt x="2551" y="124"/>
                  </a:lnTo>
                  <a:lnTo>
                    <a:pt x="2643" y="247"/>
                  </a:lnTo>
                  <a:lnTo>
                    <a:pt x="2735" y="431"/>
                  </a:lnTo>
                  <a:lnTo>
                    <a:pt x="2827" y="646"/>
                  </a:lnTo>
                  <a:lnTo>
                    <a:pt x="2858" y="892"/>
                  </a:lnTo>
                  <a:lnTo>
                    <a:pt x="2858" y="1107"/>
                  </a:lnTo>
                  <a:lnTo>
                    <a:pt x="2827" y="1230"/>
                  </a:lnTo>
                  <a:lnTo>
                    <a:pt x="2797" y="1384"/>
                  </a:lnTo>
                  <a:lnTo>
                    <a:pt x="2735" y="1476"/>
                  </a:lnTo>
                  <a:lnTo>
                    <a:pt x="2643" y="1568"/>
                  </a:lnTo>
                  <a:lnTo>
                    <a:pt x="2489" y="1629"/>
                  </a:lnTo>
                  <a:lnTo>
                    <a:pt x="2336" y="1691"/>
                  </a:lnTo>
                  <a:lnTo>
                    <a:pt x="2182" y="1752"/>
                  </a:lnTo>
                  <a:lnTo>
                    <a:pt x="2059" y="1844"/>
                  </a:lnTo>
                  <a:lnTo>
                    <a:pt x="1998" y="1937"/>
                  </a:lnTo>
                  <a:lnTo>
                    <a:pt x="1906" y="2029"/>
                  </a:lnTo>
                  <a:lnTo>
                    <a:pt x="1813" y="2090"/>
                  </a:lnTo>
                  <a:lnTo>
                    <a:pt x="1690" y="2121"/>
                  </a:lnTo>
                  <a:lnTo>
                    <a:pt x="1537" y="2244"/>
                  </a:lnTo>
                  <a:lnTo>
                    <a:pt x="1414" y="2367"/>
                  </a:lnTo>
                  <a:lnTo>
                    <a:pt x="1260" y="2520"/>
                  </a:lnTo>
                  <a:lnTo>
                    <a:pt x="1045" y="2613"/>
                  </a:lnTo>
                  <a:lnTo>
                    <a:pt x="861" y="2705"/>
                  </a:lnTo>
                  <a:lnTo>
                    <a:pt x="461" y="2705"/>
                  </a:lnTo>
                  <a:lnTo>
                    <a:pt x="308" y="2674"/>
                  </a:lnTo>
                  <a:lnTo>
                    <a:pt x="154" y="2643"/>
                  </a:lnTo>
                  <a:lnTo>
                    <a:pt x="1" y="2551"/>
                  </a:lnTo>
                  <a:lnTo>
                    <a:pt x="123" y="2736"/>
                  </a:lnTo>
                  <a:lnTo>
                    <a:pt x="277" y="2920"/>
                  </a:lnTo>
                  <a:lnTo>
                    <a:pt x="461" y="3074"/>
                  </a:lnTo>
                  <a:lnTo>
                    <a:pt x="646" y="3196"/>
                  </a:lnTo>
                  <a:lnTo>
                    <a:pt x="861" y="3319"/>
                  </a:lnTo>
                  <a:lnTo>
                    <a:pt x="1107" y="3381"/>
                  </a:lnTo>
                  <a:lnTo>
                    <a:pt x="1322" y="3442"/>
                  </a:lnTo>
                  <a:lnTo>
                    <a:pt x="1568" y="3473"/>
                  </a:lnTo>
                  <a:lnTo>
                    <a:pt x="1752" y="3442"/>
                  </a:lnTo>
                  <a:lnTo>
                    <a:pt x="1936" y="3412"/>
                  </a:lnTo>
                  <a:lnTo>
                    <a:pt x="2305" y="3319"/>
                  </a:lnTo>
                  <a:lnTo>
                    <a:pt x="2612" y="3135"/>
                  </a:lnTo>
                  <a:lnTo>
                    <a:pt x="2889" y="2920"/>
                  </a:lnTo>
                  <a:lnTo>
                    <a:pt x="3104" y="2643"/>
                  </a:lnTo>
                  <a:lnTo>
                    <a:pt x="3257" y="2336"/>
                  </a:lnTo>
                  <a:lnTo>
                    <a:pt x="3380" y="1998"/>
                  </a:lnTo>
                  <a:lnTo>
                    <a:pt x="3411" y="1814"/>
                  </a:lnTo>
                  <a:lnTo>
                    <a:pt x="3411" y="1629"/>
                  </a:lnTo>
                  <a:lnTo>
                    <a:pt x="3411" y="1353"/>
                  </a:lnTo>
                  <a:lnTo>
                    <a:pt x="3350" y="1107"/>
                  </a:lnTo>
                  <a:lnTo>
                    <a:pt x="3257" y="892"/>
                  </a:lnTo>
                  <a:lnTo>
                    <a:pt x="3135" y="677"/>
                  </a:lnTo>
                  <a:lnTo>
                    <a:pt x="3012" y="462"/>
                  </a:lnTo>
                  <a:lnTo>
                    <a:pt x="2827" y="277"/>
                  </a:lnTo>
                  <a:lnTo>
                    <a:pt x="2643" y="124"/>
                  </a:lnTo>
                  <a:lnTo>
                    <a:pt x="2428"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8"/>
            <p:cNvSpPr/>
            <p:nvPr/>
          </p:nvSpPr>
          <p:spPr>
            <a:xfrm>
              <a:off x="2742230" y="3324644"/>
              <a:ext cx="239737" cy="225533"/>
            </a:xfrm>
            <a:custGeom>
              <a:avLst/>
              <a:gdLst/>
              <a:ahLst/>
              <a:cxnLst/>
              <a:rect l="l" t="t" r="r" b="b"/>
              <a:pathLst>
                <a:path w="3104" h="2920" extrusionOk="0">
                  <a:moveTo>
                    <a:pt x="1629" y="1"/>
                  </a:moveTo>
                  <a:lnTo>
                    <a:pt x="1445" y="32"/>
                  </a:lnTo>
                  <a:lnTo>
                    <a:pt x="1107" y="154"/>
                  </a:lnTo>
                  <a:lnTo>
                    <a:pt x="800" y="308"/>
                  </a:lnTo>
                  <a:lnTo>
                    <a:pt x="523" y="554"/>
                  </a:lnTo>
                  <a:lnTo>
                    <a:pt x="308" y="800"/>
                  </a:lnTo>
                  <a:lnTo>
                    <a:pt x="124" y="1138"/>
                  </a:lnTo>
                  <a:lnTo>
                    <a:pt x="31" y="1476"/>
                  </a:lnTo>
                  <a:lnTo>
                    <a:pt x="1" y="1660"/>
                  </a:lnTo>
                  <a:lnTo>
                    <a:pt x="1" y="1844"/>
                  </a:lnTo>
                  <a:lnTo>
                    <a:pt x="1" y="2090"/>
                  </a:lnTo>
                  <a:lnTo>
                    <a:pt x="62" y="2336"/>
                  </a:lnTo>
                  <a:lnTo>
                    <a:pt x="124" y="2551"/>
                  </a:lnTo>
                  <a:lnTo>
                    <a:pt x="247" y="2766"/>
                  </a:lnTo>
                  <a:lnTo>
                    <a:pt x="400" y="2858"/>
                  </a:lnTo>
                  <a:lnTo>
                    <a:pt x="554" y="2889"/>
                  </a:lnTo>
                  <a:lnTo>
                    <a:pt x="707" y="2920"/>
                  </a:lnTo>
                  <a:lnTo>
                    <a:pt x="1107" y="2920"/>
                  </a:lnTo>
                  <a:lnTo>
                    <a:pt x="1291" y="2828"/>
                  </a:lnTo>
                  <a:lnTo>
                    <a:pt x="1506" y="2735"/>
                  </a:lnTo>
                  <a:lnTo>
                    <a:pt x="1660" y="2582"/>
                  </a:lnTo>
                  <a:lnTo>
                    <a:pt x="1783" y="2459"/>
                  </a:lnTo>
                  <a:lnTo>
                    <a:pt x="1936" y="2336"/>
                  </a:lnTo>
                  <a:lnTo>
                    <a:pt x="2059" y="2305"/>
                  </a:lnTo>
                  <a:lnTo>
                    <a:pt x="2152" y="2244"/>
                  </a:lnTo>
                  <a:lnTo>
                    <a:pt x="2244" y="2152"/>
                  </a:lnTo>
                  <a:lnTo>
                    <a:pt x="2305" y="2059"/>
                  </a:lnTo>
                  <a:lnTo>
                    <a:pt x="2428" y="1967"/>
                  </a:lnTo>
                  <a:lnTo>
                    <a:pt x="2582" y="1906"/>
                  </a:lnTo>
                  <a:lnTo>
                    <a:pt x="2735" y="1844"/>
                  </a:lnTo>
                  <a:lnTo>
                    <a:pt x="2889" y="1783"/>
                  </a:lnTo>
                  <a:lnTo>
                    <a:pt x="2981" y="1691"/>
                  </a:lnTo>
                  <a:lnTo>
                    <a:pt x="3043" y="1599"/>
                  </a:lnTo>
                  <a:lnTo>
                    <a:pt x="3073" y="1445"/>
                  </a:lnTo>
                  <a:lnTo>
                    <a:pt x="3104" y="1322"/>
                  </a:lnTo>
                  <a:lnTo>
                    <a:pt x="3104" y="1107"/>
                  </a:lnTo>
                  <a:lnTo>
                    <a:pt x="3073" y="861"/>
                  </a:lnTo>
                  <a:lnTo>
                    <a:pt x="2981" y="646"/>
                  </a:lnTo>
                  <a:lnTo>
                    <a:pt x="2889" y="462"/>
                  </a:lnTo>
                  <a:lnTo>
                    <a:pt x="2797" y="339"/>
                  </a:lnTo>
                  <a:lnTo>
                    <a:pt x="2674" y="216"/>
                  </a:lnTo>
                  <a:lnTo>
                    <a:pt x="2489" y="124"/>
                  </a:lnTo>
                  <a:lnTo>
                    <a:pt x="2274" y="62"/>
                  </a:lnTo>
                  <a:lnTo>
                    <a:pt x="2059" y="32"/>
                  </a:lnTo>
                  <a:lnTo>
                    <a:pt x="1814"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8"/>
            <p:cNvSpPr/>
            <p:nvPr/>
          </p:nvSpPr>
          <p:spPr>
            <a:xfrm>
              <a:off x="2426641" y="3590496"/>
              <a:ext cx="111605" cy="113925"/>
            </a:xfrm>
            <a:custGeom>
              <a:avLst/>
              <a:gdLst/>
              <a:ahLst/>
              <a:cxnLst/>
              <a:rect l="l" t="t" r="r" b="b"/>
              <a:pathLst>
                <a:path w="1445" h="1475" extrusionOk="0">
                  <a:moveTo>
                    <a:pt x="830" y="0"/>
                  </a:moveTo>
                  <a:lnTo>
                    <a:pt x="645" y="31"/>
                  </a:lnTo>
                  <a:lnTo>
                    <a:pt x="492" y="62"/>
                  </a:lnTo>
                  <a:lnTo>
                    <a:pt x="369" y="154"/>
                  </a:lnTo>
                  <a:lnTo>
                    <a:pt x="246" y="246"/>
                  </a:lnTo>
                  <a:lnTo>
                    <a:pt x="154" y="369"/>
                  </a:lnTo>
                  <a:lnTo>
                    <a:pt x="62" y="492"/>
                  </a:lnTo>
                  <a:lnTo>
                    <a:pt x="31" y="645"/>
                  </a:lnTo>
                  <a:lnTo>
                    <a:pt x="0" y="830"/>
                  </a:lnTo>
                  <a:lnTo>
                    <a:pt x="31" y="1014"/>
                  </a:lnTo>
                  <a:lnTo>
                    <a:pt x="92" y="1198"/>
                  </a:lnTo>
                  <a:lnTo>
                    <a:pt x="185" y="1352"/>
                  </a:lnTo>
                  <a:lnTo>
                    <a:pt x="338" y="1475"/>
                  </a:lnTo>
                  <a:lnTo>
                    <a:pt x="400" y="1414"/>
                  </a:lnTo>
                  <a:lnTo>
                    <a:pt x="430" y="1321"/>
                  </a:lnTo>
                  <a:lnTo>
                    <a:pt x="492" y="1229"/>
                  </a:lnTo>
                  <a:lnTo>
                    <a:pt x="584" y="1229"/>
                  </a:lnTo>
                  <a:lnTo>
                    <a:pt x="676" y="1198"/>
                  </a:lnTo>
                  <a:lnTo>
                    <a:pt x="707" y="1137"/>
                  </a:lnTo>
                  <a:lnTo>
                    <a:pt x="738" y="1076"/>
                  </a:lnTo>
                  <a:lnTo>
                    <a:pt x="768" y="983"/>
                  </a:lnTo>
                  <a:lnTo>
                    <a:pt x="799" y="891"/>
                  </a:lnTo>
                  <a:lnTo>
                    <a:pt x="830" y="830"/>
                  </a:lnTo>
                  <a:lnTo>
                    <a:pt x="891" y="799"/>
                  </a:lnTo>
                  <a:lnTo>
                    <a:pt x="1045" y="799"/>
                  </a:lnTo>
                  <a:lnTo>
                    <a:pt x="1198" y="768"/>
                  </a:lnTo>
                  <a:lnTo>
                    <a:pt x="1321" y="738"/>
                  </a:lnTo>
                  <a:lnTo>
                    <a:pt x="1414" y="645"/>
                  </a:lnTo>
                  <a:lnTo>
                    <a:pt x="1444" y="553"/>
                  </a:lnTo>
                  <a:lnTo>
                    <a:pt x="1444" y="430"/>
                  </a:lnTo>
                  <a:lnTo>
                    <a:pt x="1414" y="338"/>
                  </a:lnTo>
                  <a:lnTo>
                    <a:pt x="1352" y="215"/>
                  </a:lnTo>
                  <a:lnTo>
                    <a:pt x="1260" y="123"/>
                  </a:lnTo>
                  <a:lnTo>
                    <a:pt x="1045" y="31"/>
                  </a:lnTo>
                  <a:lnTo>
                    <a:pt x="83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8"/>
            <p:cNvSpPr/>
            <p:nvPr/>
          </p:nvSpPr>
          <p:spPr>
            <a:xfrm>
              <a:off x="2452747" y="3599997"/>
              <a:ext cx="102105" cy="118714"/>
            </a:xfrm>
            <a:custGeom>
              <a:avLst/>
              <a:gdLst/>
              <a:ahLst/>
              <a:cxnLst/>
              <a:rect l="l" t="t" r="r" b="b"/>
              <a:pathLst>
                <a:path w="1322" h="1537" extrusionOk="0">
                  <a:moveTo>
                    <a:pt x="922" y="0"/>
                  </a:moveTo>
                  <a:lnTo>
                    <a:pt x="1014" y="92"/>
                  </a:lnTo>
                  <a:lnTo>
                    <a:pt x="1076" y="215"/>
                  </a:lnTo>
                  <a:lnTo>
                    <a:pt x="1106" y="307"/>
                  </a:lnTo>
                  <a:lnTo>
                    <a:pt x="1106" y="430"/>
                  </a:lnTo>
                  <a:lnTo>
                    <a:pt x="1076" y="522"/>
                  </a:lnTo>
                  <a:lnTo>
                    <a:pt x="983" y="615"/>
                  </a:lnTo>
                  <a:lnTo>
                    <a:pt x="860" y="645"/>
                  </a:lnTo>
                  <a:lnTo>
                    <a:pt x="707" y="676"/>
                  </a:lnTo>
                  <a:lnTo>
                    <a:pt x="553" y="676"/>
                  </a:lnTo>
                  <a:lnTo>
                    <a:pt x="492" y="707"/>
                  </a:lnTo>
                  <a:lnTo>
                    <a:pt x="461" y="768"/>
                  </a:lnTo>
                  <a:lnTo>
                    <a:pt x="430" y="860"/>
                  </a:lnTo>
                  <a:lnTo>
                    <a:pt x="400" y="953"/>
                  </a:lnTo>
                  <a:lnTo>
                    <a:pt x="369" y="1014"/>
                  </a:lnTo>
                  <a:lnTo>
                    <a:pt x="338" y="1075"/>
                  </a:lnTo>
                  <a:lnTo>
                    <a:pt x="246" y="1106"/>
                  </a:lnTo>
                  <a:lnTo>
                    <a:pt x="154" y="1106"/>
                  </a:lnTo>
                  <a:lnTo>
                    <a:pt x="92" y="1198"/>
                  </a:lnTo>
                  <a:lnTo>
                    <a:pt x="62" y="1291"/>
                  </a:lnTo>
                  <a:lnTo>
                    <a:pt x="0" y="1352"/>
                  </a:lnTo>
                  <a:lnTo>
                    <a:pt x="92" y="1444"/>
                  </a:lnTo>
                  <a:lnTo>
                    <a:pt x="215" y="1475"/>
                  </a:lnTo>
                  <a:lnTo>
                    <a:pt x="338" y="1506"/>
                  </a:lnTo>
                  <a:lnTo>
                    <a:pt x="492" y="1536"/>
                  </a:lnTo>
                  <a:lnTo>
                    <a:pt x="645" y="1506"/>
                  </a:lnTo>
                  <a:lnTo>
                    <a:pt x="799" y="1444"/>
                  </a:lnTo>
                  <a:lnTo>
                    <a:pt x="953" y="1383"/>
                  </a:lnTo>
                  <a:lnTo>
                    <a:pt x="1076" y="1291"/>
                  </a:lnTo>
                  <a:lnTo>
                    <a:pt x="1168" y="1168"/>
                  </a:lnTo>
                  <a:lnTo>
                    <a:pt x="1229" y="1014"/>
                  </a:lnTo>
                  <a:lnTo>
                    <a:pt x="1291" y="860"/>
                  </a:lnTo>
                  <a:lnTo>
                    <a:pt x="1321" y="707"/>
                  </a:lnTo>
                  <a:lnTo>
                    <a:pt x="1291" y="492"/>
                  </a:lnTo>
                  <a:lnTo>
                    <a:pt x="1198" y="307"/>
                  </a:lnTo>
                  <a:lnTo>
                    <a:pt x="1076" y="123"/>
                  </a:lnTo>
                  <a:lnTo>
                    <a:pt x="922"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8"/>
            <p:cNvSpPr/>
            <p:nvPr/>
          </p:nvSpPr>
          <p:spPr>
            <a:xfrm>
              <a:off x="2523882" y="3274826"/>
              <a:ext cx="137787" cy="825978"/>
            </a:xfrm>
            <a:custGeom>
              <a:avLst/>
              <a:gdLst/>
              <a:ahLst/>
              <a:cxnLst/>
              <a:rect l="l" t="t" r="r" b="b"/>
              <a:pathLst>
                <a:path w="1784" h="10694" extrusionOk="0">
                  <a:moveTo>
                    <a:pt x="1722" y="1"/>
                  </a:moveTo>
                  <a:lnTo>
                    <a:pt x="1568" y="31"/>
                  </a:lnTo>
                  <a:lnTo>
                    <a:pt x="1445" y="62"/>
                  </a:lnTo>
                  <a:lnTo>
                    <a:pt x="1353" y="124"/>
                  </a:lnTo>
                  <a:lnTo>
                    <a:pt x="1199" y="154"/>
                  </a:lnTo>
                  <a:lnTo>
                    <a:pt x="1107" y="154"/>
                  </a:lnTo>
                  <a:lnTo>
                    <a:pt x="1107" y="2336"/>
                  </a:lnTo>
                  <a:lnTo>
                    <a:pt x="124" y="1721"/>
                  </a:lnTo>
                  <a:lnTo>
                    <a:pt x="93" y="1813"/>
                  </a:lnTo>
                  <a:lnTo>
                    <a:pt x="62" y="1875"/>
                  </a:lnTo>
                  <a:lnTo>
                    <a:pt x="62" y="1936"/>
                  </a:lnTo>
                  <a:lnTo>
                    <a:pt x="32" y="1998"/>
                  </a:lnTo>
                  <a:lnTo>
                    <a:pt x="1" y="2059"/>
                  </a:lnTo>
                  <a:lnTo>
                    <a:pt x="1015" y="2797"/>
                  </a:lnTo>
                  <a:lnTo>
                    <a:pt x="1015" y="5931"/>
                  </a:lnTo>
                  <a:lnTo>
                    <a:pt x="124" y="5224"/>
                  </a:lnTo>
                  <a:lnTo>
                    <a:pt x="124" y="5255"/>
                  </a:lnTo>
                  <a:lnTo>
                    <a:pt x="62" y="5285"/>
                  </a:lnTo>
                  <a:lnTo>
                    <a:pt x="62" y="5347"/>
                  </a:lnTo>
                  <a:lnTo>
                    <a:pt x="32" y="5378"/>
                  </a:lnTo>
                  <a:lnTo>
                    <a:pt x="923" y="6330"/>
                  </a:lnTo>
                  <a:lnTo>
                    <a:pt x="923" y="10693"/>
                  </a:lnTo>
                  <a:lnTo>
                    <a:pt x="1783" y="10693"/>
                  </a:lnTo>
                  <a:lnTo>
                    <a:pt x="1783" y="31"/>
                  </a:lnTo>
                  <a:lnTo>
                    <a:pt x="1722"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8"/>
            <p:cNvSpPr/>
            <p:nvPr/>
          </p:nvSpPr>
          <p:spPr>
            <a:xfrm>
              <a:off x="2661595" y="3277220"/>
              <a:ext cx="149527" cy="823583"/>
            </a:xfrm>
            <a:custGeom>
              <a:avLst/>
              <a:gdLst/>
              <a:ahLst/>
              <a:cxnLst/>
              <a:rect l="l" t="t" r="r" b="b"/>
              <a:pathLst>
                <a:path w="1936" h="10663" extrusionOk="0">
                  <a:moveTo>
                    <a:pt x="0" y="0"/>
                  </a:moveTo>
                  <a:lnTo>
                    <a:pt x="0" y="10662"/>
                  </a:lnTo>
                  <a:lnTo>
                    <a:pt x="707" y="10662"/>
                  </a:lnTo>
                  <a:lnTo>
                    <a:pt x="707" y="8235"/>
                  </a:lnTo>
                  <a:lnTo>
                    <a:pt x="707" y="5838"/>
                  </a:lnTo>
                  <a:lnTo>
                    <a:pt x="1936" y="3780"/>
                  </a:lnTo>
                  <a:lnTo>
                    <a:pt x="1905" y="3780"/>
                  </a:lnTo>
                  <a:lnTo>
                    <a:pt x="1844" y="3749"/>
                  </a:lnTo>
                  <a:lnTo>
                    <a:pt x="1813" y="3687"/>
                  </a:lnTo>
                  <a:lnTo>
                    <a:pt x="1721" y="3687"/>
                  </a:lnTo>
                  <a:lnTo>
                    <a:pt x="1690" y="3657"/>
                  </a:lnTo>
                  <a:lnTo>
                    <a:pt x="584" y="5224"/>
                  </a:lnTo>
                  <a:lnTo>
                    <a:pt x="584" y="0"/>
                  </a:lnTo>
                  <a:lnTo>
                    <a:pt x="399" y="62"/>
                  </a:lnTo>
                  <a:lnTo>
                    <a:pt x="215" y="62"/>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8"/>
            <p:cNvSpPr/>
            <p:nvPr/>
          </p:nvSpPr>
          <p:spPr>
            <a:xfrm>
              <a:off x="2315112" y="4114940"/>
              <a:ext cx="4468585" cy="617128"/>
            </a:xfrm>
            <a:custGeom>
              <a:avLst/>
              <a:gdLst/>
              <a:ahLst/>
              <a:cxnLst/>
              <a:rect l="l" t="t" r="r" b="b"/>
              <a:pathLst>
                <a:path w="57857" h="7990" extrusionOk="0">
                  <a:moveTo>
                    <a:pt x="3994" y="1"/>
                  </a:moveTo>
                  <a:lnTo>
                    <a:pt x="3595" y="31"/>
                  </a:lnTo>
                  <a:lnTo>
                    <a:pt x="3196" y="93"/>
                  </a:lnTo>
                  <a:lnTo>
                    <a:pt x="2796" y="185"/>
                  </a:lnTo>
                  <a:lnTo>
                    <a:pt x="2458" y="339"/>
                  </a:lnTo>
                  <a:lnTo>
                    <a:pt x="2089" y="492"/>
                  </a:lnTo>
                  <a:lnTo>
                    <a:pt x="1751" y="707"/>
                  </a:lnTo>
                  <a:lnTo>
                    <a:pt x="1444" y="922"/>
                  </a:lnTo>
                  <a:lnTo>
                    <a:pt x="1168" y="1199"/>
                  </a:lnTo>
                  <a:lnTo>
                    <a:pt x="922" y="1475"/>
                  </a:lnTo>
                  <a:lnTo>
                    <a:pt x="676" y="1783"/>
                  </a:lnTo>
                  <a:lnTo>
                    <a:pt x="492" y="2121"/>
                  </a:lnTo>
                  <a:lnTo>
                    <a:pt x="307" y="2459"/>
                  </a:lnTo>
                  <a:lnTo>
                    <a:pt x="184" y="2827"/>
                  </a:lnTo>
                  <a:lnTo>
                    <a:pt x="92" y="3196"/>
                  </a:lnTo>
                  <a:lnTo>
                    <a:pt x="31" y="3595"/>
                  </a:lnTo>
                  <a:lnTo>
                    <a:pt x="0" y="3995"/>
                  </a:lnTo>
                  <a:lnTo>
                    <a:pt x="31" y="4425"/>
                  </a:lnTo>
                  <a:lnTo>
                    <a:pt x="92" y="4825"/>
                  </a:lnTo>
                  <a:lnTo>
                    <a:pt x="184" y="5193"/>
                  </a:lnTo>
                  <a:lnTo>
                    <a:pt x="307" y="5562"/>
                  </a:lnTo>
                  <a:lnTo>
                    <a:pt x="492" y="5900"/>
                  </a:lnTo>
                  <a:lnTo>
                    <a:pt x="676" y="6238"/>
                  </a:lnTo>
                  <a:lnTo>
                    <a:pt x="922" y="6545"/>
                  </a:lnTo>
                  <a:lnTo>
                    <a:pt x="1168" y="6822"/>
                  </a:lnTo>
                  <a:lnTo>
                    <a:pt x="1444" y="7098"/>
                  </a:lnTo>
                  <a:lnTo>
                    <a:pt x="1751" y="7313"/>
                  </a:lnTo>
                  <a:lnTo>
                    <a:pt x="2089" y="7528"/>
                  </a:lnTo>
                  <a:lnTo>
                    <a:pt x="2458" y="7682"/>
                  </a:lnTo>
                  <a:lnTo>
                    <a:pt x="2796" y="7836"/>
                  </a:lnTo>
                  <a:lnTo>
                    <a:pt x="3196" y="7928"/>
                  </a:lnTo>
                  <a:lnTo>
                    <a:pt x="3595" y="7989"/>
                  </a:lnTo>
                  <a:lnTo>
                    <a:pt x="54262" y="7989"/>
                  </a:lnTo>
                  <a:lnTo>
                    <a:pt x="54661" y="7928"/>
                  </a:lnTo>
                  <a:lnTo>
                    <a:pt x="55030" y="7836"/>
                  </a:lnTo>
                  <a:lnTo>
                    <a:pt x="55399" y="7682"/>
                  </a:lnTo>
                  <a:lnTo>
                    <a:pt x="55767" y="7528"/>
                  </a:lnTo>
                  <a:lnTo>
                    <a:pt x="56075" y="7313"/>
                  </a:lnTo>
                  <a:lnTo>
                    <a:pt x="56382" y="7098"/>
                  </a:lnTo>
                  <a:lnTo>
                    <a:pt x="56689" y="6822"/>
                  </a:lnTo>
                  <a:lnTo>
                    <a:pt x="56935" y="6545"/>
                  </a:lnTo>
                  <a:lnTo>
                    <a:pt x="57181" y="6238"/>
                  </a:lnTo>
                  <a:lnTo>
                    <a:pt x="57365" y="5900"/>
                  </a:lnTo>
                  <a:lnTo>
                    <a:pt x="57549" y="5562"/>
                  </a:lnTo>
                  <a:lnTo>
                    <a:pt x="57672" y="5193"/>
                  </a:lnTo>
                  <a:lnTo>
                    <a:pt x="57764" y="4825"/>
                  </a:lnTo>
                  <a:lnTo>
                    <a:pt x="57826" y="4425"/>
                  </a:lnTo>
                  <a:lnTo>
                    <a:pt x="57857" y="3995"/>
                  </a:lnTo>
                  <a:lnTo>
                    <a:pt x="57826" y="3595"/>
                  </a:lnTo>
                  <a:lnTo>
                    <a:pt x="57764" y="3196"/>
                  </a:lnTo>
                  <a:lnTo>
                    <a:pt x="57672" y="2827"/>
                  </a:lnTo>
                  <a:lnTo>
                    <a:pt x="57549" y="2459"/>
                  </a:lnTo>
                  <a:lnTo>
                    <a:pt x="57365" y="2121"/>
                  </a:lnTo>
                  <a:lnTo>
                    <a:pt x="57181" y="1783"/>
                  </a:lnTo>
                  <a:lnTo>
                    <a:pt x="56935" y="1475"/>
                  </a:lnTo>
                  <a:lnTo>
                    <a:pt x="56689" y="1199"/>
                  </a:lnTo>
                  <a:lnTo>
                    <a:pt x="56382" y="922"/>
                  </a:lnTo>
                  <a:lnTo>
                    <a:pt x="56075" y="707"/>
                  </a:lnTo>
                  <a:lnTo>
                    <a:pt x="55767" y="492"/>
                  </a:lnTo>
                  <a:lnTo>
                    <a:pt x="55399" y="339"/>
                  </a:lnTo>
                  <a:lnTo>
                    <a:pt x="55030" y="185"/>
                  </a:lnTo>
                  <a:lnTo>
                    <a:pt x="54661" y="93"/>
                  </a:lnTo>
                  <a:lnTo>
                    <a:pt x="54262" y="31"/>
                  </a:lnTo>
                  <a:lnTo>
                    <a:pt x="53862" y="1"/>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8"/>
            <p:cNvSpPr/>
            <p:nvPr/>
          </p:nvSpPr>
          <p:spPr>
            <a:xfrm>
              <a:off x="2315112" y="4043727"/>
              <a:ext cx="4468585" cy="617128"/>
            </a:xfrm>
            <a:custGeom>
              <a:avLst/>
              <a:gdLst/>
              <a:ahLst/>
              <a:cxnLst/>
              <a:rect l="l" t="t" r="r" b="b"/>
              <a:pathLst>
                <a:path w="57857" h="7990" extrusionOk="0">
                  <a:moveTo>
                    <a:pt x="3994" y="1"/>
                  </a:moveTo>
                  <a:lnTo>
                    <a:pt x="3595" y="32"/>
                  </a:lnTo>
                  <a:lnTo>
                    <a:pt x="3196" y="93"/>
                  </a:lnTo>
                  <a:lnTo>
                    <a:pt x="2796" y="185"/>
                  </a:lnTo>
                  <a:lnTo>
                    <a:pt x="2458" y="339"/>
                  </a:lnTo>
                  <a:lnTo>
                    <a:pt x="2089" y="492"/>
                  </a:lnTo>
                  <a:lnTo>
                    <a:pt x="1751" y="707"/>
                  </a:lnTo>
                  <a:lnTo>
                    <a:pt x="1444" y="923"/>
                  </a:lnTo>
                  <a:lnTo>
                    <a:pt x="1168" y="1199"/>
                  </a:lnTo>
                  <a:lnTo>
                    <a:pt x="922" y="1476"/>
                  </a:lnTo>
                  <a:lnTo>
                    <a:pt x="676" y="1783"/>
                  </a:lnTo>
                  <a:lnTo>
                    <a:pt x="492" y="2090"/>
                  </a:lnTo>
                  <a:lnTo>
                    <a:pt x="307" y="2459"/>
                  </a:lnTo>
                  <a:lnTo>
                    <a:pt x="184" y="2828"/>
                  </a:lnTo>
                  <a:lnTo>
                    <a:pt x="92" y="3196"/>
                  </a:lnTo>
                  <a:lnTo>
                    <a:pt x="31" y="3596"/>
                  </a:lnTo>
                  <a:lnTo>
                    <a:pt x="0" y="3995"/>
                  </a:lnTo>
                  <a:lnTo>
                    <a:pt x="31" y="4425"/>
                  </a:lnTo>
                  <a:lnTo>
                    <a:pt x="92" y="4794"/>
                  </a:lnTo>
                  <a:lnTo>
                    <a:pt x="184" y="5193"/>
                  </a:lnTo>
                  <a:lnTo>
                    <a:pt x="307" y="5562"/>
                  </a:lnTo>
                  <a:lnTo>
                    <a:pt x="492" y="5900"/>
                  </a:lnTo>
                  <a:lnTo>
                    <a:pt x="676" y="6238"/>
                  </a:lnTo>
                  <a:lnTo>
                    <a:pt x="922" y="6545"/>
                  </a:lnTo>
                  <a:lnTo>
                    <a:pt x="1168" y="6822"/>
                  </a:lnTo>
                  <a:lnTo>
                    <a:pt x="1444" y="7098"/>
                  </a:lnTo>
                  <a:lnTo>
                    <a:pt x="1751" y="7314"/>
                  </a:lnTo>
                  <a:lnTo>
                    <a:pt x="2089" y="7529"/>
                  </a:lnTo>
                  <a:lnTo>
                    <a:pt x="2458" y="7682"/>
                  </a:lnTo>
                  <a:lnTo>
                    <a:pt x="2796" y="7805"/>
                  </a:lnTo>
                  <a:lnTo>
                    <a:pt x="3196" y="7928"/>
                  </a:lnTo>
                  <a:lnTo>
                    <a:pt x="3595" y="7989"/>
                  </a:lnTo>
                  <a:lnTo>
                    <a:pt x="54262" y="7989"/>
                  </a:lnTo>
                  <a:lnTo>
                    <a:pt x="54661" y="7928"/>
                  </a:lnTo>
                  <a:lnTo>
                    <a:pt x="55030" y="7805"/>
                  </a:lnTo>
                  <a:lnTo>
                    <a:pt x="55399" y="7682"/>
                  </a:lnTo>
                  <a:lnTo>
                    <a:pt x="55767" y="7529"/>
                  </a:lnTo>
                  <a:lnTo>
                    <a:pt x="56075" y="7314"/>
                  </a:lnTo>
                  <a:lnTo>
                    <a:pt x="56382" y="7098"/>
                  </a:lnTo>
                  <a:lnTo>
                    <a:pt x="56689" y="6822"/>
                  </a:lnTo>
                  <a:lnTo>
                    <a:pt x="56935" y="6545"/>
                  </a:lnTo>
                  <a:lnTo>
                    <a:pt x="57181" y="6238"/>
                  </a:lnTo>
                  <a:lnTo>
                    <a:pt x="57365" y="5900"/>
                  </a:lnTo>
                  <a:lnTo>
                    <a:pt x="57549" y="5562"/>
                  </a:lnTo>
                  <a:lnTo>
                    <a:pt x="57672" y="5193"/>
                  </a:lnTo>
                  <a:lnTo>
                    <a:pt x="57764" y="4794"/>
                  </a:lnTo>
                  <a:lnTo>
                    <a:pt x="57826" y="4425"/>
                  </a:lnTo>
                  <a:lnTo>
                    <a:pt x="57857" y="3995"/>
                  </a:lnTo>
                  <a:lnTo>
                    <a:pt x="57826" y="3596"/>
                  </a:lnTo>
                  <a:lnTo>
                    <a:pt x="57764" y="3196"/>
                  </a:lnTo>
                  <a:lnTo>
                    <a:pt x="57672" y="2828"/>
                  </a:lnTo>
                  <a:lnTo>
                    <a:pt x="57549" y="2459"/>
                  </a:lnTo>
                  <a:lnTo>
                    <a:pt x="57365" y="2090"/>
                  </a:lnTo>
                  <a:lnTo>
                    <a:pt x="57181" y="1783"/>
                  </a:lnTo>
                  <a:lnTo>
                    <a:pt x="56935" y="1476"/>
                  </a:lnTo>
                  <a:lnTo>
                    <a:pt x="56689" y="1199"/>
                  </a:lnTo>
                  <a:lnTo>
                    <a:pt x="56382" y="923"/>
                  </a:lnTo>
                  <a:lnTo>
                    <a:pt x="56075" y="707"/>
                  </a:lnTo>
                  <a:lnTo>
                    <a:pt x="55767" y="492"/>
                  </a:lnTo>
                  <a:lnTo>
                    <a:pt x="55399" y="339"/>
                  </a:lnTo>
                  <a:lnTo>
                    <a:pt x="55030" y="185"/>
                  </a:lnTo>
                  <a:lnTo>
                    <a:pt x="54661" y="93"/>
                  </a:lnTo>
                  <a:lnTo>
                    <a:pt x="54262" y="32"/>
                  </a:lnTo>
                  <a:lnTo>
                    <a:pt x="5386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8"/>
            <p:cNvSpPr/>
            <p:nvPr/>
          </p:nvSpPr>
          <p:spPr>
            <a:xfrm>
              <a:off x="3176531" y="4404504"/>
              <a:ext cx="2705388" cy="80713"/>
            </a:xfrm>
            <a:custGeom>
              <a:avLst/>
              <a:gdLst/>
              <a:ahLst/>
              <a:cxnLst/>
              <a:rect l="l" t="t" r="r" b="b"/>
              <a:pathLst>
                <a:path w="35028" h="1045" extrusionOk="0">
                  <a:moveTo>
                    <a:pt x="431" y="0"/>
                  </a:moveTo>
                  <a:lnTo>
                    <a:pt x="338" y="31"/>
                  </a:lnTo>
                  <a:lnTo>
                    <a:pt x="246" y="62"/>
                  </a:lnTo>
                  <a:lnTo>
                    <a:pt x="154" y="154"/>
                  </a:lnTo>
                  <a:lnTo>
                    <a:pt x="93" y="215"/>
                  </a:lnTo>
                  <a:lnTo>
                    <a:pt x="62" y="307"/>
                  </a:lnTo>
                  <a:lnTo>
                    <a:pt x="31" y="400"/>
                  </a:lnTo>
                  <a:lnTo>
                    <a:pt x="1" y="522"/>
                  </a:lnTo>
                  <a:lnTo>
                    <a:pt x="31" y="615"/>
                  </a:lnTo>
                  <a:lnTo>
                    <a:pt x="62" y="738"/>
                  </a:lnTo>
                  <a:lnTo>
                    <a:pt x="93" y="830"/>
                  </a:lnTo>
                  <a:lnTo>
                    <a:pt x="154" y="891"/>
                  </a:lnTo>
                  <a:lnTo>
                    <a:pt x="246" y="953"/>
                  </a:lnTo>
                  <a:lnTo>
                    <a:pt x="338" y="1014"/>
                  </a:lnTo>
                  <a:lnTo>
                    <a:pt x="431" y="1045"/>
                  </a:lnTo>
                  <a:lnTo>
                    <a:pt x="34598" y="1045"/>
                  </a:lnTo>
                  <a:lnTo>
                    <a:pt x="34690" y="1014"/>
                  </a:lnTo>
                  <a:lnTo>
                    <a:pt x="34782" y="953"/>
                  </a:lnTo>
                  <a:lnTo>
                    <a:pt x="34844" y="891"/>
                  </a:lnTo>
                  <a:lnTo>
                    <a:pt x="34936" y="830"/>
                  </a:lnTo>
                  <a:lnTo>
                    <a:pt x="34966" y="738"/>
                  </a:lnTo>
                  <a:lnTo>
                    <a:pt x="34997" y="615"/>
                  </a:lnTo>
                  <a:lnTo>
                    <a:pt x="35028" y="522"/>
                  </a:lnTo>
                  <a:lnTo>
                    <a:pt x="34997" y="400"/>
                  </a:lnTo>
                  <a:lnTo>
                    <a:pt x="34966" y="307"/>
                  </a:lnTo>
                  <a:lnTo>
                    <a:pt x="34936" y="215"/>
                  </a:lnTo>
                  <a:lnTo>
                    <a:pt x="34844" y="154"/>
                  </a:lnTo>
                  <a:lnTo>
                    <a:pt x="34782" y="62"/>
                  </a:lnTo>
                  <a:lnTo>
                    <a:pt x="34690" y="31"/>
                  </a:lnTo>
                  <a:lnTo>
                    <a:pt x="34598"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8"/>
            <p:cNvSpPr/>
            <p:nvPr/>
          </p:nvSpPr>
          <p:spPr>
            <a:xfrm>
              <a:off x="6031427" y="4029515"/>
              <a:ext cx="40394" cy="159109"/>
            </a:xfrm>
            <a:custGeom>
              <a:avLst/>
              <a:gdLst/>
              <a:ahLst/>
              <a:cxnLst/>
              <a:rect l="l" t="t" r="r" b="b"/>
              <a:pathLst>
                <a:path w="523" h="2060" extrusionOk="0">
                  <a:moveTo>
                    <a:pt x="1" y="0"/>
                  </a:moveTo>
                  <a:lnTo>
                    <a:pt x="1" y="2059"/>
                  </a:lnTo>
                  <a:lnTo>
                    <a:pt x="123" y="2059"/>
                  </a:lnTo>
                  <a:lnTo>
                    <a:pt x="246" y="2028"/>
                  </a:lnTo>
                  <a:lnTo>
                    <a:pt x="369" y="1936"/>
                  </a:lnTo>
                  <a:lnTo>
                    <a:pt x="431" y="1875"/>
                  </a:lnTo>
                  <a:lnTo>
                    <a:pt x="492" y="1783"/>
                  </a:lnTo>
                  <a:lnTo>
                    <a:pt x="523" y="1660"/>
                  </a:lnTo>
                  <a:lnTo>
                    <a:pt x="523" y="338"/>
                  </a:lnTo>
                  <a:lnTo>
                    <a:pt x="492" y="216"/>
                  </a:lnTo>
                  <a:lnTo>
                    <a:pt x="431" y="93"/>
                  </a:lnTo>
                  <a:lnTo>
                    <a:pt x="308" y="31"/>
                  </a:lnTo>
                  <a:lnTo>
                    <a:pt x="185" y="0"/>
                  </a:ln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8"/>
            <p:cNvSpPr/>
            <p:nvPr/>
          </p:nvSpPr>
          <p:spPr>
            <a:xfrm>
              <a:off x="4161375" y="3281932"/>
              <a:ext cx="1870091" cy="681235"/>
            </a:xfrm>
            <a:custGeom>
              <a:avLst/>
              <a:gdLst/>
              <a:ahLst/>
              <a:cxnLst/>
              <a:rect l="l" t="t" r="r" b="b"/>
              <a:pathLst>
                <a:path w="24213" h="8820" extrusionOk="0">
                  <a:moveTo>
                    <a:pt x="3227" y="5531"/>
                  </a:moveTo>
                  <a:lnTo>
                    <a:pt x="3350" y="5562"/>
                  </a:lnTo>
                  <a:lnTo>
                    <a:pt x="3442" y="5624"/>
                  </a:lnTo>
                  <a:lnTo>
                    <a:pt x="3503" y="5716"/>
                  </a:lnTo>
                  <a:lnTo>
                    <a:pt x="3534" y="5839"/>
                  </a:lnTo>
                  <a:lnTo>
                    <a:pt x="3503" y="5931"/>
                  </a:lnTo>
                  <a:lnTo>
                    <a:pt x="3473" y="5992"/>
                  </a:lnTo>
                  <a:lnTo>
                    <a:pt x="3411" y="6085"/>
                  </a:lnTo>
                  <a:lnTo>
                    <a:pt x="3350" y="6115"/>
                  </a:lnTo>
                  <a:lnTo>
                    <a:pt x="3227" y="6146"/>
                  </a:lnTo>
                  <a:lnTo>
                    <a:pt x="1414" y="6146"/>
                  </a:lnTo>
                  <a:lnTo>
                    <a:pt x="1322" y="6115"/>
                  </a:lnTo>
                  <a:lnTo>
                    <a:pt x="1230" y="6085"/>
                  </a:lnTo>
                  <a:lnTo>
                    <a:pt x="1138" y="5992"/>
                  </a:lnTo>
                  <a:lnTo>
                    <a:pt x="1107" y="5900"/>
                  </a:lnTo>
                  <a:lnTo>
                    <a:pt x="1107" y="5839"/>
                  </a:lnTo>
                  <a:lnTo>
                    <a:pt x="1138" y="5716"/>
                  </a:lnTo>
                  <a:lnTo>
                    <a:pt x="1199" y="5624"/>
                  </a:lnTo>
                  <a:lnTo>
                    <a:pt x="1291" y="5562"/>
                  </a:lnTo>
                  <a:lnTo>
                    <a:pt x="1414" y="5531"/>
                  </a:lnTo>
                  <a:close/>
                  <a:moveTo>
                    <a:pt x="19604" y="5470"/>
                  </a:moveTo>
                  <a:lnTo>
                    <a:pt x="20003" y="5501"/>
                  </a:lnTo>
                  <a:lnTo>
                    <a:pt x="20372" y="5531"/>
                  </a:lnTo>
                  <a:lnTo>
                    <a:pt x="20710" y="5593"/>
                  </a:lnTo>
                  <a:lnTo>
                    <a:pt x="21048" y="5685"/>
                  </a:lnTo>
                  <a:lnTo>
                    <a:pt x="21294" y="5808"/>
                  </a:lnTo>
                  <a:lnTo>
                    <a:pt x="21570" y="5962"/>
                  </a:lnTo>
                  <a:lnTo>
                    <a:pt x="21785" y="6146"/>
                  </a:lnTo>
                  <a:lnTo>
                    <a:pt x="21970" y="6361"/>
                  </a:lnTo>
                  <a:lnTo>
                    <a:pt x="22277" y="6392"/>
                  </a:lnTo>
                  <a:lnTo>
                    <a:pt x="22615" y="6453"/>
                  </a:lnTo>
                  <a:lnTo>
                    <a:pt x="22799" y="6545"/>
                  </a:lnTo>
                  <a:lnTo>
                    <a:pt x="22984" y="6638"/>
                  </a:lnTo>
                  <a:lnTo>
                    <a:pt x="23137" y="6730"/>
                  </a:lnTo>
                  <a:lnTo>
                    <a:pt x="23291" y="6853"/>
                  </a:lnTo>
                  <a:lnTo>
                    <a:pt x="23414" y="7006"/>
                  </a:lnTo>
                  <a:lnTo>
                    <a:pt x="23506" y="7191"/>
                  </a:lnTo>
                  <a:lnTo>
                    <a:pt x="23567" y="7406"/>
                  </a:lnTo>
                  <a:lnTo>
                    <a:pt x="23598" y="7652"/>
                  </a:lnTo>
                  <a:lnTo>
                    <a:pt x="20771" y="7652"/>
                  </a:lnTo>
                  <a:lnTo>
                    <a:pt x="20556" y="7590"/>
                  </a:lnTo>
                  <a:lnTo>
                    <a:pt x="20341" y="7529"/>
                  </a:lnTo>
                  <a:lnTo>
                    <a:pt x="20126" y="7436"/>
                  </a:lnTo>
                  <a:lnTo>
                    <a:pt x="19972" y="7314"/>
                  </a:lnTo>
                  <a:lnTo>
                    <a:pt x="19788" y="7191"/>
                  </a:lnTo>
                  <a:lnTo>
                    <a:pt x="19665" y="7037"/>
                  </a:lnTo>
                  <a:lnTo>
                    <a:pt x="19542" y="6883"/>
                  </a:lnTo>
                  <a:lnTo>
                    <a:pt x="19358" y="6576"/>
                  </a:lnTo>
                  <a:lnTo>
                    <a:pt x="19235" y="6269"/>
                  </a:lnTo>
                  <a:lnTo>
                    <a:pt x="19174" y="6023"/>
                  </a:lnTo>
                  <a:lnTo>
                    <a:pt x="19174" y="5900"/>
                  </a:lnTo>
                  <a:lnTo>
                    <a:pt x="19174" y="5808"/>
                  </a:lnTo>
                  <a:lnTo>
                    <a:pt x="19204" y="5716"/>
                  </a:lnTo>
                  <a:lnTo>
                    <a:pt x="19266" y="5654"/>
                  </a:lnTo>
                  <a:lnTo>
                    <a:pt x="19327" y="5562"/>
                  </a:lnTo>
                  <a:lnTo>
                    <a:pt x="19419" y="5531"/>
                  </a:lnTo>
                  <a:lnTo>
                    <a:pt x="19512" y="5501"/>
                  </a:lnTo>
                  <a:lnTo>
                    <a:pt x="19604" y="5470"/>
                  </a:lnTo>
                  <a:close/>
                  <a:moveTo>
                    <a:pt x="1" y="1"/>
                  </a:moveTo>
                  <a:lnTo>
                    <a:pt x="339" y="8819"/>
                  </a:lnTo>
                  <a:lnTo>
                    <a:pt x="1537" y="8819"/>
                  </a:lnTo>
                  <a:lnTo>
                    <a:pt x="2797" y="8788"/>
                  </a:lnTo>
                  <a:lnTo>
                    <a:pt x="4087" y="8727"/>
                  </a:lnTo>
                  <a:lnTo>
                    <a:pt x="5408" y="8635"/>
                  </a:lnTo>
                  <a:lnTo>
                    <a:pt x="6730" y="8512"/>
                  </a:lnTo>
                  <a:lnTo>
                    <a:pt x="8082" y="8358"/>
                  </a:lnTo>
                  <a:lnTo>
                    <a:pt x="9434" y="8143"/>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20188" y="8174"/>
                  </a:lnTo>
                  <a:lnTo>
                    <a:pt x="20710" y="8297"/>
                  </a:lnTo>
                  <a:lnTo>
                    <a:pt x="21294" y="8420"/>
                  </a:lnTo>
                  <a:lnTo>
                    <a:pt x="21877" y="8481"/>
                  </a:lnTo>
                  <a:lnTo>
                    <a:pt x="22492" y="8543"/>
                  </a:lnTo>
                  <a:lnTo>
                    <a:pt x="23076" y="8604"/>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0741" y="5439"/>
                  </a:lnTo>
                  <a:lnTo>
                    <a:pt x="18528" y="4917"/>
                  </a:lnTo>
                  <a:lnTo>
                    <a:pt x="16838" y="4517"/>
                  </a:lnTo>
                  <a:lnTo>
                    <a:pt x="16040" y="4333"/>
                  </a:lnTo>
                  <a:lnTo>
                    <a:pt x="15886" y="4241"/>
                  </a:lnTo>
                  <a:lnTo>
                    <a:pt x="15763" y="4118"/>
                  </a:lnTo>
                  <a:lnTo>
                    <a:pt x="15671" y="4026"/>
                  </a:lnTo>
                  <a:lnTo>
                    <a:pt x="15609" y="3903"/>
                  </a:lnTo>
                  <a:lnTo>
                    <a:pt x="15609" y="3780"/>
                  </a:lnTo>
                  <a:lnTo>
                    <a:pt x="15579" y="3657"/>
                  </a:lnTo>
                  <a:lnTo>
                    <a:pt x="15609" y="3504"/>
                  </a:lnTo>
                  <a:lnTo>
                    <a:pt x="15456" y="3473"/>
                  </a:lnTo>
                  <a:lnTo>
                    <a:pt x="15333" y="3473"/>
                  </a:lnTo>
                  <a:lnTo>
                    <a:pt x="15087" y="3504"/>
                  </a:lnTo>
                  <a:lnTo>
                    <a:pt x="14811" y="3473"/>
                  </a:lnTo>
                  <a:lnTo>
                    <a:pt x="14473" y="3442"/>
                  </a:lnTo>
                  <a:lnTo>
                    <a:pt x="14104" y="3381"/>
                  </a:lnTo>
                  <a:lnTo>
                    <a:pt x="13674" y="3258"/>
                  </a:lnTo>
                  <a:lnTo>
                    <a:pt x="13612" y="3258"/>
                  </a:lnTo>
                  <a:lnTo>
                    <a:pt x="13551" y="3227"/>
                  </a:lnTo>
                  <a:lnTo>
                    <a:pt x="13520" y="3196"/>
                  </a:lnTo>
                  <a:lnTo>
                    <a:pt x="13428" y="3166"/>
                  </a:lnTo>
                  <a:lnTo>
                    <a:pt x="13305" y="3104"/>
                  </a:lnTo>
                  <a:lnTo>
                    <a:pt x="13151" y="3043"/>
                  </a:lnTo>
                  <a:lnTo>
                    <a:pt x="13151" y="3012"/>
                  </a:lnTo>
                  <a:lnTo>
                    <a:pt x="12998" y="2950"/>
                  </a:lnTo>
                  <a:lnTo>
                    <a:pt x="12967" y="2920"/>
                  </a:lnTo>
                  <a:lnTo>
                    <a:pt x="12813" y="2828"/>
                  </a:lnTo>
                  <a:lnTo>
                    <a:pt x="12783" y="2828"/>
                  </a:lnTo>
                  <a:lnTo>
                    <a:pt x="12598" y="2705"/>
                  </a:lnTo>
                  <a:lnTo>
                    <a:pt x="12352" y="3012"/>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1892" y="5009"/>
                  </a:lnTo>
                  <a:lnTo>
                    <a:pt x="11830" y="4917"/>
                  </a:lnTo>
                  <a:lnTo>
                    <a:pt x="11799" y="4825"/>
                  </a:lnTo>
                  <a:lnTo>
                    <a:pt x="11769" y="4671"/>
                  </a:lnTo>
                  <a:lnTo>
                    <a:pt x="11738" y="4548"/>
                  </a:lnTo>
                  <a:lnTo>
                    <a:pt x="11769" y="4210"/>
                  </a:lnTo>
                  <a:lnTo>
                    <a:pt x="11830" y="3872"/>
                  </a:lnTo>
                  <a:lnTo>
                    <a:pt x="11584" y="3811"/>
                  </a:lnTo>
                  <a:lnTo>
                    <a:pt x="11523" y="3964"/>
                  </a:lnTo>
                  <a:lnTo>
                    <a:pt x="11461" y="4087"/>
                  </a:lnTo>
                  <a:lnTo>
                    <a:pt x="11308" y="4333"/>
                  </a:lnTo>
                  <a:lnTo>
                    <a:pt x="11154" y="4456"/>
                  </a:lnTo>
                  <a:lnTo>
                    <a:pt x="10939" y="4610"/>
                  </a:lnTo>
                  <a:lnTo>
                    <a:pt x="10693" y="4671"/>
                  </a:lnTo>
                  <a:lnTo>
                    <a:pt x="10509" y="4733"/>
                  </a:lnTo>
                  <a:lnTo>
                    <a:pt x="1383" y="4733"/>
                  </a:lnTo>
                  <a:lnTo>
                    <a:pt x="1260" y="4702"/>
                  </a:lnTo>
                  <a:lnTo>
                    <a:pt x="1138" y="4640"/>
                  </a:lnTo>
                  <a:lnTo>
                    <a:pt x="1045" y="4548"/>
                  </a:lnTo>
                  <a:lnTo>
                    <a:pt x="1015" y="4425"/>
                  </a:lnTo>
                  <a:lnTo>
                    <a:pt x="984" y="4364"/>
                  </a:lnTo>
                  <a:lnTo>
                    <a:pt x="984" y="4241"/>
                  </a:lnTo>
                  <a:lnTo>
                    <a:pt x="492"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8"/>
            <p:cNvSpPr/>
            <p:nvPr/>
          </p:nvSpPr>
          <p:spPr>
            <a:xfrm>
              <a:off x="4161375" y="3281932"/>
              <a:ext cx="1870091" cy="681235"/>
            </a:xfrm>
            <a:custGeom>
              <a:avLst/>
              <a:gdLst/>
              <a:ahLst/>
              <a:cxnLst/>
              <a:rect l="l" t="t" r="r" b="b"/>
              <a:pathLst>
                <a:path w="24213" h="8820" fill="none" extrusionOk="0">
                  <a:moveTo>
                    <a:pt x="15087" y="3504"/>
                  </a:moveTo>
                  <a:lnTo>
                    <a:pt x="15087" y="3504"/>
                  </a:lnTo>
                  <a:lnTo>
                    <a:pt x="14811" y="3473"/>
                  </a:lnTo>
                  <a:lnTo>
                    <a:pt x="14473" y="3442"/>
                  </a:lnTo>
                  <a:lnTo>
                    <a:pt x="14473" y="3442"/>
                  </a:lnTo>
                  <a:lnTo>
                    <a:pt x="14104" y="3381"/>
                  </a:lnTo>
                  <a:lnTo>
                    <a:pt x="13674" y="3258"/>
                  </a:lnTo>
                  <a:lnTo>
                    <a:pt x="13674" y="3258"/>
                  </a:lnTo>
                  <a:lnTo>
                    <a:pt x="13674" y="3258"/>
                  </a:lnTo>
                  <a:lnTo>
                    <a:pt x="13612" y="3258"/>
                  </a:lnTo>
                  <a:lnTo>
                    <a:pt x="13612" y="3258"/>
                  </a:lnTo>
                  <a:lnTo>
                    <a:pt x="13551" y="3227"/>
                  </a:lnTo>
                  <a:lnTo>
                    <a:pt x="13520" y="3196"/>
                  </a:lnTo>
                  <a:lnTo>
                    <a:pt x="13520" y="3196"/>
                  </a:lnTo>
                  <a:lnTo>
                    <a:pt x="13428" y="3166"/>
                  </a:lnTo>
                  <a:lnTo>
                    <a:pt x="13428" y="3166"/>
                  </a:lnTo>
                  <a:lnTo>
                    <a:pt x="13428" y="3166"/>
                  </a:lnTo>
                  <a:lnTo>
                    <a:pt x="13305" y="3104"/>
                  </a:lnTo>
                  <a:lnTo>
                    <a:pt x="13305" y="3104"/>
                  </a:lnTo>
                  <a:lnTo>
                    <a:pt x="13305" y="3104"/>
                  </a:lnTo>
                  <a:lnTo>
                    <a:pt x="13305" y="3104"/>
                  </a:lnTo>
                  <a:lnTo>
                    <a:pt x="13151" y="3043"/>
                  </a:lnTo>
                  <a:lnTo>
                    <a:pt x="13151" y="3012"/>
                  </a:lnTo>
                  <a:lnTo>
                    <a:pt x="13151" y="3012"/>
                  </a:lnTo>
                  <a:lnTo>
                    <a:pt x="12998" y="2950"/>
                  </a:lnTo>
                  <a:lnTo>
                    <a:pt x="12967" y="2920"/>
                  </a:lnTo>
                  <a:lnTo>
                    <a:pt x="12967" y="2920"/>
                  </a:lnTo>
                  <a:lnTo>
                    <a:pt x="12813" y="2828"/>
                  </a:lnTo>
                  <a:lnTo>
                    <a:pt x="12783" y="2828"/>
                  </a:lnTo>
                  <a:lnTo>
                    <a:pt x="12783" y="2828"/>
                  </a:lnTo>
                  <a:lnTo>
                    <a:pt x="12598" y="2705"/>
                  </a:lnTo>
                  <a:lnTo>
                    <a:pt x="12352" y="3012"/>
                  </a:lnTo>
                  <a:lnTo>
                    <a:pt x="12352" y="3012"/>
                  </a:lnTo>
                  <a:lnTo>
                    <a:pt x="12660" y="3135"/>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2168" y="5009"/>
                  </a:lnTo>
                  <a:lnTo>
                    <a:pt x="12168" y="5009"/>
                  </a:lnTo>
                  <a:lnTo>
                    <a:pt x="11892" y="5009"/>
                  </a:lnTo>
                  <a:lnTo>
                    <a:pt x="11892" y="5009"/>
                  </a:lnTo>
                  <a:lnTo>
                    <a:pt x="11830" y="4917"/>
                  </a:lnTo>
                  <a:lnTo>
                    <a:pt x="11799" y="4825"/>
                  </a:lnTo>
                  <a:lnTo>
                    <a:pt x="11769" y="4671"/>
                  </a:lnTo>
                  <a:lnTo>
                    <a:pt x="11738" y="4548"/>
                  </a:lnTo>
                  <a:lnTo>
                    <a:pt x="11769" y="4210"/>
                  </a:lnTo>
                  <a:lnTo>
                    <a:pt x="11830" y="3872"/>
                  </a:lnTo>
                  <a:lnTo>
                    <a:pt x="11584" y="3811"/>
                  </a:lnTo>
                  <a:lnTo>
                    <a:pt x="11584" y="3811"/>
                  </a:lnTo>
                  <a:lnTo>
                    <a:pt x="11523" y="3964"/>
                  </a:lnTo>
                  <a:lnTo>
                    <a:pt x="11461" y="4087"/>
                  </a:lnTo>
                  <a:lnTo>
                    <a:pt x="11461" y="4087"/>
                  </a:lnTo>
                  <a:lnTo>
                    <a:pt x="11308" y="4333"/>
                  </a:lnTo>
                  <a:lnTo>
                    <a:pt x="11308" y="4333"/>
                  </a:lnTo>
                  <a:lnTo>
                    <a:pt x="11154" y="4456"/>
                  </a:lnTo>
                  <a:lnTo>
                    <a:pt x="11154" y="4456"/>
                  </a:lnTo>
                  <a:lnTo>
                    <a:pt x="10939" y="4610"/>
                  </a:lnTo>
                  <a:lnTo>
                    <a:pt x="10693" y="4671"/>
                  </a:lnTo>
                  <a:lnTo>
                    <a:pt x="10693" y="4671"/>
                  </a:lnTo>
                  <a:lnTo>
                    <a:pt x="10509" y="4733"/>
                  </a:lnTo>
                  <a:lnTo>
                    <a:pt x="10509" y="4733"/>
                  </a:lnTo>
                  <a:lnTo>
                    <a:pt x="10386" y="4733"/>
                  </a:lnTo>
                  <a:lnTo>
                    <a:pt x="6299" y="4733"/>
                  </a:lnTo>
                  <a:lnTo>
                    <a:pt x="4517" y="4733"/>
                  </a:lnTo>
                  <a:lnTo>
                    <a:pt x="1383" y="4733"/>
                  </a:lnTo>
                  <a:lnTo>
                    <a:pt x="1383" y="4733"/>
                  </a:lnTo>
                  <a:lnTo>
                    <a:pt x="1383" y="4733"/>
                  </a:lnTo>
                  <a:lnTo>
                    <a:pt x="1260" y="4702"/>
                  </a:lnTo>
                  <a:lnTo>
                    <a:pt x="1138" y="4640"/>
                  </a:lnTo>
                  <a:lnTo>
                    <a:pt x="1045" y="4548"/>
                  </a:lnTo>
                  <a:lnTo>
                    <a:pt x="1015" y="4425"/>
                  </a:lnTo>
                  <a:lnTo>
                    <a:pt x="1015" y="4425"/>
                  </a:lnTo>
                  <a:lnTo>
                    <a:pt x="984" y="4364"/>
                  </a:lnTo>
                  <a:lnTo>
                    <a:pt x="984" y="4241"/>
                  </a:lnTo>
                  <a:lnTo>
                    <a:pt x="492" y="1"/>
                  </a:lnTo>
                  <a:lnTo>
                    <a:pt x="1" y="1"/>
                  </a:lnTo>
                  <a:lnTo>
                    <a:pt x="339" y="8819"/>
                  </a:lnTo>
                  <a:lnTo>
                    <a:pt x="339" y="8819"/>
                  </a:lnTo>
                  <a:lnTo>
                    <a:pt x="1537" y="8819"/>
                  </a:lnTo>
                  <a:lnTo>
                    <a:pt x="2797" y="8788"/>
                  </a:lnTo>
                  <a:lnTo>
                    <a:pt x="4087" y="8727"/>
                  </a:lnTo>
                  <a:lnTo>
                    <a:pt x="5408" y="8635"/>
                  </a:lnTo>
                  <a:lnTo>
                    <a:pt x="6730" y="8512"/>
                  </a:lnTo>
                  <a:lnTo>
                    <a:pt x="8082" y="8358"/>
                  </a:lnTo>
                  <a:lnTo>
                    <a:pt x="9434" y="8143"/>
                  </a:lnTo>
                  <a:lnTo>
                    <a:pt x="10785" y="7928"/>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19727" y="8020"/>
                  </a:lnTo>
                  <a:lnTo>
                    <a:pt x="20188" y="8174"/>
                  </a:lnTo>
                  <a:lnTo>
                    <a:pt x="20710" y="8297"/>
                  </a:lnTo>
                  <a:lnTo>
                    <a:pt x="21294" y="8420"/>
                  </a:lnTo>
                  <a:lnTo>
                    <a:pt x="21877" y="8481"/>
                  </a:lnTo>
                  <a:lnTo>
                    <a:pt x="22492" y="8543"/>
                  </a:lnTo>
                  <a:lnTo>
                    <a:pt x="23076" y="8604"/>
                  </a:lnTo>
                  <a:lnTo>
                    <a:pt x="24213" y="8635"/>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2984" y="6023"/>
                  </a:lnTo>
                  <a:lnTo>
                    <a:pt x="22984" y="6023"/>
                  </a:lnTo>
                  <a:lnTo>
                    <a:pt x="20741" y="5439"/>
                  </a:lnTo>
                  <a:lnTo>
                    <a:pt x="18528" y="4917"/>
                  </a:lnTo>
                  <a:lnTo>
                    <a:pt x="16838" y="4517"/>
                  </a:lnTo>
                  <a:lnTo>
                    <a:pt x="16040" y="4333"/>
                  </a:lnTo>
                  <a:lnTo>
                    <a:pt x="16040" y="4333"/>
                  </a:lnTo>
                  <a:lnTo>
                    <a:pt x="15886" y="4241"/>
                  </a:lnTo>
                  <a:lnTo>
                    <a:pt x="15763" y="4118"/>
                  </a:lnTo>
                  <a:lnTo>
                    <a:pt x="15671" y="4026"/>
                  </a:lnTo>
                  <a:lnTo>
                    <a:pt x="15609" y="3903"/>
                  </a:lnTo>
                  <a:lnTo>
                    <a:pt x="15609" y="3780"/>
                  </a:lnTo>
                  <a:lnTo>
                    <a:pt x="15579" y="3657"/>
                  </a:lnTo>
                  <a:lnTo>
                    <a:pt x="15609" y="3504"/>
                  </a:lnTo>
                  <a:lnTo>
                    <a:pt x="15609" y="3504"/>
                  </a:lnTo>
                  <a:lnTo>
                    <a:pt x="15456" y="3473"/>
                  </a:lnTo>
                  <a:lnTo>
                    <a:pt x="15456" y="3473"/>
                  </a:lnTo>
                  <a:lnTo>
                    <a:pt x="15456" y="3473"/>
                  </a:lnTo>
                  <a:lnTo>
                    <a:pt x="15333" y="3473"/>
                  </a:lnTo>
                  <a:lnTo>
                    <a:pt x="15087" y="35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8"/>
            <p:cNvSpPr/>
            <p:nvPr/>
          </p:nvSpPr>
          <p:spPr>
            <a:xfrm>
              <a:off x="4246799" y="3709133"/>
              <a:ext cx="187604" cy="47501"/>
            </a:xfrm>
            <a:custGeom>
              <a:avLst/>
              <a:gdLst/>
              <a:ahLst/>
              <a:cxnLst/>
              <a:rect l="l" t="t" r="r" b="b"/>
              <a:pathLst>
                <a:path w="2429" h="615" fill="none" extrusionOk="0">
                  <a:moveTo>
                    <a:pt x="2244" y="584"/>
                  </a:moveTo>
                  <a:lnTo>
                    <a:pt x="2244" y="584"/>
                  </a:lnTo>
                  <a:lnTo>
                    <a:pt x="2121" y="615"/>
                  </a:lnTo>
                  <a:lnTo>
                    <a:pt x="308" y="615"/>
                  </a:lnTo>
                  <a:lnTo>
                    <a:pt x="308" y="615"/>
                  </a:lnTo>
                  <a:lnTo>
                    <a:pt x="216" y="584"/>
                  </a:lnTo>
                  <a:lnTo>
                    <a:pt x="124" y="554"/>
                  </a:lnTo>
                  <a:lnTo>
                    <a:pt x="124" y="554"/>
                  </a:lnTo>
                  <a:lnTo>
                    <a:pt x="32" y="461"/>
                  </a:lnTo>
                  <a:lnTo>
                    <a:pt x="1" y="369"/>
                  </a:lnTo>
                  <a:lnTo>
                    <a:pt x="1" y="308"/>
                  </a:lnTo>
                  <a:lnTo>
                    <a:pt x="1" y="308"/>
                  </a:lnTo>
                  <a:lnTo>
                    <a:pt x="32" y="185"/>
                  </a:lnTo>
                  <a:lnTo>
                    <a:pt x="93" y="93"/>
                  </a:lnTo>
                  <a:lnTo>
                    <a:pt x="185" y="31"/>
                  </a:lnTo>
                  <a:lnTo>
                    <a:pt x="308" y="0"/>
                  </a:lnTo>
                  <a:lnTo>
                    <a:pt x="2121" y="0"/>
                  </a:lnTo>
                  <a:lnTo>
                    <a:pt x="2121" y="0"/>
                  </a:lnTo>
                  <a:lnTo>
                    <a:pt x="2244" y="31"/>
                  </a:lnTo>
                  <a:lnTo>
                    <a:pt x="2336" y="93"/>
                  </a:lnTo>
                  <a:lnTo>
                    <a:pt x="2397" y="185"/>
                  </a:lnTo>
                  <a:lnTo>
                    <a:pt x="2428" y="308"/>
                  </a:lnTo>
                  <a:lnTo>
                    <a:pt x="2428" y="308"/>
                  </a:lnTo>
                  <a:lnTo>
                    <a:pt x="2397" y="400"/>
                  </a:lnTo>
                  <a:lnTo>
                    <a:pt x="2367" y="461"/>
                  </a:lnTo>
                  <a:lnTo>
                    <a:pt x="2305" y="554"/>
                  </a:lnTo>
                  <a:lnTo>
                    <a:pt x="2244" y="5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8"/>
            <p:cNvSpPr/>
            <p:nvPr/>
          </p:nvSpPr>
          <p:spPr>
            <a:xfrm>
              <a:off x="5642232" y="3704345"/>
              <a:ext cx="341842" cy="168609"/>
            </a:xfrm>
            <a:custGeom>
              <a:avLst/>
              <a:gdLst/>
              <a:ahLst/>
              <a:cxnLst/>
              <a:rect l="l" t="t" r="r" b="b"/>
              <a:pathLst>
                <a:path w="4426" h="2183" fill="none" extrusionOk="0">
                  <a:moveTo>
                    <a:pt x="431" y="1"/>
                  </a:moveTo>
                  <a:lnTo>
                    <a:pt x="431" y="1"/>
                  </a:lnTo>
                  <a:lnTo>
                    <a:pt x="830" y="32"/>
                  </a:lnTo>
                  <a:lnTo>
                    <a:pt x="1199" y="62"/>
                  </a:lnTo>
                  <a:lnTo>
                    <a:pt x="1537" y="124"/>
                  </a:lnTo>
                  <a:lnTo>
                    <a:pt x="1875" y="216"/>
                  </a:lnTo>
                  <a:lnTo>
                    <a:pt x="1875" y="216"/>
                  </a:lnTo>
                  <a:lnTo>
                    <a:pt x="2121" y="339"/>
                  </a:lnTo>
                  <a:lnTo>
                    <a:pt x="2397" y="493"/>
                  </a:lnTo>
                  <a:lnTo>
                    <a:pt x="2612" y="677"/>
                  </a:lnTo>
                  <a:lnTo>
                    <a:pt x="2797" y="892"/>
                  </a:lnTo>
                  <a:lnTo>
                    <a:pt x="2797" y="892"/>
                  </a:lnTo>
                  <a:lnTo>
                    <a:pt x="3104" y="923"/>
                  </a:lnTo>
                  <a:lnTo>
                    <a:pt x="3442" y="984"/>
                  </a:lnTo>
                  <a:lnTo>
                    <a:pt x="3442" y="984"/>
                  </a:lnTo>
                  <a:lnTo>
                    <a:pt x="3626" y="1076"/>
                  </a:lnTo>
                  <a:lnTo>
                    <a:pt x="3811" y="1169"/>
                  </a:lnTo>
                  <a:lnTo>
                    <a:pt x="3964" y="1261"/>
                  </a:lnTo>
                  <a:lnTo>
                    <a:pt x="4118" y="1384"/>
                  </a:lnTo>
                  <a:lnTo>
                    <a:pt x="4241" y="1537"/>
                  </a:lnTo>
                  <a:lnTo>
                    <a:pt x="4333" y="1722"/>
                  </a:lnTo>
                  <a:lnTo>
                    <a:pt x="4394" y="1937"/>
                  </a:lnTo>
                  <a:lnTo>
                    <a:pt x="4425" y="2183"/>
                  </a:lnTo>
                  <a:lnTo>
                    <a:pt x="4425" y="2183"/>
                  </a:lnTo>
                  <a:lnTo>
                    <a:pt x="3227" y="2183"/>
                  </a:lnTo>
                  <a:lnTo>
                    <a:pt x="3227" y="2183"/>
                  </a:lnTo>
                  <a:lnTo>
                    <a:pt x="2981" y="2183"/>
                  </a:lnTo>
                  <a:lnTo>
                    <a:pt x="2981" y="2183"/>
                  </a:lnTo>
                  <a:lnTo>
                    <a:pt x="2182" y="2183"/>
                  </a:lnTo>
                  <a:lnTo>
                    <a:pt x="2182" y="2183"/>
                  </a:lnTo>
                  <a:lnTo>
                    <a:pt x="1875" y="2183"/>
                  </a:lnTo>
                  <a:lnTo>
                    <a:pt x="1875" y="2183"/>
                  </a:lnTo>
                  <a:lnTo>
                    <a:pt x="1598" y="2183"/>
                  </a:lnTo>
                  <a:lnTo>
                    <a:pt x="1383" y="2121"/>
                  </a:lnTo>
                  <a:lnTo>
                    <a:pt x="1168" y="2060"/>
                  </a:lnTo>
                  <a:lnTo>
                    <a:pt x="953" y="1967"/>
                  </a:lnTo>
                  <a:lnTo>
                    <a:pt x="799" y="1845"/>
                  </a:lnTo>
                  <a:lnTo>
                    <a:pt x="615" y="1722"/>
                  </a:lnTo>
                  <a:lnTo>
                    <a:pt x="492" y="1568"/>
                  </a:lnTo>
                  <a:lnTo>
                    <a:pt x="369" y="1414"/>
                  </a:lnTo>
                  <a:lnTo>
                    <a:pt x="369" y="1414"/>
                  </a:lnTo>
                  <a:lnTo>
                    <a:pt x="185" y="1107"/>
                  </a:lnTo>
                  <a:lnTo>
                    <a:pt x="62" y="800"/>
                  </a:lnTo>
                  <a:lnTo>
                    <a:pt x="62" y="800"/>
                  </a:lnTo>
                  <a:lnTo>
                    <a:pt x="1" y="554"/>
                  </a:lnTo>
                  <a:lnTo>
                    <a:pt x="1" y="554"/>
                  </a:lnTo>
                  <a:lnTo>
                    <a:pt x="1" y="431"/>
                  </a:lnTo>
                  <a:lnTo>
                    <a:pt x="1" y="339"/>
                  </a:lnTo>
                  <a:lnTo>
                    <a:pt x="31" y="247"/>
                  </a:lnTo>
                  <a:lnTo>
                    <a:pt x="93" y="185"/>
                  </a:lnTo>
                  <a:lnTo>
                    <a:pt x="154" y="93"/>
                  </a:lnTo>
                  <a:lnTo>
                    <a:pt x="246" y="62"/>
                  </a:lnTo>
                  <a:lnTo>
                    <a:pt x="339" y="32"/>
                  </a:lnTo>
                  <a:lnTo>
                    <a:pt x="4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8"/>
            <p:cNvSpPr/>
            <p:nvPr/>
          </p:nvSpPr>
          <p:spPr>
            <a:xfrm>
              <a:off x="4187481" y="3863377"/>
              <a:ext cx="1843986" cy="289641"/>
            </a:xfrm>
            <a:custGeom>
              <a:avLst/>
              <a:gdLst/>
              <a:ahLst/>
              <a:cxnLst/>
              <a:rect l="l" t="t" r="r" b="b"/>
              <a:pathLst>
                <a:path w="23875" h="3750" extrusionOk="0">
                  <a:moveTo>
                    <a:pt x="14964" y="1"/>
                  </a:moveTo>
                  <a:lnTo>
                    <a:pt x="13674" y="31"/>
                  </a:lnTo>
                  <a:lnTo>
                    <a:pt x="12475" y="124"/>
                  </a:lnTo>
                  <a:lnTo>
                    <a:pt x="11369" y="246"/>
                  </a:lnTo>
                  <a:lnTo>
                    <a:pt x="10447" y="400"/>
                  </a:lnTo>
                  <a:lnTo>
                    <a:pt x="9096" y="615"/>
                  </a:lnTo>
                  <a:lnTo>
                    <a:pt x="7744" y="830"/>
                  </a:lnTo>
                  <a:lnTo>
                    <a:pt x="6392" y="984"/>
                  </a:lnTo>
                  <a:lnTo>
                    <a:pt x="5070" y="1107"/>
                  </a:lnTo>
                  <a:lnTo>
                    <a:pt x="3749" y="1199"/>
                  </a:lnTo>
                  <a:lnTo>
                    <a:pt x="2459" y="1260"/>
                  </a:lnTo>
                  <a:lnTo>
                    <a:pt x="1199" y="1291"/>
                  </a:lnTo>
                  <a:lnTo>
                    <a:pt x="1" y="1291"/>
                  </a:lnTo>
                  <a:lnTo>
                    <a:pt x="93" y="3749"/>
                  </a:lnTo>
                  <a:lnTo>
                    <a:pt x="12475" y="3749"/>
                  </a:lnTo>
                  <a:lnTo>
                    <a:pt x="12660" y="3565"/>
                  </a:lnTo>
                  <a:lnTo>
                    <a:pt x="12844" y="3380"/>
                  </a:lnTo>
                  <a:lnTo>
                    <a:pt x="13028" y="3227"/>
                  </a:lnTo>
                  <a:lnTo>
                    <a:pt x="13274" y="3104"/>
                  </a:lnTo>
                  <a:lnTo>
                    <a:pt x="13489" y="3012"/>
                  </a:lnTo>
                  <a:lnTo>
                    <a:pt x="13735" y="2950"/>
                  </a:lnTo>
                  <a:lnTo>
                    <a:pt x="13981" y="2889"/>
                  </a:lnTo>
                  <a:lnTo>
                    <a:pt x="19727" y="2889"/>
                  </a:lnTo>
                  <a:lnTo>
                    <a:pt x="20126" y="2520"/>
                  </a:lnTo>
                  <a:lnTo>
                    <a:pt x="20310" y="2367"/>
                  </a:lnTo>
                  <a:lnTo>
                    <a:pt x="20525" y="2244"/>
                  </a:lnTo>
                  <a:lnTo>
                    <a:pt x="20741" y="2182"/>
                  </a:lnTo>
                  <a:lnTo>
                    <a:pt x="20986" y="2151"/>
                  </a:lnTo>
                  <a:lnTo>
                    <a:pt x="23875" y="2151"/>
                  </a:lnTo>
                  <a:lnTo>
                    <a:pt x="23875" y="1137"/>
                  </a:lnTo>
                  <a:lnTo>
                    <a:pt x="23875" y="1107"/>
                  </a:lnTo>
                  <a:lnTo>
                    <a:pt x="22738" y="1076"/>
                  </a:lnTo>
                  <a:lnTo>
                    <a:pt x="22154" y="1015"/>
                  </a:lnTo>
                  <a:lnTo>
                    <a:pt x="21539" y="953"/>
                  </a:lnTo>
                  <a:lnTo>
                    <a:pt x="20956" y="892"/>
                  </a:lnTo>
                  <a:lnTo>
                    <a:pt x="20372" y="769"/>
                  </a:lnTo>
                  <a:lnTo>
                    <a:pt x="19850" y="646"/>
                  </a:lnTo>
                  <a:lnTo>
                    <a:pt x="19389" y="492"/>
                  </a:lnTo>
                  <a:lnTo>
                    <a:pt x="18958" y="369"/>
                  </a:lnTo>
                  <a:lnTo>
                    <a:pt x="18498" y="246"/>
                  </a:lnTo>
                  <a:lnTo>
                    <a:pt x="17975" y="154"/>
                  </a:lnTo>
                  <a:lnTo>
                    <a:pt x="17422" y="93"/>
                  </a:lnTo>
                  <a:lnTo>
                    <a:pt x="16838" y="31"/>
                  </a:lnTo>
                  <a:lnTo>
                    <a:pt x="16224" y="1"/>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8"/>
            <p:cNvSpPr/>
            <p:nvPr/>
          </p:nvSpPr>
          <p:spPr>
            <a:xfrm>
              <a:off x="3027001" y="3977303"/>
              <a:ext cx="3004442" cy="246851"/>
            </a:xfrm>
            <a:custGeom>
              <a:avLst/>
              <a:gdLst/>
              <a:ahLst/>
              <a:cxnLst/>
              <a:rect l="l" t="t" r="r" b="b"/>
              <a:pathLst>
                <a:path w="38900" h="3196" extrusionOk="0">
                  <a:moveTo>
                    <a:pt x="431" y="0"/>
                  </a:moveTo>
                  <a:lnTo>
                    <a:pt x="308" y="154"/>
                  </a:lnTo>
                  <a:lnTo>
                    <a:pt x="185" y="308"/>
                  </a:lnTo>
                  <a:lnTo>
                    <a:pt x="93" y="461"/>
                  </a:lnTo>
                  <a:lnTo>
                    <a:pt x="32" y="676"/>
                  </a:lnTo>
                  <a:lnTo>
                    <a:pt x="1" y="861"/>
                  </a:lnTo>
                  <a:lnTo>
                    <a:pt x="1" y="1967"/>
                  </a:lnTo>
                  <a:lnTo>
                    <a:pt x="32" y="2182"/>
                  </a:lnTo>
                  <a:lnTo>
                    <a:pt x="93" y="2366"/>
                  </a:lnTo>
                  <a:lnTo>
                    <a:pt x="185" y="2520"/>
                  </a:lnTo>
                  <a:lnTo>
                    <a:pt x="308" y="2674"/>
                  </a:lnTo>
                  <a:lnTo>
                    <a:pt x="892" y="2797"/>
                  </a:lnTo>
                  <a:lnTo>
                    <a:pt x="1783" y="2919"/>
                  </a:lnTo>
                  <a:lnTo>
                    <a:pt x="3504" y="3196"/>
                  </a:lnTo>
                  <a:lnTo>
                    <a:pt x="10448" y="2981"/>
                  </a:lnTo>
                  <a:lnTo>
                    <a:pt x="28023" y="2981"/>
                  </a:lnTo>
                  <a:lnTo>
                    <a:pt x="32662" y="2797"/>
                  </a:lnTo>
                  <a:lnTo>
                    <a:pt x="34967" y="2735"/>
                  </a:lnTo>
                  <a:lnTo>
                    <a:pt x="38900" y="2735"/>
                  </a:lnTo>
                  <a:lnTo>
                    <a:pt x="38900" y="676"/>
                  </a:lnTo>
                  <a:lnTo>
                    <a:pt x="36011" y="676"/>
                  </a:lnTo>
                  <a:lnTo>
                    <a:pt x="35766" y="707"/>
                  </a:lnTo>
                  <a:lnTo>
                    <a:pt x="35550" y="769"/>
                  </a:lnTo>
                  <a:lnTo>
                    <a:pt x="35335" y="892"/>
                  </a:lnTo>
                  <a:lnTo>
                    <a:pt x="35151" y="1045"/>
                  </a:lnTo>
                  <a:lnTo>
                    <a:pt x="34752" y="1414"/>
                  </a:lnTo>
                  <a:lnTo>
                    <a:pt x="29006" y="1414"/>
                  </a:lnTo>
                  <a:lnTo>
                    <a:pt x="28760" y="1475"/>
                  </a:lnTo>
                  <a:lnTo>
                    <a:pt x="28514" y="1537"/>
                  </a:lnTo>
                  <a:lnTo>
                    <a:pt x="28299" y="1629"/>
                  </a:lnTo>
                  <a:lnTo>
                    <a:pt x="28053" y="1752"/>
                  </a:lnTo>
                  <a:lnTo>
                    <a:pt x="27869" y="1905"/>
                  </a:lnTo>
                  <a:lnTo>
                    <a:pt x="27685" y="2090"/>
                  </a:lnTo>
                  <a:lnTo>
                    <a:pt x="27500" y="2274"/>
                  </a:lnTo>
                  <a:lnTo>
                    <a:pt x="11799" y="2274"/>
                  </a:lnTo>
                  <a:lnTo>
                    <a:pt x="11308" y="1875"/>
                  </a:lnTo>
                  <a:lnTo>
                    <a:pt x="11001" y="1629"/>
                  </a:lnTo>
                  <a:lnTo>
                    <a:pt x="10632" y="1475"/>
                  </a:lnTo>
                  <a:lnTo>
                    <a:pt x="10263" y="1352"/>
                  </a:lnTo>
                  <a:lnTo>
                    <a:pt x="9864" y="1322"/>
                  </a:lnTo>
                  <a:lnTo>
                    <a:pt x="4917"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8"/>
            <p:cNvSpPr/>
            <p:nvPr/>
          </p:nvSpPr>
          <p:spPr>
            <a:xfrm>
              <a:off x="5877186" y="3780347"/>
              <a:ext cx="106893" cy="92608"/>
            </a:xfrm>
            <a:custGeom>
              <a:avLst/>
              <a:gdLst/>
              <a:ahLst/>
              <a:cxnLst/>
              <a:rect l="l" t="t" r="r" b="b"/>
              <a:pathLst>
                <a:path w="1384" h="1199" extrusionOk="0">
                  <a:moveTo>
                    <a:pt x="400" y="0"/>
                  </a:moveTo>
                  <a:lnTo>
                    <a:pt x="277" y="62"/>
                  </a:lnTo>
                  <a:lnTo>
                    <a:pt x="154" y="185"/>
                  </a:lnTo>
                  <a:lnTo>
                    <a:pt x="62" y="338"/>
                  </a:lnTo>
                  <a:lnTo>
                    <a:pt x="31" y="492"/>
                  </a:lnTo>
                  <a:lnTo>
                    <a:pt x="123" y="553"/>
                  </a:lnTo>
                  <a:lnTo>
                    <a:pt x="185" y="584"/>
                  </a:lnTo>
                  <a:lnTo>
                    <a:pt x="246" y="645"/>
                  </a:lnTo>
                  <a:lnTo>
                    <a:pt x="246" y="676"/>
                  </a:lnTo>
                  <a:lnTo>
                    <a:pt x="215" y="738"/>
                  </a:lnTo>
                  <a:lnTo>
                    <a:pt x="154" y="768"/>
                  </a:lnTo>
                  <a:lnTo>
                    <a:pt x="0" y="830"/>
                  </a:lnTo>
                  <a:lnTo>
                    <a:pt x="31" y="953"/>
                  </a:lnTo>
                  <a:lnTo>
                    <a:pt x="62" y="1045"/>
                  </a:lnTo>
                  <a:lnTo>
                    <a:pt x="123" y="1137"/>
                  </a:lnTo>
                  <a:lnTo>
                    <a:pt x="185" y="1199"/>
                  </a:lnTo>
                  <a:lnTo>
                    <a:pt x="1383" y="1199"/>
                  </a:lnTo>
                  <a:lnTo>
                    <a:pt x="1352" y="953"/>
                  </a:lnTo>
                  <a:lnTo>
                    <a:pt x="1291" y="738"/>
                  </a:lnTo>
                  <a:lnTo>
                    <a:pt x="1199" y="553"/>
                  </a:lnTo>
                  <a:lnTo>
                    <a:pt x="1076" y="400"/>
                  </a:lnTo>
                  <a:lnTo>
                    <a:pt x="922" y="277"/>
                  </a:lnTo>
                  <a:lnTo>
                    <a:pt x="769" y="185"/>
                  </a:lnTo>
                  <a:lnTo>
                    <a:pt x="584" y="92"/>
                  </a:lnTo>
                  <a:lnTo>
                    <a:pt x="40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8"/>
            <p:cNvSpPr/>
            <p:nvPr/>
          </p:nvSpPr>
          <p:spPr>
            <a:xfrm>
              <a:off x="3110108" y="4207471"/>
              <a:ext cx="2843020" cy="57079"/>
            </a:xfrm>
            <a:custGeom>
              <a:avLst/>
              <a:gdLst/>
              <a:ahLst/>
              <a:cxnLst/>
              <a:rect l="l" t="t" r="r" b="b"/>
              <a:pathLst>
                <a:path w="36810" h="739" extrusionOk="0">
                  <a:moveTo>
                    <a:pt x="33276" y="1"/>
                  </a:moveTo>
                  <a:lnTo>
                    <a:pt x="27715" y="216"/>
                  </a:lnTo>
                  <a:lnTo>
                    <a:pt x="8849" y="216"/>
                  </a:lnTo>
                  <a:lnTo>
                    <a:pt x="8634" y="370"/>
                  </a:lnTo>
                  <a:lnTo>
                    <a:pt x="2489" y="431"/>
                  </a:lnTo>
                  <a:lnTo>
                    <a:pt x="0" y="93"/>
                  </a:lnTo>
                  <a:lnTo>
                    <a:pt x="0" y="93"/>
                  </a:lnTo>
                  <a:lnTo>
                    <a:pt x="62" y="216"/>
                  </a:lnTo>
                  <a:lnTo>
                    <a:pt x="123" y="339"/>
                  </a:lnTo>
                  <a:lnTo>
                    <a:pt x="215" y="431"/>
                  </a:lnTo>
                  <a:lnTo>
                    <a:pt x="338" y="523"/>
                  </a:lnTo>
                  <a:lnTo>
                    <a:pt x="461" y="615"/>
                  </a:lnTo>
                  <a:lnTo>
                    <a:pt x="584" y="677"/>
                  </a:lnTo>
                  <a:lnTo>
                    <a:pt x="707" y="708"/>
                  </a:lnTo>
                  <a:lnTo>
                    <a:pt x="861" y="738"/>
                  </a:lnTo>
                  <a:lnTo>
                    <a:pt x="35888" y="738"/>
                  </a:lnTo>
                  <a:lnTo>
                    <a:pt x="36041" y="708"/>
                  </a:lnTo>
                  <a:lnTo>
                    <a:pt x="36349" y="615"/>
                  </a:lnTo>
                  <a:lnTo>
                    <a:pt x="36595" y="431"/>
                  </a:lnTo>
                  <a:lnTo>
                    <a:pt x="36810" y="216"/>
                  </a:lnTo>
                  <a:lnTo>
                    <a:pt x="3327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8"/>
            <p:cNvSpPr/>
            <p:nvPr/>
          </p:nvSpPr>
          <p:spPr>
            <a:xfrm>
              <a:off x="3095819" y="4188548"/>
              <a:ext cx="2881020" cy="52290"/>
            </a:xfrm>
            <a:custGeom>
              <a:avLst/>
              <a:gdLst/>
              <a:ahLst/>
              <a:cxnLst/>
              <a:rect l="l" t="t" r="r" b="b"/>
              <a:pathLst>
                <a:path w="37302" h="677" extrusionOk="0">
                  <a:moveTo>
                    <a:pt x="34076" y="0"/>
                  </a:moveTo>
                  <a:lnTo>
                    <a:pt x="31771" y="62"/>
                  </a:lnTo>
                  <a:lnTo>
                    <a:pt x="27132" y="246"/>
                  </a:lnTo>
                  <a:lnTo>
                    <a:pt x="9557" y="246"/>
                  </a:lnTo>
                  <a:lnTo>
                    <a:pt x="2613" y="461"/>
                  </a:lnTo>
                  <a:lnTo>
                    <a:pt x="892" y="184"/>
                  </a:lnTo>
                  <a:lnTo>
                    <a:pt x="1" y="62"/>
                  </a:lnTo>
                  <a:lnTo>
                    <a:pt x="185" y="338"/>
                  </a:lnTo>
                  <a:lnTo>
                    <a:pt x="2674" y="676"/>
                  </a:lnTo>
                  <a:lnTo>
                    <a:pt x="8819" y="615"/>
                  </a:lnTo>
                  <a:lnTo>
                    <a:pt x="9034" y="461"/>
                  </a:lnTo>
                  <a:lnTo>
                    <a:pt x="27900" y="461"/>
                  </a:lnTo>
                  <a:lnTo>
                    <a:pt x="33461" y="246"/>
                  </a:lnTo>
                  <a:lnTo>
                    <a:pt x="36995" y="461"/>
                  </a:lnTo>
                  <a:lnTo>
                    <a:pt x="37087" y="338"/>
                  </a:lnTo>
                  <a:lnTo>
                    <a:pt x="37302"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8"/>
            <p:cNvSpPr/>
            <p:nvPr/>
          </p:nvSpPr>
          <p:spPr>
            <a:xfrm>
              <a:off x="3164637" y="4202759"/>
              <a:ext cx="132999" cy="21395"/>
            </a:xfrm>
            <a:custGeom>
              <a:avLst/>
              <a:gdLst/>
              <a:ahLst/>
              <a:cxnLst/>
              <a:rect l="l" t="t" r="r" b="b"/>
              <a:pathLst>
                <a:path w="1722" h="277" extrusionOk="0">
                  <a:moveTo>
                    <a:pt x="1722" y="277"/>
                  </a:moveTo>
                  <a:lnTo>
                    <a:pt x="1" y="0"/>
                  </a:lnTo>
                  <a:lnTo>
                    <a:pt x="1722" y="277"/>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8"/>
            <p:cNvSpPr/>
            <p:nvPr/>
          </p:nvSpPr>
          <p:spPr>
            <a:xfrm>
              <a:off x="3297561" y="4207471"/>
              <a:ext cx="536397" cy="16683"/>
            </a:xfrm>
            <a:custGeom>
              <a:avLst/>
              <a:gdLst/>
              <a:ahLst/>
              <a:cxnLst/>
              <a:rect l="l" t="t" r="r" b="b"/>
              <a:pathLst>
                <a:path w="6945" h="216" extrusionOk="0">
                  <a:moveTo>
                    <a:pt x="6945" y="1"/>
                  </a:moveTo>
                  <a:lnTo>
                    <a:pt x="1" y="216"/>
                  </a:lnTo>
                  <a:lnTo>
                    <a:pt x="6945"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8"/>
            <p:cNvSpPr/>
            <p:nvPr/>
          </p:nvSpPr>
          <p:spPr>
            <a:xfrm>
              <a:off x="3095819" y="4193259"/>
              <a:ext cx="68894" cy="9577"/>
            </a:xfrm>
            <a:custGeom>
              <a:avLst/>
              <a:gdLst/>
              <a:ahLst/>
              <a:cxnLst/>
              <a:rect l="l" t="t" r="r" b="b"/>
              <a:pathLst>
                <a:path w="892" h="124" extrusionOk="0">
                  <a:moveTo>
                    <a:pt x="1" y="1"/>
                  </a:moveTo>
                  <a:lnTo>
                    <a:pt x="1" y="1"/>
                  </a:lnTo>
                  <a:lnTo>
                    <a:pt x="892" y="123"/>
                  </a:lnTo>
                  <a:lnTo>
                    <a:pt x="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8"/>
            <p:cNvSpPr/>
            <p:nvPr/>
          </p:nvSpPr>
          <p:spPr>
            <a:xfrm>
              <a:off x="5191325" y="4193259"/>
              <a:ext cx="358448" cy="14289"/>
            </a:xfrm>
            <a:custGeom>
              <a:avLst/>
              <a:gdLst/>
              <a:ahLst/>
              <a:cxnLst/>
              <a:rect l="l" t="t" r="r" b="b"/>
              <a:pathLst>
                <a:path w="4641" h="185" extrusionOk="0">
                  <a:moveTo>
                    <a:pt x="4640" y="1"/>
                  </a:moveTo>
                  <a:lnTo>
                    <a:pt x="1" y="185"/>
                  </a:lnTo>
                  <a:lnTo>
                    <a:pt x="1" y="185"/>
                  </a:lnTo>
                  <a:lnTo>
                    <a:pt x="4640"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8"/>
            <p:cNvSpPr/>
            <p:nvPr/>
          </p:nvSpPr>
          <p:spPr>
            <a:xfrm>
              <a:off x="5364566" y="3552495"/>
              <a:ext cx="572002" cy="194716"/>
            </a:xfrm>
            <a:custGeom>
              <a:avLst/>
              <a:gdLst/>
              <a:ahLst/>
              <a:cxnLst/>
              <a:rect l="l" t="t" r="r" b="b"/>
              <a:pathLst>
                <a:path w="7406" h="2521" extrusionOk="0">
                  <a:moveTo>
                    <a:pt x="31" y="1"/>
                  </a:moveTo>
                  <a:lnTo>
                    <a:pt x="1" y="154"/>
                  </a:lnTo>
                  <a:lnTo>
                    <a:pt x="31" y="277"/>
                  </a:lnTo>
                  <a:lnTo>
                    <a:pt x="31" y="400"/>
                  </a:lnTo>
                  <a:lnTo>
                    <a:pt x="93" y="523"/>
                  </a:lnTo>
                  <a:lnTo>
                    <a:pt x="185" y="615"/>
                  </a:lnTo>
                  <a:lnTo>
                    <a:pt x="308" y="738"/>
                  </a:lnTo>
                  <a:lnTo>
                    <a:pt x="462" y="830"/>
                  </a:lnTo>
                  <a:lnTo>
                    <a:pt x="1260" y="1014"/>
                  </a:lnTo>
                  <a:lnTo>
                    <a:pt x="2950" y="1414"/>
                  </a:lnTo>
                  <a:lnTo>
                    <a:pt x="5163" y="1936"/>
                  </a:lnTo>
                  <a:lnTo>
                    <a:pt x="7406" y="2520"/>
                  </a:lnTo>
                  <a:lnTo>
                    <a:pt x="6945" y="2182"/>
                  </a:lnTo>
                  <a:lnTo>
                    <a:pt x="6361" y="1813"/>
                  </a:lnTo>
                  <a:lnTo>
                    <a:pt x="5654" y="1475"/>
                  </a:lnTo>
                  <a:lnTo>
                    <a:pt x="4825" y="1168"/>
                  </a:lnTo>
                  <a:lnTo>
                    <a:pt x="3872" y="830"/>
                  </a:lnTo>
                  <a:lnTo>
                    <a:pt x="2766" y="523"/>
                  </a:lnTo>
                  <a:lnTo>
                    <a:pt x="1475" y="246"/>
                  </a:lnTo>
                  <a:lnTo>
                    <a:pt x="31"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60000"/>
                    <a:lumOff val="40000"/>
                  </a:schemeClr>
                </a:solidFill>
              </a:endParaRPr>
            </a:p>
          </p:txBody>
        </p:sp>
        <p:sp>
          <p:nvSpPr>
            <p:cNvPr id="1315" name="Google Shape;1315;p38"/>
            <p:cNvSpPr/>
            <p:nvPr/>
          </p:nvSpPr>
          <p:spPr>
            <a:xfrm>
              <a:off x="5858185" y="3773241"/>
              <a:ext cx="49894" cy="99714"/>
            </a:xfrm>
            <a:custGeom>
              <a:avLst/>
              <a:gdLst/>
              <a:ahLst/>
              <a:cxnLst/>
              <a:rect l="l" t="t" r="r" b="b"/>
              <a:pathLst>
                <a:path w="646" h="1291" extrusionOk="0">
                  <a:moveTo>
                    <a:pt x="1" y="0"/>
                  </a:moveTo>
                  <a:lnTo>
                    <a:pt x="93" y="123"/>
                  </a:lnTo>
                  <a:lnTo>
                    <a:pt x="124" y="277"/>
                  </a:lnTo>
                  <a:lnTo>
                    <a:pt x="185" y="615"/>
                  </a:lnTo>
                  <a:lnTo>
                    <a:pt x="185" y="983"/>
                  </a:lnTo>
                  <a:lnTo>
                    <a:pt x="185" y="1291"/>
                  </a:lnTo>
                  <a:lnTo>
                    <a:pt x="431" y="1291"/>
                  </a:lnTo>
                  <a:lnTo>
                    <a:pt x="369" y="1229"/>
                  </a:lnTo>
                  <a:lnTo>
                    <a:pt x="308" y="1137"/>
                  </a:lnTo>
                  <a:lnTo>
                    <a:pt x="277" y="1045"/>
                  </a:lnTo>
                  <a:lnTo>
                    <a:pt x="246" y="922"/>
                  </a:lnTo>
                  <a:lnTo>
                    <a:pt x="246" y="768"/>
                  </a:lnTo>
                  <a:lnTo>
                    <a:pt x="277" y="584"/>
                  </a:lnTo>
                  <a:lnTo>
                    <a:pt x="308" y="430"/>
                  </a:lnTo>
                  <a:lnTo>
                    <a:pt x="400" y="277"/>
                  </a:lnTo>
                  <a:lnTo>
                    <a:pt x="523" y="154"/>
                  </a:lnTo>
                  <a:lnTo>
                    <a:pt x="646" y="92"/>
                  </a:lnTo>
                  <a:lnTo>
                    <a:pt x="308" y="31"/>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8"/>
            <p:cNvSpPr/>
            <p:nvPr/>
          </p:nvSpPr>
          <p:spPr>
            <a:xfrm>
              <a:off x="5877186" y="3818270"/>
              <a:ext cx="19077" cy="26184"/>
            </a:xfrm>
            <a:custGeom>
              <a:avLst/>
              <a:gdLst/>
              <a:ahLst/>
              <a:cxnLst/>
              <a:rect l="l" t="t" r="r" b="b"/>
              <a:pathLst>
                <a:path w="247" h="339" extrusionOk="0">
                  <a:moveTo>
                    <a:pt x="31" y="1"/>
                  </a:moveTo>
                  <a:lnTo>
                    <a:pt x="0" y="185"/>
                  </a:lnTo>
                  <a:lnTo>
                    <a:pt x="0" y="339"/>
                  </a:lnTo>
                  <a:lnTo>
                    <a:pt x="154" y="277"/>
                  </a:lnTo>
                  <a:lnTo>
                    <a:pt x="215" y="247"/>
                  </a:lnTo>
                  <a:lnTo>
                    <a:pt x="246" y="185"/>
                  </a:lnTo>
                  <a:lnTo>
                    <a:pt x="246" y="154"/>
                  </a:lnTo>
                  <a:lnTo>
                    <a:pt x="185" y="93"/>
                  </a:lnTo>
                  <a:lnTo>
                    <a:pt x="123" y="62"/>
                  </a:lnTo>
                  <a:lnTo>
                    <a:pt x="3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8"/>
            <p:cNvSpPr/>
            <p:nvPr/>
          </p:nvSpPr>
          <p:spPr>
            <a:xfrm>
              <a:off x="5727656" y="3721028"/>
              <a:ext cx="144816" cy="151926"/>
            </a:xfrm>
            <a:custGeom>
              <a:avLst/>
              <a:gdLst/>
              <a:ahLst/>
              <a:cxnLst/>
              <a:rect l="l" t="t" r="r" b="b"/>
              <a:pathLst>
                <a:path w="1875" h="1967" extrusionOk="0">
                  <a:moveTo>
                    <a:pt x="769" y="0"/>
                  </a:moveTo>
                  <a:lnTo>
                    <a:pt x="615" y="31"/>
                  </a:lnTo>
                  <a:lnTo>
                    <a:pt x="462" y="62"/>
                  </a:lnTo>
                  <a:lnTo>
                    <a:pt x="339" y="123"/>
                  </a:lnTo>
                  <a:lnTo>
                    <a:pt x="247" y="215"/>
                  </a:lnTo>
                  <a:lnTo>
                    <a:pt x="154" y="307"/>
                  </a:lnTo>
                  <a:lnTo>
                    <a:pt x="93" y="400"/>
                  </a:lnTo>
                  <a:lnTo>
                    <a:pt x="31" y="522"/>
                  </a:lnTo>
                  <a:lnTo>
                    <a:pt x="1" y="676"/>
                  </a:lnTo>
                  <a:lnTo>
                    <a:pt x="154" y="676"/>
                  </a:lnTo>
                  <a:lnTo>
                    <a:pt x="277" y="737"/>
                  </a:lnTo>
                  <a:lnTo>
                    <a:pt x="339" y="799"/>
                  </a:lnTo>
                  <a:lnTo>
                    <a:pt x="339" y="860"/>
                  </a:lnTo>
                  <a:lnTo>
                    <a:pt x="339" y="953"/>
                  </a:lnTo>
                  <a:lnTo>
                    <a:pt x="247" y="1014"/>
                  </a:lnTo>
                  <a:lnTo>
                    <a:pt x="154" y="1075"/>
                  </a:lnTo>
                  <a:lnTo>
                    <a:pt x="1" y="1075"/>
                  </a:lnTo>
                  <a:lnTo>
                    <a:pt x="31" y="1260"/>
                  </a:lnTo>
                  <a:lnTo>
                    <a:pt x="93" y="1413"/>
                  </a:lnTo>
                  <a:lnTo>
                    <a:pt x="185" y="1567"/>
                  </a:lnTo>
                  <a:lnTo>
                    <a:pt x="308" y="1690"/>
                  </a:lnTo>
                  <a:lnTo>
                    <a:pt x="462" y="1813"/>
                  </a:lnTo>
                  <a:lnTo>
                    <a:pt x="646" y="1905"/>
                  </a:lnTo>
                  <a:lnTo>
                    <a:pt x="830" y="1967"/>
                  </a:lnTo>
                  <a:lnTo>
                    <a:pt x="1875" y="1967"/>
                  </a:lnTo>
                  <a:lnTo>
                    <a:pt x="1875" y="1659"/>
                  </a:lnTo>
                  <a:lnTo>
                    <a:pt x="1875" y="1291"/>
                  </a:lnTo>
                  <a:lnTo>
                    <a:pt x="1814" y="953"/>
                  </a:lnTo>
                  <a:lnTo>
                    <a:pt x="1783" y="799"/>
                  </a:lnTo>
                  <a:lnTo>
                    <a:pt x="1691" y="676"/>
                  </a:lnTo>
                  <a:lnTo>
                    <a:pt x="1506" y="461"/>
                  </a:lnTo>
                  <a:lnTo>
                    <a:pt x="1291" y="277"/>
                  </a:lnTo>
                  <a:lnTo>
                    <a:pt x="1015" y="123"/>
                  </a:lnTo>
                  <a:lnTo>
                    <a:pt x="76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8"/>
            <p:cNvSpPr/>
            <p:nvPr/>
          </p:nvSpPr>
          <p:spPr>
            <a:xfrm>
              <a:off x="5727656" y="3721028"/>
              <a:ext cx="144816" cy="151926"/>
            </a:xfrm>
            <a:custGeom>
              <a:avLst/>
              <a:gdLst/>
              <a:ahLst/>
              <a:cxnLst/>
              <a:rect l="l" t="t" r="r" b="b"/>
              <a:pathLst>
                <a:path w="1875" h="1967" fill="none" extrusionOk="0">
                  <a:moveTo>
                    <a:pt x="1" y="676"/>
                  </a:moveTo>
                  <a:lnTo>
                    <a:pt x="1" y="676"/>
                  </a:lnTo>
                  <a:lnTo>
                    <a:pt x="154" y="676"/>
                  </a:lnTo>
                  <a:lnTo>
                    <a:pt x="277" y="737"/>
                  </a:lnTo>
                  <a:lnTo>
                    <a:pt x="339" y="799"/>
                  </a:lnTo>
                  <a:lnTo>
                    <a:pt x="339" y="860"/>
                  </a:lnTo>
                  <a:lnTo>
                    <a:pt x="339" y="953"/>
                  </a:lnTo>
                  <a:lnTo>
                    <a:pt x="247" y="1014"/>
                  </a:lnTo>
                  <a:lnTo>
                    <a:pt x="154" y="1075"/>
                  </a:lnTo>
                  <a:lnTo>
                    <a:pt x="1" y="1075"/>
                  </a:lnTo>
                  <a:lnTo>
                    <a:pt x="1" y="1075"/>
                  </a:lnTo>
                  <a:lnTo>
                    <a:pt x="31" y="1260"/>
                  </a:lnTo>
                  <a:lnTo>
                    <a:pt x="93" y="1413"/>
                  </a:lnTo>
                  <a:lnTo>
                    <a:pt x="185" y="1567"/>
                  </a:lnTo>
                  <a:lnTo>
                    <a:pt x="308" y="1690"/>
                  </a:lnTo>
                  <a:lnTo>
                    <a:pt x="462" y="1813"/>
                  </a:lnTo>
                  <a:lnTo>
                    <a:pt x="646" y="1905"/>
                  </a:lnTo>
                  <a:lnTo>
                    <a:pt x="830" y="1967"/>
                  </a:lnTo>
                  <a:lnTo>
                    <a:pt x="1076" y="1967"/>
                  </a:lnTo>
                  <a:lnTo>
                    <a:pt x="1076" y="1967"/>
                  </a:lnTo>
                  <a:lnTo>
                    <a:pt x="1875" y="1967"/>
                  </a:lnTo>
                  <a:lnTo>
                    <a:pt x="1875" y="1967"/>
                  </a:lnTo>
                  <a:lnTo>
                    <a:pt x="1875" y="1659"/>
                  </a:lnTo>
                  <a:lnTo>
                    <a:pt x="1875" y="1291"/>
                  </a:lnTo>
                  <a:lnTo>
                    <a:pt x="1814" y="953"/>
                  </a:lnTo>
                  <a:lnTo>
                    <a:pt x="1783" y="799"/>
                  </a:lnTo>
                  <a:lnTo>
                    <a:pt x="1691" y="676"/>
                  </a:lnTo>
                  <a:lnTo>
                    <a:pt x="1691" y="676"/>
                  </a:lnTo>
                  <a:lnTo>
                    <a:pt x="1506" y="461"/>
                  </a:lnTo>
                  <a:lnTo>
                    <a:pt x="1291" y="277"/>
                  </a:lnTo>
                  <a:lnTo>
                    <a:pt x="1015" y="123"/>
                  </a:lnTo>
                  <a:lnTo>
                    <a:pt x="769" y="0"/>
                  </a:lnTo>
                  <a:lnTo>
                    <a:pt x="769" y="0"/>
                  </a:lnTo>
                  <a:lnTo>
                    <a:pt x="615" y="31"/>
                  </a:lnTo>
                  <a:lnTo>
                    <a:pt x="462" y="62"/>
                  </a:lnTo>
                  <a:lnTo>
                    <a:pt x="339" y="123"/>
                  </a:lnTo>
                  <a:lnTo>
                    <a:pt x="247" y="215"/>
                  </a:lnTo>
                  <a:lnTo>
                    <a:pt x="154" y="307"/>
                  </a:lnTo>
                  <a:lnTo>
                    <a:pt x="93" y="400"/>
                  </a:lnTo>
                  <a:lnTo>
                    <a:pt x="31" y="522"/>
                  </a:lnTo>
                  <a:lnTo>
                    <a:pt x="1" y="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8"/>
            <p:cNvSpPr/>
            <p:nvPr/>
          </p:nvSpPr>
          <p:spPr>
            <a:xfrm>
              <a:off x="5642232" y="3704345"/>
              <a:ext cx="149604" cy="168609"/>
            </a:xfrm>
            <a:custGeom>
              <a:avLst/>
              <a:gdLst/>
              <a:ahLst/>
              <a:cxnLst/>
              <a:rect l="l" t="t" r="r" b="b"/>
              <a:pathLst>
                <a:path w="1937" h="2183" extrusionOk="0">
                  <a:moveTo>
                    <a:pt x="431" y="1"/>
                  </a:moveTo>
                  <a:lnTo>
                    <a:pt x="339" y="32"/>
                  </a:lnTo>
                  <a:lnTo>
                    <a:pt x="246" y="62"/>
                  </a:lnTo>
                  <a:lnTo>
                    <a:pt x="154" y="93"/>
                  </a:lnTo>
                  <a:lnTo>
                    <a:pt x="93" y="185"/>
                  </a:lnTo>
                  <a:lnTo>
                    <a:pt x="31" y="247"/>
                  </a:lnTo>
                  <a:lnTo>
                    <a:pt x="1" y="339"/>
                  </a:lnTo>
                  <a:lnTo>
                    <a:pt x="1" y="431"/>
                  </a:lnTo>
                  <a:lnTo>
                    <a:pt x="1" y="554"/>
                  </a:lnTo>
                  <a:lnTo>
                    <a:pt x="62" y="800"/>
                  </a:lnTo>
                  <a:lnTo>
                    <a:pt x="308" y="831"/>
                  </a:lnTo>
                  <a:lnTo>
                    <a:pt x="492" y="861"/>
                  </a:lnTo>
                  <a:lnTo>
                    <a:pt x="584" y="923"/>
                  </a:lnTo>
                  <a:lnTo>
                    <a:pt x="615" y="1015"/>
                  </a:lnTo>
                  <a:lnTo>
                    <a:pt x="615" y="1107"/>
                  </a:lnTo>
                  <a:lnTo>
                    <a:pt x="554" y="1199"/>
                  </a:lnTo>
                  <a:lnTo>
                    <a:pt x="369" y="1414"/>
                  </a:lnTo>
                  <a:lnTo>
                    <a:pt x="492" y="1568"/>
                  </a:lnTo>
                  <a:lnTo>
                    <a:pt x="615" y="1722"/>
                  </a:lnTo>
                  <a:lnTo>
                    <a:pt x="799" y="1845"/>
                  </a:lnTo>
                  <a:lnTo>
                    <a:pt x="953" y="1967"/>
                  </a:lnTo>
                  <a:lnTo>
                    <a:pt x="1168" y="2060"/>
                  </a:lnTo>
                  <a:lnTo>
                    <a:pt x="1383" y="2121"/>
                  </a:lnTo>
                  <a:lnTo>
                    <a:pt x="1598" y="2183"/>
                  </a:lnTo>
                  <a:lnTo>
                    <a:pt x="1936" y="2183"/>
                  </a:lnTo>
                  <a:lnTo>
                    <a:pt x="1752" y="2121"/>
                  </a:lnTo>
                  <a:lnTo>
                    <a:pt x="1568" y="2029"/>
                  </a:lnTo>
                  <a:lnTo>
                    <a:pt x="1414" y="1906"/>
                  </a:lnTo>
                  <a:lnTo>
                    <a:pt x="1291" y="1783"/>
                  </a:lnTo>
                  <a:lnTo>
                    <a:pt x="1199" y="1629"/>
                  </a:lnTo>
                  <a:lnTo>
                    <a:pt x="1137" y="1476"/>
                  </a:lnTo>
                  <a:lnTo>
                    <a:pt x="1107" y="1291"/>
                  </a:lnTo>
                  <a:lnTo>
                    <a:pt x="1076" y="1076"/>
                  </a:lnTo>
                  <a:lnTo>
                    <a:pt x="1107" y="892"/>
                  </a:lnTo>
                  <a:lnTo>
                    <a:pt x="1137" y="738"/>
                  </a:lnTo>
                  <a:lnTo>
                    <a:pt x="1199" y="616"/>
                  </a:lnTo>
                  <a:lnTo>
                    <a:pt x="1260" y="523"/>
                  </a:lnTo>
                  <a:lnTo>
                    <a:pt x="1353" y="431"/>
                  </a:lnTo>
                  <a:lnTo>
                    <a:pt x="1445" y="339"/>
                  </a:lnTo>
                  <a:lnTo>
                    <a:pt x="1568" y="278"/>
                  </a:lnTo>
                  <a:lnTo>
                    <a:pt x="1721" y="247"/>
                  </a:lnTo>
                  <a:lnTo>
                    <a:pt x="1875" y="216"/>
                  </a:lnTo>
                  <a:lnTo>
                    <a:pt x="1537" y="124"/>
                  </a:lnTo>
                  <a:lnTo>
                    <a:pt x="1199" y="62"/>
                  </a:lnTo>
                  <a:lnTo>
                    <a:pt x="830" y="32"/>
                  </a:lnTo>
                  <a:lnTo>
                    <a:pt x="43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8"/>
            <p:cNvSpPr/>
            <p:nvPr/>
          </p:nvSpPr>
          <p:spPr>
            <a:xfrm>
              <a:off x="5642232" y="3704345"/>
              <a:ext cx="168604" cy="168609"/>
            </a:xfrm>
            <a:custGeom>
              <a:avLst/>
              <a:gdLst/>
              <a:ahLst/>
              <a:cxnLst/>
              <a:rect l="l" t="t" r="r" b="b"/>
              <a:pathLst>
                <a:path w="2183" h="2183" fill="none" extrusionOk="0">
                  <a:moveTo>
                    <a:pt x="62" y="800"/>
                  </a:moveTo>
                  <a:lnTo>
                    <a:pt x="62" y="800"/>
                  </a:lnTo>
                  <a:lnTo>
                    <a:pt x="308" y="831"/>
                  </a:lnTo>
                  <a:lnTo>
                    <a:pt x="492" y="861"/>
                  </a:lnTo>
                  <a:lnTo>
                    <a:pt x="584" y="923"/>
                  </a:lnTo>
                  <a:lnTo>
                    <a:pt x="615" y="1015"/>
                  </a:lnTo>
                  <a:lnTo>
                    <a:pt x="615" y="1107"/>
                  </a:lnTo>
                  <a:lnTo>
                    <a:pt x="554" y="1199"/>
                  </a:lnTo>
                  <a:lnTo>
                    <a:pt x="369" y="1414"/>
                  </a:lnTo>
                  <a:lnTo>
                    <a:pt x="369" y="1414"/>
                  </a:lnTo>
                  <a:lnTo>
                    <a:pt x="492" y="1568"/>
                  </a:lnTo>
                  <a:lnTo>
                    <a:pt x="615" y="1722"/>
                  </a:lnTo>
                  <a:lnTo>
                    <a:pt x="799" y="1845"/>
                  </a:lnTo>
                  <a:lnTo>
                    <a:pt x="953" y="1967"/>
                  </a:lnTo>
                  <a:lnTo>
                    <a:pt x="1168" y="2060"/>
                  </a:lnTo>
                  <a:lnTo>
                    <a:pt x="1383" y="2121"/>
                  </a:lnTo>
                  <a:lnTo>
                    <a:pt x="1598" y="2183"/>
                  </a:lnTo>
                  <a:lnTo>
                    <a:pt x="1875" y="2183"/>
                  </a:lnTo>
                  <a:lnTo>
                    <a:pt x="1875" y="2183"/>
                  </a:lnTo>
                  <a:lnTo>
                    <a:pt x="2182" y="2183"/>
                  </a:lnTo>
                  <a:lnTo>
                    <a:pt x="2182" y="2183"/>
                  </a:lnTo>
                  <a:lnTo>
                    <a:pt x="1936" y="2183"/>
                  </a:lnTo>
                  <a:lnTo>
                    <a:pt x="1752" y="2121"/>
                  </a:lnTo>
                  <a:lnTo>
                    <a:pt x="1568" y="2029"/>
                  </a:lnTo>
                  <a:lnTo>
                    <a:pt x="1414" y="1906"/>
                  </a:lnTo>
                  <a:lnTo>
                    <a:pt x="1291" y="1783"/>
                  </a:lnTo>
                  <a:lnTo>
                    <a:pt x="1199" y="1629"/>
                  </a:lnTo>
                  <a:lnTo>
                    <a:pt x="1137" y="1476"/>
                  </a:lnTo>
                  <a:lnTo>
                    <a:pt x="1107" y="1291"/>
                  </a:lnTo>
                  <a:lnTo>
                    <a:pt x="1107" y="1291"/>
                  </a:lnTo>
                  <a:lnTo>
                    <a:pt x="1076" y="1076"/>
                  </a:lnTo>
                  <a:lnTo>
                    <a:pt x="1107" y="892"/>
                  </a:lnTo>
                  <a:lnTo>
                    <a:pt x="1107" y="892"/>
                  </a:lnTo>
                  <a:lnTo>
                    <a:pt x="1137" y="738"/>
                  </a:lnTo>
                  <a:lnTo>
                    <a:pt x="1199" y="616"/>
                  </a:lnTo>
                  <a:lnTo>
                    <a:pt x="1260" y="523"/>
                  </a:lnTo>
                  <a:lnTo>
                    <a:pt x="1353" y="431"/>
                  </a:lnTo>
                  <a:lnTo>
                    <a:pt x="1445" y="339"/>
                  </a:lnTo>
                  <a:lnTo>
                    <a:pt x="1568" y="278"/>
                  </a:lnTo>
                  <a:lnTo>
                    <a:pt x="1721" y="247"/>
                  </a:lnTo>
                  <a:lnTo>
                    <a:pt x="1875" y="216"/>
                  </a:lnTo>
                  <a:lnTo>
                    <a:pt x="1875" y="216"/>
                  </a:lnTo>
                  <a:lnTo>
                    <a:pt x="1537" y="124"/>
                  </a:lnTo>
                  <a:lnTo>
                    <a:pt x="1199" y="62"/>
                  </a:lnTo>
                  <a:lnTo>
                    <a:pt x="830" y="32"/>
                  </a:lnTo>
                  <a:lnTo>
                    <a:pt x="431" y="1"/>
                  </a:lnTo>
                  <a:lnTo>
                    <a:pt x="431" y="1"/>
                  </a:lnTo>
                  <a:lnTo>
                    <a:pt x="339" y="32"/>
                  </a:lnTo>
                  <a:lnTo>
                    <a:pt x="246" y="62"/>
                  </a:lnTo>
                  <a:lnTo>
                    <a:pt x="154" y="93"/>
                  </a:lnTo>
                  <a:lnTo>
                    <a:pt x="93" y="185"/>
                  </a:lnTo>
                  <a:lnTo>
                    <a:pt x="31" y="247"/>
                  </a:lnTo>
                  <a:lnTo>
                    <a:pt x="1" y="339"/>
                  </a:lnTo>
                  <a:lnTo>
                    <a:pt x="1" y="431"/>
                  </a:lnTo>
                  <a:lnTo>
                    <a:pt x="1" y="554"/>
                  </a:lnTo>
                  <a:lnTo>
                    <a:pt x="1" y="554"/>
                  </a:lnTo>
                  <a:lnTo>
                    <a:pt x="62" y="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8"/>
            <p:cNvSpPr/>
            <p:nvPr/>
          </p:nvSpPr>
          <p:spPr>
            <a:xfrm>
              <a:off x="5725261" y="3773241"/>
              <a:ext cx="28577" cy="30895"/>
            </a:xfrm>
            <a:custGeom>
              <a:avLst/>
              <a:gdLst/>
              <a:ahLst/>
              <a:cxnLst/>
              <a:rect l="l" t="t" r="r" b="b"/>
              <a:pathLst>
                <a:path w="370" h="400" extrusionOk="0">
                  <a:moveTo>
                    <a:pt x="32" y="0"/>
                  </a:moveTo>
                  <a:lnTo>
                    <a:pt x="1" y="184"/>
                  </a:lnTo>
                  <a:lnTo>
                    <a:pt x="32" y="399"/>
                  </a:lnTo>
                  <a:lnTo>
                    <a:pt x="185" y="399"/>
                  </a:lnTo>
                  <a:lnTo>
                    <a:pt x="278" y="338"/>
                  </a:lnTo>
                  <a:lnTo>
                    <a:pt x="370" y="277"/>
                  </a:lnTo>
                  <a:lnTo>
                    <a:pt x="370" y="184"/>
                  </a:lnTo>
                  <a:lnTo>
                    <a:pt x="370" y="123"/>
                  </a:lnTo>
                  <a:lnTo>
                    <a:pt x="308" y="61"/>
                  </a:lnTo>
                  <a:lnTo>
                    <a:pt x="18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8"/>
            <p:cNvSpPr/>
            <p:nvPr/>
          </p:nvSpPr>
          <p:spPr>
            <a:xfrm>
              <a:off x="5725261" y="3773241"/>
              <a:ext cx="28577" cy="30895"/>
            </a:xfrm>
            <a:custGeom>
              <a:avLst/>
              <a:gdLst/>
              <a:ahLst/>
              <a:cxnLst/>
              <a:rect l="l" t="t" r="r" b="b"/>
              <a:pathLst>
                <a:path w="370" h="400" fill="none" extrusionOk="0">
                  <a:moveTo>
                    <a:pt x="32" y="0"/>
                  </a:moveTo>
                  <a:lnTo>
                    <a:pt x="32" y="0"/>
                  </a:lnTo>
                  <a:lnTo>
                    <a:pt x="1" y="184"/>
                  </a:lnTo>
                  <a:lnTo>
                    <a:pt x="32" y="399"/>
                  </a:lnTo>
                  <a:lnTo>
                    <a:pt x="32" y="399"/>
                  </a:lnTo>
                  <a:lnTo>
                    <a:pt x="185" y="399"/>
                  </a:lnTo>
                  <a:lnTo>
                    <a:pt x="278" y="338"/>
                  </a:lnTo>
                  <a:lnTo>
                    <a:pt x="370" y="277"/>
                  </a:lnTo>
                  <a:lnTo>
                    <a:pt x="370" y="184"/>
                  </a:lnTo>
                  <a:lnTo>
                    <a:pt x="370" y="123"/>
                  </a:lnTo>
                  <a:lnTo>
                    <a:pt x="308" y="61"/>
                  </a:lnTo>
                  <a:lnTo>
                    <a:pt x="185"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8"/>
            <p:cNvSpPr/>
            <p:nvPr/>
          </p:nvSpPr>
          <p:spPr>
            <a:xfrm>
              <a:off x="5647021" y="3766058"/>
              <a:ext cx="42788" cy="47578"/>
            </a:xfrm>
            <a:custGeom>
              <a:avLst/>
              <a:gdLst/>
              <a:ahLst/>
              <a:cxnLst/>
              <a:rect l="l" t="t" r="r" b="b"/>
              <a:pathLst>
                <a:path w="554" h="616" extrusionOk="0">
                  <a:moveTo>
                    <a:pt x="0" y="1"/>
                  </a:moveTo>
                  <a:lnTo>
                    <a:pt x="123" y="308"/>
                  </a:lnTo>
                  <a:lnTo>
                    <a:pt x="307" y="615"/>
                  </a:lnTo>
                  <a:lnTo>
                    <a:pt x="492" y="400"/>
                  </a:lnTo>
                  <a:lnTo>
                    <a:pt x="553" y="308"/>
                  </a:lnTo>
                  <a:lnTo>
                    <a:pt x="553" y="216"/>
                  </a:lnTo>
                  <a:lnTo>
                    <a:pt x="522" y="124"/>
                  </a:lnTo>
                  <a:lnTo>
                    <a:pt x="430" y="62"/>
                  </a:lnTo>
                  <a:lnTo>
                    <a:pt x="246" y="32"/>
                  </a:lnTo>
                  <a:lnTo>
                    <a:pt x="0" y="1"/>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8"/>
            <p:cNvSpPr/>
            <p:nvPr/>
          </p:nvSpPr>
          <p:spPr>
            <a:xfrm>
              <a:off x="4949265" y="3284326"/>
              <a:ext cx="405870" cy="268246"/>
            </a:xfrm>
            <a:custGeom>
              <a:avLst/>
              <a:gdLst/>
              <a:ahLst/>
              <a:cxnLst/>
              <a:rect l="l" t="t" r="r" b="b"/>
              <a:pathLst>
                <a:path w="5255" h="3473" extrusionOk="0">
                  <a:moveTo>
                    <a:pt x="1" y="1"/>
                  </a:moveTo>
                  <a:lnTo>
                    <a:pt x="3104" y="3073"/>
                  </a:lnTo>
                  <a:lnTo>
                    <a:pt x="3227" y="3135"/>
                  </a:lnTo>
                  <a:lnTo>
                    <a:pt x="3319" y="3165"/>
                  </a:lnTo>
                  <a:lnTo>
                    <a:pt x="3350" y="3196"/>
                  </a:lnTo>
                  <a:lnTo>
                    <a:pt x="3411" y="3227"/>
                  </a:lnTo>
                  <a:lnTo>
                    <a:pt x="3473" y="3227"/>
                  </a:lnTo>
                  <a:lnTo>
                    <a:pt x="3903" y="3350"/>
                  </a:lnTo>
                  <a:lnTo>
                    <a:pt x="4272" y="3411"/>
                  </a:lnTo>
                  <a:lnTo>
                    <a:pt x="4610" y="3442"/>
                  </a:lnTo>
                  <a:lnTo>
                    <a:pt x="4886" y="3473"/>
                  </a:lnTo>
                  <a:lnTo>
                    <a:pt x="5132" y="3442"/>
                  </a:lnTo>
                  <a:lnTo>
                    <a:pt x="5255" y="3442"/>
                  </a:lnTo>
                  <a:lnTo>
                    <a:pt x="3841" y="2366"/>
                  </a:lnTo>
                  <a:lnTo>
                    <a:pt x="2489" y="1445"/>
                  </a:lnTo>
                  <a:lnTo>
                    <a:pt x="1844" y="1045"/>
                  </a:lnTo>
                  <a:lnTo>
                    <a:pt x="1230" y="676"/>
                  </a:lnTo>
                  <a:lnTo>
                    <a:pt x="615" y="308"/>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8"/>
            <p:cNvSpPr/>
            <p:nvPr/>
          </p:nvSpPr>
          <p:spPr>
            <a:xfrm>
              <a:off x="5212719" y="3533495"/>
              <a:ext cx="4789" cy="77"/>
            </a:xfrm>
            <a:custGeom>
              <a:avLst/>
              <a:gdLst/>
              <a:ahLst/>
              <a:cxnLst/>
              <a:rect l="l" t="t" r="r" b="b"/>
              <a:pathLst>
                <a:path w="62" h="1" extrusionOk="0">
                  <a:moveTo>
                    <a:pt x="62" y="1"/>
                  </a:moveTo>
                  <a:lnTo>
                    <a:pt x="62" y="1"/>
                  </a:lnTo>
                  <a:lnTo>
                    <a:pt x="0" y="1"/>
                  </a:lnTo>
                  <a:lnTo>
                    <a:pt x="0" y="1"/>
                  </a:lnTo>
                  <a:lnTo>
                    <a:pt x="62" y="1"/>
                  </a:lnTo>
                  <a:lnTo>
                    <a:pt x="62"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8"/>
            <p:cNvSpPr/>
            <p:nvPr/>
          </p:nvSpPr>
          <p:spPr>
            <a:xfrm>
              <a:off x="5355066" y="3550101"/>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8"/>
            <p:cNvSpPr/>
            <p:nvPr/>
          </p:nvSpPr>
          <p:spPr>
            <a:xfrm>
              <a:off x="5326643" y="3550101"/>
              <a:ext cx="28500" cy="2472"/>
            </a:xfrm>
            <a:custGeom>
              <a:avLst/>
              <a:gdLst/>
              <a:ahLst/>
              <a:cxnLst/>
              <a:rect l="l" t="t" r="r" b="b"/>
              <a:pathLst>
                <a:path w="369" h="32" extrusionOk="0">
                  <a:moveTo>
                    <a:pt x="0" y="32"/>
                  </a:moveTo>
                  <a:lnTo>
                    <a:pt x="0" y="32"/>
                  </a:lnTo>
                  <a:lnTo>
                    <a:pt x="246" y="1"/>
                  </a:lnTo>
                  <a:lnTo>
                    <a:pt x="369" y="1"/>
                  </a:lnTo>
                  <a:lnTo>
                    <a:pt x="369" y="1"/>
                  </a:lnTo>
                  <a:lnTo>
                    <a:pt x="246" y="1"/>
                  </a:lnTo>
                  <a:lnTo>
                    <a:pt x="0" y="32"/>
                  </a:lnTo>
                  <a:lnTo>
                    <a:pt x="0" y="32"/>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8"/>
            <p:cNvSpPr/>
            <p:nvPr/>
          </p:nvSpPr>
          <p:spPr>
            <a:xfrm>
              <a:off x="5198431" y="3526389"/>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8"/>
            <p:cNvSpPr/>
            <p:nvPr/>
          </p:nvSpPr>
          <p:spPr>
            <a:xfrm>
              <a:off x="5198431" y="352638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8"/>
            <p:cNvSpPr/>
            <p:nvPr/>
          </p:nvSpPr>
          <p:spPr>
            <a:xfrm>
              <a:off x="5205614" y="3528784"/>
              <a:ext cx="2394" cy="2394"/>
            </a:xfrm>
            <a:custGeom>
              <a:avLst/>
              <a:gdLst/>
              <a:ahLst/>
              <a:cxnLst/>
              <a:rect l="l" t="t" r="r" b="b"/>
              <a:pathLst>
                <a:path w="31" h="31" extrusionOk="0">
                  <a:moveTo>
                    <a:pt x="0" y="0"/>
                  </a:moveTo>
                  <a:lnTo>
                    <a:pt x="31" y="31"/>
                  </a:lnTo>
                  <a:lnTo>
                    <a:pt x="0" y="0"/>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8"/>
            <p:cNvSpPr/>
            <p:nvPr/>
          </p:nvSpPr>
          <p:spPr>
            <a:xfrm>
              <a:off x="5205614" y="3528784"/>
              <a:ext cx="2394" cy="2394"/>
            </a:xfrm>
            <a:custGeom>
              <a:avLst/>
              <a:gdLst/>
              <a:ahLst/>
              <a:cxnLst/>
              <a:rect l="l" t="t" r="r" b="b"/>
              <a:pathLst>
                <a:path w="31" h="31" fill="none" extrusionOk="0">
                  <a:moveTo>
                    <a:pt x="0" y="0"/>
                  </a:moveTo>
                  <a:lnTo>
                    <a:pt x="31" y="3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8"/>
            <p:cNvSpPr/>
            <p:nvPr/>
          </p:nvSpPr>
          <p:spPr>
            <a:xfrm>
              <a:off x="4771312" y="3246325"/>
              <a:ext cx="417687" cy="275429"/>
            </a:xfrm>
            <a:custGeom>
              <a:avLst/>
              <a:gdLst/>
              <a:ahLst/>
              <a:cxnLst/>
              <a:rect l="l" t="t" r="r" b="b"/>
              <a:pathLst>
                <a:path w="5408" h="3566" extrusionOk="0">
                  <a:moveTo>
                    <a:pt x="92" y="1"/>
                  </a:moveTo>
                  <a:lnTo>
                    <a:pt x="31" y="32"/>
                  </a:lnTo>
                  <a:lnTo>
                    <a:pt x="0" y="124"/>
                  </a:lnTo>
                  <a:lnTo>
                    <a:pt x="0" y="216"/>
                  </a:lnTo>
                  <a:lnTo>
                    <a:pt x="0" y="277"/>
                  </a:lnTo>
                  <a:lnTo>
                    <a:pt x="62" y="308"/>
                  </a:lnTo>
                  <a:lnTo>
                    <a:pt x="738" y="738"/>
                  </a:lnTo>
                  <a:lnTo>
                    <a:pt x="922" y="861"/>
                  </a:lnTo>
                  <a:lnTo>
                    <a:pt x="1352" y="1138"/>
                  </a:lnTo>
                  <a:lnTo>
                    <a:pt x="1598" y="1291"/>
                  </a:lnTo>
                  <a:lnTo>
                    <a:pt x="2550" y="1875"/>
                  </a:lnTo>
                  <a:lnTo>
                    <a:pt x="3196" y="2275"/>
                  </a:lnTo>
                  <a:lnTo>
                    <a:pt x="4701" y="3166"/>
                  </a:lnTo>
                  <a:lnTo>
                    <a:pt x="4886" y="3289"/>
                  </a:lnTo>
                  <a:lnTo>
                    <a:pt x="4916" y="3289"/>
                  </a:lnTo>
                  <a:lnTo>
                    <a:pt x="5070" y="3381"/>
                  </a:lnTo>
                  <a:lnTo>
                    <a:pt x="5101" y="3411"/>
                  </a:lnTo>
                  <a:lnTo>
                    <a:pt x="5254" y="3473"/>
                  </a:lnTo>
                  <a:lnTo>
                    <a:pt x="5254" y="3504"/>
                  </a:lnTo>
                  <a:lnTo>
                    <a:pt x="5408" y="3565"/>
                  </a:lnTo>
                  <a:lnTo>
                    <a:pt x="5408" y="3565"/>
                  </a:lnTo>
                  <a:lnTo>
                    <a:pt x="2305" y="493"/>
                  </a:lnTo>
                  <a:lnTo>
                    <a:pt x="132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8"/>
            <p:cNvSpPr/>
            <p:nvPr/>
          </p:nvSpPr>
          <p:spPr>
            <a:xfrm>
              <a:off x="5162825" y="3507389"/>
              <a:ext cx="2472" cy="2472"/>
            </a:xfrm>
            <a:custGeom>
              <a:avLst/>
              <a:gdLst/>
              <a:ahLst/>
              <a:cxnLst/>
              <a:rect l="l" t="t" r="r" b="b"/>
              <a:pathLst>
                <a:path w="32" h="32" extrusionOk="0">
                  <a:moveTo>
                    <a:pt x="1" y="1"/>
                  </a:moveTo>
                  <a:lnTo>
                    <a:pt x="32" y="3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8"/>
            <p:cNvSpPr/>
            <p:nvPr/>
          </p:nvSpPr>
          <p:spPr>
            <a:xfrm>
              <a:off x="5162825" y="3507389"/>
              <a:ext cx="2472" cy="2472"/>
            </a:xfrm>
            <a:custGeom>
              <a:avLst/>
              <a:gdLst/>
              <a:ahLst/>
              <a:cxnLst/>
              <a:rect l="l" t="t" r="r" b="b"/>
              <a:pathLst>
                <a:path w="32" h="32" fill="none" extrusionOk="0">
                  <a:moveTo>
                    <a:pt x="1" y="1"/>
                  </a:moveTo>
                  <a:lnTo>
                    <a:pt x="32" y="3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8"/>
            <p:cNvSpPr/>
            <p:nvPr/>
          </p:nvSpPr>
          <p:spPr>
            <a:xfrm>
              <a:off x="5148613" y="3500283"/>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8"/>
            <p:cNvSpPr/>
            <p:nvPr/>
          </p:nvSpPr>
          <p:spPr>
            <a:xfrm>
              <a:off x="5148613" y="3500283"/>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8"/>
            <p:cNvSpPr/>
            <p:nvPr/>
          </p:nvSpPr>
          <p:spPr>
            <a:xfrm>
              <a:off x="5096401" y="3523995"/>
              <a:ext cx="111605" cy="144898"/>
            </a:xfrm>
            <a:custGeom>
              <a:avLst/>
              <a:gdLst/>
              <a:ahLst/>
              <a:cxnLst/>
              <a:rect l="l" t="t" r="r" b="b"/>
              <a:pathLst>
                <a:path w="1445" h="1876" extrusionOk="0">
                  <a:moveTo>
                    <a:pt x="554" y="1"/>
                  </a:moveTo>
                  <a:lnTo>
                    <a:pt x="431" y="124"/>
                  </a:lnTo>
                  <a:lnTo>
                    <a:pt x="308" y="308"/>
                  </a:lnTo>
                  <a:lnTo>
                    <a:pt x="185" y="585"/>
                  </a:lnTo>
                  <a:lnTo>
                    <a:pt x="93" y="861"/>
                  </a:lnTo>
                  <a:lnTo>
                    <a:pt x="31" y="1168"/>
                  </a:lnTo>
                  <a:lnTo>
                    <a:pt x="1" y="1445"/>
                  </a:lnTo>
                  <a:lnTo>
                    <a:pt x="1" y="1691"/>
                  </a:lnTo>
                  <a:lnTo>
                    <a:pt x="31" y="1783"/>
                  </a:lnTo>
                  <a:lnTo>
                    <a:pt x="62" y="1875"/>
                  </a:lnTo>
                  <a:lnTo>
                    <a:pt x="369" y="1875"/>
                  </a:lnTo>
                  <a:lnTo>
                    <a:pt x="615" y="1844"/>
                  </a:lnTo>
                  <a:lnTo>
                    <a:pt x="830" y="1783"/>
                  </a:lnTo>
                  <a:lnTo>
                    <a:pt x="1015" y="1691"/>
                  </a:lnTo>
                  <a:lnTo>
                    <a:pt x="1168" y="1599"/>
                  </a:lnTo>
                  <a:lnTo>
                    <a:pt x="1291" y="1476"/>
                  </a:lnTo>
                  <a:lnTo>
                    <a:pt x="1383" y="1322"/>
                  </a:lnTo>
                  <a:lnTo>
                    <a:pt x="1445" y="1199"/>
                  </a:lnTo>
                  <a:lnTo>
                    <a:pt x="1445" y="1046"/>
                  </a:lnTo>
                  <a:lnTo>
                    <a:pt x="1414" y="861"/>
                  </a:lnTo>
                  <a:lnTo>
                    <a:pt x="1353" y="708"/>
                  </a:lnTo>
                  <a:lnTo>
                    <a:pt x="1260" y="554"/>
                  </a:lnTo>
                  <a:lnTo>
                    <a:pt x="1137" y="400"/>
                  </a:lnTo>
                  <a:lnTo>
                    <a:pt x="984" y="247"/>
                  </a:lnTo>
                  <a:lnTo>
                    <a:pt x="769" y="124"/>
                  </a:lnTo>
                  <a:lnTo>
                    <a:pt x="554" y="1"/>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8"/>
            <p:cNvSpPr/>
            <p:nvPr/>
          </p:nvSpPr>
          <p:spPr>
            <a:xfrm>
              <a:off x="4156664" y="3179901"/>
              <a:ext cx="977795" cy="401172"/>
            </a:xfrm>
            <a:custGeom>
              <a:avLst/>
              <a:gdLst/>
              <a:ahLst/>
              <a:cxnLst/>
              <a:rect l="l" t="t" r="r" b="b"/>
              <a:pathLst>
                <a:path w="12660" h="5194" extrusionOk="0">
                  <a:moveTo>
                    <a:pt x="0" y="1"/>
                  </a:moveTo>
                  <a:lnTo>
                    <a:pt x="62" y="1322"/>
                  </a:lnTo>
                  <a:lnTo>
                    <a:pt x="553" y="1322"/>
                  </a:lnTo>
                  <a:lnTo>
                    <a:pt x="553" y="1230"/>
                  </a:lnTo>
                  <a:lnTo>
                    <a:pt x="553" y="1107"/>
                  </a:lnTo>
                  <a:lnTo>
                    <a:pt x="615" y="1015"/>
                  </a:lnTo>
                  <a:lnTo>
                    <a:pt x="676" y="953"/>
                  </a:lnTo>
                  <a:lnTo>
                    <a:pt x="768" y="892"/>
                  </a:lnTo>
                  <a:lnTo>
                    <a:pt x="861" y="861"/>
                  </a:lnTo>
                  <a:lnTo>
                    <a:pt x="1475" y="861"/>
                  </a:lnTo>
                  <a:lnTo>
                    <a:pt x="1629" y="892"/>
                  </a:lnTo>
                  <a:lnTo>
                    <a:pt x="2182" y="892"/>
                  </a:lnTo>
                  <a:lnTo>
                    <a:pt x="2520" y="922"/>
                  </a:lnTo>
                  <a:lnTo>
                    <a:pt x="2704" y="953"/>
                  </a:lnTo>
                  <a:lnTo>
                    <a:pt x="3042" y="984"/>
                  </a:lnTo>
                  <a:lnTo>
                    <a:pt x="3226" y="984"/>
                  </a:lnTo>
                  <a:lnTo>
                    <a:pt x="3564" y="1015"/>
                  </a:lnTo>
                  <a:lnTo>
                    <a:pt x="3749" y="1045"/>
                  </a:lnTo>
                  <a:lnTo>
                    <a:pt x="4118" y="1107"/>
                  </a:lnTo>
                  <a:lnTo>
                    <a:pt x="4240" y="1107"/>
                  </a:lnTo>
                  <a:lnTo>
                    <a:pt x="4640" y="1168"/>
                  </a:lnTo>
                  <a:lnTo>
                    <a:pt x="4732" y="1199"/>
                  </a:lnTo>
                  <a:lnTo>
                    <a:pt x="5131" y="1291"/>
                  </a:lnTo>
                  <a:lnTo>
                    <a:pt x="5224" y="1291"/>
                  </a:lnTo>
                  <a:lnTo>
                    <a:pt x="5469" y="1353"/>
                  </a:lnTo>
                  <a:lnTo>
                    <a:pt x="5654" y="1383"/>
                  </a:lnTo>
                  <a:lnTo>
                    <a:pt x="5900" y="1445"/>
                  </a:lnTo>
                  <a:lnTo>
                    <a:pt x="6084" y="1506"/>
                  </a:lnTo>
                  <a:lnTo>
                    <a:pt x="6299" y="1568"/>
                  </a:lnTo>
                  <a:lnTo>
                    <a:pt x="6483" y="1629"/>
                  </a:lnTo>
                  <a:lnTo>
                    <a:pt x="6698" y="1691"/>
                  </a:lnTo>
                  <a:lnTo>
                    <a:pt x="6914" y="1752"/>
                  </a:lnTo>
                  <a:lnTo>
                    <a:pt x="7098" y="1813"/>
                  </a:lnTo>
                  <a:lnTo>
                    <a:pt x="7313" y="1906"/>
                  </a:lnTo>
                  <a:lnTo>
                    <a:pt x="7497" y="1967"/>
                  </a:lnTo>
                  <a:lnTo>
                    <a:pt x="7743" y="2090"/>
                  </a:lnTo>
                  <a:lnTo>
                    <a:pt x="7866" y="2151"/>
                  </a:lnTo>
                  <a:lnTo>
                    <a:pt x="8265" y="2305"/>
                  </a:lnTo>
                  <a:lnTo>
                    <a:pt x="8296" y="2336"/>
                  </a:lnTo>
                  <a:lnTo>
                    <a:pt x="8634" y="2489"/>
                  </a:lnTo>
                  <a:lnTo>
                    <a:pt x="8788" y="2582"/>
                  </a:lnTo>
                  <a:lnTo>
                    <a:pt x="9003" y="2704"/>
                  </a:lnTo>
                  <a:lnTo>
                    <a:pt x="9157" y="2766"/>
                  </a:lnTo>
                  <a:lnTo>
                    <a:pt x="9464" y="2920"/>
                  </a:lnTo>
                  <a:lnTo>
                    <a:pt x="9556" y="2981"/>
                  </a:lnTo>
                  <a:lnTo>
                    <a:pt x="9802" y="3073"/>
                  </a:lnTo>
                  <a:lnTo>
                    <a:pt x="9894" y="3135"/>
                  </a:lnTo>
                  <a:lnTo>
                    <a:pt x="10170" y="3288"/>
                  </a:lnTo>
                  <a:lnTo>
                    <a:pt x="10263" y="3319"/>
                  </a:lnTo>
                  <a:lnTo>
                    <a:pt x="10447" y="3442"/>
                  </a:lnTo>
                  <a:lnTo>
                    <a:pt x="10539" y="3473"/>
                  </a:lnTo>
                  <a:lnTo>
                    <a:pt x="10754" y="3596"/>
                  </a:lnTo>
                  <a:lnTo>
                    <a:pt x="10816" y="3626"/>
                  </a:lnTo>
                  <a:lnTo>
                    <a:pt x="11031" y="3749"/>
                  </a:lnTo>
                  <a:lnTo>
                    <a:pt x="11246" y="3903"/>
                  </a:lnTo>
                  <a:lnTo>
                    <a:pt x="11430" y="4087"/>
                  </a:lnTo>
                  <a:lnTo>
                    <a:pt x="11522" y="4241"/>
                  </a:lnTo>
                  <a:lnTo>
                    <a:pt x="11615" y="4425"/>
                  </a:lnTo>
                  <a:lnTo>
                    <a:pt x="11676" y="4640"/>
                  </a:lnTo>
                  <a:lnTo>
                    <a:pt x="11676" y="4886"/>
                  </a:lnTo>
                  <a:lnTo>
                    <a:pt x="11645" y="5101"/>
                  </a:lnTo>
                  <a:lnTo>
                    <a:pt x="11645" y="5132"/>
                  </a:lnTo>
                  <a:lnTo>
                    <a:pt x="11891" y="5193"/>
                  </a:lnTo>
                  <a:lnTo>
                    <a:pt x="11983" y="4947"/>
                  </a:lnTo>
                  <a:lnTo>
                    <a:pt x="12106" y="4702"/>
                  </a:lnTo>
                  <a:lnTo>
                    <a:pt x="12260" y="4517"/>
                  </a:lnTo>
                  <a:lnTo>
                    <a:pt x="12413" y="4333"/>
                  </a:lnTo>
                  <a:lnTo>
                    <a:pt x="12659" y="4026"/>
                  </a:lnTo>
                  <a:lnTo>
                    <a:pt x="11154" y="3135"/>
                  </a:lnTo>
                  <a:lnTo>
                    <a:pt x="10508" y="2735"/>
                  </a:lnTo>
                  <a:lnTo>
                    <a:pt x="9556" y="2151"/>
                  </a:lnTo>
                  <a:lnTo>
                    <a:pt x="9310" y="1998"/>
                  </a:lnTo>
                  <a:lnTo>
                    <a:pt x="8880" y="1721"/>
                  </a:lnTo>
                  <a:lnTo>
                    <a:pt x="8696" y="1598"/>
                  </a:lnTo>
                  <a:lnTo>
                    <a:pt x="8020" y="1168"/>
                  </a:lnTo>
                  <a:lnTo>
                    <a:pt x="6975" y="892"/>
                  </a:lnTo>
                  <a:lnTo>
                    <a:pt x="5930" y="646"/>
                  </a:lnTo>
                  <a:lnTo>
                    <a:pt x="4886" y="431"/>
                  </a:lnTo>
                  <a:lnTo>
                    <a:pt x="3872" y="277"/>
                  </a:lnTo>
                  <a:lnTo>
                    <a:pt x="2858" y="154"/>
                  </a:lnTo>
                  <a:lnTo>
                    <a:pt x="1905" y="62"/>
                  </a:lnTo>
                  <a:lnTo>
                    <a:pt x="922" y="31"/>
                  </a:lnTo>
                  <a:lnTo>
                    <a:pt x="0"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5067901" y="3514495"/>
              <a:ext cx="71288" cy="154398"/>
            </a:xfrm>
            <a:custGeom>
              <a:avLst/>
              <a:gdLst/>
              <a:ahLst/>
              <a:cxnLst/>
              <a:rect l="l" t="t" r="r" b="b"/>
              <a:pathLst>
                <a:path w="923" h="1999" extrusionOk="0">
                  <a:moveTo>
                    <a:pt x="615" y="1"/>
                  </a:moveTo>
                  <a:lnTo>
                    <a:pt x="462" y="185"/>
                  </a:lnTo>
                  <a:lnTo>
                    <a:pt x="308" y="370"/>
                  </a:lnTo>
                  <a:lnTo>
                    <a:pt x="185" y="615"/>
                  </a:lnTo>
                  <a:lnTo>
                    <a:pt x="93" y="861"/>
                  </a:lnTo>
                  <a:lnTo>
                    <a:pt x="32" y="1199"/>
                  </a:lnTo>
                  <a:lnTo>
                    <a:pt x="1" y="1537"/>
                  </a:lnTo>
                  <a:lnTo>
                    <a:pt x="32" y="1660"/>
                  </a:lnTo>
                  <a:lnTo>
                    <a:pt x="62" y="1814"/>
                  </a:lnTo>
                  <a:lnTo>
                    <a:pt x="93" y="1906"/>
                  </a:lnTo>
                  <a:lnTo>
                    <a:pt x="155" y="1998"/>
                  </a:lnTo>
                  <a:lnTo>
                    <a:pt x="431" y="1998"/>
                  </a:lnTo>
                  <a:lnTo>
                    <a:pt x="400" y="1906"/>
                  </a:lnTo>
                  <a:lnTo>
                    <a:pt x="370" y="1814"/>
                  </a:lnTo>
                  <a:lnTo>
                    <a:pt x="370" y="1568"/>
                  </a:lnTo>
                  <a:lnTo>
                    <a:pt x="400" y="1291"/>
                  </a:lnTo>
                  <a:lnTo>
                    <a:pt x="462" y="984"/>
                  </a:lnTo>
                  <a:lnTo>
                    <a:pt x="554" y="708"/>
                  </a:lnTo>
                  <a:lnTo>
                    <a:pt x="677" y="431"/>
                  </a:lnTo>
                  <a:lnTo>
                    <a:pt x="800" y="247"/>
                  </a:lnTo>
                  <a:lnTo>
                    <a:pt x="923" y="124"/>
                  </a:lnTo>
                  <a:lnTo>
                    <a:pt x="61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4199375" y="3246325"/>
              <a:ext cx="360765" cy="358459"/>
            </a:xfrm>
            <a:custGeom>
              <a:avLst/>
              <a:gdLst/>
              <a:ahLst/>
              <a:cxnLst/>
              <a:rect l="l" t="t" r="r" b="b"/>
              <a:pathLst>
                <a:path w="4671" h="4641" extrusionOk="0">
                  <a:moveTo>
                    <a:pt x="308" y="1"/>
                  </a:moveTo>
                  <a:lnTo>
                    <a:pt x="215" y="32"/>
                  </a:lnTo>
                  <a:lnTo>
                    <a:pt x="123" y="93"/>
                  </a:lnTo>
                  <a:lnTo>
                    <a:pt x="62" y="155"/>
                  </a:lnTo>
                  <a:lnTo>
                    <a:pt x="0" y="247"/>
                  </a:lnTo>
                  <a:lnTo>
                    <a:pt x="0" y="370"/>
                  </a:lnTo>
                  <a:lnTo>
                    <a:pt x="0" y="462"/>
                  </a:lnTo>
                  <a:lnTo>
                    <a:pt x="492" y="4641"/>
                  </a:lnTo>
                  <a:lnTo>
                    <a:pt x="4671" y="431"/>
                  </a:lnTo>
                  <a:lnTo>
                    <a:pt x="4578" y="431"/>
                  </a:lnTo>
                  <a:lnTo>
                    <a:pt x="4179" y="339"/>
                  </a:lnTo>
                  <a:lnTo>
                    <a:pt x="4087" y="308"/>
                  </a:lnTo>
                  <a:lnTo>
                    <a:pt x="3687" y="247"/>
                  </a:lnTo>
                  <a:lnTo>
                    <a:pt x="3565" y="247"/>
                  </a:lnTo>
                  <a:lnTo>
                    <a:pt x="3196" y="185"/>
                  </a:lnTo>
                  <a:lnTo>
                    <a:pt x="3011" y="155"/>
                  </a:lnTo>
                  <a:lnTo>
                    <a:pt x="2673" y="124"/>
                  </a:lnTo>
                  <a:lnTo>
                    <a:pt x="2489" y="124"/>
                  </a:lnTo>
                  <a:lnTo>
                    <a:pt x="2151" y="93"/>
                  </a:lnTo>
                  <a:lnTo>
                    <a:pt x="1967" y="62"/>
                  </a:lnTo>
                  <a:lnTo>
                    <a:pt x="1629" y="32"/>
                  </a:lnTo>
                  <a:lnTo>
                    <a:pt x="1076" y="32"/>
                  </a:lnTo>
                  <a:lnTo>
                    <a:pt x="922"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4351223" y="3251114"/>
              <a:ext cx="14366" cy="2472"/>
            </a:xfrm>
            <a:custGeom>
              <a:avLst/>
              <a:gdLst/>
              <a:ahLst/>
              <a:cxnLst/>
              <a:rect l="l" t="t" r="r" b="b"/>
              <a:pathLst>
                <a:path w="186" h="32" extrusionOk="0">
                  <a:moveTo>
                    <a:pt x="1" y="0"/>
                  </a:moveTo>
                  <a:lnTo>
                    <a:pt x="1" y="0"/>
                  </a:lnTo>
                  <a:lnTo>
                    <a:pt x="185" y="31"/>
                  </a:lnTo>
                  <a:lnTo>
                    <a:pt x="185"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8"/>
            <p:cNvSpPr/>
            <p:nvPr/>
          </p:nvSpPr>
          <p:spPr>
            <a:xfrm>
              <a:off x="4310905" y="3248720"/>
              <a:ext cx="14288" cy="77"/>
            </a:xfrm>
            <a:custGeom>
              <a:avLst/>
              <a:gdLst/>
              <a:ahLst/>
              <a:cxnLst/>
              <a:rect l="l" t="t" r="r" b="b"/>
              <a:pathLst>
                <a:path w="185" h="1" extrusionOk="0">
                  <a:moveTo>
                    <a:pt x="0" y="1"/>
                  </a:moveTo>
                  <a:lnTo>
                    <a:pt x="0" y="1"/>
                  </a:lnTo>
                  <a:lnTo>
                    <a:pt x="185" y="1"/>
                  </a:lnTo>
                  <a:lnTo>
                    <a:pt x="185"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8"/>
            <p:cNvSpPr/>
            <p:nvPr/>
          </p:nvSpPr>
          <p:spPr>
            <a:xfrm>
              <a:off x="4270588" y="3246325"/>
              <a:ext cx="11894" cy="2472"/>
            </a:xfrm>
            <a:custGeom>
              <a:avLst/>
              <a:gdLst/>
              <a:ahLst/>
              <a:cxnLst/>
              <a:rect l="l" t="t" r="r" b="b"/>
              <a:pathLst>
                <a:path w="154" h="32" extrusionOk="0">
                  <a:moveTo>
                    <a:pt x="0" y="1"/>
                  </a:moveTo>
                  <a:lnTo>
                    <a:pt x="0" y="1"/>
                  </a:lnTo>
                  <a:lnTo>
                    <a:pt x="154" y="32"/>
                  </a:lnTo>
                  <a:lnTo>
                    <a:pt x="154" y="32"/>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4514964" y="3270115"/>
              <a:ext cx="7260" cy="2394"/>
            </a:xfrm>
            <a:custGeom>
              <a:avLst/>
              <a:gdLst/>
              <a:ahLst/>
              <a:cxnLst/>
              <a:rect l="l" t="t" r="r" b="b"/>
              <a:pathLst>
                <a:path w="94" h="31" extrusionOk="0">
                  <a:moveTo>
                    <a:pt x="1" y="0"/>
                  </a:moveTo>
                  <a:lnTo>
                    <a:pt x="1" y="0"/>
                  </a:lnTo>
                  <a:lnTo>
                    <a:pt x="93" y="31"/>
                  </a:lnTo>
                  <a:lnTo>
                    <a:pt x="93"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4391617" y="3255826"/>
              <a:ext cx="14288" cy="77"/>
            </a:xfrm>
            <a:custGeom>
              <a:avLst/>
              <a:gdLst/>
              <a:ahLst/>
              <a:cxnLst/>
              <a:rect l="l" t="t" r="r" b="b"/>
              <a:pathLst>
                <a:path w="185" h="1" extrusionOk="0">
                  <a:moveTo>
                    <a:pt x="0" y="1"/>
                  </a:moveTo>
                  <a:lnTo>
                    <a:pt x="0" y="1"/>
                  </a:lnTo>
                  <a:lnTo>
                    <a:pt x="184" y="1"/>
                  </a:lnTo>
                  <a:lnTo>
                    <a:pt x="184"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4474647" y="3265326"/>
              <a:ext cx="9577" cy="77"/>
            </a:xfrm>
            <a:custGeom>
              <a:avLst/>
              <a:gdLst/>
              <a:ahLst/>
              <a:cxnLst/>
              <a:rect l="l" t="t" r="r" b="b"/>
              <a:pathLst>
                <a:path w="124" h="1" extrusionOk="0">
                  <a:moveTo>
                    <a:pt x="1" y="1"/>
                  </a:moveTo>
                  <a:lnTo>
                    <a:pt x="1" y="1"/>
                  </a:lnTo>
                  <a:lnTo>
                    <a:pt x="123" y="1"/>
                  </a:lnTo>
                  <a:lnTo>
                    <a:pt x="123" y="1"/>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8"/>
            <p:cNvSpPr/>
            <p:nvPr/>
          </p:nvSpPr>
          <p:spPr>
            <a:xfrm>
              <a:off x="4431935" y="3258220"/>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8"/>
            <p:cNvSpPr/>
            <p:nvPr/>
          </p:nvSpPr>
          <p:spPr>
            <a:xfrm>
              <a:off x="4237299" y="3279615"/>
              <a:ext cx="560185" cy="367882"/>
            </a:xfrm>
            <a:custGeom>
              <a:avLst/>
              <a:gdLst/>
              <a:ahLst/>
              <a:cxnLst/>
              <a:rect l="l" t="t" r="r" b="b"/>
              <a:pathLst>
                <a:path w="7253" h="4763" extrusionOk="0">
                  <a:moveTo>
                    <a:pt x="4180" y="0"/>
                  </a:moveTo>
                  <a:lnTo>
                    <a:pt x="1" y="4210"/>
                  </a:lnTo>
                  <a:lnTo>
                    <a:pt x="1" y="4271"/>
                  </a:lnTo>
                  <a:lnTo>
                    <a:pt x="1" y="4394"/>
                  </a:lnTo>
                  <a:lnTo>
                    <a:pt x="32" y="4455"/>
                  </a:lnTo>
                  <a:lnTo>
                    <a:pt x="62" y="4578"/>
                  </a:lnTo>
                  <a:lnTo>
                    <a:pt x="155" y="4670"/>
                  </a:lnTo>
                  <a:lnTo>
                    <a:pt x="277" y="4732"/>
                  </a:lnTo>
                  <a:lnTo>
                    <a:pt x="400" y="4763"/>
                  </a:lnTo>
                  <a:lnTo>
                    <a:pt x="3534" y="4763"/>
                  </a:lnTo>
                  <a:lnTo>
                    <a:pt x="7252" y="1045"/>
                  </a:lnTo>
                  <a:lnTo>
                    <a:pt x="7221" y="1014"/>
                  </a:lnTo>
                  <a:lnTo>
                    <a:pt x="6822" y="860"/>
                  </a:lnTo>
                  <a:lnTo>
                    <a:pt x="6699" y="799"/>
                  </a:lnTo>
                  <a:lnTo>
                    <a:pt x="6453" y="676"/>
                  </a:lnTo>
                  <a:lnTo>
                    <a:pt x="6269" y="615"/>
                  </a:lnTo>
                  <a:lnTo>
                    <a:pt x="6054" y="522"/>
                  </a:lnTo>
                  <a:lnTo>
                    <a:pt x="5870" y="461"/>
                  </a:lnTo>
                  <a:lnTo>
                    <a:pt x="5654" y="400"/>
                  </a:lnTo>
                  <a:lnTo>
                    <a:pt x="5439" y="338"/>
                  </a:lnTo>
                  <a:lnTo>
                    <a:pt x="5255" y="277"/>
                  </a:lnTo>
                  <a:lnTo>
                    <a:pt x="5040" y="215"/>
                  </a:lnTo>
                  <a:lnTo>
                    <a:pt x="4856" y="154"/>
                  </a:lnTo>
                  <a:lnTo>
                    <a:pt x="4610" y="92"/>
                  </a:lnTo>
                  <a:lnTo>
                    <a:pt x="4425" y="62"/>
                  </a:lnTo>
                  <a:lnTo>
                    <a:pt x="418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8"/>
            <p:cNvSpPr/>
            <p:nvPr/>
          </p:nvSpPr>
          <p:spPr>
            <a:xfrm>
              <a:off x="4237299" y="3609420"/>
              <a:ext cx="2472" cy="14366"/>
            </a:xfrm>
            <a:custGeom>
              <a:avLst/>
              <a:gdLst/>
              <a:ahLst/>
              <a:cxnLst/>
              <a:rect l="l" t="t" r="r" b="b"/>
              <a:pathLst>
                <a:path w="32" h="186" extrusionOk="0">
                  <a:moveTo>
                    <a:pt x="1" y="1"/>
                  </a:moveTo>
                  <a:lnTo>
                    <a:pt x="1" y="124"/>
                  </a:lnTo>
                  <a:lnTo>
                    <a:pt x="1" y="124"/>
                  </a:lnTo>
                  <a:lnTo>
                    <a:pt x="32" y="185"/>
                  </a:lnTo>
                  <a:lnTo>
                    <a:pt x="32" y="185"/>
                  </a:lnTo>
                  <a:lnTo>
                    <a:pt x="1" y="124"/>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8"/>
            <p:cNvSpPr/>
            <p:nvPr/>
          </p:nvSpPr>
          <p:spPr>
            <a:xfrm>
              <a:off x="4643177" y="3300932"/>
              <a:ext cx="14288" cy="4866"/>
            </a:xfrm>
            <a:custGeom>
              <a:avLst/>
              <a:gdLst/>
              <a:ahLst/>
              <a:cxnLst/>
              <a:rect l="l" t="t" r="r" b="b"/>
              <a:pathLst>
                <a:path w="185" h="63" extrusionOk="0">
                  <a:moveTo>
                    <a:pt x="0" y="1"/>
                  </a:moveTo>
                  <a:lnTo>
                    <a:pt x="0" y="1"/>
                  </a:lnTo>
                  <a:lnTo>
                    <a:pt x="184" y="62"/>
                  </a:lnTo>
                  <a:lnTo>
                    <a:pt x="184"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8"/>
            <p:cNvSpPr/>
            <p:nvPr/>
          </p:nvSpPr>
          <p:spPr>
            <a:xfrm>
              <a:off x="4612282" y="3291432"/>
              <a:ext cx="14288" cy="4866"/>
            </a:xfrm>
            <a:custGeom>
              <a:avLst/>
              <a:gdLst/>
              <a:ahLst/>
              <a:cxnLst/>
              <a:rect l="l" t="t" r="r" b="b"/>
              <a:pathLst>
                <a:path w="185" h="63" extrusionOk="0">
                  <a:moveTo>
                    <a:pt x="1" y="1"/>
                  </a:moveTo>
                  <a:lnTo>
                    <a:pt x="1" y="1"/>
                  </a:lnTo>
                  <a:lnTo>
                    <a:pt x="185" y="62"/>
                  </a:lnTo>
                  <a:lnTo>
                    <a:pt x="185" y="6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8"/>
            <p:cNvSpPr/>
            <p:nvPr/>
          </p:nvSpPr>
          <p:spPr>
            <a:xfrm>
              <a:off x="4673994" y="3310433"/>
              <a:ext cx="16683" cy="4789"/>
            </a:xfrm>
            <a:custGeom>
              <a:avLst/>
              <a:gdLst/>
              <a:ahLst/>
              <a:cxnLst/>
              <a:rect l="l" t="t" r="r" b="b"/>
              <a:pathLst>
                <a:path w="216" h="62" extrusionOk="0">
                  <a:moveTo>
                    <a:pt x="0" y="1"/>
                  </a:moveTo>
                  <a:lnTo>
                    <a:pt x="0" y="1"/>
                  </a:lnTo>
                  <a:lnTo>
                    <a:pt x="216" y="62"/>
                  </a:lnTo>
                  <a:lnTo>
                    <a:pt x="216"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8"/>
            <p:cNvSpPr/>
            <p:nvPr/>
          </p:nvSpPr>
          <p:spPr>
            <a:xfrm>
              <a:off x="4579070" y="3284326"/>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8"/>
            <p:cNvSpPr/>
            <p:nvPr/>
          </p:nvSpPr>
          <p:spPr>
            <a:xfrm>
              <a:off x="4735706" y="3331827"/>
              <a:ext cx="19077" cy="9500"/>
            </a:xfrm>
            <a:custGeom>
              <a:avLst/>
              <a:gdLst/>
              <a:ahLst/>
              <a:cxnLst/>
              <a:rect l="l" t="t" r="r" b="b"/>
              <a:pathLst>
                <a:path w="247" h="123" extrusionOk="0">
                  <a:moveTo>
                    <a:pt x="0" y="0"/>
                  </a:moveTo>
                  <a:lnTo>
                    <a:pt x="0" y="0"/>
                  </a:lnTo>
                  <a:lnTo>
                    <a:pt x="246" y="123"/>
                  </a:lnTo>
                  <a:lnTo>
                    <a:pt x="246" y="123"/>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8"/>
            <p:cNvSpPr/>
            <p:nvPr/>
          </p:nvSpPr>
          <p:spPr>
            <a:xfrm>
              <a:off x="4704812" y="3319933"/>
              <a:ext cx="16683" cy="7183"/>
            </a:xfrm>
            <a:custGeom>
              <a:avLst/>
              <a:gdLst/>
              <a:ahLst/>
              <a:cxnLst/>
              <a:rect l="l" t="t" r="r" b="b"/>
              <a:pathLst>
                <a:path w="216" h="93" extrusionOk="0">
                  <a:moveTo>
                    <a:pt x="1" y="0"/>
                  </a:moveTo>
                  <a:lnTo>
                    <a:pt x="1" y="0"/>
                  </a:lnTo>
                  <a:lnTo>
                    <a:pt x="216" y="93"/>
                  </a:lnTo>
                  <a:lnTo>
                    <a:pt x="216" y="93"/>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8"/>
            <p:cNvSpPr/>
            <p:nvPr/>
          </p:nvSpPr>
          <p:spPr>
            <a:xfrm>
              <a:off x="4764207" y="3346039"/>
              <a:ext cx="33288" cy="14289"/>
            </a:xfrm>
            <a:custGeom>
              <a:avLst/>
              <a:gdLst/>
              <a:ahLst/>
              <a:cxnLst/>
              <a:rect l="l" t="t" r="r" b="b"/>
              <a:pathLst>
                <a:path w="431" h="185" extrusionOk="0">
                  <a:moveTo>
                    <a:pt x="430" y="185"/>
                  </a:moveTo>
                  <a:lnTo>
                    <a:pt x="430" y="185"/>
                  </a:lnTo>
                  <a:lnTo>
                    <a:pt x="430" y="185"/>
                  </a:lnTo>
                  <a:lnTo>
                    <a:pt x="399" y="154"/>
                  </a:lnTo>
                  <a:lnTo>
                    <a:pt x="399" y="154"/>
                  </a:lnTo>
                  <a:lnTo>
                    <a:pt x="0" y="0"/>
                  </a:lnTo>
                  <a:lnTo>
                    <a:pt x="0" y="0"/>
                  </a:lnTo>
                  <a:lnTo>
                    <a:pt x="399" y="154"/>
                  </a:lnTo>
                  <a:lnTo>
                    <a:pt x="399" y="154"/>
                  </a:lnTo>
                  <a:lnTo>
                    <a:pt x="430" y="185"/>
                  </a:lnTo>
                  <a:lnTo>
                    <a:pt x="430" y="185"/>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8"/>
            <p:cNvSpPr/>
            <p:nvPr/>
          </p:nvSpPr>
          <p:spPr>
            <a:xfrm>
              <a:off x="4647888" y="3405358"/>
              <a:ext cx="410658" cy="242140"/>
            </a:xfrm>
            <a:custGeom>
              <a:avLst/>
              <a:gdLst/>
              <a:ahLst/>
              <a:cxnLst/>
              <a:rect l="l" t="t" r="r" b="b"/>
              <a:pathLst>
                <a:path w="5317" h="3135" extrusionOk="0">
                  <a:moveTo>
                    <a:pt x="3104" y="1"/>
                  </a:moveTo>
                  <a:lnTo>
                    <a:pt x="0" y="3135"/>
                  </a:lnTo>
                  <a:lnTo>
                    <a:pt x="4210" y="3135"/>
                  </a:lnTo>
                  <a:lnTo>
                    <a:pt x="4394" y="3073"/>
                  </a:lnTo>
                  <a:lnTo>
                    <a:pt x="4640" y="3012"/>
                  </a:lnTo>
                  <a:lnTo>
                    <a:pt x="4855" y="2858"/>
                  </a:lnTo>
                  <a:lnTo>
                    <a:pt x="5009" y="2735"/>
                  </a:lnTo>
                  <a:lnTo>
                    <a:pt x="5162" y="2489"/>
                  </a:lnTo>
                  <a:lnTo>
                    <a:pt x="5224" y="2366"/>
                  </a:lnTo>
                  <a:lnTo>
                    <a:pt x="5285" y="2213"/>
                  </a:lnTo>
                  <a:lnTo>
                    <a:pt x="5285" y="2182"/>
                  </a:lnTo>
                  <a:lnTo>
                    <a:pt x="5316" y="1967"/>
                  </a:lnTo>
                  <a:lnTo>
                    <a:pt x="5316" y="1721"/>
                  </a:lnTo>
                  <a:lnTo>
                    <a:pt x="5255" y="1506"/>
                  </a:lnTo>
                  <a:lnTo>
                    <a:pt x="5162" y="1322"/>
                  </a:lnTo>
                  <a:lnTo>
                    <a:pt x="5070" y="1168"/>
                  </a:lnTo>
                  <a:lnTo>
                    <a:pt x="4886" y="984"/>
                  </a:lnTo>
                  <a:lnTo>
                    <a:pt x="4671" y="830"/>
                  </a:lnTo>
                  <a:lnTo>
                    <a:pt x="4456" y="707"/>
                  </a:lnTo>
                  <a:lnTo>
                    <a:pt x="4394" y="677"/>
                  </a:lnTo>
                  <a:lnTo>
                    <a:pt x="4179" y="554"/>
                  </a:lnTo>
                  <a:lnTo>
                    <a:pt x="4087" y="523"/>
                  </a:lnTo>
                  <a:lnTo>
                    <a:pt x="3903" y="400"/>
                  </a:lnTo>
                  <a:lnTo>
                    <a:pt x="3810" y="369"/>
                  </a:lnTo>
                  <a:lnTo>
                    <a:pt x="3534" y="216"/>
                  </a:lnTo>
                  <a:lnTo>
                    <a:pt x="3442" y="154"/>
                  </a:lnTo>
                  <a:lnTo>
                    <a:pt x="3196" y="62"/>
                  </a:lnTo>
                  <a:lnTo>
                    <a:pt x="3104"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8"/>
            <p:cNvSpPr/>
            <p:nvPr/>
          </p:nvSpPr>
          <p:spPr>
            <a:xfrm>
              <a:off x="4963554" y="3647421"/>
              <a:ext cx="9500" cy="77"/>
            </a:xfrm>
            <a:custGeom>
              <a:avLst/>
              <a:gdLst/>
              <a:ahLst/>
              <a:cxnLst/>
              <a:rect l="l" t="t" r="r" b="b"/>
              <a:pathLst>
                <a:path w="123" h="1" extrusionOk="0">
                  <a:moveTo>
                    <a:pt x="0" y="1"/>
                  </a:moveTo>
                  <a:lnTo>
                    <a:pt x="0" y="1"/>
                  </a:lnTo>
                  <a:lnTo>
                    <a:pt x="123" y="1"/>
                  </a:lnTo>
                  <a:lnTo>
                    <a:pt x="123"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8"/>
            <p:cNvSpPr/>
            <p:nvPr/>
          </p:nvSpPr>
          <p:spPr>
            <a:xfrm>
              <a:off x="4949265" y="3436176"/>
              <a:ext cx="14288" cy="9577"/>
            </a:xfrm>
            <a:custGeom>
              <a:avLst/>
              <a:gdLst/>
              <a:ahLst/>
              <a:cxnLst/>
              <a:rect l="l" t="t" r="r" b="b"/>
              <a:pathLst>
                <a:path w="185" h="124" extrusionOk="0">
                  <a:moveTo>
                    <a:pt x="1" y="1"/>
                  </a:moveTo>
                  <a:lnTo>
                    <a:pt x="1" y="1"/>
                  </a:lnTo>
                  <a:lnTo>
                    <a:pt x="185" y="124"/>
                  </a:lnTo>
                  <a:lnTo>
                    <a:pt x="185"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8"/>
            <p:cNvSpPr/>
            <p:nvPr/>
          </p:nvSpPr>
          <p:spPr>
            <a:xfrm>
              <a:off x="4920765" y="3421964"/>
              <a:ext cx="21471" cy="11972"/>
            </a:xfrm>
            <a:custGeom>
              <a:avLst/>
              <a:gdLst/>
              <a:ahLst/>
              <a:cxnLst/>
              <a:rect l="l" t="t" r="r" b="b"/>
              <a:pathLst>
                <a:path w="278" h="155" extrusionOk="0">
                  <a:moveTo>
                    <a:pt x="1" y="1"/>
                  </a:moveTo>
                  <a:lnTo>
                    <a:pt x="1" y="1"/>
                  </a:lnTo>
                  <a:lnTo>
                    <a:pt x="277" y="154"/>
                  </a:lnTo>
                  <a:lnTo>
                    <a:pt x="277" y="15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4970660" y="3448070"/>
              <a:ext cx="16683" cy="9577"/>
            </a:xfrm>
            <a:custGeom>
              <a:avLst/>
              <a:gdLst/>
              <a:ahLst/>
              <a:cxnLst/>
              <a:rect l="l" t="t" r="r" b="b"/>
              <a:pathLst>
                <a:path w="216" h="124" extrusionOk="0">
                  <a:moveTo>
                    <a:pt x="215" y="124"/>
                  </a:moveTo>
                  <a:lnTo>
                    <a:pt x="215" y="124"/>
                  </a:lnTo>
                  <a:lnTo>
                    <a:pt x="0" y="1"/>
                  </a:lnTo>
                  <a:lnTo>
                    <a:pt x="0" y="1"/>
                  </a:lnTo>
                  <a:lnTo>
                    <a:pt x="215" y="124"/>
                  </a:lnTo>
                  <a:lnTo>
                    <a:pt x="215" y="124"/>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8"/>
            <p:cNvSpPr/>
            <p:nvPr/>
          </p:nvSpPr>
          <p:spPr>
            <a:xfrm>
              <a:off x="4894659" y="3410069"/>
              <a:ext cx="19077" cy="7260"/>
            </a:xfrm>
            <a:custGeom>
              <a:avLst/>
              <a:gdLst/>
              <a:ahLst/>
              <a:cxnLst/>
              <a:rect l="l" t="t" r="r" b="b"/>
              <a:pathLst>
                <a:path w="247" h="94" extrusionOk="0">
                  <a:moveTo>
                    <a:pt x="1" y="1"/>
                  </a:moveTo>
                  <a:lnTo>
                    <a:pt x="1" y="1"/>
                  </a:lnTo>
                  <a:lnTo>
                    <a:pt x="247" y="93"/>
                  </a:lnTo>
                  <a:lnTo>
                    <a:pt x="247" y="93"/>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8"/>
            <p:cNvSpPr/>
            <p:nvPr/>
          </p:nvSpPr>
          <p:spPr>
            <a:xfrm>
              <a:off x="4887553" y="3405358"/>
              <a:ext cx="77" cy="77"/>
            </a:xfrm>
            <a:custGeom>
              <a:avLst/>
              <a:gdLst/>
              <a:ahLst/>
              <a:cxnLst/>
              <a:rect l="l" t="t" r="r" b="b"/>
              <a:pathLst>
                <a:path w="1" h="1" extrusionOk="0">
                  <a:moveTo>
                    <a:pt x="1" y="1"/>
                  </a:move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887553" y="3405358"/>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991977" y="3459965"/>
              <a:ext cx="16683" cy="9577"/>
            </a:xfrm>
            <a:custGeom>
              <a:avLst/>
              <a:gdLst/>
              <a:ahLst/>
              <a:cxnLst/>
              <a:rect l="l" t="t" r="r" b="b"/>
              <a:pathLst>
                <a:path w="216" h="124" extrusionOk="0">
                  <a:moveTo>
                    <a:pt x="216" y="123"/>
                  </a:moveTo>
                  <a:lnTo>
                    <a:pt x="216" y="123"/>
                  </a:lnTo>
                  <a:lnTo>
                    <a:pt x="1" y="0"/>
                  </a:lnTo>
                  <a:lnTo>
                    <a:pt x="1" y="0"/>
                  </a:lnTo>
                  <a:lnTo>
                    <a:pt x="216" y="123"/>
                  </a:lnTo>
                  <a:lnTo>
                    <a:pt x="216" y="12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510253" y="3360251"/>
              <a:ext cx="377370" cy="287246"/>
            </a:xfrm>
            <a:custGeom>
              <a:avLst/>
              <a:gdLst/>
              <a:ahLst/>
              <a:cxnLst/>
              <a:rect l="l" t="t" r="r" b="b"/>
              <a:pathLst>
                <a:path w="4886" h="3719" extrusionOk="0">
                  <a:moveTo>
                    <a:pt x="3718" y="1"/>
                  </a:moveTo>
                  <a:lnTo>
                    <a:pt x="0" y="3719"/>
                  </a:lnTo>
                  <a:lnTo>
                    <a:pt x="1782" y="3719"/>
                  </a:lnTo>
                  <a:lnTo>
                    <a:pt x="4886" y="585"/>
                  </a:lnTo>
                  <a:lnTo>
                    <a:pt x="4579" y="431"/>
                  </a:lnTo>
                  <a:lnTo>
                    <a:pt x="4425" y="369"/>
                  </a:lnTo>
                  <a:lnTo>
                    <a:pt x="4210" y="247"/>
                  </a:lnTo>
                  <a:lnTo>
                    <a:pt x="4056" y="154"/>
                  </a:lnTo>
                  <a:lnTo>
                    <a:pt x="3718"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835341" y="3379251"/>
              <a:ext cx="16683" cy="9577"/>
            </a:xfrm>
            <a:custGeom>
              <a:avLst/>
              <a:gdLst/>
              <a:ahLst/>
              <a:cxnLst/>
              <a:rect l="l" t="t" r="r" b="b"/>
              <a:pathLst>
                <a:path w="216" h="124" extrusionOk="0">
                  <a:moveTo>
                    <a:pt x="1" y="1"/>
                  </a:moveTo>
                  <a:lnTo>
                    <a:pt x="1" y="1"/>
                  </a:lnTo>
                  <a:lnTo>
                    <a:pt x="216" y="123"/>
                  </a:lnTo>
                  <a:lnTo>
                    <a:pt x="216" y="123"/>
                  </a:ln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797418" y="3360251"/>
              <a:ext cx="26183" cy="11972"/>
            </a:xfrm>
            <a:custGeom>
              <a:avLst/>
              <a:gdLst/>
              <a:ahLst/>
              <a:cxnLst/>
              <a:rect l="l" t="t" r="r" b="b"/>
              <a:pathLst>
                <a:path w="339" h="155" extrusionOk="0">
                  <a:moveTo>
                    <a:pt x="338" y="154"/>
                  </a:moveTo>
                  <a:lnTo>
                    <a:pt x="338" y="154"/>
                  </a:lnTo>
                  <a:lnTo>
                    <a:pt x="0" y="1"/>
                  </a:lnTo>
                  <a:lnTo>
                    <a:pt x="0" y="1"/>
                  </a:lnTo>
                  <a:lnTo>
                    <a:pt x="0" y="1"/>
                  </a:lnTo>
                  <a:lnTo>
                    <a:pt x="338" y="154"/>
                  </a:lnTo>
                  <a:lnTo>
                    <a:pt x="338" y="154"/>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863842" y="3393463"/>
              <a:ext cx="23788" cy="11972"/>
            </a:xfrm>
            <a:custGeom>
              <a:avLst/>
              <a:gdLst/>
              <a:ahLst/>
              <a:cxnLst/>
              <a:rect l="l" t="t" r="r" b="b"/>
              <a:pathLst>
                <a:path w="308" h="155" extrusionOk="0">
                  <a:moveTo>
                    <a:pt x="308" y="155"/>
                  </a:moveTo>
                  <a:lnTo>
                    <a:pt x="308" y="155"/>
                  </a:lnTo>
                  <a:lnTo>
                    <a:pt x="1" y="1"/>
                  </a:lnTo>
                  <a:lnTo>
                    <a:pt x="1" y="1"/>
                  </a:lnTo>
                  <a:lnTo>
                    <a:pt x="308" y="155"/>
                  </a:lnTo>
                  <a:lnTo>
                    <a:pt x="308" y="155"/>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090163" y="3137188"/>
              <a:ext cx="783240" cy="133003"/>
            </a:xfrm>
            <a:custGeom>
              <a:avLst/>
              <a:gdLst/>
              <a:ahLst/>
              <a:cxnLst/>
              <a:rect l="l" t="t" r="r" b="b"/>
              <a:pathLst>
                <a:path w="10141" h="1722" extrusionOk="0">
                  <a:moveTo>
                    <a:pt x="2828" y="1"/>
                  </a:moveTo>
                  <a:lnTo>
                    <a:pt x="1599" y="31"/>
                  </a:lnTo>
                  <a:lnTo>
                    <a:pt x="1" y="93"/>
                  </a:lnTo>
                  <a:lnTo>
                    <a:pt x="32" y="554"/>
                  </a:lnTo>
                  <a:lnTo>
                    <a:pt x="861" y="554"/>
                  </a:lnTo>
                  <a:lnTo>
                    <a:pt x="1783" y="584"/>
                  </a:lnTo>
                  <a:lnTo>
                    <a:pt x="2766" y="615"/>
                  </a:lnTo>
                  <a:lnTo>
                    <a:pt x="3719" y="707"/>
                  </a:lnTo>
                  <a:lnTo>
                    <a:pt x="4733" y="830"/>
                  </a:lnTo>
                  <a:lnTo>
                    <a:pt x="5747" y="984"/>
                  </a:lnTo>
                  <a:lnTo>
                    <a:pt x="6791" y="1199"/>
                  </a:lnTo>
                  <a:lnTo>
                    <a:pt x="7836" y="1445"/>
                  </a:lnTo>
                  <a:lnTo>
                    <a:pt x="8881" y="1721"/>
                  </a:lnTo>
                  <a:lnTo>
                    <a:pt x="8881" y="1721"/>
                  </a:lnTo>
                  <a:lnTo>
                    <a:pt x="8819" y="1690"/>
                  </a:lnTo>
                  <a:lnTo>
                    <a:pt x="8819" y="1629"/>
                  </a:lnTo>
                  <a:lnTo>
                    <a:pt x="8819" y="1537"/>
                  </a:lnTo>
                  <a:lnTo>
                    <a:pt x="8850" y="1445"/>
                  </a:lnTo>
                  <a:lnTo>
                    <a:pt x="8911" y="1414"/>
                  </a:lnTo>
                  <a:lnTo>
                    <a:pt x="10140" y="1414"/>
                  </a:lnTo>
                  <a:lnTo>
                    <a:pt x="9157" y="1014"/>
                  </a:lnTo>
                  <a:lnTo>
                    <a:pt x="8174" y="707"/>
                  </a:lnTo>
                  <a:lnTo>
                    <a:pt x="7191" y="431"/>
                  </a:lnTo>
                  <a:lnTo>
                    <a:pt x="6177" y="246"/>
                  </a:lnTo>
                  <a:lnTo>
                    <a:pt x="5132" y="123"/>
                  </a:lnTo>
                  <a:lnTo>
                    <a:pt x="4026" y="31"/>
                  </a:lnTo>
                  <a:lnTo>
                    <a:pt x="2828"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8"/>
            <p:cNvSpPr/>
            <p:nvPr/>
          </p:nvSpPr>
          <p:spPr>
            <a:xfrm>
              <a:off x="4246799" y="3709133"/>
              <a:ext cx="187604" cy="45184"/>
            </a:xfrm>
            <a:custGeom>
              <a:avLst/>
              <a:gdLst/>
              <a:ahLst/>
              <a:cxnLst/>
              <a:rect l="l" t="t" r="r" b="b"/>
              <a:pathLst>
                <a:path w="2429" h="585" extrusionOk="0">
                  <a:moveTo>
                    <a:pt x="308" y="0"/>
                  </a:moveTo>
                  <a:lnTo>
                    <a:pt x="185" y="31"/>
                  </a:lnTo>
                  <a:lnTo>
                    <a:pt x="93" y="93"/>
                  </a:lnTo>
                  <a:lnTo>
                    <a:pt x="32" y="185"/>
                  </a:lnTo>
                  <a:lnTo>
                    <a:pt x="1" y="308"/>
                  </a:lnTo>
                  <a:lnTo>
                    <a:pt x="1" y="369"/>
                  </a:lnTo>
                  <a:lnTo>
                    <a:pt x="32" y="461"/>
                  </a:lnTo>
                  <a:lnTo>
                    <a:pt x="124" y="554"/>
                  </a:lnTo>
                  <a:lnTo>
                    <a:pt x="154" y="461"/>
                  </a:lnTo>
                  <a:lnTo>
                    <a:pt x="247" y="369"/>
                  </a:lnTo>
                  <a:lnTo>
                    <a:pt x="339" y="308"/>
                  </a:lnTo>
                  <a:lnTo>
                    <a:pt x="431" y="277"/>
                  </a:lnTo>
                  <a:lnTo>
                    <a:pt x="1906" y="277"/>
                  </a:lnTo>
                  <a:lnTo>
                    <a:pt x="2029" y="308"/>
                  </a:lnTo>
                  <a:lnTo>
                    <a:pt x="2121" y="369"/>
                  </a:lnTo>
                  <a:lnTo>
                    <a:pt x="2213" y="461"/>
                  </a:lnTo>
                  <a:lnTo>
                    <a:pt x="2244" y="584"/>
                  </a:lnTo>
                  <a:lnTo>
                    <a:pt x="2305" y="554"/>
                  </a:lnTo>
                  <a:lnTo>
                    <a:pt x="2367" y="461"/>
                  </a:lnTo>
                  <a:lnTo>
                    <a:pt x="2397" y="400"/>
                  </a:lnTo>
                  <a:lnTo>
                    <a:pt x="2428" y="308"/>
                  </a:lnTo>
                  <a:lnTo>
                    <a:pt x="2397" y="185"/>
                  </a:lnTo>
                  <a:lnTo>
                    <a:pt x="2336" y="93"/>
                  </a:lnTo>
                  <a:lnTo>
                    <a:pt x="2244" y="31"/>
                  </a:lnTo>
                  <a:lnTo>
                    <a:pt x="2121"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8"/>
            <p:cNvSpPr/>
            <p:nvPr/>
          </p:nvSpPr>
          <p:spPr>
            <a:xfrm>
              <a:off x="4256299" y="3730451"/>
              <a:ext cx="163815" cy="26184"/>
            </a:xfrm>
            <a:custGeom>
              <a:avLst/>
              <a:gdLst/>
              <a:ahLst/>
              <a:cxnLst/>
              <a:rect l="l" t="t" r="r" b="b"/>
              <a:pathLst>
                <a:path w="2121" h="339" extrusionOk="0">
                  <a:moveTo>
                    <a:pt x="308" y="1"/>
                  </a:moveTo>
                  <a:lnTo>
                    <a:pt x="216" y="32"/>
                  </a:lnTo>
                  <a:lnTo>
                    <a:pt x="124" y="93"/>
                  </a:lnTo>
                  <a:lnTo>
                    <a:pt x="31" y="185"/>
                  </a:lnTo>
                  <a:lnTo>
                    <a:pt x="1" y="278"/>
                  </a:lnTo>
                  <a:lnTo>
                    <a:pt x="93" y="308"/>
                  </a:lnTo>
                  <a:lnTo>
                    <a:pt x="185" y="339"/>
                  </a:lnTo>
                  <a:lnTo>
                    <a:pt x="1998" y="339"/>
                  </a:lnTo>
                  <a:lnTo>
                    <a:pt x="2121" y="308"/>
                  </a:lnTo>
                  <a:lnTo>
                    <a:pt x="2090" y="185"/>
                  </a:lnTo>
                  <a:lnTo>
                    <a:pt x="1998" y="93"/>
                  </a:lnTo>
                  <a:lnTo>
                    <a:pt x="1906" y="32"/>
                  </a:lnTo>
                  <a:lnTo>
                    <a:pt x="1783" y="1"/>
                  </a:ln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8"/>
            <p:cNvSpPr/>
            <p:nvPr/>
          </p:nvSpPr>
          <p:spPr>
            <a:xfrm>
              <a:off x="3060213" y="3856271"/>
              <a:ext cx="1134428" cy="296746"/>
            </a:xfrm>
            <a:custGeom>
              <a:avLst/>
              <a:gdLst/>
              <a:ahLst/>
              <a:cxnLst/>
              <a:rect l="l" t="t" r="r" b="b"/>
              <a:pathLst>
                <a:path w="14688" h="3842" extrusionOk="0">
                  <a:moveTo>
                    <a:pt x="4425" y="0"/>
                  </a:moveTo>
                  <a:lnTo>
                    <a:pt x="3842" y="31"/>
                  </a:lnTo>
                  <a:lnTo>
                    <a:pt x="3289" y="62"/>
                  </a:lnTo>
                  <a:lnTo>
                    <a:pt x="2736" y="154"/>
                  </a:lnTo>
                  <a:lnTo>
                    <a:pt x="2152" y="246"/>
                  </a:lnTo>
                  <a:lnTo>
                    <a:pt x="1599" y="400"/>
                  </a:lnTo>
                  <a:lnTo>
                    <a:pt x="1076" y="554"/>
                  </a:lnTo>
                  <a:lnTo>
                    <a:pt x="523" y="769"/>
                  </a:lnTo>
                  <a:lnTo>
                    <a:pt x="1" y="984"/>
                  </a:lnTo>
                  <a:lnTo>
                    <a:pt x="1" y="1567"/>
                  </a:lnTo>
                  <a:lnTo>
                    <a:pt x="4487" y="1567"/>
                  </a:lnTo>
                  <a:lnTo>
                    <a:pt x="9434" y="2889"/>
                  </a:lnTo>
                  <a:lnTo>
                    <a:pt x="9833" y="2919"/>
                  </a:lnTo>
                  <a:lnTo>
                    <a:pt x="10202" y="3042"/>
                  </a:lnTo>
                  <a:lnTo>
                    <a:pt x="10571" y="3196"/>
                  </a:lnTo>
                  <a:lnTo>
                    <a:pt x="10878" y="3442"/>
                  </a:lnTo>
                  <a:lnTo>
                    <a:pt x="11369" y="3841"/>
                  </a:lnTo>
                  <a:lnTo>
                    <a:pt x="14688" y="3841"/>
                  </a:lnTo>
                  <a:lnTo>
                    <a:pt x="14596" y="1383"/>
                  </a:lnTo>
                  <a:lnTo>
                    <a:pt x="13674" y="1352"/>
                  </a:lnTo>
                  <a:lnTo>
                    <a:pt x="12814" y="1291"/>
                  </a:lnTo>
                  <a:lnTo>
                    <a:pt x="11984" y="1229"/>
                  </a:lnTo>
                  <a:lnTo>
                    <a:pt x="11185" y="1137"/>
                  </a:lnTo>
                  <a:lnTo>
                    <a:pt x="10448" y="1014"/>
                  </a:lnTo>
                  <a:lnTo>
                    <a:pt x="9741" y="891"/>
                  </a:lnTo>
                  <a:lnTo>
                    <a:pt x="9096" y="738"/>
                  </a:lnTo>
                  <a:lnTo>
                    <a:pt x="8512" y="584"/>
                  </a:lnTo>
                  <a:lnTo>
                    <a:pt x="8051" y="461"/>
                  </a:lnTo>
                  <a:lnTo>
                    <a:pt x="7590" y="338"/>
                  </a:lnTo>
                  <a:lnTo>
                    <a:pt x="7099" y="246"/>
                  </a:lnTo>
                  <a:lnTo>
                    <a:pt x="6576" y="154"/>
                  </a:lnTo>
                  <a:lnTo>
                    <a:pt x="6054" y="93"/>
                  </a:lnTo>
                  <a:lnTo>
                    <a:pt x="5532" y="31"/>
                  </a:lnTo>
                  <a:lnTo>
                    <a:pt x="4979"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8"/>
            <p:cNvSpPr/>
            <p:nvPr/>
          </p:nvSpPr>
          <p:spPr>
            <a:xfrm>
              <a:off x="3900315" y="4122046"/>
              <a:ext cx="38077" cy="30972"/>
            </a:xfrm>
            <a:custGeom>
              <a:avLst/>
              <a:gdLst/>
              <a:ahLst/>
              <a:cxnLst/>
              <a:rect l="l" t="t" r="r" b="b"/>
              <a:pathLst>
                <a:path w="493" h="401" extrusionOk="0">
                  <a:moveTo>
                    <a:pt x="1" y="1"/>
                  </a:moveTo>
                  <a:lnTo>
                    <a:pt x="492" y="400"/>
                  </a:lnTo>
                  <a:lnTo>
                    <a:pt x="1"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8"/>
            <p:cNvSpPr/>
            <p:nvPr/>
          </p:nvSpPr>
          <p:spPr>
            <a:xfrm>
              <a:off x="3060213" y="3179901"/>
              <a:ext cx="1127322" cy="783265"/>
            </a:xfrm>
            <a:custGeom>
              <a:avLst/>
              <a:gdLst/>
              <a:ahLst/>
              <a:cxnLst/>
              <a:rect l="l" t="t" r="r" b="b"/>
              <a:pathLst>
                <a:path w="14596" h="10141" extrusionOk="0">
                  <a:moveTo>
                    <a:pt x="13428" y="861"/>
                  </a:moveTo>
                  <a:lnTo>
                    <a:pt x="13490" y="892"/>
                  </a:lnTo>
                  <a:lnTo>
                    <a:pt x="13551" y="922"/>
                  </a:lnTo>
                  <a:lnTo>
                    <a:pt x="13612" y="953"/>
                  </a:lnTo>
                  <a:lnTo>
                    <a:pt x="13674" y="1015"/>
                  </a:lnTo>
                  <a:lnTo>
                    <a:pt x="13674" y="1045"/>
                  </a:lnTo>
                  <a:lnTo>
                    <a:pt x="13735" y="1107"/>
                  </a:lnTo>
                  <a:lnTo>
                    <a:pt x="13766" y="1199"/>
                  </a:lnTo>
                  <a:lnTo>
                    <a:pt x="13766" y="1291"/>
                  </a:lnTo>
                  <a:lnTo>
                    <a:pt x="13397" y="5685"/>
                  </a:lnTo>
                  <a:lnTo>
                    <a:pt x="13367" y="5777"/>
                  </a:lnTo>
                  <a:lnTo>
                    <a:pt x="13336" y="5869"/>
                  </a:lnTo>
                  <a:lnTo>
                    <a:pt x="13274" y="5931"/>
                  </a:lnTo>
                  <a:lnTo>
                    <a:pt x="13152" y="6023"/>
                  </a:lnTo>
                  <a:lnTo>
                    <a:pt x="12998" y="6054"/>
                  </a:lnTo>
                  <a:lnTo>
                    <a:pt x="6668" y="6054"/>
                  </a:lnTo>
                  <a:lnTo>
                    <a:pt x="6546" y="6023"/>
                  </a:lnTo>
                  <a:lnTo>
                    <a:pt x="6392" y="6023"/>
                  </a:lnTo>
                  <a:lnTo>
                    <a:pt x="6361" y="5992"/>
                  </a:lnTo>
                  <a:lnTo>
                    <a:pt x="6300" y="5961"/>
                  </a:lnTo>
                  <a:lnTo>
                    <a:pt x="6238" y="5931"/>
                  </a:lnTo>
                  <a:lnTo>
                    <a:pt x="6177" y="5900"/>
                  </a:lnTo>
                  <a:lnTo>
                    <a:pt x="6085" y="5869"/>
                  </a:lnTo>
                  <a:lnTo>
                    <a:pt x="6054" y="5838"/>
                  </a:lnTo>
                  <a:lnTo>
                    <a:pt x="5992" y="5777"/>
                  </a:lnTo>
                  <a:lnTo>
                    <a:pt x="5900" y="5685"/>
                  </a:lnTo>
                  <a:lnTo>
                    <a:pt x="5839" y="5623"/>
                  </a:lnTo>
                  <a:lnTo>
                    <a:pt x="5808" y="5593"/>
                  </a:lnTo>
                  <a:lnTo>
                    <a:pt x="5747" y="5470"/>
                  </a:lnTo>
                  <a:lnTo>
                    <a:pt x="5685" y="5316"/>
                  </a:lnTo>
                  <a:lnTo>
                    <a:pt x="5654" y="5132"/>
                  </a:lnTo>
                  <a:lnTo>
                    <a:pt x="5654" y="4978"/>
                  </a:lnTo>
                  <a:lnTo>
                    <a:pt x="5654" y="4794"/>
                  </a:lnTo>
                  <a:lnTo>
                    <a:pt x="5992" y="3073"/>
                  </a:lnTo>
                  <a:lnTo>
                    <a:pt x="6054" y="2827"/>
                  </a:lnTo>
                  <a:lnTo>
                    <a:pt x="6208" y="2612"/>
                  </a:lnTo>
                  <a:lnTo>
                    <a:pt x="6361" y="2459"/>
                  </a:lnTo>
                  <a:lnTo>
                    <a:pt x="6576" y="2305"/>
                  </a:lnTo>
                  <a:lnTo>
                    <a:pt x="6761" y="2244"/>
                  </a:lnTo>
                  <a:lnTo>
                    <a:pt x="6822" y="2213"/>
                  </a:lnTo>
                  <a:lnTo>
                    <a:pt x="6945" y="2151"/>
                  </a:lnTo>
                  <a:lnTo>
                    <a:pt x="7037" y="2121"/>
                  </a:lnTo>
                  <a:lnTo>
                    <a:pt x="7191" y="2028"/>
                  </a:lnTo>
                  <a:lnTo>
                    <a:pt x="7375" y="1967"/>
                  </a:lnTo>
                  <a:lnTo>
                    <a:pt x="7467" y="1936"/>
                  </a:lnTo>
                  <a:lnTo>
                    <a:pt x="7652" y="1875"/>
                  </a:lnTo>
                  <a:lnTo>
                    <a:pt x="7682" y="1875"/>
                  </a:lnTo>
                  <a:lnTo>
                    <a:pt x="8297" y="1660"/>
                  </a:lnTo>
                  <a:lnTo>
                    <a:pt x="9004" y="1445"/>
                  </a:lnTo>
                  <a:lnTo>
                    <a:pt x="9802" y="1260"/>
                  </a:lnTo>
                  <a:lnTo>
                    <a:pt x="10694" y="1107"/>
                  </a:lnTo>
                  <a:lnTo>
                    <a:pt x="11247" y="1015"/>
                  </a:lnTo>
                  <a:lnTo>
                    <a:pt x="11277" y="1015"/>
                  </a:lnTo>
                  <a:lnTo>
                    <a:pt x="11861" y="953"/>
                  </a:lnTo>
                  <a:lnTo>
                    <a:pt x="11892" y="953"/>
                  </a:lnTo>
                  <a:lnTo>
                    <a:pt x="12506" y="892"/>
                  </a:lnTo>
                  <a:lnTo>
                    <a:pt x="12537" y="892"/>
                  </a:lnTo>
                  <a:lnTo>
                    <a:pt x="13336" y="861"/>
                  </a:lnTo>
                  <a:close/>
                  <a:moveTo>
                    <a:pt x="7805" y="6852"/>
                  </a:moveTo>
                  <a:lnTo>
                    <a:pt x="7928" y="6883"/>
                  </a:lnTo>
                  <a:lnTo>
                    <a:pt x="8020" y="6945"/>
                  </a:lnTo>
                  <a:lnTo>
                    <a:pt x="8113" y="7037"/>
                  </a:lnTo>
                  <a:lnTo>
                    <a:pt x="8113" y="7160"/>
                  </a:lnTo>
                  <a:lnTo>
                    <a:pt x="8113" y="7252"/>
                  </a:lnTo>
                  <a:lnTo>
                    <a:pt x="8082" y="7313"/>
                  </a:lnTo>
                  <a:lnTo>
                    <a:pt x="8020" y="7406"/>
                  </a:lnTo>
                  <a:lnTo>
                    <a:pt x="7928" y="7436"/>
                  </a:lnTo>
                  <a:lnTo>
                    <a:pt x="7805" y="7467"/>
                  </a:lnTo>
                  <a:lnTo>
                    <a:pt x="5992" y="7467"/>
                  </a:lnTo>
                  <a:lnTo>
                    <a:pt x="5900" y="7436"/>
                  </a:lnTo>
                  <a:lnTo>
                    <a:pt x="5839" y="7406"/>
                  </a:lnTo>
                  <a:lnTo>
                    <a:pt x="5716" y="7313"/>
                  </a:lnTo>
                  <a:lnTo>
                    <a:pt x="5716" y="7221"/>
                  </a:lnTo>
                  <a:lnTo>
                    <a:pt x="5685" y="7160"/>
                  </a:lnTo>
                  <a:lnTo>
                    <a:pt x="5716" y="7037"/>
                  </a:lnTo>
                  <a:lnTo>
                    <a:pt x="5777" y="6945"/>
                  </a:lnTo>
                  <a:lnTo>
                    <a:pt x="5870" y="6883"/>
                  </a:lnTo>
                  <a:lnTo>
                    <a:pt x="5992" y="6852"/>
                  </a:lnTo>
                  <a:close/>
                  <a:moveTo>
                    <a:pt x="13367" y="1"/>
                  </a:moveTo>
                  <a:lnTo>
                    <a:pt x="12168" y="93"/>
                  </a:lnTo>
                  <a:lnTo>
                    <a:pt x="11031" y="185"/>
                  </a:lnTo>
                  <a:lnTo>
                    <a:pt x="9987" y="369"/>
                  </a:lnTo>
                  <a:lnTo>
                    <a:pt x="8973" y="584"/>
                  </a:lnTo>
                  <a:lnTo>
                    <a:pt x="8020" y="830"/>
                  </a:lnTo>
                  <a:lnTo>
                    <a:pt x="7160" y="1137"/>
                  </a:lnTo>
                  <a:lnTo>
                    <a:pt x="6361" y="1445"/>
                  </a:lnTo>
                  <a:lnTo>
                    <a:pt x="5685" y="1813"/>
                  </a:lnTo>
                  <a:lnTo>
                    <a:pt x="4395" y="5654"/>
                  </a:lnTo>
                  <a:lnTo>
                    <a:pt x="4333" y="5777"/>
                  </a:lnTo>
                  <a:lnTo>
                    <a:pt x="4272" y="5869"/>
                  </a:lnTo>
                  <a:lnTo>
                    <a:pt x="4180" y="5992"/>
                  </a:lnTo>
                  <a:lnTo>
                    <a:pt x="4057" y="6054"/>
                  </a:lnTo>
                  <a:lnTo>
                    <a:pt x="3934" y="6115"/>
                  </a:lnTo>
                  <a:lnTo>
                    <a:pt x="3811" y="6146"/>
                  </a:lnTo>
                  <a:lnTo>
                    <a:pt x="3688" y="6176"/>
                  </a:lnTo>
                  <a:lnTo>
                    <a:pt x="523" y="6176"/>
                  </a:lnTo>
                  <a:lnTo>
                    <a:pt x="400" y="6453"/>
                  </a:lnTo>
                  <a:lnTo>
                    <a:pt x="339" y="6730"/>
                  </a:lnTo>
                  <a:lnTo>
                    <a:pt x="277" y="7006"/>
                  </a:lnTo>
                  <a:lnTo>
                    <a:pt x="277" y="7283"/>
                  </a:lnTo>
                  <a:lnTo>
                    <a:pt x="2152" y="7283"/>
                  </a:lnTo>
                  <a:lnTo>
                    <a:pt x="2182" y="7313"/>
                  </a:lnTo>
                  <a:lnTo>
                    <a:pt x="2275" y="7467"/>
                  </a:lnTo>
                  <a:lnTo>
                    <a:pt x="2367" y="7651"/>
                  </a:lnTo>
                  <a:lnTo>
                    <a:pt x="2398" y="7866"/>
                  </a:lnTo>
                  <a:lnTo>
                    <a:pt x="2428" y="8020"/>
                  </a:lnTo>
                  <a:lnTo>
                    <a:pt x="2428" y="8081"/>
                  </a:lnTo>
                  <a:lnTo>
                    <a:pt x="2398" y="8174"/>
                  </a:lnTo>
                  <a:lnTo>
                    <a:pt x="2367" y="8235"/>
                  </a:lnTo>
                  <a:lnTo>
                    <a:pt x="2305" y="8266"/>
                  </a:lnTo>
                  <a:lnTo>
                    <a:pt x="2244" y="8297"/>
                  </a:lnTo>
                  <a:lnTo>
                    <a:pt x="1752" y="8573"/>
                  </a:lnTo>
                  <a:lnTo>
                    <a:pt x="1476" y="8757"/>
                  </a:lnTo>
                  <a:lnTo>
                    <a:pt x="1322" y="8819"/>
                  </a:lnTo>
                  <a:lnTo>
                    <a:pt x="1046" y="8973"/>
                  </a:lnTo>
                  <a:lnTo>
                    <a:pt x="708" y="9126"/>
                  </a:lnTo>
                  <a:lnTo>
                    <a:pt x="615" y="9157"/>
                  </a:lnTo>
                  <a:lnTo>
                    <a:pt x="462" y="9157"/>
                  </a:lnTo>
                  <a:lnTo>
                    <a:pt x="339" y="9095"/>
                  </a:lnTo>
                  <a:lnTo>
                    <a:pt x="155" y="8942"/>
                  </a:lnTo>
                  <a:lnTo>
                    <a:pt x="32" y="8819"/>
                  </a:lnTo>
                  <a:lnTo>
                    <a:pt x="1" y="9741"/>
                  </a:lnTo>
                  <a:lnTo>
                    <a:pt x="523" y="9526"/>
                  </a:lnTo>
                  <a:lnTo>
                    <a:pt x="1076" y="9311"/>
                  </a:lnTo>
                  <a:lnTo>
                    <a:pt x="1599" y="9157"/>
                  </a:lnTo>
                  <a:lnTo>
                    <a:pt x="2152" y="9003"/>
                  </a:lnTo>
                  <a:lnTo>
                    <a:pt x="2736" y="8911"/>
                  </a:lnTo>
                  <a:lnTo>
                    <a:pt x="3289" y="8819"/>
                  </a:lnTo>
                  <a:lnTo>
                    <a:pt x="3842" y="8788"/>
                  </a:lnTo>
                  <a:lnTo>
                    <a:pt x="4425" y="8757"/>
                  </a:lnTo>
                  <a:lnTo>
                    <a:pt x="4979" y="8757"/>
                  </a:lnTo>
                  <a:lnTo>
                    <a:pt x="5532" y="8788"/>
                  </a:lnTo>
                  <a:lnTo>
                    <a:pt x="6054" y="8850"/>
                  </a:lnTo>
                  <a:lnTo>
                    <a:pt x="6576" y="8911"/>
                  </a:lnTo>
                  <a:lnTo>
                    <a:pt x="7099" y="9003"/>
                  </a:lnTo>
                  <a:lnTo>
                    <a:pt x="7590" y="9095"/>
                  </a:lnTo>
                  <a:lnTo>
                    <a:pt x="8051" y="9218"/>
                  </a:lnTo>
                  <a:lnTo>
                    <a:pt x="8512" y="9341"/>
                  </a:lnTo>
                  <a:lnTo>
                    <a:pt x="9096" y="9495"/>
                  </a:lnTo>
                  <a:lnTo>
                    <a:pt x="9741" y="9648"/>
                  </a:lnTo>
                  <a:lnTo>
                    <a:pt x="10448" y="9771"/>
                  </a:lnTo>
                  <a:lnTo>
                    <a:pt x="11185" y="9894"/>
                  </a:lnTo>
                  <a:lnTo>
                    <a:pt x="11984" y="9986"/>
                  </a:lnTo>
                  <a:lnTo>
                    <a:pt x="12814" y="10048"/>
                  </a:lnTo>
                  <a:lnTo>
                    <a:pt x="13674" y="10109"/>
                  </a:lnTo>
                  <a:lnTo>
                    <a:pt x="14596" y="10140"/>
                  </a:lnTo>
                  <a:lnTo>
                    <a:pt x="14258" y="1322"/>
                  </a:lnTo>
                  <a:lnTo>
                    <a:pt x="14196"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8"/>
            <p:cNvSpPr/>
            <p:nvPr/>
          </p:nvSpPr>
          <p:spPr>
            <a:xfrm>
              <a:off x="3523015" y="3246325"/>
              <a:ext cx="557791" cy="401172"/>
            </a:xfrm>
            <a:custGeom>
              <a:avLst/>
              <a:gdLst/>
              <a:ahLst/>
              <a:cxnLst/>
              <a:rect l="l" t="t" r="r" b="b"/>
              <a:pathLst>
                <a:path w="7222" h="5194" extrusionOk="0">
                  <a:moveTo>
                    <a:pt x="7221" y="1"/>
                  </a:moveTo>
                  <a:lnTo>
                    <a:pt x="6545" y="32"/>
                  </a:lnTo>
                  <a:lnTo>
                    <a:pt x="6514" y="32"/>
                  </a:lnTo>
                  <a:lnTo>
                    <a:pt x="5900" y="93"/>
                  </a:lnTo>
                  <a:lnTo>
                    <a:pt x="5869" y="93"/>
                  </a:lnTo>
                  <a:lnTo>
                    <a:pt x="5285" y="155"/>
                  </a:lnTo>
                  <a:lnTo>
                    <a:pt x="5255" y="155"/>
                  </a:lnTo>
                  <a:lnTo>
                    <a:pt x="4702" y="247"/>
                  </a:lnTo>
                  <a:lnTo>
                    <a:pt x="0" y="4917"/>
                  </a:lnTo>
                  <a:lnTo>
                    <a:pt x="62" y="4978"/>
                  </a:lnTo>
                  <a:lnTo>
                    <a:pt x="93" y="5009"/>
                  </a:lnTo>
                  <a:lnTo>
                    <a:pt x="185" y="5040"/>
                  </a:lnTo>
                  <a:lnTo>
                    <a:pt x="246" y="5071"/>
                  </a:lnTo>
                  <a:lnTo>
                    <a:pt x="308" y="5101"/>
                  </a:lnTo>
                  <a:lnTo>
                    <a:pt x="369" y="5132"/>
                  </a:lnTo>
                  <a:lnTo>
                    <a:pt x="400" y="5163"/>
                  </a:lnTo>
                  <a:lnTo>
                    <a:pt x="554" y="5163"/>
                  </a:lnTo>
                  <a:lnTo>
                    <a:pt x="676" y="5194"/>
                  </a:lnTo>
                  <a:lnTo>
                    <a:pt x="2028" y="5194"/>
                  </a:lnTo>
                  <a:lnTo>
                    <a:pt x="722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8"/>
            <p:cNvSpPr/>
            <p:nvPr/>
          </p:nvSpPr>
          <p:spPr>
            <a:xfrm>
              <a:off x="3527726" y="3630814"/>
              <a:ext cx="2472" cy="2472"/>
            </a:xfrm>
            <a:custGeom>
              <a:avLst/>
              <a:gdLst/>
              <a:ahLst/>
              <a:cxnLst/>
              <a:rect l="l" t="t" r="r" b="b"/>
              <a:pathLst>
                <a:path w="32" h="32" extrusionOk="0">
                  <a:moveTo>
                    <a:pt x="1" y="0"/>
                  </a:moveTo>
                  <a:lnTo>
                    <a:pt x="1" y="0"/>
                  </a:lnTo>
                  <a:lnTo>
                    <a:pt x="32" y="31"/>
                  </a:lnTo>
                  <a:lnTo>
                    <a:pt x="3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8"/>
            <p:cNvSpPr/>
            <p:nvPr/>
          </p:nvSpPr>
          <p:spPr>
            <a:xfrm>
              <a:off x="3976316" y="3253508"/>
              <a:ext cx="2394" cy="77"/>
            </a:xfrm>
            <a:custGeom>
              <a:avLst/>
              <a:gdLst/>
              <a:ahLst/>
              <a:cxnLst/>
              <a:rect l="l" t="t" r="r" b="b"/>
              <a:pathLst>
                <a:path w="31" h="1" extrusionOk="0">
                  <a:moveTo>
                    <a:pt x="0" y="0"/>
                  </a:moveTo>
                  <a:lnTo>
                    <a:pt x="0" y="0"/>
                  </a:lnTo>
                  <a:lnTo>
                    <a:pt x="31" y="0"/>
                  </a:lnTo>
                  <a:lnTo>
                    <a:pt x="31" y="0"/>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8"/>
            <p:cNvSpPr/>
            <p:nvPr/>
          </p:nvSpPr>
          <p:spPr>
            <a:xfrm>
              <a:off x="4026134" y="3248720"/>
              <a:ext cx="2472" cy="77"/>
            </a:xfrm>
            <a:custGeom>
              <a:avLst/>
              <a:gdLst/>
              <a:ahLst/>
              <a:cxnLst/>
              <a:rect l="l" t="t" r="r" b="b"/>
              <a:pathLst>
                <a:path w="32" h="1" extrusionOk="0">
                  <a:moveTo>
                    <a:pt x="0" y="1"/>
                  </a:moveTo>
                  <a:lnTo>
                    <a:pt x="31"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8"/>
            <p:cNvSpPr/>
            <p:nvPr/>
          </p:nvSpPr>
          <p:spPr>
            <a:xfrm>
              <a:off x="4026134" y="3248720"/>
              <a:ext cx="2472" cy="77"/>
            </a:xfrm>
            <a:custGeom>
              <a:avLst/>
              <a:gdLst/>
              <a:ahLst/>
              <a:cxnLst/>
              <a:rect l="l" t="t" r="r" b="b"/>
              <a:pathLst>
                <a:path w="32" h="1" fill="none" extrusionOk="0">
                  <a:moveTo>
                    <a:pt x="0" y="1"/>
                  </a:move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3565726" y="3645026"/>
              <a:ext cx="9577" cy="2472"/>
            </a:xfrm>
            <a:custGeom>
              <a:avLst/>
              <a:gdLst/>
              <a:ahLst/>
              <a:cxnLst/>
              <a:rect l="l" t="t" r="r" b="b"/>
              <a:pathLst>
                <a:path w="124" h="32" extrusionOk="0">
                  <a:moveTo>
                    <a:pt x="1" y="1"/>
                  </a:moveTo>
                  <a:lnTo>
                    <a:pt x="1" y="1"/>
                  </a:lnTo>
                  <a:lnTo>
                    <a:pt x="123" y="32"/>
                  </a:lnTo>
                  <a:lnTo>
                    <a:pt x="123"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8"/>
            <p:cNvSpPr/>
            <p:nvPr/>
          </p:nvSpPr>
          <p:spPr>
            <a:xfrm>
              <a:off x="3546726" y="3640315"/>
              <a:ext cx="4866" cy="2472"/>
            </a:xfrm>
            <a:custGeom>
              <a:avLst/>
              <a:gdLst/>
              <a:ahLst/>
              <a:cxnLst/>
              <a:rect l="l" t="t" r="r" b="b"/>
              <a:pathLst>
                <a:path w="63" h="32" extrusionOk="0">
                  <a:moveTo>
                    <a:pt x="1" y="0"/>
                  </a:moveTo>
                  <a:lnTo>
                    <a:pt x="1" y="0"/>
                  </a:lnTo>
                  <a:lnTo>
                    <a:pt x="62" y="31"/>
                  </a:lnTo>
                  <a:lnTo>
                    <a:pt x="6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8"/>
            <p:cNvSpPr/>
            <p:nvPr/>
          </p:nvSpPr>
          <p:spPr>
            <a:xfrm>
              <a:off x="3537226" y="3635526"/>
              <a:ext cx="4866" cy="2472"/>
            </a:xfrm>
            <a:custGeom>
              <a:avLst/>
              <a:gdLst/>
              <a:ahLst/>
              <a:cxnLst/>
              <a:rect l="l" t="t" r="r" b="b"/>
              <a:pathLst>
                <a:path w="63" h="32" extrusionOk="0">
                  <a:moveTo>
                    <a:pt x="1" y="1"/>
                  </a:moveTo>
                  <a:lnTo>
                    <a:pt x="1" y="1"/>
                  </a:lnTo>
                  <a:lnTo>
                    <a:pt x="62" y="32"/>
                  </a:lnTo>
                  <a:lnTo>
                    <a:pt x="62"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8"/>
            <p:cNvSpPr/>
            <p:nvPr/>
          </p:nvSpPr>
          <p:spPr>
            <a:xfrm>
              <a:off x="3553832" y="3645026"/>
              <a:ext cx="9577" cy="77"/>
            </a:xfrm>
            <a:custGeom>
              <a:avLst/>
              <a:gdLst/>
              <a:ahLst/>
              <a:cxnLst/>
              <a:rect l="l" t="t" r="r" b="b"/>
              <a:pathLst>
                <a:path w="124" h="1" extrusionOk="0">
                  <a:moveTo>
                    <a:pt x="1" y="1"/>
                  </a:moveTo>
                  <a:lnTo>
                    <a:pt x="1" y="1"/>
                  </a:lnTo>
                  <a:lnTo>
                    <a:pt x="124" y="1"/>
                  </a:lnTo>
                  <a:lnTo>
                    <a:pt x="124" y="1"/>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8"/>
            <p:cNvSpPr/>
            <p:nvPr/>
          </p:nvSpPr>
          <p:spPr>
            <a:xfrm>
              <a:off x="3928816" y="3258220"/>
              <a:ext cx="2472" cy="77"/>
            </a:xfrm>
            <a:custGeom>
              <a:avLst/>
              <a:gdLst/>
              <a:ahLst/>
              <a:cxnLst/>
              <a:rect l="l" t="t" r="r" b="b"/>
              <a:pathLst>
                <a:path w="32" h="1" extrusionOk="0">
                  <a:moveTo>
                    <a:pt x="1" y="1"/>
                  </a:moveTo>
                  <a:lnTo>
                    <a:pt x="3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8"/>
            <p:cNvSpPr/>
            <p:nvPr/>
          </p:nvSpPr>
          <p:spPr>
            <a:xfrm>
              <a:off x="3928816" y="3258220"/>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8"/>
            <p:cNvSpPr/>
            <p:nvPr/>
          </p:nvSpPr>
          <p:spPr>
            <a:xfrm>
              <a:off x="3496909" y="3265326"/>
              <a:ext cx="389264" cy="360854"/>
            </a:xfrm>
            <a:custGeom>
              <a:avLst/>
              <a:gdLst/>
              <a:ahLst/>
              <a:cxnLst/>
              <a:rect l="l" t="t" r="r" b="b"/>
              <a:pathLst>
                <a:path w="5040" h="4672" extrusionOk="0">
                  <a:moveTo>
                    <a:pt x="5040" y="1"/>
                  </a:moveTo>
                  <a:lnTo>
                    <a:pt x="4148" y="154"/>
                  </a:lnTo>
                  <a:lnTo>
                    <a:pt x="3350" y="339"/>
                  </a:lnTo>
                  <a:lnTo>
                    <a:pt x="2643" y="554"/>
                  </a:lnTo>
                  <a:lnTo>
                    <a:pt x="2028" y="769"/>
                  </a:lnTo>
                  <a:lnTo>
                    <a:pt x="1998" y="769"/>
                  </a:lnTo>
                  <a:lnTo>
                    <a:pt x="1813" y="830"/>
                  </a:lnTo>
                  <a:lnTo>
                    <a:pt x="1721" y="861"/>
                  </a:lnTo>
                  <a:lnTo>
                    <a:pt x="1537" y="922"/>
                  </a:lnTo>
                  <a:lnTo>
                    <a:pt x="1383" y="1015"/>
                  </a:lnTo>
                  <a:lnTo>
                    <a:pt x="1291" y="1045"/>
                  </a:lnTo>
                  <a:lnTo>
                    <a:pt x="1168" y="1107"/>
                  </a:lnTo>
                  <a:lnTo>
                    <a:pt x="1107" y="1138"/>
                  </a:lnTo>
                  <a:lnTo>
                    <a:pt x="922" y="1199"/>
                  </a:lnTo>
                  <a:lnTo>
                    <a:pt x="707" y="1353"/>
                  </a:lnTo>
                  <a:lnTo>
                    <a:pt x="554" y="1506"/>
                  </a:lnTo>
                  <a:lnTo>
                    <a:pt x="400" y="1721"/>
                  </a:lnTo>
                  <a:lnTo>
                    <a:pt x="338" y="1967"/>
                  </a:lnTo>
                  <a:lnTo>
                    <a:pt x="0" y="3688"/>
                  </a:lnTo>
                  <a:lnTo>
                    <a:pt x="0" y="3872"/>
                  </a:lnTo>
                  <a:lnTo>
                    <a:pt x="0" y="4026"/>
                  </a:lnTo>
                  <a:lnTo>
                    <a:pt x="31" y="4210"/>
                  </a:lnTo>
                  <a:lnTo>
                    <a:pt x="93" y="4364"/>
                  </a:lnTo>
                  <a:lnTo>
                    <a:pt x="154" y="4487"/>
                  </a:lnTo>
                  <a:lnTo>
                    <a:pt x="185" y="4517"/>
                  </a:lnTo>
                  <a:lnTo>
                    <a:pt x="246" y="4579"/>
                  </a:lnTo>
                  <a:lnTo>
                    <a:pt x="338" y="4671"/>
                  </a:lnTo>
                  <a:lnTo>
                    <a:pt x="504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8"/>
            <p:cNvSpPr/>
            <p:nvPr/>
          </p:nvSpPr>
          <p:spPr>
            <a:xfrm>
              <a:off x="3496909" y="3564390"/>
              <a:ext cx="2472" cy="26184"/>
            </a:xfrm>
            <a:custGeom>
              <a:avLst/>
              <a:gdLst/>
              <a:ahLst/>
              <a:cxnLst/>
              <a:rect l="l" t="t" r="r" b="b"/>
              <a:pathLst>
                <a:path w="32" h="339" extrusionOk="0">
                  <a:moveTo>
                    <a:pt x="0" y="0"/>
                  </a:moveTo>
                  <a:lnTo>
                    <a:pt x="0" y="0"/>
                  </a:lnTo>
                  <a:lnTo>
                    <a:pt x="0" y="154"/>
                  </a:lnTo>
                  <a:lnTo>
                    <a:pt x="31" y="338"/>
                  </a:lnTo>
                  <a:lnTo>
                    <a:pt x="31" y="338"/>
                  </a:lnTo>
                  <a:lnTo>
                    <a:pt x="0" y="154"/>
                  </a:lnTo>
                  <a:lnTo>
                    <a:pt x="0" y="0"/>
                  </a:lnTo>
                  <a:lnTo>
                    <a:pt x="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8"/>
            <p:cNvSpPr/>
            <p:nvPr/>
          </p:nvSpPr>
          <p:spPr>
            <a:xfrm>
              <a:off x="3504014" y="3602314"/>
              <a:ext cx="4866" cy="9577"/>
            </a:xfrm>
            <a:custGeom>
              <a:avLst/>
              <a:gdLst/>
              <a:ahLst/>
              <a:cxnLst/>
              <a:rect l="l" t="t" r="r" b="b"/>
              <a:pathLst>
                <a:path w="63" h="124" extrusionOk="0">
                  <a:moveTo>
                    <a:pt x="1" y="1"/>
                  </a:moveTo>
                  <a:lnTo>
                    <a:pt x="1" y="1"/>
                  </a:lnTo>
                  <a:lnTo>
                    <a:pt x="62" y="124"/>
                  </a:lnTo>
                  <a:lnTo>
                    <a:pt x="62"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8"/>
            <p:cNvSpPr/>
            <p:nvPr/>
          </p:nvSpPr>
          <p:spPr>
            <a:xfrm>
              <a:off x="3603727" y="3336539"/>
              <a:ext cx="11894" cy="7183"/>
            </a:xfrm>
            <a:custGeom>
              <a:avLst/>
              <a:gdLst/>
              <a:ahLst/>
              <a:cxnLst/>
              <a:rect l="l" t="t" r="r" b="b"/>
              <a:pathLst>
                <a:path w="154" h="93" extrusionOk="0">
                  <a:moveTo>
                    <a:pt x="0" y="93"/>
                  </a:moveTo>
                  <a:lnTo>
                    <a:pt x="0" y="93"/>
                  </a:lnTo>
                  <a:lnTo>
                    <a:pt x="154" y="0"/>
                  </a:lnTo>
                  <a:lnTo>
                    <a:pt x="154" y="0"/>
                  </a:lnTo>
                  <a:lnTo>
                    <a:pt x="0" y="93"/>
                  </a:lnTo>
                  <a:lnTo>
                    <a:pt x="0" y="9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8"/>
            <p:cNvSpPr/>
            <p:nvPr/>
          </p:nvSpPr>
          <p:spPr>
            <a:xfrm>
              <a:off x="3587121" y="3346039"/>
              <a:ext cx="9500" cy="4789"/>
            </a:xfrm>
            <a:custGeom>
              <a:avLst/>
              <a:gdLst/>
              <a:ahLst/>
              <a:cxnLst/>
              <a:rect l="l" t="t" r="r" b="b"/>
              <a:pathLst>
                <a:path w="123" h="62" extrusionOk="0">
                  <a:moveTo>
                    <a:pt x="0" y="62"/>
                  </a:moveTo>
                  <a:lnTo>
                    <a:pt x="0" y="62"/>
                  </a:lnTo>
                  <a:lnTo>
                    <a:pt x="123" y="0"/>
                  </a:lnTo>
                  <a:lnTo>
                    <a:pt x="123" y="0"/>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8"/>
            <p:cNvSpPr/>
            <p:nvPr/>
          </p:nvSpPr>
          <p:spPr>
            <a:xfrm>
              <a:off x="3568121" y="3353145"/>
              <a:ext cx="14288" cy="4866"/>
            </a:xfrm>
            <a:custGeom>
              <a:avLst/>
              <a:gdLst/>
              <a:ahLst/>
              <a:cxnLst/>
              <a:rect l="l" t="t" r="r" b="b"/>
              <a:pathLst>
                <a:path w="185" h="63" extrusionOk="0">
                  <a:moveTo>
                    <a:pt x="0" y="62"/>
                  </a:moveTo>
                  <a:lnTo>
                    <a:pt x="0" y="62"/>
                  </a:lnTo>
                  <a:lnTo>
                    <a:pt x="185" y="1"/>
                  </a:lnTo>
                  <a:lnTo>
                    <a:pt x="185" y="1"/>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8"/>
            <p:cNvSpPr/>
            <p:nvPr/>
          </p:nvSpPr>
          <p:spPr>
            <a:xfrm>
              <a:off x="3629833" y="3329433"/>
              <a:ext cx="7183" cy="2472"/>
            </a:xfrm>
            <a:custGeom>
              <a:avLst/>
              <a:gdLst/>
              <a:ahLst/>
              <a:cxnLst/>
              <a:rect l="l" t="t" r="r" b="b"/>
              <a:pathLst>
                <a:path w="93" h="32" extrusionOk="0">
                  <a:moveTo>
                    <a:pt x="0" y="31"/>
                  </a:moveTo>
                  <a:lnTo>
                    <a:pt x="0" y="31"/>
                  </a:lnTo>
                  <a:lnTo>
                    <a:pt x="92" y="0"/>
                  </a:lnTo>
                  <a:lnTo>
                    <a:pt x="92" y="0"/>
                  </a:lnTo>
                  <a:lnTo>
                    <a:pt x="0" y="31"/>
                  </a:lnTo>
                  <a:lnTo>
                    <a:pt x="0"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8"/>
            <p:cNvSpPr/>
            <p:nvPr/>
          </p:nvSpPr>
          <p:spPr>
            <a:xfrm>
              <a:off x="3511120" y="3614208"/>
              <a:ext cx="4866" cy="4789"/>
            </a:xfrm>
            <a:custGeom>
              <a:avLst/>
              <a:gdLst/>
              <a:ahLst/>
              <a:cxnLst/>
              <a:rect l="l" t="t" r="r" b="b"/>
              <a:pathLst>
                <a:path w="63" h="62" extrusionOk="0">
                  <a:moveTo>
                    <a:pt x="1" y="0"/>
                  </a:moveTo>
                  <a:lnTo>
                    <a:pt x="1" y="0"/>
                  </a:lnTo>
                  <a:lnTo>
                    <a:pt x="62" y="62"/>
                  </a:lnTo>
                  <a:lnTo>
                    <a:pt x="62" y="62"/>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8"/>
            <p:cNvSpPr/>
            <p:nvPr/>
          </p:nvSpPr>
          <p:spPr>
            <a:xfrm>
              <a:off x="3651150" y="3324644"/>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a:off x="3651150" y="3324644"/>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a:off x="3719968" y="3253508"/>
              <a:ext cx="403553" cy="393988"/>
            </a:xfrm>
            <a:custGeom>
              <a:avLst/>
              <a:gdLst/>
              <a:ahLst/>
              <a:cxnLst/>
              <a:rect l="l" t="t" r="r" b="b"/>
              <a:pathLst>
                <a:path w="5225" h="5101" extrusionOk="0">
                  <a:moveTo>
                    <a:pt x="5070" y="0"/>
                  </a:moveTo>
                  <a:lnTo>
                    <a:pt x="1" y="5101"/>
                  </a:lnTo>
                  <a:lnTo>
                    <a:pt x="4456" y="5101"/>
                  </a:lnTo>
                  <a:lnTo>
                    <a:pt x="4610" y="5070"/>
                  </a:lnTo>
                  <a:lnTo>
                    <a:pt x="4732" y="4978"/>
                  </a:lnTo>
                  <a:lnTo>
                    <a:pt x="4794" y="4916"/>
                  </a:lnTo>
                  <a:lnTo>
                    <a:pt x="4825" y="4824"/>
                  </a:lnTo>
                  <a:lnTo>
                    <a:pt x="4855" y="4732"/>
                  </a:lnTo>
                  <a:lnTo>
                    <a:pt x="5224" y="338"/>
                  </a:lnTo>
                  <a:lnTo>
                    <a:pt x="5224" y="246"/>
                  </a:lnTo>
                  <a:lnTo>
                    <a:pt x="5193" y="154"/>
                  </a:lnTo>
                  <a:lnTo>
                    <a:pt x="5132" y="92"/>
                  </a:lnTo>
                  <a:lnTo>
                    <a:pt x="5132" y="62"/>
                  </a:lnTo>
                  <a:lnTo>
                    <a:pt x="507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a:off x="4090163" y="3279615"/>
              <a:ext cx="33366" cy="353671"/>
            </a:xfrm>
            <a:custGeom>
              <a:avLst/>
              <a:gdLst/>
              <a:ahLst/>
              <a:cxnLst/>
              <a:rect l="l" t="t" r="r" b="b"/>
              <a:pathLst>
                <a:path w="432" h="4579" extrusionOk="0">
                  <a:moveTo>
                    <a:pt x="1" y="4578"/>
                  </a:moveTo>
                  <a:lnTo>
                    <a:pt x="1" y="4578"/>
                  </a:lnTo>
                  <a:lnTo>
                    <a:pt x="32" y="4486"/>
                  </a:lnTo>
                  <a:lnTo>
                    <a:pt x="62" y="4394"/>
                  </a:lnTo>
                  <a:lnTo>
                    <a:pt x="431" y="0"/>
                  </a:lnTo>
                  <a:lnTo>
                    <a:pt x="62" y="4394"/>
                  </a:lnTo>
                  <a:lnTo>
                    <a:pt x="62" y="4394"/>
                  </a:lnTo>
                  <a:lnTo>
                    <a:pt x="32" y="4486"/>
                  </a:lnTo>
                  <a:lnTo>
                    <a:pt x="1" y="4578"/>
                  </a:lnTo>
                  <a:lnTo>
                    <a:pt x="1" y="4578"/>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a:off x="4121058" y="3265326"/>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a:off x="4121058" y="3265326"/>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a:off x="4116269" y="3258220"/>
              <a:ext cx="77" cy="2472"/>
            </a:xfrm>
            <a:custGeom>
              <a:avLst/>
              <a:gdLst/>
              <a:ahLst/>
              <a:cxnLst/>
              <a:rect l="l" t="t" r="r" b="b"/>
              <a:pathLst>
                <a:path w="1" h="32" extrusionOk="0">
                  <a:moveTo>
                    <a:pt x="1" y="31"/>
                  </a:moveTo>
                  <a:lnTo>
                    <a:pt x="1" y="1"/>
                  </a:lnTo>
                  <a:lnTo>
                    <a:pt x="1"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a:off x="4116269" y="3258220"/>
              <a:ext cx="77" cy="2472"/>
            </a:xfrm>
            <a:custGeom>
              <a:avLst/>
              <a:gdLst/>
              <a:ahLst/>
              <a:cxnLst/>
              <a:rect l="l" t="t" r="r" b="b"/>
              <a:pathLst>
                <a:path w="1" h="32" fill="none" extrusionOk="0">
                  <a:moveTo>
                    <a:pt x="1" y="31"/>
                  </a:moveTo>
                  <a:lnTo>
                    <a:pt x="1" y="1"/>
                  </a:lnTo>
                  <a:lnTo>
                    <a:pt x="1" y="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a:off x="4123452" y="3272432"/>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a:off x="4123452" y="3272432"/>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8"/>
            <p:cNvSpPr/>
            <p:nvPr/>
          </p:nvSpPr>
          <p:spPr>
            <a:xfrm>
              <a:off x="3679650" y="3246325"/>
              <a:ext cx="431975" cy="401172"/>
            </a:xfrm>
            <a:custGeom>
              <a:avLst/>
              <a:gdLst/>
              <a:ahLst/>
              <a:cxnLst/>
              <a:rect l="l" t="t" r="r" b="b"/>
              <a:pathLst>
                <a:path w="5593" h="5194" extrusionOk="0">
                  <a:moveTo>
                    <a:pt x="5193" y="1"/>
                  </a:moveTo>
                  <a:lnTo>
                    <a:pt x="0" y="5194"/>
                  </a:lnTo>
                  <a:lnTo>
                    <a:pt x="523" y="5194"/>
                  </a:lnTo>
                  <a:lnTo>
                    <a:pt x="5592" y="93"/>
                  </a:lnTo>
                  <a:lnTo>
                    <a:pt x="5531" y="62"/>
                  </a:lnTo>
                  <a:lnTo>
                    <a:pt x="5470" y="32"/>
                  </a:lnTo>
                  <a:lnTo>
                    <a:pt x="5408"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8"/>
            <p:cNvSpPr/>
            <p:nvPr/>
          </p:nvSpPr>
          <p:spPr>
            <a:xfrm>
              <a:off x="4102057" y="3248720"/>
              <a:ext cx="77" cy="77"/>
            </a:xfrm>
            <a:custGeom>
              <a:avLst/>
              <a:gdLst/>
              <a:ahLst/>
              <a:cxnLst/>
              <a:rect l="l" t="t" r="r" b="b"/>
              <a:pathLst>
                <a:path w="1" h="1" extrusionOk="0">
                  <a:moveTo>
                    <a:pt x="1" y="1"/>
                  </a:move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a:off x="4102057" y="3248720"/>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a:off x="4106846" y="3251114"/>
              <a:ext cx="77" cy="77"/>
            </a:xfrm>
            <a:custGeom>
              <a:avLst/>
              <a:gdLst/>
              <a:ahLst/>
              <a:cxnLst/>
              <a:rect l="l" t="t" r="r" b="b"/>
              <a:pathLst>
                <a:path w="1" h="1" extrusionOk="0">
                  <a:moveTo>
                    <a:pt x="0" y="0"/>
                  </a:moveTo>
                  <a:lnTo>
                    <a:pt x="0" y="0"/>
                  </a:lnTo>
                  <a:lnTo>
                    <a:pt x="0"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a:off x="4106846" y="3251114"/>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a:off x="4090163" y="3246325"/>
              <a:ext cx="7260" cy="77"/>
            </a:xfrm>
            <a:custGeom>
              <a:avLst/>
              <a:gdLst/>
              <a:ahLst/>
              <a:cxnLst/>
              <a:rect l="l" t="t" r="r" b="b"/>
              <a:pathLst>
                <a:path w="94" h="1" extrusionOk="0">
                  <a:moveTo>
                    <a:pt x="1" y="1"/>
                  </a:moveTo>
                  <a:lnTo>
                    <a:pt x="1" y="1"/>
                  </a:lnTo>
                  <a:lnTo>
                    <a:pt x="1" y="1"/>
                  </a:lnTo>
                  <a:lnTo>
                    <a:pt x="93" y="1"/>
                  </a:lnTo>
                  <a:lnTo>
                    <a:pt x="93" y="1"/>
                  </a:ln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a:off x="3494514" y="3144294"/>
              <a:ext cx="598108" cy="175715"/>
            </a:xfrm>
            <a:custGeom>
              <a:avLst/>
              <a:gdLst/>
              <a:ahLst/>
              <a:cxnLst/>
              <a:rect l="l" t="t" r="r" b="b"/>
              <a:pathLst>
                <a:path w="7744" h="2275" extrusionOk="0">
                  <a:moveTo>
                    <a:pt x="7713" y="1"/>
                  </a:moveTo>
                  <a:lnTo>
                    <a:pt x="4610" y="124"/>
                  </a:lnTo>
                  <a:lnTo>
                    <a:pt x="2428" y="247"/>
                  </a:lnTo>
                  <a:lnTo>
                    <a:pt x="277" y="400"/>
                  </a:lnTo>
                  <a:lnTo>
                    <a:pt x="93" y="431"/>
                  </a:lnTo>
                  <a:lnTo>
                    <a:pt x="31" y="462"/>
                  </a:lnTo>
                  <a:lnTo>
                    <a:pt x="1" y="492"/>
                  </a:lnTo>
                  <a:lnTo>
                    <a:pt x="1" y="615"/>
                  </a:lnTo>
                  <a:lnTo>
                    <a:pt x="31" y="738"/>
                  </a:lnTo>
                  <a:lnTo>
                    <a:pt x="185" y="1076"/>
                  </a:lnTo>
                  <a:lnTo>
                    <a:pt x="216" y="1260"/>
                  </a:lnTo>
                  <a:lnTo>
                    <a:pt x="216" y="1445"/>
                  </a:lnTo>
                  <a:lnTo>
                    <a:pt x="154" y="1537"/>
                  </a:lnTo>
                  <a:lnTo>
                    <a:pt x="31" y="1691"/>
                  </a:lnTo>
                  <a:lnTo>
                    <a:pt x="62" y="1814"/>
                  </a:lnTo>
                  <a:lnTo>
                    <a:pt x="93" y="1967"/>
                  </a:lnTo>
                  <a:lnTo>
                    <a:pt x="93" y="1998"/>
                  </a:lnTo>
                  <a:lnTo>
                    <a:pt x="93" y="2121"/>
                  </a:lnTo>
                  <a:lnTo>
                    <a:pt x="62" y="2274"/>
                  </a:lnTo>
                  <a:lnTo>
                    <a:pt x="738" y="1906"/>
                  </a:lnTo>
                  <a:lnTo>
                    <a:pt x="1537" y="1598"/>
                  </a:lnTo>
                  <a:lnTo>
                    <a:pt x="2397" y="1291"/>
                  </a:lnTo>
                  <a:lnTo>
                    <a:pt x="3350" y="1045"/>
                  </a:lnTo>
                  <a:lnTo>
                    <a:pt x="4364" y="830"/>
                  </a:lnTo>
                  <a:lnTo>
                    <a:pt x="5408" y="646"/>
                  </a:lnTo>
                  <a:lnTo>
                    <a:pt x="6545" y="554"/>
                  </a:lnTo>
                  <a:lnTo>
                    <a:pt x="7744" y="462"/>
                  </a:lnTo>
                  <a:lnTo>
                    <a:pt x="7713"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a:off x="3499303" y="3709133"/>
              <a:ext cx="187527" cy="45184"/>
            </a:xfrm>
            <a:custGeom>
              <a:avLst/>
              <a:gdLst/>
              <a:ahLst/>
              <a:cxnLst/>
              <a:rect l="l" t="t" r="r" b="b"/>
              <a:pathLst>
                <a:path w="2428" h="585" extrusionOk="0">
                  <a:moveTo>
                    <a:pt x="307" y="0"/>
                  </a:moveTo>
                  <a:lnTo>
                    <a:pt x="185" y="31"/>
                  </a:lnTo>
                  <a:lnTo>
                    <a:pt x="92" y="93"/>
                  </a:lnTo>
                  <a:lnTo>
                    <a:pt x="31" y="185"/>
                  </a:lnTo>
                  <a:lnTo>
                    <a:pt x="0" y="308"/>
                  </a:lnTo>
                  <a:lnTo>
                    <a:pt x="31" y="369"/>
                  </a:lnTo>
                  <a:lnTo>
                    <a:pt x="31" y="461"/>
                  </a:lnTo>
                  <a:lnTo>
                    <a:pt x="154" y="554"/>
                  </a:lnTo>
                  <a:lnTo>
                    <a:pt x="185" y="461"/>
                  </a:lnTo>
                  <a:lnTo>
                    <a:pt x="246" y="369"/>
                  </a:lnTo>
                  <a:lnTo>
                    <a:pt x="338" y="308"/>
                  </a:lnTo>
                  <a:lnTo>
                    <a:pt x="461" y="277"/>
                  </a:lnTo>
                  <a:lnTo>
                    <a:pt x="1936" y="277"/>
                  </a:lnTo>
                  <a:lnTo>
                    <a:pt x="2059" y="308"/>
                  </a:lnTo>
                  <a:lnTo>
                    <a:pt x="2151" y="369"/>
                  </a:lnTo>
                  <a:lnTo>
                    <a:pt x="2212" y="461"/>
                  </a:lnTo>
                  <a:lnTo>
                    <a:pt x="2243" y="584"/>
                  </a:lnTo>
                  <a:lnTo>
                    <a:pt x="2335" y="554"/>
                  </a:lnTo>
                  <a:lnTo>
                    <a:pt x="2397" y="461"/>
                  </a:lnTo>
                  <a:lnTo>
                    <a:pt x="2428" y="400"/>
                  </a:lnTo>
                  <a:lnTo>
                    <a:pt x="2428" y="308"/>
                  </a:lnTo>
                  <a:lnTo>
                    <a:pt x="2428" y="185"/>
                  </a:lnTo>
                  <a:lnTo>
                    <a:pt x="2335" y="93"/>
                  </a:lnTo>
                  <a:lnTo>
                    <a:pt x="2243" y="31"/>
                  </a:lnTo>
                  <a:lnTo>
                    <a:pt x="2120"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a:off x="3511120" y="3730451"/>
              <a:ext cx="161498" cy="26184"/>
            </a:xfrm>
            <a:custGeom>
              <a:avLst/>
              <a:gdLst/>
              <a:ahLst/>
              <a:cxnLst/>
              <a:rect l="l" t="t" r="r" b="b"/>
              <a:pathLst>
                <a:path w="2091" h="339" extrusionOk="0">
                  <a:moveTo>
                    <a:pt x="308" y="1"/>
                  </a:moveTo>
                  <a:lnTo>
                    <a:pt x="185" y="32"/>
                  </a:lnTo>
                  <a:lnTo>
                    <a:pt x="93" y="93"/>
                  </a:lnTo>
                  <a:lnTo>
                    <a:pt x="32" y="185"/>
                  </a:lnTo>
                  <a:lnTo>
                    <a:pt x="1" y="278"/>
                  </a:lnTo>
                  <a:lnTo>
                    <a:pt x="62" y="308"/>
                  </a:lnTo>
                  <a:lnTo>
                    <a:pt x="154" y="339"/>
                  </a:lnTo>
                  <a:lnTo>
                    <a:pt x="1967" y="339"/>
                  </a:lnTo>
                  <a:lnTo>
                    <a:pt x="2090" y="308"/>
                  </a:lnTo>
                  <a:lnTo>
                    <a:pt x="2059" y="185"/>
                  </a:lnTo>
                  <a:lnTo>
                    <a:pt x="1998" y="93"/>
                  </a:lnTo>
                  <a:lnTo>
                    <a:pt x="1906" y="32"/>
                  </a:lnTo>
                  <a:lnTo>
                    <a:pt x="1783" y="1"/>
                  </a:ln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3100608" y="3633209"/>
              <a:ext cx="113999" cy="23789"/>
            </a:xfrm>
            <a:custGeom>
              <a:avLst/>
              <a:gdLst/>
              <a:ahLst/>
              <a:cxnLst/>
              <a:rect l="l" t="t" r="r" b="b"/>
              <a:pathLst>
                <a:path w="1476" h="308" extrusionOk="0">
                  <a:moveTo>
                    <a:pt x="154" y="0"/>
                  </a:moveTo>
                  <a:lnTo>
                    <a:pt x="0" y="307"/>
                  </a:lnTo>
                  <a:lnTo>
                    <a:pt x="1168" y="307"/>
                  </a:lnTo>
                  <a:lnTo>
                    <a:pt x="1475"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3190743" y="3362645"/>
              <a:ext cx="294343" cy="294352"/>
            </a:xfrm>
            <a:custGeom>
              <a:avLst/>
              <a:gdLst/>
              <a:ahLst/>
              <a:cxnLst/>
              <a:rect l="l" t="t" r="r" b="b"/>
              <a:pathLst>
                <a:path w="3811" h="3811" extrusionOk="0">
                  <a:moveTo>
                    <a:pt x="3811" y="0"/>
                  </a:moveTo>
                  <a:lnTo>
                    <a:pt x="370" y="3411"/>
                  </a:lnTo>
                  <a:lnTo>
                    <a:pt x="339" y="3472"/>
                  </a:lnTo>
                  <a:lnTo>
                    <a:pt x="308" y="3503"/>
                  </a:lnTo>
                  <a:lnTo>
                    <a:pt x="1" y="3810"/>
                  </a:lnTo>
                  <a:lnTo>
                    <a:pt x="1998" y="3810"/>
                  </a:lnTo>
                  <a:lnTo>
                    <a:pt x="2121" y="3780"/>
                  </a:lnTo>
                  <a:lnTo>
                    <a:pt x="2244" y="3749"/>
                  </a:lnTo>
                  <a:lnTo>
                    <a:pt x="2367" y="3688"/>
                  </a:lnTo>
                  <a:lnTo>
                    <a:pt x="2490" y="3626"/>
                  </a:lnTo>
                  <a:lnTo>
                    <a:pt x="2582" y="3503"/>
                  </a:lnTo>
                  <a:lnTo>
                    <a:pt x="2643" y="3411"/>
                  </a:lnTo>
                  <a:lnTo>
                    <a:pt x="2705" y="3288"/>
                  </a:lnTo>
                  <a:lnTo>
                    <a:pt x="3811"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8"/>
            <p:cNvSpPr/>
            <p:nvPr/>
          </p:nvSpPr>
          <p:spPr>
            <a:xfrm>
              <a:off x="3121925" y="3274826"/>
              <a:ext cx="379764" cy="351353"/>
            </a:xfrm>
            <a:custGeom>
              <a:avLst/>
              <a:gdLst/>
              <a:ahLst/>
              <a:cxnLst/>
              <a:rect l="l" t="t" r="r" b="b"/>
              <a:pathLst>
                <a:path w="4917" h="4549" extrusionOk="0">
                  <a:moveTo>
                    <a:pt x="4855" y="1"/>
                  </a:moveTo>
                  <a:lnTo>
                    <a:pt x="4456" y="308"/>
                  </a:lnTo>
                  <a:lnTo>
                    <a:pt x="3934" y="677"/>
                  </a:lnTo>
                  <a:lnTo>
                    <a:pt x="3288" y="1168"/>
                  </a:lnTo>
                  <a:lnTo>
                    <a:pt x="2582" y="1721"/>
                  </a:lnTo>
                  <a:lnTo>
                    <a:pt x="1844" y="2336"/>
                  </a:lnTo>
                  <a:lnTo>
                    <a:pt x="1138" y="2981"/>
                  </a:lnTo>
                  <a:lnTo>
                    <a:pt x="800" y="3319"/>
                  </a:lnTo>
                  <a:lnTo>
                    <a:pt x="492" y="3688"/>
                  </a:lnTo>
                  <a:lnTo>
                    <a:pt x="216" y="4056"/>
                  </a:lnTo>
                  <a:lnTo>
                    <a:pt x="1" y="4425"/>
                  </a:lnTo>
                  <a:lnTo>
                    <a:pt x="1168" y="4425"/>
                  </a:lnTo>
                  <a:lnTo>
                    <a:pt x="1230" y="4456"/>
                  </a:lnTo>
                  <a:lnTo>
                    <a:pt x="1261" y="4517"/>
                  </a:lnTo>
                  <a:lnTo>
                    <a:pt x="1261" y="4548"/>
                  </a:lnTo>
                  <a:lnTo>
                    <a:pt x="4702" y="1137"/>
                  </a:lnTo>
                  <a:lnTo>
                    <a:pt x="4886" y="584"/>
                  </a:lnTo>
                  <a:lnTo>
                    <a:pt x="4917" y="431"/>
                  </a:lnTo>
                  <a:lnTo>
                    <a:pt x="4917" y="308"/>
                  </a:lnTo>
                  <a:lnTo>
                    <a:pt x="4917" y="277"/>
                  </a:lnTo>
                  <a:lnTo>
                    <a:pt x="4886" y="124"/>
                  </a:lnTo>
                  <a:lnTo>
                    <a:pt x="4855"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8"/>
            <p:cNvSpPr/>
            <p:nvPr/>
          </p:nvSpPr>
          <p:spPr>
            <a:xfrm>
              <a:off x="3501620" y="3296221"/>
              <a:ext cx="77" cy="2394"/>
            </a:xfrm>
            <a:custGeom>
              <a:avLst/>
              <a:gdLst/>
              <a:ahLst/>
              <a:cxnLst/>
              <a:rect l="l" t="t" r="r" b="b"/>
              <a:pathLst>
                <a:path w="1" h="31" extrusionOk="0">
                  <a:moveTo>
                    <a:pt x="1" y="0"/>
                  </a:moveTo>
                  <a:lnTo>
                    <a:pt x="1" y="31"/>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8"/>
            <p:cNvSpPr/>
            <p:nvPr/>
          </p:nvSpPr>
          <p:spPr>
            <a:xfrm>
              <a:off x="3501620" y="3296221"/>
              <a:ext cx="77" cy="2394"/>
            </a:xfrm>
            <a:custGeom>
              <a:avLst/>
              <a:gdLst/>
              <a:ahLst/>
              <a:cxnLst/>
              <a:rect l="l" t="t" r="r" b="b"/>
              <a:pathLst>
                <a:path w="1" h="31" fill="none" extrusionOk="0">
                  <a:moveTo>
                    <a:pt x="1" y="0"/>
                  </a:moveTo>
                  <a:lnTo>
                    <a:pt x="1" y="3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8"/>
            <p:cNvSpPr/>
            <p:nvPr/>
          </p:nvSpPr>
          <p:spPr>
            <a:xfrm>
              <a:off x="3046002" y="3742346"/>
              <a:ext cx="137710" cy="99791"/>
            </a:xfrm>
            <a:custGeom>
              <a:avLst/>
              <a:gdLst/>
              <a:ahLst/>
              <a:cxnLst/>
              <a:rect l="l" t="t" r="r" b="b"/>
              <a:pathLst>
                <a:path w="1783" h="1292" extrusionOk="0">
                  <a:moveTo>
                    <a:pt x="369" y="1"/>
                  </a:moveTo>
                  <a:lnTo>
                    <a:pt x="308" y="62"/>
                  </a:lnTo>
                  <a:lnTo>
                    <a:pt x="216" y="154"/>
                  </a:lnTo>
                  <a:lnTo>
                    <a:pt x="154" y="277"/>
                  </a:lnTo>
                  <a:lnTo>
                    <a:pt x="62" y="554"/>
                  </a:lnTo>
                  <a:lnTo>
                    <a:pt x="1" y="892"/>
                  </a:lnTo>
                  <a:lnTo>
                    <a:pt x="1" y="1076"/>
                  </a:lnTo>
                  <a:lnTo>
                    <a:pt x="93" y="1291"/>
                  </a:lnTo>
                  <a:lnTo>
                    <a:pt x="400" y="1230"/>
                  </a:lnTo>
                  <a:lnTo>
                    <a:pt x="677" y="1107"/>
                  </a:lnTo>
                  <a:lnTo>
                    <a:pt x="984" y="984"/>
                  </a:lnTo>
                  <a:lnTo>
                    <a:pt x="1260" y="830"/>
                  </a:lnTo>
                  <a:lnTo>
                    <a:pt x="1475" y="646"/>
                  </a:lnTo>
                  <a:lnTo>
                    <a:pt x="1629" y="431"/>
                  </a:lnTo>
                  <a:lnTo>
                    <a:pt x="1691" y="339"/>
                  </a:lnTo>
                  <a:lnTo>
                    <a:pt x="1752" y="216"/>
                  </a:lnTo>
                  <a:lnTo>
                    <a:pt x="1783" y="124"/>
                  </a:lnTo>
                  <a:lnTo>
                    <a:pt x="1783"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8"/>
            <p:cNvSpPr/>
            <p:nvPr/>
          </p:nvSpPr>
          <p:spPr>
            <a:xfrm>
              <a:off x="3081608" y="3742346"/>
              <a:ext cx="102105" cy="77"/>
            </a:xfrm>
            <a:custGeom>
              <a:avLst/>
              <a:gdLst/>
              <a:ahLst/>
              <a:cxnLst/>
              <a:rect l="l" t="t" r="r" b="b"/>
              <a:pathLst>
                <a:path w="1322" h="1" extrusionOk="0">
                  <a:moveTo>
                    <a:pt x="1322" y="1"/>
                  </a:moveTo>
                  <a:lnTo>
                    <a:pt x="1322" y="1"/>
                  </a:lnTo>
                  <a:lnTo>
                    <a:pt x="1322" y="1"/>
                  </a:lnTo>
                  <a:lnTo>
                    <a:pt x="0" y="1"/>
                  </a:lnTo>
                  <a:lnTo>
                    <a:pt x="0" y="1"/>
                  </a:lnTo>
                  <a:lnTo>
                    <a:pt x="1322" y="1"/>
                  </a:lnTo>
                  <a:lnTo>
                    <a:pt x="1322"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3053107" y="3742346"/>
              <a:ext cx="194709" cy="144820"/>
            </a:xfrm>
            <a:custGeom>
              <a:avLst/>
              <a:gdLst/>
              <a:ahLst/>
              <a:cxnLst/>
              <a:rect l="l" t="t" r="r" b="b"/>
              <a:pathLst>
                <a:path w="2521" h="1875" extrusionOk="0">
                  <a:moveTo>
                    <a:pt x="1691" y="1"/>
                  </a:moveTo>
                  <a:lnTo>
                    <a:pt x="1691" y="124"/>
                  </a:lnTo>
                  <a:lnTo>
                    <a:pt x="1660" y="216"/>
                  </a:lnTo>
                  <a:lnTo>
                    <a:pt x="1599" y="339"/>
                  </a:lnTo>
                  <a:lnTo>
                    <a:pt x="1537" y="431"/>
                  </a:lnTo>
                  <a:lnTo>
                    <a:pt x="1383" y="646"/>
                  </a:lnTo>
                  <a:lnTo>
                    <a:pt x="1168" y="830"/>
                  </a:lnTo>
                  <a:lnTo>
                    <a:pt x="892" y="984"/>
                  </a:lnTo>
                  <a:lnTo>
                    <a:pt x="585" y="1107"/>
                  </a:lnTo>
                  <a:lnTo>
                    <a:pt x="308" y="1230"/>
                  </a:lnTo>
                  <a:lnTo>
                    <a:pt x="1" y="1291"/>
                  </a:lnTo>
                  <a:lnTo>
                    <a:pt x="124" y="1537"/>
                  </a:lnTo>
                  <a:lnTo>
                    <a:pt x="247" y="1660"/>
                  </a:lnTo>
                  <a:lnTo>
                    <a:pt x="431" y="1813"/>
                  </a:lnTo>
                  <a:lnTo>
                    <a:pt x="554" y="1875"/>
                  </a:lnTo>
                  <a:lnTo>
                    <a:pt x="707" y="1875"/>
                  </a:lnTo>
                  <a:lnTo>
                    <a:pt x="800" y="1844"/>
                  </a:lnTo>
                  <a:lnTo>
                    <a:pt x="1138" y="1691"/>
                  </a:lnTo>
                  <a:lnTo>
                    <a:pt x="1414" y="1537"/>
                  </a:lnTo>
                  <a:lnTo>
                    <a:pt x="1568" y="1475"/>
                  </a:lnTo>
                  <a:lnTo>
                    <a:pt x="1844" y="1291"/>
                  </a:lnTo>
                  <a:lnTo>
                    <a:pt x="2336" y="1015"/>
                  </a:lnTo>
                  <a:lnTo>
                    <a:pt x="2397" y="984"/>
                  </a:lnTo>
                  <a:lnTo>
                    <a:pt x="2459" y="953"/>
                  </a:lnTo>
                  <a:lnTo>
                    <a:pt x="2490" y="892"/>
                  </a:lnTo>
                  <a:lnTo>
                    <a:pt x="2520" y="799"/>
                  </a:lnTo>
                  <a:lnTo>
                    <a:pt x="2520" y="738"/>
                  </a:lnTo>
                  <a:lnTo>
                    <a:pt x="2490" y="584"/>
                  </a:lnTo>
                  <a:lnTo>
                    <a:pt x="2459" y="369"/>
                  </a:lnTo>
                  <a:lnTo>
                    <a:pt x="2367" y="185"/>
                  </a:lnTo>
                  <a:lnTo>
                    <a:pt x="2274" y="31"/>
                  </a:lnTo>
                  <a:lnTo>
                    <a:pt x="2244"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8"/>
            <p:cNvSpPr/>
            <p:nvPr/>
          </p:nvSpPr>
          <p:spPr>
            <a:xfrm>
              <a:off x="3183637" y="3742346"/>
              <a:ext cx="61788" cy="45184"/>
            </a:xfrm>
            <a:custGeom>
              <a:avLst/>
              <a:gdLst/>
              <a:ahLst/>
              <a:cxnLst/>
              <a:rect l="l" t="t" r="r" b="b"/>
              <a:pathLst>
                <a:path w="800" h="585" extrusionOk="0">
                  <a:moveTo>
                    <a:pt x="492" y="1"/>
                  </a:moveTo>
                  <a:lnTo>
                    <a:pt x="492" y="1"/>
                  </a:lnTo>
                  <a:lnTo>
                    <a:pt x="554" y="1"/>
                  </a:lnTo>
                  <a:lnTo>
                    <a:pt x="584" y="31"/>
                  </a:lnTo>
                  <a:lnTo>
                    <a:pt x="677" y="185"/>
                  </a:lnTo>
                  <a:lnTo>
                    <a:pt x="769" y="369"/>
                  </a:lnTo>
                  <a:lnTo>
                    <a:pt x="800" y="584"/>
                  </a:lnTo>
                  <a:lnTo>
                    <a:pt x="800" y="584"/>
                  </a:lnTo>
                  <a:lnTo>
                    <a:pt x="769" y="369"/>
                  </a:lnTo>
                  <a:lnTo>
                    <a:pt x="677" y="185"/>
                  </a:lnTo>
                  <a:lnTo>
                    <a:pt x="584" y="31"/>
                  </a:lnTo>
                  <a:lnTo>
                    <a:pt x="554" y="1"/>
                  </a:lnTo>
                  <a:lnTo>
                    <a:pt x="492" y="1"/>
                  </a:lnTo>
                  <a:lnTo>
                    <a:pt x="492" y="1"/>
                  </a:lnTo>
                  <a:lnTo>
                    <a:pt x="1" y="1"/>
                  </a:lnTo>
                  <a:lnTo>
                    <a:pt x="1" y="1"/>
                  </a:lnTo>
                  <a:lnTo>
                    <a:pt x="492" y="1"/>
                  </a:lnTo>
                  <a:lnTo>
                    <a:pt x="492"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8"/>
            <p:cNvSpPr/>
            <p:nvPr/>
          </p:nvSpPr>
          <p:spPr>
            <a:xfrm>
              <a:off x="3247743" y="3799347"/>
              <a:ext cx="77" cy="77"/>
            </a:xfrm>
            <a:custGeom>
              <a:avLst/>
              <a:gdLst/>
              <a:ahLst/>
              <a:cxnLst/>
              <a:rect l="l" t="t" r="r" b="b"/>
              <a:pathLst>
                <a:path w="1" h="1" extrusionOk="0">
                  <a:moveTo>
                    <a:pt x="0" y="0"/>
                  </a:moveTo>
                  <a:lnTo>
                    <a:pt x="0" y="0"/>
                  </a:lnTo>
                  <a:lnTo>
                    <a:pt x="0" y="0"/>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3247743" y="3799347"/>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3086319" y="3882378"/>
              <a:ext cx="9577" cy="4789"/>
            </a:xfrm>
            <a:custGeom>
              <a:avLst/>
              <a:gdLst/>
              <a:ahLst/>
              <a:cxnLst/>
              <a:rect l="l" t="t" r="r" b="b"/>
              <a:pathLst>
                <a:path w="124" h="62" extrusionOk="0">
                  <a:moveTo>
                    <a:pt x="124" y="62"/>
                  </a:moveTo>
                  <a:lnTo>
                    <a:pt x="124" y="62"/>
                  </a:lnTo>
                  <a:lnTo>
                    <a:pt x="1" y="0"/>
                  </a:lnTo>
                  <a:lnTo>
                    <a:pt x="1" y="0"/>
                  </a:lnTo>
                  <a:lnTo>
                    <a:pt x="124" y="62"/>
                  </a:lnTo>
                  <a:lnTo>
                    <a:pt x="124" y="62"/>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8"/>
            <p:cNvSpPr/>
            <p:nvPr/>
          </p:nvSpPr>
          <p:spPr>
            <a:xfrm>
              <a:off x="3311773" y="3955908"/>
              <a:ext cx="498475" cy="500885"/>
            </a:xfrm>
            <a:custGeom>
              <a:avLst/>
              <a:gdLst/>
              <a:ahLst/>
              <a:cxnLst/>
              <a:rect l="l" t="t" r="r" b="b"/>
              <a:pathLst>
                <a:path w="6454" h="6485" extrusionOk="0">
                  <a:moveTo>
                    <a:pt x="3227" y="1"/>
                  </a:moveTo>
                  <a:lnTo>
                    <a:pt x="2889" y="32"/>
                  </a:lnTo>
                  <a:lnTo>
                    <a:pt x="2582" y="62"/>
                  </a:lnTo>
                  <a:lnTo>
                    <a:pt x="2275" y="155"/>
                  </a:lnTo>
                  <a:lnTo>
                    <a:pt x="1967" y="247"/>
                  </a:lnTo>
                  <a:lnTo>
                    <a:pt x="1691" y="400"/>
                  </a:lnTo>
                  <a:lnTo>
                    <a:pt x="1414" y="554"/>
                  </a:lnTo>
                  <a:lnTo>
                    <a:pt x="1168" y="738"/>
                  </a:lnTo>
                  <a:lnTo>
                    <a:pt x="953" y="953"/>
                  </a:lnTo>
                  <a:lnTo>
                    <a:pt x="738" y="1169"/>
                  </a:lnTo>
                  <a:lnTo>
                    <a:pt x="554" y="1414"/>
                  </a:lnTo>
                  <a:lnTo>
                    <a:pt x="370" y="1691"/>
                  </a:lnTo>
                  <a:lnTo>
                    <a:pt x="247" y="1967"/>
                  </a:lnTo>
                  <a:lnTo>
                    <a:pt x="124" y="2275"/>
                  </a:lnTo>
                  <a:lnTo>
                    <a:pt x="62" y="2582"/>
                  </a:lnTo>
                  <a:lnTo>
                    <a:pt x="1" y="2920"/>
                  </a:lnTo>
                  <a:lnTo>
                    <a:pt x="1" y="3227"/>
                  </a:lnTo>
                  <a:lnTo>
                    <a:pt x="1" y="3565"/>
                  </a:lnTo>
                  <a:lnTo>
                    <a:pt x="62" y="3903"/>
                  </a:lnTo>
                  <a:lnTo>
                    <a:pt x="124" y="4210"/>
                  </a:lnTo>
                  <a:lnTo>
                    <a:pt x="247" y="4487"/>
                  </a:lnTo>
                  <a:lnTo>
                    <a:pt x="370" y="4794"/>
                  </a:lnTo>
                  <a:lnTo>
                    <a:pt x="554" y="5040"/>
                  </a:lnTo>
                  <a:lnTo>
                    <a:pt x="738" y="5286"/>
                  </a:lnTo>
                  <a:lnTo>
                    <a:pt x="953" y="5532"/>
                  </a:lnTo>
                  <a:lnTo>
                    <a:pt x="1168" y="5747"/>
                  </a:lnTo>
                  <a:lnTo>
                    <a:pt x="1414" y="5931"/>
                  </a:lnTo>
                  <a:lnTo>
                    <a:pt x="1691" y="6085"/>
                  </a:lnTo>
                  <a:lnTo>
                    <a:pt x="1967" y="6208"/>
                  </a:lnTo>
                  <a:lnTo>
                    <a:pt x="2275" y="6330"/>
                  </a:lnTo>
                  <a:lnTo>
                    <a:pt x="2582" y="6423"/>
                  </a:lnTo>
                  <a:lnTo>
                    <a:pt x="2889" y="6453"/>
                  </a:lnTo>
                  <a:lnTo>
                    <a:pt x="3227" y="6484"/>
                  </a:lnTo>
                  <a:lnTo>
                    <a:pt x="3565" y="6453"/>
                  </a:lnTo>
                  <a:lnTo>
                    <a:pt x="3872" y="6423"/>
                  </a:lnTo>
                  <a:lnTo>
                    <a:pt x="4180" y="6330"/>
                  </a:lnTo>
                  <a:lnTo>
                    <a:pt x="4487" y="6208"/>
                  </a:lnTo>
                  <a:lnTo>
                    <a:pt x="4763" y="6085"/>
                  </a:lnTo>
                  <a:lnTo>
                    <a:pt x="5040" y="5931"/>
                  </a:lnTo>
                  <a:lnTo>
                    <a:pt x="5286" y="5747"/>
                  </a:lnTo>
                  <a:lnTo>
                    <a:pt x="5501" y="5532"/>
                  </a:lnTo>
                  <a:lnTo>
                    <a:pt x="5716" y="5286"/>
                  </a:lnTo>
                  <a:lnTo>
                    <a:pt x="5900" y="5040"/>
                  </a:lnTo>
                  <a:lnTo>
                    <a:pt x="6085" y="4794"/>
                  </a:lnTo>
                  <a:lnTo>
                    <a:pt x="6207" y="4487"/>
                  </a:lnTo>
                  <a:lnTo>
                    <a:pt x="6330" y="4210"/>
                  </a:lnTo>
                  <a:lnTo>
                    <a:pt x="6392" y="3903"/>
                  </a:lnTo>
                  <a:lnTo>
                    <a:pt x="6453" y="3565"/>
                  </a:lnTo>
                  <a:lnTo>
                    <a:pt x="6453" y="3227"/>
                  </a:lnTo>
                  <a:lnTo>
                    <a:pt x="6453" y="2920"/>
                  </a:lnTo>
                  <a:lnTo>
                    <a:pt x="6392" y="2582"/>
                  </a:lnTo>
                  <a:lnTo>
                    <a:pt x="6330" y="2275"/>
                  </a:lnTo>
                  <a:lnTo>
                    <a:pt x="6207" y="1967"/>
                  </a:lnTo>
                  <a:lnTo>
                    <a:pt x="6085" y="1691"/>
                  </a:lnTo>
                  <a:lnTo>
                    <a:pt x="5900" y="1414"/>
                  </a:lnTo>
                  <a:lnTo>
                    <a:pt x="5716" y="1169"/>
                  </a:lnTo>
                  <a:lnTo>
                    <a:pt x="5501" y="953"/>
                  </a:lnTo>
                  <a:lnTo>
                    <a:pt x="5286" y="738"/>
                  </a:lnTo>
                  <a:lnTo>
                    <a:pt x="5040" y="554"/>
                  </a:lnTo>
                  <a:lnTo>
                    <a:pt x="4763" y="400"/>
                  </a:lnTo>
                  <a:lnTo>
                    <a:pt x="4487" y="247"/>
                  </a:lnTo>
                  <a:lnTo>
                    <a:pt x="4180" y="155"/>
                  </a:lnTo>
                  <a:lnTo>
                    <a:pt x="3872" y="62"/>
                  </a:lnTo>
                  <a:lnTo>
                    <a:pt x="3565" y="32"/>
                  </a:lnTo>
                  <a:lnTo>
                    <a:pt x="322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3418591" y="4062728"/>
              <a:ext cx="284843" cy="287246"/>
            </a:xfrm>
            <a:custGeom>
              <a:avLst/>
              <a:gdLst/>
              <a:ahLst/>
              <a:cxnLst/>
              <a:rect l="l" t="t" r="r" b="b"/>
              <a:pathLst>
                <a:path w="3688" h="3719" extrusionOk="0">
                  <a:moveTo>
                    <a:pt x="1660" y="1"/>
                  </a:moveTo>
                  <a:lnTo>
                    <a:pt x="1475" y="31"/>
                  </a:lnTo>
                  <a:lnTo>
                    <a:pt x="1107" y="154"/>
                  </a:lnTo>
                  <a:lnTo>
                    <a:pt x="799" y="308"/>
                  </a:lnTo>
                  <a:lnTo>
                    <a:pt x="523" y="554"/>
                  </a:lnTo>
                  <a:lnTo>
                    <a:pt x="308" y="830"/>
                  </a:lnTo>
                  <a:lnTo>
                    <a:pt x="123" y="1137"/>
                  </a:lnTo>
                  <a:lnTo>
                    <a:pt x="31" y="1475"/>
                  </a:lnTo>
                  <a:lnTo>
                    <a:pt x="1" y="1660"/>
                  </a:lnTo>
                  <a:lnTo>
                    <a:pt x="1" y="1844"/>
                  </a:lnTo>
                  <a:lnTo>
                    <a:pt x="1" y="2059"/>
                  </a:lnTo>
                  <a:lnTo>
                    <a:pt x="31" y="2244"/>
                  </a:lnTo>
                  <a:lnTo>
                    <a:pt x="123" y="2582"/>
                  </a:lnTo>
                  <a:lnTo>
                    <a:pt x="308" y="2889"/>
                  </a:lnTo>
                  <a:lnTo>
                    <a:pt x="523" y="3165"/>
                  </a:lnTo>
                  <a:lnTo>
                    <a:pt x="799" y="3380"/>
                  </a:lnTo>
                  <a:lnTo>
                    <a:pt x="1107" y="3565"/>
                  </a:lnTo>
                  <a:lnTo>
                    <a:pt x="1475" y="3688"/>
                  </a:lnTo>
                  <a:lnTo>
                    <a:pt x="1660" y="3688"/>
                  </a:lnTo>
                  <a:lnTo>
                    <a:pt x="1844" y="3718"/>
                  </a:lnTo>
                  <a:lnTo>
                    <a:pt x="2028" y="3688"/>
                  </a:lnTo>
                  <a:lnTo>
                    <a:pt x="2213" y="3688"/>
                  </a:lnTo>
                  <a:lnTo>
                    <a:pt x="2551" y="3565"/>
                  </a:lnTo>
                  <a:lnTo>
                    <a:pt x="2889" y="3380"/>
                  </a:lnTo>
                  <a:lnTo>
                    <a:pt x="3165" y="3165"/>
                  </a:lnTo>
                  <a:lnTo>
                    <a:pt x="3380" y="2889"/>
                  </a:lnTo>
                  <a:lnTo>
                    <a:pt x="3565" y="2582"/>
                  </a:lnTo>
                  <a:lnTo>
                    <a:pt x="3657" y="2244"/>
                  </a:lnTo>
                  <a:lnTo>
                    <a:pt x="3688" y="2059"/>
                  </a:lnTo>
                  <a:lnTo>
                    <a:pt x="3688" y="1844"/>
                  </a:lnTo>
                  <a:lnTo>
                    <a:pt x="3688" y="1660"/>
                  </a:lnTo>
                  <a:lnTo>
                    <a:pt x="3657" y="1475"/>
                  </a:lnTo>
                  <a:lnTo>
                    <a:pt x="3565" y="1137"/>
                  </a:lnTo>
                  <a:lnTo>
                    <a:pt x="3380" y="830"/>
                  </a:lnTo>
                  <a:lnTo>
                    <a:pt x="3165" y="554"/>
                  </a:lnTo>
                  <a:lnTo>
                    <a:pt x="2889" y="308"/>
                  </a:lnTo>
                  <a:lnTo>
                    <a:pt x="2551" y="154"/>
                  </a:lnTo>
                  <a:lnTo>
                    <a:pt x="2213" y="31"/>
                  </a:lnTo>
                  <a:lnTo>
                    <a:pt x="202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8"/>
            <p:cNvSpPr/>
            <p:nvPr/>
          </p:nvSpPr>
          <p:spPr>
            <a:xfrm>
              <a:off x="3480303" y="4126835"/>
              <a:ext cx="161421" cy="159032"/>
            </a:xfrm>
            <a:custGeom>
              <a:avLst/>
              <a:gdLst/>
              <a:ahLst/>
              <a:cxnLst/>
              <a:rect l="l" t="t" r="r" b="b"/>
              <a:pathLst>
                <a:path w="2090" h="2059" extrusionOk="0">
                  <a:moveTo>
                    <a:pt x="830" y="0"/>
                  </a:moveTo>
                  <a:lnTo>
                    <a:pt x="646" y="62"/>
                  </a:lnTo>
                  <a:lnTo>
                    <a:pt x="461" y="154"/>
                  </a:lnTo>
                  <a:lnTo>
                    <a:pt x="308" y="307"/>
                  </a:lnTo>
                  <a:lnTo>
                    <a:pt x="185" y="430"/>
                  </a:lnTo>
                  <a:lnTo>
                    <a:pt x="93" y="615"/>
                  </a:lnTo>
                  <a:lnTo>
                    <a:pt x="31" y="830"/>
                  </a:lnTo>
                  <a:lnTo>
                    <a:pt x="0" y="1014"/>
                  </a:lnTo>
                  <a:lnTo>
                    <a:pt x="31" y="1229"/>
                  </a:lnTo>
                  <a:lnTo>
                    <a:pt x="93" y="1444"/>
                  </a:lnTo>
                  <a:lnTo>
                    <a:pt x="185" y="1598"/>
                  </a:lnTo>
                  <a:lnTo>
                    <a:pt x="308" y="1752"/>
                  </a:lnTo>
                  <a:lnTo>
                    <a:pt x="461" y="1874"/>
                  </a:lnTo>
                  <a:lnTo>
                    <a:pt x="646" y="1967"/>
                  </a:lnTo>
                  <a:lnTo>
                    <a:pt x="830" y="2028"/>
                  </a:lnTo>
                  <a:lnTo>
                    <a:pt x="1045" y="2059"/>
                  </a:lnTo>
                  <a:lnTo>
                    <a:pt x="1260" y="2028"/>
                  </a:lnTo>
                  <a:lnTo>
                    <a:pt x="1445" y="1967"/>
                  </a:lnTo>
                  <a:lnTo>
                    <a:pt x="1629" y="1874"/>
                  </a:lnTo>
                  <a:lnTo>
                    <a:pt x="1783" y="1752"/>
                  </a:lnTo>
                  <a:lnTo>
                    <a:pt x="1905" y="1598"/>
                  </a:lnTo>
                  <a:lnTo>
                    <a:pt x="1998" y="1444"/>
                  </a:lnTo>
                  <a:lnTo>
                    <a:pt x="2059" y="1229"/>
                  </a:lnTo>
                  <a:lnTo>
                    <a:pt x="2090" y="1014"/>
                  </a:lnTo>
                  <a:lnTo>
                    <a:pt x="2059" y="830"/>
                  </a:lnTo>
                  <a:lnTo>
                    <a:pt x="1998" y="615"/>
                  </a:lnTo>
                  <a:lnTo>
                    <a:pt x="1905" y="430"/>
                  </a:lnTo>
                  <a:lnTo>
                    <a:pt x="1783" y="307"/>
                  </a:lnTo>
                  <a:lnTo>
                    <a:pt x="1629" y="154"/>
                  </a:lnTo>
                  <a:lnTo>
                    <a:pt x="1445" y="62"/>
                  </a:lnTo>
                  <a:lnTo>
                    <a:pt x="126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5217431" y="3955908"/>
              <a:ext cx="500792" cy="500885"/>
            </a:xfrm>
            <a:custGeom>
              <a:avLst/>
              <a:gdLst/>
              <a:ahLst/>
              <a:cxnLst/>
              <a:rect l="l" t="t" r="r" b="b"/>
              <a:pathLst>
                <a:path w="6484" h="6485" extrusionOk="0">
                  <a:moveTo>
                    <a:pt x="3258" y="1"/>
                  </a:moveTo>
                  <a:lnTo>
                    <a:pt x="2920" y="32"/>
                  </a:lnTo>
                  <a:lnTo>
                    <a:pt x="2612" y="62"/>
                  </a:lnTo>
                  <a:lnTo>
                    <a:pt x="2274" y="155"/>
                  </a:lnTo>
                  <a:lnTo>
                    <a:pt x="1998" y="247"/>
                  </a:lnTo>
                  <a:lnTo>
                    <a:pt x="1721" y="400"/>
                  </a:lnTo>
                  <a:lnTo>
                    <a:pt x="1445" y="554"/>
                  </a:lnTo>
                  <a:lnTo>
                    <a:pt x="1199" y="738"/>
                  </a:lnTo>
                  <a:lnTo>
                    <a:pt x="953" y="953"/>
                  </a:lnTo>
                  <a:lnTo>
                    <a:pt x="769" y="1169"/>
                  </a:lnTo>
                  <a:lnTo>
                    <a:pt x="554" y="1414"/>
                  </a:lnTo>
                  <a:lnTo>
                    <a:pt x="400" y="1691"/>
                  </a:lnTo>
                  <a:lnTo>
                    <a:pt x="277" y="1967"/>
                  </a:lnTo>
                  <a:lnTo>
                    <a:pt x="154" y="2275"/>
                  </a:lnTo>
                  <a:lnTo>
                    <a:pt x="93" y="2582"/>
                  </a:lnTo>
                  <a:lnTo>
                    <a:pt x="31" y="2920"/>
                  </a:lnTo>
                  <a:lnTo>
                    <a:pt x="1" y="3227"/>
                  </a:lnTo>
                  <a:lnTo>
                    <a:pt x="31" y="3565"/>
                  </a:lnTo>
                  <a:lnTo>
                    <a:pt x="93" y="3903"/>
                  </a:lnTo>
                  <a:lnTo>
                    <a:pt x="154" y="4210"/>
                  </a:lnTo>
                  <a:lnTo>
                    <a:pt x="277" y="4487"/>
                  </a:lnTo>
                  <a:lnTo>
                    <a:pt x="400" y="4794"/>
                  </a:lnTo>
                  <a:lnTo>
                    <a:pt x="554" y="5040"/>
                  </a:lnTo>
                  <a:lnTo>
                    <a:pt x="769" y="5286"/>
                  </a:lnTo>
                  <a:lnTo>
                    <a:pt x="953" y="5532"/>
                  </a:lnTo>
                  <a:lnTo>
                    <a:pt x="1199" y="5747"/>
                  </a:lnTo>
                  <a:lnTo>
                    <a:pt x="1445" y="5931"/>
                  </a:lnTo>
                  <a:lnTo>
                    <a:pt x="1721" y="6085"/>
                  </a:lnTo>
                  <a:lnTo>
                    <a:pt x="1998" y="6208"/>
                  </a:lnTo>
                  <a:lnTo>
                    <a:pt x="2274" y="6330"/>
                  </a:lnTo>
                  <a:lnTo>
                    <a:pt x="2612" y="6423"/>
                  </a:lnTo>
                  <a:lnTo>
                    <a:pt x="2920" y="6453"/>
                  </a:lnTo>
                  <a:lnTo>
                    <a:pt x="3258" y="6484"/>
                  </a:lnTo>
                  <a:lnTo>
                    <a:pt x="3596" y="6453"/>
                  </a:lnTo>
                  <a:lnTo>
                    <a:pt x="3903" y="6423"/>
                  </a:lnTo>
                  <a:lnTo>
                    <a:pt x="4210" y="6330"/>
                  </a:lnTo>
                  <a:lnTo>
                    <a:pt x="4517" y="6208"/>
                  </a:lnTo>
                  <a:lnTo>
                    <a:pt x="4794" y="6085"/>
                  </a:lnTo>
                  <a:lnTo>
                    <a:pt x="5070" y="5931"/>
                  </a:lnTo>
                  <a:lnTo>
                    <a:pt x="5316" y="5747"/>
                  </a:lnTo>
                  <a:lnTo>
                    <a:pt x="5531" y="5532"/>
                  </a:lnTo>
                  <a:lnTo>
                    <a:pt x="5746" y="5286"/>
                  </a:lnTo>
                  <a:lnTo>
                    <a:pt x="5931" y="5040"/>
                  </a:lnTo>
                  <a:lnTo>
                    <a:pt x="6084" y="4794"/>
                  </a:lnTo>
                  <a:lnTo>
                    <a:pt x="6238" y="4487"/>
                  </a:lnTo>
                  <a:lnTo>
                    <a:pt x="6330" y="4210"/>
                  </a:lnTo>
                  <a:lnTo>
                    <a:pt x="6422" y="3903"/>
                  </a:lnTo>
                  <a:lnTo>
                    <a:pt x="6484" y="3565"/>
                  </a:lnTo>
                  <a:lnTo>
                    <a:pt x="6484" y="3227"/>
                  </a:lnTo>
                  <a:lnTo>
                    <a:pt x="6484" y="2920"/>
                  </a:lnTo>
                  <a:lnTo>
                    <a:pt x="6422" y="2582"/>
                  </a:lnTo>
                  <a:lnTo>
                    <a:pt x="6330" y="2275"/>
                  </a:lnTo>
                  <a:lnTo>
                    <a:pt x="6238" y="1967"/>
                  </a:lnTo>
                  <a:lnTo>
                    <a:pt x="6084" y="1691"/>
                  </a:lnTo>
                  <a:lnTo>
                    <a:pt x="5931" y="1414"/>
                  </a:lnTo>
                  <a:lnTo>
                    <a:pt x="5746" y="1169"/>
                  </a:lnTo>
                  <a:lnTo>
                    <a:pt x="5531" y="953"/>
                  </a:lnTo>
                  <a:lnTo>
                    <a:pt x="5316" y="738"/>
                  </a:lnTo>
                  <a:lnTo>
                    <a:pt x="5070" y="554"/>
                  </a:lnTo>
                  <a:lnTo>
                    <a:pt x="4794" y="400"/>
                  </a:lnTo>
                  <a:lnTo>
                    <a:pt x="4517" y="247"/>
                  </a:lnTo>
                  <a:lnTo>
                    <a:pt x="4210" y="155"/>
                  </a:lnTo>
                  <a:lnTo>
                    <a:pt x="3903" y="62"/>
                  </a:lnTo>
                  <a:lnTo>
                    <a:pt x="3596" y="32"/>
                  </a:lnTo>
                  <a:lnTo>
                    <a:pt x="325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5324249" y="4062728"/>
              <a:ext cx="287237" cy="287246"/>
            </a:xfrm>
            <a:custGeom>
              <a:avLst/>
              <a:gdLst/>
              <a:ahLst/>
              <a:cxnLst/>
              <a:rect l="l" t="t" r="r" b="b"/>
              <a:pathLst>
                <a:path w="3719" h="3719" extrusionOk="0">
                  <a:moveTo>
                    <a:pt x="1690" y="1"/>
                  </a:moveTo>
                  <a:lnTo>
                    <a:pt x="1506" y="31"/>
                  </a:lnTo>
                  <a:lnTo>
                    <a:pt x="1137" y="154"/>
                  </a:lnTo>
                  <a:lnTo>
                    <a:pt x="830" y="308"/>
                  </a:lnTo>
                  <a:lnTo>
                    <a:pt x="553" y="554"/>
                  </a:lnTo>
                  <a:lnTo>
                    <a:pt x="338" y="830"/>
                  </a:lnTo>
                  <a:lnTo>
                    <a:pt x="154" y="1137"/>
                  </a:lnTo>
                  <a:lnTo>
                    <a:pt x="62" y="1475"/>
                  </a:lnTo>
                  <a:lnTo>
                    <a:pt x="31" y="1660"/>
                  </a:lnTo>
                  <a:lnTo>
                    <a:pt x="0" y="1844"/>
                  </a:lnTo>
                  <a:lnTo>
                    <a:pt x="31" y="2059"/>
                  </a:lnTo>
                  <a:lnTo>
                    <a:pt x="62" y="2244"/>
                  </a:lnTo>
                  <a:lnTo>
                    <a:pt x="154" y="2582"/>
                  </a:lnTo>
                  <a:lnTo>
                    <a:pt x="338" y="2889"/>
                  </a:lnTo>
                  <a:lnTo>
                    <a:pt x="553" y="3165"/>
                  </a:lnTo>
                  <a:lnTo>
                    <a:pt x="830" y="3380"/>
                  </a:lnTo>
                  <a:lnTo>
                    <a:pt x="1137" y="3565"/>
                  </a:lnTo>
                  <a:lnTo>
                    <a:pt x="1506" y="3688"/>
                  </a:lnTo>
                  <a:lnTo>
                    <a:pt x="1690" y="3688"/>
                  </a:lnTo>
                  <a:lnTo>
                    <a:pt x="1875" y="3718"/>
                  </a:lnTo>
                  <a:lnTo>
                    <a:pt x="2059" y="3688"/>
                  </a:lnTo>
                  <a:lnTo>
                    <a:pt x="2243" y="3688"/>
                  </a:lnTo>
                  <a:lnTo>
                    <a:pt x="2581" y="3565"/>
                  </a:lnTo>
                  <a:lnTo>
                    <a:pt x="2919" y="3380"/>
                  </a:lnTo>
                  <a:lnTo>
                    <a:pt x="3165" y="3165"/>
                  </a:lnTo>
                  <a:lnTo>
                    <a:pt x="3411" y="2889"/>
                  </a:lnTo>
                  <a:lnTo>
                    <a:pt x="3565" y="2582"/>
                  </a:lnTo>
                  <a:lnTo>
                    <a:pt x="3687" y="2244"/>
                  </a:lnTo>
                  <a:lnTo>
                    <a:pt x="3718" y="2059"/>
                  </a:lnTo>
                  <a:lnTo>
                    <a:pt x="3718" y="1844"/>
                  </a:lnTo>
                  <a:lnTo>
                    <a:pt x="3718" y="1660"/>
                  </a:lnTo>
                  <a:lnTo>
                    <a:pt x="3687" y="1475"/>
                  </a:lnTo>
                  <a:lnTo>
                    <a:pt x="3565" y="1137"/>
                  </a:lnTo>
                  <a:lnTo>
                    <a:pt x="3411" y="830"/>
                  </a:lnTo>
                  <a:lnTo>
                    <a:pt x="3165" y="554"/>
                  </a:lnTo>
                  <a:lnTo>
                    <a:pt x="2919" y="308"/>
                  </a:lnTo>
                  <a:lnTo>
                    <a:pt x="2581" y="154"/>
                  </a:lnTo>
                  <a:lnTo>
                    <a:pt x="2243" y="31"/>
                  </a:lnTo>
                  <a:lnTo>
                    <a:pt x="2059"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5388278" y="4126835"/>
              <a:ext cx="161498" cy="159032"/>
            </a:xfrm>
            <a:custGeom>
              <a:avLst/>
              <a:gdLst/>
              <a:ahLst/>
              <a:cxnLst/>
              <a:rect l="l" t="t" r="r" b="b"/>
              <a:pathLst>
                <a:path w="2091" h="2059" extrusionOk="0">
                  <a:moveTo>
                    <a:pt x="831" y="0"/>
                  </a:moveTo>
                  <a:lnTo>
                    <a:pt x="646" y="62"/>
                  </a:lnTo>
                  <a:lnTo>
                    <a:pt x="462" y="154"/>
                  </a:lnTo>
                  <a:lnTo>
                    <a:pt x="308" y="307"/>
                  </a:lnTo>
                  <a:lnTo>
                    <a:pt x="185" y="430"/>
                  </a:lnTo>
                  <a:lnTo>
                    <a:pt x="93" y="615"/>
                  </a:lnTo>
                  <a:lnTo>
                    <a:pt x="32" y="830"/>
                  </a:lnTo>
                  <a:lnTo>
                    <a:pt x="1" y="1014"/>
                  </a:lnTo>
                  <a:lnTo>
                    <a:pt x="32" y="1229"/>
                  </a:lnTo>
                  <a:lnTo>
                    <a:pt x="93" y="1444"/>
                  </a:lnTo>
                  <a:lnTo>
                    <a:pt x="185" y="1598"/>
                  </a:lnTo>
                  <a:lnTo>
                    <a:pt x="308" y="1752"/>
                  </a:lnTo>
                  <a:lnTo>
                    <a:pt x="462" y="1874"/>
                  </a:lnTo>
                  <a:lnTo>
                    <a:pt x="646" y="1967"/>
                  </a:lnTo>
                  <a:lnTo>
                    <a:pt x="831" y="2028"/>
                  </a:lnTo>
                  <a:lnTo>
                    <a:pt x="1046" y="2059"/>
                  </a:lnTo>
                  <a:lnTo>
                    <a:pt x="1261" y="2028"/>
                  </a:lnTo>
                  <a:lnTo>
                    <a:pt x="1445" y="1967"/>
                  </a:lnTo>
                  <a:lnTo>
                    <a:pt x="1629" y="1874"/>
                  </a:lnTo>
                  <a:lnTo>
                    <a:pt x="1783" y="1752"/>
                  </a:lnTo>
                  <a:lnTo>
                    <a:pt x="1906" y="1598"/>
                  </a:lnTo>
                  <a:lnTo>
                    <a:pt x="1998" y="1444"/>
                  </a:lnTo>
                  <a:lnTo>
                    <a:pt x="2060" y="1229"/>
                  </a:lnTo>
                  <a:lnTo>
                    <a:pt x="2090" y="1014"/>
                  </a:lnTo>
                  <a:lnTo>
                    <a:pt x="2060" y="830"/>
                  </a:lnTo>
                  <a:lnTo>
                    <a:pt x="1998" y="615"/>
                  </a:lnTo>
                  <a:lnTo>
                    <a:pt x="1906" y="430"/>
                  </a:lnTo>
                  <a:lnTo>
                    <a:pt x="1783" y="307"/>
                  </a:lnTo>
                  <a:lnTo>
                    <a:pt x="1629" y="154"/>
                  </a:lnTo>
                  <a:lnTo>
                    <a:pt x="1445" y="62"/>
                  </a:lnTo>
                  <a:lnTo>
                    <a:pt x="126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3103002" y="3616603"/>
              <a:ext cx="121104" cy="16683"/>
            </a:xfrm>
            <a:custGeom>
              <a:avLst/>
              <a:gdLst/>
              <a:ahLst/>
              <a:cxnLst/>
              <a:rect l="l" t="t" r="r" b="b"/>
              <a:pathLst>
                <a:path w="1568" h="216" extrusionOk="0">
                  <a:moveTo>
                    <a:pt x="154" y="0"/>
                  </a:moveTo>
                  <a:lnTo>
                    <a:pt x="61" y="31"/>
                  </a:lnTo>
                  <a:lnTo>
                    <a:pt x="31" y="62"/>
                  </a:lnTo>
                  <a:lnTo>
                    <a:pt x="0" y="92"/>
                  </a:lnTo>
                  <a:lnTo>
                    <a:pt x="0" y="154"/>
                  </a:lnTo>
                  <a:lnTo>
                    <a:pt x="31" y="184"/>
                  </a:lnTo>
                  <a:lnTo>
                    <a:pt x="61" y="184"/>
                  </a:lnTo>
                  <a:lnTo>
                    <a:pt x="123" y="215"/>
                  </a:lnTo>
                  <a:lnTo>
                    <a:pt x="1413" y="215"/>
                  </a:lnTo>
                  <a:lnTo>
                    <a:pt x="1475" y="184"/>
                  </a:lnTo>
                  <a:lnTo>
                    <a:pt x="1506" y="184"/>
                  </a:lnTo>
                  <a:lnTo>
                    <a:pt x="1536" y="154"/>
                  </a:lnTo>
                  <a:lnTo>
                    <a:pt x="1567" y="92"/>
                  </a:lnTo>
                  <a:lnTo>
                    <a:pt x="1536" y="62"/>
                  </a:lnTo>
                  <a:lnTo>
                    <a:pt x="1506" y="31"/>
                  </a:lnTo>
                  <a:lnTo>
                    <a:pt x="147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5699155" y="3725740"/>
              <a:ext cx="61788" cy="54684"/>
            </a:xfrm>
            <a:custGeom>
              <a:avLst/>
              <a:gdLst/>
              <a:ahLst/>
              <a:cxnLst/>
              <a:rect l="l" t="t" r="r" b="b"/>
              <a:pathLst>
                <a:path w="800" h="708" extrusionOk="0">
                  <a:moveTo>
                    <a:pt x="339" y="1"/>
                  </a:moveTo>
                  <a:lnTo>
                    <a:pt x="155" y="62"/>
                  </a:lnTo>
                  <a:lnTo>
                    <a:pt x="32" y="154"/>
                  </a:lnTo>
                  <a:lnTo>
                    <a:pt x="1" y="246"/>
                  </a:lnTo>
                  <a:lnTo>
                    <a:pt x="1" y="369"/>
                  </a:lnTo>
                  <a:lnTo>
                    <a:pt x="62" y="492"/>
                  </a:lnTo>
                  <a:lnTo>
                    <a:pt x="185" y="615"/>
                  </a:lnTo>
                  <a:lnTo>
                    <a:pt x="339" y="707"/>
                  </a:lnTo>
                  <a:lnTo>
                    <a:pt x="370" y="615"/>
                  </a:lnTo>
                  <a:lnTo>
                    <a:pt x="431" y="431"/>
                  </a:lnTo>
                  <a:lnTo>
                    <a:pt x="523" y="246"/>
                  </a:lnTo>
                  <a:lnTo>
                    <a:pt x="646" y="123"/>
                  </a:lnTo>
                  <a:lnTo>
                    <a:pt x="80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5699155" y="3725740"/>
              <a:ext cx="61788" cy="54684"/>
            </a:xfrm>
            <a:custGeom>
              <a:avLst/>
              <a:gdLst/>
              <a:ahLst/>
              <a:cxnLst/>
              <a:rect l="l" t="t" r="r" b="b"/>
              <a:pathLst>
                <a:path w="800" h="708" fill="none" extrusionOk="0">
                  <a:moveTo>
                    <a:pt x="554" y="1"/>
                  </a:moveTo>
                  <a:lnTo>
                    <a:pt x="554" y="1"/>
                  </a:lnTo>
                  <a:lnTo>
                    <a:pt x="339" y="1"/>
                  </a:lnTo>
                  <a:lnTo>
                    <a:pt x="155" y="62"/>
                  </a:lnTo>
                  <a:lnTo>
                    <a:pt x="32" y="154"/>
                  </a:lnTo>
                  <a:lnTo>
                    <a:pt x="1" y="246"/>
                  </a:lnTo>
                  <a:lnTo>
                    <a:pt x="1" y="246"/>
                  </a:lnTo>
                  <a:lnTo>
                    <a:pt x="1" y="369"/>
                  </a:lnTo>
                  <a:lnTo>
                    <a:pt x="62" y="492"/>
                  </a:lnTo>
                  <a:lnTo>
                    <a:pt x="185" y="615"/>
                  </a:lnTo>
                  <a:lnTo>
                    <a:pt x="339" y="707"/>
                  </a:lnTo>
                  <a:lnTo>
                    <a:pt x="339" y="707"/>
                  </a:lnTo>
                  <a:lnTo>
                    <a:pt x="370" y="615"/>
                  </a:lnTo>
                  <a:lnTo>
                    <a:pt x="370" y="615"/>
                  </a:lnTo>
                  <a:lnTo>
                    <a:pt x="370" y="615"/>
                  </a:lnTo>
                  <a:lnTo>
                    <a:pt x="431" y="431"/>
                  </a:lnTo>
                  <a:lnTo>
                    <a:pt x="523" y="246"/>
                  </a:lnTo>
                  <a:lnTo>
                    <a:pt x="646" y="123"/>
                  </a:lnTo>
                  <a:lnTo>
                    <a:pt x="800" y="1"/>
                  </a:lnTo>
                  <a:lnTo>
                    <a:pt x="800" y="1"/>
                  </a:lnTo>
                  <a:lnTo>
                    <a:pt x="5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5725261" y="3773241"/>
              <a:ext cx="28577" cy="16683"/>
            </a:xfrm>
            <a:custGeom>
              <a:avLst/>
              <a:gdLst/>
              <a:ahLst/>
              <a:cxnLst/>
              <a:rect l="l" t="t" r="r" b="b"/>
              <a:pathLst>
                <a:path w="370" h="216" extrusionOk="0">
                  <a:moveTo>
                    <a:pt x="32" y="0"/>
                  </a:moveTo>
                  <a:lnTo>
                    <a:pt x="1" y="92"/>
                  </a:lnTo>
                  <a:lnTo>
                    <a:pt x="155" y="154"/>
                  </a:lnTo>
                  <a:lnTo>
                    <a:pt x="308" y="184"/>
                  </a:lnTo>
                  <a:lnTo>
                    <a:pt x="370" y="215"/>
                  </a:lnTo>
                  <a:lnTo>
                    <a:pt x="370" y="184"/>
                  </a:lnTo>
                  <a:lnTo>
                    <a:pt x="370" y="123"/>
                  </a:lnTo>
                  <a:lnTo>
                    <a:pt x="308" y="61"/>
                  </a:lnTo>
                  <a:lnTo>
                    <a:pt x="185" y="0"/>
                  </a:ln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5725261" y="3773241"/>
              <a:ext cx="28577" cy="16683"/>
            </a:xfrm>
            <a:custGeom>
              <a:avLst/>
              <a:gdLst/>
              <a:ahLst/>
              <a:cxnLst/>
              <a:rect l="l" t="t" r="r" b="b"/>
              <a:pathLst>
                <a:path w="370" h="216" fill="none" extrusionOk="0">
                  <a:moveTo>
                    <a:pt x="32" y="0"/>
                  </a:moveTo>
                  <a:lnTo>
                    <a:pt x="32" y="0"/>
                  </a:lnTo>
                  <a:lnTo>
                    <a:pt x="1" y="92"/>
                  </a:lnTo>
                  <a:lnTo>
                    <a:pt x="1" y="92"/>
                  </a:lnTo>
                  <a:lnTo>
                    <a:pt x="155" y="154"/>
                  </a:lnTo>
                  <a:lnTo>
                    <a:pt x="308" y="184"/>
                  </a:lnTo>
                  <a:lnTo>
                    <a:pt x="308" y="184"/>
                  </a:lnTo>
                  <a:lnTo>
                    <a:pt x="370" y="215"/>
                  </a:lnTo>
                  <a:lnTo>
                    <a:pt x="370" y="215"/>
                  </a:lnTo>
                  <a:lnTo>
                    <a:pt x="370" y="184"/>
                  </a:lnTo>
                  <a:lnTo>
                    <a:pt x="370" y="184"/>
                  </a:lnTo>
                  <a:lnTo>
                    <a:pt x="370" y="123"/>
                  </a:lnTo>
                  <a:lnTo>
                    <a:pt x="308" y="61"/>
                  </a:lnTo>
                  <a:lnTo>
                    <a:pt x="185" y="0"/>
                  </a:lnTo>
                  <a:lnTo>
                    <a:pt x="32" y="0"/>
                  </a:lnTo>
                  <a:lnTo>
                    <a:pt x="32"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3523015" y="3170401"/>
              <a:ext cx="230238" cy="85502"/>
            </a:xfrm>
            <a:custGeom>
              <a:avLst/>
              <a:gdLst/>
              <a:ahLst/>
              <a:cxnLst/>
              <a:rect l="l" t="t" r="r" b="b"/>
              <a:pathLst>
                <a:path w="2981" h="1107" extrusionOk="0">
                  <a:moveTo>
                    <a:pt x="2981" y="1"/>
                  </a:moveTo>
                  <a:lnTo>
                    <a:pt x="1567" y="124"/>
                  </a:lnTo>
                  <a:lnTo>
                    <a:pt x="554" y="216"/>
                  </a:lnTo>
                  <a:lnTo>
                    <a:pt x="431" y="216"/>
                  </a:lnTo>
                  <a:lnTo>
                    <a:pt x="308" y="246"/>
                  </a:lnTo>
                  <a:lnTo>
                    <a:pt x="246" y="308"/>
                  </a:lnTo>
                  <a:lnTo>
                    <a:pt x="154" y="369"/>
                  </a:lnTo>
                  <a:lnTo>
                    <a:pt x="93" y="492"/>
                  </a:lnTo>
                  <a:lnTo>
                    <a:pt x="31" y="646"/>
                  </a:lnTo>
                  <a:lnTo>
                    <a:pt x="0" y="861"/>
                  </a:lnTo>
                  <a:lnTo>
                    <a:pt x="0" y="1107"/>
                  </a:lnTo>
                  <a:lnTo>
                    <a:pt x="185" y="984"/>
                  </a:lnTo>
                  <a:lnTo>
                    <a:pt x="461" y="830"/>
                  </a:lnTo>
                  <a:lnTo>
                    <a:pt x="1199" y="523"/>
                  </a:lnTo>
                  <a:lnTo>
                    <a:pt x="2090" y="216"/>
                  </a:lnTo>
                  <a:lnTo>
                    <a:pt x="2520" y="93"/>
                  </a:lnTo>
                  <a:lnTo>
                    <a:pt x="2981"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3041290" y="4008121"/>
              <a:ext cx="230238" cy="33367"/>
            </a:xfrm>
            <a:custGeom>
              <a:avLst/>
              <a:gdLst/>
              <a:ahLst/>
              <a:cxnLst/>
              <a:rect l="l" t="t" r="r" b="b"/>
              <a:pathLst>
                <a:path w="2981" h="432" extrusionOk="0">
                  <a:moveTo>
                    <a:pt x="215" y="1"/>
                  </a:moveTo>
                  <a:lnTo>
                    <a:pt x="154" y="32"/>
                  </a:lnTo>
                  <a:lnTo>
                    <a:pt x="62" y="62"/>
                  </a:lnTo>
                  <a:lnTo>
                    <a:pt x="31" y="124"/>
                  </a:lnTo>
                  <a:lnTo>
                    <a:pt x="0" y="216"/>
                  </a:lnTo>
                  <a:lnTo>
                    <a:pt x="31" y="308"/>
                  </a:lnTo>
                  <a:lnTo>
                    <a:pt x="62" y="370"/>
                  </a:lnTo>
                  <a:lnTo>
                    <a:pt x="154" y="431"/>
                  </a:lnTo>
                  <a:lnTo>
                    <a:pt x="2858" y="431"/>
                  </a:lnTo>
                  <a:lnTo>
                    <a:pt x="2919" y="370"/>
                  </a:lnTo>
                  <a:lnTo>
                    <a:pt x="2950" y="308"/>
                  </a:lnTo>
                  <a:lnTo>
                    <a:pt x="2981" y="216"/>
                  </a:lnTo>
                  <a:lnTo>
                    <a:pt x="2950" y="124"/>
                  </a:lnTo>
                  <a:lnTo>
                    <a:pt x="2919" y="62"/>
                  </a:lnTo>
                  <a:lnTo>
                    <a:pt x="2858" y="32"/>
                  </a:lnTo>
                  <a:lnTo>
                    <a:pt x="2765"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5810762" y="4041410"/>
              <a:ext cx="249237" cy="23789"/>
            </a:xfrm>
            <a:custGeom>
              <a:avLst/>
              <a:gdLst/>
              <a:ahLst/>
              <a:cxnLst/>
              <a:rect l="l" t="t" r="r" b="b"/>
              <a:pathLst>
                <a:path w="3227" h="308" extrusionOk="0">
                  <a:moveTo>
                    <a:pt x="92" y="0"/>
                  </a:moveTo>
                  <a:lnTo>
                    <a:pt x="62" y="31"/>
                  </a:lnTo>
                  <a:lnTo>
                    <a:pt x="0" y="92"/>
                  </a:lnTo>
                  <a:lnTo>
                    <a:pt x="0" y="154"/>
                  </a:lnTo>
                  <a:lnTo>
                    <a:pt x="0" y="215"/>
                  </a:lnTo>
                  <a:lnTo>
                    <a:pt x="62" y="277"/>
                  </a:lnTo>
                  <a:lnTo>
                    <a:pt x="92" y="307"/>
                  </a:lnTo>
                  <a:lnTo>
                    <a:pt x="3134" y="307"/>
                  </a:lnTo>
                  <a:lnTo>
                    <a:pt x="3196" y="277"/>
                  </a:lnTo>
                  <a:lnTo>
                    <a:pt x="3226" y="215"/>
                  </a:lnTo>
                  <a:lnTo>
                    <a:pt x="3226" y="154"/>
                  </a:lnTo>
                  <a:lnTo>
                    <a:pt x="3226" y="92"/>
                  </a:lnTo>
                  <a:lnTo>
                    <a:pt x="3196" y="31"/>
                  </a:lnTo>
                  <a:lnTo>
                    <a:pt x="3134" y="0"/>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4742812" y="2804912"/>
              <a:ext cx="111605" cy="109291"/>
            </a:xfrm>
            <a:custGeom>
              <a:avLst/>
              <a:gdLst/>
              <a:ahLst/>
              <a:cxnLst/>
              <a:rect l="l" t="t" r="r" b="b"/>
              <a:pathLst>
                <a:path w="1445" h="1415" extrusionOk="0">
                  <a:moveTo>
                    <a:pt x="707" y="277"/>
                  </a:moveTo>
                  <a:lnTo>
                    <a:pt x="892" y="308"/>
                  </a:lnTo>
                  <a:lnTo>
                    <a:pt x="1014" y="400"/>
                  </a:lnTo>
                  <a:lnTo>
                    <a:pt x="1107" y="554"/>
                  </a:lnTo>
                  <a:lnTo>
                    <a:pt x="1137" y="708"/>
                  </a:lnTo>
                  <a:lnTo>
                    <a:pt x="1107" y="892"/>
                  </a:lnTo>
                  <a:lnTo>
                    <a:pt x="1014" y="1015"/>
                  </a:lnTo>
                  <a:lnTo>
                    <a:pt x="892" y="1107"/>
                  </a:lnTo>
                  <a:lnTo>
                    <a:pt x="707" y="1138"/>
                  </a:lnTo>
                  <a:lnTo>
                    <a:pt x="554" y="1107"/>
                  </a:lnTo>
                  <a:lnTo>
                    <a:pt x="400" y="1015"/>
                  </a:lnTo>
                  <a:lnTo>
                    <a:pt x="308" y="892"/>
                  </a:lnTo>
                  <a:lnTo>
                    <a:pt x="277" y="708"/>
                  </a:lnTo>
                  <a:lnTo>
                    <a:pt x="308" y="554"/>
                  </a:lnTo>
                  <a:lnTo>
                    <a:pt x="400" y="400"/>
                  </a:lnTo>
                  <a:lnTo>
                    <a:pt x="554" y="308"/>
                  </a:lnTo>
                  <a:lnTo>
                    <a:pt x="707" y="277"/>
                  </a:lnTo>
                  <a:close/>
                  <a:moveTo>
                    <a:pt x="584" y="1"/>
                  </a:moveTo>
                  <a:lnTo>
                    <a:pt x="431" y="32"/>
                  </a:lnTo>
                  <a:lnTo>
                    <a:pt x="308" y="124"/>
                  </a:lnTo>
                  <a:lnTo>
                    <a:pt x="216" y="185"/>
                  </a:lnTo>
                  <a:lnTo>
                    <a:pt x="123" y="308"/>
                  </a:lnTo>
                  <a:lnTo>
                    <a:pt x="62" y="431"/>
                  </a:lnTo>
                  <a:lnTo>
                    <a:pt x="1" y="554"/>
                  </a:lnTo>
                  <a:lnTo>
                    <a:pt x="1" y="708"/>
                  </a:lnTo>
                  <a:lnTo>
                    <a:pt x="1" y="861"/>
                  </a:lnTo>
                  <a:lnTo>
                    <a:pt x="62" y="984"/>
                  </a:lnTo>
                  <a:lnTo>
                    <a:pt x="123" y="1107"/>
                  </a:lnTo>
                  <a:lnTo>
                    <a:pt x="216" y="1230"/>
                  </a:lnTo>
                  <a:lnTo>
                    <a:pt x="308" y="1291"/>
                  </a:lnTo>
                  <a:lnTo>
                    <a:pt x="431" y="1384"/>
                  </a:lnTo>
                  <a:lnTo>
                    <a:pt x="584" y="1414"/>
                  </a:lnTo>
                  <a:lnTo>
                    <a:pt x="861" y="1414"/>
                  </a:lnTo>
                  <a:lnTo>
                    <a:pt x="984" y="1384"/>
                  </a:lnTo>
                  <a:lnTo>
                    <a:pt x="1107" y="1291"/>
                  </a:lnTo>
                  <a:lnTo>
                    <a:pt x="1230" y="1230"/>
                  </a:lnTo>
                  <a:lnTo>
                    <a:pt x="1322" y="1107"/>
                  </a:lnTo>
                  <a:lnTo>
                    <a:pt x="1383" y="984"/>
                  </a:lnTo>
                  <a:lnTo>
                    <a:pt x="1414" y="861"/>
                  </a:lnTo>
                  <a:lnTo>
                    <a:pt x="1445" y="708"/>
                  </a:lnTo>
                  <a:lnTo>
                    <a:pt x="1414" y="554"/>
                  </a:lnTo>
                  <a:lnTo>
                    <a:pt x="1383" y="431"/>
                  </a:lnTo>
                  <a:lnTo>
                    <a:pt x="1322" y="308"/>
                  </a:lnTo>
                  <a:lnTo>
                    <a:pt x="1230" y="185"/>
                  </a:lnTo>
                  <a:lnTo>
                    <a:pt x="1107" y="124"/>
                  </a:lnTo>
                  <a:lnTo>
                    <a:pt x="984" y="32"/>
                  </a:lnTo>
                  <a:lnTo>
                    <a:pt x="861" y="1"/>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4854342" y="285951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4742812" y="2804912"/>
              <a:ext cx="111605" cy="109291"/>
            </a:xfrm>
            <a:custGeom>
              <a:avLst/>
              <a:gdLst/>
              <a:ahLst/>
              <a:cxnLst/>
              <a:rect l="l" t="t" r="r" b="b"/>
              <a:pathLst>
                <a:path w="1445" h="1415" fill="none" extrusionOk="0">
                  <a:moveTo>
                    <a:pt x="707" y="1"/>
                  </a:moveTo>
                  <a:lnTo>
                    <a:pt x="707" y="1"/>
                  </a:lnTo>
                  <a:lnTo>
                    <a:pt x="584" y="1"/>
                  </a:lnTo>
                  <a:lnTo>
                    <a:pt x="431" y="32"/>
                  </a:lnTo>
                  <a:lnTo>
                    <a:pt x="308" y="124"/>
                  </a:lnTo>
                  <a:lnTo>
                    <a:pt x="216" y="185"/>
                  </a:lnTo>
                  <a:lnTo>
                    <a:pt x="123" y="308"/>
                  </a:lnTo>
                  <a:lnTo>
                    <a:pt x="62" y="431"/>
                  </a:lnTo>
                  <a:lnTo>
                    <a:pt x="1" y="554"/>
                  </a:lnTo>
                  <a:lnTo>
                    <a:pt x="1" y="708"/>
                  </a:lnTo>
                  <a:lnTo>
                    <a:pt x="1" y="708"/>
                  </a:lnTo>
                  <a:lnTo>
                    <a:pt x="1" y="861"/>
                  </a:lnTo>
                  <a:lnTo>
                    <a:pt x="62" y="984"/>
                  </a:lnTo>
                  <a:lnTo>
                    <a:pt x="123" y="1107"/>
                  </a:lnTo>
                  <a:lnTo>
                    <a:pt x="216" y="1230"/>
                  </a:lnTo>
                  <a:lnTo>
                    <a:pt x="308" y="1291"/>
                  </a:lnTo>
                  <a:lnTo>
                    <a:pt x="431" y="1384"/>
                  </a:lnTo>
                  <a:lnTo>
                    <a:pt x="584" y="1414"/>
                  </a:lnTo>
                  <a:lnTo>
                    <a:pt x="707" y="1414"/>
                  </a:lnTo>
                  <a:lnTo>
                    <a:pt x="707" y="1414"/>
                  </a:lnTo>
                  <a:lnTo>
                    <a:pt x="861" y="1414"/>
                  </a:lnTo>
                  <a:lnTo>
                    <a:pt x="984" y="1384"/>
                  </a:lnTo>
                  <a:lnTo>
                    <a:pt x="1107" y="1291"/>
                  </a:lnTo>
                  <a:lnTo>
                    <a:pt x="1230" y="1230"/>
                  </a:lnTo>
                  <a:lnTo>
                    <a:pt x="1322" y="1107"/>
                  </a:lnTo>
                  <a:lnTo>
                    <a:pt x="1383" y="984"/>
                  </a:lnTo>
                  <a:lnTo>
                    <a:pt x="1414" y="861"/>
                  </a:lnTo>
                  <a:lnTo>
                    <a:pt x="1445" y="708"/>
                  </a:lnTo>
                  <a:lnTo>
                    <a:pt x="1291" y="708"/>
                  </a:lnTo>
                  <a:lnTo>
                    <a:pt x="1137" y="708"/>
                  </a:lnTo>
                  <a:lnTo>
                    <a:pt x="1137" y="708"/>
                  </a:lnTo>
                  <a:lnTo>
                    <a:pt x="1107" y="892"/>
                  </a:lnTo>
                  <a:lnTo>
                    <a:pt x="1014" y="1015"/>
                  </a:lnTo>
                  <a:lnTo>
                    <a:pt x="892" y="1107"/>
                  </a:lnTo>
                  <a:lnTo>
                    <a:pt x="707" y="1138"/>
                  </a:lnTo>
                  <a:lnTo>
                    <a:pt x="707" y="1138"/>
                  </a:lnTo>
                  <a:lnTo>
                    <a:pt x="554" y="1107"/>
                  </a:lnTo>
                  <a:lnTo>
                    <a:pt x="400" y="1015"/>
                  </a:lnTo>
                  <a:lnTo>
                    <a:pt x="308" y="892"/>
                  </a:lnTo>
                  <a:lnTo>
                    <a:pt x="277" y="708"/>
                  </a:lnTo>
                  <a:lnTo>
                    <a:pt x="277" y="708"/>
                  </a:lnTo>
                  <a:lnTo>
                    <a:pt x="308" y="554"/>
                  </a:lnTo>
                  <a:lnTo>
                    <a:pt x="400" y="400"/>
                  </a:lnTo>
                  <a:lnTo>
                    <a:pt x="554" y="308"/>
                  </a:lnTo>
                  <a:lnTo>
                    <a:pt x="707" y="277"/>
                  </a:lnTo>
                  <a:lnTo>
                    <a:pt x="707" y="277"/>
                  </a:lnTo>
                  <a:lnTo>
                    <a:pt x="892" y="308"/>
                  </a:lnTo>
                  <a:lnTo>
                    <a:pt x="1014" y="400"/>
                  </a:lnTo>
                  <a:lnTo>
                    <a:pt x="1107" y="554"/>
                  </a:lnTo>
                  <a:lnTo>
                    <a:pt x="1137" y="708"/>
                  </a:lnTo>
                  <a:lnTo>
                    <a:pt x="1291" y="708"/>
                  </a:lnTo>
                  <a:lnTo>
                    <a:pt x="1445" y="708"/>
                  </a:lnTo>
                  <a:lnTo>
                    <a:pt x="1445" y="708"/>
                  </a:lnTo>
                  <a:lnTo>
                    <a:pt x="1445" y="708"/>
                  </a:lnTo>
                  <a:lnTo>
                    <a:pt x="1414" y="554"/>
                  </a:lnTo>
                  <a:lnTo>
                    <a:pt x="1383" y="431"/>
                  </a:lnTo>
                  <a:lnTo>
                    <a:pt x="1322" y="308"/>
                  </a:lnTo>
                  <a:lnTo>
                    <a:pt x="1230" y="185"/>
                  </a:lnTo>
                  <a:lnTo>
                    <a:pt x="1107" y="124"/>
                  </a:lnTo>
                  <a:lnTo>
                    <a:pt x="984" y="32"/>
                  </a:lnTo>
                  <a:lnTo>
                    <a:pt x="861" y="1"/>
                  </a:lnTo>
                  <a:lnTo>
                    <a:pt x="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4026134" y="2975839"/>
              <a:ext cx="78394" cy="78396"/>
            </a:xfrm>
            <a:custGeom>
              <a:avLst/>
              <a:gdLst/>
              <a:ahLst/>
              <a:cxnLst/>
              <a:rect l="l" t="t" r="r" b="b"/>
              <a:pathLst>
                <a:path w="1015" h="1015" extrusionOk="0">
                  <a:moveTo>
                    <a:pt x="400" y="0"/>
                  </a:moveTo>
                  <a:lnTo>
                    <a:pt x="308" y="31"/>
                  </a:lnTo>
                  <a:lnTo>
                    <a:pt x="215" y="62"/>
                  </a:lnTo>
                  <a:lnTo>
                    <a:pt x="154" y="123"/>
                  </a:lnTo>
                  <a:lnTo>
                    <a:pt x="93" y="215"/>
                  </a:lnTo>
                  <a:lnTo>
                    <a:pt x="31" y="307"/>
                  </a:lnTo>
                  <a:lnTo>
                    <a:pt x="0" y="400"/>
                  </a:lnTo>
                  <a:lnTo>
                    <a:pt x="0" y="492"/>
                  </a:lnTo>
                  <a:lnTo>
                    <a:pt x="0" y="615"/>
                  </a:lnTo>
                  <a:lnTo>
                    <a:pt x="31" y="707"/>
                  </a:lnTo>
                  <a:lnTo>
                    <a:pt x="93" y="799"/>
                  </a:lnTo>
                  <a:lnTo>
                    <a:pt x="154" y="860"/>
                  </a:lnTo>
                  <a:lnTo>
                    <a:pt x="215" y="922"/>
                  </a:lnTo>
                  <a:lnTo>
                    <a:pt x="308" y="983"/>
                  </a:lnTo>
                  <a:lnTo>
                    <a:pt x="400" y="1014"/>
                  </a:lnTo>
                  <a:lnTo>
                    <a:pt x="615" y="1014"/>
                  </a:lnTo>
                  <a:lnTo>
                    <a:pt x="707" y="983"/>
                  </a:lnTo>
                  <a:lnTo>
                    <a:pt x="799" y="922"/>
                  </a:lnTo>
                  <a:lnTo>
                    <a:pt x="861" y="860"/>
                  </a:lnTo>
                  <a:lnTo>
                    <a:pt x="922" y="799"/>
                  </a:lnTo>
                  <a:lnTo>
                    <a:pt x="984" y="707"/>
                  </a:lnTo>
                  <a:lnTo>
                    <a:pt x="1014" y="615"/>
                  </a:lnTo>
                  <a:lnTo>
                    <a:pt x="1014" y="492"/>
                  </a:lnTo>
                  <a:lnTo>
                    <a:pt x="1014" y="400"/>
                  </a:lnTo>
                  <a:lnTo>
                    <a:pt x="984" y="307"/>
                  </a:lnTo>
                  <a:lnTo>
                    <a:pt x="922" y="215"/>
                  </a:lnTo>
                  <a:lnTo>
                    <a:pt x="861" y="123"/>
                  </a:lnTo>
                  <a:lnTo>
                    <a:pt x="799" y="62"/>
                  </a:lnTo>
                  <a:lnTo>
                    <a:pt x="707" y="31"/>
                  </a:lnTo>
                  <a:lnTo>
                    <a:pt x="615"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4246799" y="2721881"/>
              <a:ext cx="49971" cy="49895"/>
            </a:xfrm>
            <a:custGeom>
              <a:avLst/>
              <a:gdLst/>
              <a:ahLst/>
              <a:cxnLst/>
              <a:rect l="l" t="t" r="r" b="b"/>
              <a:pathLst>
                <a:path w="647" h="646" extrusionOk="0">
                  <a:moveTo>
                    <a:pt x="339" y="1"/>
                  </a:moveTo>
                  <a:lnTo>
                    <a:pt x="216" y="31"/>
                  </a:lnTo>
                  <a:lnTo>
                    <a:pt x="93" y="93"/>
                  </a:lnTo>
                  <a:lnTo>
                    <a:pt x="32" y="216"/>
                  </a:lnTo>
                  <a:lnTo>
                    <a:pt x="1" y="338"/>
                  </a:lnTo>
                  <a:lnTo>
                    <a:pt x="32" y="461"/>
                  </a:lnTo>
                  <a:lnTo>
                    <a:pt x="93" y="554"/>
                  </a:lnTo>
                  <a:lnTo>
                    <a:pt x="216" y="615"/>
                  </a:lnTo>
                  <a:lnTo>
                    <a:pt x="339" y="646"/>
                  </a:lnTo>
                  <a:lnTo>
                    <a:pt x="462" y="615"/>
                  </a:lnTo>
                  <a:lnTo>
                    <a:pt x="554" y="554"/>
                  </a:lnTo>
                  <a:lnTo>
                    <a:pt x="615" y="461"/>
                  </a:lnTo>
                  <a:lnTo>
                    <a:pt x="646" y="338"/>
                  </a:lnTo>
                  <a:lnTo>
                    <a:pt x="615" y="216"/>
                  </a:lnTo>
                  <a:lnTo>
                    <a:pt x="554" y="93"/>
                  </a:lnTo>
                  <a:lnTo>
                    <a:pt x="462" y="31"/>
                  </a:lnTo>
                  <a:lnTo>
                    <a:pt x="3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5822579" y="2747988"/>
              <a:ext cx="45182" cy="42790"/>
            </a:xfrm>
            <a:custGeom>
              <a:avLst/>
              <a:gdLst/>
              <a:ahLst/>
              <a:cxnLst/>
              <a:rect l="l" t="t" r="r" b="b"/>
              <a:pathLst>
                <a:path w="585" h="554" extrusionOk="0">
                  <a:moveTo>
                    <a:pt x="185" y="0"/>
                  </a:moveTo>
                  <a:lnTo>
                    <a:pt x="93" y="62"/>
                  </a:lnTo>
                  <a:lnTo>
                    <a:pt x="31" y="154"/>
                  </a:lnTo>
                  <a:lnTo>
                    <a:pt x="1" y="277"/>
                  </a:lnTo>
                  <a:lnTo>
                    <a:pt x="31" y="400"/>
                  </a:lnTo>
                  <a:lnTo>
                    <a:pt x="93" y="461"/>
                  </a:lnTo>
                  <a:lnTo>
                    <a:pt x="185" y="523"/>
                  </a:lnTo>
                  <a:lnTo>
                    <a:pt x="277" y="554"/>
                  </a:lnTo>
                  <a:lnTo>
                    <a:pt x="400" y="523"/>
                  </a:lnTo>
                  <a:lnTo>
                    <a:pt x="492" y="461"/>
                  </a:lnTo>
                  <a:lnTo>
                    <a:pt x="554" y="400"/>
                  </a:lnTo>
                  <a:lnTo>
                    <a:pt x="585" y="277"/>
                  </a:lnTo>
                  <a:lnTo>
                    <a:pt x="554" y="154"/>
                  </a:lnTo>
                  <a:lnTo>
                    <a:pt x="492" y="62"/>
                  </a:lnTo>
                  <a:lnTo>
                    <a:pt x="400"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4384434" y="2852413"/>
              <a:ext cx="113999" cy="114003"/>
            </a:xfrm>
            <a:custGeom>
              <a:avLst/>
              <a:gdLst/>
              <a:ahLst/>
              <a:cxnLst/>
              <a:rect l="l" t="t" r="r" b="b"/>
              <a:pathLst>
                <a:path w="1476" h="1476" extrusionOk="0">
                  <a:moveTo>
                    <a:pt x="738" y="0"/>
                  </a:moveTo>
                  <a:lnTo>
                    <a:pt x="677" y="31"/>
                  </a:lnTo>
                  <a:lnTo>
                    <a:pt x="615" y="62"/>
                  </a:lnTo>
                  <a:lnTo>
                    <a:pt x="554" y="123"/>
                  </a:lnTo>
                  <a:lnTo>
                    <a:pt x="554" y="216"/>
                  </a:lnTo>
                  <a:lnTo>
                    <a:pt x="554" y="523"/>
                  </a:lnTo>
                  <a:lnTo>
                    <a:pt x="216" y="523"/>
                  </a:lnTo>
                  <a:lnTo>
                    <a:pt x="124" y="553"/>
                  </a:lnTo>
                  <a:lnTo>
                    <a:pt x="62" y="584"/>
                  </a:lnTo>
                  <a:lnTo>
                    <a:pt x="32" y="676"/>
                  </a:lnTo>
                  <a:lnTo>
                    <a:pt x="1" y="738"/>
                  </a:lnTo>
                  <a:lnTo>
                    <a:pt x="32" y="830"/>
                  </a:lnTo>
                  <a:lnTo>
                    <a:pt x="62" y="891"/>
                  </a:lnTo>
                  <a:lnTo>
                    <a:pt x="124" y="922"/>
                  </a:lnTo>
                  <a:lnTo>
                    <a:pt x="216" y="953"/>
                  </a:lnTo>
                  <a:lnTo>
                    <a:pt x="554" y="953"/>
                  </a:lnTo>
                  <a:lnTo>
                    <a:pt x="554" y="1291"/>
                  </a:lnTo>
                  <a:lnTo>
                    <a:pt x="554" y="1352"/>
                  </a:lnTo>
                  <a:lnTo>
                    <a:pt x="615" y="1414"/>
                  </a:lnTo>
                  <a:lnTo>
                    <a:pt x="677" y="1475"/>
                  </a:lnTo>
                  <a:lnTo>
                    <a:pt x="831" y="1475"/>
                  </a:lnTo>
                  <a:lnTo>
                    <a:pt x="892" y="1414"/>
                  </a:lnTo>
                  <a:lnTo>
                    <a:pt x="923" y="1352"/>
                  </a:lnTo>
                  <a:lnTo>
                    <a:pt x="953" y="1291"/>
                  </a:lnTo>
                  <a:lnTo>
                    <a:pt x="953" y="953"/>
                  </a:lnTo>
                  <a:lnTo>
                    <a:pt x="1291" y="953"/>
                  </a:lnTo>
                  <a:lnTo>
                    <a:pt x="1353" y="922"/>
                  </a:lnTo>
                  <a:lnTo>
                    <a:pt x="1414" y="891"/>
                  </a:lnTo>
                  <a:lnTo>
                    <a:pt x="1476" y="830"/>
                  </a:lnTo>
                  <a:lnTo>
                    <a:pt x="1476" y="738"/>
                  </a:lnTo>
                  <a:lnTo>
                    <a:pt x="1476" y="676"/>
                  </a:lnTo>
                  <a:lnTo>
                    <a:pt x="1414" y="584"/>
                  </a:lnTo>
                  <a:lnTo>
                    <a:pt x="1353" y="553"/>
                  </a:lnTo>
                  <a:lnTo>
                    <a:pt x="1291" y="523"/>
                  </a:lnTo>
                  <a:lnTo>
                    <a:pt x="953" y="523"/>
                  </a:lnTo>
                  <a:lnTo>
                    <a:pt x="953" y="216"/>
                  </a:lnTo>
                  <a:lnTo>
                    <a:pt x="923" y="123"/>
                  </a:lnTo>
                  <a:lnTo>
                    <a:pt x="892" y="62"/>
                  </a:lnTo>
                  <a:lnTo>
                    <a:pt x="831" y="31"/>
                  </a:lnTo>
                  <a:lnTo>
                    <a:pt x="738"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2642595" y="2532031"/>
              <a:ext cx="97316" cy="99714"/>
            </a:xfrm>
            <a:custGeom>
              <a:avLst/>
              <a:gdLst/>
              <a:ahLst/>
              <a:cxnLst/>
              <a:rect l="l" t="t" r="r" b="b"/>
              <a:pathLst>
                <a:path w="1260" h="1291" extrusionOk="0">
                  <a:moveTo>
                    <a:pt x="615" y="0"/>
                  </a:moveTo>
                  <a:lnTo>
                    <a:pt x="553" y="31"/>
                  </a:lnTo>
                  <a:lnTo>
                    <a:pt x="492" y="62"/>
                  </a:lnTo>
                  <a:lnTo>
                    <a:pt x="461" y="123"/>
                  </a:lnTo>
                  <a:lnTo>
                    <a:pt x="430" y="185"/>
                  </a:lnTo>
                  <a:lnTo>
                    <a:pt x="430" y="461"/>
                  </a:lnTo>
                  <a:lnTo>
                    <a:pt x="154" y="461"/>
                  </a:lnTo>
                  <a:lnTo>
                    <a:pt x="92" y="492"/>
                  </a:lnTo>
                  <a:lnTo>
                    <a:pt x="31" y="523"/>
                  </a:lnTo>
                  <a:lnTo>
                    <a:pt x="0" y="584"/>
                  </a:lnTo>
                  <a:lnTo>
                    <a:pt x="0" y="646"/>
                  </a:lnTo>
                  <a:lnTo>
                    <a:pt x="0" y="707"/>
                  </a:lnTo>
                  <a:lnTo>
                    <a:pt x="31" y="769"/>
                  </a:lnTo>
                  <a:lnTo>
                    <a:pt x="92" y="799"/>
                  </a:lnTo>
                  <a:lnTo>
                    <a:pt x="154" y="830"/>
                  </a:lnTo>
                  <a:lnTo>
                    <a:pt x="430" y="830"/>
                  </a:lnTo>
                  <a:lnTo>
                    <a:pt x="430" y="1107"/>
                  </a:lnTo>
                  <a:lnTo>
                    <a:pt x="461" y="1168"/>
                  </a:lnTo>
                  <a:lnTo>
                    <a:pt x="492" y="1229"/>
                  </a:lnTo>
                  <a:lnTo>
                    <a:pt x="553" y="1260"/>
                  </a:lnTo>
                  <a:lnTo>
                    <a:pt x="615" y="1291"/>
                  </a:lnTo>
                  <a:lnTo>
                    <a:pt x="676" y="1260"/>
                  </a:lnTo>
                  <a:lnTo>
                    <a:pt x="738" y="1229"/>
                  </a:lnTo>
                  <a:lnTo>
                    <a:pt x="768" y="1168"/>
                  </a:lnTo>
                  <a:lnTo>
                    <a:pt x="799" y="1107"/>
                  </a:lnTo>
                  <a:lnTo>
                    <a:pt x="799" y="830"/>
                  </a:lnTo>
                  <a:lnTo>
                    <a:pt x="1076" y="830"/>
                  </a:lnTo>
                  <a:lnTo>
                    <a:pt x="1137" y="799"/>
                  </a:lnTo>
                  <a:lnTo>
                    <a:pt x="1199" y="769"/>
                  </a:lnTo>
                  <a:lnTo>
                    <a:pt x="1229" y="707"/>
                  </a:lnTo>
                  <a:lnTo>
                    <a:pt x="1260" y="646"/>
                  </a:lnTo>
                  <a:lnTo>
                    <a:pt x="1229" y="584"/>
                  </a:lnTo>
                  <a:lnTo>
                    <a:pt x="1199" y="523"/>
                  </a:lnTo>
                  <a:lnTo>
                    <a:pt x="1137" y="492"/>
                  </a:lnTo>
                  <a:lnTo>
                    <a:pt x="1076" y="461"/>
                  </a:lnTo>
                  <a:lnTo>
                    <a:pt x="799" y="461"/>
                  </a:lnTo>
                  <a:lnTo>
                    <a:pt x="799" y="185"/>
                  </a:lnTo>
                  <a:lnTo>
                    <a:pt x="768" y="123"/>
                  </a:lnTo>
                  <a:lnTo>
                    <a:pt x="738" y="62"/>
                  </a:lnTo>
                  <a:lnTo>
                    <a:pt x="676" y="31"/>
                  </a:lnTo>
                  <a:lnTo>
                    <a:pt x="6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4313299" y="3768452"/>
              <a:ext cx="469898" cy="237428"/>
            </a:xfrm>
            <a:custGeom>
              <a:avLst/>
              <a:gdLst/>
              <a:ahLst/>
              <a:cxnLst/>
              <a:rect l="l" t="t" r="r" b="b"/>
              <a:pathLst>
                <a:path w="6084" h="3074" extrusionOk="0">
                  <a:moveTo>
                    <a:pt x="2919" y="1"/>
                  </a:moveTo>
                  <a:lnTo>
                    <a:pt x="0" y="2827"/>
                  </a:lnTo>
                  <a:lnTo>
                    <a:pt x="0" y="2827"/>
                  </a:lnTo>
                  <a:lnTo>
                    <a:pt x="2335" y="1721"/>
                  </a:lnTo>
                  <a:lnTo>
                    <a:pt x="3196" y="3073"/>
                  </a:lnTo>
                  <a:lnTo>
                    <a:pt x="6084" y="185"/>
                  </a:lnTo>
                  <a:lnTo>
                    <a:pt x="3687" y="1291"/>
                  </a:lnTo>
                  <a:lnTo>
                    <a:pt x="291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37"/>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rPr>
              <a:t>Background</a:t>
            </a:r>
            <a:endParaRPr dirty="0"/>
          </a:p>
        </p:txBody>
      </p:sp>
      <p:sp>
        <p:nvSpPr>
          <p:cNvPr id="1216" name="Google Shape;1216;p37"/>
          <p:cNvSpPr/>
          <p:nvPr/>
        </p:nvSpPr>
        <p:spPr>
          <a:xfrm>
            <a:off x="1873091" y="1657220"/>
            <a:ext cx="1133034" cy="381725"/>
          </a:xfrm>
          <a:custGeom>
            <a:avLst/>
            <a:gdLst/>
            <a:ahLst/>
            <a:cxnLst/>
            <a:rect l="l" t="t" r="r" b="b"/>
            <a:pathLst>
              <a:path w="13532" h="4559" fill="none" extrusionOk="0">
                <a:moveTo>
                  <a:pt x="0" y="4558"/>
                </a:moveTo>
                <a:lnTo>
                  <a:pt x="4538" y="0"/>
                </a:lnTo>
                <a:lnTo>
                  <a:pt x="13532" y="0"/>
                </a:lnTo>
              </a:path>
            </a:pathLst>
          </a:custGeom>
          <a:noFill/>
          <a:ln w="6625" cap="flat" cmpd="sng">
            <a:solidFill>
              <a:srgbClr val="444040"/>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1873091" y="3986295"/>
            <a:ext cx="1162005" cy="381725"/>
          </a:xfrm>
          <a:custGeom>
            <a:avLst/>
            <a:gdLst/>
            <a:ahLst/>
            <a:cxnLst/>
            <a:rect l="l" t="t" r="r" b="b"/>
            <a:pathLst>
              <a:path w="13878" h="4559" fill="none" extrusionOk="0">
                <a:moveTo>
                  <a:pt x="0" y="1"/>
                </a:moveTo>
                <a:lnTo>
                  <a:pt x="4538" y="4559"/>
                </a:lnTo>
                <a:lnTo>
                  <a:pt x="13878" y="4559"/>
                </a:lnTo>
              </a:path>
            </a:pathLst>
          </a:custGeom>
          <a:noFill/>
          <a:ln w="6625" cap="flat" cmpd="sng">
            <a:solidFill>
              <a:srgbClr val="444040"/>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450672" y="3384852"/>
            <a:ext cx="579328" cy="86995"/>
          </a:xfrm>
          <a:custGeom>
            <a:avLst/>
            <a:gdLst/>
            <a:ahLst/>
            <a:cxnLst/>
            <a:rect l="l" t="t" r="r" b="b"/>
            <a:pathLst>
              <a:path w="6919" h="1039" fill="none" extrusionOk="0">
                <a:moveTo>
                  <a:pt x="0" y="1"/>
                </a:moveTo>
                <a:lnTo>
                  <a:pt x="2951" y="1039"/>
                </a:lnTo>
                <a:lnTo>
                  <a:pt x="6919" y="1039"/>
                </a:lnTo>
              </a:path>
            </a:pathLst>
          </a:custGeom>
          <a:noFill/>
          <a:ln w="6625" cap="flat" cmpd="sng">
            <a:solidFill>
              <a:srgbClr val="444040"/>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2450672" y="2563614"/>
            <a:ext cx="579328" cy="88670"/>
          </a:xfrm>
          <a:custGeom>
            <a:avLst/>
            <a:gdLst/>
            <a:ahLst/>
            <a:cxnLst/>
            <a:rect l="l" t="t" r="r" b="b"/>
            <a:pathLst>
              <a:path w="6919" h="1059" fill="none" extrusionOk="0">
                <a:moveTo>
                  <a:pt x="0" y="1059"/>
                </a:moveTo>
                <a:lnTo>
                  <a:pt x="2951" y="1"/>
                </a:lnTo>
                <a:lnTo>
                  <a:pt x="6919" y="1"/>
                </a:lnTo>
              </a:path>
            </a:pathLst>
          </a:custGeom>
          <a:noFill/>
          <a:ln w="6625" cap="flat" cmpd="sng">
            <a:solidFill>
              <a:srgbClr val="444040"/>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1460713" y="3703450"/>
            <a:ext cx="780447" cy="405588"/>
          </a:xfrm>
          <a:custGeom>
            <a:avLst/>
            <a:gdLst/>
            <a:ahLst/>
            <a:cxnLst/>
            <a:rect l="l" t="t" r="r" b="b"/>
            <a:pathLst>
              <a:path w="9321" h="4844" extrusionOk="0">
                <a:moveTo>
                  <a:pt x="8344" y="1"/>
                </a:moveTo>
                <a:cubicBezTo>
                  <a:pt x="6146" y="2219"/>
                  <a:pt x="3134" y="3460"/>
                  <a:pt x="1" y="3460"/>
                </a:cubicBezTo>
                <a:lnTo>
                  <a:pt x="1" y="4844"/>
                </a:lnTo>
                <a:cubicBezTo>
                  <a:pt x="1140" y="4844"/>
                  <a:pt x="2300" y="4681"/>
                  <a:pt x="3419" y="4396"/>
                </a:cubicBezTo>
                <a:cubicBezTo>
                  <a:pt x="5658" y="3786"/>
                  <a:pt x="7693" y="2606"/>
                  <a:pt x="9320" y="978"/>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1748666" y="3854250"/>
            <a:ext cx="257386" cy="233523"/>
          </a:xfrm>
          <a:custGeom>
            <a:avLst/>
            <a:gdLst/>
            <a:ahLst/>
            <a:cxnLst/>
            <a:rect l="l" t="t" r="r" b="b"/>
            <a:pathLst>
              <a:path w="3074" h="2789" extrusionOk="0">
                <a:moveTo>
                  <a:pt x="1527" y="1"/>
                </a:moveTo>
                <a:cubicBezTo>
                  <a:pt x="1166" y="1"/>
                  <a:pt x="804" y="133"/>
                  <a:pt x="530" y="398"/>
                </a:cubicBezTo>
                <a:cubicBezTo>
                  <a:pt x="1" y="947"/>
                  <a:pt x="1" y="1842"/>
                  <a:pt x="530" y="2392"/>
                </a:cubicBezTo>
                <a:cubicBezTo>
                  <a:pt x="804" y="2656"/>
                  <a:pt x="1166" y="2789"/>
                  <a:pt x="1527" y="2789"/>
                </a:cubicBezTo>
                <a:cubicBezTo>
                  <a:pt x="1888" y="2789"/>
                  <a:pt x="2249" y="2656"/>
                  <a:pt x="2524" y="2392"/>
                </a:cubicBezTo>
                <a:cubicBezTo>
                  <a:pt x="3073" y="1842"/>
                  <a:pt x="3073" y="947"/>
                  <a:pt x="2524" y="398"/>
                </a:cubicBezTo>
                <a:cubicBezTo>
                  <a:pt x="2249" y="133"/>
                  <a:pt x="1888" y="1"/>
                  <a:pt x="1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1815149" y="3909681"/>
            <a:ext cx="124423" cy="124423"/>
          </a:xfrm>
          <a:custGeom>
            <a:avLst/>
            <a:gdLst/>
            <a:ahLst/>
            <a:cxnLst/>
            <a:rect l="l" t="t" r="r" b="b"/>
            <a:pathLst>
              <a:path w="1486" h="1486" extrusionOk="0">
                <a:moveTo>
                  <a:pt x="1486" y="733"/>
                </a:moveTo>
                <a:cubicBezTo>
                  <a:pt x="1486" y="1140"/>
                  <a:pt x="1140" y="1486"/>
                  <a:pt x="733" y="1486"/>
                </a:cubicBezTo>
                <a:cubicBezTo>
                  <a:pt x="326" y="1486"/>
                  <a:pt x="0" y="1140"/>
                  <a:pt x="0" y="733"/>
                </a:cubicBezTo>
                <a:cubicBezTo>
                  <a:pt x="0" y="326"/>
                  <a:pt x="326" y="0"/>
                  <a:pt x="733" y="0"/>
                </a:cubicBezTo>
                <a:cubicBezTo>
                  <a:pt x="1140" y="0"/>
                  <a:pt x="1486" y="326"/>
                  <a:pt x="1486" y="733"/>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1460713" y="1899121"/>
            <a:ext cx="780447" cy="405588"/>
          </a:xfrm>
          <a:custGeom>
            <a:avLst/>
            <a:gdLst/>
            <a:ahLst/>
            <a:cxnLst/>
            <a:rect l="l" t="t" r="r" b="b"/>
            <a:pathLst>
              <a:path w="9321" h="4844" extrusionOk="0">
                <a:moveTo>
                  <a:pt x="6594" y="1771"/>
                </a:moveTo>
                <a:cubicBezTo>
                  <a:pt x="5597" y="1181"/>
                  <a:pt x="4518" y="733"/>
                  <a:pt x="3419" y="448"/>
                </a:cubicBezTo>
                <a:cubicBezTo>
                  <a:pt x="2300" y="143"/>
                  <a:pt x="1140" y="1"/>
                  <a:pt x="1" y="1"/>
                </a:cubicBezTo>
                <a:lnTo>
                  <a:pt x="1" y="1384"/>
                </a:lnTo>
                <a:cubicBezTo>
                  <a:pt x="3134" y="1384"/>
                  <a:pt x="6146" y="2626"/>
                  <a:pt x="8344" y="4844"/>
                </a:cubicBezTo>
                <a:lnTo>
                  <a:pt x="9320" y="3867"/>
                </a:lnTo>
                <a:cubicBezTo>
                  <a:pt x="8506" y="3053"/>
                  <a:pt x="7591" y="2341"/>
                  <a:pt x="6594" y="177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1748666" y="1920891"/>
            <a:ext cx="257386" cy="234360"/>
          </a:xfrm>
          <a:custGeom>
            <a:avLst/>
            <a:gdLst/>
            <a:ahLst/>
            <a:cxnLst/>
            <a:rect l="l" t="t" r="r" b="b"/>
            <a:pathLst>
              <a:path w="3074" h="2799" extrusionOk="0">
                <a:moveTo>
                  <a:pt x="1527" y="0"/>
                </a:moveTo>
                <a:cubicBezTo>
                  <a:pt x="1166" y="0"/>
                  <a:pt x="804" y="138"/>
                  <a:pt x="530" y="412"/>
                </a:cubicBezTo>
                <a:cubicBezTo>
                  <a:pt x="1" y="941"/>
                  <a:pt x="1" y="1837"/>
                  <a:pt x="530" y="2386"/>
                </a:cubicBezTo>
                <a:cubicBezTo>
                  <a:pt x="804" y="2661"/>
                  <a:pt x="1166" y="2798"/>
                  <a:pt x="1527" y="2798"/>
                </a:cubicBezTo>
                <a:cubicBezTo>
                  <a:pt x="1888" y="2798"/>
                  <a:pt x="2249" y="2661"/>
                  <a:pt x="2524" y="2386"/>
                </a:cubicBezTo>
                <a:cubicBezTo>
                  <a:pt x="3073" y="1837"/>
                  <a:pt x="3073" y="941"/>
                  <a:pt x="2524" y="412"/>
                </a:cubicBezTo>
                <a:cubicBezTo>
                  <a:pt x="2249" y="138"/>
                  <a:pt x="1888" y="0"/>
                  <a:pt x="15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1815149" y="1975819"/>
            <a:ext cx="124423" cy="124423"/>
          </a:xfrm>
          <a:custGeom>
            <a:avLst/>
            <a:gdLst/>
            <a:ahLst/>
            <a:cxnLst/>
            <a:rect l="l" t="t" r="r" b="b"/>
            <a:pathLst>
              <a:path w="1486" h="1486" extrusionOk="0">
                <a:moveTo>
                  <a:pt x="1486" y="733"/>
                </a:moveTo>
                <a:cubicBezTo>
                  <a:pt x="1486" y="1140"/>
                  <a:pt x="1140" y="1486"/>
                  <a:pt x="733" y="1486"/>
                </a:cubicBezTo>
                <a:cubicBezTo>
                  <a:pt x="326" y="1486"/>
                  <a:pt x="0" y="1140"/>
                  <a:pt x="0" y="733"/>
                </a:cubicBezTo>
                <a:cubicBezTo>
                  <a:pt x="0" y="326"/>
                  <a:pt x="326" y="0"/>
                  <a:pt x="733" y="0"/>
                </a:cubicBezTo>
                <a:cubicBezTo>
                  <a:pt x="1140" y="0"/>
                  <a:pt x="1486" y="326"/>
                  <a:pt x="1486" y="733"/>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2159286" y="3003204"/>
            <a:ext cx="405588" cy="782122"/>
          </a:xfrm>
          <a:custGeom>
            <a:avLst/>
            <a:gdLst/>
            <a:ahLst/>
            <a:cxnLst/>
            <a:rect l="l" t="t" r="r" b="b"/>
            <a:pathLst>
              <a:path w="4844" h="9341" extrusionOk="0">
                <a:moveTo>
                  <a:pt x="3460" y="1"/>
                </a:moveTo>
                <a:cubicBezTo>
                  <a:pt x="3460" y="1038"/>
                  <a:pt x="3338" y="2056"/>
                  <a:pt x="3073" y="3053"/>
                </a:cubicBezTo>
                <a:cubicBezTo>
                  <a:pt x="2809" y="4070"/>
                  <a:pt x="2402" y="5027"/>
                  <a:pt x="1873" y="5922"/>
                </a:cubicBezTo>
                <a:cubicBezTo>
                  <a:pt x="1364" y="6817"/>
                  <a:pt x="733" y="7631"/>
                  <a:pt x="1" y="8364"/>
                </a:cubicBezTo>
                <a:lnTo>
                  <a:pt x="977" y="9341"/>
                </a:lnTo>
                <a:cubicBezTo>
                  <a:pt x="2626" y="7692"/>
                  <a:pt x="3786" y="5658"/>
                  <a:pt x="4396" y="3419"/>
                </a:cubicBezTo>
                <a:cubicBezTo>
                  <a:pt x="4701" y="2300"/>
                  <a:pt x="4844" y="1161"/>
                  <a:pt x="4844" y="1"/>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2314357" y="3272652"/>
            <a:ext cx="252195" cy="234779"/>
          </a:xfrm>
          <a:custGeom>
            <a:avLst/>
            <a:gdLst/>
            <a:ahLst/>
            <a:cxnLst/>
            <a:rect l="l" t="t" r="r" b="b"/>
            <a:pathLst>
              <a:path w="3012" h="2804" extrusionOk="0">
                <a:moveTo>
                  <a:pt x="1500" y="1"/>
                </a:moveTo>
                <a:cubicBezTo>
                  <a:pt x="1428" y="1"/>
                  <a:pt x="1355" y="6"/>
                  <a:pt x="1282" y="18"/>
                </a:cubicBezTo>
                <a:cubicBezTo>
                  <a:pt x="509" y="161"/>
                  <a:pt x="0" y="873"/>
                  <a:pt x="123" y="1626"/>
                </a:cubicBezTo>
                <a:cubicBezTo>
                  <a:pt x="232" y="2322"/>
                  <a:pt x="821" y="2804"/>
                  <a:pt x="1501" y="2804"/>
                </a:cubicBezTo>
                <a:cubicBezTo>
                  <a:pt x="1577" y="2804"/>
                  <a:pt x="1653" y="2798"/>
                  <a:pt x="1730" y="2785"/>
                </a:cubicBezTo>
                <a:cubicBezTo>
                  <a:pt x="2483" y="2663"/>
                  <a:pt x="3012" y="1951"/>
                  <a:pt x="2890" y="1178"/>
                </a:cubicBezTo>
                <a:cubicBezTo>
                  <a:pt x="2780" y="498"/>
                  <a:pt x="2171" y="1"/>
                  <a:pt x="1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2377407" y="3328668"/>
            <a:ext cx="124423" cy="124423"/>
          </a:xfrm>
          <a:custGeom>
            <a:avLst/>
            <a:gdLst/>
            <a:ahLst/>
            <a:cxnLst/>
            <a:rect l="l" t="t" r="r" b="b"/>
            <a:pathLst>
              <a:path w="1486" h="1486" extrusionOk="0">
                <a:moveTo>
                  <a:pt x="1486" y="753"/>
                </a:moveTo>
                <a:cubicBezTo>
                  <a:pt x="1486" y="1160"/>
                  <a:pt x="1160" y="1486"/>
                  <a:pt x="753" y="1486"/>
                </a:cubicBezTo>
                <a:cubicBezTo>
                  <a:pt x="346" y="1486"/>
                  <a:pt x="0" y="1160"/>
                  <a:pt x="0" y="753"/>
                </a:cubicBezTo>
                <a:cubicBezTo>
                  <a:pt x="0" y="346"/>
                  <a:pt x="346" y="0"/>
                  <a:pt x="753" y="0"/>
                </a:cubicBezTo>
                <a:cubicBezTo>
                  <a:pt x="1160" y="0"/>
                  <a:pt x="1486" y="346"/>
                  <a:pt x="1486" y="753"/>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2159286" y="2222826"/>
            <a:ext cx="405588" cy="780447"/>
          </a:xfrm>
          <a:custGeom>
            <a:avLst/>
            <a:gdLst/>
            <a:ahLst/>
            <a:cxnLst/>
            <a:rect l="l" t="t" r="r" b="b"/>
            <a:pathLst>
              <a:path w="4844" h="9321" extrusionOk="0">
                <a:moveTo>
                  <a:pt x="4396" y="5902"/>
                </a:moveTo>
                <a:cubicBezTo>
                  <a:pt x="3806" y="3664"/>
                  <a:pt x="2626" y="1629"/>
                  <a:pt x="977" y="1"/>
                </a:cubicBezTo>
                <a:lnTo>
                  <a:pt x="1" y="978"/>
                </a:lnTo>
                <a:cubicBezTo>
                  <a:pt x="733" y="1710"/>
                  <a:pt x="1364" y="2524"/>
                  <a:pt x="1873" y="3420"/>
                </a:cubicBezTo>
                <a:cubicBezTo>
                  <a:pt x="2402" y="4315"/>
                  <a:pt x="2788" y="5271"/>
                  <a:pt x="3073" y="6268"/>
                </a:cubicBezTo>
                <a:cubicBezTo>
                  <a:pt x="3338" y="7265"/>
                  <a:pt x="3460" y="8283"/>
                  <a:pt x="3460" y="9321"/>
                </a:cubicBezTo>
                <a:lnTo>
                  <a:pt x="4844" y="9321"/>
                </a:lnTo>
                <a:cubicBezTo>
                  <a:pt x="4844" y="8161"/>
                  <a:pt x="4701" y="7021"/>
                  <a:pt x="4396" y="5902"/>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2333113" y="2519320"/>
            <a:ext cx="233439" cy="233523"/>
          </a:xfrm>
          <a:custGeom>
            <a:avLst/>
            <a:gdLst/>
            <a:ahLst/>
            <a:cxnLst/>
            <a:rect l="l" t="t" r="r" b="b"/>
            <a:pathLst>
              <a:path w="2788" h="2789" extrusionOk="0">
                <a:moveTo>
                  <a:pt x="1404" y="1"/>
                </a:moveTo>
                <a:cubicBezTo>
                  <a:pt x="631" y="1"/>
                  <a:pt x="0" y="631"/>
                  <a:pt x="0" y="1405"/>
                </a:cubicBezTo>
                <a:cubicBezTo>
                  <a:pt x="0" y="2158"/>
                  <a:pt x="631" y="2788"/>
                  <a:pt x="1404" y="2788"/>
                </a:cubicBezTo>
                <a:cubicBezTo>
                  <a:pt x="2178" y="2788"/>
                  <a:pt x="2788" y="2158"/>
                  <a:pt x="2788" y="1405"/>
                </a:cubicBezTo>
                <a:cubicBezTo>
                  <a:pt x="2788" y="631"/>
                  <a:pt x="2178" y="1"/>
                  <a:pt x="1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2387622" y="2573829"/>
            <a:ext cx="124423" cy="124507"/>
          </a:xfrm>
          <a:custGeom>
            <a:avLst/>
            <a:gdLst/>
            <a:ahLst/>
            <a:cxnLst/>
            <a:rect l="l" t="t" r="r" b="b"/>
            <a:pathLst>
              <a:path w="1486" h="1487" extrusionOk="0">
                <a:moveTo>
                  <a:pt x="1486" y="754"/>
                </a:moveTo>
                <a:cubicBezTo>
                  <a:pt x="1486" y="1161"/>
                  <a:pt x="1160" y="1486"/>
                  <a:pt x="753" y="1486"/>
                </a:cubicBezTo>
                <a:cubicBezTo>
                  <a:pt x="326" y="1486"/>
                  <a:pt x="0" y="1161"/>
                  <a:pt x="0" y="754"/>
                </a:cubicBezTo>
                <a:cubicBezTo>
                  <a:pt x="0" y="326"/>
                  <a:pt x="326" y="1"/>
                  <a:pt x="753" y="1"/>
                </a:cubicBezTo>
                <a:cubicBezTo>
                  <a:pt x="1160" y="1"/>
                  <a:pt x="1486" y="326"/>
                  <a:pt x="1486" y="754"/>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370715" y="1171578"/>
            <a:ext cx="851953" cy="852036"/>
          </a:xfrm>
          <a:custGeom>
            <a:avLst/>
            <a:gdLst/>
            <a:ahLst/>
            <a:cxnLst/>
            <a:rect l="l" t="t" r="r" b="b"/>
            <a:pathLst>
              <a:path w="10175" h="10176" extrusionOk="0">
                <a:moveTo>
                  <a:pt x="5820" y="10175"/>
                </a:moveTo>
                <a:cubicBezTo>
                  <a:pt x="1954" y="10175"/>
                  <a:pt x="1" y="5475"/>
                  <a:pt x="2748" y="2748"/>
                </a:cubicBezTo>
                <a:cubicBezTo>
                  <a:pt x="5495" y="1"/>
                  <a:pt x="10175" y="1934"/>
                  <a:pt x="10175" y="5821"/>
                </a:cubicBezTo>
                <a:cubicBezTo>
                  <a:pt x="10175" y="8222"/>
                  <a:pt x="8221" y="10175"/>
                  <a:pt x="5820" y="10175"/>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174783" y="1335189"/>
            <a:ext cx="1093932" cy="727614"/>
          </a:xfrm>
          <a:custGeom>
            <a:avLst/>
            <a:gdLst/>
            <a:ahLst/>
            <a:cxnLst/>
            <a:rect l="l" t="t" r="r" b="b"/>
            <a:pathLst>
              <a:path w="13065" h="8690" extrusionOk="0">
                <a:moveTo>
                  <a:pt x="8343" y="82"/>
                </a:moveTo>
                <a:cubicBezTo>
                  <a:pt x="6532" y="0"/>
                  <a:pt x="4925" y="1201"/>
                  <a:pt x="4477" y="2951"/>
                </a:cubicBezTo>
                <a:cubicBezTo>
                  <a:pt x="4416" y="3175"/>
                  <a:pt x="4233" y="3338"/>
                  <a:pt x="4009" y="3338"/>
                </a:cubicBezTo>
                <a:lnTo>
                  <a:pt x="2035" y="3338"/>
                </a:lnTo>
                <a:cubicBezTo>
                  <a:pt x="1893" y="3338"/>
                  <a:pt x="1771" y="3215"/>
                  <a:pt x="1771" y="3073"/>
                </a:cubicBezTo>
                <a:lnTo>
                  <a:pt x="1771" y="2239"/>
                </a:lnTo>
                <a:cubicBezTo>
                  <a:pt x="1771" y="2137"/>
                  <a:pt x="1649" y="2096"/>
                  <a:pt x="1588" y="2157"/>
                </a:cubicBezTo>
                <a:lnTo>
                  <a:pt x="123" y="3602"/>
                </a:lnTo>
                <a:cubicBezTo>
                  <a:pt x="0" y="3745"/>
                  <a:pt x="0" y="3968"/>
                  <a:pt x="123" y="4111"/>
                </a:cubicBezTo>
                <a:lnTo>
                  <a:pt x="1567" y="5576"/>
                </a:lnTo>
                <a:cubicBezTo>
                  <a:pt x="1649" y="5637"/>
                  <a:pt x="1771" y="5596"/>
                  <a:pt x="1771" y="5494"/>
                </a:cubicBezTo>
                <a:lnTo>
                  <a:pt x="1771" y="4660"/>
                </a:lnTo>
                <a:cubicBezTo>
                  <a:pt x="1771" y="4518"/>
                  <a:pt x="1873" y="4416"/>
                  <a:pt x="2015" y="4416"/>
                </a:cubicBezTo>
                <a:lnTo>
                  <a:pt x="3989" y="4416"/>
                </a:lnTo>
                <a:cubicBezTo>
                  <a:pt x="4233" y="4416"/>
                  <a:pt x="4436" y="4558"/>
                  <a:pt x="4477" y="4803"/>
                </a:cubicBezTo>
                <a:cubicBezTo>
                  <a:pt x="5230" y="7814"/>
                  <a:pt x="9117" y="8689"/>
                  <a:pt x="11090" y="6268"/>
                </a:cubicBezTo>
                <a:cubicBezTo>
                  <a:pt x="13064" y="3867"/>
                  <a:pt x="11457" y="224"/>
                  <a:pt x="8343" y="82"/>
                </a:cubicBezTo>
                <a:close/>
              </a:path>
            </a:pathLst>
          </a:custGeom>
          <a:solidFill>
            <a:schemeClr val="accent4">
              <a:lumMod val="40000"/>
              <a:lumOff val="60000"/>
            </a:schemeClr>
          </a:solidFill>
          <a:ln>
            <a:noFill/>
          </a:ln>
          <a:effectLst>
            <a:outerShdw blurRad="28575" dist="19050" dir="72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3370715" y="2974233"/>
            <a:ext cx="851953" cy="852036"/>
          </a:xfrm>
          <a:custGeom>
            <a:avLst/>
            <a:gdLst/>
            <a:ahLst/>
            <a:cxnLst/>
            <a:rect l="l" t="t" r="r" b="b"/>
            <a:pathLst>
              <a:path w="10175" h="10176" extrusionOk="0">
                <a:moveTo>
                  <a:pt x="5820" y="10175"/>
                </a:moveTo>
                <a:cubicBezTo>
                  <a:pt x="1954" y="10175"/>
                  <a:pt x="1" y="5495"/>
                  <a:pt x="2748" y="2748"/>
                </a:cubicBezTo>
                <a:cubicBezTo>
                  <a:pt x="5495" y="1"/>
                  <a:pt x="10175" y="1954"/>
                  <a:pt x="10175" y="5820"/>
                </a:cubicBezTo>
                <a:cubicBezTo>
                  <a:pt x="10175" y="8222"/>
                  <a:pt x="8221" y="10175"/>
                  <a:pt x="5820" y="10175"/>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174783" y="3136086"/>
            <a:ext cx="1093932" cy="727614"/>
          </a:xfrm>
          <a:custGeom>
            <a:avLst/>
            <a:gdLst/>
            <a:ahLst/>
            <a:cxnLst/>
            <a:rect l="l" t="t" r="r" b="b"/>
            <a:pathLst>
              <a:path w="13065" h="8690" extrusionOk="0">
                <a:moveTo>
                  <a:pt x="8343" y="82"/>
                </a:moveTo>
                <a:cubicBezTo>
                  <a:pt x="6532" y="1"/>
                  <a:pt x="4925" y="1222"/>
                  <a:pt x="4477" y="2972"/>
                </a:cubicBezTo>
                <a:cubicBezTo>
                  <a:pt x="4416" y="3196"/>
                  <a:pt x="4233" y="3338"/>
                  <a:pt x="4009" y="3338"/>
                </a:cubicBezTo>
                <a:lnTo>
                  <a:pt x="2035" y="3338"/>
                </a:lnTo>
                <a:cubicBezTo>
                  <a:pt x="1893" y="3338"/>
                  <a:pt x="1771" y="3236"/>
                  <a:pt x="1771" y="3094"/>
                </a:cubicBezTo>
                <a:lnTo>
                  <a:pt x="1771" y="2260"/>
                </a:lnTo>
                <a:cubicBezTo>
                  <a:pt x="1771" y="2158"/>
                  <a:pt x="1649" y="2117"/>
                  <a:pt x="1588" y="2178"/>
                </a:cubicBezTo>
                <a:lnTo>
                  <a:pt x="123" y="3623"/>
                </a:lnTo>
                <a:cubicBezTo>
                  <a:pt x="0" y="3765"/>
                  <a:pt x="0" y="3989"/>
                  <a:pt x="123" y="4132"/>
                </a:cubicBezTo>
                <a:lnTo>
                  <a:pt x="1588" y="5576"/>
                </a:lnTo>
                <a:cubicBezTo>
                  <a:pt x="1649" y="5658"/>
                  <a:pt x="1771" y="5597"/>
                  <a:pt x="1771" y="5495"/>
                </a:cubicBezTo>
                <a:lnTo>
                  <a:pt x="1771" y="4681"/>
                </a:lnTo>
                <a:cubicBezTo>
                  <a:pt x="1771" y="4539"/>
                  <a:pt x="1893" y="4416"/>
                  <a:pt x="2035" y="4416"/>
                </a:cubicBezTo>
                <a:lnTo>
                  <a:pt x="3989" y="4416"/>
                </a:lnTo>
                <a:cubicBezTo>
                  <a:pt x="4233" y="4416"/>
                  <a:pt x="4416" y="4579"/>
                  <a:pt x="4477" y="4803"/>
                </a:cubicBezTo>
                <a:cubicBezTo>
                  <a:pt x="5250" y="7835"/>
                  <a:pt x="9117" y="8690"/>
                  <a:pt x="11090" y="6289"/>
                </a:cubicBezTo>
                <a:cubicBezTo>
                  <a:pt x="13064" y="3867"/>
                  <a:pt x="11457" y="245"/>
                  <a:pt x="8343" y="82"/>
                </a:cubicBezTo>
                <a:close/>
              </a:path>
            </a:pathLst>
          </a:custGeom>
          <a:solidFill>
            <a:schemeClr val="accent4">
              <a:lumMod val="75000"/>
            </a:schemeClr>
          </a:solidFill>
          <a:ln>
            <a:noFill/>
          </a:ln>
          <a:effectLst>
            <a:outerShdw blurRad="28575" dist="19050" dir="1008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370715" y="2091703"/>
            <a:ext cx="851953" cy="851953"/>
          </a:xfrm>
          <a:custGeom>
            <a:avLst/>
            <a:gdLst/>
            <a:ahLst/>
            <a:cxnLst/>
            <a:rect l="l" t="t" r="r" b="b"/>
            <a:pathLst>
              <a:path w="10175" h="10175" extrusionOk="0">
                <a:moveTo>
                  <a:pt x="5820" y="10174"/>
                </a:moveTo>
                <a:cubicBezTo>
                  <a:pt x="1954" y="10174"/>
                  <a:pt x="1" y="5474"/>
                  <a:pt x="2748" y="2747"/>
                </a:cubicBezTo>
                <a:cubicBezTo>
                  <a:pt x="5495" y="0"/>
                  <a:pt x="10175" y="1933"/>
                  <a:pt x="10175" y="5820"/>
                </a:cubicBezTo>
                <a:cubicBezTo>
                  <a:pt x="10175" y="8221"/>
                  <a:pt x="8221" y="10174"/>
                  <a:pt x="5820" y="10174"/>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3174783" y="2255231"/>
            <a:ext cx="1093932" cy="727614"/>
          </a:xfrm>
          <a:custGeom>
            <a:avLst/>
            <a:gdLst/>
            <a:ahLst/>
            <a:cxnLst/>
            <a:rect l="l" t="t" r="r" b="b"/>
            <a:pathLst>
              <a:path w="13065" h="8690" extrusionOk="0">
                <a:moveTo>
                  <a:pt x="8343" y="82"/>
                </a:moveTo>
                <a:cubicBezTo>
                  <a:pt x="6532" y="1"/>
                  <a:pt x="4925" y="1201"/>
                  <a:pt x="4477" y="2951"/>
                </a:cubicBezTo>
                <a:cubicBezTo>
                  <a:pt x="4416" y="3175"/>
                  <a:pt x="4233" y="3338"/>
                  <a:pt x="4009" y="3338"/>
                </a:cubicBezTo>
                <a:lnTo>
                  <a:pt x="2035" y="3338"/>
                </a:lnTo>
                <a:cubicBezTo>
                  <a:pt x="1893" y="3338"/>
                  <a:pt x="1771" y="3216"/>
                  <a:pt x="1771" y="3073"/>
                </a:cubicBezTo>
                <a:lnTo>
                  <a:pt x="1771" y="2239"/>
                </a:lnTo>
                <a:cubicBezTo>
                  <a:pt x="1771" y="2137"/>
                  <a:pt x="1649" y="2097"/>
                  <a:pt x="1588" y="2158"/>
                </a:cubicBezTo>
                <a:lnTo>
                  <a:pt x="123" y="3602"/>
                </a:lnTo>
                <a:cubicBezTo>
                  <a:pt x="0" y="3745"/>
                  <a:pt x="0" y="3969"/>
                  <a:pt x="123" y="4111"/>
                </a:cubicBezTo>
                <a:lnTo>
                  <a:pt x="1588" y="5556"/>
                </a:lnTo>
                <a:cubicBezTo>
                  <a:pt x="1649" y="5637"/>
                  <a:pt x="1771" y="5576"/>
                  <a:pt x="1771" y="5474"/>
                </a:cubicBezTo>
                <a:lnTo>
                  <a:pt x="1771" y="4660"/>
                </a:lnTo>
                <a:cubicBezTo>
                  <a:pt x="1771" y="4518"/>
                  <a:pt x="1893" y="4416"/>
                  <a:pt x="2035" y="4416"/>
                </a:cubicBezTo>
                <a:lnTo>
                  <a:pt x="3989" y="4416"/>
                </a:lnTo>
                <a:cubicBezTo>
                  <a:pt x="4233" y="4416"/>
                  <a:pt x="4436" y="4559"/>
                  <a:pt x="4477" y="4783"/>
                </a:cubicBezTo>
                <a:cubicBezTo>
                  <a:pt x="5230" y="7814"/>
                  <a:pt x="9117" y="8689"/>
                  <a:pt x="11090" y="6268"/>
                </a:cubicBezTo>
                <a:cubicBezTo>
                  <a:pt x="13064" y="3867"/>
                  <a:pt x="11457" y="224"/>
                  <a:pt x="8343" y="82"/>
                </a:cubicBezTo>
                <a:close/>
              </a:path>
            </a:pathLst>
          </a:custGeom>
          <a:solidFill>
            <a:schemeClr val="accent4">
              <a:lumMod val="60000"/>
              <a:lumOff val="40000"/>
            </a:schemeClr>
          </a:solidFill>
          <a:ln>
            <a:noFill/>
          </a:ln>
          <a:effectLst>
            <a:outerShdw blurRad="28575" dist="19050" dir="822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3370715" y="3848305"/>
            <a:ext cx="851953" cy="851953"/>
          </a:xfrm>
          <a:custGeom>
            <a:avLst/>
            <a:gdLst/>
            <a:ahLst/>
            <a:cxnLst/>
            <a:rect l="l" t="t" r="r" b="b"/>
            <a:pathLst>
              <a:path w="10175" h="10175" extrusionOk="0">
                <a:moveTo>
                  <a:pt x="5820" y="10175"/>
                </a:moveTo>
                <a:cubicBezTo>
                  <a:pt x="1954" y="10175"/>
                  <a:pt x="1" y="5474"/>
                  <a:pt x="2748" y="2727"/>
                </a:cubicBezTo>
                <a:cubicBezTo>
                  <a:pt x="5495" y="1"/>
                  <a:pt x="10175" y="1934"/>
                  <a:pt x="10175" y="5820"/>
                </a:cubicBezTo>
                <a:cubicBezTo>
                  <a:pt x="10175" y="8221"/>
                  <a:pt x="8221" y="10155"/>
                  <a:pt x="5820" y="10175"/>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3174783" y="4010158"/>
            <a:ext cx="1093932" cy="725939"/>
          </a:xfrm>
          <a:custGeom>
            <a:avLst/>
            <a:gdLst/>
            <a:ahLst/>
            <a:cxnLst/>
            <a:rect l="l" t="t" r="r" b="b"/>
            <a:pathLst>
              <a:path w="13065" h="8670" extrusionOk="0">
                <a:moveTo>
                  <a:pt x="8343" y="82"/>
                </a:moveTo>
                <a:cubicBezTo>
                  <a:pt x="6532" y="1"/>
                  <a:pt x="4925" y="1201"/>
                  <a:pt x="4477" y="2972"/>
                </a:cubicBezTo>
                <a:cubicBezTo>
                  <a:pt x="4416" y="3175"/>
                  <a:pt x="4233" y="3338"/>
                  <a:pt x="4009" y="3338"/>
                </a:cubicBezTo>
                <a:lnTo>
                  <a:pt x="2035" y="3338"/>
                </a:lnTo>
                <a:cubicBezTo>
                  <a:pt x="1893" y="3338"/>
                  <a:pt x="1771" y="3216"/>
                  <a:pt x="1771" y="3094"/>
                </a:cubicBezTo>
                <a:lnTo>
                  <a:pt x="1771" y="2259"/>
                </a:lnTo>
                <a:cubicBezTo>
                  <a:pt x="1771" y="2158"/>
                  <a:pt x="1649" y="2097"/>
                  <a:pt x="1588" y="2178"/>
                </a:cubicBezTo>
                <a:lnTo>
                  <a:pt x="123" y="3623"/>
                </a:lnTo>
                <a:cubicBezTo>
                  <a:pt x="0" y="3765"/>
                  <a:pt x="0" y="3989"/>
                  <a:pt x="123" y="4131"/>
                </a:cubicBezTo>
                <a:lnTo>
                  <a:pt x="1588" y="5576"/>
                </a:lnTo>
                <a:cubicBezTo>
                  <a:pt x="1649" y="5658"/>
                  <a:pt x="1771" y="5597"/>
                  <a:pt x="1771" y="5495"/>
                </a:cubicBezTo>
                <a:lnTo>
                  <a:pt x="1771" y="4681"/>
                </a:lnTo>
                <a:cubicBezTo>
                  <a:pt x="1771" y="4538"/>
                  <a:pt x="1893" y="4416"/>
                  <a:pt x="2035" y="4416"/>
                </a:cubicBezTo>
                <a:lnTo>
                  <a:pt x="3989" y="4416"/>
                </a:lnTo>
                <a:cubicBezTo>
                  <a:pt x="4233" y="4416"/>
                  <a:pt x="4436" y="4579"/>
                  <a:pt x="4477" y="4803"/>
                </a:cubicBezTo>
                <a:cubicBezTo>
                  <a:pt x="5250" y="7815"/>
                  <a:pt x="9117" y="8669"/>
                  <a:pt x="11090" y="6268"/>
                </a:cubicBezTo>
                <a:cubicBezTo>
                  <a:pt x="13064" y="3847"/>
                  <a:pt x="11457" y="225"/>
                  <a:pt x="8343" y="82"/>
                </a:cubicBezTo>
                <a:close/>
              </a:path>
            </a:pathLst>
          </a:custGeom>
          <a:solidFill>
            <a:schemeClr val="accent4">
              <a:lumMod val="50000"/>
            </a:schemeClr>
          </a:solidFill>
          <a:ln>
            <a:noFill/>
          </a:ln>
          <a:effectLst>
            <a:outerShdw blurRad="28575" dist="19050" dir="1518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txBox="1"/>
          <p:nvPr/>
        </p:nvSpPr>
        <p:spPr>
          <a:xfrm>
            <a:off x="4418600" y="4063125"/>
            <a:ext cx="3961950" cy="552300"/>
          </a:xfrm>
          <a:prstGeom prst="rect">
            <a:avLst/>
          </a:prstGeom>
          <a:noFill/>
          <a:ln>
            <a:noFill/>
          </a:ln>
        </p:spPr>
        <p:txBody>
          <a:bodyPr spcFirstLastPara="1" wrap="square" lIns="91425" tIns="91425" rIns="91425" bIns="91425" anchor="t" anchorCtr="0">
            <a:noAutofit/>
          </a:bodyPr>
          <a:lstStyle/>
          <a:p>
            <a:pPr lvl="0">
              <a:buSzPts val="1100"/>
            </a:pPr>
            <a:r>
              <a:rPr lang="en-US" sz="1200" dirty="0">
                <a:highlight>
                  <a:srgbClr val="FFFFFF"/>
                </a:highlight>
                <a:latin typeface="Roboto"/>
                <a:ea typeface="Roboto"/>
                <a:cs typeface="Roboto"/>
                <a:sym typeface="Roboto"/>
              </a:rPr>
              <a:t>Battery power required regular maintenance</a:t>
            </a:r>
          </a:p>
        </p:txBody>
      </p:sp>
      <p:sp>
        <p:nvSpPr>
          <p:cNvPr id="1241" name="Google Shape;1241;p37"/>
          <p:cNvSpPr txBox="1"/>
          <p:nvPr/>
        </p:nvSpPr>
        <p:spPr>
          <a:xfrm>
            <a:off x="4418600" y="1458632"/>
            <a:ext cx="3961950" cy="451992"/>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US" sz="1200" dirty="0" smtClean="0">
                <a:solidFill>
                  <a:schemeClr val="dk1"/>
                </a:solidFill>
                <a:latin typeface="Roboto"/>
                <a:ea typeface="Roboto"/>
                <a:cs typeface="Roboto"/>
                <a:sym typeface="Roboto"/>
              </a:rPr>
              <a:t>Rapid </a:t>
            </a:r>
            <a:r>
              <a:rPr lang="en-US" sz="1200" dirty="0">
                <a:solidFill>
                  <a:schemeClr val="dk1"/>
                </a:solidFill>
                <a:latin typeface="Roboto"/>
                <a:ea typeface="Roboto"/>
                <a:cs typeface="Roboto"/>
                <a:sym typeface="Roboto"/>
              </a:rPr>
              <a:t>growth of electric vehicles (EVs)</a:t>
            </a:r>
            <a:endParaRPr sz="1200" dirty="0">
              <a:highlight>
                <a:srgbClr val="FFFFFF"/>
              </a:highlight>
              <a:latin typeface="Roboto"/>
              <a:ea typeface="Roboto"/>
              <a:cs typeface="Roboto"/>
              <a:sym typeface="Roboto"/>
            </a:endParaRPr>
          </a:p>
        </p:txBody>
      </p:sp>
      <p:sp>
        <p:nvSpPr>
          <p:cNvPr id="1242" name="Google Shape;1242;p37"/>
          <p:cNvSpPr txBox="1"/>
          <p:nvPr/>
        </p:nvSpPr>
        <p:spPr>
          <a:xfrm>
            <a:off x="4418600" y="2363915"/>
            <a:ext cx="3961950" cy="419827"/>
          </a:xfrm>
          <a:prstGeom prst="rect">
            <a:avLst/>
          </a:prstGeom>
          <a:noFill/>
          <a:ln>
            <a:noFill/>
          </a:ln>
        </p:spPr>
        <p:txBody>
          <a:bodyPr spcFirstLastPara="1" wrap="square" lIns="91425" tIns="91425" rIns="91425" bIns="91425" anchor="t" anchorCtr="0">
            <a:noAutofit/>
          </a:bodyPr>
          <a:lstStyle/>
          <a:p>
            <a:pPr lvl="0"/>
            <a:r>
              <a:rPr lang="en-US" sz="1200" dirty="0" smtClean="0">
                <a:highlight>
                  <a:srgbClr val="FFFFFF"/>
                </a:highlight>
                <a:latin typeface="Roboto"/>
                <a:ea typeface="Roboto"/>
                <a:cs typeface="Roboto"/>
                <a:sym typeface="Roboto"/>
              </a:rPr>
              <a:t>Reduce </a:t>
            </a:r>
            <a:r>
              <a:rPr lang="en-US" sz="1200" dirty="0">
                <a:highlight>
                  <a:srgbClr val="FFFFFF"/>
                </a:highlight>
                <a:latin typeface="Roboto"/>
                <a:ea typeface="Roboto"/>
                <a:cs typeface="Roboto"/>
                <a:sym typeface="Roboto"/>
              </a:rPr>
              <a:t>our dependence on fossil fuels</a:t>
            </a:r>
            <a:endParaRPr sz="1200" dirty="0">
              <a:latin typeface="Roboto"/>
              <a:ea typeface="Roboto"/>
              <a:cs typeface="Roboto"/>
              <a:sym typeface="Roboto"/>
            </a:endParaRPr>
          </a:p>
        </p:txBody>
      </p:sp>
      <p:sp>
        <p:nvSpPr>
          <p:cNvPr id="1243" name="Google Shape;1243;p37"/>
          <p:cNvSpPr txBox="1"/>
          <p:nvPr/>
        </p:nvSpPr>
        <p:spPr>
          <a:xfrm>
            <a:off x="4418600" y="3232905"/>
            <a:ext cx="3961950" cy="492372"/>
          </a:xfrm>
          <a:prstGeom prst="rect">
            <a:avLst/>
          </a:prstGeom>
          <a:noFill/>
          <a:ln>
            <a:noFill/>
          </a:ln>
        </p:spPr>
        <p:txBody>
          <a:bodyPr spcFirstLastPara="1" wrap="square" lIns="91425" tIns="91425" rIns="91425" bIns="91425" anchor="t" anchorCtr="0">
            <a:noAutofit/>
          </a:bodyPr>
          <a:lstStyle/>
          <a:p>
            <a:pPr lvl="0"/>
            <a:r>
              <a:rPr lang="en-US" sz="1200" dirty="0" smtClean="0">
                <a:latin typeface="Roboto"/>
                <a:ea typeface="Roboto"/>
                <a:cs typeface="Roboto"/>
                <a:sym typeface="Roboto"/>
              </a:rPr>
              <a:t>Battery power </a:t>
            </a:r>
            <a:r>
              <a:rPr lang="en-US" sz="1200" dirty="0">
                <a:latin typeface="Roboto"/>
                <a:ea typeface="Roboto"/>
                <a:cs typeface="Roboto"/>
                <a:sym typeface="Roboto"/>
              </a:rPr>
              <a:t>sources are </a:t>
            </a:r>
            <a:r>
              <a:rPr lang="en-US" sz="1200" dirty="0" smtClean="0">
                <a:latin typeface="Roboto"/>
                <a:ea typeface="Roboto"/>
                <a:cs typeface="Roboto"/>
                <a:sym typeface="Roboto"/>
              </a:rPr>
              <a:t>costly</a:t>
            </a:r>
            <a:endParaRPr sz="1200" dirty="0">
              <a:solidFill>
                <a:srgbClr val="000000"/>
              </a:solidFill>
              <a:highlight>
                <a:srgbClr val="FFFFFF"/>
              </a:highlight>
              <a:latin typeface="Roboto"/>
              <a:ea typeface="Roboto"/>
              <a:cs typeface="Roboto"/>
              <a:sym typeface="Roboto"/>
            </a:endParaRPr>
          </a:p>
        </p:txBody>
      </p:sp>
      <p:sp>
        <p:nvSpPr>
          <p:cNvPr id="1244" name="Google Shape;1244;p37"/>
          <p:cNvSpPr/>
          <p:nvPr/>
        </p:nvSpPr>
        <p:spPr>
          <a:xfrm>
            <a:off x="1752336" y="3105247"/>
            <a:ext cx="262638" cy="262638"/>
          </a:xfrm>
          <a:custGeom>
            <a:avLst/>
            <a:gdLst/>
            <a:ahLst/>
            <a:cxnLst/>
            <a:rect l="l" t="t" r="r" b="b"/>
            <a:pathLst>
              <a:path w="1076" h="1076" extrusionOk="0">
                <a:moveTo>
                  <a:pt x="523" y="400"/>
                </a:moveTo>
                <a:lnTo>
                  <a:pt x="584" y="431"/>
                </a:lnTo>
                <a:lnTo>
                  <a:pt x="615" y="461"/>
                </a:lnTo>
                <a:lnTo>
                  <a:pt x="646" y="492"/>
                </a:lnTo>
                <a:lnTo>
                  <a:pt x="646" y="523"/>
                </a:lnTo>
                <a:lnTo>
                  <a:pt x="646" y="584"/>
                </a:lnTo>
                <a:lnTo>
                  <a:pt x="615" y="615"/>
                </a:lnTo>
                <a:lnTo>
                  <a:pt x="584" y="646"/>
                </a:lnTo>
                <a:lnTo>
                  <a:pt x="492" y="646"/>
                </a:lnTo>
                <a:lnTo>
                  <a:pt x="461" y="615"/>
                </a:lnTo>
                <a:lnTo>
                  <a:pt x="431" y="584"/>
                </a:lnTo>
                <a:lnTo>
                  <a:pt x="400" y="523"/>
                </a:lnTo>
                <a:lnTo>
                  <a:pt x="431" y="492"/>
                </a:lnTo>
                <a:lnTo>
                  <a:pt x="461" y="461"/>
                </a:lnTo>
                <a:lnTo>
                  <a:pt x="492" y="431"/>
                </a:lnTo>
                <a:lnTo>
                  <a:pt x="523" y="400"/>
                </a:lnTo>
                <a:close/>
                <a:moveTo>
                  <a:pt x="431" y="0"/>
                </a:moveTo>
                <a:lnTo>
                  <a:pt x="308" y="31"/>
                </a:lnTo>
                <a:lnTo>
                  <a:pt x="216" y="93"/>
                </a:lnTo>
                <a:lnTo>
                  <a:pt x="154" y="154"/>
                </a:lnTo>
                <a:lnTo>
                  <a:pt x="93" y="215"/>
                </a:lnTo>
                <a:lnTo>
                  <a:pt x="31" y="338"/>
                </a:lnTo>
                <a:lnTo>
                  <a:pt x="1" y="431"/>
                </a:lnTo>
                <a:lnTo>
                  <a:pt x="1" y="523"/>
                </a:lnTo>
                <a:lnTo>
                  <a:pt x="1" y="646"/>
                </a:lnTo>
                <a:lnTo>
                  <a:pt x="31" y="738"/>
                </a:lnTo>
                <a:lnTo>
                  <a:pt x="93" y="830"/>
                </a:lnTo>
                <a:lnTo>
                  <a:pt x="154" y="922"/>
                </a:lnTo>
                <a:lnTo>
                  <a:pt x="216" y="984"/>
                </a:lnTo>
                <a:lnTo>
                  <a:pt x="308" y="1045"/>
                </a:lnTo>
                <a:lnTo>
                  <a:pt x="431" y="1076"/>
                </a:lnTo>
                <a:lnTo>
                  <a:pt x="646" y="1076"/>
                </a:lnTo>
                <a:lnTo>
                  <a:pt x="738" y="1045"/>
                </a:lnTo>
                <a:lnTo>
                  <a:pt x="830" y="984"/>
                </a:lnTo>
                <a:lnTo>
                  <a:pt x="922" y="922"/>
                </a:lnTo>
                <a:lnTo>
                  <a:pt x="984" y="830"/>
                </a:lnTo>
                <a:lnTo>
                  <a:pt x="1045" y="738"/>
                </a:lnTo>
                <a:lnTo>
                  <a:pt x="1076" y="646"/>
                </a:lnTo>
                <a:lnTo>
                  <a:pt x="1076" y="523"/>
                </a:lnTo>
                <a:lnTo>
                  <a:pt x="1076" y="431"/>
                </a:lnTo>
                <a:lnTo>
                  <a:pt x="1045" y="338"/>
                </a:lnTo>
                <a:lnTo>
                  <a:pt x="984" y="215"/>
                </a:lnTo>
                <a:lnTo>
                  <a:pt x="922" y="154"/>
                </a:lnTo>
                <a:lnTo>
                  <a:pt x="830" y="93"/>
                </a:lnTo>
                <a:lnTo>
                  <a:pt x="738" y="31"/>
                </a:lnTo>
                <a:lnTo>
                  <a:pt x="646" y="0"/>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897297" y="3105247"/>
            <a:ext cx="270205" cy="262638"/>
          </a:xfrm>
          <a:custGeom>
            <a:avLst/>
            <a:gdLst/>
            <a:ahLst/>
            <a:cxnLst/>
            <a:rect l="l" t="t" r="r" b="b"/>
            <a:pathLst>
              <a:path w="1107" h="1076" extrusionOk="0">
                <a:moveTo>
                  <a:pt x="554" y="400"/>
                </a:moveTo>
                <a:lnTo>
                  <a:pt x="615" y="431"/>
                </a:lnTo>
                <a:lnTo>
                  <a:pt x="646" y="461"/>
                </a:lnTo>
                <a:lnTo>
                  <a:pt x="677" y="492"/>
                </a:lnTo>
                <a:lnTo>
                  <a:pt x="677" y="523"/>
                </a:lnTo>
                <a:lnTo>
                  <a:pt x="677" y="584"/>
                </a:lnTo>
                <a:lnTo>
                  <a:pt x="646" y="615"/>
                </a:lnTo>
                <a:lnTo>
                  <a:pt x="615" y="646"/>
                </a:lnTo>
                <a:lnTo>
                  <a:pt x="492" y="646"/>
                </a:lnTo>
                <a:lnTo>
                  <a:pt x="462" y="615"/>
                </a:lnTo>
                <a:lnTo>
                  <a:pt x="431" y="584"/>
                </a:lnTo>
                <a:lnTo>
                  <a:pt x="431" y="523"/>
                </a:lnTo>
                <a:lnTo>
                  <a:pt x="431" y="492"/>
                </a:lnTo>
                <a:lnTo>
                  <a:pt x="462" y="461"/>
                </a:lnTo>
                <a:lnTo>
                  <a:pt x="492" y="431"/>
                </a:lnTo>
                <a:lnTo>
                  <a:pt x="554" y="400"/>
                </a:lnTo>
                <a:close/>
                <a:moveTo>
                  <a:pt x="431" y="0"/>
                </a:moveTo>
                <a:lnTo>
                  <a:pt x="339" y="31"/>
                </a:lnTo>
                <a:lnTo>
                  <a:pt x="247" y="93"/>
                </a:lnTo>
                <a:lnTo>
                  <a:pt x="154" y="154"/>
                </a:lnTo>
                <a:lnTo>
                  <a:pt x="93" y="215"/>
                </a:lnTo>
                <a:lnTo>
                  <a:pt x="62" y="338"/>
                </a:lnTo>
                <a:lnTo>
                  <a:pt x="1" y="431"/>
                </a:lnTo>
                <a:lnTo>
                  <a:pt x="1" y="523"/>
                </a:lnTo>
                <a:lnTo>
                  <a:pt x="1" y="646"/>
                </a:lnTo>
                <a:lnTo>
                  <a:pt x="62" y="738"/>
                </a:lnTo>
                <a:lnTo>
                  <a:pt x="93" y="830"/>
                </a:lnTo>
                <a:lnTo>
                  <a:pt x="154" y="922"/>
                </a:lnTo>
                <a:lnTo>
                  <a:pt x="247" y="984"/>
                </a:lnTo>
                <a:lnTo>
                  <a:pt x="339" y="1045"/>
                </a:lnTo>
                <a:lnTo>
                  <a:pt x="431" y="1076"/>
                </a:lnTo>
                <a:lnTo>
                  <a:pt x="677" y="1076"/>
                </a:lnTo>
                <a:lnTo>
                  <a:pt x="769" y="1045"/>
                </a:lnTo>
                <a:lnTo>
                  <a:pt x="861" y="984"/>
                </a:lnTo>
                <a:lnTo>
                  <a:pt x="953" y="922"/>
                </a:lnTo>
                <a:lnTo>
                  <a:pt x="1015" y="830"/>
                </a:lnTo>
                <a:lnTo>
                  <a:pt x="1046" y="738"/>
                </a:lnTo>
                <a:lnTo>
                  <a:pt x="1107" y="646"/>
                </a:lnTo>
                <a:lnTo>
                  <a:pt x="1107" y="523"/>
                </a:lnTo>
                <a:lnTo>
                  <a:pt x="1107" y="431"/>
                </a:lnTo>
                <a:lnTo>
                  <a:pt x="1046" y="338"/>
                </a:lnTo>
                <a:lnTo>
                  <a:pt x="1015" y="215"/>
                </a:lnTo>
                <a:lnTo>
                  <a:pt x="953" y="154"/>
                </a:lnTo>
                <a:lnTo>
                  <a:pt x="861" y="93"/>
                </a:lnTo>
                <a:lnTo>
                  <a:pt x="769" y="31"/>
                </a:lnTo>
                <a:lnTo>
                  <a:pt x="677" y="0"/>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657359" y="2640261"/>
            <a:ext cx="1605119" cy="592644"/>
          </a:xfrm>
          <a:custGeom>
            <a:avLst/>
            <a:gdLst/>
            <a:ahLst/>
            <a:cxnLst/>
            <a:rect l="l" t="t" r="r" b="b"/>
            <a:pathLst>
              <a:path w="6576" h="2428" extrusionOk="0">
                <a:moveTo>
                  <a:pt x="3104" y="215"/>
                </a:moveTo>
                <a:lnTo>
                  <a:pt x="3104" y="1229"/>
                </a:lnTo>
                <a:lnTo>
                  <a:pt x="1383" y="1229"/>
                </a:lnTo>
                <a:lnTo>
                  <a:pt x="1660" y="615"/>
                </a:lnTo>
                <a:lnTo>
                  <a:pt x="1783" y="431"/>
                </a:lnTo>
                <a:lnTo>
                  <a:pt x="1906" y="308"/>
                </a:lnTo>
                <a:lnTo>
                  <a:pt x="2090" y="246"/>
                </a:lnTo>
                <a:lnTo>
                  <a:pt x="2274" y="215"/>
                </a:lnTo>
                <a:close/>
                <a:moveTo>
                  <a:pt x="3811" y="215"/>
                </a:moveTo>
                <a:lnTo>
                  <a:pt x="3964" y="246"/>
                </a:lnTo>
                <a:lnTo>
                  <a:pt x="4087" y="277"/>
                </a:lnTo>
                <a:lnTo>
                  <a:pt x="4210" y="338"/>
                </a:lnTo>
                <a:lnTo>
                  <a:pt x="4333" y="431"/>
                </a:lnTo>
                <a:lnTo>
                  <a:pt x="5009" y="1229"/>
                </a:lnTo>
                <a:lnTo>
                  <a:pt x="3288" y="1229"/>
                </a:lnTo>
                <a:lnTo>
                  <a:pt x="3288" y="215"/>
                </a:lnTo>
                <a:close/>
                <a:moveTo>
                  <a:pt x="3288" y="1383"/>
                </a:moveTo>
                <a:lnTo>
                  <a:pt x="3319" y="1414"/>
                </a:lnTo>
                <a:lnTo>
                  <a:pt x="3319" y="1445"/>
                </a:lnTo>
                <a:lnTo>
                  <a:pt x="3165" y="1752"/>
                </a:lnTo>
                <a:lnTo>
                  <a:pt x="3473" y="1752"/>
                </a:lnTo>
                <a:lnTo>
                  <a:pt x="3473" y="1783"/>
                </a:lnTo>
                <a:lnTo>
                  <a:pt x="3319" y="2151"/>
                </a:lnTo>
                <a:lnTo>
                  <a:pt x="3258" y="2151"/>
                </a:lnTo>
                <a:lnTo>
                  <a:pt x="3258" y="2120"/>
                </a:lnTo>
                <a:lnTo>
                  <a:pt x="3380" y="1813"/>
                </a:lnTo>
                <a:lnTo>
                  <a:pt x="3104" y="1813"/>
                </a:lnTo>
                <a:lnTo>
                  <a:pt x="3104" y="1783"/>
                </a:lnTo>
                <a:lnTo>
                  <a:pt x="3258" y="1414"/>
                </a:lnTo>
                <a:lnTo>
                  <a:pt x="3258" y="1383"/>
                </a:lnTo>
                <a:close/>
                <a:moveTo>
                  <a:pt x="2182" y="0"/>
                </a:moveTo>
                <a:lnTo>
                  <a:pt x="1998" y="31"/>
                </a:lnTo>
                <a:lnTo>
                  <a:pt x="1844" y="93"/>
                </a:lnTo>
                <a:lnTo>
                  <a:pt x="1691" y="185"/>
                </a:lnTo>
                <a:lnTo>
                  <a:pt x="1598" y="338"/>
                </a:lnTo>
                <a:lnTo>
                  <a:pt x="1291" y="891"/>
                </a:lnTo>
                <a:lnTo>
                  <a:pt x="1168" y="1014"/>
                </a:lnTo>
                <a:lnTo>
                  <a:pt x="1015" y="1137"/>
                </a:lnTo>
                <a:lnTo>
                  <a:pt x="861" y="1199"/>
                </a:lnTo>
                <a:lnTo>
                  <a:pt x="677" y="1229"/>
                </a:lnTo>
                <a:lnTo>
                  <a:pt x="554" y="1229"/>
                </a:lnTo>
                <a:lnTo>
                  <a:pt x="400" y="1291"/>
                </a:lnTo>
                <a:lnTo>
                  <a:pt x="308" y="1352"/>
                </a:lnTo>
                <a:lnTo>
                  <a:pt x="185" y="1414"/>
                </a:lnTo>
                <a:lnTo>
                  <a:pt x="93" y="1537"/>
                </a:lnTo>
                <a:lnTo>
                  <a:pt x="31" y="1660"/>
                </a:lnTo>
                <a:lnTo>
                  <a:pt x="1" y="1783"/>
                </a:lnTo>
                <a:lnTo>
                  <a:pt x="1" y="1905"/>
                </a:lnTo>
                <a:lnTo>
                  <a:pt x="1" y="2428"/>
                </a:lnTo>
                <a:lnTo>
                  <a:pt x="799" y="2428"/>
                </a:lnTo>
                <a:lnTo>
                  <a:pt x="830" y="2305"/>
                </a:lnTo>
                <a:lnTo>
                  <a:pt x="861" y="2151"/>
                </a:lnTo>
                <a:lnTo>
                  <a:pt x="922" y="2028"/>
                </a:lnTo>
                <a:lnTo>
                  <a:pt x="1015" y="1936"/>
                </a:lnTo>
                <a:lnTo>
                  <a:pt x="1137" y="1844"/>
                </a:lnTo>
                <a:lnTo>
                  <a:pt x="1260" y="1783"/>
                </a:lnTo>
                <a:lnTo>
                  <a:pt x="1383" y="1721"/>
                </a:lnTo>
                <a:lnTo>
                  <a:pt x="1691" y="1721"/>
                </a:lnTo>
                <a:lnTo>
                  <a:pt x="1813" y="1783"/>
                </a:lnTo>
                <a:lnTo>
                  <a:pt x="1936" y="1844"/>
                </a:lnTo>
                <a:lnTo>
                  <a:pt x="2059" y="1936"/>
                </a:lnTo>
                <a:lnTo>
                  <a:pt x="2151" y="2028"/>
                </a:lnTo>
                <a:lnTo>
                  <a:pt x="2213" y="2151"/>
                </a:lnTo>
                <a:lnTo>
                  <a:pt x="2244" y="2305"/>
                </a:lnTo>
                <a:lnTo>
                  <a:pt x="2274" y="2428"/>
                </a:lnTo>
                <a:lnTo>
                  <a:pt x="4271" y="2428"/>
                </a:lnTo>
                <a:lnTo>
                  <a:pt x="4302" y="2305"/>
                </a:lnTo>
                <a:lnTo>
                  <a:pt x="4333" y="2151"/>
                </a:lnTo>
                <a:lnTo>
                  <a:pt x="4394" y="2028"/>
                </a:lnTo>
                <a:lnTo>
                  <a:pt x="4487" y="1936"/>
                </a:lnTo>
                <a:lnTo>
                  <a:pt x="4609" y="1844"/>
                </a:lnTo>
                <a:lnTo>
                  <a:pt x="4732" y="1783"/>
                </a:lnTo>
                <a:lnTo>
                  <a:pt x="4855" y="1721"/>
                </a:lnTo>
                <a:lnTo>
                  <a:pt x="5163" y="1721"/>
                </a:lnTo>
                <a:lnTo>
                  <a:pt x="5285" y="1783"/>
                </a:lnTo>
                <a:lnTo>
                  <a:pt x="5408" y="1844"/>
                </a:lnTo>
                <a:lnTo>
                  <a:pt x="5531" y="1936"/>
                </a:lnTo>
                <a:lnTo>
                  <a:pt x="5623" y="2028"/>
                </a:lnTo>
                <a:lnTo>
                  <a:pt x="5685" y="2151"/>
                </a:lnTo>
                <a:lnTo>
                  <a:pt x="5716" y="2305"/>
                </a:lnTo>
                <a:lnTo>
                  <a:pt x="5746" y="2428"/>
                </a:lnTo>
                <a:lnTo>
                  <a:pt x="6576" y="2428"/>
                </a:lnTo>
                <a:lnTo>
                  <a:pt x="6576" y="1905"/>
                </a:lnTo>
                <a:lnTo>
                  <a:pt x="6545" y="1783"/>
                </a:lnTo>
                <a:lnTo>
                  <a:pt x="6514" y="1660"/>
                </a:lnTo>
                <a:lnTo>
                  <a:pt x="6453" y="1537"/>
                </a:lnTo>
                <a:lnTo>
                  <a:pt x="6361" y="1414"/>
                </a:lnTo>
                <a:lnTo>
                  <a:pt x="6269" y="1352"/>
                </a:lnTo>
                <a:lnTo>
                  <a:pt x="6146" y="1291"/>
                </a:lnTo>
                <a:lnTo>
                  <a:pt x="6023" y="1229"/>
                </a:lnTo>
                <a:lnTo>
                  <a:pt x="5654" y="1229"/>
                </a:lnTo>
                <a:lnTo>
                  <a:pt x="5531" y="1199"/>
                </a:lnTo>
                <a:lnTo>
                  <a:pt x="5378" y="1168"/>
                </a:lnTo>
                <a:lnTo>
                  <a:pt x="5255" y="1107"/>
                </a:lnTo>
                <a:lnTo>
                  <a:pt x="5163" y="1014"/>
                </a:lnTo>
                <a:lnTo>
                  <a:pt x="4425" y="215"/>
                </a:lnTo>
                <a:lnTo>
                  <a:pt x="4302" y="123"/>
                </a:lnTo>
                <a:lnTo>
                  <a:pt x="4210" y="62"/>
                </a:lnTo>
                <a:lnTo>
                  <a:pt x="4056" y="31"/>
                </a:lnTo>
                <a:lnTo>
                  <a:pt x="3934" y="0"/>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1" name="Google Shape;1251;p37"/>
          <p:cNvGrpSpPr/>
          <p:nvPr/>
        </p:nvGrpSpPr>
        <p:grpSpPr>
          <a:xfrm>
            <a:off x="3746684" y="4200365"/>
            <a:ext cx="219345" cy="227301"/>
            <a:chOff x="3357325" y="2093500"/>
            <a:chExt cx="311525" cy="322825"/>
          </a:xfrm>
        </p:grpSpPr>
        <p:sp>
          <p:nvSpPr>
            <p:cNvPr id="1252" name="Google Shape;1252;p37"/>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53" name="Google Shape;1253;p37"/>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54" name="Google Shape;1254;p37"/>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255" name="Google Shape;1255;p37"/>
          <p:cNvSpPr/>
          <p:nvPr/>
        </p:nvSpPr>
        <p:spPr>
          <a:xfrm>
            <a:off x="3686703" y="3279489"/>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256" name="Google Shape;1256;p37"/>
          <p:cNvGrpSpPr/>
          <p:nvPr/>
        </p:nvGrpSpPr>
        <p:grpSpPr>
          <a:xfrm>
            <a:off x="3686730" y="1493008"/>
            <a:ext cx="339253" cy="308765"/>
            <a:chOff x="1492675" y="4420975"/>
            <a:chExt cx="481825" cy="438525"/>
          </a:xfrm>
        </p:grpSpPr>
        <p:sp>
          <p:nvSpPr>
            <p:cNvPr id="1257" name="Google Shape;1257;p37"/>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58" name="Google Shape;1258;p37"/>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59" name="Google Shape;1259;p37"/>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60" name="Google Shape;1260;p37"/>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61" name="Google Shape;1261;p37"/>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9" name="Google Shape;181;p28"/>
          <p:cNvSpPr/>
          <p:nvPr/>
        </p:nvSpPr>
        <p:spPr>
          <a:xfrm>
            <a:off x="3735823" y="2415300"/>
            <a:ext cx="217317" cy="283449"/>
          </a:xfrm>
          <a:custGeom>
            <a:avLst/>
            <a:gdLst/>
            <a:ahLst/>
            <a:cxnLst/>
            <a:rect l="l" t="t" r="r" b="b"/>
            <a:pathLst>
              <a:path w="9295" h="12099" extrusionOk="0">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3"/>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p>
            <a:pPr lvl="0"/>
            <a:r>
              <a:rPr lang="en-US" dirty="0" smtClean="0">
                <a:solidFill>
                  <a:schemeClr val="dk1"/>
                </a:solidFill>
              </a:rPr>
              <a:t>Benefit</a:t>
            </a:r>
            <a:endParaRPr dirty="0"/>
          </a:p>
        </p:txBody>
      </p:sp>
      <p:sp>
        <p:nvSpPr>
          <p:cNvPr id="738" name="Google Shape;738;p33"/>
          <p:cNvSpPr/>
          <p:nvPr/>
        </p:nvSpPr>
        <p:spPr>
          <a:xfrm>
            <a:off x="5564204" y="3370329"/>
            <a:ext cx="249168" cy="388993"/>
          </a:xfrm>
          <a:custGeom>
            <a:avLst/>
            <a:gdLst/>
            <a:ahLst/>
            <a:cxnLst/>
            <a:rect l="l" t="t" r="r" b="b"/>
            <a:pathLst>
              <a:path w="3564" h="5564" extrusionOk="0">
                <a:moveTo>
                  <a:pt x="970" y="0"/>
                </a:moveTo>
                <a:lnTo>
                  <a:pt x="907" y="31"/>
                </a:lnTo>
                <a:lnTo>
                  <a:pt x="876" y="94"/>
                </a:lnTo>
                <a:lnTo>
                  <a:pt x="32" y="2876"/>
                </a:lnTo>
                <a:lnTo>
                  <a:pt x="1" y="2907"/>
                </a:lnTo>
                <a:lnTo>
                  <a:pt x="32" y="2970"/>
                </a:lnTo>
                <a:lnTo>
                  <a:pt x="63" y="3001"/>
                </a:lnTo>
                <a:lnTo>
                  <a:pt x="126" y="3001"/>
                </a:lnTo>
                <a:lnTo>
                  <a:pt x="1782" y="3157"/>
                </a:lnTo>
                <a:lnTo>
                  <a:pt x="1845" y="3157"/>
                </a:lnTo>
                <a:lnTo>
                  <a:pt x="1876" y="3188"/>
                </a:lnTo>
                <a:lnTo>
                  <a:pt x="1876" y="3251"/>
                </a:lnTo>
                <a:lnTo>
                  <a:pt x="1876" y="3282"/>
                </a:lnTo>
                <a:lnTo>
                  <a:pt x="1345" y="5564"/>
                </a:lnTo>
                <a:lnTo>
                  <a:pt x="1376" y="5564"/>
                </a:lnTo>
                <a:lnTo>
                  <a:pt x="3533" y="2438"/>
                </a:lnTo>
                <a:lnTo>
                  <a:pt x="3564" y="2376"/>
                </a:lnTo>
                <a:lnTo>
                  <a:pt x="3564" y="2344"/>
                </a:lnTo>
                <a:lnTo>
                  <a:pt x="3501" y="2282"/>
                </a:lnTo>
                <a:lnTo>
                  <a:pt x="3470" y="2282"/>
                </a:lnTo>
                <a:lnTo>
                  <a:pt x="1345" y="2188"/>
                </a:lnTo>
                <a:lnTo>
                  <a:pt x="2376" y="156"/>
                </a:lnTo>
                <a:lnTo>
                  <a:pt x="2407" y="125"/>
                </a:lnTo>
                <a:lnTo>
                  <a:pt x="2376" y="63"/>
                </a:lnTo>
                <a:lnTo>
                  <a:pt x="2345" y="31"/>
                </a:lnTo>
                <a:lnTo>
                  <a:pt x="2282"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739" name="Google Shape;739;p33"/>
          <p:cNvGrpSpPr/>
          <p:nvPr/>
        </p:nvGrpSpPr>
        <p:grpSpPr>
          <a:xfrm>
            <a:off x="7612376" y="3347363"/>
            <a:ext cx="351940" cy="434926"/>
            <a:chOff x="7612376" y="3413743"/>
            <a:chExt cx="351940" cy="434926"/>
          </a:xfrm>
          <a:solidFill>
            <a:schemeClr val="accent4">
              <a:lumMod val="60000"/>
              <a:lumOff val="40000"/>
            </a:schemeClr>
          </a:solidFill>
        </p:grpSpPr>
        <p:sp>
          <p:nvSpPr>
            <p:cNvPr id="740" name="Google Shape;740;p33"/>
            <p:cNvSpPr/>
            <p:nvPr/>
          </p:nvSpPr>
          <p:spPr>
            <a:xfrm>
              <a:off x="7612376" y="3413743"/>
              <a:ext cx="351940" cy="434926"/>
            </a:xfrm>
            <a:custGeom>
              <a:avLst/>
              <a:gdLst/>
              <a:ahLst/>
              <a:cxnLst/>
              <a:rect l="l" t="t" r="r" b="b"/>
              <a:pathLst>
                <a:path w="5034" h="6221" extrusionOk="0">
                  <a:moveTo>
                    <a:pt x="1532" y="0"/>
                  </a:moveTo>
                  <a:lnTo>
                    <a:pt x="1501" y="63"/>
                  </a:lnTo>
                  <a:lnTo>
                    <a:pt x="1470" y="125"/>
                  </a:lnTo>
                  <a:lnTo>
                    <a:pt x="1501" y="219"/>
                  </a:lnTo>
                  <a:lnTo>
                    <a:pt x="1939" y="1000"/>
                  </a:lnTo>
                  <a:lnTo>
                    <a:pt x="1314" y="1719"/>
                  </a:lnTo>
                  <a:lnTo>
                    <a:pt x="1001" y="2126"/>
                  </a:lnTo>
                  <a:lnTo>
                    <a:pt x="688" y="2563"/>
                  </a:lnTo>
                  <a:lnTo>
                    <a:pt x="438" y="3001"/>
                  </a:lnTo>
                  <a:lnTo>
                    <a:pt x="220" y="3438"/>
                  </a:lnTo>
                  <a:lnTo>
                    <a:pt x="63" y="3845"/>
                  </a:lnTo>
                  <a:lnTo>
                    <a:pt x="32" y="4032"/>
                  </a:lnTo>
                  <a:lnTo>
                    <a:pt x="1" y="4220"/>
                  </a:lnTo>
                  <a:lnTo>
                    <a:pt x="32" y="4470"/>
                  </a:lnTo>
                  <a:lnTo>
                    <a:pt x="63" y="4720"/>
                  </a:lnTo>
                  <a:lnTo>
                    <a:pt x="126" y="4939"/>
                  </a:lnTo>
                  <a:lnTo>
                    <a:pt x="220" y="5126"/>
                  </a:lnTo>
                  <a:lnTo>
                    <a:pt x="313" y="5314"/>
                  </a:lnTo>
                  <a:lnTo>
                    <a:pt x="438" y="5470"/>
                  </a:lnTo>
                  <a:lnTo>
                    <a:pt x="595" y="5626"/>
                  </a:lnTo>
                  <a:lnTo>
                    <a:pt x="751" y="5751"/>
                  </a:lnTo>
                  <a:lnTo>
                    <a:pt x="938" y="5845"/>
                  </a:lnTo>
                  <a:lnTo>
                    <a:pt x="1126" y="5970"/>
                  </a:lnTo>
                  <a:lnTo>
                    <a:pt x="1314" y="6033"/>
                  </a:lnTo>
                  <a:lnTo>
                    <a:pt x="1532" y="6095"/>
                  </a:lnTo>
                  <a:lnTo>
                    <a:pt x="2032" y="6189"/>
                  </a:lnTo>
                  <a:lnTo>
                    <a:pt x="2533" y="6220"/>
                  </a:lnTo>
                  <a:lnTo>
                    <a:pt x="3033" y="6189"/>
                  </a:lnTo>
                  <a:lnTo>
                    <a:pt x="3502" y="6095"/>
                  </a:lnTo>
                  <a:lnTo>
                    <a:pt x="3720" y="6033"/>
                  </a:lnTo>
                  <a:lnTo>
                    <a:pt x="3939" y="5970"/>
                  </a:lnTo>
                  <a:lnTo>
                    <a:pt x="4127" y="5845"/>
                  </a:lnTo>
                  <a:lnTo>
                    <a:pt x="4314" y="5751"/>
                  </a:lnTo>
                  <a:lnTo>
                    <a:pt x="4471" y="5626"/>
                  </a:lnTo>
                  <a:lnTo>
                    <a:pt x="4627" y="5470"/>
                  </a:lnTo>
                  <a:lnTo>
                    <a:pt x="4752" y="5314"/>
                  </a:lnTo>
                  <a:lnTo>
                    <a:pt x="4846" y="5126"/>
                  </a:lnTo>
                  <a:lnTo>
                    <a:pt x="4939" y="4939"/>
                  </a:lnTo>
                  <a:lnTo>
                    <a:pt x="5002" y="4720"/>
                  </a:lnTo>
                  <a:lnTo>
                    <a:pt x="5033" y="4470"/>
                  </a:lnTo>
                  <a:lnTo>
                    <a:pt x="5033" y="4220"/>
                  </a:lnTo>
                  <a:lnTo>
                    <a:pt x="5033" y="4032"/>
                  </a:lnTo>
                  <a:lnTo>
                    <a:pt x="4971" y="3845"/>
                  </a:lnTo>
                  <a:lnTo>
                    <a:pt x="4908" y="3626"/>
                  </a:lnTo>
                  <a:lnTo>
                    <a:pt x="4814" y="3407"/>
                  </a:lnTo>
                  <a:lnTo>
                    <a:pt x="4564" y="2970"/>
                  </a:lnTo>
                  <a:lnTo>
                    <a:pt x="4252" y="2501"/>
                  </a:lnTo>
                  <a:lnTo>
                    <a:pt x="3908" y="2094"/>
                  </a:lnTo>
                  <a:lnTo>
                    <a:pt x="3564" y="1688"/>
                  </a:lnTo>
                  <a:lnTo>
                    <a:pt x="2908" y="969"/>
                  </a:lnTo>
                  <a:lnTo>
                    <a:pt x="3377" y="219"/>
                  </a:lnTo>
                  <a:lnTo>
                    <a:pt x="3408" y="125"/>
                  </a:lnTo>
                  <a:lnTo>
                    <a:pt x="3408" y="63"/>
                  </a:lnTo>
                  <a:lnTo>
                    <a:pt x="334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7736963" y="3588528"/>
              <a:ext cx="107106" cy="181493"/>
            </a:xfrm>
            <a:custGeom>
              <a:avLst/>
              <a:gdLst/>
              <a:ahLst/>
              <a:cxnLst/>
              <a:rect l="l" t="t" r="r" b="b"/>
              <a:pathLst>
                <a:path w="1532" h="2596" extrusionOk="0">
                  <a:moveTo>
                    <a:pt x="751" y="1"/>
                  </a:moveTo>
                  <a:lnTo>
                    <a:pt x="563" y="32"/>
                  </a:lnTo>
                  <a:lnTo>
                    <a:pt x="407" y="94"/>
                  </a:lnTo>
                  <a:lnTo>
                    <a:pt x="250" y="188"/>
                  </a:lnTo>
                  <a:lnTo>
                    <a:pt x="157" y="313"/>
                  </a:lnTo>
                  <a:lnTo>
                    <a:pt x="94" y="438"/>
                  </a:lnTo>
                  <a:lnTo>
                    <a:pt x="63" y="626"/>
                  </a:lnTo>
                  <a:lnTo>
                    <a:pt x="63" y="782"/>
                  </a:lnTo>
                  <a:lnTo>
                    <a:pt x="94" y="938"/>
                  </a:lnTo>
                  <a:lnTo>
                    <a:pt x="157" y="1095"/>
                  </a:lnTo>
                  <a:lnTo>
                    <a:pt x="282" y="1188"/>
                  </a:lnTo>
                  <a:lnTo>
                    <a:pt x="407" y="1313"/>
                  </a:lnTo>
                  <a:lnTo>
                    <a:pt x="532" y="1407"/>
                  </a:lnTo>
                  <a:lnTo>
                    <a:pt x="719" y="1470"/>
                  </a:lnTo>
                  <a:lnTo>
                    <a:pt x="1001" y="1626"/>
                  </a:lnTo>
                  <a:lnTo>
                    <a:pt x="1094" y="1689"/>
                  </a:lnTo>
                  <a:lnTo>
                    <a:pt x="1157" y="1814"/>
                  </a:lnTo>
                  <a:lnTo>
                    <a:pt x="1157" y="1907"/>
                  </a:lnTo>
                  <a:lnTo>
                    <a:pt x="1094" y="2032"/>
                  </a:lnTo>
                  <a:lnTo>
                    <a:pt x="1001" y="2126"/>
                  </a:lnTo>
                  <a:lnTo>
                    <a:pt x="907" y="2189"/>
                  </a:lnTo>
                  <a:lnTo>
                    <a:pt x="532" y="2189"/>
                  </a:lnTo>
                  <a:lnTo>
                    <a:pt x="344" y="2126"/>
                  </a:lnTo>
                  <a:lnTo>
                    <a:pt x="157" y="2032"/>
                  </a:lnTo>
                  <a:lnTo>
                    <a:pt x="0" y="2408"/>
                  </a:lnTo>
                  <a:lnTo>
                    <a:pt x="313" y="2533"/>
                  </a:lnTo>
                  <a:lnTo>
                    <a:pt x="532" y="2564"/>
                  </a:lnTo>
                  <a:lnTo>
                    <a:pt x="751" y="2595"/>
                  </a:lnTo>
                  <a:lnTo>
                    <a:pt x="876" y="2595"/>
                  </a:lnTo>
                  <a:lnTo>
                    <a:pt x="1001" y="2564"/>
                  </a:lnTo>
                  <a:lnTo>
                    <a:pt x="1126" y="2501"/>
                  </a:lnTo>
                  <a:lnTo>
                    <a:pt x="1251" y="2439"/>
                  </a:lnTo>
                  <a:lnTo>
                    <a:pt x="1344" y="2345"/>
                  </a:lnTo>
                  <a:lnTo>
                    <a:pt x="1438" y="2220"/>
                  </a:lnTo>
                  <a:lnTo>
                    <a:pt x="1501" y="2095"/>
                  </a:lnTo>
                  <a:lnTo>
                    <a:pt x="1532" y="1970"/>
                  </a:lnTo>
                  <a:lnTo>
                    <a:pt x="1532" y="1845"/>
                  </a:lnTo>
                  <a:lnTo>
                    <a:pt x="1532" y="1720"/>
                  </a:lnTo>
                  <a:lnTo>
                    <a:pt x="1469" y="1595"/>
                  </a:lnTo>
                  <a:lnTo>
                    <a:pt x="1438" y="1470"/>
                  </a:lnTo>
                  <a:lnTo>
                    <a:pt x="1282" y="1313"/>
                  </a:lnTo>
                  <a:lnTo>
                    <a:pt x="1094" y="1220"/>
                  </a:lnTo>
                  <a:lnTo>
                    <a:pt x="876" y="1126"/>
                  </a:lnTo>
                  <a:lnTo>
                    <a:pt x="719" y="1032"/>
                  </a:lnTo>
                  <a:lnTo>
                    <a:pt x="563" y="938"/>
                  </a:lnTo>
                  <a:lnTo>
                    <a:pt x="469" y="782"/>
                  </a:lnTo>
                  <a:lnTo>
                    <a:pt x="438" y="688"/>
                  </a:lnTo>
                  <a:lnTo>
                    <a:pt x="469" y="595"/>
                  </a:lnTo>
                  <a:lnTo>
                    <a:pt x="532" y="563"/>
                  </a:lnTo>
                  <a:lnTo>
                    <a:pt x="594" y="501"/>
                  </a:lnTo>
                  <a:lnTo>
                    <a:pt x="657" y="470"/>
                  </a:lnTo>
                  <a:lnTo>
                    <a:pt x="751" y="470"/>
                  </a:lnTo>
                  <a:lnTo>
                    <a:pt x="938" y="501"/>
                  </a:lnTo>
                  <a:lnTo>
                    <a:pt x="1032" y="532"/>
                  </a:lnTo>
                  <a:lnTo>
                    <a:pt x="1094" y="595"/>
                  </a:lnTo>
                  <a:lnTo>
                    <a:pt x="1376" y="282"/>
                  </a:lnTo>
                  <a:lnTo>
                    <a:pt x="1251" y="188"/>
                  </a:lnTo>
                  <a:lnTo>
                    <a:pt x="1063" y="94"/>
                  </a:lnTo>
                  <a:lnTo>
                    <a:pt x="907" y="32"/>
                  </a:lnTo>
                  <a:lnTo>
                    <a:pt x="751"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3"/>
          <p:cNvGrpSpPr/>
          <p:nvPr/>
        </p:nvGrpSpPr>
        <p:grpSpPr>
          <a:xfrm>
            <a:off x="1240631" y="3318939"/>
            <a:ext cx="166182" cy="491772"/>
            <a:chOff x="5558039" y="3395140"/>
            <a:chExt cx="166182" cy="491772"/>
          </a:xfrm>
          <a:solidFill>
            <a:schemeClr val="accent4">
              <a:lumMod val="50000"/>
            </a:schemeClr>
          </a:solidFill>
        </p:grpSpPr>
        <p:sp>
          <p:nvSpPr>
            <p:cNvPr id="743" name="Google Shape;743;p33"/>
            <p:cNvSpPr/>
            <p:nvPr/>
          </p:nvSpPr>
          <p:spPr>
            <a:xfrm>
              <a:off x="5603973" y="3484770"/>
              <a:ext cx="72150" cy="292863"/>
            </a:xfrm>
            <a:custGeom>
              <a:avLst/>
              <a:gdLst/>
              <a:ahLst/>
              <a:cxnLst/>
              <a:rect l="l" t="t" r="r" b="b"/>
              <a:pathLst>
                <a:path w="1032" h="4189" extrusionOk="0">
                  <a:moveTo>
                    <a:pt x="0" y="0"/>
                  </a:moveTo>
                  <a:lnTo>
                    <a:pt x="0" y="4189"/>
                  </a:lnTo>
                  <a:lnTo>
                    <a:pt x="1032" y="4189"/>
                  </a:lnTo>
                  <a:lnTo>
                    <a:pt x="10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60000"/>
                    <a:lumOff val="40000"/>
                  </a:schemeClr>
                </a:solidFill>
              </a:endParaRPr>
            </a:p>
          </p:txBody>
        </p:sp>
        <p:sp>
          <p:nvSpPr>
            <p:cNvPr id="744" name="Google Shape;744;p33"/>
            <p:cNvSpPr/>
            <p:nvPr/>
          </p:nvSpPr>
          <p:spPr>
            <a:xfrm>
              <a:off x="5564611" y="3395140"/>
              <a:ext cx="153038" cy="150871"/>
            </a:xfrm>
            <a:custGeom>
              <a:avLst/>
              <a:gdLst/>
              <a:ahLst/>
              <a:cxnLst/>
              <a:rect l="l" t="t" r="r" b="b"/>
              <a:pathLst>
                <a:path w="2189" h="2158" extrusionOk="0">
                  <a:moveTo>
                    <a:pt x="1063" y="1"/>
                  </a:moveTo>
                  <a:lnTo>
                    <a:pt x="844" y="32"/>
                  </a:lnTo>
                  <a:lnTo>
                    <a:pt x="657" y="94"/>
                  </a:lnTo>
                  <a:lnTo>
                    <a:pt x="469" y="188"/>
                  </a:lnTo>
                  <a:lnTo>
                    <a:pt x="313" y="313"/>
                  </a:lnTo>
                  <a:lnTo>
                    <a:pt x="188" y="469"/>
                  </a:lnTo>
                  <a:lnTo>
                    <a:pt x="94" y="657"/>
                  </a:lnTo>
                  <a:lnTo>
                    <a:pt x="32" y="845"/>
                  </a:lnTo>
                  <a:lnTo>
                    <a:pt x="0" y="1063"/>
                  </a:lnTo>
                  <a:lnTo>
                    <a:pt x="32" y="1282"/>
                  </a:lnTo>
                  <a:lnTo>
                    <a:pt x="94" y="1501"/>
                  </a:lnTo>
                  <a:lnTo>
                    <a:pt x="188" y="1688"/>
                  </a:lnTo>
                  <a:lnTo>
                    <a:pt x="313" y="1845"/>
                  </a:lnTo>
                  <a:lnTo>
                    <a:pt x="469" y="1970"/>
                  </a:lnTo>
                  <a:lnTo>
                    <a:pt x="657" y="2064"/>
                  </a:lnTo>
                  <a:lnTo>
                    <a:pt x="876" y="2126"/>
                  </a:lnTo>
                  <a:lnTo>
                    <a:pt x="1094" y="2157"/>
                  </a:lnTo>
                  <a:lnTo>
                    <a:pt x="1313" y="2126"/>
                  </a:lnTo>
                  <a:lnTo>
                    <a:pt x="1501" y="2064"/>
                  </a:lnTo>
                  <a:lnTo>
                    <a:pt x="1688" y="1970"/>
                  </a:lnTo>
                  <a:lnTo>
                    <a:pt x="1845" y="1845"/>
                  </a:lnTo>
                  <a:lnTo>
                    <a:pt x="2001" y="1688"/>
                  </a:lnTo>
                  <a:lnTo>
                    <a:pt x="2095" y="1501"/>
                  </a:lnTo>
                  <a:lnTo>
                    <a:pt x="2157" y="1282"/>
                  </a:lnTo>
                  <a:lnTo>
                    <a:pt x="2188" y="1063"/>
                  </a:lnTo>
                  <a:lnTo>
                    <a:pt x="2157" y="907"/>
                  </a:lnTo>
                  <a:lnTo>
                    <a:pt x="2126" y="751"/>
                  </a:lnTo>
                  <a:lnTo>
                    <a:pt x="2063" y="626"/>
                  </a:lnTo>
                  <a:lnTo>
                    <a:pt x="2001" y="469"/>
                  </a:lnTo>
                  <a:lnTo>
                    <a:pt x="1657" y="1095"/>
                  </a:lnTo>
                  <a:lnTo>
                    <a:pt x="1595" y="1157"/>
                  </a:lnTo>
                  <a:lnTo>
                    <a:pt x="1532" y="1188"/>
                  </a:lnTo>
                  <a:lnTo>
                    <a:pt x="1438" y="1188"/>
                  </a:lnTo>
                  <a:lnTo>
                    <a:pt x="1376" y="1157"/>
                  </a:lnTo>
                  <a:lnTo>
                    <a:pt x="844" y="876"/>
                  </a:lnTo>
                  <a:lnTo>
                    <a:pt x="782" y="813"/>
                  </a:lnTo>
                  <a:lnTo>
                    <a:pt x="719" y="751"/>
                  </a:lnTo>
                  <a:lnTo>
                    <a:pt x="719" y="657"/>
                  </a:lnTo>
                  <a:lnTo>
                    <a:pt x="751" y="563"/>
                  </a:lnTo>
                  <a:lnTo>
                    <a:pt x="106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60000"/>
                    <a:lumOff val="40000"/>
                  </a:schemeClr>
                </a:solidFill>
              </a:endParaRPr>
            </a:p>
          </p:txBody>
        </p:sp>
        <p:sp>
          <p:nvSpPr>
            <p:cNvPr id="745" name="Google Shape;745;p33"/>
            <p:cNvSpPr/>
            <p:nvPr/>
          </p:nvSpPr>
          <p:spPr>
            <a:xfrm>
              <a:off x="5558039" y="3720730"/>
              <a:ext cx="166182" cy="166182"/>
            </a:xfrm>
            <a:custGeom>
              <a:avLst/>
              <a:gdLst/>
              <a:ahLst/>
              <a:cxnLst/>
              <a:rect l="l" t="t" r="r" b="b"/>
              <a:pathLst>
                <a:path w="2377" h="2377" extrusionOk="0">
                  <a:moveTo>
                    <a:pt x="1188" y="1"/>
                  </a:moveTo>
                  <a:lnTo>
                    <a:pt x="938" y="32"/>
                  </a:lnTo>
                  <a:lnTo>
                    <a:pt x="720" y="95"/>
                  </a:lnTo>
                  <a:lnTo>
                    <a:pt x="501" y="189"/>
                  </a:lnTo>
                  <a:lnTo>
                    <a:pt x="344" y="345"/>
                  </a:lnTo>
                  <a:lnTo>
                    <a:pt x="188" y="532"/>
                  </a:lnTo>
                  <a:lnTo>
                    <a:pt x="94" y="720"/>
                  </a:lnTo>
                  <a:lnTo>
                    <a:pt x="1" y="939"/>
                  </a:lnTo>
                  <a:lnTo>
                    <a:pt x="1" y="1189"/>
                  </a:lnTo>
                  <a:lnTo>
                    <a:pt x="1" y="1376"/>
                  </a:lnTo>
                  <a:lnTo>
                    <a:pt x="32" y="1533"/>
                  </a:lnTo>
                  <a:lnTo>
                    <a:pt x="94" y="1689"/>
                  </a:lnTo>
                  <a:lnTo>
                    <a:pt x="188" y="1845"/>
                  </a:lnTo>
                  <a:lnTo>
                    <a:pt x="563" y="1189"/>
                  </a:lnTo>
                  <a:lnTo>
                    <a:pt x="626" y="1095"/>
                  </a:lnTo>
                  <a:lnTo>
                    <a:pt x="688" y="1064"/>
                  </a:lnTo>
                  <a:lnTo>
                    <a:pt x="782" y="1064"/>
                  </a:lnTo>
                  <a:lnTo>
                    <a:pt x="876" y="1095"/>
                  </a:lnTo>
                  <a:lnTo>
                    <a:pt x="1470" y="1408"/>
                  </a:lnTo>
                  <a:lnTo>
                    <a:pt x="1532" y="1470"/>
                  </a:lnTo>
                  <a:lnTo>
                    <a:pt x="1564" y="1564"/>
                  </a:lnTo>
                  <a:lnTo>
                    <a:pt x="1595" y="1658"/>
                  </a:lnTo>
                  <a:lnTo>
                    <a:pt x="1564" y="1720"/>
                  </a:lnTo>
                  <a:lnTo>
                    <a:pt x="1188" y="2377"/>
                  </a:lnTo>
                  <a:lnTo>
                    <a:pt x="1438" y="2345"/>
                  </a:lnTo>
                  <a:lnTo>
                    <a:pt x="1657" y="2283"/>
                  </a:lnTo>
                  <a:lnTo>
                    <a:pt x="1845" y="2158"/>
                  </a:lnTo>
                  <a:lnTo>
                    <a:pt x="2032" y="2033"/>
                  </a:lnTo>
                  <a:lnTo>
                    <a:pt x="2189" y="1845"/>
                  </a:lnTo>
                  <a:lnTo>
                    <a:pt x="2282" y="1658"/>
                  </a:lnTo>
                  <a:lnTo>
                    <a:pt x="2345" y="1439"/>
                  </a:lnTo>
                  <a:lnTo>
                    <a:pt x="2376" y="1189"/>
                  </a:lnTo>
                  <a:lnTo>
                    <a:pt x="2345" y="939"/>
                  </a:lnTo>
                  <a:lnTo>
                    <a:pt x="2282" y="720"/>
                  </a:lnTo>
                  <a:lnTo>
                    <a:pt x="2157" y="532"/>
                  </a:lnTo>
                  <a:lnTo>
                    <a:pt x="2032" y="345"/>
                  </a:lnTo>
                  <a:lnTo>
                    <a:pt x="1845" y="189"/>
                  </a:lnTo>
                  <a:lnTo>
                    <a:pt x="1657" y="95"/>
                  </a:lnTo>
                  <a:lnTo>
                    <a:pt x="1438" y="32"/>
                  </a:lnTo>
                  <a:lnTo>
                    <a:pt x="11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60000"/>
                    <a:lumOff val="40000"/>
                  </a:schemeClr>
                </a:solidFill>
              </a:endParaRPr>
            </a:p>
          </p:txBody>
        </p:sp>
      </p:grpSp>
      <p:grpSp>
        <p:nvGrpSpPr>
          <p:cNvPr id="746" name="Google Shape;746;p33"/>
          <p:cNvGrpSpPr/>
          <p:nvPr/>
        </p:nvGrpSpPr>
        <p:grpSpPr>
          <a:xfrm>
            <a:off x="3285215" y="3350614"/>
            <a:ext cx="417451" cy="428425"/>
            <a:chOff x="3285215" y="3434862"/>
            <a:chExt cx="417451" cy="428425"/>
          </a:xfrm>
          <a:solidFill>
            <a:schemeClr val="accent4">
              <a:lumMod val="60000"/>
              <a:lumOff val="40000"/>
            </a:schemeClr>
          </a:solidFill>
        </p:grpSpPr>
        <p:sp>
          <p:nvSpPr>
            <p:cNvPr id="747" name="Google Shape;747;p33"/>
            <p:cNvSpPr/>
            <p:nvPr/>
          </p:nvSpPr>
          <p:spPr>
            <a:xfrm>
              <a:off x="3285215" y="3485130"/>
              <a:ext cx="255740" cy="378157"/>
            </a:xfrm>
            <a:custGeom>
              <a:avLst/>
              <a:gdLst/>
              <a:ahLst/>
              <a:cxnLst/>
              <a:rect l="l" t="t" r="r" b="b"/>
              <a:pathLst>
                <a:path w="3658" h="5409" extrusionOk="0">
                  <a:moveTo>
                    <a:pt x="438" y="1"/>
                  </a:moveTo>
                  <a:lnTo>
                    <a:pt x="313" y="313"/>
                  </a:lnTo>
                  <a:lnTo>
                    <a:pt x="188" y="688"/>
                  </a:lnTo>
                  <a:lnTo>
                    <a:pt x="94" y="1188"/>
                  </a:lnTo>
                  <a:lnTo>
                    <a:pt x="0" y="1720"/>
                  </a:lnTo>
                  <a:lnTo>
                    <a:pt x="0" y="2001"/>
                  </a:lnTo>
                  <a:lnTo>
                    <a:pt x="0" y="2314"/>
                  </a:lnTo>
                  <a:lnTo>
                    <a:pt x="32" y="2595"/>
                  </a:lnTo>
                  <a:lnTo>
                    <a:pt x="63" y="2908"/>
                  </a:lnTo>
                  <a:lnTo>
                    <a:pt x="157" y="3189"/>
                  </a:lnTo>
                  <a:lnTo>
                    <a:pt x="282" y="3470"/>
                  </a:lnTo>
                  <a:lnTo>
                    <a:pt x="438" y="3752"/>
                  </a:lnTo>
                  <a:lnTo>
                    <a:pt x="626" y="4002"/>
                  </a:lnTo>
                  <a:lnTo>
                    <a:pt x="844" y="4220"/>
                  </a:lnTo>
                  <a:lnTo>
                    <a:pt x="1063" y="4408"/>
                  </a:lnTo>
                  <a:lnTo>
                    <a:pt x="1313" y="4596"/>
                  </a:lnTo>
                  <a:lnTo>
                    <a:pt x="1532" y="4752"/>
                  </a:lnTo>
                  <a:lnTo>
                    <a:pt x="2032" y="5002"/>
                  </a:lnTo>
                  <a:lnTo>
                    <a:pt x="2470" y="5189"/>
                  </a:lnTo>
                  <a:lnTo>
                    <a:pt x="2845" y="5314"/>
                  </a:lnTo>
                  <a:lnTo>
                    <a:pt x="3220" y="5408"/>
                  </a:lnTo>
                  <a:lnTo>
                    <a:pt x="3345" y="5064"/>
                  </a:lnTo>
                  <a:lnTo>
                    <a:pt x="3470" y="4689"/>
                  </a:lnTo>
                  <a:lnTo>
                    <a:pt x="3564" y="4220"/>
                  </a:lnTo>
                  <a:lnTo>
                    <a:pt x="3658" y="3658"/>
                  </a:lnTo>
                  <a:lnTo>
                    <a:pt x="3658" y="3376"/>
                  </a:lnTo>
                  <a:lnTo>
                    <a:pt x="3658" y="3095"/>
                  </a:lnTo>
                  <a:lnTo>
                    <a:pt x="3626" y="2783"/>
                  </a:lnTo>
                  <a:lnTo>
                    <a:pt x="3564" y="2501"/>
                  </a:lnTo>
                  <a:lnTo>
                    <a:pt x="3470" y="2189"/>
                  </a:lnTo>
                  <a:lnTo>
                    <a:pt x="3345" y="1907"/>
                  </a:lnTo>
                  <a:lnTo>
                    <a:pt x="3189" y="1657"/>
                  </a:lnTo>
                  <a:lnTo>
                    <a:pt x="3001" y="1407"/>
                  </a:lnTo>
                  <a:lnTo>
                    <a:pt x="2814" y="1188"/>
                  </a:lnTo>
                  <a:lnTo>
                    <a:pt x="2595" y="970"/>
                  </a:lnTo>
                  <a:lnTo>
                    <a:pt x="2345" y="813"/>
                  </a:lnTo>
                  <a:lnTo>
                    <a:pt x="2095" y="657"/>
                  </a:lnTo>
                  <a:lnTo>
                    <a:pt x="1626" y="376"/>
                  </a:lnTo>
                  <a:lnTo>
                    <a:pt x="1157" y="219"/>
                  </a:lnTo>
                  <a:lnTo>
                    <a:pt x="782" y="94"/>
                  </a:lnTo>
                  <a:lnTo>
                    <a:pt x="438" y="1"/>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3444759" y="3434862"/>
              <a:ext cx="257907" cy="428424"/>
            </a:xfrm>
            <a:custGeom>
              <a:avLst/>
              <a:gdLst/>
              <a:ahLst/>
              <a:cxnLst/>
              <a:rect l="l" t="t" r="r" b="b"/>
              <a:pathLst>
                <a:path w="3689" h="6128" extrusionOk="0">
                  <a:moveTo>
                    <a:pt x="2751" y="1"/>
                  </a:moveTo>
                  <a:lnTo>
                    <a:pt x="2407" y="157"/>
                  </a:lnTo>
                  <a:lnTo>
                    <a:pt x="2063" y="376"/>
                  </a:lnTo>
                  <a:lnTo>
                    <a:pt x="1626" y="626"/>
                  </a:lnTo>
                  <a:lnTo>
                    <a:pt x="1157" y="1001"/>
                  </a:lnTo>
                  <a:lnTo>
                    <a:pt x="938" y="1220"/>
                  </a:lnTo>
                  <a:lnTo>
                    <a:pt x="719" y="1439"/>
                  </a:lnTo>
                  <a:lnTo>
                    <a:pt x="532" y="1689"/>
                  </a:lnTo>
                  <a:lnTo>
                    <a:pt x="375" y="1939"/>
                  </a:lnTo>
                  <a:lnTo>
                    <a:pt x="219" y="2220"/>
                  </a:lnTo>
                  <a:lnTo>
                    <a:pt x="94" y="2533"/>
                  </a:lnTo>
                  <a:lnTo>
                    <a:pt x="32" y="2845"/>
                  </a:lnTo>
                  <a:lnTo>
                    <a:pt x="0" y="3189"/>
                  </a:lnTo>
                  <a:lnTo>
                    <a:pt x="0" y="3502"/>
                  </a:lnTo>
                  <a:lnTo>
                    <a:pt x="0" y="3814"/>
                  </a:lnTo>
                  <a:lnTo>
                    <a:pt x="63" y="4127"/>
                  </a:lnTo>
                  <a:lnTo>
                    <a:pt x="125" y="4408"/>
                  </a:lnTo>
                  <a:lnTo>
                    <a:pt x="313" y="4971"/>
                  </a:lnTo>
                  <a:lnTo>
                    <a:pt x="532" y="5440"/>
                  </a:lnTo>
                  <a:lnTo>
                    <a:pt x="719" y="5783"/>
                  </a:lnTo>
                  <a:lnTo>
                    <a:pt x="907" y="6127"/>
                  </a:lnTo>
                  <a:lnTo>
                    <a:pt x="1251" y="5971"/>
                  </a:lnTo>
                  <a:lnTo>
                    <a:pt x="1626" y="5752"/>
                  </a:lnTo>
                  <a:lnTo>
                    <a:pt x="2063" y="5471"/>
                  </a:lnTo>
                  <a:lnTo>
                    <a:pt x="2501" y="5127"/>
                  </a:lnTo>
                  <a:lnTo>
                    <a:pt x="2720" y="4908"/>
                  </a:lnTo>
                  <a:lnTo>
                    <a:pt x="2938" y="4689"/>
                  </a:lnTo>
                  <a:lnTo>
                    <a:pt x="3126" y="4439"/>
                  </a:lnTo>
                  <a:lnTo>
                    <a:pt x="3314" y="4189"/>
                  </a:lnTo>
                  <a:lnTo>
                    <a:pt x="3470" y="3908"/>
                  </a:lnTo>
                  <a:lnTo>
                    <a:pt x="3564" y="3595"/>
                  </a:lnTo>
                  <a:lnTo>
                    <a:pt x="3657" y="3283"/>
                  </a:lnTo>
                  <a:lnTo>
                    <a:pt x="3689" y="2939"/>
                  </a:lnTo>
                  <a:lnTo>
                    <a:pt x="3689" y="2626"/>
                  </a:lnTo>
                  <a:lnTo>
                    <a:pt x="3657" y="2314"/>
                  </a:lnTo>
                  <a:lnTo>
                    <a:pt x="3595" y="2001"/>
                  </a:lnTo>
                  <a:lnTo>
                    <a:pt x="3532" y="1720"/>
                  </a:lnTo>
                  <a:lnTo>
                    <a:pt x="3345" y="1157"/>
                  </a:lnTo>
                  <a:lnTo>
                    <a:pt x="3157" y="688"/>
                  </a:lnTo>
                  <a:lnTo>
                    <a:pt x="2970" y="345"/>
                  </a:lnTo>
                  <a:lnTo>
                    <a:pt x="27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33"/>
          <p:cNvGrpSpPr/>
          <p:nvPr/>
        </p:nvGrpSpPr>
        <p:grpSpPr>
          <a:xfrm>
            <a:off x="2250150" y="1219464"/>
            <a:ext cx="4643504" cy="1772997"/>
            <a:chOff x="2250150" y="1219464"/>
            <a:chExt cx="4643504" cy="1772997"/>
          </a:xfrm>
        </p:grpSpPr>
        <p:sp>
          <p:nvSpPr>
            <p:cNvPr id="750" name="Google Shape;750;p33"/>
            <p:cNvSpPr/>
            <p:nvPr/>
          </p:nvSpPr>
          <p:spPr>
            <a:xfrm>
              <a:off x="4557181" y="1234297"/>
              <a:ext cx="751086" cy="1709891"/>
            </a:xfrm>
            <a:custGeom>
              <a:avLst/>
              <a:gdLst/>
              <a:ahLst/>
              <a:cxnLst/>
              <a:rect l="l" t="t" r="r" b="b"/>
              <a:pathLst>
                <a:path w="12660" h="28820" extrusionOk="0">
                  <a:moveTo>
                    <a:pt x="813" y="1"/>
                  </a:moveTo>
                  <a:lnTo>
                    <a:pt x="657" y="32"/>
                  </a:lnTo>
                  <a:lnTo>
                    <a:pt x="500" y="63"/>
                  </a:lnTo>
                  <a:lnTo>
                    <a:pt x="375" y="157"/>
                  </a:lnTo>
                  <a:lnTo>
                    <a:pt x="250" y="251"/>
                  </a:lnTo>
                  <a:lnTo>
                    <a:pt x="156" y="344"/>
                  </a:lnTo>
                  <a:lnTo>
                    <a:pt x="63" y="501"/>
                  </a:lnTo>
                  <a:lnTo>
                    <a:pt x="31" y="657"/>
                  </a:lnTo>
                  <a:lnTo>
                    <a:pt x="0" y="813"/>
                  </a:lnTo>
                  <a:lnTo>
                    <a:pt x="0" y="14004"/>
                  </a:lnTo>
                  <a:lnTo>
                    <a:pt x="31" y="14066"/>
                  </a:lnTo>
                  <a:lnTo>
                    <a:pt x="281" y="14441"/>
                  </a:lnTo>
                  <a:lnTo>
                    <a:pt x="407" y="14660"/>
                  </a:lnTo>
                  <a:lnTo>
                    <a:pt x="469" y="14910"/>
                  </a:lnTo>
                  <a:lnTo>
                    <a:pt x="532" y="15129"/>
                  </a:lnTo>
                  <a:lnTo>
                    <a:pt x="594" y="15379"/>
                  </a:lnTo>
                  <a:lnTo>
                    <a:pt x="625" y="15629"/>
                  </a:lnTo>
                  <a:lnTo>
                    <a:pt x="625" y="15879"/>
                  </a:lnTo>
                  <a:lnTo>
                    <a:pt x="625" y="21537"/>
                  </a:lnTo>
                  <a:lnTo>
                    <a:pt x="0" y="21537"/>
                  </a:lnTo>
                  <a:lnTo>
                    <a:pt x="0" y="28820"/>
                  </a:lnTo>
                  <a:lnTo>
                    <a:pt x="12659" y="28820"/>
                  </a:lnTo>
                  <a:lnTo>
                    <a:pt x="12659" y="813"/>
                  </a:lnTo>
                  <a:lnTo>
                    <a:pt x="12659" y="657"/>
                  </a:lnTo>
                  <a:lnTo>
                    <a:pt x="12597" y="501"/>
                  </a:lnTo>
                  <a:lnTo>
                    <a:pt x="12534" y="344"/>
                  </a:lnTo>
                  <a:lnTo>
                    <a:pt x="12441" y="251"/>
                  </a:lnTo>
                  <a:lnTo>
                    <a:pt x="12316" y="157"/>
                  </a:lnTo>
                  <a:lnTo>
                    <a:pt x="12191" y="63"/>
                  </a:lnTo>
                  <a:lnTo>
                    <a:pt x="12034" y="32"/>
                  </a:lnTo>
                  <a:lnTo>
                    <a:pt x="1187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4000774" y="1380786"/>
              <a:ext cx="376552" cy="1563405"/>
            </a:xfrm>
            <a:custGeom>
              <a:avLst/>
              <a:gdLst/>
              <a:ahLst/>
              <a:cxnLst/>
              <a:rect l="l" t="t" r="r" b="b"/>
              <a:pathLst>
                <a:path w="6347" h="26351" extrusionOk="0">
                  <a:moveTo>
                    <a:pt x="657" y="1"/>
                  </a:moveTo>
                  <a:lnTo>
                    <a:pt x="501" y="63"/>
                  </a:lnTo>
                  <a:lnTo>
                    <a:pt x="376" y="126"/>
                  </a:lnTo>
                  <a:lnTo>
                    <a:pt x="251" y="220"/>
                  </a:lnTo>
                  <a:lnTo>
                    <a:pt x="157" y="345"/>
                  </a:lnTo>
                  <a:lnTo>
                    <a:pt x="63" y="470"/>
                  </a:lnTo>
                  <a:lnTo>
                    <a:pt x="32" y="626"/>
                  </a:lnTo>
                  <a:lnTo>
                    <a:pt x="1" y="782"/>
                  </a:lnTo>
                  <a:lnTo>
                    <a:pt x="1" y="2126"/>
                  </a:lnTo>
                  <a:lnTo>
                    <a:pt x="1032" y="2126"/>
                  </a:lnTo>
                  <a:lnTo>
                    <a:pt x="1439" y="2189"/>
                  </a:lnTo>
                  <a:lnTo>
                    <a:pt x="1845" y="2251"/>
                  </a:lnTo>
                  <a:lnTo>
                    <a:pt x="2251" y="2376"/>
                  </a:lnTo>
                  <a:lnTo>
                    <a:pt x="2627" y="2533"/>
                  </a:lnTo>
                  <a:lnTo>
                    <a:pt x="3002" y="2720"/>
                  </a:lnTo>
                  <a:lnTo>
                    <a:pt x="3377" y="2908"/>
                  </a:lnTo>
                  <a:lnTo>
                    <a:pt x="3721" y="3158"/>
                  </a:lnTo>
                  <a:lnTo>
                    <a:pt x="4064" y="3439"/>
                  </a:lnTo>
                  <a:lnTo>
                    <a:pt x="4377" y="3721"/>
                  </a:lnTo>
                  <a:lnTo>
                    <a:pt x="4690" y="4033"/>
                  </a:lnTo>
                  <a:lnTo>
                    <a:pt x="4971" y="4377"/>
                  </a:lnTo>
                  <a:lnTo>
                    <a:pt x="5221" y="4752"/>
                  </a:lnTo>
                  <a:lnTo>
                    <a:pt x="5471" y="5127"/>
                  </a:lnTo>
                  <a:lnTo>
                    <a:pt x="5690" y="5565"/>
                  </a:lnTo>
                  <a:lnTo>
                    <a:pt x="5877" y="6002"/>
                  </a:lnTo>
                  <a:lnTo>
                    <a:pt x="6346" y="7096"/>
                  </a:lnTo>
                  <a:lnTo>
                    <a:pt x="6346" y="782"/>
                  </a:lnTo>
                  <a:lnTo>
                    <a:pt x="6346" y="626"/>
                  </a:lnTo>
                  <a:lnTo>
                    <a:pt x="6284" y="470"/>
                  </a:lnTo>
                  <a:lnTo>
                    <a:pt x="6221" y="345"/>
                  </a:lnTo>
                  <a:lnTo>
                    <a:pt x="6127" y="220"/>
                  </a:lnTo>
                  <a:lnTo>
                    <a:pt x="6002" y="126"/>
                  </a:lnTo>
                  <a:lnTo>
                    <a:pt x="5846" y="63"/>
                  </a:lnTo>
                  <a:lnTo>
                    <a:pt x="5721" y="1"/>
                  </a:lnTo>
                  <a:close/>
                  <a:moveTo>
                    <a:pt x="1" y="19068"/>
                  </a:moveTo>
                  <a:lnTo>
                    <a:pt x="1" y="26351"/>
                  </a:lnTo>
                  <a:lnTo>
                    <a:pt x="6346" y="26351"/>
                  </a:lnTo>
                  <a:lnTo>
                    <a:pt x="6346" y="19068"/>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4000774" y="2512057"/>
              <a:ext cx="376552" cy="432160"/>
            </a:xfrm>
            <a:custGeom>
              <a:avLst/>
              <a:gdLst/>
              <a:ahLst/>
              <a:cxnLst/>
              <a:rect l="l" t="t" r="r" b="b"/>
              <a:pathLst>
                <a:path w="6347" h="7284" fill="none" extrusionOk="0">
                  <a:moveTo>
                    <a:pt x="6346" y="1"/>
                  </a:moveTo>
                  <a:lnTo>
                    <a:pt x="1" y="1"/>
                  </a:lnTo>
                  <a:lnTo>
                    <a:pt x="1" y="7284"/>
                  </a:lnTo>
                  <a:lnTo>
                    <a:pt x="6346" y="7284"/>
                  </a:lnTo>
                  <a:lnTo>
                    <a:pt x="6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5352752" y="1380786"/>
              <a:ext cx="376492" cy="1563405"/>
            </a:xfrm>
            <a:custGeom>
              <a:avLst/>
              <a:gdLst/>
              <a:ahLst/>
              <a:cxnLst/>
              <a:rect l="l" t="t" r="r" b="b"/>
              <a:pathLst>
                <a:path w="6346" h="26351" extrusionOk="0">
                  <a:moveTo>
                    <a:pt x="626" y="1"/>
                  </a:moveTo>
                  <a:lnTo>
                    <a:pt x="501" y="63"/>
                  </a:lnTo>
                  <a:lnTo>
                    <a:pt x="344" y="126"/>
                  </a:lnTo>
                  <a:lnTo>
                    <a:pt x="251" y="220"/>
                  </a:lnTo>
                  <a:lnTo>
                    <a:pt x="126" y="345"/>
                  </a:lnTo>
                  <a:lnTo>
                    <a:pt x="63" y="470"/>
                  </a:lnTo>
                  <a:lnTo>
                    <a:pt x="32" y="626"/>
                  </a:lnTo>
                  <a:lnTo>
                    <a:pt x="1" y="782"/>
                  </a:lnTo>
                  <a:lnTo>
                    <a:pt x="1" y="26351"/>
                  </a:lnTo>
                  <a:lnTo>
                    <a:pt x="6346" y="26351"/>
                  </a:lnTo>
                  <a:lnTo>
                    <a:pt x="6346" y="782"/>
                  </a:lnTo>
                  <a:lnTo>
                    <a:pt x="6315" y="626"/>
                  </a:lnTo>
                  <a:lnTo>
                    <a:pt x="6283" y="470"/>
                  </a:lnTo>
                  <a:lnTo>
                    <a:pt x="6190" y="345"/>
                  </a:lnTo>
                  <a:lnTo>
                    <a:pt x="6096" y="220"/>
                  </a:lnTo>
                  <a:lnTo>
                    <a:pt x="5971" y="126"/>
                  </a:lnTo>
                  <a:lnTo>
                    <a:pt x="5846" y="63"/>
                  </a:lnTo>
                  <a:lnTo>
                    <a:pt x="568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5352752" y="1380786"/>
              <a:ext cx="376492" cy="1563405"/>
            </a:xfrm>
            <a:custGeom>
              <a:avLst/>
              <a:gdLst/>
              <a:ahLst/>
              <a:cxnLst/>
              <a:rect l="l" t="t" r="r" b="b"/>
              <a:pathLst>
                <a:path w="6346" h="26351" fill="none" extrusionOk="0">
                  <a:moveTo>
                    <a:pt x="5533" y="1"/>
                  </a:moveTo>
                  <a:lnTo>
                    <a:pt x="813" y="1"/>
                  </a:lnTo>
                  <a:lnTo>
                    <a:pt x="813" y="1"/>
                  </a:lnTo>
                  <a:lnTo>
                    <a:pt x="626" y="1"/>
                  </a:lnTo>
                  <a:lnTo>
                    <a:pt x="501" y="63"/>
                  </a:lnTo>
                  <a:lnTo>
                    <a:pt x="344" y="126"/>
                  </a:lnTo>
                  <a:lnTo>
                    <a:pt x="251" y="220"/>
                  </a:lnTo>
                  <a:lnTo>
                    <a:pt x="126" y="345"/>
                  </a:lnTo>
                  <a:lnTo>
                    <a:pt x="63" y="470"/>
                  </a:lnTo>
                  <a:lnTo>
                    <a:pt x="32" y="626"/>
                  </a:lnTo>
                  <a:lnTo>
                    <a:pt x="1" y="782"/>
                  </a:lnTo>
                  <a:lnTo>
                    <a:pt x="1" y="26351"/>
                  </a:lnTo>
                  <a:lnTo>
                    <a:pt x="6346" y="26351"/>
                  </a:lnTo>
                  <a:lnTo>
                    <a:pt x="6346" y="782"/>
                  </a:lnTo>
                  <a:lnTo>
                    <a:pt x="6346" y="782"/>
                  </a:lnTo>
                  <a:lnTo>
                    <a:pt x="6315" y="626"/>
                  </a:lnTo>
                  <a:lnTo>
                    <a:pt x="6283" y="470"/>
                  </a:lnTo>
                  <a:lnTo>
                    <a:pt x="6190" y="345"/>
                  </a:lnTo>
                  <a:lnTo>
                    <a:pt x="6096" y="220"/>
                  </a:lnTo>
                  <a:lnTo>
                    <a:pt x="5971" y="126"/>
                  </a:lnTo>
                  <a:lnTo>
                    <a:pt x="5846" y="63"/>
                  </a:lnTo>
                  <a:lnTo>
                    <a:pt x="5689" y="1"/>
                  </a:lnTo>
                  <a:lnTo>
                    <a:pt x="55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6276300" y="1746149"/>
              <a:ext cx="441456" cy="1198051"/>
            </a:xfrm>
            <a:custGeom>
              <a:avLst/>
              <a:gdLst/>
              <a:ahLst/>
              <a:cxnLst/>
              <a:rect l="l" t="t" r="r" b="b"/>
              <a:pathLst>
                <a:path w="7441" h="20193" extrusionOk="0">
                  <a:moveTo>
                    <a:pt x="657" y="1"/>
                  </a:moveTo>
                  <a:lnTo>
                    <a:pt x="501" y="63"/>
                  </a:lnTo>
                  <a:lnTo>
                    <a:pt x="345" y="126"/>
                  </a:lnTo>
                  <a:lnTo>
                    <a:pt x="251" y="219"/>
                  </a:lnTo>
                  <a:lnTo>
                    <a:pt x="157" y="344"/>
                  </a:lnTo>
                  <a:lnTo>
                    <a:pt x="63" y="501"/>
                  </a:lnTo>
                  <a:lnTo>
                    <a:pt x="32" y="626"/>
                  </a:lnTo>
                  <a:lnTo>
                    <a:pt x="1" y="782"/>
                  </a:lnTo>
                  <a:lnTo>
                    <a:pt x="1" y="20193"/>
                  </a:lnTo>
                  <a:lnTo>
                    <a:pt x="7440" y="20193"/>
                  </a:lnTo>
                  <a:lnTo>
                    <a:pt x="7440" y="782"/>
                  </a:lnTo>
                  <a:lnTo>
                    <a:pt x="7409" y="626"/>
                  </a:lnTo>
                  <a:lnTo>
                    <a:pt x="7378" y="501"/>
                  </a:lnTo>
                  <a:lnTo>
                    <a:pt x="7315" y="344"/>
                  </a:lnTo>
                  <a:lnTo>
                    <a:pt x="7190" y="219"/>
                  </a:lnTo>
                  <a:lnTo>
                    <a:pt x="7096" y="126"/>
                  </a:lnTo>
                  <a:lnTo>
                    <a:pt x="6940" y="63"/>
                  </a:lnTo>
                  <a:lnTo>
                    <a:pt x="681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3054977" y="1219464"/>
              <a:ext cx="736254" cy="1724723"/>
            </a:xfrm>
            <a:custGeom>
              <a:avLst/>
              <a:gdLst/>
              <a:ahLst/>
              <a:cxnLst/>
              <a:rect l="l" t="t" r="r" b="b"/>
              <a:pathLst>
                <a:path w="12410" h="29070" extrusionOk="0">
                  <a:moveTo>
                    <a:pt x="782" y="0"/>
                  </a:moveTo>
                  <a:lnTo>
                    <a:pt x="626" y="32"/>
                  </a:lnTo>
                  <a:lnTo>
                    <a:pt x="470" y="63"/>
                  </a:lnTo>
                  <a:lnTo>
                    <a:pt x="345" y="157"/>
                  </a:lnTo>
                  <a:lnTo>
                    <a:pt x="220" y="251"/>
                  </a:lnTo>
                  <a:lnTo>
                    <a:pt x="126" y="376"/>
                  </a:lnTo>
                  <a:lnTo>
                    <a:pt x="63" y="501"/>
                  </a:lnTo>
                  <a:lnTo>
                    <a:pt x="1" y="657"/>
                  </a:lnTo>
                  <a:lnTo>
                    <a:pt x="1" y="813"/>
                  </a:lnTo>
                  <a:lnTo>
                    <a:pt x="1" y="5596"/>
                  </a:lnTo>
                  <a:lnTo>
                    <a:pt x="313" y="5408"/>
                  </a:lnTo>
                  <a:lnTo>
                    <a:pt x="626" y="5252"/>
                  </a:lnTo>
                  <a:lnTo>
                    <a:pt x="938" y="5127"/>
                  </a:lnTo>
                  <a:lnTo>
                    <a:pt x="1282" y="5033"/>
                  </a:lnTo>
                  <a:lnTo>
                    <a:pt x="1626" y="4939"/>
                  </a:lnTo>
                  <a:lnTo>
                    <a:pt x="1970" y="4877"/>
                  </a:lnTo>
                  <a:lnTo>
                    <a:pt x="2314" y="4845"/>
                  </a:lnTo>
                  <a:lnTo>
                    <a:pt x="12410" y="4845"/>
                  </a:lnTo>
                  <a:lnTo>
                    <a:pt x="12410" y="813"/>
                  </a:lnTo>
                  <a:lnTo>
                    <a:pt x="12379" y="657"/>
                  </a:lnTo>
                  <a:lnTo>
                    <a:pt x="12347" y="501"/>
                  </a:lnTo>
                  <a:lnTo>
                    <a:pt x="12285" y="376"/>
                  </a:lnTo>
                  <a:lnTo>
                    <a:pt x="12160" y="251"/>
                  </a:lnTo>
                  <a:lnTo>
                    <a:pt x="12066" y="157"/>
                  </a:lnTo>
                  <a:lnTo>
                    <a:pt x="11910" y="63"/>
                  </a:lnTo>
                  <a:lnTo>
                    <a:pt x="11785" y="32"/>
                  </a:lnTo>
                  <a:lnTo>
                    <a:pt x="11597" y="0"/>
                  </a:lnTo>
                  <a:close/>
                  <a:moveTo>
                    <a:pt x="1" y="21787"/>
                  </a:moveTo>
                  <a:lnTo>
                    <a:pt x="1" y="29070"/>
                  </a:lnTo>
                  <a:lnTo>
                    <a:pt x="12410" y="29070"/>
                  </a:lnTo>
                  <a:lnTo>
                    <a:pt x="12410" y="21787"/>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3054977" y="2512057"/>
              <a:ext cx="736254" cy="432160"/>
            </a:xfrm>
            <a:custGeom>
              <a:avLst/>
              <a:gdLst/>
              <a:ahLst/>
              <a:cxnLst/>
              <a:rect l="l" t="t" r="r" b="b"/>
              <a:pathLst>
                <a:path w="12410" h="7284" fill="none" extrusionOk="0">
                  <a:moveTo>
                    <a:pt x="12410" y="1"/>
                  </a:moveTo>
                  <a:lnTo>
                    <a:pt x="1" y="1"/>
                  </a:lnTo>
                  <a:lnTo>
                    <a:pt x="1" y="7284"/>
                  </a:lnTo>
                  <a:lnTo>
                    <a:pt x="12410" y="7284"/>
                  </a:lnTo>
                  <a:lnTo>
                    <a:pt x="124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2402216" y="1681240"/>
              <a:ext cx="502563" cy="1262958"/>
            </a:xfrm>
            <a:custGeom>
              <a:avLst/>
              <a:gdLst/>
              <a:ahLst/>
              <a:cxnLst/>
              <a:rect l="l" t="t" r="r" b="b"/>
              <a:pathLst>
                <a:path w="8471" h="21287" extrusionOk="0">
                  <a:moveTo>
                    <a:pt x="782" y="1"/>
                  </a:moveTo>
                  <a:lnTo>
                    <a:pt x="625" y="32"/>
                  </a:lnTo>
                  <a:lnTo>
                    <a:pt x="469" y="63"/>
                  </a:lnTo>
                  <a:lnTo>
                    <a:pt x="344" y="126"/>
                  </a:lnTo>
                  <a:lnTo>
                    <a:pt x="219" y="251"/>
                  </a:lnTo>
                  <a:lnTo>
                    <a:pt x="125" y="344"/>
                  </a:lnTo>
                  <a:lnTo>
                    <a:pt x="63" y="501"/>
                  </a:lnTo>
                  <a:lnTo>
                    <a:pt x="0" y="626"/>
                  </a:lnTo>
                  <a:lnTo>
                    <a:pt x="0" y="813"/>
                  </a:lnTo>
                  <a:lnTo>
                    <a:pt x="0" y="21287"/>
                  </a:lnTo>
                  <a:lnTo>
                    <a:pt x="8471" y="21287"/>
                  </a:lnTo>
                  <a:lnTo>
                    <a:pt x="8471" y="14004"/>
                  </a:lnTo>
                  <a:lnTo>
                    <a:pt x="4282" y="14004"/>
                  </a:lnTo>
                  <a:lnTo>
                    <a:pt x="4282" y="8346"/>
                  </a:lnTo>
                  <a:lnTo>
                    <a:pt x="4314" y="7940"/>
                  </a:lnTo>
                  <a:lnTo>
                    <a:pt x="4376" y="7534"/>
                  </a:lnTo>
                  <a:lnTo>
                    <a:pt x="4532" y="7159"/>
                  </a:lnTo>
                  <a:lnTo>
                    <a:pt x="4689" y="6783"/>
                  </a:lnTo>
                  <a:lnTo>
                    <a:pt x="4876" y="6533"/>
                  </a:lnTo>
                  <a:lnTo>
                    <a:pt x="5064" y="6315"/>
                  </a:lnTo>
                  <a:lnTo>
                    <a:pt x="5251" y="6096"/>
                  </a:lnTo>
                  <a:lnTo>
                    <a:pt x="5470" y="5908"/>
                  </a:lnTo>
                  <a:lnTo>
                    <a:pt x="5720" y="5721"/>
                  </a:lnTo>
                  <a:lnTo>
                    <a:pt x="6002" y="5596"/>
                  </a:lnTo>
                  <a:lnTo>
                    <a:pt x="6283" y="5471"/>
                  </a:lnTo>
                  <a:lnTo>
                    <a:pt x="6564" y="5377"/>
                  </a:lnTo>
                  <a:lnTo>
                    <a:pt x="8190" y="1407"/>
                  </a:lnTo>
                  <a:lnTo>
                    <a:pt x="8221" y="1313"/>
                  </a:lnTo>
                  <a:lnTo>
                    <a:pt x="8252" y="1251"/>
                  </a:lnTo>
                  <a:lnTo>
                    <a:pt x="8377" y="907"/>
                  </a:lnTo>
                  <a:lnTo>
                    <a:pt x="8471" y="720"/>
                  </a:lnTo>
                  <a:lnTo>
                    <a:pt x="8440" y="594"/>
                  </a:lnTo>
                  <a:lnTo>
                    <a:pt x="8377" y="438"/>
                  </a:lnTo>
                  <a:lnTo>
                    <a:pt x="8315" y="313"/>
                  </a:lnTo>
                  <a:lnTo>
                    <a:pt x="8221" y="219"/>
                  </a:lnTo>
                  <a:lnTo>
                    <a:pt x="8096" y="126"/>
                  </a:lnTo>
                  <a:lnTo>
                    <a:pt x="7971" y="63"/>
                  </a:lnTo>
                  <a:lnTo>
                    <a:pt x="7814" y="32"/>
                  </a:lnTo>
                  <a:lnTo>
                    <a:pt x="765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4603519" y="1380786"/>
              <a:ext cx="85372" cy="94631"/>
            </a:xfrm>
            <a:custGeom>
              <a:avLst/>
              <a:gdLst/>
              <a:ahLst/>
              <a:cxnLst/>
              <a:rect l="l" t="t" r="r" b="b"/>
              <a:pathLst>
                <a:path w="1439" h="1595" extrusionOk="0">
                  <a:moveTo>
                    <a:pt x="1" y="1"/>
                  </a:moveTo>
                  <a:lnTo>
                    <a:pt x="1"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744490" y="1380786"/>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4883562" y="1380786"/>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5024533" y="1380786"/>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5163605" y="1380786"/>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4603519" y="1531013"/>
              <a:ext cx="85372" cy="94631"/>
            </a:xfrm>
            <a:custGeom>
              <a:avLst/>
              <a:gdLst/>
              <a:ahLst/>
              <a:cxnLst/>
              <a:rect l="l" t="t" r="r" b="b"/>
              <a:pathLst>
                <a:path w="1439" h="1595" extrusionOk="0">
                  <a:moveTo>
                    <a:pt x="1" y="1"/>
                  </a:moveTo>
                  <a:lnTo>
                    <a:pt x="1"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4744490" y="1531013"/>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4883562" y="1531013"/>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5024533" y="1531013"/>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5163605" y="1531013"/>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4603519" y="1681240"/>
              <a:ext cx="85372" cy="94631"/>
            </a:xfrm>
            <a:custGeom>
              <a:avLst/>
              <a:gdLst/>
              <a:ahLst/>
              <a:cxnLst/>
              <a:rect l="l" t="t" r="r" b="b"/>
              <a:pathLst>
                <a:path w="1439" h="1595" extrusionOk="0">
                  <a:moveTo>
                    <a:pt x="1" y="1"/>
                  </a:moveTo>
                  <a:lnTo>
                    <a:pt x="1"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4744490" y="1681240"/>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4883562" y="1681240"/>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5024533" y="1681240"/>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5163605" y="1681240"/>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4603519" y="1829628"/>
              <a:ext cx="85372" cy="96471"/>
            </a:xfrm>
            <a:custGeom>
              <a:avLst/>
              <a:gdLst/>
              <a:ahLst/>
              <a:cxnLst/>
              <a:rect l="l" t="t" r="r" b="b"/>
              <a:pathLst>
                <a:path w="1439" h="1626" extrusionOk="0">
                  <a:moveTo>
                    <a:pt x="1" y="0"/>
                  </a:moveTo>
                  <a:lnTo>
                    <a:pt x="1" y="1626"/>
                  </a:lnTo>
                  <a:lnTo>
                    <a:pt x="1438" y="1626"/>
                  </a:lnTo>
                  <a:lnTo>
                    <a:pt x="143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4744490" y="1829628"/>
              <a:ext cx="83474" cy="96471"/>
            </a:xfrm>
            <a:custGeom>
              <a:avLst/>
              <a:gdLst/>
              <a:ahLst/>
              <a:cxnLst/>
              <a:rect l="l" t="t" r="r" b="b"/>
              <a:pathLst>
                <a:path w="1407" h="1626" extrusionOk="0">
                  <a:moveTo>
                    <a:pt x="0" y="0"/>
                  </a:moveTo>
                  <a:lnTo>
                    <a:pt x="0" y="1626"/>
                  </a:lnTo>
                  <a:lnTo>
                    <a:pt x="1407" y="1626"/>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4883562" y="1829628"/>
              <a:ext cx="85372" cy="96471"/>
            </a:xfrm>
            <a:custGeom>
              <a:avLst/>
              <a:gdLst/>
              <a:ahLst/>
              <a:cxnLst/>
              <a:rect l="l" t="t" r="r" b="b"/>
              <a:pathLst>
                <a:path w="1439" h="1626" extrusionOk="0">
                  <a:moveTo>
                    <a:pt x="0" y="0"/>
                  </a:moveTo>
                  <a:lnTo>
                    <a:pt x="0" y="1626"/>
                  </a:lnTo>
                  <a:lnTo>
                    <a:pt x="1438" y="1626"/>
                  </a:lnTo>
                  <a:lnTo>
                    <a:pt x="143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5024533" y="1829628"/>
              <a:ext cx="83474" cy="96471"/>
            </a:xfrm>
            <a:custGeom>
              <a:avLst/>
              <a:gdLst/>
              <a:ahLst/>
              <a:cxnLst/>
              <a:rect l="l" t="t" r="r" b="b"/>
              <a:pathLst>
                <a:path w="1407" h="1626" extrusionOk="0">
                  <a:moveTo>
                    <a:pt x="0" y="0"/>
                  </a:moveTo>
                  <a:lnTo>
                    <a:pt x="0" y="1626"/>
                  </a:lnTo>
                  <a:lnTo>
                    <a:pt x="1407" y="1626"/>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5163605" y="1829628"/>
              <a:ext cx="85372" cy="96471"/>
            </a:xfrm>
            <a:custGeom>
              <a:avLst/>
              <a:gdLst/>
              <a:ahLst/>
              <a:cxnLst/>
              <a:rect l="l" t="t" r="r" b="b"/>
              <a:pathLst>
                <a:path w="1439" h="1626" extrusionOk="0">
                  <a:moveTo>
                    <a:pt x="0" y="0"/>
                  </a:moveTo>
                  <a:lnTo>
                    <a:pt x="0" y="1626"/>
                  </a:lnTo>
                  <a:lnTo>
                    <a:pt x="1438" y="1626"/>
                  </a:lnTo>
                  <a:lnTo>
                    <a:pt x="143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603519" y="1979855"/>
              <a:ext cx="85372" cy="96471"/>
            </a:xfrm>
            <a:custGeom>
              <a:avLst/>
              <a:gdLst/>
              <a:ahLst/>
              <a:cxnLst/>
              <a:rect l="l" t="t" r="r" b="b"/>
              <a:pathLst>
                <a:path w="1439" h="1626" extrusionOk="0">
                  <a:moveTo>
                    <a:pt x="1" y="0"/>
                  </a:moveTo>
                  <a:lnTo>
                    <a:pt x="1" y="1625"/>
                  </a:lnTo>
                  <a:lnTo>
                    <a:pt x="1438" y="1625"/>
                  </a:lnTo>
                  <a:lnTo>
                    <a:pt x="143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4744490" y="1979855"/>
              <a:ext cx="83474" cy="96471"/>
            </a:xfrm>
            <a:custGeom>
              <a:avLst/>
              <a:gdLst/>
              <a:ahLst/>
              <a:cxnLst/>
              <a:rect l="l" t="t" r="r" b="b"/>
              <a:pathLst>
                <a:path w="1407" h="1626" extrusionOk="0">
                  <a:moveTo>
                    <a:pt x="0" y="0"/>
                  </a:moveTo>
                  <a:lnTo>
                    <a:pt x="0" y="1625"/>
                  </a:lnTo>
                  <a:lnTo>
                    <a:pt x="1407" y="1625"/>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4883562" y="1979855"/>
              <a:ext cx="85372" cy="96471"/>
            </a:xfrm>
            <a:custGeom>
              <a:avLst/>
              <a:gdLst/>
              <a:ahLst/>
              <a:cxnLst/>
              <a:rect l="l" t="t" r="r" b="b"/>
              <a:pathLst>
                <a:path w="1439" h="1626" extrusionOk="0">
                  <a:moveTo>
                    <a:pt x="0" y="0"/>
                  </a:moveTo>
                  <a:lnTo>
                    <a:pt x="0" y="1625"/>
                  </a:lnTo>
                  <a:lnTo>
                    <a:pt x="1438" y="1625"/>
                  </a:lnTo>
                  <a:lnTo>
                    <a:pt x="143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5024533" y="1979855"/>
              <a:ext cx="83474" cy="96471"/>
            </a:xfrm>
            <a:custGeom>
              <a:avLst/>
              <a:gdLst/>
              <a:ahLst/>
              <a:cxnLst/>
              <a:rect l="l" t="t" r="r" b="b"/>
              <a:pathLst>
                <a:path w="1407" h="1626" extrusionOk="0">
                  <a:moveTo>
                    <a:pt x="0" y="0"/>
                  </a:moveTo>
                  <a:lnTo>
                    <a:pt x="0" y="1625"/>
                  </a:lnTo>
                  <a:lnTo>
                    <a:pt x="1407" y="1625"/>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5163605" y="1979855"/>
              <a:ext cx="85372" cy="96471"/>
            </a:xfrm>
            <a:custGeom>
              <a:avLst/>
              <a:gdLst/>
              <a:ahLst/>
              <a:cxnLst/>
              <a:rect l="l" t="t" r="r" b="b"/>
              <a:pathLst>
                <a:path w="1439" h="1626" extrusionOk="0">
                  <a:moveTo>
                    <a:pt x="0" y="0"/>
                  </a:moveTo>
                  <a:lnTo>
                    <a:pt x="0" y="1625"/>
                  </a:lnTo>
                  <a:lnTo>
                    <a:pt x="1438" y="1625"/>
                  </a:lnTo>
                  <a:lnTo>
                    <a:pt x="143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603519" y="2130022"/>
              <a:ext cx="85372" cy="96530"/>
            </a:xfrm>
            <a:custGeom>
              <a:avLst/>
              <a:gdLst/>
              <a:ahLst/>
              <a:cxnLst/>
              <a:rect l="l" t="t" r="r" b="b"/>
              <a:pathLst>
                <a:path w="1439" h="1627" extrusionOk="0">
                  <a:moveTo>
                    <a:pt x="1" y="1"/>
                  </a:moveTo>
                  <a:lnTo>
                    <a:pt x="1" y="1626"/>
                  </a:lnTo>
                  <a:lnTo>
                    <a:pt x="1438" y="1626"/>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744490" y="2130022"/>
              <a:ext cx="83474" cy="96530"/>
            </a:xfrm>
            <a:custGeom>
              <a:avLst/>
              <a:gdLst/>
              <a:ahLst/>
              <a:cxnLst/>
              <a:rect l="l" t="t" r="r" b="b"/>
              <a:pathLst>
                <a:path w="1407" h="1627" extrusionOk="0">
                  <a:moveTo>
                    <a:pt x="0" y="1"/>
                  </a:moveTo>
                  <a:lnTo>
                    <a:pt x="0"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4883562" y="2130022"/>
              <a:ext cx="85372" cy="96530"/>
            </a:xfrm>
            <a:custGeom>
              <a:avLst/>
              <a:gdLst/>
              <a:ahLst/>
              <a:cxnLst/>
              <a:rect l="l" t="t" r="r" b="b"/>
              <a:pathLst>
                <a:path w="1439" h="1627" extrusionOk="0">
                  <a:moveTo>
                    <a:pt x="0" y="1"/>
                  </a:moveTo>
                  <a:lnTo>
                    <a:pt x="0" y="1626"/>
                  </a:lnTo>
                  <a:lnTo>
                    <a:pt x="1438" y="1626"/>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5024533" y="2130022"/>
              <a:ext cx="83474" cy="96530"/>
            </a:xfrm>
            <a:custGeom>
              <a:avLst/>
              <a:gdLst/>
              <a:ahLst/>
              <a:cxnLst/>
              <a:rect l="l" t="t" r="r" b="b"/>
              <a:pathLst>
                <a:path w="1407" h="1627" extrusionOk="0">
                  <a:moveTo>
                    <a:pt x="0" y="1"/>
                  </a:moveTo>
                  <a:lnTo>
                    <a:pt x="0"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5163605" y="2130022"/>
              <a:ext cx="85372" cy="96530"/>
            </a:xfrm>
            <a:custGeom>
              <a:avLst/>
              <a:gdLst/>
              <a:ahLst/>
              <a:cxnLst/>
              <a:rect l="l" t="t" r="r" b="b"/>
              <a:pathLst>
                <a:path w="1439" h="1627" extrusionOk="0">
                  <a:moveTo>
                    <a:pt x="0" y="1"/>
                  </a:moveTo>
                  <a:lnTo>
                    <a:pt x="0" y="1626"/>
                  </a:lnTo>
                  <a:lnTo>
                    <a:pt x="1438" y="1626"/>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4603519" y="2280249"/>
              <a:ext cx="85372" cy="94631"/>
            </a:xfrm>
            <a:custGeom>
              <a:avLst/>
              <a:gdLst/>
              <a:ahLst/>
              <a:cxnLst/>
              <a:rect l="l" t="t" r="r" b="b"/>
              <a:pathLst>
                <a:path w="1439" h="1595" extrusionOk="0">
                  <a:moveTo>
                    <a:pt x="1" y="1"/>
                  </a:moveTo>
                  <a:lnTo>
                    <a:pt x="1"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4744490" y="2280249"/>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4883562" y="2280249"/>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5024533" y="2280249"/>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5163605" y="2280249"/>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3090220" y="1358537"/>
              <a:ext cx="83533" cy="96530"/>
            </a:xfrm>
            <a:custGeom>
              <a:avLst/>
              <a:gdLst/>
              <a:ahLst/>
              <a:cxnLst/>
              <a:rect l="l" t="t" r="r" b="b"/>
              <a:pathLst>
                <a:path w="1408" h="1627" extrusionOk="0">
                  <a:moveTo>
                    <a:pt x="1" y="1"/>
                  </a:moveTo>
                  <a:lnTo>
                    <a:pt x="1"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229292" y="1358537"/>
              <a:ext cx="85372" cy="96530"/>
            </a:xfrm>
            <a:custGeom>
              <a:avLst/>
              <a:gdLst/>
              <a:ahLst/>
              <a:cxnLst/>
              <a:rect l="l" t="t" r="r" b="b"/>
              <a:pathLst>
                <a:path w="1439" h="1627" extrusionOk="0">
                  <a:moveTo>
                    <a:pt x="1" y="1"/>
                  </a:moveTo>
                  <a:lnTo>
                    <a:pt x="1" y="1626"/>
                  </a:lnTo>
                  <a:lnTo>
                    <a:pt x="1439" y="1626"/>
                  </a:lnTo>
                  <a:lnTo>
                    <a:pt x="143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370262" y="1358537"/>
              <a:ext cx="83533" cy="96530"/>
            </a:xfrm>
            <a:custGeom>
              <a:avLst/>
              <a:gdLst/>
              <a:ahLst/>
              <a:cxnLst/>
              <a:rect l="l" t="t" r="r" b="b"/>
              <a:pathLst>
                <a:path w="1408" h="1627" extrusionOk="0">
                  <a:moveTo>
                    <a:pt x="0" y="1"/>
                  </a:moveTo>
                  <a:lnTo>
                    <a:pt x="0"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509335" y="1358537"/>
              <a:ext cx="85372" cy="96530"/>
            </a:xfrm>
            <a:custGeom>
              <a:avLst/>
              <a:gdLst/>
              <a:ahLst/>
              <a:cxnLst/>
              <a:rect l="l" t="t" r="r" b="b"/>
              <a:pathLst>
                <a:path w="1439" h="1627" extrusionOk="0">
                  <a:moveTo>
                    <a:pt x="1" y="1"/>
                  </a:moveTo>
                  <a:lnTo>
                    <a:pt x="1" y="1626"/>
                  </a:lnTo>
                  <a:lnTo>
                    <a:pt x="1439" y="1626"/>
                  </a:lnTo>
                  <a:lnTo>
                    <a:pt x="143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3650305" y="1358537"/>
              <a:ext cx="83474" cy="96530"/>
            </a:xfrm>
            <a:custGeom>
              <a:avLst/>
              <a:gdLst/>
              <a:ahLst/>
              <a:cxnLst/>
              <a:rect l="l" t="t" r="r" b="b"/>
              <a:pathLst>
                <a:path w="1407" h="1627" extrusionOk="0">
                  <a:moveTo>
                    <a:pt x="0" y="1"/>
                  </a:moveTo>
                  <a:lnTo>
                    <a:pt x="0"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3090220" y="1508764"/>
              <a:ext cx="83533" cy="94631"/>
            </a:xfrm>
            <a:custGeom>
              <a:avLst/>
              <a:gdLst/>
              <a:ahLst/>
              <a:cxnLst/>
              <a:rect l="l" t="t" r="r" b="b"/>
              <a:pathLst>
                <a:path w="1408" h="1595" extrusionOk="0">
                  <a:moveTo>
                    <a:pt x="1" y="1"/>
                  </a:moveTo>
                  <a:lnTo>
                    <a:pt x="1"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3229292" y="1508764"/>
              <a:ext cx="85372" cy="94631"/>
            </a:xfrm>
            <a:custGeom>
              <a:avLst/>
              <a:gdLst/>
              <a:ahLst/>
              <a:cxnLst/>
              <a:rect l="l" t="t" r="r" b="b"/>
              <a:pathLst>
                <a:path w="1439" h="1595" extrusionOk="0">
                  <a:moveTo>
                    <a:pt x="1" y="1"/>
                  </a:moveTo>
                  <a:lnTo>
                    <a:pt x="1" y="1595"/>
                  </a:lnTo>
                  <a:lnTo>
                    <a:pt x="1439" y="1595"/>
                  </a:lnTo>
                  <a:lnTo>
                    <a:pt x="143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3370262" y="1508764"/>
              <a:ext cx="83533" cy="94631"/>
            </a:xfrm>
            <a:custGeom>
              <a:avLst/>
              <a:gdLst/>
              <a:ahLst/>
              <a:cxnLst/>
              <a:rect l="l" t="t" r="r" b="b"/>
              <a:pathLst>
                <a:path w="1408"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3370262" y="1508764"/>
              <a:ext cx="83533" cy="94631"/>
            </a:xfrm>
            <a:custGeom>
              <a:avLst/>
              <a:gdLst/>
              <a:ahLst/>
              <a:cxnLst/>
              <a:rect l="l" t="t" r="r" b="b"/>
              <a:pathLst>
                <a:path w="1408" h="1595" fill="none" extrusionOk="0">
                  <a:moveTo>
                    <a:pt x="1407" y="1595"/>
                  </a:moveTo>
                  <a:lnTo>
                    <a:pt x="0" y="1595"/>
                  </a:lnTo>
                  <a:lnTo>
                    <a:pt x="0" y="1"/>
                  </a:lnTo>
                  <a:lnTo>
                    <a:pt x="1407" y="1"/>
                  </a:lnTo>
                  <a:lnTo>
                    <a:pt x="1407" y="1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3509335" y="1508764"/>
              <a:ext cx="85372" cy="94631"/>
            </a:xfrm>
            <a:custGeom>
              <a:avLst/>
              <a:gdLst/>
              <a:ahLst/>
              <a:cxnLst/>
              <a:rect l="l" t="t" r="r" b="b"/>
              <a:pathLst>
                <a:path w="1439" h="1595" extrusionOk="0">
                  <a:moveTo>
                    <a:pt x="1" y="1"/>
                  </a:moveTo>
                  <a:lnTo>
                    <a:pt x="1" y="1595"/>
                  </a:lnTo>
                  <a:lnTo>
                    <a:pt x="1439" y="1595"/>
                  </a:lnTo>
                  <a:lnTo>
                    <a:pt x="143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3509335" y="1508764"/>
              <a:ext cx="85372" cy="94631"/>
            </a:xfrm>
            <a:custGeom>
              <a:avLst/>
              <a:gdLst/>
              <a:ahLst/>
              <a:cxnLst/>
              <a:rect l="l" t="t" r="r" b="b"/>
              <a:pathLst>
                <a:path w="1439" h="1595" fill="none" extrusionOk="0">
                  <a:moveTo>
                    <a:pt x="1439" y="1595"/>
                  </a:moveTo>
                  <a:lnTo>
                    <a:pt x="1" y="1595"/>
                  </a:lnTo>
                  <a:lnTo>
                    <a:pt x="1" y="1"/>
                  </a:lnTo>
                  <a:lnTo>
                    <a:pt x="1439" y="1"/>
                  </a:lnTo>
                  <a:lnTo>
                    <a:pt x="1439" y="1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3650305" y="1508764"/>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3650305" y="1508764"/>
              <a:ext cx="83474" cy="94631"/>
            </a:xfrm>
            <a:custGeom>
              <a:avLst/>
              <a:gdLst/>
              <a:ahLst/>
              <a:cxnLst/>
              <a:rect l="l" t="t" r="r" b="b"/>
              <a:pathLst>
                <a:path w="1407" h="1595" fill="none" extrusionOk="0">
                  <a:moveTo>
                    <a:pt x="1407" y="1595"/>
                  </a:moveTo>
                  <a:lnTo>
                    <a:pt x="0" y="1595"/>
                  </a:lnTo>
                  <a:lnTo>
                    <a:pt x="0" y="1"/>
                  </a:lnTo>
                  <a:lnTo>
                    <a:pt x="1407" y="1"/>
                  </a:lnTo>
                  <a:lnTo>
                    <a:pt x="1407" y="1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3090220" y="1658991"/>
              <a:ext cx="83533" cy="94631"/>
            </a:xfrm>
            <a:custGeom>
              <a:avLst/>
              <a:gdLst/>
              <a:ahLst/>
              <a:cxnLst/>
              <a:rect l="l" t="t" r="r" b="b"/>
              <a:pathLst>
                <a:path w="1408" h="1595" extrusionOk="0">
                  <a:moveTo>
                    <a:pt x="1" y="0"/>
                  </a:moveTo>
                  <a:lnTo>
                    <a:pt x="1" y="1595"/>
                  </a:lnTo>
                  <a:lnTo>
                    <a:pt x="1407" y="1595"/>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3229292" y="1658991"/>
              <a:ext cx="85372" cy="94631"/>
            </a:xfrm>
            <a:custGeom>
              <a:avLst/>
              <a:gdLst/>
              <a:ahLst/>
              <a:cxnLst/>
              <a:rect l="l" t="t" r="r" b="b"/>
              <a:pathLst>
                <a:path w="1439" h="1595" extrusionOk="0">
                  <a:moveTo>
                    <a:pt x="1" y="0"/>
                  </a:moveTo>
                  <a:lnTo>
                    <a:pt x="1" y="1595"/>
                  </a:lnTo>
                  <a:lnTo>
                    <a:pt x="1439" y="1595"/>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3370262" y="1658991"/>
              <a:ext cx="83533" cy="94631"/>
            </a:xfrm>
            <a:custGeom>
              <a:avLst/>
              <a:gdLst/>
              <a:ahLst/>
              <a:cxnLst/>
              <a:rect l="l" t="t" r="r" b="b"/>
              <a:pathLst>
                <a:path w="1408" h="1595" extrusionOk="0">
                  <a:moveTo>
                    <a:pt x="0" y="0"/>
                  </a:moveTo>
                  <a:lnTo>
                    <a:pt x="0" y="1595"/>
                  </a:lnTo>
                  <a:lnTo>
                    <a:pt x="1407" y="1595"/>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3370262" y="1658991"/>
              <a:ext cx="83533" cy="94631"/>
            </a:xfrm>
            <a:custGeom>
              <a:avLst/>
              <a:gdLst/>
              <a:ahLst/>
              <a:cxnLst/>
              <a:rect l="l" t="t" r="r" b="b"/>
              <a:pathLst>
                <a:path w="1408" h="1595" fill="none" extrusionOk="0">
                  <a:moveTo>
                    <a:pt x="1407" y="1595"/>
                  </a:moveTo>
                  <a:lnTo>
                    <a:pt x="0" y="1595"/>
                  </a:lnTo>
                  <a:lnTo>
                    <a:pt x="0" y="0"/>
                  </a:lnTo>
                  <a:lnTo>
                    <a:pt x="1407" y="0"/>
                  </a:lnTo>
                  <a:lnTo>
                    <a:pt x="1407" y="1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3509335" y="1658991"/>
              <a:ext cx="85372" cy="94631"/>
            </a:xfrm>
            <a:custGeom>
              <a:avLst/>
              <a:gdLst/>
              <a:ahLst/>
              <a:cxnLst/>
              <a:rect l="l" t="t" r="r" b="b"/>
              <a:pathLst>
                <a:path w="1439" h="1595" extrusionOk="0">
                  <a:moveTo>
                    <a:pt x="1" y="0"/>
                  </a:moveTo>
                  <a:lnTo>
                    <a:pt x="1" y="1595"/>
                  </a:lnTo>
                  <a:lnTo>
                    <a:pt x="1439" y="1595"/>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3509335" y="1658991"/>
              <a:ext cx="85372" cy="94631"/>
            </a:xfrm>
            <a:custGeom>
              <a:avLst/>
              <a:gdLst/>
              <a:ahLst/>
              <a:cxnLst/>
              <a:rect l="l" t="t" r="r" b="b"/>
              <a:pathLst>
                <a:path w="1439" h="1595" fill="none" extrusionOk="0">
                  <a:moveTo>
                    <a:pt x="1439" y="1595"/>
                  </a:moveTo>
                  <a:lnTo>
                    <a:pt x="1" y="1595"/>
                  </a:lnTo>
                  <a:lnTo>
                    <a:pt x="1" y="0"/>
                  </a:lnTo>
                  <a:lnTo>
                    <a:pt x="1439" y="0"/>
                  </a:lnTo>
                  <a:lnTo>
                    <a:pt x="1439" y="1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3650305" y="1658991"/>
              <a:ext cx="83474" cy="94631"/>
            </a:xfrm>
            <a:custGeom>
              <a:avLst/>
              <a:gdLst/>
              <a:ahLst/>
              <a:cxnLst/>
              <a:rect l="l" t="t" r="r" b="b"/>
              <a:pathLst>
                <a:path w="1407" h="1595" extrusionOk="0">
                  <a:moveTo>
                    <a:pt x="0" y="0"/>
                  </a:moveTo>
                  <a:lnTo>
                    <a:pt x="0" y="1595"/>
                  </a:lnTo>
                  <a:lnTo>
                    <a:pt x="1407" y="1595"/>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3650305" y="1658991"/>
              <a:ext cx="83474" cy="94631"/>
            </a:xfrm>
            <a:custGeom>
              <a:avLst/>
              <a:gdLst/>
              <a:ahLst/>
              <a:cxnLst/>
              <a:rect l="l" t="t" r="r" b="b"/>
              <a:pathLst>
                <a:path w="1407" h="1595" fill="none" extrusionOk="0">
                  <a:moveTo>
                    <a:pt x="1407" y="1595"/>
                  </a:moveTo>
                  <a:lnTo>
                    <a:pt x="0" y="1595"/>
                  </a:lnTo>
                  <a:lnTo>
                    <a:pt x="0" y="0"/>
                  </a:lnTo>
                  <a:lnTo>
                    <a:pt x="1407" y="0"/>
                  </a:lnTo>
                  <a:lnTo>
                    <a:pt x="1407" y="1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3090220" y="1809218"/>
              <a:ext cx="83533" cy="94631"/>
            </a:xfrm>
            <a:custGeom>
              <a:avLst/>
              <a:gdLst/>
              <a:ahLst/>
              <a:cxnLst/>
              <a:rect l="l" t="t" r="r" b="b"/>
              <a:pathLst>
                <a:path w="1408" h="1595" extrusionOk="0">
                  <a:moveTo>
                    <a:pt x="1" y="0"/>
                  </a:moveTo>
                  <a:lnTo>
                    <a:pt x="1"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3229292" y="1809218"/>
              <a:ext cx="85372" cy="94631"/>
            </a:xfrm>
            <a:custGeom>
              <a:avLst/>
              <a:gdLst/>
              <a:ahLst/>
              <a:cxnLst/>
              <a:rect l="l" t="t" r="r" b="b"/>
              <a:pathLst>
                <a:path w="1439" h="1595" extrusionOk="0">
                  <a:moveTo>
                    <a:pt x="1" y="0"/>
                  </a:moveTo>
                  <a:lnTo>
                    <a:pt x="1" y="1594"/>
                  </a:lnTo>
                  <a:lnTo>
                    <a:pt x="1439" y="1594"/>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3229292" y="1809218"/>
              <a:ext cx="85372" cy="94631"/>
            </a:xfrm>
            <a:custGeom>
              <a:avLst/>
              <a:gdLst/>
              <a:ahLst/>
              <a:cxnLst/>
              <a:rect l="l" t="t" r="r" b="b"/>
              <a:pathLst>
                <a:path w="1439" h="1595" fill="none" extrusionOk="0">
                  <a:moveTo>
                    <a:pt x="1439" y="1594"/>
                  </a:moveTo>
                  <a:lnTo>
                    <a:pt x="1" y="1594"/>
                  </a:lnTo>
                  <a:lnTo>
                    <a:pt x="1" y="0"/>
                  </a:lnTo>
                  <a:lnTo>
                    <a:pt x="1439" y="0"/>
                  </a:lnTo>
                  <a:lnTo>
                    <a:pt x="1439"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3370262" y="1809218"/>
              <a:ext cx="83533" cy="94631"/>
            </a:xfrm>
            <a:custGeom>
              <a:avLst/>
              <a:gdLst/>
              <a:ahLst/>
              <a:cxnLst/>
              <a:rect l="l" t="t" r="r" b="b"/>
              <a:pathLst>
                <a:path w="1408" h="1595" extrusionOk="0">
                  <a:moveTo>
                    <a:pt x="0" y="0"/>
                  </a:moveTo>
                  <a:lnTo>
                    <a:pt x="0"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3370262" y="1809218"/>
              <a:ext cx="83533" cy="94631"/>
            </a:xfrm>
            <a:custGeom>
              <a:avLst/>
              <a:gdLst/>
              <a:ahLst/>
              <a:cxnLst/>
              <a:rect l="l" t="t" r="r" b="b"/>
              <a:pathLst>
                <a:path w="1408" h="1595" fill="none" extrusionOk="0">
                  <a:moveTo>
                    <a:pt x="1407" y="1594"/>
                  </a:moveTo>
                  <a:lnTo>
                    <a:pt x="0" y="1594"/>
                  </a:lnTo>
                  <a:lnTo>
                    <a:pt x="0" y="0"/>
                  </a:lnTo>
                  <a:lnTo>
                    <a:pt x="1407" y="0"/>
                  </a:lnTo>
                  <a:lnTo>
                    <a:pt x="1407"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3509335" y="1809218"/>
              <a:ext cx="85372" cy="94631"/>
            </a:xfrm>
            <a:custGeom>
              <a:avLst/>
              <a:gdLst/>
              <a:ahLst/>
              <a:cxnLst/>
              <a:rect l="l" t="t" r="r" b="b"/>
              <a:pathLst>
                <a:path w="1439" h="1595" extrusionOk="0">
                  <a:moveTo>
                    <a:pt x="1" y="0"/>
                  </a:moveTo>
                  <a:lnTo>
                    <a:pt x="1" y="1594"/>
                  </a:lnTo>
                  <a:lnTo>
                    <a:pt x="1439" y="1594"/>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3509335" y="1809218"/>
              <a:ext cx="85372" cy="94631"/>
            </a:xfrm>
            <a:custGeom>
              <a:avLst/>
              <a:gdLst/>
              <a:ahLst/>
              <a:cxnLst/>
              <a:rect l="l" t="t" r="r" b="b"/>
              <a:pathLst>
                <a:path w="1439" h="1595" fill="none" extrusionOk="0">
                  <a:moveTo>
                    <a:pt x="1439" y="1594"/>
                  </a:moveTo>
                  <a:lnTo>
                    <a:pt x="1" y="1594"/>
                  </a:lnTo>
                  <a:lnTo>
                    <a:pt x="1" y="0"/>
                  </a:lnTo>
                  <a:lnTo>
                    <a:pt x="1439" y="0"/>
                  </a:lnTo>
                  <a:lnTo>
                    <a:pt x="1439"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3650305" y="1809218"/>
              <a:ext cx="83474" cy="94631"/>
            </a:xfrm>
            <a:custGeom>
              <a:avLst/>
              <a:gdLst/>
              <a:ahLst/>
              <a:cxnLst/>
              <a:rect l="l" t="t" r="r" b="b"/>
              <a:pathLst>
                <a:path w="1407" h="1595" extrusionOk="0">
                  <a:moveTo>
                    <a:pt x="0" y="0"/>
                  </a:moveTo>
                  <a:lnTo>
                    <a:pt x="0"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3650305" y="1809218"/>
              <a:ext cx="83474" cy="94631"/>
            </a:xfrm>
            <a:custGeom>
              <a:avLst/>
              <a:gdLst/>
              <a:ahLst/>
              <a:cxnLst/>
              <a:rect l="l" t="t" r="r" b="b"/>
              <a:pathLst>
                <a:path w="1407" h="1595" fill="none" extrusionOk="0">
                  <a:moveTo>
                    <a:pt x="1407" y="1594"/>
                  </a:moveTo>
                  <a:lnTo>
                    <a:pt x="0" y="1594"/>
                  </a:lnTo>
                  <a:lnTo>
                    <a:pt x="0" y="0"/>
                  </a:lnTo>
                  <a:lnTo>
                    <a:pt x="1407" y="0"/>
                  </a:lnTo>
                  <a:lnTo>
                    <a:pt x="1407"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3090220" y="1959445"/>
              <a:ext cx="83533" cy="94631"/>
            </a:xfrm>
            <a:custGeom>
              <a:avLst/>
              <a:gdLst/>
              <a:ahLst/>
              <a:cxnLst/>
              <a:rect l="l" t="t" r="r" b="b"/>
              <a:pathLst>
                <a:path w="1408" h="1595" extrusionOk="0">
                  <a:moveTo>
                    <a:pt x="1" y="0"/>
                  </a:moveTo>
                  <a:lnTo>
                    <a:pt x="1"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3229292" y="1959445"/>
              <a:ext cx="85372" cy="94631"/>
            </a:xfrm>
            <a:custGeom>
              <a:avLst/>
              <a:gdLst/>
              <a:ahLst/>
              <a:cxnLst/>
              <a:rect l="l" t="t" r="r" b="b"/>
              <a:pathLst>
                <a:path w="1439" h="1595" extrusionOk="0">
                  <a:moveTo>
                    <a:pt x="1" y="0"/>
                  </a:moveTo>
                  <a:lnTo>
                    <a:pt x="1" y="1594"/>
                  </a:lnTo>
                  <a:lnTo>
                    <a:pt x="1439" y="1594"/>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3229292" y="1959445"/>
              <a:ext cx="85372" cy="94631"/>
            </a:xfrm>
            <a:custGeom>
              <a:avLst/>
              <a:gdLst/>
              <a:ahLst/>
              <a:cxnLst/>
              <a:rect l="l" t="t" r="r" b="b"/>
              <a:pathLst>
                <a:path w="1439" h="1595" fill="none" extrusionOk="0">
                  <a:moveTo>
                    <a:pt x="1439" y="1594"/>
                  </a:moveTo>
                  <a:lnTo>
                    <a:pt x="1" y="1594"/>
                  </a:lnTo>
                  <a:lnTo>
                    <a:pt x="1" y="0"/>
                  </a:lnTo>
                  <a:lnTo>
                    <a:pt x="1439" y="0"/>
                  </a:lnTo>
                  <a:lnTo>
                    <a:pt x="1439"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3370262" y="1959445"/>
              <a:ext cx="83533" cy="94631"/>
            </a:xfrm>
            <a:custGeom>
              <a:avLst/>
              <a:gdLst/>
              <a:ahLst/>
              <a:cxnLst/>
              <a:rect l="l" t="t" r="r" b="b"/>
              <a:pathLst>
                <a:path w="1408" h="1595" extrusionOk="0">
                  <a:moveTo>
                    <a:pt x="0" y="0"/>
                  </a:moveTo>
                  <a:lnTo>
                    <a:pt x="0"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3370262" y="1959445"/>
              <a:ext cx="83533" cy="94631"/>
            </a:xfrm>
            <a:custGeom>
              <a:avLst/>
              <a:gdLst/>
              <a:ahLst/>
              <a:cxnLst/>
              <a:rect l="l" t="t" r="r" b="b"/>
              <a:pathLst>
                <a:path w="1408" h="1595" fill="none" extrusionOk="0">
                  <a:moveTo>
                    <a:pt x="1407" y="1594"/>
                  </a:moveTo>
                  <a:lnTo>
                    <a:pt x="0" y="1594"/>
                  </a:lnTo>
                  <a:lnTo>
                    <a:pt x="0" y="0"/>
                  </a:lnTo>
                  <a:lnTo>
                    <a:pt x="1407" y="0"/>
                  </a:lnTo>
                  <a:lnTo>
                    <a:pt x="1407"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3509335" y="1959445"/>
              <a:ext cx="85372" cy="94631"/>
            </a:xfrm>
            <a:custGeom>
              <a:avLst/>
              <a:gdLst/>
              <a:ahLst/>
              <a:cxnLst/>
              <a:rect l="l" t="t" r="r" b="b"/>
              <a:pathLst>
                <a:path w="1439" h="1595" extrusionOk="0">
                  <a:moveTo>
                    <a:pt x="1" y="0"/>
                  </a:moveTo>
                  <a:lnTo>
                    <a:pt x="1" y="1594"/>
                  </a:lnTo>
                  <a:lnTo>
                    <a:pt x="1439" y="1594"/>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3509335" y="1959445"/>
              <a:ext cx="85372" cy="94631"/>
            </a:xfrm>
            <a:custGeom>
              <a:avLst/>
              <a:gdLst/>
              <a:ahLst/>
              <a:cxnLst/>
              <a:rect l="l" t="t" r="r" b="b"/>
              <a:pathLst>
                <a:path w="1439" h="1595" fill="none" extrusionOk="0">
                  <a:moveTo>
                    <a:pt x="1439" y="1594"/>
                  </a:moveTo>
                  <a:lnTo>
                    <a:pt x="1" y="1594"/>
                  </a:lnTo>
                  <a:lnTo>
                    <a:pt x="1" y="0"/>
                  </a:lnTo>
                  <a:lnTo>
                    <a:pt x="1439" y="0"/>
                  </a:lnTo>
                  <a:lnTo>
                    <a:pt x="1439"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3650305" y="1959445"/>
              <a:ext cx="83474" cy="94631"/>
            </a:xfrm>
            <a:custGeom>
              <a:avLst/>
              <a:gdLst/>
              <a:ahLst/>
              <a:cxnLst/>
              <a:rect l="l" t="t" r="r" b="b"/>
              <a:pathLst>
                <a:path w="1407" h="1595" extrusionOk="0">
                  <a:moveTo>
                    <a:pt x="0" y="0"/>
                  </a:moveTo>
                  <a:lnTo>
                    <a:pt x="0"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3650305" y="1959445"/>
              <a:ext cx="83474" cy="94631"/>
            </a:xfrm>
            <a:custGeom>
              <a:avLst/>
              <a:gdLst/>
              <a:ahLst/>
              <a:cxnLst/>
              <a:rect l="l" t="t" r="r" b="b"/>
              <a:pathLst>
                <a:path w="1407" h="1595" fill="none" extrusionOk="0">
                  <a:moveTo>
                    <a:pt x="1407" y="1594"/>
                  </a:moveTo>
                  <a:lnTo>
                    <a:pt x="0" y="1594"/>
                  </a:lnTo>
                  <a:lnTo>
                    <a:pt x="0" y="0"/>
                  </a:lnTo>
                  <a:lnTo>
                    <a:pt x="1407" y="0"/>
                  </a:lnTo>
                  <a:lnTo>
                    <a:pt x="1407"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3090220" y="2109672"/>
              <a:ext cx="83533" cy="94631"/>
            </a:xfrm>
            <a:custGeom>
              <a:avLst/>
              <a:gdLst/>
              <a:ahLst/>
              <a:cxnLst/>
              <a:rect l="l" t="t" r="r" b="b"/>
              <a:pathLst>
                <a:path w="1408" h="1595" extrusionOk="0">
                  <a:moveTo>
                    <a:pt x="1" y="0"/>
                  </a:moveTo>
                  <a:lnTo>
                    <a:pt x="1"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3229292" y="2109672"/>
              <a:ext cx="85372" cy="94631"/>
            </a:xfrm>
            <a:custGeom>
              <a:avLst/>
              <a:gdLst/>
              <a:ahLst/>
              <a:cxnLst/>
              <a:rect l="l" t="t" r="r" b="b"/>
              <a:pathLst>
                <a:path w="1439" h="1595" extrusionOk="0">
                  <a:moveTo>
                    <a:pt x="1" y="0"/>
                  </a:moveTo>
                  <a:lnTo>
                    <a:pt x="1" y="1594"/>
                  </a:lnTo>
                  <a:lnTo>
                    <a:pt x="1439" y="1594"/>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3370262" y="2109672"/>
              <a:ext cx="83533" cy="94631"/>
            </a:xfrm>
            <a:custGeom>
              <a:avLst/>
              <a:gdLst/>
              <a:ahLst/>
              <a:cxnLst/>
              <a:rect l="l" t="t" r="r" b="b"/>
              <a:pathLst>
                <a:path w="1408" h="1595" extrusionOk="0">
                  <a:moveTo>
                    <a:pt x="0" y="0"/>
                  </a:moveTo>
                  <a:lnTo>
                    <a:pt x="0"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3509335" y="2109672"/>
              <a:ext cx="85372" cy="94631"/>
            </a:xfrm>
            <a:custGeom>
              <a:avLst/>
              <a:gdLst/>
              <a:ahLst/>
              <a:cxnLst/>
              <a:rect l="l" t="t" r="r" b="b"/>
              <a:pathLst>
                <a:path w="1439" h="1595" extrusionOk="0">
                  <a:moveTo>
                    <a:pt x="1" y="0"/>
                  </a:moveTo>
                  <a:lnTo>
                    <a:pt x="1" y="1594"/>
                  </a:lnTo>
                  <a:lnTo>
                    <a:pt x="1439" y="1594"/>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3650305" y="2109672"/>
              <a:ext cx="83474" cy="94631"/>
            </a:xfrm>
            <a:custGeom>
              <a:avLst/>
              <a:gdLst/>
              <a:ahLst/>
              <a:cxnLst/>
              <a:rect l="l" t="t" r="r" b="b"/>
              <a:pathLst>
                <a:path w="1407" h="1595" extrusionOk="0">
                  <a:moveTo>
                    <a:pt x="0" y="0"/>
                  </a:moveTo>
                  <a:lnTo>
                    <a:pt x="0"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3090220" y="2258000"/>
              <a:ext cx="83533" cy="96530"/>
            </a:xfrm>
            <a:custGeom>
              <a:avLst/>
              <a:gdLst/>
              <a:ahLst/>
              <a:cxnLst/>
              <a:rect l="l" t="t" r="r" b="b"/>
              <a:pathLst>
                <a:path w="1408" h="1627" extrusionOk="0">
                  <a:moveTo>
                    <a:pt x="1" y="1"/>
                  </a:moveTo>
                  <a:lnTo>
                    <a:pt x="1"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3229292" y="2258000"/>
              <a:ext cx="85372" cy="96530"/>
            </a:xfrm>
            <a:custGeom>
              <a:avLst/>
              <a:gdLst/>
              <a:ahLst/>
              <a:cxnLst/>
              <a:rect l="l" t="t" r="r" b="b"/>
              <a:pathLst>
                <a:path w="1439" h="1627" extrusionOk="0">
                  <a:moveTo>
                    <a:pt x="1" y="1"/>
                  </a:moveTo>
                  <a:lnTo>
                    <a:pt x="1" y="1626"/>
                  </a:lnTo>
                  <a:lnTo>
                    <a:pt x="1439" y="1626"/>
                  </a:lnTo>
                  <a:lnTo>
                    <a:pt x="143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3370262" y="2258000"/>
              <a:ext cx="83533" cy="96530"/>
            </a:xfrm>
            <a:custGeom>
              <a:avLst/>
              <a:gdLst/>
              <a:ahLst/>
              <a:cxnLst/>
              <a:rect l="l" t="t" r="r" b="b"/>
              <a:pathLst>
                <a:path w="1408" h="1627" extrusionOk="0">
                  <a:moveTo>
                    <a:pt x="0" y="1"/>
                  </a:moveTo>
                  <a:lnTo>
                    <a:pt x="0"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3509335" y="2258000"/>
              <a:ext cx="85372" cy="96530"/>
            </a:xfrm>
            <a:custGeom>
              <a:avLst/>
              <a:gdLst/>
              <a:ahLst/>
              <a:cxnLst/>
              <a:rect l="l" t="t" r="r" b="b"/>
              <a:pathLst>
                <a:path w="1439" h="1627" extrusionOk="0">
                  <a:moveTo>
                    <a:pt x="1" y="1"/>
                  </a:moveTo>
                  <a:lnTo>
                    <a:pt x="1" y="1626"/>
                  </a:lnTo>
                  <a:lnTo>
                    <a:pt x="1439" y="1626"/>
                  </a:lnTo>
                  <a:lnTo>
                    <a:pt x="143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3650305" y="2258000"/>
              <a:ext cx="83474" cy="96530"/>
            </a:xfrm>
            <a:custGeom>
              <a:avLst/>
              <a:gdLst/>
              <a:ahLst/>
              <a:cxnLst/>
              <a:rect l="l" t="t" r="r" b="b"/>
              <a:pathLst>
                <a:path w="1407" h="1627" extrusionOk="0">
                  <a:moveTo>
                    <a:pt x="0" y="1"/>
                  </a:moveTo>
                  <a:lnTo>
                    <a:pt x="0"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2424465" y="1799962"/>
              <a:ext cx="74219" cy="89054"/>
            </a:xfrm>
            <a:custGeom>
              <a:avLst/>
              <a:gdLst/>
              <a:ahLst/>
              <a:cxnLst/>
              <a:rect l="l" t="t" r="r" b="b"/>
              <a:pathLst>
                <a:path w="1251" h="1501" extrusionOk="0">
                  <a:moveTo>
                    <a:pt x="0" y="0"/>
                  </a:moveTo>
                  <a:lnTo>
                    <a:pt x="0" y="1500"/>
                  </a:lnTo>
                  <a:lnTo>
                    <a:pt x="1250" y="1500"/>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2546865" y="1799962"/>
              <a:ext cx="74219" cy="89054"/>
            </a:xfrm>
            <a:custGeom>
              <a:avLst/>
              <a:gdLst/>
              <a:ahLst/>
              <a:cxnLst/>
              <a:rect l="l" t="t" r="r" b="b"/>
              <a:pathLst>
                <a:path w="1251" h="1501" extrusionOk="0">
                  <a:moveTo>
                    <a:pt x="0" y="0"/>
                  </a:moveTo>
                  <a:lnTo>
                    <a:pt x="0" y="1500"/>
                  </a:lnTo>
                  <a:lnTo>
                    <a:pt x="1250" y="1500"/>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2671105" y="1799962"/>
              <a:ext cx="74219" cy="89054"/>
            </a:xfrm>
            <a:custGeom>
              <a:avLst/>
              <a:gdLst/>
              <a:ahLst/>
              <a:cxnLst/>
              <a:rect l="l" t="t" r="r" b="b"/>
              <a:pathLst>
                <a:path w="1251" h="1501" extrusionOk="0">
                  <a:moveTo>
                    <a:pt x="0" y="0"/>
                  </a:moveTo>
                  <a:lnTo>
                    <a:pt x="0" y="1500"/>
                  </a:lnTo>
                  <a:lnTo>
                    <a:pt x="1251" y="1500"/>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2795344" y="1799962"/>
              <a:ext cx="74219" cy="89054"/>
            </a:xfrm>
            <a:custGeom>
              <a:avLst/>
              <a:gdLst/>
              <a:ahLst/>
              <a:cxnLst/>
              <a:rect l="l" t="t" r="r" b="b"/>
              <a:pathLst>
                <a:path w="1251" h="1501" extrusionOk="0">
                  <a:moveTo>
                    <a:pt x="1" y="0"/>
                  </a:moveTo>
                  <a:lnTo>
                    <a:pt x="1" y="1500"/>
                  </a:lnTo>
                  <a:lnTo>
                    <a:pt x="1251" y="1500"/>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2424465" y="1939035"/>
              <a:ext cx="74219" cy="87215"/>
            </a:xfrm>
            <a:custGeom>
              <a:avLst/>
              <a:gdLst/>
              <a:ahLst/>
              <a:cxnLst/>
              <a:rect l="l" t="t" r="r" b="b"/>
              <a:pathLst>
                <a:path w="1251" h="1470" extrusionOk="0">
                  <a:moveTo>
                    <a:pt x="0" y="0"/>
                  </a:moveTo>
                  <a:lnTo>
                    <a:pt x="0" y="1469"/>
                  </a:lnTo>
                  <a:lnTo>
                    <a:pt x="1250" y="1469"/>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2546865" y="1939035"/>
              <a:ext cx="74219" cy="87215"/>
            </a:xfrm>
            <a:custGeom>
              <a:avLst/>
              <a:gdLst/>
              <a:ahLst/>
              <a:cxnLst/>
              <a:rect l="l" t="t" r="r" b="b"/>
              <a:pathLst>
                <a:path w="1251" h="1470" extrusionOk="0">
                  <a:moveTo>
                    <a:pt x="0" y="0"/>
                  </a:moveTo>
                  <a:lnTo>
                    <a:pt x="0" y="1469"/>
                  </a:lnTo>
                  <a:lnTo>
                    <a:pt x="1250" y="1469"/>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2671105" y="1939035"/>
              <a:ext cx="74219" cy="87215"/>
            </a:xfrm>
            <a:custGeom>
              <a:avLst/>
              <a:gdLst/>
              <a:ahLst/>
              <a:cxnLst/>
              <a:rect l="l" t="t" r="r" b="b"/>
              <a:pathLst>
                <a:path w="1251" h="1470" extrusionOk="0">
                  <a:moveTo>
                    <a:pt x="0" y="0"/>
                  </a:moveTo>
                  <a:lnTo>
                    <a:pt x="0" y="1469"/>
                  </a:lnTo>
                  <a:lnTo>
                    <a:pt x="1251" y="1469"/>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2795344" y="1939035"/>
              <a:ext cx="74219" cy="87215"/>
            </a:xfrm>
            <a:custGeom>
              <a:avLst/>
              <a:gdLst/>
              <a:ahLst/>
              <a:cxnLst/>
              <a:rect l="l" t="t" r="r" b="b"/>
              <a:pathLst>
                <a:path w="1251" h="1470" extrusionOk="0">
                  <a:moveTo>
                    <a:pt x="1" y="0"/>
                  </a:moveTo>
                  <a:lnTo>
                    <a:pt x="1" y="1469"/>
                  </a:lnTo>
                  <a:lnTo>
                    <a:pt x="1251" y="1469"/>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2424465" y="2078108"/>
              <a:ext cx="74219" cy="87215"/>
            </a:xfrm>
            <a:custGeom>
              <a:avLst/>
              <a:gdLst/>
              <a:ahLst/>
              <a:cxnLst/>
              <a:rect l="l" t="t" r="r" b="b"/>
              <a:pathLst>
                <a:path w="1251" h="1470" extrusionOk="0">
                  <a:moveTo>
                    <a:pt x="0" y="1"/>
                  </a:moveTo>
                  <a:lnTo>
                    <a:pt x="0" y="1470"/>
                  </a:lnTo>
                  <a:lnTo>
                    <a:pt x="1250" y="1470"/>
                  </a:lnTo>
                  <a:lnTo>
                    <a:pt x="125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2546865" y="2078108"/>
              <a:ext cx="74219" cy="87215"/>
            </a:xfrm>
            <a:custGeom>
              <a:avLst/>
              <a:gdLst/>
              <a:ahLst/>
              <a:cxnLst/>
              <a:rect l="l" t="t" r="r" b="b"/>
              <a:pathLst>
                <a:path w="1251" h="1470" extrusionOk="0">
                  <a:moveTo>
                    <a:pt x="0" y="1"/>
                  </a:moveTo>
                  <a:lnTo>
                    <a:pt x="0" y="1470"/>
                  </a:lnTo>
                  <a:lnTo>
                    <a:pt x="1250" y="1470"/>
                  </a:lnTo>
                  <a:lnTo>
                    <a:pt x="125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2671105" y="2078108"/>
              <a:ext cx="74219" cy="87215"/>
            </a:xfrm>
            <a:custGeom>
              <a:avLst/>
              <a:gdLst/>
              <a:ahLst/>
              <a:cxnLst/>
              <a:rect l="l" t="t" r="r" b="b"/>
              <a:pathLst>
                <a:path w="1251" h="1470" extrusionOk="0">
                  <a:moveTo>
                    <a:pt x="0" y="1"/>
                  </a:moveTo>
                  <a:lnTo>
                    <a:pt x="0" y="1470"/>
                  </a:lnTo>
                  <a:lnTo>
                    <a:pt x="1251" y="1470"/>
                  </a:lnTo>
                  <a:lnTo>
                    <a:pt x="125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2795344" y="2078108"/>
              <a:ext cx="74219" cy="87215"/>
            </a:xfrm>
            <a:custGeom>
              <a:avLst/>
              <a:gdLst/>
              <a:ahLst/>
              <a:cxnLst/>
              <a:rect l="l" t="t" r="r" b="b"/>
              <a:pathLst>
                <a:path w="1251" h="1470" extrusionOk="0">
                  <a:moveTo>
                    <a:pt x="1" y="1"/>
                  </a:moveTo>
                  <a:lnTo>
                    <a:pt x="1" y="1470"/>
                  </a:lnTo>
                  <a:lnTo>
                    <a:pt x="1251" y="1470"/>
                  </a:lnTo>
                  <a:lnTo>
                    <a:pt x="125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2424465" y="2215341"/>
              <a:ext cx="74219" cy="89114"/>
            </a:xfrm>
            <a:custGeom>
              <a:avLst/>
              <a:gdLst/>
              <a:ahLst/>
              <a:cxnLst/>
              <a:rect l="l" t="t" r="r" b="b"/>
              <a:pathLst>
                <a:path w="1251" h="1502" extrusionOk="0">
                  <a:moveTo>
                    <a:pt x="0" y="1"/>
                  </a:moveTo>
                  <a:lnTo>
                    <a:pt x="0" y="1501"/>
                  </a:lnTo>
                  <a:lnTo>
                    <a:pt x="1250" y="1501"/>
                  </a:lnTo>
                  <a:lnTo>
                    <a:pt x="125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2546865" y="2215341"/>
              <a:ext cx="74219" cy="89114"/>
            </a:xfrm>
            <a:custGeom>
              <a:avLst/>
              <a:gdLst/>
              <a:ahLst/>
              <a:cxnLst/>
              <a:rect l="l" t="t" r="r" b="b"/>
              <a:pathLst>
                <a:path w="1251" h="1502" extrusionOk="0">
                  <a:moveTo>
                    <a:pt x="0" y="1"/>
                  </a:moveTo>
                  <a:lnTo>
                    <a:pt x="0" y="1501"/>
                  </a:lnTo>
                  <a:lnTo>
                    <a:pt x="1250" y="1501"/>
                  </a:lnTo>
                  <a:lnTo>
                    <a:pt x="125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2671105" y="2215341"/>
              <a:ext cx="74219" cy="89114"/>
            </a:xfrm>
            <a:custGeom>
              <a:avLst/>
              <a:gdLst/>
              <a:ahLst/>
              <a:cxnLst/>
              <a:rect l="l" t="t" r="r" b="b"/>
              <a:pathLst>
                <a:path w="1251" h="1502" extrusionOk="0">
                  <a:moveTo>
                    <a:pt x="0" y="1"/>
                  </a:moveTo>
                  <a:lnTo>
                    <a:pt x="0" y="1501"/>
                  </a:lnTo>
                  <a:lnTo>
                    <a:pt x="1251" y="1501"/>
                  </a:lnTo>
                  <a:lnTo>
                    <a:pt x="125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2795344" y="2215341"/>
              <a:ext cx="74219" cy="89114"/>
            </a:xfrm>
            <a:custGeom>
              <a:avLst/>
              <a:gdLst/>
              <a:ahLst/>
              <a:cxnLst/>
              <a:rect l="l" t="t" r="r" b="b"/>
              <a:pathLst>
                <a:path w="1251" h="1502" extrusionOk="0">
                  <a:moveTo>
                    <a:pt x="1" y="1"/>
                  </a:moveTo>
                  <a:lnTo>
                    <a:pt x="1" y="1501"/>
                  </a:lnTo>
                  <a:lnTo>
                    <a:pt x="1251" y="1501"/>
                  </a:lnTo>
                  <a:lnTo>
                    <a:pt x="125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2424465" y="2354473"/>
              <a:ext cx="74219" cy="89054"/>
            </a:xfrm>
            <a:custGeom>
              <a:avLst/>
              <a:gdLst/>
              <a:ahLst/>
              <a:cxnLst/>
              <a:rect l="l" t="t" r="r" b="b"/>
              <a:pathLst>
                <a:path w="1251" h="1501" extrusionOk="0">
                  <a:moveTo>
                    <a:pt x="0" y="0"/>
                  </a:moveTo>
                  <a:lnTo>
                    <a:pt x="0" y="1500"/>
                  </a:lnTo>
                  <a:lnTo>
                    <a:pt x="1250" y="1500"/>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2546865" y="2354473"/>
              <a:ext cx="74219" cy="89054"/>
            </a:xfrm>
            <a:custGeom>
              <a:avLst/>
              <a:gdLst/>
              <a:ahLst/>
              <a:cxnLst/>
              <a:rect l="l" t="t" r="r" b="b"/>
              <a:pathLst>
                <a:path w="1251" h="1501" extrusionOk="0">
                  <a:moveTo>
                    <a:pt x="0" y="0"/>
                  </a:moveTo>
                  <a:lnTo>
                    <a:pt x="0" y="1500"/>
                  </a:lnTo>
                  <a:lnTo>
                    <a:pt x="1250" y="1500"/>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2671105" y="2354473"/>
              <a:ext cx="74219" cy="89054"/>
            </a:xfrm>
            <a:custGeom>
              <a:avLst/>
              <a:gdLst/>
              <a:ahLst/>
              <a:cxnLst/>
              <a:rect l="l" t="t" r="r" b="b"/>
              <a:pathLst>
                <a:path w="1251" h="1501" extrusionOk="0">
                  <a:moveTo>
                    <a:pt x="0" y="0"/>
                  </a:moveTo>
                  <a:lnTo>
                    <a:pt x="0" y="1500"/>
                  </a:lnTo>
                  <a:lnTo>
                    <a:pt x="1251" y="1500"/>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2795344" y="2354473"/>
              <a:ext cx="74219" cy="89054"/>
            </a:xfrm>
            <a:custGeom>
              <a:avLst/>
              <a:gdLst/>
              <a:ahLst/>
              <a:cxnLst/>
              <a:rect l="l" t="t" r="r" b="b"/>
              <a:pathLst>
                <a:path w="1251" h="1501" extrusionOk="0">
                  <a:moveTo>
                    <a:pt x="1" y="0"/>
                  </a:moveTo>
                  <a:lnTo>
                    <a:pt x="1" y="1500"/>
                  </a:lnTo>
                  <a:lnTo>
                    <a:pt x="1251" y="1500"/>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2424465" y="2493546"/>
              <a:ext cx="74219" cy="87215"/>
            </a:xfrm>
            <a:custGeom>
              <a:avLst/>
              <a:gdLst/>
              <a:ahLst/>
              <a:cxnLst/>
              <a:rect l="l" t="t" r="r" b="b"/>
              <a:pathLst>
                <a:path w="1251" h="1470" extrusionOk="0">
                  <a:moveTo>
                    <a:pt x="0" y="0"/>
                  </a:moveTo>
                  <a:lnTo>
                    <a:pt x="0" y="1469"/>
                  </a:lnTo>
                  <a:lnTo>
                    <a:pt x="1250" y="1469"/>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2546865" y="2493546"/>
              <a:ext cx="74219" cy="87215"/>
            </a:xfrm>
            <a:custGeom>
              <a:avLst/>
              <a:gdLst/>
              <a:ahLst/>
              <a:cxnLst/>
              <a:rect l="l" t="t" r="r" b="b"/>
              <a:pathLst>
                <a:path w="1251" h="1470" extrusionOk="0">
                  <a:moveTo>
                    <a:pt x="0" y="0"/>
                  </a:moveTo>
                  <a:lnTo>
                    <a:pt x="0" y="1469"/>
                  </a:lnTo>
                  <a:lnTo>
                    <a:pt x="1250" y="1469"/>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2671105" y="2493546"/>
              <a:ext cx="74219" cy="87215"/>
            </a:xfrm>
            <a:custGeom>
              <a:avLst/>
              <a:gdLst/>
              <a:ahLst/>
              <a:cxnLst/>
              <a:rect l="l" t="t" r="r" b="b"/>
              <a:pathLst>
                <a:path w="1251" h="1470" extrusionOk="0">
                  <a:moveTo>
                    <a:pt x="0" y="0"/>
                  </a:moveTo>
                  <a:lnTo>
                    <a:pt x="0" y="1469"/>
                  </a:lnTo>
                  <a:lnTo>
                    <a:pt x="1251" y="1469"/>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2795344" y="2493546"/>
              <a:ext cx="74219" cy="87215"/>
            </a:xfrm>
            <a:custGeom>
              <a:avLst/>
              <a:gdLst/>
              <a:ahLst/>
              <a:cxnLst/>
              <a:rect l="l" t="t" r="r" b="b"/>
              <a:pathLst>
                <a:path w="1251" h="1470" extrusionOk="0">
                  <a:moveTo>
                    <a:pt x="1" y="0"/>
                  </a:moveTo>
                  <a:lnTo>
                    <a:pt x="1" y="1469"/>
                  </a:lnTo>
                  <a:lnTo>
                    <a:pt x="1251" y="1469"/>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2424465" y="2632618"/>
              <a:ext cx="74219" cy="87215"/>
            </a:xfrm>
            <a:custGeom>
              <a:avLst/>
              <a:gdLst/>
              <a:ahLst/>
              <a:cxnLst/>
              <a:rect l="l" t="t" r="r" b="b"/>
              <a:pathLst>
                <a:path w="1251" h="1470" extrusionOk="0">
                  <a:moveTo>
                    <a:pt x="0" y="1"/>
                  </a:moveTo>
                  <a:lnTo>
                    <a:pt x="0" y="1470"/>
                  </a:lnTo>
                  <a:lnTo>
                    <a:pt x="1250" y="1470"/>
                  </a:lnTo>
                  <a:lnTo>
                    <a:pt x="125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2546865" y="2632618"/>
              <a:ext cx="74219" cy="87215"/>
            </a:xfrm>
            <a:custGeom>
              <a:avLst/>
              <a:gdLst/>
              <a:ahLst/>
              <a:cxnLst/>
              <a:rect l="l" t="t" r="r" b="b"/>
              <a:pathLst>
                <a:path w="1251" h="1470" extrusionOk="0">
                  <a:moveTo>
                    <a:pt x="0" y="1"/>
                  </a:moveTo>
                  <a:lnTo>
                    <a:pt x="0" y="1470"/>
                  </a:lnTo>
                  <a:lnTo>
                    <a:pt x="1250" y="1470"/>
                  </a:lnTo>
                  <a:lnTo>
                    <a:pt x="125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2671105" y="2632618"/>
              <a:ext cx="74219" cy="87215"/>
            </a:xfrm>
            <a:custGeom>
              <a:avLst/>
              <a:gdLst/>
              <a:ahLst/>
              <a:cxnLst/>
              <a:rect l="l" t="t" r="r" b="b"/>
              <a:pathLst>
                <a:path w="1251" h="1470" extrusionOk="0">
                  <a:moveTo>
                    <a:pt x="0" y="1"/>
                  </a:moveTo>
                  <a:lnTo>
                    <a:pt x="0" y="1470"/>
                  </a:lnTo>
                  <a:lnTo>
                    <a:pt x="1251" y="1470"/>
                  </a:lnTo>
                  <a:lnTo>
                    <a:pt x="125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2795344" y="2632618"/>
              <a:ext cx="74219" cy="87215"/>
            </a:xfrm>
            <a:custGeom>
              <a:avLst/>
              <a:gdLst/>
              <a:ahLst/>
              <a:cxnLst/>
              <a:rect l="l" t="t" r="r" b="b"/>
              <a:pathLst>
                <a:path w="1251" h="1470" extrusionOk="0">
                  <a:moveTo>
                    <a:pt x="1" y="1"/>
                  </a:moveTo>
                  <a:lnTo>
                    <a:pt x="1" y="1470"/>
                  </a:lnTo>
                  <a:lnTo>
                    <a:pt x="1251" y="1470"/>
                  </a:lnTo>
                  <a:lnTo>
                    <a:pt x="125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5382418" y="1584827"/>
              <a:ext cx="68701" cy="85376"/>
            </a:xfrm>
            <a:custGeom>
              <a:avLst/>
              <a:gdLst/>
              <a:ahLst/>
              <a:cxnLst/>
              <a:rect l="l" t="t" r="r" b="b"/>
              <a:pathLst>
                <a:path w="1158" h="1439" extrusionOk="0">
                  <a:moveTo>
                    <a:pt x="1" y="0"/>
                  </a:moveTo>
                  <a:lnTo>
                    <a:pt x="1"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5495562" y="1584827"/>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5608707" y="1584827"/>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5382418" y="1718322"/>
              <a:ext cx="68701" cy="85376"/>
            </a:xfrm>
            <a:custGeom>
              <a:avLst/>
              <a:gdLst/>
              <a:ahLst/>
              <a:cxnLst/>
              <a:rect l="l" t="t" r="r" b="b"/>
              <a:pathLst>
                <a:path w="1158" h="1439" extrusionOk="0">
                  <a:moveTo>
                    <a:pt x="1" y="1"/>
                  </a:moveTo>
                  <a:lnTo>
                    <a:pt x="1"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5495562" y="1718322"/>
              <a:ext cx="68642" cy="85376"/>
            </a:xfrm>
            <a:custGeom>
              <a:avLst/>
              <a:gdLst/>
              <a:ahLst/>
              <a:cxnLst/>
              <a:rect l="l" t="t" r="r" b="b"/>
              <a:pathLst>
                <a:path w="1157" h="1439" extrusionOk="0">
                  <a:moveTo>
                    <a:pt x="0" y="1"/>
                  </a:moveTo>
                  <a:lnTo>
                    <a:pt x="0"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5608707" y="1718322"/>
              <a:ext cx="68642" cy="85376"/>
            </a:xfrm>
            <a:custGeom>
              <a:avLst/>
              <a:gdLst/>
              <a:ahLst/>
              <a:cxnLst/>
              <a:rect l="l" t="t" r="r" b="b"/>
              <a:pathLst>
                <a:path w="1157" h="1439" extrusionOk="0">
                  <a:moveTo>
                    <a:pt x="0" y="1"/>
                  </a:moveTo>
                  <a:lnTo>
                    <a:pt x="0"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5382418" y="1851877"/>
              <a:ext cx="68701" cy="85376"/>
            </a:xfrm>
            <a:custGeom>
              <a:avLst/>
              <a:gdLst/>
              <a:ahLst/>
              <a:cxnLst/>
              <a:rect l="l" t="t" r="r" b="b"/>
              <a:pathLst>
                <a:path w="1158" h="1439" extrusionOk="0">
                  <a:moveTo>
                    <a:pt x="1" y="0"/>
                  </a:moveTo>
                  <a:lnTo>
                    <a:pt x="1"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5495562" y="1851877"/>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5608707" y="1851877"/>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5382418" y="1985373"/>
              <a:ext cx="68701" cy="85376"/>
            </a:xfrm>
            <a:custGeom>
              <a:avLst/>
              <a:gdLst/>
              <a:ahLst/>
              <a:cxnLst/>
              <a:rect l="l" t="t" r="r" b="b"/>
              <a:pathLst>
                <a:path w="1158" h="1439" extrusionOk="0">
                  <a:moveTo>
                    <a:pt x="1" y="1"/>
                  </a:moveTo>
                  <a:lnTo>
                    <a:pt x="1"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5495562" y="1985373"/>
              <a:ext cx="68642" cy="85376"/>
            </a:xfrm>
            <a:custGeom>
              <a:avLst/>
              <a:gdLst/>
              <a:ahLst/>
              <a:cxnLst/>
              <a:rect l="l" t="t" r="r" b="b"/>
              <a:pathLst>
                <a:path w="1157" h="1439" extrusionOk="0">
                  <a:moveTo>
                    <a:pt x="0" y="1"/>
                  </a:moveTo>
                  <a:lnTo>
                    <a:pt x="0"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5608707" y="1985373"/>
              <a:ext cx="68642" cy="85376"/>
            </a:xfrm>
            <a:custGeom>
              <a:avLst/>
              <a:gdLst/>
              <a:ahLst/>
              <a:cxnLst/>
              <a:rect l="l" t="t" r="r" b="b"/>
              <a:pathLst>
                <a:path w="1157" h="1439" extrusionOk="0">
                  <a:moveTo>
                    <a:pt x="0" y="1"/>
                  </a:moveTo>
                  <a:lnTo>
                    <a:pt x="0"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5382418" y="2118928"/>
              <a:ext cx="68701" cy="85376"/>
            </a:xfrm>
            <a:custGeom>
              <a:avLst/>
              <a:gdLst/>
              <a:ahLst/>
              <a:cxnLst/>
              <a:rect l="l" t="t" r="r" b="b"/>
              <a:pathLst>
                <a:path w="1158" h="1439" extrusionOk="0">
                  <a:moveTo>
                    <a:pt x="1" y="0"/>
                  </a:moveTo>
                  <a:lnTo>
                    <a:pt x="1"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5495562" y="2118928"/>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5608707" y="2118928"/>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5382418" y="2252423"/>
              <a:ext cx="68701" cy="85376"/>
            </a:xfrm>
            <a:custGeom>
              <a:avLst/>
              <a:gdLst/>
              <a:ahLst/>
              <a:cxnLst/>
              <a:rect l="l" t="t" r="r" b="b"/>
              <a:pathLst>
                <a:path w="1158" h="1439" extrusionOk="0">
                  <a:moveTo>
                    <a:pt x="1" y="1"/>
                  </a:moveTo>
                  <a:lnTo>
                    <a:pt x="1"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5495562" y="2252423"/>
              <a:ext cx="68642" cy="85376"/>
            </a:xfrm>
            <a:custGeom>
              <a:avLst/>
              <a:gdLst/>
              <a:ahLst/>
              <a:cxnLst/>
              <a:rect l="l" t="t" r="r" b="b"/>
              <a:pathLst>
                <a:path w="1157" h="1439" extrusionOk="0">
                  <a:moveTo>
                    <a:pt x="0" y="1"/>
                  </a:moveTo>
                  <a:lnTo>
                    <a:pt x="0"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5608707" y="2252423"/>
              <a:ext cx="68642" cy="85376"/>
            </a:xfrm>
            <a:custGeom>
              <a:avLst/>
              <a:gdLst/>
              <a:ahLst/>
              <a:cxnLst/>
              <a:rect l="l" t="t" r="r" b="b"/>
              <a:pathLst>
                <a:path w="1157" h="1439" extrusionOk="0">
                  <a:moveTo>
                    <a:pt x="0" y="1"/>
                  </a:moveTo>
                  <a:lnTo>
                    <a:pt x="0"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5382418" y="2385978"/>
              <a:ext cx="68701" cy="85376"/>
            </a:xfrm>
            <a:custGeom>
              <a:avLst/>
              <a:gdLst/>
              <a:ahLst/>
              <a:cxnLst/>
              <a:rect l="l" t="t" r="r" b="b"/>
              <a:pathLst>
                <a:path w="1158" h="1439" extrusionOk="0">
                  <a:moveTo>
                    <a:pt x="1" y="0"/>
                  </a:moveTo>
                  <a:lnTo>
                    <a:pt x="1"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5495562" y="2385978"/>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5608707" y="2385978"/>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6339369" y="1885221"/>
              <a:ext cx="72380" cy="83537"/>
            </a:xfrm>
            <a:custGeom>
              <a:avLst/>
              <a:gdLst/>
              <a:ahLst/>
              <a:cxnLst/>
              <a:rect l="l" t="t" r="r" b="b"/>
              <a:pathLst>
                <a:path w="1220" h="1408" extrusionOk="0">
                  <a:moveTo>
                    <a:pt x="1" y="1"/>
                  </a:moveTo>
                  <a:lnTo>
                    <a:pt x="1" y="1407"/>
                  </a:lnTo>
                  <a:lnTo>
                    <a:pt x="1220" y="1407"/>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6458032" y="1885221"/>
              <a:ext cx="72439" cy="83537"/>
            </a:xfrm>
            <a:custGeom>
              <a:avLst/>
              <a:gdLst/>
              <a:ahLst/>
              <a:cxnLst/>
              <a:rect l="l" t="t" r="r" b="b"/>
              <a:pathLst>
                <a:path w="1221" h="1408" extrusionOk="0">
                  <a:moveTo>
                    <a:pt x="1" y="1"/>
                  </a:moveTo>
                  <a:lnTo>
                    <a:pt x="1" y="1407"/>
                  </a:lnTo>
                  <a:lnTo>
                    <a:pt x="1220" y="1407"/>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6578592" y="1885221"/>
              <a:ext cx="70540" cy="83537"/>
            </a:xfrm>
            <a:custGeom>
              <a:avLst/>
              <a:gdLst/>
              <a:ahLst/>
              <a:cxnLst/>
              <a:rect l="l" t="t" r="r" b="b"/>
              <a:pathLst>
                <a:path w="1189" h="1408" extrusionOk="0">
                  <a:moveTo>
                    <a:pt x="1" y="1"/>
                  </a:moveTo>
                  <a:lnTo>
                    <a:pt x="1" y="1407"/>
                  </a:lnTo>
                  <a:lnTo>
                    <a:pt x="1188" y="1407"/>
                  </a:lnTo>
                  <a:lnTo>
                    <a:pt x="118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6339369" y="2018776"/>
              <a:ext cx="72380" cy="83537"/>
            </a:xfrm>
            <a:custGeom>
              <a:avLst/>
              <a:gdLst/>
              <a:ahLst/>
              <a:cxnLst/>
              <a:rect l="l" t="t" r="r" b="b"/>
              <a:pathLst>
                <a:path w="1220" h="1408" extrusionOk="0">
                  <a:moveTo>
                    <a:pt x="1" y="0"/>
                  </a:moveTo>
                  <a:lnTo>
                    <a:pt x="1" y="1407"/>
                  </a:lnTo>
                  <a:lnTo>
                    <a:pt x="1220" y="1407"/>
                  </a:lnTo>
                  <a:lnTo>
                    <a:pt x="12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6458032" y="2018776"/>
              <a:ext cx="72439" cy="83537"/>
            </a:xfrm>
            <a:custGeom>
              <a:avLst/>
              <a:gdLst/>
              <a:ahLst/>
              <a:cxnLst/>
              <a:rect l="l" t="t" r="r" b="b"/>
              <a:pathLst>
                <a:path w="1221" h="1408" extrusionOk="0">
                  <a:moveTo>
                    <a:pt x="1" y="0"/>
                  </a:moveTo>
                  <a:lnTo>
                    <a:pt x="1" y="1407"/>
                  </a:lnTo>
                  <a:lnTo>
                    <a:pt x="1220" y="1407"/>
                  </a:lnTo>
                  <a:lnTo>
                    <a:pt x="12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6578592" y="2018776"/>
              <a:ext cx="70540" cy="83537"/>
            </a:xfrm>
            <a:custGeom>
              <a:avLst/>
              <a:gdLst/>
              <a:ahLst/>
              <a:cxnLst/>
              <a:rect l="l" t="t" r="r" b="b"/>
              <a:pathLst>
                <a:path w="1189" h="1408" extrusionOk="0">
                  <a:moveTo>
                    <a:pt x="1" y="0"/>
                  </a:moveTo>
                  <a:lnTo>
                    <a:pt x="1" y="1407"/>
                  </a:lnTo>
                  <a:lnTo>
                    <a:pt x="1188" y="1407"/>
                  </a:lnTo>
                  <a:lnTo>
                    <a:pt x="118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6339369" y="2152272"/>
              <a:ext cx="72380" cy="85376"/>
            </a:xfrm>
            <a:custGeom>
              <a:avLst/>
              <a:gdLst/>
              <a:ahLst/>
              <a:cxnLst/>
              <a:rect l="l" t="t" r="r" b="b"/>
              <a:pathLst>
                <a:path w="1220" h="1439" extrusionOk="0">
                  <a:moveTo>
                    <a:pt x="1" y="1"/>
                  </a:moveTo>
                  <a:lnTo>
                    <a:pt x="1" y="1439"/>
                  </a:lnTo>
                  <a:lnTo>
                    <a:pt x="1220" y="1439"/>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6458032" y="2152272"/>
              <a:ext cx="72439" cy="85376"/>
            </a:xfrm>
            <a:custGeom>
              <a:avLst/>
              <a:gdLst/>
              <a:ahLst/>
              <a:cxnLst/>
              <a:rect l="l" t="t" r="r" b="b"/>
              <a:pathLst>
                <a:path w="1221" h="1439" extrusionOk="0">
                  <a:moveTo>
                    <a:pt x="1" y="1"/>
                  </a:moveTo>
                  <a:lnTo>
                    <a:pt x="1" y="1439"/>
                  </a:lnTo>
                  <a:lnTo>
                    <a:pt x="1220" y="1439"/>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6578592" y="2152272"/>
              <a:ext cx="70540" cy="85376"/>
            </a:xfrm>
            <a:custGeom>
              <a:avLst/>
              <a:gdLst/>
              <a:ahLst/>
              <a:cxnLst/>
              <a:rect l="l" t="t" r="r" b="b"/>
              <a:pathLst>
                <a:path w="1189" h="1439" extrusionOk="0">
                  <a:moveTo>
                    <a:pt x="1" y="1"/>
                  </a:moveTo>
                  <a:lnTo>
                    <a:pt x="1" y="1439"/>
                  </a:lnTo>
                  <a:lnTo>
                    <a:pt x="1188" y="1439"/>
                  </a:lnTo>
                  <a:lnTo>
                    <a:pt x="118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6339369" y="2285827"/>
              <a:ext cx="72380" cy="85376"/>
            </a:xfrm>
            <a:custGeom>
              <a:avLst/>
              <a:gdLst/>
              <a:ahLst/>
              <a:cxnLst/>
              <a:rect l="l" t="t" r="r" b="b"/>
              <a:pathLst>
                <a:path w="1220" h="1439" extrusionOk="0">
                  <a:moveTo>
                    <a:pt x="1" y="1"/>
                  </a:moveTo>
                  <a:lnTo>
                    <a:pt x="1" y="1438"/>
                  </a:lnTo>
                  <a:lnTo>
                    <a:pt x="1220" y="1438"/>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6458032" y="2285827"/>
              <a:ext cx="72439" cy="85376"/>
            </a:xfrm>
            <a:custGeom>
              <a:avLst/>
              <a:gdLst/>
              <a:ahLst/>
              <a:cxnLst/>
              <a:rect l="l" t="t" r="r" b="b"/>
              <a:pathLst>
                <a:path w="1221" h="1439" extrusionOk="0">
                  <a:moveTo>
                    <a:pt x="1" y="1"/>
                  </a:moveTo>
                  <a:lnTo>
                    <a:pt x="1" y="1438"/>
                  </a:lnTo>
                  <a:lnTo>
                    <a:pt x="1220" y="1438"/>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6578592" y="2285827"/>
              <a:ext cx="70540" cy="85376"/>
            </a:xfrm>
            <a:custGeom>
              <a:avLst/>
              <a:gdLst/>
              <a:ahLst/>
              <a:cxnLst/>
              <a:rect l="l" t="t" r="r" b="b"/>
              <a:pathLst>
                <a:path w="1189" h="1439" extrusionOk="0">
                  <a:moveTo>
                    <a:pt x="1" y="1"/>
                  </a:moveTo>
                  <a:lnTo>
                    <a:pt x="1" y="1438"/>
                  </a:lnTo>
                  <a:lnTo>
                    <a:pt x="1188" y="1438"/>
                  </a:lnTo>
                  <a:lnTo>
                    <a:pt x="118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6339369" y="2419381"/>
              <a:ext cx="72380" cy="85317"/>
            </a:xfrm>
            <a:custGeom>
              <a:avLst/>
              <a:gdLst/>
              <a:ahLst/>
              <a:cxnLst/>
              <a:rect l="l" t="t" r="r" b="b"/>
              <a:pathLst>
                <a:path w="1220" h="1438" extrusionOk="0">
                  <a:moveTo>
                    <a:pt x="1" y="0"/>
                  </a:moveTo>
                  <a:lnTo>
                    <a:pt x="1" y="1438"/>
                  </a:lnTo>
                  <a:lnTo>
                    <a:pt x="1220" y="1438"/>
                  </a:lnTo>
                  <a:lnTo>
                    <a:pt x="12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6458032" y="2419381"/>
              <a:ext cx="72439" cy="85317"/>
            </a:xfrm>
            <a:custGeom>
              <a:avLst/>
              <a:gdLst/>
              <a:ahLst/>
              <a:cxnLst/>
              <a:rect l="l" t="t" r="r" b="b"/>
              <a:pathLst>
                <a:path w="1221" h="1438" extrusionOk="0">
                  <a:moveTo>
                    <a:pt x="1" y="0"/>
                  </a:moveTo>
                  <a:lnTo>
                    <a:pt x="1" y="1438"/>
                  </a:lnTo>
                  <a:lnTo>
                    <a:pt x="1220" y="1438"/>
                  </a:lnTo>
                  <a:lnTo>
                    <a:pt x="12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6578592" y="2419381"/>
              <a:ext cx="70540" cy="85317"/>
            </a:xfrm>
            <a:custGeom>
              <a:avLst/>
              <a:gdLst/>
              <a:ahLst/>
              <a:cxnLst/>
              <a:rect l="l" t="t" r="r" b="b"/>
              <a:pathLst>
                <a:path w="1189" h="1438" extrusionOk="0">
                  <a:moveTo>
                    <a:pt x="1" y="0"/>
                  </a:moveTo>
                  <a:lnTo>
                    <a:pt x="1" y="1438"/>
                  </a:lnTo>
                  <a:lnTo>
                    <a:pt x="1188" y="1438"/>
                  </a:lnTo>
                  <a:lnTo>
                    <a:pt x="118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6339369" y="2552877"/>
              <a:ext cx="72380" cy="85376"/>
            </a:xfrm>
            <a:custGeom>
              <a:avLst/>
              <a:gdLst/>
              <a:ahLst/>
              <a:cxnLst/>
              <a:rect l="l" t="t" r="r" b="b"/>
              <a:pathLst>
                <a:path w="1220" h="1439" extrusionOk="0">
                  <a:moveTo>
                    <a:pt x="1" y="1"/>
                  </a:moveTo>
                  <a:lnTo>
                    <a:pt x="1" y="1438"/>
                  </a:lnTo>
                  <a:lnTo>
                    <a:pt x="1220" y="1438"/>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6458032" y="2552877"/>
              <a:ext cx="72439" cy="85376"/>
            </a:xfrm>
            <a:custGeom>
              <a:avLst/>
              <a:gdLst/>
              <a:ahLst/>
              <a:cxnLst/>
              <a:rect l="l" t="t" r="r" b="b"/>
              <a:pathLst>
                <a:path w="1221" h="1439" extrusionOk="0">
                  <a:moveTo>
                    <a:pt x="1" y="1"/>
                  </a:moveTo>
                  <a:lnTo>
                    <a:pt x="1" y="1438"/>
                  </a:lnTo>
                  <a:lnTo>
                    <a:pt x="1220" y="1438"/>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6578592" y="2552877"/>
              <a:ext cx="70540" cy="85376"/>
            </a:xfrm>
            <a:custGeom>
              <a:avLst/>
              <a:gdLst/>
              <a:ahLst/>
              <a:cxnLst/>
              <a:rect l="l" t="t" r="r" b="b"/>
              <a:pathLst>
                <a:path w="1189" h="1439" extrusionOk="0">
                  <a:moveTo>
                    <a:pt x="1" y="1"/>
                  </a:moveTo>
                  <a:lnTo>
                    <a:pt x="1" y="1438"/>
                  </a:lnTo>
                  <a:lnTo>
                    <a:pt x="1188" y="1438"/>
                  </a:lnTo>
                  <a:lnTo>
                    <a:pt x="118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6339369" y="2686432"/>
              <a:ext cx="72380" cy="85317"/>
            </a:xfrm>
            <a:custGeom>
              <a:avLst/>
              <a:gdLst/>
              <a:ahLst/>
              <a:cxnLst/>
              <a:rect l="l" t="t" r="r" b="b"/>
              <a:pathLst>
                <a:path w="1220" h="1438" extrusionOk="0">
                  <a:moveTo>
                    <a:pt x="1" y="0"/>
                  </a:moveTo>
                  <a:lnTo>
                    <a:pt x="1" y="1438"/>
                  </a:lnTo>
                  <a:lnTo>
                    <a:pt x="1220" y="1438"/>
                  </a:lnTo>
                  <a:lnTo>
                    <a:pt x="12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3"/>
            <p:cNvSpPr/>
            <p:nvPr/>
          </p:nvSpPr>
          <p:spPr>
            <a:xfrm>
              <a:off x="6458032" y="2686432"/>
              <a:ext cx="72439" cy="85317"/>
            </a:xfrm>
            <a:custGeom>
              <a:avLst/>
              <a:gdLst/>
              <a:ahLst/>
              <a:cxnLst/>
              <a:rect l="l" t="t" r="r" b="b"/>
              <a:pathLst>
                <a:path w="1221" h="1438" extrusionOk="0">
                  <a:moveTo>
                    <a:pt x="1" y="0"/>
                  </a:moveTo>
                  <a:lnTo>
                    <a:pt x="1" y="1438"/>
                  </a:lnTo>
                  <a:lnTo>
                    <a:pt x="1220" y="1438"/>
                  </a:lnTo>
                  <a:lnTo>
                    <a:pt x="12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6578592" y="2686432"/>
              <a:ext cx="70540" cy="85317"/>
            </a:xfrm>
            <a:custGeom>
              <a:avLst/>
              <a:gdLst/>
              <a:ahLst/>
              <a:cxnLst/>
              <a:rect l="l" t="t" r="r" b="b"/>
              <a:pathLst>
                <a:path w="1189" h="1438" extrusionOk="0">
                  <a:moveTo>
                    <a:pt x="1" y="0"/>
                  </a:moveTo>
                  <a:lnTo>
                    <a:pt x="1" y="1438"/>
                  </a:lnTo>
                  <a:lnTo>
                    <a:pt x="1188" y="1438"/>
                  </a:lnTo>
                  <a:lnTo>
                    <a:pt x="118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a:off x="2250150" y="2936751"/>
              <a:ext cx="4643504" cy="55711"/>
            </a:xfrm>
            <a:custGeom>
              <a:avLst/>
              <a:gdLst/>
              <a:ahLst/>
              <a:cxnLst/>
              <a:rect l="l" t="t" r="r" b="b"/>
              <a:pathLst>
                <a:path w="78269" h="939" extrusionOk="0">
                  <a:moveTo>
                    <a:pt x="469" y="1"/>
                  </a:moveTo>
                  <a:lnTo>
                    <a:pt x="375" y="32"/>
                  </a:lnTo>
                  <a:lnTo>
                    <a:pt x="281" y="63"/>
                  </a:lnTo>
                  <a:lnTo>
                    <a:pt x="156" y="157"/>
                  </a:lnTo>
                  <a:lnTo>
                    <a:pt x="63" y="282"/>
                  </a:lnTo>
                  <a:lnTo>
                    <a:pt x="31" y="376"/>
                  </a:lnTo>
                  <a:lnTo>
                    <a:pt x="0" y="470"/>
                  </a:lnTo>
                  <a:lnTo>
                    <a:pt x="31" y="564"/>
                  </a:lnTo>
                  <a:lnTo>
                    <a:pt x="63" y="657"/>
                  </a:lnTo>
                  <a:lnTo>
                    <a:pt x="156" y="782"/>
                  </a:lnTo>
                  <a:lnTo>
                    <a:pt x="281" y="907"/>
                  </a:lnTo>
                  <a:lnTo>
                    <a:pt x="375" y="907"/>
                  </a:lnTo>
                  <a:lnTo>
                    <a:pt x="469" y="939"/>
                  </a:lnTo>
                  <a:lnTo>
                    <a:pt x="77831" y="939"/>
                  </a:lnTo>
                  <a:lnTo>
                    <a:pt x="77925" y="907"/>
                  </a:lnTo>
                  <a:lnTo>
                    <a:pt x="78018" y="907"/>
                  </a:lnTo>
                  <a:lnTo>
                    <a:pt x="78143" y="782"/>
                  </a:lnTo>
                  <a:lnTo>
                    <a:pt x="78237" y="657"/>
                  </a:lnTo>
                  <a:lnTo>
                    <a:pt x="78268" y="564"/>
                  </a:lnTo>
                  <a:lnTo>
                    <a:pt x="78268" y="470"/>
                  </a:lnTo>
                  <a:lnTo>
                    <a:pt x="78268" y="376"/>
                  </a:lnTo>
                  <a:lnTo>
                    <a:pt x="78237" y="282"/>
                  </a:lnTo>
                  <a:lnTo>
                    <a:pt x="78143" y="157"/>
                  </a:lnTo>
                  <a:lnTo>
                    <a:pt x="78018" y="63"/>
                  </a:lnTo>
                  <a:lnTo>
                    <a:pt x="77925" y="32"/>
                  </a:lnTo>
                  <a:lnTo>
                    <a:pt x="7783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a:off x="2843580" y="1525436"/>
              <a:ext cx="1563339" cy="528630"/>
            </a:xfrm>
            <a:custGeom>
              <a:avLst/>
              <a:gdLst/>
              <a:ahLst/>
              <a:cxnLst/>
              <a:rect l="l" t="t" r="r" b="b"/>
              <a:pathLst>
                <a:path w="26351" h="8910" extrusionOk="0">
                  <a:moveTo>
                    <a:pt x="6189" y="1"/>
                  </a:moveTo>
                  <a:lnTo>
                    <a:pt x="5658" y="95"/>
                  </a:lnTo>
                  <a:lnTo>
                    <a:pt x="5127" y="220"/>
                  </a:lnTo>
                  <a:lnTo>
                    <a:pt x="4658" y="407"/>
                  </a:lnTo>
                  <a:lnTo>
                    <a:pt x="4189" y="626"/>
                  </a:lnTo>
                  <a:lnTo>
                    <a:pt x="3751" y="876"/>
                  </a:lnTo>
                  <a:lnTo>
                    <a:pt x="3345" y="1157"/>
                  </a:lnTo>
                  <a:lnTo>
                    <a:pt x="2939" y="1501"/>
                  </a:lnTo>
                  <a:lnTo>
                    <a:pt x="2595" y="1876"/>
                  </a:lnTo>
                  <a:lnTo>
                    <a:pt x="2313" y="2283"/>
                  </a:lnTo>
                  <a:lnTo>
                    <a:pt x="2032" y="2689"/>
                  </a:lnTo>
                  <a:lnTo>
                    <a:pt x="1813" y="3158"/>
                  </a:lnTo>
                  <a:lnTo>
                    <a:pt x="1626" y="3627"/>
                  </a:lnTo>
                  <a:lnTo>
                    <a:pt x="1501" y="4127"/>
                  </a:lnTo>
                  <a:lnTo>
                    <a:pt x="1407" y="4627"/>
                  </a:lnTo>
                  <a:lnTo>
                    <a:pt x="1376" y="5158"/>
                  </a:lnTo>
                  <a:lnTo>
                    <a:pt x="0" y="8190"/>
                  </a:lnTo>
                  <a:lnTo>
                    <a:pt x="32" y="8253"/>
                  </a:lnTo>
                  <a:lnTo>
                    <a:pt x="94" y="8347"/>
                  </a:lnTo>
                  <a:lnTo>
                    <a:pt x="188" y="8440"/>
                  </a:lnTo>
                  <a:lnTo>
                    <a:pt x="313" y="8503"/>
                  </a:lnTo>
                  <a:lnTo>
                    <a:pt x="594" y="8597"/>
                  </a:lnTo>
                  <a:lnTo>
                    <a:pt x="969" y="8691"/>
                  </a:lnTo>
                  <a:lnTo>
                    <a:pt x="1376" y="8753"/>
                  </a:lnTo>
                  <a:lnTo>
                    <a:pt x="1751" y="8816"/>
                  </a:lnTo>
                  <a:lnTo>
                    <a:pt x="2345" y="8847"/>
                  </a:lnTo>
                  <a:lnTo>
                    <a:pt x="24225" y="8847"/>
                  </a:lnTo>
                  <a:lnTo>
                    <a:pt x="24756" y="8878"/>
                  </a:lnTo>
                  <a:lnTo>
                    <a:pt x="25475" y="8909"/>
                  </a:lnTo>
                  <a:lnTo>
                    <a:pt x="25819" y="8878"/>
                  </a:lnTo>
                  <a:lnTo>
                    <a:pt x="26069" y="8847"/>
                  </a:lnTo>
                  <a:lnTo>
                    <a:pt x="26194" y="8784"/>
                  </a:lnTo>
                  <a:lnTo>
                    <a:pt x="26257" y="8722"/>
                  </a:lnTo>
                  <a:lnTo>
                    <a:pt x="26319" y="8659"/>
                  </a:lnTo>
                  <a:lnTo>
                    <a:pt x="26350" y="8566"/>
                  </a:lnTo>
                  <a:lnTo>
                    <a:pt x="25163" y="5158"/>
                  </a:lnTo>
                  <a:lnTo>
                    <a:pt x="25131" y="4627"/>
                  </a:lnTo>
                  <a:lnTo>
                    <a:pt x="25038" y="4127"/>
                  </a:lnTo>
                  <a:lnTo>
                    <a:pt x="24912" y="3627"/>
                  </a:lnTo>
                  <a:lnTo>
                    <a:pt x="24725" y="3158"/>
                  </a:lnTo>
                  <a:lnTo>
                    <a:pt x="24506" y="2689"/>
                  </a:lnTo>
                  <a:lnTo>
                    <a:pt x="24256" y="2283"/>
                  </a:lnTo>
                  <a:lnTo>
                    <a:pt x="23944" y="1876"/>
                  </a:lnTo>
                  <a:lnTo>
                    <a:pt x="23600" y="1501"/>
                  </a:lnTo>
                  <a:lnTo>
                    <a:pt x="23225" y="1157"/>
                  </a:lnTo>
                  <a:lnTo>
                    <a:pt x="22818" y="876"/>
                  </a:lnTo>
                  <a:lnTo>
                    <a:pt x="22381" y="626"/>
                  </a:lnTo>
                  <a:lnTo>
                    <a:pt x="21912" y="407"/>
                  </a:lnTo>
                  <a:lnTo>
                    <a:pt x="21412" y="220"/>
                  </a:lnTo>
                  <a:lnTo>
                    <a:pt x="20912" y="95"/>
                  </a:lnTo>
                  <a:lnTo>
                    <a:pt x="20380" y="1"/>
                  </a:lnTo>
                  <a:close/>
                </a:path>
              </a:pathLst>
            </a:custGeom>
            <a:solidFill>
              <a:srgbClr val="B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a:off x="2843580" y="1525436"/>
              <a:ext cx="1563339" cy="528630"/>
            </a:xfrm>
            <a:custGeom>
              <a:avLst/>
              <a:gdLst/>
              <a:ahLst/>
              <a:cxnLst/>
              <a:rect l="l" t="t" r="r" b="b"/>
              <a:pathLst>
                <a:path w="26351" h="8910" fill="none" extrusionOk="0">
                  <a:moveTo>
                    <a:pt x="1376" y="5158"/>
                  </a:moveTo>
                  <a:lnTo>
                    <a:pt x="1376" y="5158"/>
                  </a:lnTo>
                  <a:lnTo>
                    <a:pt x="1407" y="4627"/>
                  </a:lnTo>
                  <a:lnTo>
                    <a:pt x="1501" y="4127"/>
                  </a:lnTo>
                  <a:lnTo>
                    <a:pt x="1626" y="3627"/>
                  </a:lnTo>
                  <a:lnTo>
                    <a:pt x="1813" y="3158"/>
                  </a:lnTo>
                  <a:lnTo>
                    <a:pt x="2032" y="2689"/>
                  </a:lnTo>
                  <a:lnTo>
                    <a:pt x="2313" y="2283"/>
                  </a:lnTo>
                  <a:lnTo>
                    <a:pt x="2595" y="1876"/>
                  </a:lnTo>
                  <a:lnTo>
                    <a:pt x="2939" y="1501"/>
                  </a:lnTo>
                  <a:lnTo>
                    <a:pt x="3345" y="1157"/>
                  </a:lnTo>
                  <a:lnTo>
                    <a:pt x="3751" y="876"/>
                  </a:lnTo>
                  <a:lnTo>
                    <a:pt x="4189" y="626"/>
                  </a:lnTo>
                  <a:lnTo>
                    <a:pt x="4658" y="407"/>
                  </a:lnTo>
                  <a:lnTo>
                    <a:pt x="5127" y="220"/>
                  </a:lnTo>
                  <a:lnTo>
                    <a:pt x="5658" y="95"/>
                  </a:lnTo>
                  <a:lnTo>
                    <a:pt x="6189" y="1"/>
                  </a:lnTo>
                  <a:lnTo>
                    <a:pt x="6721" y="1"/>
                  </a:lnTo>
                  <a:lnTo>
                    <a:pt x="19818" y="1"/>
                  </a:lnTo>
                  <a:lnTo>
                    <a:pt x="19818" y="1"/>
                  </a:lnTo>
                  <a:lnTo>
                    <a:pt x="20380" y="1"/>
                  </a:lnTo>
                  <a:lnTo>
                    <a:pt x="20912" y="95"/>
                  </a:lnTo>
                  <a:lnTo>
                    <a:pt x="21412" y="220"/>
                  </a:lnTo>
                  <a:lnTo>
                    <a:pt x="21912" y="407"/>
                  </a:lnTo>
                  <a:lnTo>
                    <a:pt x="22381" y="626"/>
                  </a:lnTo>
                  <a:lnTo>
                    <a:pt x="22818" y="876"/>
                  </a:lnTo>
                  <a:lnTo>
                    <a:pt x="23225" y="1157"/>
                  </a:lnTo>
                  <a:lnTo>
                    <a:pt x="23600" y="1501"/>
                  </a:lnTo>
                  <a:lnTo>
                    <a:pt x="23944" y="1876"/>
                  </a:lnTo>
                  <a:lnTo>
                    <a:pt x="24256" y="2283"/>
                  </a:lnTo>
                  <a:lnTo>
                    <a:pt x="24506" y="2689"/>
                  </a:lnTo>
                  <a:lnTo>
                    <a:pt x="24725" y="3158"/>
                  </a:lnTo>
                  <a:lnTo>
                    <a:pt x="24912" y="3627"/>
                  </a:lnTo>
                  <a:lnTo>
                    <a:pt x="25038" y="4127"/>
                  </a:lnTo>
                  <a:lnTo>
                    <a:pt x="25131" y="4627"/>
                  </a:lnTo>
                  <a:lnTo>
                    <a:pt x="25163" y="5158"/>
                  </a:lnTo>
                  <a:lnTo>
                    <a:pt x="26350" y="8566"/>
                  </a:lnTo>
                  <a:lnTo>
                    <a:pt x="26350" y="8566"/>
                  </a:lnTo>
                  <a:lnTo>
                    <a:pt x="26319" y="8659"/>
                  </a:lnTo>
                  <a:lnTo>
                    <a:pt x="26257" y="8722"/>
                  </a:lnTo>
                  <a:lnTo>
                    <a:pt x="26194" y="8784"/>
                  </a:lnTo>
                  <a:lnTo>
                    <a:pt x="26069" y="8847"/>
                  </a:lnTo>
                  <a:lnTo>
                    <a:pt x="25819" y="8878"/>
                  </a:lnTo>
                  <a:lnTo>
                    <a:pt x="25475" y="8909"/>
                  </a:lnTo>
                  <a:lnTo>
                    <a:pt x="24756" y="8878"/>
                  </a:lnTo>
                  <a:lnTo>
                    <a:pt x="24225" y="8847"/>
                  </a:lnTo>
                  <a:lnTo>
                    <a:pt x="2345" y="8847"/>
                  </a:lnTo>
                  <a:lnTo>
                    <a:pt x="2345" y="8847"/>
                  </a:lnTo>
                  <a:lnTo>
                    <a:pt x="1751" y="8816"/>
                  </a:lnTo>
                  <a:lnTo>
                    <a:pt x="1376" y="8753"/>
                  </a:lnTo>
                  <a:lnTo>
                    <a:pt x="969" y="8691"/>
                  </a:lnTo>
                  <a:lnTo>
                    <a:pt x="594" y="8597"/>
                  </a:lnTo>
                  <a:lnTo>
                    <a:pt x="313" y="8503"/>
                  </a:lnTo>
                  <a:lnTo>
                    <a:pt x="188" y="8440"/>
                  </a:lnTo>
                  <a:lnTo>
                    <a:pt x="94" y="8347"/>
                  </a:lnTo>
                  <a:lnTo>
                    <a:pt x="32" y="8253"/>
                  </a:lnTo>
                  <a:lnTo>
                    <a:pt x="0" y="8190"/>
                  </a:lnTo>
                  <a:lnTo>
                    <a:pt x="1376" y="5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4288233" y="1822211"/>
              <a:ext cx="1589324" cy="1031155"/>
            </a:xfrm>
            <a:custGeom>
              <a:avLst/>
              <a:gdLst/>
              <a:ahLst/>
              <a:cxnLst/>
              <a:rect l="l" t="t" r="r" b="b"/>
              <a:pathLst>
                <a:path w="26789" h="17380" extrusionOk="0">
                  <a:moveTo>
                    <a:pt x="12410" y="0"/>
                  </a:moveTo>
                  <a:lnTo>
                    <a:pt x="12066" y="63"/>
                  </a:lnTo>
                  <a:lnTo>
                    <a:pt x="11754" y="125"/>
                  </a:lnTo>
                  <a:lnTo>
                    <a:pt x="11441" y="250"/>
                  </a:lnTo>
                  <a:lnTo>
                    <a:pt x="11160" y="375"/>
                  </a:lnTo>
                  <a:lnTo>
                    <a:pt x="10878" y="532"/>
                  </a:lnTo>
                  <a:lnTo>
                    <a:pt x="10628" y="719"/>
                  </a:lnTo>
                  <a:lnTo>
                    <a:pt x="10378" y="907"/>
                  </a:lnTo>
                  <a:lnTo>
                    <a:pt x="10160" y="1157"/>
                  </a:lnTo>
                  <a:lnTo>
                    <a:pt x="9972" y="1407"/>
                  </a:lnTo>
                  <a:lnTo>
                    <a:pt x="9816" y="1657"/>
                  </a:lnTo>
                  <a:lnTo>
                    <a:pt x="9659" y="1938"/>
                  </a:lnTo>
                  <a:lnTo>
                    <a:pt x="9534" y="2219"/>
                  </a:lnTo>
                  <a:lnTo>
                    <a:pt x="9472" y="2532"/>
                  </a:lnTo>
                  <a:lnTo>
                    <a:pt x="9409" y="2845"/>
                  </a:lnTo>
                  <a:lnTo>
                    <a:pt x="9409" y="3188"/>
                  </a:lnTo>
                  <a:lnTo>
                    <a:pt x="9409" y="11440"/>
                  </a:lnTo>
                  <a:lnTo>
                    <a:pt x="9378" y="11690"/>
                  </a:lnTo>
                  <a:lnTo>
                    <a:pt x="9347" y="11940"/>
                  </a:lnTo>
                  <a:lnTo>
                    <a:pt x="9284" y="12191"/>
                  </a:lnTo>
                  <a:lnTo>
                    <a:pt x="9191" y="12409"/>
                  </a:lnTo>
                  <a:lnTo>
                    <a:pt x="9065" y="12628"/>
                  </a:lnTo>
                  <a:lnTo>
                    <a:pt x="8940" y="12847"/>
                  </a:lnTo>
                  <a:lnTo>
                    <a:pt x="8784" y="13035"/>
                  </a:lnTo>
                  <a:lnTo>
                    <a:pt x="8628" y="13222"/>
                  </a:lnTo>
                  <a:lnTo>
                    <a:pt x="8440" y="13378"/>
                  </a:lnTo>
                  <a:lnTo>
                    <a:pt x="8222" y="13535"/>
                  </a:lnTo>
                  <a:lnTo>
                    <a:pt x="8003" y="13660"/>
                  </a:lnTo>
                  <a:lnTo>
                    <a:pt x="7784" y="13753"/>
                  </a:lnTo>
                  <a:lnTo>
                    <a:pt x="7534" y="13847"/>
                  </a:lnTo>
                  <a:lnTo>
                    <a:pt x="7253" y="13910"/>
                  </a:lnTo>
                  <a:lnTo>
                    <a:pt x="7003" y="13941"/>
                  </a:lnTo>
                  <a:lnTo>
                    <a:pt x="1" y="13941"/>
                  </a:lnTo>
                  <a:lnTo>
                    <a:pt x="1" y="14629"/>
                  </a:lnTo>
                  <a:lnTo>
                    <a:pt x="7065" y="14629"/>
                  </a:lnTo>
                  <a:lnTo>
                    <a:pt x="7409" y="14566"/>
                  </a:lnTo>
                  <a:lnTo>
                    <a:pt x="7721" y="14504"/>
                  </a:lnTo>
                  <a:lnTo>
                    <a:pt x="8034" y="14379"/>
                  </a:lnTo>
                  <a:lnTo>
                    <a:pt x="8315" y="14254"/>
                  </a:lnTo>
                  <a:lnTo>
                    <a:pt x="8597" y="14097"/>
                  </a:lnTo>
                  <a:lnTo>
                    <a:pt x="8847" y="13910"/>
                  </a:lnTo>
                  <a:lnTo>
                    <a:pt x="9097" y="13722"/>
                  </a:lnTo>
                  <a:lnTo>
                    <a:pt x="9316" y="13472"/>
                  </a:lnTo>
                  <a:lnTo>
                    <a:pt x="9503" y="13253"/>
                  </a:lnTo>
                  <a:lnTo>
                    <a:pt x="9659" y="12972"/>
                  </a:lnTo>
                  <a:lnTo>
                    <a:pt x="9816" y="12691"/>
                  </a:lnTo>
                  <a:lnTo>
                    <a:pt x="9941" y="12409"/>
                  </a:lnTo>
                  <a:lnTo>
                    <a:pt x="10003" y="12097"/>
                  </a:lnTo>
                  <a:lnTo>
                    <a:pt x="10066" y="11784"/>
                  </a:lnTo>
                  <a:lnTo>
                    <a:pt x="10097" y="11440"/>
                  </a:lnTo>
                  <a:lnTo>
                    <a:pt x="10097" y="3188"/>
                  </a:lnTo>
                  <a:lnTo>
                    <a:pt x="10097" y="2938"/>
                  </a:lnTo>
                  <a:lnTo>
                    <a:pt x="10128" y="2688"/>
                  </a:lnTo>
                  <a:lnTo>
                    <a:pt x="10191" y="2438"/>
                  </a:lnTo>
                  <a:lnTo>
                    <a:pt x="10285" y="2219"/>
                  </a:lnTo>
                  <a:lnTo>
                    <a:pt x="10410" y="2001"/>
                  </a:lnTo>
                  <a:lnTo>
                    <a:pt x="10535" y="1782"/>
                  </a:lnTo>
                  <a:lnTo>
                    <a:pt x="10691" y="1594"/>
                  </a:lnTo>
                  <a:lnTo>
                    <a:pt x="10847" y="1407"/>
                  </a:lnTo>
                  <a:lnTo>
                    <a:pt x="11035" y="1250"/>
                  </a:lnTo>
                  <a:lnTo>
                    <a:pt x="11254" y="1125"/>
                  </a:lnTo>
                  <a:lnTo>
                    <a:pt x="11472" y="1000"/>
                  </a:lnTo>
                  <a:lnTo>
                    <a:pt x="11722" y="875"/>
                  </a:lnTo>
                  <a:lnTo>
                    <a:pt x="11941" y="782"/>
                  </a:lnTo>
                  <a:lnTo>
                    <a:pt x="12222" y="719"/>
                  </a:lnTo>
                  <a:lnTo>
                    <a:pt x="12473" y="688"/>
                  </a:lnTo>
                  <a:lnTo>
                    <a:pt x="13035" y="688"/>
                  </a:lnTo>
                  <a:lnTo>
                    <a:pt x="13285" y="719"/>
                  </a:lnTo>
                  <a:lnTo>
                    <a:pt x="13567" y="782"/>
                  </a:lnTo>
                  <a:lnTo>
                    <a:pt x="13785" y="875"/>
                  </a:lnTo>
                  <a:lnTo>
                    <a:pt x="14035" y="1000"/>
                  </a:lnTo>
                  <a:lnTo>
                    <a:pt x="14254" y="1125"/>
                  </a:lnTo>
                  <a:lnTo>
                    <a:pt x="14473" y="1250"/>
                  </a:lnTo>
                  <a:lnTo>
                    <a:pt x="14661" y="1407"/>
                  </a:lnTo>
                  <a:lnTo>
                    <a:pt x="14817" y="1594"/>
                  </a:lnTo>
                  <a:lnTo>
                    <a:pt x="14973" y="1782"/>
                  </a:lnTo>
                  <a:lnTo>
                    <a:pt x="15098" y="2001"/>
                  </a:lnTo>
                  <a:lnTo>
                    <a:pt x="15223" y="2219"/>
                  </a:lnTo>
                  <a:lnTo>
                    <a:pt x="15317" y="2438"/>
                  </a:lnTo>
                  <a:lnTo>
                    <a:pt x="15379" y="2688"/>
                  </a:lnTo>
                  <a:lnTo>
                    <a:pt x="15411" y="2938"/>
                  </a:lnTo>
                  <a:lnTo>
                    <a:pt x="15442" y="3188"/>
                  </a:lnTo>
                  <a:lnTo>
                    <a:pt x="15442" y="14191"/>
                  </a:lnTo>
                  <a:lnTo>
                    <a:pt x="15442" y="14535"/>
                  </a:lnTo>
                  <a:lnTo>
                    <a:pt x="15505" y="14847"/>
                  </a:lnTo>
                  <a:lnTo>
                    <a:pt x="15567" y="15160"/>
                  </a:lnTo>
                  <a:lnTo>
                    <a:pt x="15692" y="15441"/>
                  </a:lnTo>
                  <a:lnTo>
                    <a:pt x="15848" y="15723"/>
                  </a:lnTo>
                  <a:lnTo>
                    <a:pt x="16005" y="16004"/>
                  </a:lnTo>
                  <a:lnTo>
                    <a:pt x="16192" y="16254"/>
                  </a:lnTo>
                  <a:lnTo>
                    <a:pt x="16411" y="16473"/>
                  </a:lnTo>
                  <a:lnTo>
                    <a:pt x="16661" y="16660"/>
                  </a:lnTo>
                  <a:lnTo>
                    <a:pt x="16911" y="16848"/>
                  </a:lnTo>
                  <a:lnTo>
                    <a:pt x="17192" y="17004"/>
                  </a:lnTo>
                  <a:lnTo>
                    <a:pt x="17474" y="17129"/>
                  </a:lnTo>
                  <a:lnTo>
                    <a:pt x="17786" y="17254"/>
                  </a:lnTo>
                  <a:lnTo>
                    <a:pt x="18099" y="17317"/>
                  </a:lnTo>
                  <a:lnTo>
                    <a:pt x="18443" y="17379"/>
                  </a:lnTo>
                  <a:lnTo>
                    <a:pt x="19318" y="17379"/>
                  </a:lnTo>
                  <a:lnTo>
                    <a:pt x="19662" y="17317"/>
                  </a:lnTo>
                  <a:lnTo>
                    <a:pt x="19974" y="17254"/>
                  </a:lnTo>
                  <a:lnTo>
                    <a:pt x="20287" y="17129"/>
                  </a:lnTo>
                  <a:lnTo>
                    <a:pt x="20568" y="17004"/>
                  </a:lnTo>
                  <a:lnTo>
                    <a:pt x="20850" y="16848"/>
                  </a:lnTo>
                  <a:lnTo>
                    <a:pt x="21100" y="16660"/>
                  </a:lnTo>
                  <a:lnTo>
                    <a:pt x="21350" y="16473"/>
                  </a:lnTo>
                  <a:lnTo>
                    <a:pt x="21568" y="16254"/>
                  </a:lnTo>
                  <a:lnTo>
                    <a:pt x="21756" y="16004"/>
                  </a:lnTo>
                  <a:lnTo>
                    <a:pt x="21912" y="15723"/>
                  </a:lnTo>
                  <a:lnTo>
                    <a:pt x="22069" y="15441"/>
                  </a:lnTo>
                  <a:lnTo>
                    <a:pt x="22194" y="15160"/>
                  </a:lnTo>
                  <a:lnTo>
                    <a:pt x="22256" y="14847"/>
                  </a:lnTo>
                  <a:lnTo>
                    <a:pt x="22319" y="14535"/>
                  </a:lnTo>
                  <a:lnTo>
                    <a:pt x="22350" y="14191"/>
                  </a:lnTo>
                  <a:lnTo>
                    <a:pt x="22350" y="5376"/>
                  </a:lnTo>
                  <a:lnTo>
                    <a:pt x="22350" y="5126"/>
                  </a:lnTo>
                  <a:lnTo>
                    <a:pt x="22381" y="4876"/>
                  </a:lnTo>
                  <a:lnTo>
                    <a:pt x="22444" y="4626"/>
                  </a:lnTo>
                  <a:lnTo>
                    <a:pt x="22537" y="4407"/>
                  </a:lnTo>
                  <a:lnTo>
                    <a:pt x="22662" y="4157"/>
                  </a:lnTo>
                  <a:lnTo>
                    <a:pt x="22787" y="3939"/>
                  </a:lnTo>
                  <a:lnTo>
                    <a:pt x="22944" y="3751"/>
                  </a:lnTo>
                  <a:lnTo>
                    <a:pt x="23131" y="3532"/>
                  </a:lnTo>
                  <a:lnTo>
                    <a:pt x="23319" y="3376"/>
                  </a:lnTo>
                  <a:lnTo>
                    <a:pt x="23506" y="3220"/>
                  </a:lnTo>
                  <a:lnTo>
                    <a:pt x="23725" y="3063"/>
                  </a:lnTo>
                  <a:lnTo>
                    <a:pt x="23975" y="2970"/>
                  </a:lnTo>
                  <a:lnTo>
                    <a:pt x="24225" y="2876"/>
                  </a:lnTo>
                  <a:lnTo>
                    <a:pt x="24475" y="2813"/>
                  </a:lnTo>
                  <a:lnTo>
                    <a:pt x="24725" y="2751"/>
                  </a:lnTo>
                  <a:lnTo>
                    <a:pt x="26788" y="2751"/>
                  </a:lnTo>
                  <a:lnTo>
                    <a:pt x="26788" y="2063"/>
                  </a:lnTo>
                  <a:lnTo>
                    <a:pt x="25007" y="2063"/>
                  </a:lnTo>
                  <a:lnTo>
                    <a:pt x="24663" y="2094"/>
                  </a:lnTo>
                  <a:lnTo>
                    <a:pt x="24319" y="2126"/>
                  </a:lnTo>
                  <a:lnTo>
                    <a:pt x="24007" y="2219"/>
                  </a:lnTo>
                  <a:lnTo>
                    <a:pt x="23694" y="2344"/>
                  </a:lnTo>
                  <a:lnTo>
                    <a:pt x="23413" y="2469"/>
                  </a:lnTo>
                  <a:lnTo>
                    <a:pt x="23131" y="2657"/>
                  </a:lnTo>
                  <a:lnTo>
                    <a:pt x="22881" y="2845"/>
                  </a:lnTo>
                  <a:lnTo>
                    <a:pt x="22631" y="3063"/>
                  </a:lnTo>
                  <a:lnTo>
                    <a:pt x="22412" y="3313"/>
                  </a:lnTo>
                  <a:lnTo>
                    <a:pt x="22225" y="3564"/>
                  </a:lnTo>
                  <a:lnTo>
                    <a:pt x="22069" y="3845"/>
                  </a:lnTo>
                  <a:lnTo>
                    <a:pt x="21912" y="4126"/>
                  </a:lnTo>
                  <a:lnTo>
                    <a:pt x="21819" y="4439"/>
                  </a:lnTo>
                  <a:lnTo>
                    <a:pt x="21725" y="4751"/>
                  </a:lnTo>
                  <a:lnTo>
                    <a:pt x="21662" y="5064"/>
                  </a:lnTo>
                  <a:lnTo>
                    <a:pt x="21662" y="5376"/>
                  </a:lnTo>
                  <a:lnTo>
                    <a:pt x="21662" y="14191"/>
                  </a:lnTo>
                  <a:lnTo>
                    <a:pt x="21631" y="14472"/>
                  </a:lnTo>
                  <a:lnTo>
                    <a:pt x="21600" y="14691"/>
                  </a:lnTo>
                  <a:lnTo>
                    <a:pt x="21537" y="14941"/>
                  </a:lnTo>
                  <a:lnTo>
                    <a:pt x="21443" y="15160"/>
                  </a:lnTo>
                  <a:lnTo>
                    <a:pt x="21318" y="15379"/>
                  </a:lnTo>
                  <a:lnTo>
                    <a:pt x="21193" y="15598"/>
                  </a:lnTo>
                  <a:lnTo>
                    <a:pt x="21037" y="15785"/>
                  </a:lnTo>
                  <a:lnTo>
                    <a:pt x="20881" y="15973"/>
                  </a:lnTo>
                  <a:lnTo>
                    <a:pt x="20693" y="16129"/>
                  </a:lnTo>
                  <a:lnTo>
                    <a:pt x="20474" y="16285"/>
                  </a:lnTo>
                  <a:lnTo>
                    <a:pt x="20256" y="16410"/>
                  </a:lnTo>
                  <a:lnTo>
                    <a:pt x="20037" y="16504"/>
                  </a:lnTo>
                  <a:lnTo>
                    <a:pt x="19787" y="16598"/>
                  </a:lnTo>
                  <a:lnTo>
                    <a:pt x="19537" y="16660"/>
                  </a:lnTo>
                  <a:lnTo>
                    <a:pt x="19255" y="16692"/>
                  </a:lnTo>
                  <a:lnTo>
                    <a:pt x="18505" y="16692"/>
                  </a:lnTo>
                  <a:lnTo>
                    <a:pt x="18255" y="16660"/>
                  </a:lnTo>
                  <a:lnTo>
                    <a:pt x="17974" y="16598"/>
                  </a:lnTo>
                  <a:lnTo>
                    <a:pt x="17724" y="16504"/>
                  </a:lnTo>
                  <a:lnTo>
                    <a:pt x="17505" y="16410"/>
                  </a:lnTo>
                  <a:lnTo>
                    <a:pt x="17286" y="16285"/>
                  </a:lnTo>
                  <a:lnTo>
                    <a:pt x="17067" y="16129"/>
                  </a:lnTo>
                  <a:lnTo>
                    <a:pt x="16880" y="15973"/>
                  </a:lnTo>
                  <a:lnTo>
                    <a:pt x="16724" y="15785"/>
                  </a:lnTo>
                  <a:lnTo>
                    <a:pt x="16567" y="15598"/>
                  </a:lnTo>
                  <a:lnTo>
                    <a:pt x="16442" y="15379"/>
                  </a:lnTo>
                  <a:lnTo>
                    <a:pt x="16317" y="15160"/>
                  </a:lnTo>
                  <a:lnTo>
                    <a:pt x="16223" y="14941"/>
                  </a:lnTo>
                  <a:lnTo>
                    <a:pt x="16161" y="14691"/>
                  </a:lnTo>
                  <a:lnTo>
                    <a:pt x="16130" y="14472"/>
                  </a:lnTo>
                  <a:lnTo>
                    <a:pt x="16098" y="14191"/>
                  </a:lnTo>
                  <a:lnTo>
                    <a:pt x="16098" y="3188"/>
                  </a:lnTo>
                  <a:lnTo>
                    <a:pt x="16098" y="2845"/>
                  </a:lnTo>
                  <a:lnTo>
                    <a:pt x="16036" y="2532"/>
                  </a:lnTo>
                  <a:lnTo>
                    <a:pt x="15973" y="2219"/>
                  </a:lnTo>
                  <a:lnTo>
                    <a:pt x="15848" y="1938"/>
                  </a:lnTo>
                  <a:lnTo>
                    <a:pt x="15692" y="1657"/>
                  </a:lnTo>
                  <a:lnTo>
                    <a:pt x="15536" y="1407"/>
                  </a:lnTo>
                  <a:lnTo>
                    <a:pt x="15348" y="1157"/>
                  </a:lnTo>
                  <a:lnTo>
                    <a:pt x="15129" y="907"/>
                  </a:lnTo>
                  <a:lnTo>
                    <a:pt x="14879" y="719"/>
                  </a:lnTo>
                  <a:lnTo>
                    <a:pt x="14629" y="532"/>
                  </a:lnTo>
                  <a:lnTo>
                    <a:pt x="14348" y="375"/>
                  </a:lnTo>
                  <a:lnTo>
                    <a:pt x="14067" y="250"/>
                  </a:lnTo>
                  <a:lnTo>
                    <a:pt x="13754" y="125"/>
                  </a:lnTo>
                  <a:lnTo>
                    <a:pt x="13442" y="63"/>
                  </a:lnTo>
                  <a:lnTo>
                    <a:pt x="13098"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a:off x="3058715" y="1786969"/>
              <a:ext cx="467382" cy="495168"/>
            </a:xfrm>
            <a:custGeom>
              <a:avLst/>
              <a:gdLst/>
              <a:ahLst/>
              <a:cxnLst/>
              <a:rect l="l" t="t" r="r" b="b"/>
              <a:pathLst>
                <a:path w="7878" h="8346" extrusionOk="0">
                  <a:moveTo>
                    <a:pt x="1501" y="0"/>
                  </a:moveTo>
                  <a:lnTo>
                    <a:pt x="1188" y="32"/>
                  </a:lnTo>
                  <a:lnTo>
                    <a:pt x="907" y="125"/>
                  </a:lnTo>
                  <a:lnTo>
                    <a:pt x="657" y="250"/>
                  </a:lnTo>
                  <a:lnTo>
                    <a:pt x="438" y="438"/>
                  </a:lnTo>
                  <a:lnTo>
                    <a:pt x="250" y="657"/>
                  </a:lnTo>
                  <a:lnTo>
                    <a:pt x="94" y="938"/>
                  </a:lnTo>
                  <a:lnTo>
                    <a:pt x="31" y="1219"/>
                  </a:lnTo>
                  <a:lnTo>
                    <a:pt x="0" y="1532"/>
                  </a:lnTo>
                  <a:lnTo>
                    <a:pt x="0" y="7408"/>
                  </a:lnTo>
                  <a:lnTo>
                    <a:pt x="0" y="7596"/>
                  </a:lnTo>
                  <a:lnTo>
                    <a:pt x="63" y="7783"/>
                  </a:lnTo>
                  <a:lnTo>
                    <a:pt x="157" y="7940"/>
                  </a:lnTo>
                  <a:lnTo>
                    <a:pt x="250" y="8065"/>
                  </a:lnTo>
                  <a:lnTo>
                    <a:pt x="407" y="8190"/>
                  </a:lnTo>
                  <a:lnTo>
                    <a:pt x="563" y="8283"/>
                  </a:lnTo>
                  <a:lnTo>
                    <a:pt x="719" y="8315"/>
                  </a:lnTo>
                  <a:lnTo>
                    <a:pt x="907" y="8346"/>
                  </a:lnTo>
                  <a:lnTo>
                    <a:pt x="6939" y="8346"/>
                  </a:lnTo>
                  <a:lnTo>
                    <a:pt x="7127" y="8315"/>
                  </a:lnTo>
                  <a:lnTo>
                    <a:pt x="7314" y="8283"/>
                  </a:lnTo>
                  <a:lnTo>
                    <a:pt x="7471" y="8190"/>
                  </a:lnTo>
                  <a:lnTo>
                    <a:pt x="7596" y="8065"/>
                  </a:lnTo>
                  <a:lnTo>
                    <a:pt x="7690" y="7940"/>
                  </a:lnTo>
                  <a:lnTo>
                    <a:pt x="7783" y="7783"/>
                  </a:lnTo>
                  <a:lnTo>
                    <a:pt x="7846" y="7596"/>
                  </a:lnTo>
                  <a:lnTo>
                    <a:pt x="7877" y="7408"/>
                  </a:lnTo>
                  <a:lnTo>
                    <a:pt x="7877" y="1532"/>
                  </a:lnTo>
                  <a:lnTo>
                    <a:pt x="7846" y="1219"/>
                  </a:lnTo>
                  <a:lnTo>
                    <a:pt x="7752" y="938"/>
                  </a:lnTo>
                  <a:lnTo>
                    <a:pt x="7596" y="657"/>
                  </a:lnTo>
                  <a:lnTo>
                    <a:pt x="7408" y="438"/>
                  </a:lnTo>
                  <a:lnTo>
                    <a:pt x="7189" y="250"/>
                  </a:lnTo>
                  <a:lnTo>
                    <a:pt x="6939" y="125"/>
                  </a:lnTo>
                  <a:lnTo>
                    <a:pt x="6658" y="32"/>
                  </a:lnTo>
                  <a:lnTo>
                    <a:pt x="6345"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a:off x="3058715" y="1786969"/>
              <a:ext cx="467382" cy="495168"/>
            </a:xfrm>
            <a:custGeom>
              <a:avLst/>
              <a:gdLst/>
              <a:ahLst/>
              <a:cxnLst/>
              <a:rect l="l" t="t" r="r" b="b"/>
              <a:pathLst>
                <a:path w="7878" h="8346" fill="none" extrusionOk="0">
                  <a:moveTo>
                    <a:pt x="6939" y="8346"/>
                  </a:moveTo>
                  <a:lnTo>
                    <a:pt x="907" y="8346"/>
                  </a:lnTo>
                  <a:lnTo>
                    <a:pt x="907" y="8346"/>
                  </a:lnTo>
                  <a:lnTo>
                    <a:pt x="719" y="8315"/>
                  </a:lnTo>
                  <a:lnTo>
                    <a:pt x="563" y="8283"/>
                  </a:lnTo>
                  <a:lnTo>
                    <a:pt x="407" y="8190"/>
                  </a:lnTo>
                  <a:lnTo>
                    <a:pt x="250" y="8065"/>
                  </a:lnTo>
                  <a:lnTo>
                    <a:pt x="157" y="7940"/>
                  </a:lnTo>
                  <a:lnTo>
                    <a:pt x="63" y="7783"/>
                  </a:lnTo>
                  <a:lnTo>
                    <a:pt x="0" y="7596"/>
                  </a:lnTo>
                  <a:lnTo>
                    <a:pt x="0" y="7408"/>
                  </a:lnTo>
                  <a:lnTo>
                    <a:pt x="0" y="1532"/>
                  </a:lnTo>
                  <a:lnTo>
                    <a:pt x="0" y="1532"/>
                  </a:lnTo>
                  <a:lnTo>
                    <a:pt x="31" y="1219"/>
                  </a:lnTo>
                  <a:lnTo>
                    <a:pt x="94" y="938"/>
                  </a:lnTo>
                  <a:lnTo>
                    <a:pt x="250" y="657"/>
                  </a:lnTo>
                  <a:lnTo>
                    <a:pt x="438" y="438"/>
                  </a:lnTo>
                  <a:lnTo>
                    <a:pt x="657" y="250"/>
                  </a:lnTo>
                  <a:lnTo>
                    <a:pt x="907" y="125"/>
                  </a:lnTo>
                  <a:lnTo>
                    <a:pt x="1188" y="32"/>
                  </a:lnTo>
                  <a:lnTo>
                    <a:pt x="1501" y="0"/>
                  </a:lnTo>
                  <a:lnTo>
                    <a:pt x="6345" y="0"/>
                  </a:lnTo>
                  <a:lnTo>
                    <a:pt x="6345" y="0"/>
                  </a:lnTo>
                  <a:lnTo>
                    <a:pt x="6658" y="32"/>
                  </a:lnTo>
                  <a:lnTo>
                    <a:pt x="6939" y="125"/>
                  </a:lnTo>
                  <a:lnTo>
                    <a:pt x="7189" y="250"/>
                  </a:lnTo>
                  <a:lnTo>
                    <a:pt x="7408" y="438"/>
                  </a:lnTo>
                  <a:lnTo>
                    <a:pt x="7596" y="657"/>
                  </a:lnTo>
                  <a:lnTo>
                    <a:pt x="7752" y="938"/>
                  </a:lnTo>
                  <a:lnTo>
                    <a:pt x="7846" y="1219"/>
                  </a:lnTo>
                  <a:lnTo>
                    <a:pt x="7877" y="1532"/>
                  </a:lnTo>
                  <a:lnTo>
                    <a:pt x="7877" y="7408"/>
                  </a:lnTo>
                  <a:lnTo>
                    <a:pt x="7877" y="7408"/>
                  </a:lnTo>
                  <a:lnTo>
                    <a:pt x="7846" y="7596"/>
                  </a:lnTo>
                  <a:lnTo>
                    <a:pt x="7783" y="7783"/>
                  </a:lnTo>
                  <a:lnTo>
                    <a:pt x="7690" y="7940"/>
                  </a:lnTo>
                  <a:lnTo>
                    <a:pt x="7596" y="8065"/>
                  </a:lnTo>
                  <a:lnTo>
                    <a:pt x="7471" y="8190"/>
                  </a:lnTo>
                  <a:lnTo>
                    <a:pt x="7314" y="8283"/>
                  </a:lnTo>
                  <a:lnTo>
                    <a:pt x="7127" y="8315"/>
                  </a:lnTo>
                  <a:lnTo>
                    <a:pt x="6939" y="83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a:off x="3711476" y="1786969"/>
              <a:ext cx="467382" cy="495168"/>
            </a:xfrm>
            <a:custGeom>
              <a:avLst/>
              <a:gdLst/>
              <a:ahLst/>
              <a:cxnLst/>
              <a:rect l="l" t="t" r="r" b="b"/>
              <a:pathLst>
                <a:path w="7878" h="8346" extrusionOk="0">
                  <a:moveTo>
                    <a:pt x="1251" y="0"/>
                  </a:moveTo>
                  <a:lnTo>
                    <a:pt x="1001" y="32"/>
                  </a:lnTo>
                  <a:lnTo>
                    <a:pt x="751" y="94"/>
                  </a:lnTo>
                  <a:lnTo>
                    <a:pt x="563" y="219"/>
                  </a:lnTo>
                  <a:lnTo>
                    <a:pt x="376" y="375"/>
                  </a:lnTo>
                  <a:lnTo>
                    <a:pt x="220" y="532"/>
                  </a:lnTo>
                  <a:lnTo>
                    <a:pt x="95" y="750"/>
                  </a:lnTo>
                  <a:lnTo>
                    <a:pt x="32" y="969"/>
                  </a:lnTo>
                  <a:lnTo>
                    <a:pt x="1" y="1219"/>
                  </a:lnTo>
                  <a:lnTo>
                    <a:pt x="1" y="7408"/>
                  </a:lnTo>
                  <a:lnTo>
                    <a:pt x="32" y="7596"/>
                  </a:lnTo>
                  <a:lnTo>
                    <a:pt x="95" y="7783"/>
                  </a:lnTo>
                  <a:lnTo>
                    <a:pt x="157" y="7940"/>
                  </a:lnTo>
                  <a:lnTo>
                    <a:pt x="282" y="8065"/>
                  </a:lnTo>
                  <a:lnTo>
                    <a:pt x="407" y="8190"/>
                  </a:lnTo>
                  <a:lnTo>
                    <a:pt x="563" y="8283"/>
                  </a:lnTo>
                  <a:lnTo>
                    <a:pt x="751" y="8315"/>
                  </a:lnTo>
                  <a:lnTo>
                    <a:pt x="939" y="8346"/>
                  </a:lnTo>
                  <a:lnTo>
                    <a:pt x="6971" y="8346"/>
                  </a:lnTo>
                  <a:lnTo>
                    <a:pt x="7159" y="8315"/>
                  </a:lnTo>
                  <a:lnTo>
                    <a:pt x="7315" y="8283"/>
                  </a:lnTo>
                  <a:lnTo>
                    <a:pt x="7471" y="8190"/>
                  </a:lnTo>
                  <a:lnTo>
                    <a:pt x="7628" y="8065"/>
                  </a:lnTo>
                  <a:lnTo>
                    <a:pt x="7721" y="7940"/>
                  </a:lnTo>
                  <a:lnTo>
                    <a:pt x="7815" y="7783"/>
                  </a:lnTo>
                  <a:lnTo>
                    <a:pt x="7878" y="7596"/>
                  </a:lnTo>
                  <a:lnTo>
                    <a:pt x="7878" y="7408"/>
                  </a:lnTo>
                  <a:lnTo>
                    <a:pt x="7878" y="1219"/>
                  </a:lnTo>
                  <a:lnTo>
                    <a:pt x="7846" y="969"/>
                  </a:lnTo>
                  <a:lnTo>
                    <a:pt x="7784" y="750"/>
                  </a:lnTo>
                  <a:lnTo>
                    <a:pt x="7690" y="532"/>
                  </a:lnTo>
                  <a:lnTo>
                    <a:pt x="7534" y="375"/>
                  </a:lnTo>
                  <a:lnTo>
                    <a:pt x="7346" y="219"/>
                  </a:lnTo>
                  <a:lnTo>
                    <a:pt x="7127" y="94"/>
                  </a:lnTo>
                  <a:lnTo>
                    <a:pt x="6909" y="32"/>
                  </a:lnTo>
                  <a:lnTo>
                    <a:pt x="6659"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a:off x="3711476" y="1786969"/>
              <a:ext cx="467382" cy="495168"/>
            </a:xfrm>
            <a:custGeom>
              <a:avLst/>
              <a:gdLst/>
              <a:ahLst/>
              <a:cxnLst/>
              <a:rect l="l" t="t" r="r" b="b"/>
              <a:pathLst>
                <a:path w="7878" h="8346" fill="none" extrusionOk="0">
                  <a:moveTo>
                    <a:pt x="6971" y="8346"/>
                  </a:moveTo>
                  <a:lnTo>
                    <a:pt x="939" y="8346"/>
                  </a:lnTo>
                  <a:lnTo>
                    <a:pt x="939" y="8346"/>
                  </a:lnTo>
                  <a:lnTo>
                    <a:pt x="751" y="8315"/>
                  </a:lnTo>
                  <a:lnTo>
                    <a:pt x="563" y="8283"/>
                  </a:lnTo>
                  <a:lnTo>
                    <a:pt x="407" y="8190"/>
                  </a:lnTo>
                  <a:lnTo>
                    <a:pt x="282" y="8065"/>
                  </a:lnTo>
                  <a:lnTo>
                    <a:pt x="157" y="7940"/>
                  </a:lnTo>
                  <a:lnTo>
                    <a:pt x="95" y="7783"/>
                  </a:lnTo>
                  <a:lnTo>
                    <a:pt x="32" y="7596"/>
                  </a:lnTo>
                  <a:lnTo>
                    <a:pt x="1" y="7408"/>
                  </a:lnTo>
                  <a:lnTo>
                    <a:pt x="1" y="1219"/>
                  </a:lnTo>
                  <a:lnTo>
                    <a:pt x="1" y="1219"/>
                  </a:lnTo>
                  <a:lnTo>
                    <a:pt x="32" y="969"/>
                  </a:lnTo>
                  <a:lnTo>
                    <a:pt x="95" y="750"/>
                  </a:lnTo>
                  <a:lnTo>
                    <a:pt x="220" y="532"/>
                  </a:lnTo>
                  <a:lnTo>
                    <a:pt x="376" y="375"/>
                  </a:lnTo>
                  <a:lnTo>
                    <a:pt x="563" y="219"/>
                  </a:lnTo>
                  <a:lnTo>
                    <a:pt x="751" y="94"/>
                  </a:lnTo>
                  <a:lnTo>
                    <a:pt x="1001" y="32"/>
                  </a:lnTo>
                  <a:lnTo>
                    <a:pt x="1251" y="0"/>
                  </a:lnTo>
                  <a:lnTo>
                    <a:pt x="6659" y="0"/>
                  </a:lnTo>
                  <a:lnTo>
                    <a:pt x="6659" y="0"/>
                  </a:lnTo>
                  <a:lnTo>
                    <a:pt x="6909" y="32"/>
                  </a:lnTo>
                  <a:lnTo>
                    <a:pt x="7127" y="94"/>
                  </a:lnTo>
                  <a:lnTo>
                    <a:pt x="7346" y="219"/>
                  </a:lnTo>
                  <a:lnTo>
                    <a:pt x="7534" y="375"/>
                  </a:lnTo>
                  <a:lnTo>
                    <a:pt x="7690" y="532"/>
                  </a:lnTo>
                  <a:lnTo>
                    <a:pt x="7784" y="750"/>
                  </a:lnTo>
                  <a:lnTo>
                    <a:pt x="7846" y="969"/>
                  </a:lnTo>
                  <a:lnTo>
                    <a:pt x="7878" y="1219"/>
                  </a:lnTo>
                  <a:lnTo>
                    <a:pt x="7878" y="7408"/>
                  </a:lnTo>
                  <a:lnTo>
                    <a:pt x="7878" y="7408"/>
                  </a:lnTo>
                  <a:lnTo>
                    <a:pt x="7878" y="7596"/>
                  </a:lnTo>
                  <a:lnTo>
                    <a:pt x="7815" y="7783"/>
                  </a:lnTo>
                  <a:lnTo>
                    <a:pt x="7721" y="7940"/>
                  </a:lnTo>
                  <a:lnTo>
                    <a:pt x="7628" y="8065"/>
                  </a:lnTo>
                  <a:lnTo>
                    <a:pt x="7471" y="8190"/>
                  </a:lnTo>
                  <a:lnTo>
                    <a:pt x="7315" y="8283"/>
                  </a:lnTo>
                  <a:lnTo>
                    <a:pt x="7159" y="8315"/>
                  </a:lnTo>
                  <a:lnTo>
                    <a:pt x="6971" y="83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a:off x="3828358" y="1701650"/>
              <a:ext cx="233691" cy="452569"/>
            </a:xfrm>
            <a:custGeom>
              <a:avLst/>
              <a:gdLst/>
              <a:ahLst/>
              <a:cxnLst/>
              <a:rect l="l" t="t" r="r" b="b"/>
              <a:pathLst>
                <a:path w="3939" h="7628" extrusionOk="0">
                  <a:moveTo>
                    <a:pt x="875" y="0"/>
                  </a:moveTo>
                  <a:lnTo>
                    <a:pt x="719" y="32"/>
                  </a:lnTo>
                  <a:lnTo>
                    <a:pt x="531" y="63"/>
                  </a:lnTo>
                  <a:lnTo>
                    <a:pt x="406" y="157"/>
                  </a:lnTo>
                  <a:lnTo>
                    <a:pt x="281" y="250"/>
                  </a:lnTo>
                  <a:lnTo>
                    <a:pt x="156" y="376"/>
                  </a:lnTo>
                  <a:lnTo>
                    <a:pt x="94" y="532"/>
                  </a:lnTo>
                  <a:lnTo>
                    <a:pt x="31" y="688"/>
                  </a:lnTo>
                  <a:lnTo>
                    <a:pt x="0" y="876"/>
                  </a:lnTo>
                  <a:lnTo>
                    <a:pt x="0" y="7065"/>
                  </a:lnTo>
                  <a:lnTo>
                    <a:pt x="31" y="7190"/>
                  </a:lnTo>
                  <a:lnTo>
                    <a:pt x="63" y="7283"/>
                  </a:lnTo>
                  <a:lnTo>
                    <a:pt x="94" y="7377"/>
                  </a:lnTo>
                  <a:lnTo>
                    <a:pt x="188" y="7471"/>
                  </a:lnTo>
                  <a:lnTo>
                    <a:pt x="250" y="7533"/>
                  </a:lnTo>
                  <a:lnTo>
                    <a:pt x="344" y="7596"/>
                  </a:lnTo>
                  <a:lnTo>
                    <a:pt x="469" y="7627"/>
                  </a:lnTo>
                  <a:lnTo>
                    <a:pt x="3501" y="7627"/>
                  </a:lnTo>
                  <a:lnTo>
                    <a:pt x="3595" y="7596"/>
                  </a:lnTo>
                  <a:lnTo>
                    <a:pt x="3688" y="7533"/>
                  </a:lnTo>
                  <a:lnTo>
                    <a:pt x="3782" y="7471"/>
                  </a:lnTo>
                  <a:lnTo>
                    <a:pt x="3845" y="7377"/>
                  </a:lnTo>
                  <a:lnTo>
                    <a:pt x="3907" y="7283"/>
                  </a:lnTo>
                  <a:lnTo>
                    <a:pt x="3938" y="7190"/>
                  </a:lnTo>
                  <a:lnTo>
                    <a:pt x="3938" y="7065"/>
                  </a:lnTo>
                  <a:lnTo>
                    <a:pt x="3938" y="876"/>
                  </a:lnTo>
                  <a:lnTo>
                    <a:pt x="3938" y="688"/>
                  </a:lnTo>
                  <a:lnTo>
                    <a:pt x="3876" y="532"/>
                  </a:lnTo>
                  <a:lnTo>
                    <a:pt x="3782" y="376"/>
                  </a:lnTo>
                  <a:lnTo>
                    <a:pt x="3688" y="250"/>
                  </a:lnTo>
                  <a:lnTo>
                    <a:pt x="3563" y="157"/>
                  </a:lnTo>
                  <a:lnTo>
                    <a:pt x="3407" y="63"/>
                  </a:lnTo>
                  <a:lnTo>
                    <a:pt x="3251" y="32"/>
                  </a:lnTo>
                  <a:lnTo>
                    <a:pt x="3063"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a:off x="3828358" y="1701650"/>
              <a:ext cx="233691" cy="452569"/>
            </a:xfrm>
            <a:custGeom>
              <a:avLst/>
              <a:gdLst/>
              <a:ahLst/>
              <a:cxnLst/>
              <a:rect l="l" t="t" r="r" b="b"/>
              <a:pathLst>
                <a:path w="3939" h="7628" fill="none" extrusionOk="0">
                  <a:moveTo>
                    <a:pt x="3376" y="7627"/>
                  </a:moveTo>
                  <a:lnTo>
                    <a:pt x="563" y="7627"/>
                  </a:lnTo>
                  <a:lnTo>
                    <a:pt x="563" y="7627"/>
                  </a:lnTo>
                  <a:lnTo>
                    <a:pt x="469" y="7627"/>
                  </a:lnTo>
                  <a:lnTo>
                    <a:pt x="344" y="7596"/>
                  </a:lnTo>
                  <a:lnTo>
                    <a:pt x="250" y="7533"/>
                  </a:lnTo>
                  <a:lnTo>
                    <a:pt x="188" y="7471"/>
                  </a:lnTo>
                  <a:lnTo>
                    <a:pt x="94" y="7377"/>
                  </a:lnTo>
                  <a:lnTo>
                    <a:pt x="63" y="7283"/>
                  </a:lnTo>
                  <a:lnTo>
                    <a:pt x="31" y="7190"/>
                  </a:lnTo>
                  <a:lnTo>
                    <a:pt x="0" y="7065"/>
                  </a:lnTo>
                  <a:lnTo>
                    <a:pt x="0" y="876"/>
                  </a:lnTo>
                  <a:lnTo>
                    <a:pt x="0" y="876"/>
                  </a:lnTo>
                  <a:lnTo>
                    <a:pt x="31" y="688"/>
                  </a:lnTo>
                  <a:lnTo>
                    <a:pt x="94" y="532"/>
                  </a:lnTo>
                  <a:lnTo>
                    <a:pt x="156" y="376"/>
                  </a:lnTo>
                  <a:lnTo>
                    <a:pt x="281" y="250"/>
                  </a:lnTo>
                  <a:lnTo>
                    <a:pt x="406" y="157"/>
                  </a:lnTo>
                  <a:lnTo>
                    <a:pt x="531" y="63"/>
                  </a:lnTo>
                  <a:lnTo>
                    <a:pt x="719" y="32"/>
                  </a:lnTo>
                  <a:lnTo>
                    <a:pt x="875" y="0"/>
                  </a:lnTo>
                  <a:lnTo>
                    <a:pt x="3063" y="0"/>
                  </a:lnTo>
                  <a:lnTo>
                    <a:pt x="3063" y="0"/>
                  </a:lnTo>
                  <a:lnTo>
                    <a:pt x="3251" y="32"/>
                  </a:lnTo>
                  <a:lnTo>
                    <a:pt x="3407" y="63"/>
                  </a:lnTo>
                  <a:lnTo>
                    <a:pt x="3563" y="157"/>
                  </a:lnTo>
                  <a:lnTo>
                    <a:pt x="3688" y="250"/>
                  </a:lnTo>
                  <a:lnTo>
                    <a:pt x="3782" y="376"/>
                  </a:lnTo>
                  <a:lnTo>
                    <a:pt x="3876" y="532"/>
                  </a:lnTo>
                  <a:lnTo>
                    <a:pt x="3938" y="688"/>
                  </a:lnTo>
                  <a:lnTo>
                    <a:pt x="3938" y="876"/>
                  </a:lnTo>
                  <a:lnTo>
                    <a:pt x="3938" y="7065"/>
                  </a:lnTo>
                  <a:lnTo>
                    <a:pt x="3938" y="7065"/>
                  </a:lnTo>
                  <a:lnTo>
                    <a:pt x="3938" y="7190"/>
                  </a:lnTo>
                  <a:lnTo>
                    <a:pt x="3907" y="7283"/>
                  </a:lnTo>
                  <a:lnTo>
                    <a:pt x="3845" y="7377"/>
                  </a:lnTo>
                  <a:lnTo>
                    <a:pt x="3782" y="7471"/>
                  </a:lnTo>
                  <a:lnTo>
                    <a:pt x="3688" y="7533"/>
                  </a:lnTo>
                  <a:lnTo>
                    <a:pt x="3595" y="7596"/>
                  </a:lnTo>
                  <a:lnTo>
                    <a:pt x="3501" y="7627"/>
                  </a:lnTo>
                  <a:lnTo>
                    <a:pt x="3376" y="76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3175538" y="1701650"/>
              <a:ext cx="231852" cy="452569"/>
            </a:xfrm>
            <a:custGeom>
              <a:avLst/>
              <a:gdLst/>
              <a:ahLst/>
              <a:cxnLst/>
              <a:rect l="l" t="t" r="r" b="b"/>
              <a:pathLst>
                <a:path w="3908" h="7628" extrusionOk="0">
                  <a:moveTo>
                    <a:pt x="844" y="0"/>
                  </a:moveTo>
                  <a:lnTo>
                    <a:pt x="688" y="32"/>
                  </a:lnTo>
                  <a:lnTo>
                    <a:pt x="532" y="63"/>
                  </a:lnTo>
                  <a:lnTo>
                    <a:pt x="376" y="157"/>
                  </a:lnTo>
                  <a:lnTo>
                    <a:pt x="250" y="250"/>
                  </a:lnTo>
                  <a:lnTo>
                    <a:pt x="125" y="376"/>
                  </a:lnTo>
                  <a:lnTo>
                    <a:pt x="63" y="532"/>
                  </a:lnTo>
                  <a:lnTo>
                    <a:pt x="0" y="688"/>
                  </a:lnTo>
                  <a:lnTo>
                    <a:pt x="0" y="876"/>
                  </a:lnTo>
                  <a:lnTo>
                    <a:pt x="0" y="7065"/>
                  </a:lnTo>
                  <a:lnTo>
                    <a:pt x="0" y="7190"/>
                  </a:lnTo>
                  <a:lnTo>
                    <a:pt x="32" y="7283"/>
                  </a:lnTo>
                  <a:lnTo>
                    <a:pt x="94" y="7377"/>
                  </a:lnTo>
                  <a:lnTo>
                    <a:pt x="157" y="7471"/>
                  </a:lnTo>
                  <a:lnTo>
                    <a:pt x="250" y="7533"/>
                  </a:lnTo>
                  <a:lnTo>
                    <a:pt x="344" y="7596"/>
                  </a:lnTo>
                  <a:lnTo>
                    <a:pt x="438" y="7627"/>
                  </a:lnTo>
                  <a:lnTo>
                    <a:pt x="3470" y="7627"/>
                  </a:lnTo>
                  <a:lnTo>
                    <a:pt x="3595" y="7596"/>
                  </a:lnTo>
                  <a:lnTo>
                    <a:pt x="3689" y="7533"/>
                  </a:lnTo>
                  <a:lnTo>
                    <a:pt x="3751" y="7471"/>
                  </a:lnTo>
                  <a:lnTo>
                    <a:pt x="3814" y="7377"/>
                  </a:lnTo>
                  <a:lnTo>
                    <a:pt x="3876" y="7283"/>
                  </a:lnTo>
                  <a:lnTo>
                    <a:pt x="3908" y="7190"/>
                  </a:lnTo>
                  <a:lnTo>
                    <a:pt x="3908" y="7065"/>
                  </a:lnTo>
                  <a:lnTo>
                    <a:pt x="3908" y="876"/>
                  </a:lnTo>
                  <a:lnTo>
                    <a:pt x="3908" y="688"/>
                  </a:lnTo>
                  <a:lnTo>
                    <a:pt x="3845" y="532"/>
                  </a:lnTo>
                  <a:lnTo>
                    <a:pt x="3783" y="376"/>
                  </a:lnTo>
                  <a:lnTo>
                    <a:pt x="3658" y="250"/>
                  </a:lnTo>
                  <a:lnTo>
                    <a:pt x="3533" y="157"/>
                  </a:lnTo>
                  <a:lnTo>
                    <a:pt x="3407" y="63"/>
                  </a:lnTo>
                  <a:lnTo>
                    <a:pt x="3220" y="32"/>
                  </a:lnTo>
                  <a:lnTo>
                    <a:pt x="3064"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3175538" y="1701650"/>
              <a:ext cx="231852" cy="452569"/>
            </a:xfrm>
            <a:custGeom>
              <a:avLst/>
              <a:gdLst/>
              <a:ahLst/>
              <a:cxnLst/>
              <a:rect l="l" t="t" r="r" b="b"/>
              <a:pathLst>
                <a:path w="3908" h="7628" fill="none" extrusionOk="0">
                  <a:moveTo>
                    <a:pt x="3376" y="7627"/>
                  </a:moveTo>
                  <a:lnTo>
                    <a:pt x="563" y="7627"/>
                  </a:lnTo>
                  <a:lnTo>
                    <a:pt x="563" y="7627"/>
                  </a:lnTo>
                  <a:lnTo>
                    <a:pt x="438" y="7627"/>
                  </a:lnTo>
                  <a:lnTo>
                    <a:pt x="344" y="7596"/>
                  </a:lnTo>
                  <a:lnTo>
                    <a:pt x="250" y="7533"/>
                  </a:lnTo>
                  <a:lnTo>
                    <a:pt x="157" y="7471"/>
                  </a:lnTo>
                  <a:lnTo>
                    <a:pt x="94" y="7377"/>
                  </a:lnTo>
                  <a:lnTo>
                    <a:pt x="32" y="7283"/>
                  </a:lnTo>
                  <a:lnTo>
                    <a:pt x="0" y="7190"/>
                  </a:lnTo>
                  <a:lnTo>
                    <a:pt x="0" y="7065"/>
                  </a:lnTo>
                  <a:lnTo>
                    <a:pt x="0" y="876"/>
                  </a:lnTo>
                  <a:lnTo>
                    <a:pt x="0" y="876"/>
                  </a:lnTo>
                  <a:lnTo>
                    <a:pt x="0" y="688"/>
                  </a:lnTo>
                  <a:lnTo>
                    <a:pt x="63" y="532"/>
                  </a:lnTo>
                  <a:lnTo>
                    <a:pt x="125" y="376"/>
                  </a:lnTo>
                  <a:lnTo>
                    <a:pt x="250" y="250"/>
                  </a:lnTo>
                  <a:lnTo>
                    <a:pt x="376" y="157"/>
                  </a:lnTo>
                  <a:lnTo>
                    <a:pt x="532" y="63"/>
                  </a:lnTo>
                  <a:lnTo>
                    <a:pt x="688" y="32"/>
                  </a:lnTo>
                  <a:lnTo>
                    <a:pt x="844" y="0"/>
                  </a:lnTo>
                  <a:lnTo>
                    <a:pt x="3064" y="0"/>
                  </a:lnTo>
                  <a:lnTo>
                    <a:pt x="3064" y="0"/>
                  </a:lnTo>
                  <a:lnTo>
                    <a:pt x="3220" y="32"/>
                  </a:lnTo>
                  <a:lnTo>
                    <a:pt x="3407" y="63"/>
                  </a:lnTo>
                  <a:lnTo>
                    <a:pt x="3533" y="157"/>
                  </a:lnTo>
                  <a:lnTo>
                    <a:pt x="3658" y="250"/>
                  </a:lnTo>
                  <a:lnTo>
                    <a:pt x="3783" y="376"/>
                  </a:lnTo>
                  <a:lnTo>
                    <a:pt x="3845" y="532"/>
                  </a:lnTo>
                  <a:lnTo>
                    <a:pt x="3908" y="688"/>
                  </a:lnTo>
                  <a:lnTo>
                    <a:pt x="3908" y="876"/>
                  </a:lnTo>
                  <a:lnTo>
                    <a:pt x="3908" y="7065"/>
                  </a:lnTo>
                  <a:lnTo>
                    <a:pt x="3908" y="7065"/>
                  </a:lnTo>
                  <a:lnTo>
                    <a:pt x="3908" y="7190"/>
                  </a:lnTo>
                  <a:lnTo>
                    <a:pt x="3876" y="7283"/>
                  </a:lnTo>
                  <a:lnTo>
                    <a:pt x="3814" y="7377"/>
                  </a:lnTo>
                  <a:lnTo>
                    <a:pt x="3751" y="7471"/>
                  </a:lnTo>
                  <a:lnTo>
                    <a:pt x="3689" y="7533"/>
                  </a:lnTo>
                  <a:lnTo>
                    <a:pt x="3595" y="7596"/>
                  </a:lnTo>
                  <a:lnTo>
                    <a:pt x="3470" y="7627"/>
                  </a:lnTo>
                  <a:lnTo>
                    <a:pt x="3376" y="76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2810177" y="1933458"/>
              <a:ext cx="1607835" cy="222606"/>
            </a:xfrm>
            <a:custGeom>
              <a:avLst/>
              <a:gdLst/>
              <a:ahLst/>
              <a:cxnLst/>
              <a:rect l="l" t="t" r="r" b="b"/>
              <a:pathLst>
                <a:path w="27101" h="3752" extrusionOk="0">
                  <a:moveTo>
                    <a:pt x="13535" y="1"/>
                  </a:moveTo>
                  <a:lnTo>
                    <a:pt x="12160" y="32"/>
                  </a:lnTo>
                  <a:lnTo>
                    <a:pt x="10816" y="63"/>
                  </a:lnTo>
                  <a:lnTo>
                    <a:pt x="9503" y="94"/>
                  </a:lnTo>
                  <a:lnTo>
                    <a:pt x="8284" y="157"/>
                  </a:lnTo>
                  <a:lnTo>
                    <a:pt x="7096" y="251"/>
                  </a:lnTo>
                  <a:lnTo>
                    <a:pt x="5971" y="344"/>
                  </a:lnTo>
                  <a:lnTo>
                    <a:pt x="4939" y="438"/>
                  </a:lnTo>
                  <a:lnTo>
                    <a:pt x="3970" y="563"/>
                  </a:lnTo>
                  <a:lnTo>
                    <a:pt x="3095" y="688"/>
                  </a:lnTo>
                  <a:lnTo>
                    <a:pt x="2314" y="845"/>
                  </a:lnTo>
                  <a:lnTo>
                    <a:pt x="1626" y="1001"/>
                  </a:lnTo>
                  <a:lnTo>
                    <a:pt x="1063" y="1157"/>
                  </a:lnTo>
                  <a:lnTo>
                    <a:pt x="595" y="1345"/>
                  </a:lnTo>
                  <a:lnTo>
                    <a:pt x="282" y="1501"/>
                  </a:lnTo>
                  <a:lnTo>
                    <a:pt x="157" y="1595"/>
                  </a:lnTo>
                  <a:lnTo>
                    <a:pt x="63" y="1689"/>
                  </a:lnTo>
                  <a:lnTo>
                    <a:pt x="32" y="1782"/>
                  </a:lnTo>
                  <a:lnTo>
                    <a:pt x="1" y="1876"/>
                  </a:lnTo>
                  <a:lnTo>
                    <a:pt x="32" y="1970"/>
                  </a:lnTo>
                  <a:lnTo>
                    <a:pt x="63" y="2095"/>
                  </a:lnTo>
                  <a:lnTo>
                    <a:pt x="157" y="2189"/>
                  </a:lnTo>
                  <a:lnTo>
                    <a:pt x="282" y="2251"/>
                  </a:lnTo>
                  <a:lnTo>
                    <a:pt x="595" y="2439"/>
                  </a:lnTo>
                  <a:lnTo>
                    <a:pt x="1063" y="2626"/>
                  </a:lnTo>
                  <a:lnTo>
                    <a:pt x="1626" y="2783"/>
                  </a:lnTo>
                  <a:lnTo>
                    <a:pt x="2314" y="2939"/>
                  </a:lnTo>
                  <a:lnTo>
                    <a:pt x="3095" y="3095"/>
                  </a:lnTo>
                  <a:lnTo>
                    <a:pt x="3970" y="3220"/>
                  </a:lnTo>
                  <a:lnTo>
                    <a:pt x="4939" y="3345"/>
                  </a:lnTo>
                  <a:lnTo>
                    <a:pt x="5971" y="3439"/>
                  </a:lnTo>
                  <a:lnTo>
                    <a:pt x="7096" y="3533"/>
                  </a:lnTo>
                  <a:lnTo>
                    <a:pt x="8284" y="3626"/>
                  </a:lnTo>
                  <a:lnTo>
                    <a:pt x="9503" y="3689"/>
                  </a:lnTo>
                  <a:lnTo>
                    <a:pt x="10816" y="3720"/>
                  </a:lnTo>
                  <a:lnTo>
                    <a:pt x="12160" y="3751"/>
                  </a:lnTo>
                  <a:lnTo>
                    <a:pt x="14942" y="3751"/>
                  </a:lnTo>
                  <a:lnTo>
                    <a:pt x="16286" y="3720"/>
                  </a:lnTo>
                  <a:lnTo>
                    <a:pt x="17567" y="3689"/>
                  </a:lnTo>
                  <a:lnTo>
                    <a:pt x="18818" y="3626"/>
                  </a:lnTo>
                  <a:lnTo>
                    <a:pt x="20005" y="3533"/>
                  </a:lnTo>
                  <a:lnTo>
                    <a:pt x="21131" y="3439"/>
                  </a:lnTo>
                  <a:lnTo>
                    <a:pt x="22162" y="3345"/>
                  </a:lnTo>
                  <a:lnTo>
                    <a:pt x="23131" y="3220"/>
                  </a:lnTo>
                  <a:lnTo>
                    <a:pt x="24006" y="3095"/>
                  </a:lnTo>
                  <a:lnTo>
                    <a:pt x="24788" y="2939"/>
                  </a:lnTo>
                  <a:lnTo>
                    <a:pt x="25444" y="2783"/>
                  </a:lnTo>
                  <a:lnTo>
                    <a:pt x="26038" y="2626"/>
                  </a:lnTo>
                  <a:lnTo>
                    <a:pt x="26476" y="2439"/>
                  </a:lnTo>
                  <a:lnTo>
                    <a:pt x="26820" y="2251"/>
                  </a:lnTo>
                  <a:lnTo>
                    <a:pt x="26945" y="2189"/>
                  </a:lnTo>
                  <a:lnTo>
                    <a:pt x="27007" y="2095"/>
                  </a:lnTo>
                  <a:lnTo>
                    <a:pt x="27070" y="1970"/>
                  </a:lnTo>
                  <a:lnTo>
                    <a:pt x="27101" y="1876"/>
                  </a:lnTo>
                  <a:lnTo>
                    <a:pt x="27070" y="1782"/>
                  </a:lnTo>
                  <a:lnTo>
                    <a:pt x="27007" y="1689"/>
                  </a:lnTo>
                  <a:lnTo>
                    <a:pt x="26945" y="1595"/>
                  </a:lnTo>
                  <a:lnTo>
                    <a:pt x="26820" y="1501"/>
                  </a:lnTo>
                  <a:lnTo>
                    <a:pt x="26476" y="1345"/>
                  </a:lnTo>
                  <a:lnTo>
                    <a:pt x="26038" y="1157"/>
                  </a:lnTo>
                  <a:lnTo>
                    <a:pt x="25444" y="1001"/>
                  </a:lnTo>
                  <a:lnTo>
                    <a:pt x="24788" y="845"/>
                  </a:lnTo>
                  <a:lnTo>
                    <a:pt x="24006" y="688"/>
                  </a:lnTo>
                  <a:lnTo>
                    <a:pt x="23131" y="563"/>
                  </a:lnTo>
                  <a:lnTo>
                    <a:pt x="22162" y="438"/>
                  </a:lnTo>
                  <a:lnTo>
                    <a:pt x="21131" y="344"/>
                  </a:lnTo>
                  <a:lnTo>
                    <a:pt x="20005" y="251"/>
                  </a:lnTo>
                  <a:lnTo>
                    <a:pt x="18818" y="157"/>
                  </a:lnTo>
                  <a:lnTo>
                    <a:pt x="17567" y="94"/>
                  </a:lnTo>
                  <a:lnTo>
                    <a:pt x="16286" y="63"/>
                  </a:lnTo>
                  <a:lnTo>
                    <a:pt x="14942" y="32"/>
                  </a:lnTo>
                  <a:lnTo>
                    <a:pt x="13535"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2810177" y="1933458"/>
              <a:ext cx="1607835" cy="222606"/>
            </a:xfrm>
            <a:custGeom>
              <a:avLst/>
              <a:gdLst/>
              <a:ahLst/>
              <a:cxnLst/>
              <a:rect l="l" t="t" r="r" b="b"/>
              <a:pathLst>
                <a:path w="27101" h="3752" fill="none" extrusionOk="0">
                  <a:moveTo>
                    <a:pt x="27101" y="1876"/>
                  </a:moveTo>
                  <a:lnTo>
                    <a:pt x="27101" y="1876"/>
                  </a:lnTo>
                  <a:lnTo>
                    <a:pt x="27070" y="1970"/>
                  </a:lnTo>
                  <a:lnTo>
                    <a:pt x="27007" y="2095"/>
                  </a:lnTo>
                  <a:lnTo>
                    <a:pt x="26945" y="2189"/>
                  </a:lnTo>
                  <a:lnTo>
                    <a:pt x="26820" y="2251"/>
                  </a:lnTo>
                  <a:lnTo>
                    <a:pt x="26476" y="2439"/>
                  </a:lnTo>
                  <a:lnTo>
                    <a:pt x="26038" y="2626"/>
                  </a:lnTo>
                  <a:lnTo>
                    <a:pt x="25444" y="2783"/>
                  </a:lnTo>
                  <a:lnTo>
                    <a:pt x="24788" y="2939"/>
                  </a:lnTo>
                  <a:lnTo>
                    <a:pt x="24006" y="3095"/>
                  </a:lnTo>
                  <a:lnTo>
                    <a:pt x="23131" y="3220"/>
                  </a:lnTo>
                  <a:lnTo>
                    <a:pt x="22162" y="3345"/>
                  </a:lnTo>
                  <a:lnTo>
                    <a:pt x="21131" y="3439"/>
                  </a:lnTo>
                  <a:lnTo>
                    <a:pt x="20005" y="3533"/>
                  </a:lnTo>
                  <a:lnTo>
                    <a:pt x="18818" y="3626"/>
                  </a:lnTo>
                  <a:lnTo>
                    <a:pt x="17567" y="3689"/>
                  </a:lnTo>
                  <a:lnTo>
                    <a:pt x="16286" y="3720"/>
                  </a:lnTo>
                  <a:lnTo>
                    <a:pt x="14942" y="3751"/>
                  </a:lnTo>
                  <a:lnTo>
                    <a:pt x="13535" y="3751"/>
                  </a:lnTo>
                  <a:lnTo>
                    <a:pt x="13535" y="3751"/>
                  </a:lnTo>
                  <a:lnTo>
                    <a:pt x="12160" y="3751"/>
                  </a:lnTo>
                  <a:lnTo>
                    <a:pt x="10816" y="3720"/>
                  </a:lnTo>
                  <a:lnTo>
                    <a:pt x="9503" y="3689"/>
                  </a:lnTo>
                  <a:lnTo>
                    <a:pt x="8284" y="3626"/>
                  </a:lnTo>
                  <a:lnTo>
                    <a:pt x="7096" y="3533"/>
                  </a:lnTo>
                  <a:lnTo>
                    <a:pt x="5971" y="3439"/>
                  </a:lnTo>
                  <a:lnTo>
                    <a:pt x="4939" y="3345"/>
                  </a:lnTo>
                  <a:lnTo>
                    <a:pt x="3970" y="3220"/>
                  </a:lnTo>
                  <a:lnTo>
                    <a:pt x="3095" y="3095"/>
                  </a:lnTo>
                  <a:lnTo>
                    <a:pt x="2314" y="2939"/>
                  </a:lnTo>
                  <a:lnTo>
                    <a:pt x="1626" y="2783"/>
                  </a:lnTo>
                  <a:lnTo>
                    <a:pt x="1063" y="2626"/>
                  </a:lnTo>
                  <a:lnTo>
                    <a:pt x="595" y="2439"/>
                  </a:lnTo>
                  <a:lnTo>
                    <a:pt x="282" y="2251"/>
                  </a:lnTo>
                  <a:lnTo>
                    <a:pt x="157" y="2189"/>
                  </a:lnTo>
                  <a:lnTo>
                    <a:pt x="63" y="2095"/>
                  </a:lnTo>
                  <a:lnTo>
                    <a:pt x="32" y="1970"/>
                  </a:lnTo>
                  <a:lnTo>
                    <a:pt x="1" y="1876"/>
                  </a:lnTo>
                  <a:lnTo>
                    <a:pt x="1" y="1876"/>
                  </a:lnTo>
                  <a:lnTo>
                    <a:pt x="32" y="1782"/>
                  </a:lnTo>
                  <a:lnTo>
                    <a:pt x="63" y="1689"/>
                  </a:lnTo>
                  <a:lnTo>
                    <a:pt x="157" y="1595"/>
                  </a:lnTo>
                  <a:lnTo>
                    <a:pt x="282" y="1501"/>
                  </a:lnTo>
                  <a:lnTo>
                    <a:pt x="595" y="1345"/>
                  </a:lnTo>
                  <a:lnTo>
                    <a:pt x="1063" y="1157"/>
                  </a:lnTo>
                  <a:lnTo>
                    <a:pt x="1626" y="1001"/>
                  </a:lnTo>
                  <a:lnTo>
                    <a:pt x="2314" y="845"/>
                  </a:lnTo>
                  <a:lnTo>
                    <a:pt x="3095" y="688"/>
                  </a:lnTo>
                  <a:lnTo>
                    <a:pt x="3970" y="563"/>
                  </a:lnTo>
                  <a:lnTo>
                    <a:pt x="4939" y="438"/>
                  </a:lnTo>
                  <a:lnTo>
                    <a:pt x="5971" y="344"/>
                  </a:lnTo>
                  <a:lnTo>
                    <a:pt x="7096" y="251"/>
                  </a:lnTo>
                  <a:lnTo>
                    <a:pt x="8284" y="157"/>
                  </a:lnTo>
                  <a:lnTo>
                    <a:pt x="9503" y="94"/>
                  </a:lnTo>
                  <a:lnTo>
                    <a:pt x="10816" y="63"/>
                  </a:lnTo>
                  <a:lnTo>
                    <a:pt x="12160" y="32"/>
                  </a:lnTo>
                  <a:lnTo>
                    <a:pt x="13535" y="1"/>
                  </a:lnTo>
                  <a:lnTo>
                    <a:pt x="13535" y="1"/>
                  </a:lnTo>
                  <a:lnTo>
                    <a:pt x="14942" y="32"/>
                  </a:lnTo>
                  <a:lnTo>
                    <a:pt x="16286" y="63"/>
                  </a:lnTo>
                  <a:lnTo>
                    <a:pt x="17567" y="94"/>
                  </a:lnTo>
                  <a:lnTo>
                    <a:pt x="18818" y="157"/>
                  </a:lnTo>
                  <a:lnTo>
                    <a:pt x="20005" y="251"/>
                  </a:lnTo>
                  <a:lnTo>
                    <a:pt x="21131" y="344"/>
                  </a:lnTo>
                  <a:lnTo>
                    <a:pt x="22162" y="438"/>
                  </a:lnTo>
                  <a:lnTo>
                    <a:pt x="23131" y="563"/>
                  </a:lnTo>
                  <a:lnTo>
                    <a:pt x="24006" y="688"/>
                  </a:lnTo>
                  <a:lnTo>
                    <a:pt x="24788" y="845"/>
                  </a:lnTo>
                  <a:lnTo>
                    <a:pt x="25444" y="1001"/>
                  </a:lnTo>
                  <a:lnTo>
                    <a:pt x="26038" y="1157"/>
                  </a:lnTo>
                  <a:lnTo>
                    <a:pt x="26476" y="1345"/>
                  </a:lnTo>
                  <a:lnTo>
                    <a:pt x="26820" y="1501"/>
                  </a:lnTo>
                  <a:lnTo>
                    <a:pt x="26945" y="1595"/>
                  </a:lnTo>
                  <a:lnTo>
                    <a:pt x="27007" y="1689"/>
                  </a:lnTo>
                  <a:lnTo>
                    <a:pt x="27070" y="1782"/>
                  </a:lnTo>
                  <a:lnTo>
                    <a:pt x="27101" y="18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3778282" y="1890798"/>
              <a:ext cx="341252" cy="341325"/>
            </a:xfrm>
            <a:custGeom>
              <a:avLst/>
              <a:gdLst/>
              <a:ahLst/>
              <a:cxnLst/>
              <a:rect l="l" t="t" r="r" b="b"/>
              <a:pathLst>
                <a:path w="5752" h="5753" extrusionOk="0">
                  <a:moveTo>
                    <a:pt x="2876" y="501"/>
                  </a:moveTo>
                  <a:lnTo>
                    <a:pt x="3126" y="532"/>
                  </a:lnTo>
                  <a:lnTo>
                    <a:pt x="3376" y="563"/>
                  </a:lnTo>
                  <a:lnTo>
                    <a:pt x="3595" y="626"/>
                  </a:lnTo>
                  <a:lnTo>
                    <a:pt x="3813" y="688"/>
                  </a:lnTo>
                  <a:lnTo>
                    <a:pt x="4001" y="782"/>
                  </a:lnTo>
                  <a:lnTo>
                    <a:pt x="4220" y="907"/>
                  </a:lnTo>
                  <a:lnTo>
                    <a:pt x="4376" y="1063"/>
                  </a:lnTo>
                  <a:lnTo>
                    <a:pt x="4564" y="1188"/>
                  </a:lnTo>
                  <a:lnTo>
                    <a:pt x="4720" y="1376"/>
                  </a:lnTo>
                  <a:lnTo>
                    <a:pt x="4845" y="1564"/>
                  </a:lnTo>
                  <a:lnTo>
                    <a:pt x="4970" y="1751"/>
                  </a:lnTo>
                  <a:lnTo>
                    <a:pt x="5064" y="1939"/>
                  </a:lnTo>
                  <a:lnTo>
                    <a:pt x="5126" y="2157"/>
                  </a:lnTo>
                  <a:lnTo>
                    <a:pt x="5189" y="2408"/>
                  </a:lnTo>
                  <a:lnTo>
                    <a:pt x="5220" y="2626"/>
                  </a:lnTo>
                  <a:lnTo>
                    <a:pt x="5251" y="2876"/>
                  </a:lnTo>
                  <a:lnTo>
                    <a:pt x="5220" y="3095"/>
                  </a:lnTo>
                  <a:lnTo>
                    <a:pt x="5189" y="3345"/>
                  </a:lnTo>
                  <a:lnTo>
                    <a:pt x="5126" y="3564"/>
                  </a:lnTo>
                  <a:lnTo>
                    <a:pt x="5064" y="3783"/>
                  </a:lnTo>
                  <a:lnTo>
                    <a:pt x="4970" y="4002"/>
                  </a:lnTo>
                  <a:lnTo>
                    <a:pt x="4845" y="4189"/>
                  </a:lnTo>
                  <a:lnTo>
                    <a:pt x="4720" y="4377"/>
                  </a:lnTo>
                  <a:lnTo>
                    <a:pt x="4564" y="4533"/>
                  </a:lnTo>
                  <a:lnTo>
                    <a:pt x="4376" y="4689"/>
                  </a:lnTo>
                  <a:lnTo>
                    <a:pt x="4220" y="4814"/>
                  </a:lnTo>
                  <a:lnTo>
                    <a:pt x="4001" y="4939"/>
                  </a:lnTo>
                  <a:lnTo>
                    <a:pt x="3813" y="5033"/>
                  </a:lnTo>
                  <a:lnTo>
                    <a:pt x="3595" y="5127"/>
                  </a:lnTo>
                  <a:lnTo>
                    <a:pt x="3376" y="5189"/>
                  </a:lnTo>
                  <a:lnTo>
                    <a:pt x="3126" y="5221"/>
                  </a:lnTo>
                  <a:lnTo>
                    <a:pt x="2657" y="5221"/>
                  </a:lnTo>
                  <a:lnTo>
                    <a:pt x="2407" y="5189"/>
                  </a:lnTo>
                  <a:lnTo>
                    <a:pt x="2188" y="5127"/>
                  </a:lnTo>
                  <a:lnTo>
                    <a:pt x="1969" y="5033"/>
                  </a:lnTo>
                  <a:lnTo>
                    <a:pt x="1750" y="4939"/>
                  </a:lnTo>
                  <a:lnTo>
                    <a:pt x="1563" y="4814"/>
                  </a:lnTo>
                  <a:lnTo>
                    <a:pt x="1375" y="4689"/>
                  </a:lnTo>
                  <a:lnTo>
                    <a:pt x="1219" y="4533"/>
                  </a:lnTo>
                  <a:lnTo>
                    <a:pt x="1063" y="4377"/>
                  </a:lnTo>
                  <a:lnTo>
                    <a:pt x="938" y="4189"/>
                  </a:lnTo>
                  <a:lnTo>
                    <a:pt x="813" y="4002"/>
                  </a:lnTo>
                  <a:lnTo>
                    <a:pt x="719" y="3783"/>
                  </a:lnTo>
                  <a:lnTo>
                    <a:pt x="625" y="3564"/>
                  </a:lnTo>
                  <a:lnTo>
                    <a:pt x="563" y="3345"/>
                  </a:lnTo>
                  <a:lnTo>
                    <a:pt x="531" y="3095"/>
                  </a:lnTo>
                  <a:lnTo>
                    <a:pt x="531" y="2876"/>
                  </a:lnTo>
                  <a:lnTo>
                    <a:pt x="531" y="2626"/>
                  </a:lnTo>
                  <a:lnTo>
                    <a:pt x="563" y="2408"/>
                  </a:lnTo>
                  <a:lnTo>
                    <a:pt x="625" y="2157"/>
                  </a:lnTo>
                  <a:lnTo>
                    <a:pt x="719" y="1939"/>
                  </a:lnTo>
                  <a:lnTo>
                    <a:pt x="813" y="1751"/>
                  </a:lnTo>
                  <a:lnTo>
                    <a:pt x="938" y="1564"/>
                  </a:lnTo>
                  <a:lnTo>
                    <a:pt x="1063" y="1376"/>
                  </a:lnTo>
                  <a:lnTo>
                    <a:pt x="1219" y="1188"/>
                  </a:lnTo>
                  <a:lnTo>
                    <a:pt x="1375" y="1063"/>
                  </a:lnTo>
                  <a:lnTo>
                    <a:pt x="1563" y="907"/>
                  </a:lnTo>
                  <a:lnTo>
                    <a:pt x="1750" y="782"/>
                  </a:lnTo>
                  <a:lnTo>
                    <a:pt x="1969" y="688"/>
                  </a:lnTo>
                  <a:lnTo>
                    <a:pt x="2188" y="626"/>
                  </a:lnTo>
                  <a:lnTo>
                    <a:pt x="2407" y="563"/>
                  </a:lnTo>
                  <a:lnTo>
                    <a:pt x="2657" y="532"/>
                  </a:lnTo>
                  <a:lnTo>
                    <a:pt x="2876" y="501"/>
                  </a:lnTo>
                  <a:close/>
                  <a:moveTo>
                    <a:pt x="2594" y="1"/>
                  </a:moveTo>
                  <a:lnTo>
                    <a:pt x="2313" y="63"/>
                  </a:lnTo>
                  <a:lnTo>
                    <a:pt x="2032" y="126"/>
                  </a:lnTo>
                  <a:lnTo>
                    <a:pt x="1782" y="219"/>
                  </a:lnTo>
                  <a:lnTo>
                    <a:pt x="1532" y="345"/>
                  </a:lnTo>
                  <a:lnTo>
                    <a:pt x="1282" y="501"/>
                  </a:lnTo>
                  <a:lnTo>
                    <a:pt x="1063" y="657"/>
                  </a:lnTo>
                  <a:lnTo>
                    <a:pt x="844" y="845"/>
                  </a:lnTo>
                  <a:lnTo>
                    <a:pt x="656" y="1032"/>
                  </a:lnTo>
                  <a:lnTo>
                    <a:pt x="500" y="1251"/>
                  </a:lnTo>
                  <a:lnTo>
                    <a:pt x="375" y="1501"/>
                  </a:lnTo>
                  <a:lnTo>
                    <a:pt x="250" y="1751"/>
                  </a:lnTo>
                  <a:lnTo>
                    <a:pt x="156" y="2001"/>
                  </a:lnTo>
                  <a:lnTo>
                    <a:pt x="63" y="2282"/>
                  </a:lnTo>
                  <a:lnTo>
                    <a:pt x="31" y="2564"/>
                  </a:lnTo>
                  <a:lnTo>
                    <a:pt x="0" y="2876"/>
                  </a:lnTo>
                  <a:lnTo>
                    <a:pt x="31" y="3158"/>
                  </a:lnTo>
                  <a:lnTo>
                    <a:pt x="63" y="3439"/>
                  </a:lnTo>
                  <a:lnTo>
                    <a:pt x="156" y="3720"/>
                  </a:lnTo>
                  <a:lnTo>
                    <a:pt x="250" y="4002"/>
                  </a:lnTo>
                  <a:lnTo>
                    <a:pt x="375" y="4252"/>
                  </a:lnTo>
                  <a:lnTo>
                    <a:pt x="500" y="4470"/>
                  </a:lnTo>
                  <a:lnTo>
                    <a:pt x="656" y="4689"/>
                  </a:lnTo>
                  <a:lnTo>
                    <a:pt x="844" y="4908"/>
                  </a:lnTo>
                  <a:lnTo>
                    <a:pt x="1063" y="5096"/>
                  </a:lnTo>
                  <a:lnTo>
                    <a:pt x="1282" y="5252"/>
                  </a:lnTo>
                  <a:lnTo>
                    <a:pt x="1532" y="5408"/>
                  </a:lnTo>
                  <a:lnTo>
                    <a:pt x="1782" y="5502"/>
                  </a:lnTo>
                  <a:lnTo>
                    <a:pt x="2032" y="5627"/>
                  </a:lnTo>
                  <a:lnTo>
                    <a:pt x="2313" y="5690"/>
                  </a:lnTo>
                  <a:lnTo>
                    <a:pt x="2594" y="5721"/>
                  </a:lnTo>
                  <a:lnTo>
                    <a:pt x="2876" y="5752"/>
                  </a:lnTo>
                  <a:lnTo>
                    <a:pt x="3188" y="5721"/>
                  </a:lnTo>
                  <a:lnTo>
                    <a:pt x="3470" y="5690"/>
                  </a:lnTo>
                  <a:lnTo>
                    <a:pt x="3751" y="5627"/>
                  </a:lnTo>
                  <a:lnTo>
                    <a:pt x="4001" y="5502"/>
                  </a:lnTo>
                  <a:lnTo>
                    <a:pt x="4251" y="5408"/>
                  </a:lnTo>
                  <a:lnTo>
                    <a:pt x="4501" y="5252"/>
                  </a:lnTo>
                  <a:lnTo>
                    <a:pt x="4720" y="5096"/>
                  </a:lnTo>
                  <a:lnTo>
                    <a:pt x="4907" y="4908"/>
                  </a:lnTo>
                  <a:lnTo>
                    <a:pt x="5095" y="4689"/>
                  </a:lnTo>
                  <a:lnTo>
                    <a:pt x="5283" y="4470"/>
                  </a:lnTo>
                  <a:lnTo>
                    <a:pt x="5408" y="4252"/>
                  </a:lnTo>
                  <a:lnTo>
                    <a:pt x="5533" y="4002"/>
                  </a:lnTo>
                  <a:lnTo>
                    <a:pt x="5626" y="3720"/>
                  </a:lnTo>
                  <a:lnTo>
                    <a:pt x="5689" y="3439"/>
                  </a:lnTo>
                  <a:lnTo>
                    <a:pt x="5751" y="3158"/>
                  </a:lnTo>
                  <a:lnTo>
                    <a:pt x="5751" y="2876"/>
                  </a:lnTo>
                  <a:lnTo>
                    <a:pt x="5751" y="2564"/>
                  </a:lnTo>
                  <a:lnTo>
                    <a:pt x="5689" y="2282"/>
                  </a:lnTo>
                  <a:lnTo>
                    <a:pt x="5626" y="2001"/>
                  </a:lnTo>
                  <a:lnTo>
                    <a:pt x="5533" y="1751"/>
                  </a:lnTo>
                  <a:lnTo>
                    <a:pt x="5408" y="1501"/>
                  </a:lnTo>
                  <a:lnTo>
                    <a:pt x="5283" y="1251"/>
                  </a:lnTo>
                  <a:lnTo>
                    <a:pt x="5095" y="1032"/>
                  </a:lnTo>
                  <a:lnTo>
                    <a:pt x="4907" y="845"/>
                  </a:lnTo>
                  <a:lnTo>
                    <a:pt x="4720" y="657"/>
                  </a:lnTo>
                  <a:lnTo>
                    <a:pt x="4501" y="501"/>
                  </a:lnTo>
                  <a:lnTo>
                    <a:pt x="4251" y="345"/>
                  </a:lnTo>
                  <a:lnTo>
                    <a:pt x="4001" y="219"/>
                  </a:lnTo>
                  <a:lnTo>
                    <a:pt x="3751" y="126"/>
                  </a:lnTo>
                  <a:lnTo>
                    <a:pt x="3470" y="63"/>
                  </a:lnTo>
                  <a:lnTo>
                    <a:pt x="3188"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a:off x="3778282" y="1890798"/>
              <a:ext cx="341252" cy="341325"/>
            </a:xfrm>
            <a:custGeom>
              <a:avLst/>
              <a:gdLst/>
              <a:ahLst/>
              <a:cxnLst/>
              <a:rect l="l" t="t" r="r" b="b"/>
              <a:pathLst>
                <a:path w="5752" h="5753" fill="none" extrusionOk="0">
                  <a:moveTo>
                    <a:pt x="5501" y="2876"/>
                  </a:moveTo>
                  <a:lnTo>
                    <a:pt x="5251" y="2876"/>
                  </a:lnTo>
                  <a:lnTo>
                    <a:pt x="5251" y="2876"/>
                  </a:lnTo>
                  <a:lnTo>
                    <a:pt x="5220" y="3095"/>
                  </a:lnTo>
                  <a:lnTo>
                    <a:pt x="5189" y="3345"/>
                  </a:lnTo>
                  <a:lnTo>
                    <a:pt x="5126" y="3564"/>
                  </a:lnTo>
                  <a:lnTo>
                    <a:pt x="5064" y="3783"/>
                  </a:lnTo>
                  <a:lnTo>
                    <a:pt x="4970" y="4002"/>
                  </a:lnTo>
                  <a:lnTo>
                    <a:pt x="4845" y="4189"/>
                  </a:lnTo>
                  <a:lnTo>
                    <a:pt x="4720" y="4377"/>
                  </a:lnTo>
                  <a:lnTo>
                    <a:pt x="4564" y="4533"/>
                  </a:lnTo>
                  <a:lnTo>
                    <a:pt x="4564" y="4533"/>
                  </a:lnTo>
                  <a:lnTo>
                    <a:pt x="4376" y="4689"/>
                  </a:lnTo>
                  <a:lnTo>
                    <a:pt x="4220" y="4814"/>
                  </a:lnTo>
                  <a:lnTo>
                    <a:pt x="4001" y="4939"/>
                  </a:lnTo>
                  <a:lnTo>
                    <a:pt x="3813" y="5033"/>
                  </a:lnTo>
                  <a:lnTo>
                    <a:pt x="3595" y="5127"/>
                  </a:lnTo>
                  <a:lnTo>
                    <a:pt x="3376" y="5189"/>
                  </a:lnTo>
                  <a:lnTo>
                    <a:pt x="3126" y="5221"/>
                  </a:lnTo>
                  <a:lnTo>
                    <a:pt x="2876" y="5221"/>
                  </a:lnTo>
                  <a:lnTo>
                    <a:pt x="2876" y="5221"/>
                  </a:lnTo>
                  <a:lnTo>
                    <a:pt x="2657" y="5221"/>
                  </a:lnTo>
                  <a:lnTo>
                    <a:pt x="2407" y="5189"/>
                  </a:lnTo>
                  <a:lnTo>
                    <a:pt x="2188" y="5127"/>
                  </a:lnTo>
                  <a:lnTo>
                    <a:pt x="1969" y="5033"/>
                  </a:lnTo>
                  <a:lnTo>
                    <a:pt x="1750" y="4939"/>
                  </a:lnTo>
                  <a:lnTo>
                    <a:pt x="1563" y="4814"/>
                  </a:lnTo>
                  <a:lnTo>
                    <a:pt x="1375" y="4689"/>
                  </a:lnTo>
                  <a:lnTo>
                    <a:pt x="1219" y="4533"/>
                  </a:lnTo>
                  <a:lnTo>
                    <a:pt x="1219" y="4533"/>
                  </a:lnTo>
                  <a:lnTo>
                    <a:pt x="1063" y="4377"/>
                  </a:lnTo>
                  <a:lnTo>
                    <a:pt x="938" y="4189"/>
                  </a:lnTo>
                  <a:lnTo>
                    <a:pt x="813" y="4002"/>
                  </a:lnTo>
                  <a:lnTo>
                    <a:pt x="719" y="3783"/>
                  </a:lnTo>
                  <a:lnTo>
                    <a:pt x="625" y="3564"/>
                  </a:lnTo>
                  <a:lnTo>
                    <a:pt x="563" y="3345"/>
                  </a:lnTo>
                  <a:lnTo>
                    <a:pt x="531" y="3095"/>
                  </a:lnTo>
                  <a:lnTo>
                    <a:pt x="531" y="2876"/>
                  </a:lnTo>
                  <a:lnTo>
                    <a:pt x="531" y="2876"/>
                  </a:lnTo>
                  <a:lnTo>
                    <a:pt x="531" y="2626"/>
                  </a:lnTo>
                  <a:lnTo>
                    <a:pt x="563" y="2408"/>
                  </a:lnTo>
                  <a:lnTo>
                    <a:pt x="625" y="2157"/>
                  </a:lnTo>
                  <a:lnTo>
                    <a:pt x="719" y="1939"/>
                  </a:lnTo>
                  <a:lnTo>
                    <a:pt x="813" y="1751"/>
                  </a:lnTo>
                  <a:lnTo>
                    <a:pt x="938" y="1564"/>
                  </a:lnTo>
                  <a:lnTo>
                    <a:pt x="1063" y="1376"/>
                  </a:lnTo>
                  <a:lnTo>
                    <a:pt x="1219" y="1188"/>
                  </a:lnTo>
                  <a:lnTo>
                    <a:pt x="1219" y="1188"/>
                  </a:lnTo>
                  <a:lnTo>
                    <a:pt x="1375" y="1063"/>
                  </a:lnTo>
                  <a:lnTo>
                    <a:pt x="1563" y="907"/>
                  </a:lnTo>
                  <a:lnTo>
                    <a:pt x="1750" y="782"/>
                  </a:lnTo>
                  <a:lnTo>
                    <a:pt x="1969" y="688"/>
                  </a:lnTo>
                  <a:lnTo>
                    <a:pt x="2188" y="626"/>
                  </a:lnTo>
                  <a:lnTo>
                    <a:pt x="2407" y="563"/>
                  </a:lnTo>
                  <a:lnTo>
                    <a:pt x="2657" y="532"/>
                  </a:lnTo>
                  <a:lnTo>
                    <a:pt x="2876" y="501"/>
                  </a:lnTo>
                  <a:lnTo>
                    <a:pt x="2876" y="501"/>
                  </a:lnTo>
                  <a:lnTo>
                    <a:pt x="3126" y="532"/>
                  </a:lnTo>
                  <a:lnTo>
                    <a:pt x="3376" y="563"/>
                  </a:lnTo>
                  <a:lnTo>
                    <a:pt x="3595" y="626"/>
                  </a:lnTo>
                  <a:lnTo>
                    <a:pt x="3813" y="688"/>
                  </a:lnTo>
                  <a:lnTo>
                    <a:pt x="4001" y="782"/>
                  </a:lnTo>
                  <a:lnTo>
                    <a:pt x="4220" y="907"/>
                  </a:lnTo>
                  <a:lnTo>
                    <a:pt x="4376" y="1063"/>
                  </a:lnTo>
                  <a:lnTo>
                    <a:pt x="4564" y="1188"/>
                  </a:lnTo>
                  <a:lnTo>
                    <a:pt x="4564" y="1188"/>
                  </a:lnTo>
                  <a:lnTo>
                    <a:pt x="4720" y="1376"/>
                  </a:lnTo>
                  <a:lnTo>
                    <a:pt x="4845" y="1564"/>
                  </a:lnTo>
                  <a:lnTo>
                    <a:pt x="4970" y="1751"/>
                  </a:lnTo>
                  <a:lnTo>
                    <a:pt x="5064" y="1939"/>
                  </a:lnTo>
                  <a:lnTo>
                    <a:pt x="5126" y="2157"/>
                  </a:lnTo>
                  <a:lnTo>
                    <a:pt x="5189" y="2408"/>
                  </a:lnTo>
                  <a:lnTo>
                    <a:pt x="5220" y="2626"/>
                  </a:lnTo>
                  <a:lnTo>
                    <a:pt x="5251" y="2876"/>
                  </a:lnTo>
                  <a:lnTo>
                    <a:pt x="5501" y="2876"/>
                  </a:lnTo>
                  <a:lnTo>
                    <a:pt x="5751" y="2876"/>
                  </a:lnTo>
                  <a:lnTo>
                    <a:pt x="5751" y="2876"/>
                  </a:lnTo>
                  <a:lnTo>
                    <a:pt x="5751" y="2564"/>
                  </a:lnTo>
                  <a:lnTo>
                    <a:pt x="5689" y="2282"/>
                  </a:lnTo>
                  <a:lnTo>
                    <a:pt x="5626" y="2001"/>
                  </a:lnTo>
                  <a:lnTo>
                    <a:pt x="5533" y="1751"/>
                  </a:lnTo>
                  <a:lnTo>
                    <a:pt x="5408" y="1501"/>
                  </a:lnTo>
                  <a:lnTo>
                    <a:pt x="5283" y="1251"/>
                  </a:lnTo>
                  <a:lnTo>
                    <a:pt x="5095" y="1032"/>
                  </a:lnTo>
                  <a:lnTo>
                    <a:pt x="4907" y="845"/>
                  </a:lnTo>
                  <a:lnTo>
                    <a:pt x="4720" y="657"/>
                  </a:lnTo>
                  <a:lnTo>
                    <a:pt x="4501" y="501"/>
                  </a:lnTo>
                  <a:lnTo>
                    <a:pt x="4251" y="345"/>
                  </a:lnTo>
                  <a:lnTo>
                    <a:pt x="4001" y="219"/>
                  </a:lnTo>
                  <a:lnTo>
                    <a:pt x="3751" y="126"/>
                  </a:lnTo>
                  <a:lnTo>
                    <a:pt x="3470" y="63"/>
                  </a:lnTo>
                  <a:lnTo>
                    <a:pt x="3188" y="1"/>
                  </a:lnTo>
                  <a:lnTo>
                    <a:pt x="2876" y="1"/>
                  </a:lnTo>
                  <a:lnTo>
                    <a:pt x="2876" y="1"/>
                  </a:lnTo>
                  <a:lnTo>
                    <a:pt x="2594" y="1"/>
                  </a:lnTo>
                  <a:lnTo>
                    <a:pt x="2313" y="63"/>
                  </a:lnTo>
                  <a:lnTo>
                    <a:pt x="2032" y="126"/>
                  </a:lnTo>
                  <a:lnTo>
                    <a:pt x="1782" y="219"/>
                  </a:lnTo>
                  <a:lnTo>
                    <a:pt x="1532" y="345"/>
                  </a:lnTo>
                  <a:lnTo>
                    <a:pt x="1282" y="501"/>
                  </a:lnTo>
                  <a:lnTo>
                    <a:pt x="1063" y="657"/>
                  </a:lnTo>
                  <a:lnTo>
                    <a:pt x="844" y="845"/>
                  </a:lnTo>
                  <a:lnTo>
                    <a:pt x="656" y="1032"/>
                  </a:lnTo>
                  <a:lnTo>
                    <a:pt x="500" y="1251"/>
                  </a:lnTo>
                  <a:lnTo>
                    <a:pt x="375" y="1501"/>
                  </a:lnTo>
                  <a:lnTo>
                    <a:pt x="250" y="1751"/>
                  </a:lnTo>
                  <a:lnTo>
                    <a:pt x="156" y="2001"/>
                  </a:lnTo>
                  <a:lnTo>
                    <a:pt x="63" y="2282"/>
                  </a:lnTo>
                  <a:lnTo>
                    <a:pt x="31" y="2564"/>
                  </a:lnTo>
                  <a:lnTo>
                    <a:pt x="0" y="2876"/>
                  </a:lnTo>
                  <a:lnTo>
                    <a:pt x="0" y="2876"/>
                  </a:lnTo>
                  <a:lnTo>
                    <a:pt x="31" y="3158"/>
                  </a:lnTo>
                  <a:lnTo>
                    <a:pt x="63" y="3439"/>
                  </a:lnTo>
                  <a:lnTo>
                    <a:pt x="156" y="3720"/>
                  </a:lnTo>
                  <a:lnTo>
                    <a:pt x="250" y="4002"/>
                  </a:lnTo>
                  <a:lnTo>
                    <a:pt x="375" y="4252"/>
                  </a:lnTo>
                  <a:lnTo>
                    <a:pt x="500" y="4470"/>
                  </a:lnTo>
                  <a:lnTo>
                    <a:pt x="656" y="4689"/>
                  </a:lnTo>
                  <a:lnTo>
                    <a:pt x="844" y="4908"/>
                  </a:lnTo>
                  <a:lnTo>
                    <a:pt x="1063" y="5096"/>
                  </a:lnTo>
                  <a:lnTo>
                    <a:pt x="1282" y="5252"/>
                  </a:lnTo>
                  <a:lnTo>
                    <a:pt x="1532" y="5408"/>
                  </a:lnTo>
                  <a:lnTo>
                    <a:pt x="1782" y="5502"/>
                  </a:lnTo>
                  <a:lnTo>
                    <a:pt x="2032" y="5627"/>
                  </a:lnTo>
                  <a:lnTo>
                    <a:pt x="2313" y="5690"/>
                  </a:lnTo>
                  <a:lnTo>
                    <a:pt x="2594" y="5721"/>
                  </a:lnTo>
                  <a:lnTo>
                    <a:pt x="2876" y="5752"/>
                  </a:lnTo>
                  <a:lnTo>
                    <a:pt x="2876" y="5752"/>
                  </a:lnTo>
                  <a:lnTo>
                    <a:pt x="3188" y="5721"/>
                  </a:lnTo>
                  <a:lnTo>
                    <a:pt x="3470" y="5690"/>
                  </a:lnTo>
                  <a:lnTo>
                    <a:pt x="3751" y="5627"/>
                  </a:lnTo>
                  <a:lnTo>
                    <a:pt x="4001" y="5502"/>
                  </a:lnTo>
                  <a:lnTo>
                    <a:pt x="4251" y="5408"/>
                  </a:lnTo>
                  <a:lnTo>
                    <a:pt x="4501" y="5252"/>
                  </a:lnTo>
                  <a:lnTo>
                    <a:pt x="4720" y="5096"/>
                  </a:lnTo>
                  <a:lnTo>
                    <a:pt x="4907" y="4908"/>
                  </a:lnTo>
                  <a:lnTo>
                    <a:pt x="5095" y="4689"/>
                  </a:lnTo>
                  <a:lnTo>
                    <a:pt x="5283" y="4470"/>
                  </a:lnTo>
                  <a:lnTo>
                    <a:pt x="5408" y="4252"/>
                  </a:lnTo>
                  <a:lnTo>
                    <a:pt x="5533" y="4002"/>
                  </a:lnTo>
                  <a:lnTo>
                    <a:pt x="5626" y="3720"/>
                  </a:lnTo>
                  <a:lnTo>
                    <a:pt x="5689" y="3439"/>
                  </a:lnTo>
                  <a:lnTo>
                    <a:pt x="5751" y="3158"/>
                  </a:lnTo>
                  <a:lnTo>
                    <a:pt x="5751" y="2876"/>
                  </a:lnTo>
                  <a:lnTo>
                    <a:pt x="5501" y="28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a:off x="2656272" y="1992789"/>
              <a:ext cx="1937933" cy="519315"/>
            </a:xfrm>
            <a:custGeom>
              <a:avLst/>
              <a:gdLst/>
              <a:ahLst/>
              <a:cxnLst/>
              <a:rect l="l" t="t" r="r" b="b"/>
              <a:pathLst>
                <a:path w="32665" h="8753" extrusionOk="0">
                  <a:moveTo>
                    <a:pt x="3064" y="1"/>
                  </a:moveTo>
                  <a:lnTo>
                    <a:pt x="2751" y="32"/>
                  </a:lnTo>
                  <a:lnTo>
                    <a:pt x="2438" y="63"/>
                  </a:lnTo>
                  <a:lnTo>
                    <a:pt x="2157" y="157"/>
                  </a:lnTo>
                  <a:lnTo>
                    <a:pt x="1876" y="251"/>
                  </a:lnTo>
                  <a:lnTo>
                    <a:pt x="1594" y="376"/>
                  </a:lnTo>
                  <a:lnTo>
                    <a:pt x="1344" y="532"/>
                  </a:lnTo>
                  <a:lnTo>
                    <a:pt x="1126" y="720"/>
                  </a:lnTo>
                  <a:lnTo>
                    <a:pt x="907" y="907"/>
                  </a:lnTo>
                  <a:lnTo>
                    <a:pt x="688" y="1126"/>
                  </a:lnTo>
                  <a:lnTo>
                    <a:pt x="532" y="1376"/>
                  </a:lnTo>
                  <a:lnTo>
                    <a:pt x="375" y="1626"/>
                  </a:lnTo>
                  <a:lnTo>
                    <a:pt x="250" y="1908"/>
                  </a:lnTo>
                  <a:lnTo>
                    <a:pt x="125" y="2189"/>
                  </a:lnTo>
                  <a:lnTo>
                    <a:pt x="63" y="2470"/>
                  </a:lnTo>
                  <a:lnTo>
                    <a:pt x="0" y="2783"/>
                  </a:lnTo>
                  <a:lnTo>
                    <a:pt x="0" y="3095"/>
                  </a:lnTo>
                  <a:lnTo>
                    <a:pt x="0" y="8753"/>
                  </a:lnTo>
                  <a:lnTo>
                    <a:pt x="32664" y="8753"/>
                  </a:lnTo>
                  <a:lnTo>
                    <a:pt x="32664" y="3095"/>
                  </a:lnTo>
                  <a:lnTo>
                    <a:pt x="32664" y="2783"/>
                  </a:lnTo>
                  <a:lnTo>
                    <a:pt x="32602" y="2470"/>
                  </a:lnTo>
                  <a:lnTo>
                    <a:pt x="32539" y="2189"/>
                  </a:lnTo>
                  <a:lnTo>
                    <a:pt x="32446" y="1908"/>
                  </a:lnTo>
                  <a:lnTo>
                    <a:pt x="32289" y="1626"/>
                  </a:lnTo>
                  <a:lnTo>
                    <a:pt x="32164" y="1376"/>
                  </a:lnTo>
                  <a:lnTo>
                    <a:pt x="31977" y="1126"/>
                  </a:lnTo>
                  <a:lnTo>
                    <a:pt x="31758" y="907"/>
                  </a:lnTo>
                  <a:lnTo>
                    <a:pt x="31570" y="720"/>
                  </a:lnTo>
                  <a:lnTo>
                    <a:pt x="31320" y="532"/>
                  </a:lnTo>
                  <a:lnTo>
                    <a:pt x="31070" y="376"/>
                  </a:lnTo>
                  <a:lnTo>
                    <a:pt x="30789" y="251"/>
                  </a:lnTo>
                  <a:lnTo>
                    <a:pt x="30508" y="157"/>
                  </a:lnTo>
                  <a:lnTo>
                    <a:pt x="30226" y="63"/>
                  </a:lnTo>
                  <a:lnTo>
                    <a:pt x="29914" y="32"/>
                  </a:lnTo>
                  <a:lnTo>
                    <a:pt x="29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2656272" y="1992789"/>
              <a:ext cx="1937933" cy="519315"/>
            </a:xfrm>
            <a:custGeom>
              <a:avLst/>
              <a:gdLst/>
              <a:ahLst/>
              <a:cxnLst/>
              <a:rect l="l" t="t" r="r" b="b"/>
              <a:pathLst>
                <a:path w="32665" h="8753" fill="none" extrusionOk="0">
                  <a:moveTo>
                    <a:pt x="0" y="3095"/>
                  </a:moveTo>
                  <a:lnTo>
                    <a:pt x="0" y="8753"/>
                  </a:lnTo>
                  <a:lnTo>
                    <a:pt x="32664" y="8753"/>
                  </a:lnTo>
                  <a:lnTo>
                    <a:pt x="32664" y="3095"/>
                  </a:lnTo>
                  <a:lnTo>
                    <a:pt x="32664" y="3095"/>
                  </a:lnTo>
                  <a:lnTo>
                    <a:pt x="32664" y="2783"/>
                  </a:lnTo>
                  <a:lnTo>
                    <a:pt x="32602" y="2470"/>
                  </a:lnTo>
                  <a:lnTo>
                    <a:pt x="32539" y="2189"/>
                  </a:lnTo>
                  <a:lnTo>
                    <a:pt x="32446" y="1908"/>
                  </a:lnTo>
                  <a:lnTo>
                    <a:pt x="32289" y="1626"/>
                  </a:lnTo>
                  <a:lnTo>
                    <a:pt x="32164" y="1376"/>
                  </a:lnTo>
                  <a:lnTo>
                    <a:pt x="31977" y="1126"/>
                  </a:lnTo>
                  <a:lnTo>
                    <a:pt x="31758" y="907"/>
                  </a:lnTo>
                  <a:lnTo>
                    <a:pt x="31570" y="720"/>
                  </a:lnTo>
                  <a:lnTo>
                    <a:pt x="31320" y="532"/>
                  </a:lnTo>
                  <a:lnTo>
                    <a:pt x="31070" y="376"/>
                  </a:lnTo>
                  <a:lnTo>
                    <a:pt x="30789" y="251"/>
                  </a:lnTo>
                  <a:lnTo>
                    <a:pt x="30508" y="157"/>
                  </a:lnTo>
                  <a:lnTo>
                    <a:pt x="30226" y="63"/>
                  </a:lnTo>
                  <a:lnTo>
                    <a:pt x="29914" y="32"/>
                  </a:lnTo>
                  <a:lnTo>
                    <a:pt x="29601" y="1"/>
                  </a:lnTo>
                  <a:lnTo>
                    <a:pt x="3064" y="1"/>
                  </a:lnTo>
                  <a:lnTo>
                    <a:pt x="3064" y="1"/>
                  </a:lnTo>
                  <a:lnTo>
                    <a:pt x="2751" y="32"/>
                  </a:lnTo>
                  <a:lnTo>
                    <a:pt x="2438" y="63"/>
                  </a:lnTo>
                  <a:lnTo>
                    <a:pt x="2157" y="157"/>
                  </a:lnTo>
                  <a:lnTo>
                    <a:pt x="1876" y="251"/>
                  </a:lnTo>
                  <a:lnTo>
                    <a:pt x="1594" y="376"/>
                  </a:lnTo>
                  <a:lnTo>
                    <a:pt x="1344" y="532"/>
                  </a:lnTo>
                  <a:lnTo>
                    <a:pt x="1126" y="720"/>
                  </a:lnTo>
                  <a:lnTo>
                    <a:pt x="907" y="907"/>
                  </a:lnTo>
                  <a:lnTo>
                    <a:pt x="688" y="1126"/>
                  </a:lnTo>
                  <a:lnTo>
                    <a:pt x="532" y="1376"/>
                  </a:lnTo>
                  <a:lnTo>
                    <a:pt x="375" y="1626"/>
                  </a:lnTo>
                  <a:lnTo>
                    <a:pt x="250" y="1908"/>
                  </a:lnTo>
                  <a:lnTo>
                    <a:pt x="125" y="2189"/>
                  </a:lnTo>
                  <a:lnTo>
                    <a:pt x="63" y="2470"/>
                  </a:lnTo>
                  <a:lnTo>
                    <a:pt x="0" y="2783"/>
                  </a:lnTo>
                  <a:lnTo>
                    <a:pt x="0" y="3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4440299" y="1862972"/>
              <a:ext cx="246743" cy="142867"/>
            </a:xfrm>
            <a:custGeom>
              <a:avLst/>
              <a:gdLst/>
              <a:ahLst/>
              <a:cxnLst/>
              <a:rect l="l" t="t" r="r" b="b"/>
              <a:pathLst>
                <a:path w="4159" h="2408" extrusionOk="0">
                  <a:moveTo>
                    <a:pt x="595" y="1"/>
                  </a:moveTo>
                  <a:lnTo>
                    <a:pt x="470" y="63"/>
                  </a:lnTo>
                  <a:lnTo>
                    <a:pt x="345" y="126"/>
                  </a:lnTo>
                  <a:lnTo>
                    <a:pt x="220" y="188"/>
                  </a:lnTo>
                  <a:lnTo>
                    <a:pt x="157" y="313"/>
                  </a:lnTo>
                  <a:lnTo>
                    <a:pt x="63" y="407"/>
                  </a:lnTo>
                  <a:lnTo>
                    <a:pt x="32" y="563"/>
                  </a:lnTo>
                  <a:lnTo>
                    <a:pt x="1" y="688"/>
                  </a:lnTo>
                  <a:lnTo>
                    <a:pt x="1" y="2408"/>
                  </a:lnTo>
                  <a:lnTo>
                    <a:pt x="3471" y="2220"/>
                  </a:lnTo>
                  <a:lnTo>
                    <a:pt x="3596" y="2189"/>
                  </a:lnTo>
                  <a:lnTo>
                    <a:pt x="3721" y="2158"/>
                  </a:lnTo>
                  <a:lnTo>
                    <a:pt x="3814" y="2095"/>
                  </a:lnTo>
                  <a:lnTo>
                    <a:pt x="3908" y="2001"/>
                  </a:lnTo>
                  <a:lnTo>
                    <a:pt x="4002" y="1908"/>
                  </a:lnTo>
                  <a:lnTo>
                    <a:pt x="4064" y="1814"/>
                  </a:lnTo>
                  <a:lnTo>
                    <a:pt x="4096" y="1689"/>
                  </a:lnTo>
                  <a:lnTo>
                    <a:pt x="4127" y="1564"/>
                  </a:lnTo>
                  <a:lnTo>
                    <a:pt x="4158" y="939"/>
                  </a:lnTo>
                  <a:lnTo>
                    <a:pt x="4158" y="782"/>
                  </a:lnTo>
                  <a:lnTo>
                    <a:pt x="4127" y="657"/>
                  </a:lnTo>
                  <a:lnTo>
                    <a:pt x="4064" y="532"/>
                  </a:lnTo>
                  <a:lnTo>
                    <a:pt x="4002" y="407"/>
                  </a:lnTo>
                  <a:lnTo>
                    <a:pt x="3908" y="345"/>
                  </a:lnTo>
                  <a:lnTo>
                    <a:pt x="3783" y="251"/>
                  </a:lnTo>
                  <a:lnTo>
                    <a:pt x="3658" y="220"/>
                  </a:lnTo>
                  <a:lnTo>
                    <a:pt x="3533" y="188"/>
                  </a:lnTo>
                  <a:lnTo>
                    <a:pt x="751"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2565377" y="1862972"/>
              <a:ext cx="244845" cy="142867"/>
            </a:xfrm>
            <a:custGeom>
              <a:avLst/>
              <a:gdLst/>
              <a:ahLst/>
              <a:cxnLst/>
              <a:rect l="l" t="t" r="r" b="b"/>
              <a:pathLst>
                <a:path w="4127" h="2408" extrusionOk="0">
                  <a:moveTo>
                    <a:pt x="3408" y="1"/>
                  </a:moveTo>
                  <a:lnTo>
                    <a:pt x="626" y="188"/>
                  </a:lnTo>
                  <a:lnTo>
                    <a:pt x="501" y="220"/>
                  </a:lnTo>
                  <a:lnTo>
                    <a:pt x="376" y="251"/>
                  </a:lnTo>
                  <a:lnTo>
                    <a:pt x="251" y="345"/>
                  </a:lnTo>
                  <a:lnTo>
                    <a:pt x="157" y="407"/>
                  </a:lnTo>
                  <a:lnTo>
                    <a:pt x="63" y="532"/>
                  </a:lnTo>
                  <a:lnTo>
                    <a:pt x="32" y="657"/>
                  </a:lnTo>
                  <a:lnTo>
                    <a:pt x="1" y="782"/>
                  </a:lnTo>
                  <a:lnTo>
                    <a:pt x="1" y="939"/>
                  </a:lnTo>
                  <a:lnTo>
                    <a:pt x="32" y="1564"/>
                  </a:lnTo>
                  <a:lnTo>
                    <a:pt x="63" y="1689"/>
                  </a:lnTo>
                  <a:lnTo>
                    <a:pt x="95" y="1814"/>
                  </a:lnTo>
                  <a:lnTo>
                    <a:pt x="157" y="1908"/>
                  </a:lnTo>
                  <a:lnTo>
                    <a:pt x="251" y="2001"/>
                  </a:lnTo>
                  <a:lnTo>
                    <a:pt x="345" y="2095"/>
                  </a:lnTo>
                  <a:lnTo>
                    <a:pt x="438" y="2158"/>
                  </a:lnTo>
                  <a:lnTo>
                    <a:pt x="563" y="2189"/>
                  </a:lnTo>
                  <a:lnTo>
                    <a:pt x="688" y="2220"/>
                  </a:lnTo>
                  <a:lnTo>
                    <a:pt x="4127" y="2408"/>
                  </a:lnTo>
                  <a:lnTo>
                    <a:pt x="4127" y="688"/>
                  </a:lnTo>
                  <a:lnTo>
                    <a:pt x="4127" y="563"/>
                  </a:lnTo>
                  <a:lnTo>
                    <a:pt x="4095" y="407"/>
                  </a:lnTo>
                  <a:lnTo>
                    <a:pt x="4002" y="313"/>
                  </a:lnTo>
                  <a:lnTo>
                    <a:pt x="3908" y="188"/>
                  </a:lnTo>
                  <a:lnTo>
                    <a:pt x="3814" y="126"/>
                  </a:lnTo>
                  <a:lnTo>
                    <a:pt x="3689" y="63"/>
                  </a:lnTo>
                  <a:lnTo>
                    <a:pt x="3564"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2787928" y="1506925"/>
              <a:ext cx="1674637" cy="504483"/>
            </a:xfrm>
            <a:custGeom>
              <a:avLst/>
              <a:gdLst/>
              <a:ahLst/>
              <a:cxnLst/>
              <a:rect l="l" t="t" r="r" b="b"/>
              <a:pathLst>
                <a:path w="28227" h="8503" extrusionOk="0">
                  <a:moveTo>
                    <a:pt x="6752" y="0"/>
                  </a:moveTo>
                  <a:lnTo>
                    <a:pt x="6346" y="63"/>
                  </a:lnTo>
                  <a:lnTo>
                    <a:pt x="5940" y="125"/>
                  </a:lnTo>
                  <a:lnTo>
                    <a:pt x="5533" y="250"/>
                  </a:lnTo>
                  <a:lnTo>
                    <a:pt x="5127" y="407"/>
                  </a:lnTo>
                  <a:lnTo>
                    <a:pt x="4752" y="594"/>
                  </a:lnTo>
                  <a:lnTo>
                    <a:pt x="4408" y="782"/>
                  </a:lnTo>
                  <a:lnTo>
                    <a:pt x="4033" y="1032"/>
                  </a:lnTo>
                  <a:lnTo>
                    <a:pt x="3720" y="1313"/>
                  </a:lnTo>
                  <a:lnTo>
                    <a:pt x="3376" y="1595"/>
                  </a:lnTo>
                  <a:lnTo>
                    <a:pt x="3095" y="1907"/>
                  </a:lnTo>
                  <a:lnTo>
                    <a:pt x="2814" y="2251"/>
                  </a:lnTo>
                  <a:lnTo>
                    <a:pt x="2532" y="2626"/>
                  </a:lnTo>
                  <a:lnTo>
                    <a:pt x="2314" y="3001"/>
                  </a:lnTo>
                  <a:lnTo>
                    <a:pt x="2095" y="3439"/>
                  </a:lnTo>
                  <a:lnTo>
                    <a:pt x="1876" y="3845"/>
                  </a:lnTo>
                  <a:lnTo>
                    <a:pt x="1751" y="4189"/>
                  </a:lnTo>
                  <a:lnTo>
                    <a:pt x="1720" y="4251"/>
                  </a:lnTo>
                  <a:lnTo>
                    <a:pt x="1689" y="4345"/>
                  </a:lnTo>
                  <a:lnTo>
                    <a:pt x="1" y="8471"/>
                  </a:lnTo>
                  <a:lnTo>
                    <a:pt x="1" y="8471"/>
                  </a:lnTo>
                  <a:lnTo>
                    <a:pt x="1720" y="8440"/>
                  </a:lnTo>
                  <a:lnTo>
                    <a:pt x="3345" y="4314"/>
                  </a:lnTo>
                  <a:lnTo>
                    <a:pt x="3408" y="4251"/>
                  </a:lnTo>
                  <a:lnTo>
                    <a:pt x="3408" y="4189"/>
                  </a:lnTo>
                  <a:lnTo>
                    <a:pt x="3533" y="3970"/>
                  </a:lnTo>
                  <a:lnTo>
                    <a:pt x="3689" y="3626"/>
                  </a:lnTo>
                  <a:lnTo>
                    <a:pt x="3877" y="3282"/>
                  </a:lnTo>
                  <a:lnTo>
                    <a:pt x="4095" y="2970"/>
                  </a:lnTo>
                  <a:lnTo>
                    <a:pt x="4314" y="2657"/>
                  </a:lnTo>
                  <a:lnTo>
                    <a:pt x="4564" y="2376"/>
                  </a:lnTo>
                  <a:lnTo>
                    <a:pt x="4814" y="2126"/>
                  </a:lnTo>
                  <a:lnTo>
                    <a:pt x="5096" y="1907"/>
                  </a:lnTo>
                  <a:lnTo>
                    <a:pt x="5377" y="1688"/>
                  </a:lnTo>
                  <a:lnTo>
                    <a:pt x="5658" y="1501"/>
                  </a:lnTo>
                  <a:lnTo>
                    <a:pt x="5971" y="1313"/>
                  </a:lnTo>
                  <a:lnTo>
                    <a:pt x="6315" y="1188"/>
                  </a:lnTo>
                  <a:lnTo>
                    <a:pt x="6627" y="1063"/>
                  </a:lnTo>
                  <a:lnTo>
                    <a:pt x="6971" y="969"/>
                  </a:lnTo>
                  <a:lnTo>
                    <a:pt x="7315" y="907"/>
                  </a:lnTo>
                  <a:lnTo>
                    <a:pt x="7690" y="844"/>
                  </a:lnTo>
                  <a:lnTo>
                    <a:pt x="20631" y="844"/>
                  </a:lnTo>
                  <a:lnTo>
                    <a:pt x="21006" y="907"/>
                  </a:lnTo>
                  <a:lnTo>
                    <a:pt x="21349" y="969"/>
                  </a:lnTo>
                  <a:lnTo>
                    <a:pt x="21693" y="1063"/>
                  </a:lnTo>
                  <a:lnTo>
                    <a:pt x="22006" y="1188"/>
                  </a:lnTo>
                  <a:lnTo>
                    <a:pt x="22350" y="1313"/>
                  </a:lnTo>
                  <a:lnTo>
                    <a:pt x="22662" y="1501"/>
                  </a:lnTo>
                  <a:lnTo>
                    <a:pt x="22944" y="1688"/>
                  </a:lnTo>
                  <a:lnTo>
                    <a:pt x="23225" y="1907"/>
                  </a:lnTo>
                  <a:lnTo>
                    <a:pt x="23506" y="2126"/>
                  </a:lnTo>
                  <a:lnTo>
                    <a:pt x="23756" y="2376"/>
                  </a:lnTo>
                  <a:lnTo>
                    <a:pt x="24006" y="2657"/>
                  </a:lnTo>
                  <a:lnTo>
                    <a:pt x="24225" y="2970"/>
                  </a:lnTo>
                  <a:lnTo>
                    <a:pt x="24444" y="3282"/>
                  </a:lnTo>
                  <a:lnTo>
                    <a:pt x="24631" y="3626"/>
                  </a:lnTo>
                  <a:lnTo>
                    <a:pt x="24788" y="3970"/>
                  </a:lnTo>
                  <a:lnTo>
                    <a:pt x="26757" y="8502"/>
                  </a:lnTo>
                  <a:lnTo>
                    <a:pt x="28226" y="8502"/>
                  </a:lnTo>
                  <a:lnTo>
                    <a:pt x="26319" y="3876"/>
                  </a:lnTo>
                  <a:lnTo>
                    <a:pt x="26132" y="3439"/>
                  </a:lnTo>
                  <a:lnTo>
                    <a:pt x="25913" y="3001"/>
                  </a:lnTo>
                  <a:lnTo>
                    <a:pt x="25663" y="2626"/>
                  </a:lnTo>
                  <a:lnTo>
                    <a:pt x="25413" y="2251"/>
                  </a:lnTo>
                  <a:lnTo>
                    <a:pt x="25132" y="1907"/>
                  </a:lnTo>
                  <a:lnTo>
                    <a:pt x="24819" y="1595"/>
                  </a:lnTo>
                  <a:lnTo>
                    <a:pt x="24506" y="1313"/>
                  </a:lnTo>
                  <a:lnTo>
                    <a:pt x="24163" y="1032"/>
                  </a:lnTo>
                  <a:lnTo>
                    <a:pt x="23819" y="782"/>
                  </a:lnTo>
                  <a:lnTo>
                    <a:pt x="23444" y="594"/>
                  </a:lnTo>
                  <a:lnTo>
                    <a:pt x="23069" y="407"/>
                  </a:lnTo>
                  <a:lnTo>
                    <a:pt x="22693" y="250"/>
                  </a:lnTo>
                  <a:lnTo>
                    <a:pt x="22287" y="125"/>
                  </a:lnTo>
                  <a:lnTo>
                    <a:pt x="21881" y="63"/>
                  </a:lnTo>
                  <a:lnTo>
                    <a:pt x="21474" y="0"/>
                  </a:lnTo>
                  <a:close/>
                </a:path>
              </a:pathLst>
            </a:custGeom>
            <a:solidFill>
              <a:srgbClr val="72B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2787928" y="1506925"/>
              <a:ext cx="1674637" cy="504483"/>
            </a:xfrm>
            <a:custGeom>
              <a:avLst/>
              <a:gdLst/>
              <a:ahLst/>
              <a:cxnLst/>
              <a:rect l="l" t="t" r="r" b="b"/>
              <a:pathLst>
                <a:path w="28227" h="8503" fill="none" extrusionOk="0">
                  <a:moveTo>
                    <a:pt x="3345" y="4314"/>
                  </a:moveTo>
                  <a:lnTo>
                    <a:pt x="3345" y="4314"/>
                  </a:lnTo>
                  <a:lnTo>
                    <a:pt x="3408" y="4251"/>
                  </a:lnTo>
                  <a:lnTo>
                    <a:pt x="3408" y="4189"/>
                  </a:lnTo>
                  <a:lnTo>
                    <a:pt x="3533" y="3970"/>
                  </a:lnTo>
                  <a:lnTo>
                    <a:pt x="3533" y="3970"/>
                  </a:lnTo>
                  <a:lnTo>
                    <a:pt x="3689" y="3626"/>
                  </a:lnTo>
                  <a:lnTo>
                    <a:pt x="3877" y="3282"/>
                  </a:lnTo>
                  <a:lnTo>
                    <a:pt x="4095" y="2970"/>
                  </a:lnTo>
                  <a:lnTo>
                    <a:pt x="4314" y="2657"/>
                  </a:lnTo>
                  <a:lnTo>
                    <a:pt x="4564" y="2376"/>
                  </a:lnTo>
                  <a:lnTo>
                    <a:pt x="4814" y="2126"/>
                  </a:lnTo>
                  <a:lnTo>
                    <a:pt x="5096" y="1907"/>
                  </a:lnTo>
                  <a:lnTo>
                    <a:pt x="5377" y="1688"/>
                  </a:lnTo>
                  <a:lnTo>
                    <a:pt x="5658" y="1501"/>
                  </a:lnTo>
                  <a:lnTo>
                    <a:pt x="5971" y="1313"/>
                  </a:lnTo>
                  <a:lnTo>
                    <a:pt x="6315" y="1188"/>
                  </a:lnTo>
                  <a:lnTo>
                    <a:pt x="6627" y="1063"/>
                  </a:lnTo>
                  <a:lnTo>
                    <a:pt x="6971" y="969"/>
                  </a:lnTo>
                  <a:lnTo>
                    <a:pt x="7315" y="907"/>
                  </a:lnTo>
                  <a:lnTo>
                    <a:pt x="7690" y="844"/>
                  </a:lnTo>
                  <a:lnTo>
                    <a:pt x="8034" y="844"/>
                  </a:lnTo>
                  <a:lnTo>
                    <a:pt x="20287" y="844"/>
                  </a:lnTo>
                  <a:lnTo>
                    <a:pt x="20287" y="844"/>
                  </a:lnTo>
                  <a:lnTo>
                    <a:pt x="20631" y="844"/>
                  </a:lnTo>
                  <a:lnTo>
                    <a:pt x="21006" y="907"/>
                  </a:lnTo>
                  <a:lnTo>
                    <a:pt x="21349" y="969"/>
                  </a:lnTo>
                  <a:lnTo>
                    <a:pt x="21693" y="1063"/>
                  </a:lnTo>
                  <a:lnTo>
                    <a:pt x="22006" y="1188"/>
                  </a:lnTo>
                  <a:lnTo>
                    <a:pt x="22350" y="1313"/>
                  </a:lnTo>
                  <a:lnTo>
                    <a:pt x="22662" y="1501"/>
                  </a:lnTo>
                  <a:lnTo>
                    <a:pt x="22944" y="1688"/>
                  </a:lnTo>
                  <a:lnTo>
                    <a:pt x="23225" y="1907"/>
                  </a:lnTo>
                  <a:lnTo>
                    <a:pt x="23506" y="2126"/>
                  </a:lnTo>
                  <a:lnTo>
                    <a:pt x="23756" y="2376"/>
                  </a:lnTo>
                  <a:lnTo>
                    <a:pt x="24006" y="2657"/>
                  </a:lnTo>
                  <a:lnTo>
                    <a:pt x="24225" y="2970"/>
                  </a:lnTo>
                  <a:lnTo>
                    <a:pt x="24444" y="3282"/>
                  </a:lnTo>
                  <a:lnTo>
                    <a:pt x="24631" y="3626"/>
                  </a:lnTo>
                  <a:lnTo>
                    <a:pt x="24788" y="3970"/>
                  </a:lnTo>
                  <a:lnTo>
                    <a:pt x="26757" y="8502"/>
                  </a:lnTo>
                  <a:lnTo>
                    <a:pt x="26757" y="8502"/>
                  </a:lnTo>
                  <a:lnTo>
                    <a:pt x="27507" y="8502"/>
                  </a:lnTo>
                  <a:lnTo>
                    <a:pt x="27507" y="8502"/>
                  </a:lnTo>
                  <a:lnTo>
                    <a:pt x="28226" y="8502"/>
                  </a:lnTo>
                  <a:lnTo>
                    <a:pt x="26319" y="3876"/>
                  </a:lnTo>
                  <a:lnTo>
                    <a:pt x="26319" y="3876"/>
                  </a:lnTo>
                  <a:lnTo>
                    <a:pt x="26132" y="3439"/>
                  </a:lnTo>
                  <a:lnTo>
                    <a:pt x="25913" y="3001"/>
                  </a:lnTo>
                  <a:lnTo>
                    <a:pt x="25663" y="2626"/>
                  </a:lnTo>
                  <a:lnTo>
                    <a:pt x="25413" y="2251"/>
                  </a:lnTo>
                  <a:lnTo>
                    <a:pt x="25132" y="1907"/>
                  </a:lnTo>
                  <a:lnTo>
                    <a:pt x="24819" y="1595"/>
                  </a:lnTo>
                  <a:lnTo>
                    <a:pt x="24506" y="1313"/>
                  </a:lnTo>
                  <a:lnTo>
                    <a:pt x="24163" y="1032"/>
                  </a:lnTo>
                  <a:lnTo>
                    <a:pt x="23819" y="782"/>
                  </a:lnTo>
                  <a:lnTo>
                    <a:pt x="23444" y="594"/>
                  </a:lnTo>
                  <a:lnTo>
                    <a:pt x="23069" y="407"/>
                  </a:lnTo>
                  <a:lnTo>
                    <a:pt x="22693" y="250"/>
                  </a:lnTo>
                  <a:lnTo>
                    <a:pt x="22287" y="125"/>
                  </a:lnTo>
                  <a:lnTo>
                    <a:pt x="21881" y="63"/>
                  </a:lnTo>
                  <a:lnTo>
                    <a:pt x="21474" y="0"/>
                  </a:lnTo>
                  <a:lnTo>
                    <a:pt x="21037" y="0"/>
                  </a:lnTo>
                  <a:lnTo>
                    <a:pt x="7159" y="0"/>
                  </a:lnTo>
                  <a:lnTo>
                    <a:pt x="7159" y="0"/>
                  </a:lnTo>
                  <a:lnTo>
                    <a:pt x="6752" y="0"/>
                  </a:lnTo>
                  <a:lnTo>
                    <a:pt x="6346" y="63"/>
                  </a:lnTo>
                  <a:lnTo>
                    <a:pt x="5940" y="125"/>
                  </a:lnTo>
                  <a:lnTo>
                    <a:pt x="5533" y="250"/>
                  </a:lnTo>
                  <a:lnTo>
                    <a:pt x="5127" y="407"/>
                  </a:lnTo>
                  <a:lnTo>
                    <a:pt x="4752" y="594"/>
                  </a:lnTo>
                  <a:lnTo>
                    <a:pt x="4408" y="782"/>
                  </a:lnTo>
                  <a:lnTo>
                    <a:pt x="4033" y="1032"/>
                  </a:lnTo>
                  <a:lnTo>
                    <a:pt x="3720" y="1313"/>
                  </a:lnTo>
                  <a:lnTo>
                    <a:pt x="3376" y="1595"/>
                  </a:lnTo>
                  <a:lnTo>
                    <a:pt x="3095" y="1907"/>
                  </a:lnTo>
                  <a:lnTo>
                    <a:pt x="2814" y="2251"/>
                  </a:lnTo>
                  <a:lnTo>
                    <a:pt x="2532" y="2626"/>
                  </a:lnTo>
                  <a:lnTo>
                    <a:pt x="2314" y="3001"/>
                  </a:lnTo>
                  <a:lnTo>
                    <a:pt x="2095" y="3439"/>
                  </a:lnTo>
                  <a:lnTo>
                    <a:pt x="1876" y="3845"/>
                  </a:lnTo>
                  <a:lnTo>
                    <a:pt x="1751" y="4189"/>
                  </a:lnTo>
                  <a:lnTo>
                    <a:pt x="1751" y="4189"/>
                  </a:lnTo>
                  <a:lnTo>
                    <a:pt x="1720" y="4251"/>
                  </a:lnTo>
                  <a:lnTo>
                    <a:pt x="1689" y="4345"/>
                  </a:lnTo>
                  <a:lnTo>
                    <a:pt x="1" y="8471"/>
                  </a:lnTo>
                  <a:lnTo>
                    <a:pt x="1" y="8471"/>
                  </a:lnTo>
                  <a:lnTo>
                    <a:pt x="1720" y="8440"/>
                  </a:lnTo>
                  <a:lnTo>
                    <a:pt x="3345"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5868340" y="1471682"/>
              <a:ext cx="628694" cy="1324186"/>
            </a:xfrm>
            <a:custGeom>
              <a:avLst/>
              <a:gdLst/>
              <a:ahLst/>
              <a:cxnLst/>
              <a:rect l="l" t="t" r="r" b="b"/>
              <a:pathLst>
                <a:path w="10597" h="22319" extrusionOk="0">
                  <a:moveTo>
                    <a:pt x="2532" y="0"/>
                  </a:moveTo>
                  <a:lnTo>
                    <a:pt x="2251" y="32"/>
                  </a:lnTo>
                  <a:lnTo>
                    <a:pt x="2001" y="63"/>
                  </a:lnTo>
                  <a:lnTo>
                    <a:pt x="1782" y="126"/>
                  </a:lnTo>
                  <a:lnTo>
                    <a:pt x="1532" y="188"/>
                  </a:lnTo>
                  <a:lnTo>
                    <a:pt x="1313" y="313"/>
                  </a:lnTo>
                  <a:lnTo>
                    <a:pt x="1125" y="438"/>
                  </a:lnTo>
                  <a:lnTo>
                    <a:pt x="907" y="594"/>
                  </a:lnTo>
                  <a:lnTo>
                    <a:pt x="750" y="751"/>
                  </a:lnTo>
                  <a:lnTo>
                    <a:pt x="563" y="907"/>
                  </a:lnTo>
                  <a:lnTo>
                    <a:pt x="438" y="1126"/>
                  </a:lnTo>
                  <a:lnTo>
                    <a:pt x="313" y="1313"/>
                  </a:lnTo>
                  <a:lnTo>
                    <a:pt x="188" y="1532"/>
                  </a:lnTo>
                  <a:lnTo>
                    <a:pt x="125" y="1782"/>
                  </a:lnTo>
                  <a:lnTo>
                    <a:pt x="63" y="2032"/>
                  </a:lnTo>
                  <a:lnTo>
                    <a:pt x="0" y="2282"/>
                  </a:lnTo>
                  <a:lnTo>
                    <a:pt x="0" y="2532"/>
                  </a:lnTo>
                  <a:lnTo>
                    <a:pt x="0" y="22318"/>
                  </a:lnTo>
                  <a:lnTo>
                    <a:pt x="10596" y="22318"/>
                  </a:lnTo>
                  <a:lnTo>
                    <a:pt x="10596" y="2532"/>
                  </a:lnTo>
                  <a:lnTo>
                    <a:pt x="10596" y="2282"/>
                  </a:lnTo>
                  <a:lnTo>
                    <a:pt x="10534" y="2032"/>
                  </a:lnTo>
                  <a:lnTo>
                    <a:pt x="10471" y="1782"/>
                  </a:lnTo>
                  <a:lnTo>
                    <a:pt x="10409" y="1532"/>
                  </a:lnTo>
                  <a:lnTo>
                    <a:pt x="10284" y="1313"/>
                  </a:lnTo>
                  <a:lnTo>
                    <a:pt x="10159" y="1126"/>
                  </a:lnTo>
                  <a:lnTo>
                    <a:pt x="10034" y="907"/>
                  </a:lnTo>
                  <a:lnTo>
                    <a:pt x="9846" y="751"/>
                  </a:lnTo>
                  <a:lnTo>
                    <a:pt x="9690" y="594"/>
                  </a:lnTo>
                  <a:lnTo>
                    <a:pt x="9502" y="438"/>
                  </a:lnTo>
                  <a:lnTo>
                    <a:pt x="9284" y="313"/>
                  </a:lnTo>
                  <a:lnTo>
                    <a:pt x="9065" y="188"/>
                  </a:lnTo>
                  <a:lnTo>
                    <a:pt x="8815" y="126"/>
                  </a:lnTo>
                  <a:lnTo>
                    <a:pt x="8596" y="63"/>
                  </a:lnTo>
                  <a:lnTo>
                    <a:pt x="8346" y="32"/>
                  </a:lnTo>
                  <a:lnTo>
                    <a:pt x="8065"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p:nvPr/>
          </p:nvSpPr>
          <p:spPr>
            <a:xfrm>
              <a:off x="2702609" y="2619625"/>
              <a:ext cx="261575" cy="365413"/>
            </a:xfrm>
            <a:custGeom>
              <a:avLst/>
              <a:gdLst/>
              <a:ahLst/>
              <a:cxnLst/>
              <a:rect l="l" t="t" r="r" b="b"/>
              <a:pathLst>
                <a:path w="4409" h="6159" extrusionOk="0">
                  <a:moveTo>
                    <a:pt x="845" y="1"/>
                  </a:moveTo>
                  <a:lnTo>
                    <a:pt x="657" y="63"/>
                  </a:lnTo>
                  <a:lnTo>
                    <a:pt x="470" y="157"/>
                  </a:lnTo>
                  <a:lnTo>
                    <a:pt x="313" y="313"/>
                  </a:lnTo>
                  <a:lnTo>
                    <a:pt x="188" y="438"/>
                  </a:lnTo>
                  <a:lnTo>
                    <a:pt x="95" y="626"/>
                  </a:lnTo>
                  <a:lnTo>
                    <a:pt x="32" y="814"/>
                  </a:lnTo>
                  <a:lnTo>
                    <a:pt x="1" y="1032"/>
                  </a:lnTo>
                  <a:lnTo>
                    <a:pt x="1" y="5127"/>
                  </a:lnTo>
                  <a:lnTo>
                    <a:pt x="32" y="5315"/>
                  </a:lnTo>
                  <a:lnTo>
                    <a:pt x="95" y="5533"/>
                  </a:lnTo>
                  <a:lnTo>
                    <a:pt x="188" y="5690"/>
                  </a:lnTo>
                  <a:lnTo>
                    <a:pt x="313" y="5846"/>
                  </a:lnTo>
                  <a:lnTo>
                    <a:pt x="470" y="5971"/>
                  </a:lnTo>
                  <a:lnTo>
                    <a:pt x="657" y="6065"/>
                  </a:lnTo>
                  <a:lnTo>
                    <a:pt x="845" y="6127"/>
                  </a:lnTo>
                  <a:lnTo>
                    <a:pt x="1064" y="6159"/>
                  </a:lnTo>
                  <a:lnTo>
                    <a:pt x="3345" y="6159"/>
                  </a:lnTo>
                  <a:lnTo>
                    <a:pt x="3564" y="6127"/>
                  </a:lnTo>
                  <a:lnTo>
                    <a:pt x="3752" y="6065"/>
                  </a:lnTo>
                  <a:lnTo>
                    <a:pt x="3939" y="5971"/>
                  </a:lnTo>
                  <a:lnTo>
                    <a:pt x="4096" y="5846"/>
                  </a:lnTo>
                  <a:lnTo>
                    <a:pt x="4221" y="5690"/>
                  </a:lnTo>
                  <a:lnTo>
                    <a:pt x="4314" y="5533"/>
                  </a:lnTo>
                  <a:lnTo>
                    <a:pt x="4377" y="5315"/>
                  </a:lnTo>
                  <a:lnTo>
                    <a:pt x="4408" y="5127"/>
                  </a:lnTo>
                  <a:lnTo>
                    <a:pt x="4408" y="1032"/>
                  </a:lnTo>
                  <a:lnTo>
                    <a:pt x="4377" y="814"/>
                  </a:lnTo>
                  <a:lnTo>
                    <a:pt x="4314" y="626"/>
                  </a:lnTo>
                  <a:lnTo>
                    <a:pt x="4221" y="438"/>
                  </a:lnTo>
                  <a:lnTo>
                    <a:pt x="4096" y="313"/>
                  </a:lnTo>
                  <a:lnTo>
                    <a:pt x="3939" y="157"/>
                  </a:lnTo>
                  <a:lnTo>
                    <a:pt x="3752" y="63"/>
                  </a:lnTo>
                  <a:lnTo>
                    <a:pt x="3564"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3"/>
            <p:cNvSpPr/>
            <p:nvPr/>
          </p:nvSpPr>
          <p:spPr>
            <a:xfrm>
              <a:off x="4277139" y="2619625"/>
              <a:ext cx="259676" cy="365413"/>
            </a:xfrm>
            <a:custGeom>
              <a:avLst/>
              <a:gdLst/>
              <a:ahLst/>
              <a:cxnLst/>
              <a:rect l="l" t="t" r="r" b="b"/>
              <a:pathLst>
                <a:path w="4377" h="6159" extrusionOk="0">
                  <a:moveTo>
                    <a:pt x="813" y="1"/>
                  </a:moveTo>
                  <a:lnTo>
                    <a:pt x="625" y="63"/>
                  </a:lnTo>
                  <a:lnTo>
                    <a:pt x="469" y="157"/>
                  </a:lnTo>
                  <a:lnTo>
                    <a:pt x="313" y="313"/>
                  </a:lnTo>
                  <a:lnTo>
                    <a:pt x="188" y="438"/>
                  </a:lnTo>
                  <a:lnTo>
                    <a:pt x="63" y="626"/>
                  </a:lnTo>
                  <a:lnTo>
                    <a:pt x="32" y="814"/>
                  </a:lnTo>
                  <a:lnTo>
                    <a:pt x="0" y="1032"/>
                  </a:lnTo>
                  <a:lnTo>
                    <a:pt x="0" y="5127"/>
                  </a:lnTo>
                  <a:lnTo>
                    <a:pt x="32" y="5315"/>
                  </a:lnTo>
                  <a:lnTo>
                    <a:pt x="63" y="5533"/>
                  </a:lnTo>
                  <a:lnTo>
                    <a:pt x="188" y="5690"/>
                  </a:lnTo>
                  <a:lnTo>
                    <a:pt x="313" y="5846"/>
                  </a:lnTo>
                  <a:lnTo>
                    <a:pt x="469" y="5971"/>
                  </a:lnTo>
                  <a:lnTo>
                    <a:pt x="625" y="6065"/>
                  </a:lnTo>
                  <a:lnTo>
                    <a:pt x="813" y="6127"/>
                  </a:lnTo>
                  <a:lnTo>
                    <a:pt x="1032" y="6159"/>
                  </a:lnTo>
                  <a:lnTo>
                    <a:pt x="3345" y="6159"/>
                  </a:lnTo>
                  <a:lnTo>
                    <a:pt x="3532" y="6127"/>
                  </a:lnTo>
                  <a:lnTo>
                    <a:pt x="3720" y="6065"/>
                  </a:lnTo>
                  <a:lnTo>
                    <a:pt x="3907" y="5971"/>
                  </a:lnTo>
                  <a:lnTo>
                    <a:pt x="4064" y="5846"/>
                  </a:lnTo>
                  <a:lnTo>
                    <a:pt x="4189" y="5690"/>
                  </a:lnTo>
                  <a:lnTo>
                    <a:pt x="4283" y="5533"/>
                  </a:lnTo>
                  <a:lnTo>
                    <a:pt x="4345" y="5315"/>
                  </a:lnTo>
                  <a:lnTo>
                    <a:pt x="4376" y="5127"/>
                  </a:lnTo>
                  <a:lnTo>
                    <a:pt x="4376" y="1032"/>
                  </a:lnTo>
                  <a:lnTo>
                    <a:pt x="4345" y="814"/>
                  </a:lnTo>
                  <a:lnTo>
                    <a:pt x="4283" y="626"/>
                  </a:lnTo>
                  <a:lnTo>
                    <a:pt x="4189" y="438"/>
                  </a:lnTo>
                  <a:lnTo>
                    <a:pt x="4064" y="313"/>
                  </a:lnTo>
                  <a:lnTo>
                    <a:pt x="3907" y="157"/>
                  </a:lnTo>
                  <a:lnTo>
                    <a:pt x="3720" y="63"/>
                  </a:lnTo>
                  <a:lnTo>
                    <a:pt x="3532"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3"/>
            <p:cNvSpPr/>
            <p:nvPr/>
          </p:nvSpPr>
          <p:spPr>
            <a:xfrm>
              <a:off x="5868340" y="1553262"/>
              <a:ext cx="628694" cy="1324186"/>
            </a:xfrm>
            <a:custGeom>
              <a:avLst/>
              <a:gdLst/>
              <a:ahLst/>
              <a:cxnLst/>
              <a:rect l="l" t="t" r="r" b="b"/>
              <a:pathLst>
                <a:path w="10597" h="22319" extrusionOk="0">
                  <a:moveTo>
                    <a:pt x="2438" y="1"/>
                  </a:moveTo>
                  <a:lnTo>
                    <a:pt x="2188" y="32"/>
                  </a:lnTo>
                  <a:lnTo>
                    <a:pt x="1938" y="63"/>
                  </a:lnTo>
                  <a:lnTo>
                    <a:pt x="1719" y="126"/>
                  </a:lnTo>
                  <a:lnTo>
                    <a:pt x="1500" y="188"/>
                  </a:lnTo>
                  <a:lnTo>
                    <a:pt x="1282" y="313"/>
                  </a:lnTo>
                  <a:lnTo>
                    <a:pt x="1063" y="407"/>
                  </a:lnTo>
                  <a:lnTo>
                    <a:pt x="875" y="563"/>
                  </a:lnTo>
                  <a:lnTo>
                    <a:pt x="719" y="720"/>
                  </a:lnTo>
                  <a:lnTo>
                    <a:pt x="563" y="876"/>
                  </a:lnTo>
                  <a:lnTo>
                    <a:pt x="406" y="1064"/>
                  </a:lnTo>
                  <a:lnTo>
                    <a:pt x="281" y="1282"/>
                  </a:lnTo>
                  <a:lnTo>
                    <a:pt x="188" y="1501"/>
                  </a:lnTo>
                  <a:lnTo>
                    <a:pt x="125" y="1720"/>
                  </a:lnTo>
                  <a:lnTo>
                    <a:pt x="63" y="1939"/>
                  </a:lnTo>
                  <a:lnTo>
                    <a:pt x="0" y="2189"/>
                  </a:lnTo>
                  <a:lnTo>
                    <a:pt x="0" y="2439"/>
                  </a:lnTo>
                  <a:lnTo>
                    <a:pt x="0" y="22319"/>
                  </a:lnTo>
                  <a:lnTo>
                    <a:pt x="10596" y="22319"/>
                  </a:lnTo>
                  <a:lnTo>
                    <a:pt x="10596" y="2439"/>
                  </a:lnTo>
                  <a:lnTo>
                    <a:pt x="10596" y="2189"/>
                  </a:lnTo>
                  <a:lnTo>
                    <a:pt x="10534" y="1939"/>
                  </a:lnTo>
                  <a:lnTo>
                    <a:pt x="10503" y="1720"/>
                  </a:lnTo>
                  <a:lnTo>
                    <a:pt x="10409" y="1501"/>
                  </a:lnTo>
                  <a:lnTo>
                    <a:pt x="10315" y="1282"/>
                  </a:lnTo>
                  <a:lnTo>
                    <a:pt x="10190" y="1064"/>
                  </a:lnTo>
                  <a:lnTo>
                    <a:pt x="10034" y="876"/>
                  </a:lnTo>
                  <a:lnTo>
                    <a:pt x="9877" y="720"/>
                  </a:lnTo>
                  <a:lnTo>
                    <a:pt x="9721" y="563"/>
                  </a:lnTo>
                  <a:lnTo>
                    <a:pt x="9534" y="407"/>
                  </a:lnTo>
                  <a:lnTo>
                    <a:pt x="9315" y="313"/>
                  </a:lnTo>
                  <a:lnTo>
                    <a:pt x="9127" y="188"/>
                  </a:lnTo>
                  <a:lnTo>
                    <a:pt x="8877" y="126"/>
                  </a:lnTo>
                  <a:lnTo>
                    <a:pt x="8658" y="63"/>
                  </a:lnTo>
                  <a:lnTo>
                    <a:pt x="8408" y="32"/>
                  </a:lnTo>
                  <a:lnTo>
                    <a:pt x="81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3"/>
            <p:cNvSpPr/>
            <p:nvPr/>
          </p:nvSpPr>
          <p:spPr>
            <a:xfrm>
              <a:off x="2621029" y="2300659"/>
              <a:ext cx="1991684" cy="552718"/>
            </a:xfrm>
            <a:custGeom>
              <a:avLst/>
              <a:gdLst/>
              <a:ahLst/>
              <a:cxnLst/>
              <a:rect l="l" t="t" r="r" b="b"/>
              <a:pathLst>
                <a:path w="33571" h="9316" extrusionOk="0">
                  <a:moveTo>
                    <a:pt x="33196" y="1"/>
                  </a:moveTo>
                  <a:lnTo>
                    <a:pt x="33227" y="344"/>
                  </a:lnTo>
                  <a:lnTo>
                    <a:pt x="33196" y="532"/>
                  </a:lnTo>
                  <a:lnTo>
                    <a:pt x="33133" y="751"/>
                  </a:lnTo>
                  <a:lnTo>
                    <a:pt x="33008" y="1126"/>
                  </a:lnTo>
                  <a:lnTo>
                    <a:pt x="32821" y="1470"/>
                  </a:lnTo>
                  <a:lnTo>
                    <a:pt x="32571" y="1782"/>
                  </a:lnTo>
                  <a:lnTo>
                    <a:pt x="32321" y="2032"/>
                  </a:lnTo>
                  <a:lnTo>
                    <a:pt x="32039" y="2251"/>
                  </a:lnTo>
                  <a:lnTo>
                    <a:pt x="31758" y="2439"/>
                  </a:lnTo>
                  <a:lnTo>
                    <a:pt x="31508" y="2564"/>
                  </a:lnTo>
                  <a:lnTo>
                    <a:pt x="31133" y="2720"/>
                  </a:lnTo>
                  <a:lnTo>
                    <a:pt x="30726" y="2814"/>
                  </a:lnTo>
                  <a:lnTo>
                    <a:pt x="30289" y="2908"/>
                  </a:lnTo>
                  <a:lnTo>
                    <a:pt x="29851" y="2970"/>
                  </a:lnTo>
                  <a:lnTo>
                    <a:pt x="28257" y="3095"/>
                  </a:lnTo>
                  <a:lnTo>
                    <a:pt x="26663" y="3220"/>
                  </a:lnTo>
                  <a:lnTo>
                    <a:pt x="23475" y="3376"/>
                  </a:lnTo>
                  <a:lnTo>
                    <a:pt x="20287" y="3470"/>
                  </a:lnTo>
                  <a:lnTo>
                    <a:pt x="17067" y="3501"/>
                  </a:lnTo>
                  <a:lnTo>
                    <a:pt x="13816" y="3470"/>
                  </a:lnTo>
                  <a:lnTo>
                    <a:pt x="10534" y="3376"/>
                  </a:lnTo>
                  <a:lnTo>
                    <a:pt x="7252" y="3189"/>
                  </a:lnTo>
                  <a:lnTo>
                    <a:pt x="3970" y="2970"/>
                  </a:lnTo>
                  <a:lnTo>
                    <a:pt x="3501" y="2908"/>
                  </a:lnTo>
                  <a:lnTo>
                    <a:pt x="3064" y="2814"/>
                  </a:lnTo>
                  <a:lnTo>
                    <a:pt x="2657" y="2720"/>
                  </a:lnTo>
                  <a:lnTo>
                    <a:pt x="2314" y="2564"/>
                  </a:lnTo>
                  <a:lnTo>
                    <a:pt x="1845" y="2345"/>
                  </a:lnTo>
                  <a:lnTo>
                    <a:pt x="1595" y="2220"/>
                  </a:lnTo>
                  <a:lnTo>
                    <a:pt x="1376" y="2064"/>
                  </a:lnTo>
                  <a:lnTo>
                    <a:pt x="1157" y="1845"/>
                  </a:lnTo>
                  <a:lnTo>
                    <a:pt x="969" y="1595"/>
                  </a:lnTo>
                  <a:lnTo>
                    <a:pt x="813" y="1282"/>
                  </a:lnTo>
                  <a:lnTo>
                    <a:pt x="688" y="876"/>
                  </a:lnTo>
                  <a:lnTo>
                    <a:pt x="532" y="63"/>
                  </a:lnTo>
                  <a:lnTo>
                    <a:pt x="282" y="157"/>
                  </a:lnTo>
                  <a:lnTo>
                    <a:pt x="188" y="219"/>
                  </a:lnTo>
                  <a:lnTo>
                    <a:pt x="126" y="282"/>
                  </a:lnTo>
                  <a:lnTo>
                    <a:pt x="63" y="376"/>
                  </a:lnTo>
                  <a:lnTo>
                    <a:pt x="32" y="469"/>
                  </a:lnTo>
                  <a:lnTo>
                    <a:pt x="0" y="688"/>
                  </a:lnTo>
                  <a:lnTo>
                    <a:pt x="0" y="845"/>
                  </a:lnTo>
                  <a:lnTo>
                    <a:pt x="0" y="1907"/>
                  </a:lnTo>
                  <a:lnTo>
                    <a:pt x="0" y="5908"/>
                  </a:lnTo>
                  <a:lnTo>
                    <a:pt x="32" y="6221"/>
                  </a:lnTo>
                  <a:lnTo>
                    <a:pt x="63" y="6533"/>
                  </a:lnTo>
                  <a:lnTo>
                    <a:pt x="157" y="6846"/>
                  </a:lnTo>
                  <a:lnTo>
                    <a:pt x="251" y="7127"/>
                  </a:lnTo>
                  <a:lnTo>
                    <a:pt x="407" y="7377"/>
                  </a:lnTo>
                  <a:lnTo>
                    <a:pt x="563" y="7627"/>
                  </a:lnTo>
                  <a:lnTo>
                    <a:pt x="751" y="7877"/>
                  </a:lnTo>
                  <a:lnTo>
                    <a:pt x="938" y="8096"/>
                  </a:lnTo>
                  <a:lnTo>
                    <a:pt x="1157" y="8284"/>
                  </a:lnTo>
                  <a:lnTo>
                    <a:pt x="1407" y="8471"/>
                  </a:lnTo>
                  <a:lnTo>
                    <a:pt x="1657" y="8628"/>
                  </a:lnTo>
                  <a:lnTo>
                    <a:pt x="1938" y="8753"/>
                  </a:lnTo>
                  <a:lnTo>
                    <a:pt x="2220" y="8878"/>
                  </a:lnTo>
                  <a:lnTo>
                    <a:pt x="2532" y="8940"/>
                  </a:lnTo>
                  <a:lnTo>
                    <a:pt x="2845" y="8971"/>
                  </a:lnTo>
                  <a:lnTo>
                    <a:pt x="3157" y="9003"/>
                  </a:lnTo>
                  <a:lnTo>
                    <a:pt x="6565" y="9159"/>
                  </a:lnTo>
                  <a:lnTo>
                    <a:pt x="10003" y="9253"/>
                  </a:lnTo>
                  <a:lnTo>
                    <a:pt x="13410" y="9315"/>
                  </a:lnTo>
                  <a:lnTo>
                    <a:pt x="20255" y="9315"/>
                  </a:lnTo>
                  <a:lnTo>
                    <a:pt x="23694" y="9253"/>
                  </a:lnTo>
                  <a:lnTo>
                    <a:pt x="27132" y="9159"/>
                  </a:lnTo>
                  <a:lnTo>
                    <a:pt x="30539" y="9003"/>
                  </a:lnTo>
                  <a:lnTo>
                    <a:pt x="30852" y="8971"/>
                  </a:lnTo>
                  <a:lnTo>
                    <a:pt x="31164" y="8940"/>
                  </a:lnTo>
                  <a:lnTo>
                    <a:pt x="31445" y="8878"/>
                  </a:lnTo>
                  <a:lnTo>
                    <a:pt x="31727" y="8753"/>
                  </a:lnTo>
                  <a:lnTo>
                    <a:pt x="32008" y="8628"/>
                  </a:lnTo>
                  <a:lnTo>
                    <a:pt x="32258" y="8471"/>
                  </a:lnTo>
                  <a:lnTo>
                    <a:pt x="32477" y="8284"/>
                  </a:lnTo>
                  <a:lnTo>
                    <a:pt x="32696" y="8096"/>
                  </a:lnTo>
                  <a:lnTo>
                    <a:pt x="32883" y="7877"/>
                  </a:lnTo>
                  <a:lnTo>
                    <a:pt x="33071" y="7627"/>
                  </a:lnTo>
                  <a:lnTo>
                    <a:pt x="33227" y="7377"/>
                  </a:lnTo>
                  <a:lnTo>
                    <a:pt x="33352" y="7127"/>
                  </a:lnTo>
                  <a:lnTo>
                    <a:pt x="33446" y="6846"/>
                  </a:lnTo>
                  <a:lnTo>
                    <a:pt x="33508" y="6533"/>
                  </a:lnTo>
                  <a:lnTo>
                    <a:pt x="33571" y="6221"/>
                  </a:lnTo>
                  <a:lnTo>
                    <a:pt x="33571" y="5908"/>
                  </a:lnTo>
                  <a:lnTo>
                    <a:pt x="33571" y="1907"/>
                  </a:lnTo>
                  <a:lnTo>
                    <a:pt x="33571" y="845"/>
                  </a:lnTo>
                  <a:lnTo>
                    <a:pt x="33571" y="688"/>
                  </a:lnTo>
                  <a:lnTo>
                    <a:pt x="33571" y="532"/>
                  </a:lnTo>
                  <a:lnTo>
                    <a:pt x="33540" y="407"/>
                  </a:lnTo>
                  <a:lnTo>
                    <a:pt x="33508" y="282"/>
                  </a:lnTo>
                  <a:lnTo>
                    <a:pt x="33446" y="219"/>
                  </a:lnTo>
                  <a:lnTo>
                    <a:pt x="33321" y="94"/>
                  </a:lnTo>
                  <a:lnTo>
                    <a:pt x="33196"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3"/>
            <p:cNvSpPr/>
            <p:nvPr/>
          </p:nvSpPr>
          <p:spPr>
            <a:xfrm>
              <a:off x="2693354" y="2187515"/>
              <a:ext cx="387646" cy="263425"/>
            </a:xfrm>
            <a:custGeom>
              <a:avLst/>
              <a:gdLst/>
              <a:ahLst/>
              <a:cxnLst/>
              <a:rect l="l" t="t" r="r" b="b"/>
              <a:pathLst>
                <a:path w="6534" h="4440" extrusionOk="0">
                  <a:moveTo>
                    <a:pt x="813" y="1"/>
                  </a:moveTo>
                  <a:lnTo>
                    <a:pt x="626" y="63"/>
                  </a:lnTo>
                  <a:lnTo>
                    <a:pt x="438" y="157"/>
                  </a:lnTo>
                  <a:lnTo>
                    <a:pt x="282" y="282"/>
                  </a:lnTo>
                  <a:lnTo>
                    <a:pt x="188" y="470"/>
                  </a:lnTo>
                  <a:lnTo>
                    <a:pt x="94" y="657"/>
                  </a:lnTo>
                  <a:lnTo>
                    <a:pt x="32" y="876"/>
                  </a:lnTo>
                  <a:lnTo>
                    <a:pt x="1" y="1095"/>
                  </a:lnTo>
                  <a:lnTo>
                    <a:pt x="1" y="1345"/>
                  </a:lnTo>
                  <a:lnTo>
                    <a:pt x="1" y="1626"/>
                  </a:lnTo>
                  <a:lnTo>
                    <a:pt x="63" y="2158"/>
                  </a:lnTo>
                  <a:lnTo>
                    <a:pt x="219" y="2720"/>
                  </a:lnTo>
                  <a:lnTo>
                    <a:pt x="313" y="2939"/>
                  </a:lnTo>
                  <a:lnTo>
                    <a:pt x="438" y="3127"/>
                  </a:lnTo>
                  <a:lnTo>
                    <a:pt x="563" y="3314"/>
                  </a:lnTo>
                  <a:lnTo>
                    <a:pt x="751" y="3502"/>
                  </a:lnTo>
                  <a:lnTo>
                    <a:pt x="969" y="3627"/>
                  </a:lnTo>
                  <a:lnTo>
                    <a:pt x="1220" y="3783"/>
                  </a:lnTo>
                  <a:lnTo>
                    <a:pt x="1782" y="4033"/>
                  </a:lnTo>
                  <a:lnTo>
                    <a:pt x="2095" y="4158"/>
                  </a:lnTo>
                  <a:lnTo>
                    <a:pt x="2501" y="4252"/>
                  </a:lnTo>
                  <a:lnTo>
                    <a:pt x="2939" y="4314"/>
                  </a:lnTo>
                  <a:lnTo>
                    <a:pt x="3408" y="4377"/>
                  </a:lnTo>
                  <a:lnTo>
                    <a:pt x="3876" y="4408"/>
                  </a:lnTo>
                  <a:lnTo>
                    <a:pt x="4345" y="4439"/>
                  </a:lnTo>
                  <a:lnTo>
                    <a:pt x="4783" y="4408"/>
                  </a:lnTo>
                  <a:lnTo>
                    <a:pt x="5158" y="4346"/>
                  </a:lnTo>
                  <a:lnTo>
                    <a:pt x="5408" y="4283"/>
                  </a:lnTo>
                  <a:lnTo>
                    <a:pt x="5658" y="4221"/>
                  </a:lnTo>
                  <a:lnTo>
                    <a:pt x="5877" y="4096"/>
                  </a:lnTo>
                  <a:lnTo>
                    <a:pt x="6064" y="3971"/>
                  </a:lnTo>
                  <a:lnTo>
                    <a:pt x="6221" y="3814"/>
                  </a:lnTo>
                  <a:lnTo>
                    <a:pt x="6377" y="3627"/>
                  </a:lnTo>
                  <a:lnTo>
                    <a:pt x="6471" y="3408"/>
                  </a:lnTo>
                  <a:lnTo>
                    <a:pt x="6502" y="3189"/>
                  </a:lnTo>
                  <a:lnTo>
                    <a:pt x="6533" y="2970"/>
                  </a:lnTo>
                  <a:lnTo>
                    <a:pt x="6471" y="2752"/>
                  </a:lnTo>
                  <a:lnTo>
                    <a:pt x="6408" y="2533"/>
                  </a:lnTo>
                  <a:lnTo>
                    <a:pt x="6315" y="2345"/>
                  </a:lnTo>
                  <a:lnTo>
                    <a:pt x="6189" y="2158"/>
                  </a:lnTo>
                  <a:lnTo>
                    <a:pt x="6033" y="1970"/>
                  </a:lnTo>
                  <a:lnTo>
                    <a:pt x="5846" y="1845"/>
                  </a:lnTo>
                  <a:lnTo>
                    <a:pt x="5658" y="1720"/>
                  </a:lnTo>
                  <a:lnTo>
                    <a:pt x="5127" y="1439"/>
                  </a:lnTo>
                  <a:lnTo>
                    <a:pt x="4627" y="1220"/>
                  </a:lnTo>
                  <a:lnTo>
                    <a:pt x="3658" y="782"/>
                  </a:lnTo>
                  <a:lnTo>
                    <a:pt x="2689" y="438"/>
                  </a:lnTo>
                  <a:lnTo>
                    <a:pt x="1688" y="95"/>
                  </a:lnTo>
                  <a:lnTo>
                    <a:pt x="1345" y="32"/>
                  </a:lnTo>
                  <a:lnTo>
                    <a:pt x="10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3"/>
            <p:cNvSpPr/>
            <p:nvPr/>
          </p:nvSpPr>
          <p:spPr>
            <a:xfrm>
              <a:off x="4169571" y="2187515"/>
              <a:ext cx="387646" cy="263425"/>
            </a:xfrm>
            <a:custGeom>
              <a:avLst/>
              <a:gdLst/>
              <a:ahLst/>
              <a:cxnLst/>
              <a:rect l="l" t="t" r="r" b="b"/>
              <a:pathLst>
                <a:path w="6534" h="4440" extrusionOk="0">
                  <a:moveTo>
                    <a:pt x="5470" y="1"/>
                  </a:moveTo>
                  <a:lnTo>
                    <a:pt x="5189" y="32"/>
                  </a:lnTo>
                  <a:lnTo>
                    <a:pt x="4845" y="95"/>
                  </a:lnTo>
                  <a:lnTo>
                    <a:pt x="3845" y="438"/>
                  </a:lnTo>
                  <a:lnTo>
                    <a:pt x="2876" y="782"/>
                  </a:lnTo>
                  <a:lnTo>
                    <a:pt x="1907" y="1220"/>
                  </a:lnTo>
                  <a:lnTo>
                    <a:pt x="1407" y="1439"/>
                  </a:lnTo>
                  <a:lnTo>
                    <a:pt x="876" y="1720"/>
                  </a:lnTo>
                  <a:lnTo>
                    <a:pt x="688" y="1845"/>
                  </a:lnTo>
                  <a:lnTo>
                    <a:pt x="501" y="1970"/>
                  </a:lnTo>
                  <a:lnTo>
                    <a:pt x="344" y="2158"/>
                  </a:lnTo>
                  <a:lnTo>
                    <a:pt x="219" y="2345"/>
                  </a:lnTo>
                  <a:lnTo>
                    <a:pt x="125" y="2533"/>
                  </a:lnTo>
                  <a:lnTo>
                    <a:pt x="63" y="2752"/>
                  </a:lnTo>
                  <a:lnTo>
                    <a:pt x="0" y="2970"/>
                  </a:lnTo>
                  <a:lnTo>
                    <a:pt x="32" y="3189"/>
                  </a:lnTo>
                  <a:lnTo>
                    <a:pt x="63" y="3408"/>
                  </a:lnTo>
                  <a:lnTo>
                    <a:pt x="157" y="3627"/>
                  </a:lnTo>
                  <a:lnTo>
                    <a:pt x="313" y="3814"/>
                  </a:lnTo>
                  <a:lnTo>
                    <a:pt x="469" y="3971"/>
                  </a:lnTo>
                  <a:lnTo>
                    <a:pt x="657" y="4096"/>
                  </a:lnTo>
                  <a:lnTo>
                    <a:pt x="876" y="4221"/>
                  </a:lnTo>
                  <a:lnTo>
                    <a:pt x="1126" y="4283"/>
                  </a:lnTo>
                  <a:lnTo>
                    <a:pt x="1376" y="4346"/>
                  </a:lnTo>
                  <a:lnTo>
                    <a:pt x="1751" y="4408"/>
                  </a:lnTo>
                  <a:lnTo>
                    <a:pt x="2188" y="4439"/>
                  </a:lnTo>
                  <a:lnTo>
                    <a:pt x="2657" y="4408"/>
                  </a:lnTo>
                  <a:lnTo>
                    <a:pt x="3126" y="4377"/>
                  </a:lnTo>
                  <a:lnTo>
                    <a:pt x="3595" y="4314"/>
                  </a:lnTo>
                  <a:lnTo>
                    <a:pt x="4033" y="4252"/>
                  </a:lnTo>
                  <a:lnTo>
                    <a:pt x="4439" y="4158"/>
                  </a:lnTo>
                  <a:lnTo>
                    <a:pt x="4752" y="4033"/>
                  </a:lnTo>
                  <a:lnTo>
                    <a:pt x="5314" y="3783"/>
                  </a:lnTo>
                  <a:lnTo>
                    <a:pt x="5564" y="3627"/>
                  </a:lnTo>
                  <a:lnTo>
                    <a:pt x="5783" y="3502"/>
                  </a:lnTo>
                  <a:lnTo>
                    <a:pt x="5971" y="3314"/>
                  </a:lnTo>
                  <a:lnTo>
                    <a:pt x="6096" y="3127"/>
                  </a:lnTo>
                  <a:lnTo>
                    <a:pt x="6221" y="2939"/>
                  </a:lnTo>
                  <a:lnTo>
                    <a:pt x="6314" y="2720"/>
                  </a:lnTo>
                  <a:lnTo>
                    <a:pt x="6471" y="2158"/>
                  </a:lnTo>
                  <a:lnTo>
                    <a:pt x="6533" y="1626"/>
                  </a:lnTo>
                  <a:lnTo>
                    <a:pt x="6533" y="1345"/>
                  </a:lnTo>
                  <a:lnTo>
                    <a:pt x="6533" y="1095"/>
                  </a:lnTo>
                  <a:lnTo>
                    <a:pt x="6502" y="876"/>
                  </a:lnTo>
                  <a:lnTo>
                    <a:pt x="6439" y="657"/>
                  </a:lnTo>
                  <a:lnTo>
                    <a:pt x="6346" y="470"/>
                  </a:lnTo>
                  <a:lnTo>
                    <a:pt x="6252" y="282"/>
                  </a:lnTo>
                  <a:lnTo>
                    <a:pt x="6096" y="157"/>
                  </a:lnTo>
                  <a:lnTo>
                    <a:pt x="5908" y="63"/>
                  </a:lnTo>
                  <a:lnTo>
                    <a:pt x="5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3"/>
            <p:cNvSpPr/>
            <p:nvPr/>
          </p:nvSpPr>
          <p:spPr>
            <a:xfrm>
              <a:off x="4277139" y="2621523"/>
              <a:ext cx="139123" cy="122457"/>
            </a:xfrm>
            <a:custGeom>
              <a:avLst/>
              <a:gdLst/>
              <a:ahLst/>
              <a:cxnLst/>
              <a:rect l="l" t="t" r="r" b="b"/>
              <a:pathLst>
                <a:path w="2345" h="2064" extrusionOk="0">
                  <a:moveTo>
                    <a:pt x="813" y="0"/>
                  </a:moveTo>
                  <a:lnTo>
                    <a:pt x="625" y="63"/>
                  </a:lnTo>
                  <a:lnTo>
                    <a:pt x="469" y="156"/>
                  </a:lnTo>
                  <a:lnTo>
                    <a:pt x="313" y="281"/>
                  </a:lnTo>
                  <a:lnTo>
                    <a:pt x="188" y="438"/>
                  </a:lnTo>
                  <a:lnTo>
                    <a:pt x="63" y="625"/>
                  </a:lnTo>
                  <a:lnTo>
                    <a:pt x="32" y="813"/>
                  </a:lnTo>
                  <a:lnTo>
                    <a:pt x="0" y="1032"/>
                  </a:lnTo>
                  <a:lnTo>
                    <a:pt x="32" y="1250"/>
                  </a:lnTo>
                  <a:lnTo>
                    <a:pt x="63" y="1438"/>
                  </a:lnTo>
                  <a:lnTo>
                    <a:pt x="188" y="1594"/>
                  </a:lnTo>
                  <a:lnTo>
                    <a:pt x="313" y="1751"/>
                  </a:lnTo>
                  <a:lnTo>
                    <a:pt x="469" y="1876"/>
                  </a:lnTo>
                  <a:lnTo>
                    <a:pt x="625" y="1969"/>
                  </a:lnTo>
                  <a:lnTo>
                    <a:pt x="813" y="2032"/>
                  </a:lnTo>
                  <a:lnTo>
                    <a:pt x="1032" y="2063"/>
                  </a:lnTo>
                  <a:lnTo>
                    <a:pt x="1282" y="2063"/>
                  </a:lnTo>
                  <a:lnTo>
                    <a:pt x="1501" y="2032"/>
                  </a:lnTo>
                  <a:lnTo>
                    <a:pt x="1688" y="1969"/>
                  </a:lnTo>
                  <a:lnTo>
                    <a:pt x="1876" y="1876"/>
                  </a:lnTo>
                  <a:lnTo>
                    <a:pt x="2032" y="1751"/>
                  </a:lnTo>
                  <a:lnTo>
                    <a:pt x="2157" y="1594"/>
                  </a:lnTo>
                  <a:lnTo>
                    <a:pt x="2251" y="1438"/>
                  </a:lnTo>
                  <a:lnTo>
                    <a:pt x="2313" y="1250"/>
                  </a:lnTo>
                  <a:lnTo>
                    <a:pt x="2345" y="1032"/>
                  </a:lnTo>
                  <a:lnTo>
                    <a:pt x="2313" y="813"/>
                  </a:lnTo>
                  <a:lnTo>
                    <a:pt x="2251" y="625"/>
                  </a:lnTo>
                  <a:lnTo>
                    <a:pt x="2157" y="438"/>
                  </a:lnTo>
                  <a:lnTo>
                    <a:pt x="2032" y="281"/>
                  </a:lnTo>
                  <a:lnTo>
                    <a:pt x="1876" y="156"/>
                  </a:lnTo>
                  <a:lnTo>
                    <a:pt x="1688" y="63"/>
                  </a:lnTo>
                  <a:lnTo>
                    <a:pt x="15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2826908" y="2621523"/>
              <a:ext cx="137284" cy="122457"/>
            </a:xfrm>
            <a:custGeom>
              <a:avLst/>
              <a:gdLst/>
              <a:ahLst/>
              <a:cxnLst/>
              <a:rect l="l" t="t" r="r" b="b"/>
              <a:pathLst>
                <a:path w="2314" h="2064" extrusionOk="0">
                  <a:moveTo>
                    <a:pt x="813" y="0"/>
                  </a:moveTo>
                  <a:lnTo>
                    <a:pt x="625" y="63"/>
                  </a:lnTo>
                  <a:lnTo>
                    <a:pt x="438" y="156"/>
                  </a:lnTo>
                  <a:lnTo>
                    <a:pt x="313" y="281"/>
                  </a:lnTo>
                  <a:lnTo>
                    <a:pt x="156" y="438"/>
                  </a:lnTo>
                  <a:lnTo>
                    <a:pt x="63" y="625"/>
                  </a:lnTo>
                  <a:lnTo>
                    <a:pt x="0" y="813"/>
                  </a:lnTo>
                  <a:lnTo>
                    <a:pt x="0" y="1032"/>
                  </a:lnTo>
                  <a:lnTo>
                    <a:pt x="0" y="1250"/>
                  </a:lnTo>
                  <a:lnTo>
                    <a:pt x="63" y="1438"/>
                  </a:lnTo>
                  <a:lnTo>
                    <a:pt x="156" y="1594"/>
                  </a:lnTo>
                  <a:lnTo>
                    <a:pt x="313" y="1751"/>
                  </a:lnTo>
                  <a:lnTo>
                    <a:pt x="438" y="1876"/>
                  </a:lnTo>
                  <a:lnTo>
                    <a:pt x="625" y="1969"/>
                  </a:lnTo>
                  <a:lnTo>
                    <a:pt x="813" y="2032"/>
                  </a:lnTo>
                  <a:lnTo>
                    <a:pt x="1032" y="2063"/>
                  </a:lnTo>
                  <a:lnTo>
                    <a:pt x="1282" y="2063"/>
                  </a:lnTo>
                  <a:lnTo>
                    <a:pt x="1500" y="2032"/>
                  </a:lnTo>
                  <a:lnTo>
                    <a:pt x="1688" y="1969"/>
                  </a:lnTo>
                  <a:lnTo>
                    <a:pt x="1875" y="1876"/>
                  </a:lnTo>
                  <a:lnTo>
                    <a:pt x="2032" y="1751"/>
                  </a:lnTo>
                  <a:lnTo>
                    <a:pt x="2157" y="1594"/>
                  </a:lnTo>
                  <a:lnTo>
                    <a:pt x="2251" y="1438"/>
                  </a:lnTo>
                  <a:lnTo>
                    <a:pt x="2313" y="1250"/>
                  </a:lnTo>
                  <a:lnTo>
                    <a:pt x="2313" y="1032"/>
                  </a:lnTo>
                  <a:lnTo>
                    <a:pt x="2313" y="813"/>
                  </a:lnTo>
                  <a:lnTo>
                    <a:pt x="2251" y="625"/>
                  </a:lnTo>
                  <a:lnTo>
                    <a:pt x="2157" y="438"/>
                  </a:lnTo>
                  <a:lnTo>
                    <a:pt x="2032" y="281"/>
                  </a:lnTo>
                  <a:lnTo>
                    <a:pt x="1875" y="156"/>
                  </a:lnTo>
                  <a:lnTo>
                    <a:pt x="1688" y="63"/>
                  </a:lnTo>
                  <a:lnTo>
                    <a:pt x="15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5905422" y="1681240"/>
              <a:ext cx="552636" cy="552718"/>
            </a:xfrm>
            <a:custGeom>
              <a:avLst/>
              <a:gdLst/>
              <a:ahLst/>
              <a:cxnLst/>
              <a:rect l="l" t="t" r="r" b="b"/>
              <a:pathLst>
                <a:path w="9315" h="9316" extrusionOk="0">
                  <a:moveTo>
                    <a:pt x="4658" y="1"/>
                  </a:moveTo>
                  <a:lnTo>
                    <a:pt x="4189" y="32"/>
                  </a:lnTo>
                  <a:lnTo>
                    <a:pt x="3720" y="94"/>
                  </a:lnTo>
                  <a:lnTo>
                    <a:pt x="3282" y="219"/>
                  </a:lnTo>
                  <a:lnTo>
                    <a:pt x="2845" y="376"/>
                  </a:lnTo>
                  <a:lnTo>
                    <a:pt x="2438" y="563"/>
                  </a:lnTo>
                  <a:lnTo>
                    <a:pt x="2063" y="813"/>
                  </a:lnTo>
                  <a:lnTo>
                    <a:pt x="1688" y="1063"/>
                  </a:lnTo>
                  <a:lnTo>
                    <a:pt x="1376" y="1376"/>
                  </a:lnTo>
                  <a:lnTo>
                    <a:pt x="1063" y="1688"/>
                  </a:lnTo>
                  <a:lnTo>
                    <a:pt x="813" y="2064"/>
                  </a:lnTo>
                  <a:lnTo>
                    <a:pt x="563" y="2439"/>
                  </a:lnTo>
                  <a:lnTo>
                    <a:pt x="375" y="2845"/>
                  </a:lnTo>
                  <a:lnTo>
                    <a:pt x="219" y="3283"/>
                  </a:lnTo>
                  <a:lnTo>
                    <a:pt x="94" y="3720"/>
                  </a:lnTo>
                  <a:lnTo>
                    <a:pt x="32" y="4189"/>
                  </a:lnTo>
                  <a:lnTo>
                    <a:pt x="0" y="4658"/>
                  </a:lnTo>
                  <a:lnTo>
                    <a:pt x="32" y="5127"/>
                  </a:lnTo>
                  <a:lnTo>
                    <a:pt x="94" y="5596"/>
                  </a:lnTo>
                  <a:lnTo>
                    <a:pt x="219" y="6065"/>
                  </a:lnTo>
                  <a:lnTo>
                    <a:pt x="375" y="6471"/>
                  </a:lnTo>
                  <a:lnTo>
                    <a:pt x="563" y="6877"/>
                  </a:lnTo>
                  <a:lnTo>
                    <a:pt x="813" y="7284"/>
                  </a:lnTo>
                  <a:lnTo>
                    <a:pt x="1063" y="7627"/>
                  </a:lnTo>
                  <a:lnTo>
                    <a:pt x="1376" y="7971"/>
                  </a:lnTo>
                  <a:lnTo>
                    <a:pt x="1688" y="8253"/>
                  </a:lnTo>
                  <a:lnTo>
                    <a:pt x="2063" y="8534"/>
                  </a:lnTo>
                  <a:lnTo>
                    <a:pt x="2438" y="8753"/>
                  </a:lnTo>
                  <a:lnTo>
                    <a:pt x="2845" y="8971"/>
                  </a:lnTo>
                  <a:lnTo>
                    <a:pt x="3282" y="9128"/>
                  </a:lnTo>
                  <a:lnTo>
                    <a:pt x="3720" y="9222"/>
                  </a:lnTo>
                  <a:lnTo>
                    <a:pt x="4189" y="9315"/>
                  </a:lnTo>
                  <a:lnTo>
                    <a:pt x="5126" y="9315"/>
                  </a:lnTo>
                  <a:lnTo>
                    <a:pt x="5595" y="9222"/>
                  </a:lnTo>
                  <a:lnTo>
                    <a:pt x="6064" y="9128"/>
                  </a:lnTo>
                  <a:lnTo>
                    <a:pt x="6471" y="8971"/>
                  </a:lnTo>
                  <a:lnTo>
                    <a:pt x="6877" y="8753"/>
                  </a:lnTo>
                  <a:lnTo>
                    <a:pt x="7283" y="8534"/>
                  </a:lnTo>
                  <a:lnTo>
                    <a:pt x="7627" y="8253"/>
                  </a:lnTo>
                  <a:lnTo>
                    <a:pt x="7971" y="7971"/>
                  </a:lnTo>
                  <a:lnTo>
                    <a:pt x="8252" y="7627"/>
                  </a:lnTo>
                  <a:lnTo>
                    <a:pt x="8534" y="7284"/>
                  </a:lnTo>
                  <a:lnTo>
                    <a:pt x="8752" y="6877"/>
                  </a:lnTo>
                  <a:lnTo>
                    <a:pt x="8971" y="6471"/>
                  </a:lnTo>
                  <a:lnTo>
                    <a:pt x="9127" y="6065"/>
                  </a:lnTo>
                  <a:lnTo>
                    <a:pt x="9221" y="5596"/>
                  </a:lnTo>
                  <a:lnTo>
                    <a:pt x="9315" y="5127"/>
                  </a:lnTo>
                  <a:lnTo>
                    <a:pt x="9315" y="4658"/>
                  </a:lnTo>
                  <a:lnTo>
                    <a:pt x="9315" y="4189"/>
                  </a:lnTo>
                  <a:lnTo>
                    <a:pt x="9221" y="3720"/>
                  </a:lnTo>
                  <a:lnTo>
                    <a:pt x="9127" y="3283"/>
                  </a:lnTo>
                  <a:lnTo>
                    <a:pt x="8971" y="2845"/>
                  </a:lnTo>
                  <a:lnTo>
                    <a:pt x="8752" y="2439"/>
                  </a:lnTo>
                  <a:lnTo>
                    <a:pt x="8534" y="2064"/>
                  </a:lnTo>
                  <a:lnTo>
                    <a:pt x="8252" y="1688"/>
                  </a:lnTo>
                  <a:lnTo>
                    <a:pt x="7971" y="1376"/>
                  </a:lnTo>
                  <a:lnTo>
                    <a:pt x="7627" y="1063"/>
                  </a:lnTo>
                  <a:lnTo>
                    <a:pt x="7283" y="813"/>
                  </a:lnTo>
                  <a:lnTo>
                    <a:pt x="6877" y="563"/>
                  </a:lnTo>
                  <a:lnTo>
                    <a:pt x="6471" y="376"/>
                  </a:lnTo>
                  <a:lnTo>
                    <a:pt x="6064" y="219"/>
                  </a:lnTo>
                  <a:lnTo>
                    <a:pt x="5595" y="94"/>
                  </a:lnTo>
                  <a:lnTo>
                    <a:pt x="5126" y="32"/>
                  </a:lnTo>
                  <a:lnTo>
                    <a:pt x="46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5784861" y="2851492"/>
              <a:ext cx="795582" cy="114982"/>
            </a:xfrm>
            <a:custGeom>
              <a:avLst/>
              <a:gdLst/>
              <a:ahLst/>
              <a:cxnLst/>
              <a:rect l="l" t="t" r="r" b="b"/>
              <a:pathLst>
                <a:path w="13410" h="1938" extrusionOk="0">
                  <a:moveTo>
                    <a:pt x="344" y="0"/>
                  </a:moveTo>
                  <a:lnTo>
                    <a:pt x="219" y="31"/>
                  </a:lnTo>
                  <a:lnTo>
                    <a:pt x="94" y="94"/>
                  </a:lnTo>
                  <a:lnTo>
                    <a:pt x="32" y="219"/>
                  </a:lnTo>
                  <a:lnTo>
                    <a:pt x="1" y="344"/>
                  </a:lnTo>
                  <a:lnTo>
                    <a:pt x="1" y="1594"/>
                  </a:lnTo>
                  <a:lnTo>
                    <a:pt x="32" y="1750"/>
                  </a:lnTo>
                  <a:lnTo>
                    <a:pt x="94" y="1844"/>
                  </a:lnTo>
                  <a:lnTo>
                    <a:pt x="219" y="1907"/>
                  </a:lnTo>
                  <a:lnTo>
                    <a:pt x="344" y="1938"/>
                  </a:lnTo>
                  <a:lnTo>
                    <a:pt x="13066" y="1938"/>
                  </a:lnTo>
                  <a:lnTo>
                    <a:pt x="13222" y="1907"/>
                  </a:lnTo>
                  <a:lnTo>
                    <a:pt x="13316" y="1844"/>
                  </a:lnTo>
                  <a:lnTo>
                    <a:pt x="13410" y="1750"/>
                  </a:lnTo>
                  <a:lnTo>
                    <a:pt x="13410" y="1594"/>
                  </a:lnTo>
                  <a:lnTo>
                    <a:pt x="13410" y="344"/>
                  </a:lnTo>
                  <a:lnTo>
                    <a:pt x="13410" y="219"/>
                  </a:lnTo>
                  <a:lnTo>
                    <a:pt x="13316" y="94"/>
                  </a:lnTo>
                  <a:lnTo>
                    <a:pt x="13222" y="31"/>
                  </a:lnTo>
                  <a:lnTo>
                    <a:pt x="1306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5784861" y="2908984"/>
              <a:ext cx="795582" cy="57491"/>
            </a:xfrm>
            <a:custGeom>
              <a:avLst/>
              <a:gdLst/>
              <a:ahLst/>
              <a:cxnLst/>
              <a:rect l="l" t="t" r="r" b="b"/>
              <a:pathLst>
                <a:path w="13410" h="969" extrusionOk="0">
                  <a:moveTo>
                    <a:pt x="1" y="0"/>
                  </a:moveTo>
                  <a:lnTo>
                    <a:pt x="1" y="625"/>
                  </a:lnTo>
                  <a:lnTo>
                    <a:pt x="32" y="781"/>
                  </a:lnTo>
                  <a:lnTo>
                    <a:pt x="94" y="875"/>
                  </a:lnTo>
                  <a:lnTo>
                    <a:pt x="219" y="938"/>
                  </a:lnTo>
                  <a:lnTo>
                    <a:pt x="344" y="969"/>
                  </a:lnTo>
                  <a:lnTo>
                    <a:pt x="13066" y="969"/>
                  </a:lnTo>
                  <a:lnTo>
                    <a:pt x="13222" y="938"/>
                  </a:lnTo>
                  <a:lnTo>
                    <a:pt x="13316" y="875"/>
                  </a:lnTo>
                  <a:lnTo>
                    <a:pt x="13410" y="781"/>
                  </a:lnTo>
                  <a:lnTo>
                    <a:pt x="13410" y="625"/>
                  </a:lnTo>
                  <a:lnTo>
                    <a:pt x="13410" y="0"/>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3041983" y="2601113"/>
              <a:ext cx="1159081" cy="163217"/>
            </a:xfrm>
            <a:custGeom>
              <a:avLst/>
              <a:gdLst/>
              <a:ahLst/>
              <a:cxnLst/>
              <a:rect l="l" t="t" r="r" b="b"/>
              <a:pathLst>
                <a:path w="19537" h="2751" extrusionOk="0">
                  <a:moveTo>
                    <a:pt x="595" y="0"/>
                  </a:moveTo>
                  <a:lnTo>
                    <a:pt x="439" y="32"/>
                  </a:lnTo>
                  <a:lnTo>
                    <a:pt x="282" y="63"/>
                  </a:lnTo>
                  <a:lnTo>
                    <a:pt x="188" y="157"/>
                  </a:lnTo>
                  <a:lnTo>
                    <a:pt x="95" y="250"/>
                  </a:lnTo>
                  <a:lnTo>
                    <a:pt x="32" y="375"/>
                  </a:lnTo>
                  <a:lnTo>
                    <a:pt x="1" y="500"/>
                  </a:lnTo>
                  <a:lnTo>
                    <a:pt x="1" y="657"/>
                  </a:lnTo>
                  <a:lnTo>
                    <a:pt x="32" y="782"/>
                  </a:lnTo>
                  <a:lnTo>
                    <a:pt x="220" y="1251"/>
                  </a:lnTo>
                  <a:lnTo>
                    <a:pt x="407" y="1563"/>
                  </a:lnTo>
                  <a:lnTo>
                    <a:pt x="626" y="1844"/>
                  </a:lnTo>
                  <a:lnTo>
                    <a:pt x="876" y="2126"/>
                  </a:lnTo>
                  <a:lnTo>
                    <a:pt x="1157" y="2345"/>
                  </a:lnTo>
                  <a:lnTo>
                    <a:pt x="1470" y="2501"/>
                  </a:lnTo>
                  <a:lnTo>
                    <a:pt x="1845" y="2626"/>
                  </a:lnTo>
                  <a:lnTo>
                    <a:pt x="2189" y="2720"/>
                  </a:lnTo>
                  <a:lnTo>
                    <a:pt x="2564" y="2751"/>
                  </a:lnTo>
                  <a:lnTo>
                    <a:pt x="16942" y="2751"/>
                  </a:lnTo>
                  <a:lnTo>
                    <a:pt x="17317" y="2720"/>
                  </a:lnTo>
                  <a:lnTo>
                    <a:pt x="17693" y="2626"/>
                  </a:lnTo>
                  <a:lnTo>
                    <a:pt x="18036" y="2501"/>
                  </a:lnTo>
                  <a:lnTo>
                    <a:pt x="18349" y="2345"/>
                  </a:lnTo>
                  <a:lnTo>
                    <a:pt x="18630" y="2126"/>
                  </a:lnTo>
                  <a:lnTo>
                    <a:pt x="18912" y="1844"/>
                  </a:lnTo>
                  <a:lnTo>
                    <a:pt x="19130" y="1563"/>
                  </a:lnTo>
                  <a:lnTo>
                    <a:pt x="19287" y="1251"/>
                  </a:lnTo>
                  <a:lnTo>
                    <a:pt x="19474" y="782"/>
                  </a:lnTo>
                  <a:lnTo>
                    <a:pt x="19537" y="657"/>
                  </a:lnTo>
                  <a:lnTo>
                    <a:pt x="19537" y="500"/>
                  </a:lnTo>
                  <a:lnTo>
                    <a:pt x="19506" y="375"/>
                  </a:lnTo>
                  <a:lnTo>
                    <a:pt x="19443" y="250"/>
                  </a:lnTo>
                  <a:lnTo>
                    <a:pt x="19349" y="157"/>
                  </a:lnTo>
                  <a:lnTo>
                    <a:pt x="19224" y="63"/>
                  </a:lnTo>
                  <a:lnTo>
                    <a:pt x="19068" y="32"/>
                  </a:lnTo>
                  <a:lnTo>
                    <a:pt x="189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3179216" y="2285827"/>
              <a:ext cx="884632" cy="126195"/>
            </a:xfrm>
            <a:custGeom>
              <a:avLst/>
              <a:gdLst/>
              <a:ahLst/>
              <a:cxnLst/>
              <a:rect l="l" t="t" r="r" b="b"/>
              <a:pathLst>
                <a:path w="14911" h="2127" extrusionOk="0">
                  <a:moveTo>
                    <a:pt x="439" y="1"/>
                  </a:moveTo>
                  <a:lnTo>
                    <a:pt x="345" y="32"/>
                  </a:lnTo>
                  <a:lnTo>
                    <a:pt x="220" y="63"/>
                  </a:lnTo>
                  <a:lnTo>
                    <a:pt x="126" y="126"/>
                  </a:lnTo>
                  <a:lnTo>
                    <a:pt x="63" y="219"/>
                  </a:lnTo>
                  <a:lnTo>
                    <a:pt x="32" y="313"/>
                  </a:lnTo>
                  <a:lnTo>
                    <a:pt x="1" y="407"/>
                  </a:lnTo>
                  <a:lnTo>
                    <a:pt x="1" y="501"/>
                  </a:lnTo>
                  <a:lnTo>
                    <a:pt x="32" y="626"/>
                  </a:lnTo>
                  <a:lnTo>
                    <a:pt x="188" y="969"/>
                  </a:lnTo>
                  <a:lnTo>
                    <a:pt x="314" y="1220"/>
                  </a:lnTo>
                  <a:lnTo>
                    <a:pt x="470" y="1470"/>
                  </a:lnTo>
                  <a:lnTo>
                    <a:pt x="657" y="1657"/>
                  </a:lnTo>
                  <a:lnTo>
                    <a:pt x="876" y="1813"/>
                  </a:lnTo>
                  <a:lnTo>
                    <a:pt x="1126" y="1938"/>
                  </a:lnTo>
                  <a:lnTo>
                    <a:pt x="1408" y="2064"/>
                  </a:lnTo>
                  <a:lnTo>
                    <a:pt x="1689" y="2126"/>
                  </a:lnTo>
                  <a:lnTo>
                    <a:pt x="13223" y="2126"/>
                  </a:lnTo>
                  <a:lnTo>
                    <a:pt x="13504" y="2064"/>
                  </a:lnTo>
                  <a:lnTo>
                    <a:pt x="13754" y="1938"/>
                  </a:lnTo>
                  <a:lnTo>
                    <a:pt x="14004" y="1813"/>
                  </a:lnTo>
                  <a:lnTo>
                    <a:pt x="14223" y="1657"/>
                  </a:lnTo>
                  <a:lnTo>
                    <a:pt x="14411" y="1470"/>
                  </a:lnTo>
                  <a:lnTo>
                    <a:pt x="14598" y="1220"/>
                  </a:lnTo>
                  <a:lnTo>
                    <a:pt x="14723" y="969"/>
                  </a:lnTo>
                  <a:lnTo>
                    <a:pt x="14879" y="626"/>
                  </a:lnTo>
                  <a:lnTo>
                    <a:pt x="14911" y="501"/>
                  </a:lnTo>
                  <a:lnTo>
                    <a:pt x="14911" y="407"/>
                  </a:lnTo>
                  <a:lnTo>
                    <a:pt x="14879" y="313"/>
                  </a:lnTo>
                  <a:lnTo>
                    <a:pt x="14817" y="219"/>
                  </a:lnTo>
                  <a:lnTo>
                    <a:pt x="14754" y="126"/>
                  </a:lnTo>
                  <a:lnTo>
                    <a:pt x="14661" y="63"/>
                  </a:lnTo>
                  <a:lnTo>
                    <a:pt x="14567" y="32"/>
                  </a:lnTo>
                  <a:lnTo>
                    <a:pt x="14442"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a:off x="3596492" y="1557000"/>
              <a:ext cx="20468" cy="102048"/>
            </a:xfrm>
            <a:custGeom>
              <a:avLst/>
              <a:gdLst/>
              <a:ahLst/>
              <a:cxnLst/>
              <a:rect l="l" t="t" r="r" b="b"/>
              <a:pathLst>
                <a:path w="345" h="1720" extrusionOk="0">
                  <a:moveTo>
                    <a:pt x="1" y="0"/>
                  </a:moveTo>
                  <a:lnTo>
                    <a:pt x="1" y="1719"/>
                  </a:lnTo>
                  <a:lnTo>
                    <a:pt x="345" y="1719"/>
                  </a:lnTo>
                  <a:lnTo>
                    <a:pt x="345"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3596492" y="1557000"/>
              <a:ext cx="20468" cy="102048"/>
            </a:xfrm>
            <a:custGeom>
              <a:avLst/>
              <a:gdLst/>
              <a:ahLst/>
              <a:cxnLst/>
              <a:rect l="l" t="t" r="r" b="b"/>
              <a:pathLst>
                <a:path w="345" h="1720" fill="none" extrusionOk="0">
                  <a:moveTo>
                    <a:pt x="1" y="0"/>
                  </a:moveTo>
                  <a:lnTo>
                    <a:pt x="1" y="1719"/>
                  </a:lnTo>
                  <a:lnTo>
                    <a:pt x="345" y="1719"/>
                  </a:lnTo>
                  <a:lnTo>
                    <a:pt x="3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3"/>
            <p:cNvSpPr/>
            <p:nvPr/>
          </p:nvSpPr>
          <p:spPr>
            <a:xfrm>
              <a:off x="3501918" y="1621909"/>
              <a:ext cx="107620" cy="103887"/>
            </a:xfrm>
            <a:custGeom>
              <a:avLst/>
              <a:gdLst/>
              <a:ahLst/>
              <a:cxnLst/>
              <a:rect l="l" t="t" r="r" b="b"/>
              <a:pathLst>
                <a:path w="1814" h="1751" extrusionOk="0">
                  <a:moveTo>
                    <a:pt x="1657" y="0"/>
                  </a:moveTo>
                  <a:lnTo>
                    <a:pt x="1282" y="32"/>
                  </a:lnTo>
                  <a:lnTo>
                    <a:pt x="1063" y="63"/>
                  </a:lnTo>
                  <a:lnTo>
                    <a:pt x="813" y="125"/>
                  </a:lnTo>
                  <a:lnTo>
                    <a:pt x="595" y="250"/>
                  </a:lnTo>
                  <a:lnTo>
                    <a:pt x="376" y="375"/>
                  </a:lnTo>
                  <a:lnTo>
                    <a:pt x="220" y="594"/>
                  </a:lnTo>
                  <a:lnTo>
                    <a:pt x="126" y="813"/>
                  </a:lnTo>
                  <a:lnTo>
                    <a:pt x="63" y="1032"/>
                  </a:lnTo>
                  <a:lnTo>
                    <a:pt x="32" y="1251"/>
                  </a:lnTo>
                  <a:lnTo>
                    <a:pt x="1" y="1594"/>
                  </a:lnTo>
                  <a:lnTo>
                    <a:pt x="32" y="1751"/>
                  </a:lnTo>
                  <a:lnTo>
                    <a:pt x="532" y="1751"/>
                  </a:lnTo>
                  <a:lnTo>
                    <a:pt x="782" y="1720"/>
                  </a:lnTo>
                  <a:lnTo>
                    <a:pt x="1001" y="1657"/>
                  </a:lnTo>
                  <a:lnTo>
                    <a:pt x="1220" y="1532"/>
                  </a:lnTo>
                  <a:lnTo>
                    <a:pt x="1439" y="1376"/>
                  </a:lnTo>
                  <a:lnTo>
                    <a:pt x="1595" y="1188"/>
                  </a:lnTo>
                  <a:lnTo>
                    <a:pt x="1689" y="969"/>
                  </a:lnTo>
                  <a:lnTo>
                    <a:pt x="1751" y="751"/>
                  </a:lnTo>
                  <a:lnTo>
                    <a:pt x="1814" y="532"/>
                  </a:lnTo>
                  <a:lnTo>
                    <a:pt x="1814" y="157"/>
                  </a:lnTo>
                  <a:lnTo>
                    <a:pt x="1814" y="32"/>
                  </a:lnTo>
                  <a:lnTo>
                    <a:pt x="1657"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3"/>
            <p:cNvSpPr/>
            <p:nvPr/>
          </p:nvSpPr>
          <p:spPr>
            <a:xfrm>
              <a:off x="3501918" y="1621909"/>
              <a:ext cx="107620" cy="103887"/>
            </a:xfrm>
            <a:custGeom>
              <a:avLst/>
              <a:gdLst/>
              <a:ahLst/>
              <a:cxnLst/>
              <a:rect l="l" t="t" r="r" b="b"/>
              <a:pathLst>
                <a:path w="1814" h="1751" fill="none" extrusionOk="0">
                  <a:moveTo>
                    <a:pt x="1439" y="1376"/>
                  </a:moveTo>
                  <a:lnTo>
                    <a:pt x="1439" y="1376"/>
                  </a:lnTo>
                  <a:lnTo>
                    <a:pt x="1595" y="1188"/>
                  </a:lnTo>
                  <a:lnTo>
                    <a:pt x="1689" y="969"/>
                  </a:lnTo>
                  <a:lnTo>
                    <a:pt x="1751" y="751"/>
                  </a:lnTo>
                  <a:lnTo>
                    <a:pt x="1814" y="532"/>
                  </a:lnTo>
                  <a:lnTo>
                    <a:pt x="1814" y="157"/>
                  </a:lnTo>
                  <a:lnTo>
                    <a:pt x="1814" y="32"/>
                  </a:lnTo>
                  <a:lnTo>
                    <a:pt x="1814" y="32"/>
                  </a:lnTo>
                  <a:lnTo>
                    <a:pt x="1657" y="0"/>
                  </a:lnTo>
                  <a:lnTo>
                    <a:pt x="1282" y="32"/>
                  </a:lnTo>
                  <a:lnTo>
                    <a:pt x="1063" y="63"/>
                  </a:lnTo>
                  <a:lnTo>
                    <a:pt x="813" y="125"/>
                  </a:lnTo>
                  <a:lnTo>
                    <a:pt x="595" y="250"/>
                  </a:lnTo>
                  <a:lnTo>
                    <a:pt x="376" y="375"/>
                  </a:lnTo>
                  <a:lnTo>
                    <a:pt x="376" y="375"/>
                  </a:lnTo>
                  <a:lnTo>
                    <a:pt x="220" y="594"/>
                  </a:lnTo>
                  <a:lnTo>
                    <a:pt x="126" y="813"/>
                  </a:lnTo>
                  <a:lnTo>
                    <a:pt x="63" y="1032"/>
                  </a:lnTo>
                  <a:lnTo>
                    <a:pt x="32" y="1251"/>
                  </a:lnTo>
                  <a:lnTo>
                    <a:pt x="1" y="1594"/>
                  </a:lnTo>
                  <a:lnTo>
                    <a:pt x="32" y="1751"/>
                  </a:lnTo>
                  <a:lnTo>
                    <a:pt x="32" y="1751"/>
                  </a:lnTo>
                  <a:lnTo>
                    <a:pt x="157" y="1751"/>
                  </a:lnTo>
                  <a:lnTo>
                    <a:pt x="532" y="1751"/>
                  </a:lnTo>
                  <a:lnTo>
                    <a:pt x="782" y="1720"/>
                  </a:lnTo>
                  <a:lnTo>
                    <a:pt x="1001" y="1657"/>
                  </a:lnTo>
                  <a:lnTo>
                    <a:pt x="1220" y="1532"/>
                  </a:lnTo>
                  <a:lnTo>
                    <a:pt x="1439" y="13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3"/>
            <p:cNvSpPr/>
            <p:nvPr/>
          </p:nvSpPr>
          <p:spPr>
            <a:xfrm>
              <a:off x="3563148" y="1623748"/>
              <a:ext cx="90890" cy="153961"/>
            </a:xfrm>
            <a:custGeom>
              <a:avLst/>
              <a:gdLst/>
              <a:ahLst/>
              <a:cxnLst/>
              <a:rect l="l" t="t" r="r" b="b"/>
              <a:pathLst>
                <a:path w="1532" h="2595" extrusionOk="0">
                  <a:moveTo>
                    <a:pt x="782" y="1"/>
                  </a:moveTo>
                  <a:lnTo>
                    <a:pt x="657" y="94"/>
                  </a:lnTo>
                  <a:lnTo>
                    <a:pt x="375" y="344"/>
                  </a:lnTo>
                  <a:lnTo>
                    <a:pt x="250" y="563"/>
                  </a:lnTo>
                  <a:lnTo>
                    <a:pt x="125" y="751"/>
                  </a:lnTo>
                  <a:lnTo>
                    <a:pt x="31" y="1001"/>
                  </a:lnTo>
                  <a:lnTo>
                    <a:pt x="0" y="1282"/>
                  </a:lnTo>
                  <a:lnTo>
                    <a:pt x="31" y="1532"/>
                  </a:lnTo>
                  <a:lnTo>
                    <a:pt x="125" y="1782"/>
                  </a:lnTo>
                  <a:lnTo>
                    <a:pt x="250" y="2001"/>
                  </a:lnTo>
                  <a:lnTo>
                    <a:pt x="375" y="2189"/>
                  </a:lnTo>
                  <a:lnTo>
                    <a:pt x="625" y="2470"/>
                  </a:lnTo>
                  <a:lnTo>
                    <a:pt x="750" y="2595"/>
                  </a:lnTo>
                  <a:lnTo>
                    <a:pt x="875" y="2501"/>
                  </a:lnTo>
                  <a:lnTo>
                    <a:pt x="1157" y="2220"/>
                  </a:lnTo>
                  <a:lnTo>
                    <a:pt x="1282" y="2032"/>
                  </a:lnTo>
                  <a:lnTo>
                    <a:pt x="1407" y="1814"/>
                  </a:lnTo>
                  <a:lnTo>
                    <a:pt x="1501" y="1563"/>
                  </a:lnTo>
                  <a:lnTo>
                    <a:pt x="1532" y="1313"/>
                  </a:lnTo>
                  <a:lnTo>
                    <a:pt x="1501" y="1032"/>
                  </a:lnTo>
                  <a:lnTo>
                    <a:pt x="1407" y="813"/>
                  </a:lnTo>
                  <a:lnTo>
                    <a:pt x="1282" y="563"/>
                  </a:lnTo>
                  <a:lnTo>
                    <a:pt x="1157" y="376"/>
                  </a:lnTo>
                  <a:lnTo>
                    <a:pt x="875" y="94"/>
                  </a:lnTo>
                  <a:lnTo>
                    <a:pt x="782" y="1"/>
                  </a:lnTo>
                  <a:close/>
                </a:path>
              </a:pathLst>
            </a:custGeom>
            <a:solidFill>
              <a:srgbClr val="72B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3"/>
            <p:cNvSpPr/>
            <p:nvPr/>
          </p:nvSpPr>
          <p:spPr>
            <a:xfrm>
              <a:off x="3563148" y="1623748"/>
              <a:ext cx="90890" cy="153961"/>
            </a:xfrm>
            <a:custGeom>
              <a:avLst/>
              <a:gdLst/>
              <a:ahLst/>
              <a:cxnLst/>
              <a:rect l="l" t="t" r="r" b="b"/>
              <a:pathLst>
                <a:path w="1532" h="2595" fill="none" extrusionOk="0">
                  <a:moveTo>
                    <a:pt x="1532" y="1313"/>
                  </a:moveTo>
                  <a:lnTo>
                    <a:pt x="1532" y="1313"/>
                  </a:lnTo>
                  <a:lnTo>
                    <a:pt x="1501" y="1032"/>
                  </a:lnTo>
                  <a:lnTo>
                    <a:pt x="1407" y="813"/>
                  </a:lnTo>
                  <a:lnTo>
                    <a:pt x="1282" y="563"/>
                  </a:lnTo>
                  <a:lnTo>
                    <a:pt x="1157" y="376"/>
                  </a:lnTo>
                  <a:lnTo>
                    <a:pt x="875" y="94"/>
                  </a:lnTo>
                  <a:lnTo>
                    <a:pt x="782" y="1"/>
                  </a:lnTo>
                  <a:lnTo>
                    <a:pt x="782" y="1"/>
                  </a:lnTo>
                  <a:lnTo>
                    <a:pt x="657" y="94"/>
                  </a:lnTo>
                  <a:lnTo>
                    <a:pt x="375" y="344"/>
                  </a:lnTo>
                  <a:lnTo>
                    <a:pt x="250" y="563"/>
                  </a:lnTo>
                  <a:lnTo>
                    <a:pt x="125" y="751"/>
                  </a:lnTo>
                  <a:lnTo>
                    <a:pt x="31" y="1001"/>
                  </a:lnTo>
                  <a:lnTo>
                    <a:pt x="0" y="1282"/>
                  </a:lnTo>
                  <a:lnTo>
                    <a:pt x="0" y="1282"/>
                  </a:lnTo>
                  <a:lnTo>
                    <a:pt x="31" y="1532"/>
                  </a:lnTo>
                  <a:lnTo>
                    <a:pt x="125" y="1782"/>
                  </a:lnTo>
                  <a:lnTo>
                    <a:pt x="250" y="2001"/>
                  </a:lnTo>
                  <a:lnTo>
                    <a:pt x="375" y="2189"/>
                  </a:lnTo>
                  <a:lnTo>
                    <a:pt x="625" y="2470"/>
                  </a:lnTo>
                  <a:lnTo>
                    <a:pt x="750" y="2595"/>
                  </a:lnTo>
                  <a:lnTo>
                    <a:pt x="750" y="2595"/>
                  </a:lnTo>
                  <a:lnTo>
                    <a:pt x="875" y="2501"/>
                  </a:lnTo>
                  <a:lnTo>
                    <a:pt x="1157" y="2220"/>
                  </a:lnTo>
                  <a:lnTo>
                    <a:pt x="1282" y="2032"/>
                  </a:lnTo>
                  <a:lnTo>
                    <a:pt x="1407" y="1814"/>
                  </a:lnTo>
                  <a:lnTo>
                    <a:pt x="1501" y="1563"/>
                  </a:lnTo>
                  <a:lnTo>
                    <a:pt x="1532" y="13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a:off x="6064904" y="2347057"/>
              <a:ext cx="237429" cy="402435"/>
            </a:xfrm>
            <a:custGeom>
              <a:avLst/>
              <a:gdLst/>
              <a:ahLst/>
              <a:cxnLst/>
              <a:rect l="l" t="t" r="r" b="b"/>
              <a:pathLst>
                <a:path w="4002" h="6783" extrusionOk="0">
                  <a:moveTo>
                    <a:pt x="3595" y="344"/>
                  </a:moveTo>
                  <a:lnTo>
                    <a:pt x="3626" y="375"/>
                  </a:lnTo>
                  <a:lnTo>
                    <a:pt x="3658" y="406"/>
                  </a:lnTo>
                  <a:lnTo>
                    <a:pt x="3658" y="469"/>
                  </a:lnTo>
                  <a:lnTo>
                    <a:pt x="3658" y="6283"/>
                  </a:lnTo>
                  <a:lnTo>
                    <a:pt x="3658" y="6345"/>
                  </a:lnTo>
                  <a:lnTo>
                    <a:pt x="3626" y="6377"/>
                  </a:lnTo>
                  <a:lnTo>
                    <a:pt x="3595" y="6408"/>
                  </a:lnTo>
                  <a:lnTo>
                    <a:pt x="3533" y="6439"/>
                  </a:lnTo>
                  <a:lnTo>
                    <a:pt x="469" y="6439"/>
                  </a:lnTo>
                  <a:lnTo>
                    <a:pt x="407" y="6408"/>
                  </a:lnTo>
                  <a:lnTo>
                    <a:pt x="376" y="6377"/>
                  </a:lnTo>
                  <a:lnTo>
                    <a:pt x="344" y="6345"/>
                  </a:lnTo>
                  <a:lnTo>
                    <a:pt x="344" y="6283"/>
                  </a:lnTo>
                  <a:lnTo>
                    <a:pt x="344" y="469"/>
                  </a:lnTo>
                  <a:lnTo>
                    <a:pt x="344" y="406"/>
                  </a:lnTo>
                  <a:lnTo>
                    <a:pt x="376" y="375"/>
                  </a:lnTo>
                  <a:lnTo>
                    <a:pt x="407" y="344"/>
                  </a:lnTo>
                  <a:close/>
                  <a:moveTo>
                    <a:pt x="376" y="0"/>
                  </a:moveTo>
                  <a:lnTo>
                    <a:pt x="282" y="31"/>
                  </a:lnTo>
                  <a:lnTo>
                    <a:pt x="125" y="125"/>
                  </a:lnTo>
                  <a:lnTo>
                    <a:pt x="32" y="281"/>
                  </a:lnTo>
                  <a:lnTo>
                    <a:pt x="0" y="375"/>
                  </a:lnTo>
                  <a:lnTo>
                    <a:pt x="0" y="469"/>
                  </a:lnTo>
                  <a:lnTo>
                    <a:pt x="0" y="6283"/>
                  </a:lnTo>
                  <a:lnTo>
                    <a:pt x="0" y="6377"/>
                  </a:lnTo>
                  <a:lnTo>
                    <a:pt x="32" y="6470"/>
                  </a:lnTo>
                  <a:lnTo>
                    <a:pt x="125" y="6627"/>
                  </a:lnTo>
                  <a:lnTo>
                    <a:pt x="282" y="6720"/>
                  </a:lnTo>
                  <a:lnTo>
                    <a:pt x="376" y="6752"/>
                  </a:lnTo>
                  <a:lnTo>
                    <a:pt x="469" y="6783"/>
                  </a:lnTo>
                  <a:lnTo>
                    <a:pt x="3533" y="6783"/>
                  </a:lnTo>
                  <a:lnTo>
                    <a:pt x="3626" y="6752"/>
                  </a:lnTo>
                  <a:lnTo>
                    <a:pt x="3720" y="6720"/>
                  </a:lnTo>
                  <a:lnTo>
                    <a:pt x="3876" y="6627"/>
                  </a:lnTo>
                  <a:lnTo>
                    <a:pt x="3970" y="6470"/>
                  </a:lnTo>
                  <a:lnTo>
                    <a:pt x="4001" y="6377"/>
                  </a:lnTo>
                  <a:lnTo>
                    <a:pt x="4001" y="6283"/>
                  </a:lnTo>
                  <a:lnTo>
                    <a:pt x="4001" y="469"/>
                  </a:lnTo>
                  <a:lnTo>
                    <a:pt x="4001" y="375"/>
                  </a:lnTo>
                  <a:lnTo>
                    <a:pt x="3970" y="281"/>
                  </a:lnTo>
                  <a:lnTo>
                    <a:pt x="3876" y="125"/>
                  </a:lnTo>
                  <a:lnTo>
                    <a:pt x="3720" y="31"/>
                  </a:lnTo>
                  <a:lnTo>
                    <a:pt x="3626" y="0"/>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3"/>
            <p:cNvSpPr/>
            <p:nvPr/>
          </p:nvSpPr>
          <p:spPr>
            <a:xfrm>
              <a:off x="6092730" y="2669700"/>
              <a:ext cx="179940" cy="42718"/>
            </a:xfrm>
            <a:custGeom>
              <a:avLst/>
              <a:gdLst/>
              <a:ahLst/>
              <a:cxnLst/>
              <a:rect l="l" t="t" r="r" b="b"/>
              <a:pathLst>
                <a:path w="3033" h="720" extrusionOk="0">
                  <a:moveTo>
                    <a:pt x="125" y="1"/>
                  </a:moveTo>
                  <a:lnTo>
                    <a:pt x="63" y="32"/>
                  </a:lnTo>
                  <a:lnTo>
                    <a:pt x="32" y="95"/>
                  </a:lnTo>
                  <a:lnTo>
                    <a:pt x="0" y="157"/>
                  </a:lnTo>
                  <a:lnTo>
                    <a:pt x="0" y="563"/>
                  </a:lnTo>
                  <a:lnTo>
                    <a:pt x="32" y="626"/>
                  </a:lnTo>
                  <a:lnTo>
                    <a:pt x="63" y="688"/>
                  </a:lnTo>
                  <a:lnTo>
                    <a:pt x="125" y="720"/>
                  </a:lnTo>
                  <a:lnTo>
                    <a:pt x="2938" y="720"/>
                  </a:lnTo>
                  <a:lnTo>
                    <a:pt x="3001" y="688"/>
                  </a:lnTo>
                  <a:lnTo>
                    <a:pt x="3032" y="626"/>
                  </a:lnTo>
                  <a:lnTo>
                    <a:pt x="3032" y="563"/>
                  </a:lnTo>
                  <a:lnTo>
                    <a:pt x="3032" y="157"/>
                  </a:lnTo>
                  <a:lnTo>
                    <a:pt x="3032" y="95"/>
                  </a:lnTo>
                  <a:lnTo>
                    <a:pt x="3001" y="32"/>
                  </a:lnTo>
                  <a:lnTo>
                    <a:pt x="2938"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a:off x="6092730" y="2610369"/>
              <a:ext cx="179940" cy="44557"/>
            </a:xfrm>
            <a:custGeom>
              <a:avLst/>
              <a:gdLst/>
              <a:ahLst/>
              <a:cxnLst/>
              <a:rect l="l" t="t" r="r" b="b"/>
              <a:pathLst>
                <a:path w="3033" h="751" extrusionOk="0">
                  <a:moveTo>
                    <a:pt x="188" y="1"/>
                  </a:moveTo>
                  <a:lnTo>
                    <a:pt x="125" y="32"/>
                  </a:lnTo>
                  <a:lnTo>
                    <a:pt x="63" y="63"/>
                  </a:lnTo>
                  <a:lnTo>
                    <a:pt x="32" y="126"/>
                  </a:lnTo>
                  <a:lnTo>
                    <a:pt x="0" y="188"/>
                  </a:lnTo>
                  <a:lnTo>
                    <a:pt x="0" y="563"/>
                  </a:lnTo>
                  <a:lnTo>
                    <a:pt x="32" y="657"/>
                  </a:lnTo>
                  <a:lnTo>
                    <a:pt x="63" y="688"/>
                  </a:lnTo>
                  <a:lnTo>
                    <a:pt x="125" y="751"/>
                  </a:lnTo>
                  <a:lnTo>
                    <a:pt x="2938" y="751"/>
                  </a:lnTo>
                  <a:lnTo>
                    <a:pt x="3001" y="688"/>
                  </a:lnTo>
                  <a:lnTo>
                    <a:pt x="3032" y="657"/>
                  </a:lnTo>
                  <a:lnTo>
                    <a:pt x="3032" y="563"/>
                  </a:lnTo>
                  <a:lnTo>
                    <a:pt x="3032" y="188"/>
                  </a:lnTo>
                  <a:lnTo>
                    <a:pt x="3032" y="126"/>
                  </a:lnTo>
                  <a:lnTo>
                    <a:pt x="3001" y="63"/>
                  </a:lnTo>
                  <a:lnTo>
                    <a:pt x="2938" y="32"/>
                  </a:lnTo>
                  <a:lnTo>
                    <a:pt x="2876"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3"/>
            <p:cNvSpPr/>
            <p:nvPr/>
          </p:nvSpPr>
          <p:spPr>
            <a:xfrm>
              <a:off x="6092730" y="2552877"/>
              <a:ext cx="179940" cy="44557"/>
            </a:xfrm>
            <a:custGeom>
              <a:avLst/>
              <a:gdLst/>
              <a:ahLst/>
              <a:cxnLst/>
              <a:rect l="l" t="t" r="r" b="b"/>
              <a:pathLst>
                <a:path w="3033" h="751" extrusionOk="0">
                  <a:moveTo>
                    <a:pt x="188" y="1"/>
                  </a:moveTo>
                  <a:lnTo>
                    <a:pt x="125" y="32"/>
                  </a:lnTo>
                  <a:lnTo>
                    <a:pt x="63" y="63"/>
                  </a:lnTo>
                  <a:lnTo>
                    <a:pt x="32" y="126"/>
                  </a:lnTo>
                  <a:lnTo>
                    <a:pt x="0" y="188"/>
                  </a:lnTo>
                  <a:lnTo>
                    <a:pt x="0" y="563"/>
                  </a:lnTo>
                  <a:lnTo>
                    <a:pt x="32" y="657"/>
                  </a:lnTo>
                  <a:lnTo>
                    <a:pt x="63" y="688"/>
                  </a:lnTo>
                  <a:lnTo>
                    <a:pt x="125" y="751"/>
                  </a:lnTo>
                  <a:lnTo>
                    <a:pt x="2938" y="751"/>
                  </a:lnTo>
                  <a:lnTo>
                    <a:pt x="3001" y="688"/>
                  </a:lnTo>
                  <a:lnTo>
                    <a:pt x="3032" y="657"/>
                  </a:lnTo>
                  <a:lnTo>
                    <a:pt x="3032" y="563"/>
                  </a:lnTo>
                  <a:lnTo>
                    <a:pt x="3032" y="188"/>
                  </a:lnTo>
                  <a:lnTo>
                    <a:pt x="3032" y="126"/>
                  </a:lnTo>
                  <a:lnTo>
                    <a:pt x="3001" y="63"/>
                  </a:lnTo>
                  <a:lnTo>
                    <a:pt x="2938" y="32"/>
                  </a:lnTo>
                  <a:lnTo>
                    <a:pt x="2876"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a:off x="6092730" y="2495385"/>
              <a:ext cx="179940" cy="44557"/>
            </a:xfrm>
            <a:custGeom>
              <a:avLst/>
              <a:gdLst/>
              <a:ahLst/>
              <a:cxnLst/>
              <a:rect l="l" t="t" r="r" b="b"/>
              <a:pathLst>
                <a:path w="3033" h="751" extrusionOk="0">
                  <a:moveTo>
                    <a:pt x="188" y="1"/>
                  </a:moveTo>
                  <a:lnTo>
                    <a:pt x="125" y="32"/>
                  </a:lnTo>
                  <a:lnTo>
                    <a:pt x="63" y="63"/>
                  </a:lnTo>
                  <a:lnTo>
                    <a:pt x="32" y="126"/>
                  </a:lnTo>
                  <a:lnTo>
                    <a:pt x="0" y="188"/>
                  </a:lnTo>
                  <a:lnTo>
                    <a:pt x="0" y="563"/>
                  </a:lnTo>
                  <a:lnTo>
                    <a:pt x="32" y="626"/>
                  </a:lnTo>
                  <a:lnTo>
                    <a:pt x="63" y="688"/>
                  </a:lnTo>
                  <a:lnTo>
                    <a:pt x="125" y="720"/>
                  </a:lnTo>
                  <a:lnTo>
                    <a:pt x="188" y="751"/>
                  </a:lnTo>
                  <a:lnTo>
                    <a:pt x="2876" y="751"/>
                  </a:lnTo>
                  <a:lnTo>
                    <a:pt x="2938" y="720"/>
                  </a:lnTo>
                  <a:lnTo>
                    <a:pt x="3001" y="688"/>
                  </a:lnTo>
                  <a:lnTo>
                    <a:pt x="3032" y="626"/>
                  </a:lnTo>
                  <a:lnTo>
                    <a:pt x="3032" y="563"/>
                  </a:lnTo>
                  <a:lnTo>
                    <a:pt x="3032" y="188"/>
                  </a:lnTo>
                  <a:lnTo>
                    <a:pt x="3032" y="126"/>
                  </a:lnTo>
                  <a:lnTo>
                    <a:pt x="3001" y="63"/>
                  </a:lnTo>
                  <a:lnTo>
                    <a:pt x="2938" y="32"/>
                  </a:lnTo>
                  <a:lnTo>
                    <a:pt x="2876"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3"/>
            <p:cNvSpPr/>
            <p:nvPr/>
          </p:nvSpPr>
          <p:spPr>
            <a:xfrm>
              <a:off x="6092730" y="2437893"/>
              <a:ext cx="179940" cy="44557"/>
            </a:xfrm>
            <a:custGeom>
              <a:avLst/>
              <a:gdLst/>
              <a:ahLst/>
              <a:cxnLst/>
              <a:rect l="l" t="t" r="r" b="b"/>
              <a:pathLst>
                <a:path w="3033" h="751" extrusionOk="0">
                  <a:moveTo>
                    <a:pt x="188" y="1"/>
                  </a:moveTo>
                  <a:lnTo>
                    <a:pt x="125" y="32"/>
                  </a:lnTo>
                  <a:lnTo>
                    <a:pt x="63" y="63"/>
                  </a:lnTo>
                  <a:lnTo>
                    <a:pt x="32" y="126"/>
                  </a:lnTo>
                  <a:lnTo>
                    <a:pt x="0" y="188"/>
                  </a:lnTo>
                  <a:lnTo>
                    <a:pt x="0" y="563"/>
                  </a:lnTo>
                  <a:lnTo>
                    <a:pt x="32" y="626"/>
                  </a:lnTo>
                  <a:lnTo>
                    <a:pt x="63" y="688"/>
                  </a:lnTo>
                  <a:lnTo>
                    <a:pt x="125" y="720"/>
                  </a:lnTo>
                  <a:lnTo>
                    <a:pt x="188" y="751"/>
                  </a:lnTo>
                  <a:lnTo>
                    <a:pt x="2876" y="751"/>
                  </a:lnTo>
                  <a:lnTo>
                    <a:pt x="2938" y="720"/>
                  </a:lnTo>
                  <a:lnTo>
                    <a:pt x="3001" y="688"/>
                  </a:lnTo>
                  <a:lnTo>
                    <a:pt x="3032" y="626"/>
                  </a:lnTo>
                  <a:lnTo>
                    <a:pt x="3032" y="563"/>
                  </a:lnTo>
                  <a:lnTo>
                    <a:pt x="3032" y="188"/>
                  </a:lnTo>
                  <a:lnTo>
                    <a:pt x="3032" y="126"/>
                  </a:lnTo>
                  <a:lnTo>
                    <a:pt x="3001" y="63"/>
                  </a:lnTo>
                  <a:lnTo>
                    <a:pt x="2938" y="32"/>
                  </a:lnTo>
                  <a:lnTo>
                    <a:pt x="28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a:off x="6092730" y="2380401"/>
              <a:ext cx="179940" cy="44557"/>
            </a:xfrm>
            <a:custGeom>
              <a:avLst/>
              <a:gdLst/>
              <a:ahLst/>
              <a:cxnLst/>
              <a:rect l="l" t="t" r="r" b="b"/>
              <a:pathLst>
                <a:path w="3033" h="751" extrusionOk="0">
                  <a:moveTo>
                    <a:pt x="125" y="1"/>
                  </a:moveTo>
                  <a:lnTo>
                    <a:pt x="63" y="63"/>
                  </a:lnTo>
                  <a:lnTo>
                    <a:pt x="32" y="94"/>
                  </a:lnTo>
                  <a:lnTo>
                    <a:pt x="0" y="188"/>
                  </a:lnTo>
                  <a:lnTo>
                    <a:pt x="0" y="563"/>
                  </a:lnTo>
                  <a:lnTo>
                    <a:pt x="32" y="626"/>
                  </a:lnTo>
                  <a:lnTo>
                    <a:pt x="63" y="688"/>
                  </a:lnTo>
                  <a:lnTo>
                    <a:pt x="125" y="720"/>
                  </a:lnTo>
                  <a:lnTo>
                    <a:pt x="188" y="751"/>
                  </a:lnTo>
                  <a:lnTo>
                    <a:pt x="2876" y="751"/>
                  </a:lnTo>
                  <a:lnTo>
                    <a:pt x="2938" y="720"/>
                  </a:lnTo>
                  <a:lnTo>
                    <a:pt x="3001" y="688"/>
                  </a:lnTo>
                  <a:lnTo>
                    <a:pt x="3032" y="626"/>
                  </a:lnTo>
                  <a:lnTo>
                    <a:pt x="3032" y="563"/>
                  </a:lnTo>
                  <a:lnTo>
                    <a:pt x="3032" y="188"/>
                  </a:lnTo>
                  <a:lnTo>
                    <a:pt x="3032" y="94"/>
                  </a:lnTo>
                  <a:lnTo>
                    <a:pt x="3001" y="63"/>
                  </a:lnTo>
                  <a:lnTo>
                    <a:pt x="2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a:off x="6146484" y="2313653"/>
              <a:ext cx="74278" cy="35301"/>
            </a:xfrm>
            <a:custGeom>
              <a:avLst/>
              <a:gdLst/>
              <a:ahLst/>
              <a:cxnLst/>
              <a:rect l="l" t="t" r="r" b="b"/>
              <a:pathLst>
                <a:path w="1252" h="595" extrusionOk="0">
                  <a:moveTo>
                    <a:pt x="188" y="0"/>
                  </a:moveTo>
                  <a:lnTo>
                    <a:pt x="126" y="32"/>
                  </a:lnTo>
                  <a:lnTo>
                    <a:pt x="63" y="63"/>
                  </a:lnTo>
                  <a:lnTo>
                    <a:pt x="1" y="125"/>
                  </a:lnTo>
                  <a:lnTo>
                    <a:pt x="1" y="219"/>
                  </a:lnTo>
                  <a:lnTo>
                    <a:pt x="1" y="594"/>
                  </a:lnTo>
                  <a:lnTo>
                    <a:pt x="1251" y="594"/>
                  </a:lnTo>
                  <a:lnTo>
                    <a:pt x="1251" y="219"/>
                  </a:lnTo>
                  <a:lnTo>
                    <a:pt x="1220" y="125"/>
                  </a:lnTo>
                  <a:lnTo>
                    <a:pt x="1189" y="63"/>
                  </a:lnTo>
                  <a:lnTo>
                    <a:pt x="1126" y="32"/>
                  </a:lnTo>
                  <a:lnTo>
                    <a:pt x="1032" y="0"/>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3"/>
            <p:cNvSpPr/>
            <p:nvPr/>
          </p:nvSpPr>
          <p:spPr>
            <a:xfrm>
              <a:off x="3396249" y="1588505"/>
              <a:ext cx="194772" cy="217029"/>
            </a:xfrm>
            <a:custGeom>
              <a:avLst/>
              <a:gdLst/>
              <a:ahLst/>
              <a:cxnLst/>
              <a:rect l="l" t="t" r="r" b="b"/>
              <a:pathLst>
                <a:path w="3283" h="3658" extrusionOk="0">
                  <a:moveTo>
                    <a:pt x="1032" y="1"/>
                  </a:moveTo>
                  <a:lnTo>
                    <a:pt x="0" y="2220"/>
                  </a:lnTo>
                  <a:lnTo>
                    <a:pt x="94" y="2345"/>
                  </a:lnTo>
                  <a:lnTo>
                    <a:pt x="156" y="2470"/>
                  </a:lnTo>
                  <a:lnTo>
                    <a:pt x="188" y="2626"/>
                  </a:lnTo>
                  <a:lnTo>
                    <a:pt x="188" y="2783"/>
                  </a:lnTo>
                  <a:lnTo>
                    <a:pt x="188" y="3345"/>
                  </a:lnTo>
                  <a:lnTo>
                    <a:pt x="656" y="3345"/>
                  </a:lnTo>
                  <a:lnTo>
                    <a:pt x="907" y="3377"/>
                  </a:lnTo>
                  <a:lnTo>
                    <a:pt x="1157" y="3439"/>
                  </a:lnTo>
                  <a:lnTo>
                    <a:pt x="1375" y="3533"/>
                  </a:lnTo>
                  <a:lnTo>
                    <a:pt x="1594" y="3658"/>
                  </a:lnTo>
                  <a:lnTo>
                    <a:pt x="2219" y="2314"/>
                  </a:lnTo>
                  <a:lnTo>
                    <a:pt x="2032" y="2345"/>
                  </a:lnTo>
                  <a:lnTo>
                    <a:pt x="1813" y="2314"/>
                  </a:lnTo>
                  <a:lnTo>
                    <a:pt x="1782" y="2157"/>
                  </a:lnTo>
                  <a:lnTo>
                    <a:pt x="1813" y="1814"/>
                  </a:lnTo>
                  <a:lnTo>
                    <a:pt x="1844" y="1595"/>
                  </a:lnTo>
                  <a:lnTo>
                    <a:pt x="1907" y="1376"/>
                  </a:lnTo>
                  <a:lnTo>
                    <a:pt x="2001" y="1157"/>
                  </a:lnTo>
                  <a:lnTo>
                    <a:pt x="2157" y="938"/>
                  </a:lnTo>
                  <a:lnTo>
                    <a:pt x="2376" y="813"/>
                  </a:lnTo>
                  <a:lnTo>
                    <a:pt x="2563" y="688"/>
                  </a:lnTo>
                  <a:lnTo>
                    <a:pt x="2813" y="626"/>
                  </a:lnTo>
                  <a:lnTo>
                    <a:pt x="3032" y="595"/>
                  </a:lnTo>
                  <a:lnTo>
                    <a:pt x="3282" y="1"/>
                  </a:lnTo>
                  <a:close/>
                </a:path>
              </a:pathLst>
            </a:custGeom>
            <a:solidFill>
              <a:srgbClr val="D4F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a:off x="3396249" y="1588505"/>
              <a:ext cx="194772" cy="217029"/>
            </a:xfrm>
            <a:custGeom>
              <a:avLst/>
              <a:gdLst/>
              <a:ahLst/>
              <a:cxnLst/>
              <a:rect l="l" t="t" r="r" b="b"/>
              <a:pathLst>
                <a:path w="3283" h="3658" fill="none" extrusionOk="0">
                  <a:moveTo>
                    <a:pt x="3282" y="1"/>
                  </a:moveTo>
                  <a:lnTo>
                    <a:pt x="1032" y="1"/>
                  </a:lnTo>
                  <a:lnTo>
                    <a:pt x="0" y="2220"/>
                  </a:lnTo>
                  <a:lnTo>
                    <a:pt x="0" y="2220"/>
                  </a:lnTo>
                  <a:lnTo>
                    <a:pt x="94" y="2345"/>
                  </a:lnTo>
                  <a:lnTo>
                    <a:pt x="156" y="2470"/>
                  </a:lnTo>
                  <a:lnTo>
                    <a:pt x="188" y="2626"/>
                  </a:lnTo>
                  <a:lnTo>
                    <a:pt x="188" y="2783"/>
                  </a:lnTo>
                  <a:lnTo>
                    <a:pt x="188" y="3345"/>
                  </a:lnTo>
                  <a:lnTo>
                    <a:pt x="656" y="3345"/>
                  </a:lnTo>
                  <a:lnTo>
                    <a:pt x="656" y="3345"/>
                  </a:lnTo>
                  <a:lnTo>
                    <a:pt x="907" y="3377"/>
                  </a:lnTo>
                  <a:lnTo>
                    <a:pt x="1157" y="3439"/>
                  </a:lnTo>
                  <a:lnTo>
                    <a:pt x="1375" y="3533"/>
                  </a:lnTo>
                  <a:lnTo>
                    <a:pt x="1594" y="3658"/>
                  </a:lnTo>
                  <a:lnTo>
                    <a:pt x="2219" y="2314"/>
                  </a:lnTo>
                  <a:lnTo>
                    <a:pt x="2219" y="2314"/>
                  </a:lnTo>
                  <a:lnTo>
                    <a:pt x="2032" y="2345"/>
                  </a:lnTo>
                  <a:lnTo>
                    <a:pt x="2032" y="2345"/>
                  </a:lnTo>
                  <a:lnTo>
                    <a:pt x="1813" y="2314"/>
                  </a:lnTo>
                  <a:lnTo>
                    <a:pt x="1813" y="2314"/>
                  </a:lnTo>
                  <a:lnTo>
                    <a:pt x="1782" y="2157"/>
                  </a:lnTo>
                  <a:lnTo>
                    <a:pt x="1813" y="1814"/>
                  </a:lnTo>
                  <a:lnTo>
                    <a:pt x="1844" y="1595"/>
                  </a:lnTo>
                  <a:lnTo>
                    <a:pt x="1907" y="1376"/>
                  </a:lnTo>
                  <a:lnTo>
                    <a:pt x="2001" y="1157"/>
                  </a:lnTo>
                  <a:lnTo>
                    <a:pt x="2157" y="938"/>
                  </a:lnTo>
                  <a:lnTo>
                    <a:pt x="2157" y="938"/>
                  </a:lnTo>
                  <a:lnTo>
                    <a:pt x="2376" y="813"/>
                  </a:lnTo>
                  <a:lnTo>
                    <a:pt x="2563" y="688"/>
                  </a:lnTo>
                  <a:lnTo>
                    <a:pt x="2813" y="626"/>
                  </a:lnTo>
                  <a:lnTo>
                    <a:pt x="3032" y="595"/>
                  </a:lnTo>
                  <a:lnTo>
                    <a:pt x="32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3"/>
            <p:cNvSpPr/>
            <p:nvPr/>
          </p:nvSpPr>
          <p:spPr>
            <a:xfrm>
              <a:off x="3407344" y="1786969"/>
              <a:ext cx="83533" cy="150283"/>
            </a:xfrm>
            <a:custGeom>
              <a:avLst/>
              <a:gdLst/>
              <a:ahLst/>
              <a:cxnLst/>
              <a:rect l="l" t="t" r="r" b="b"/>
              <a:pathLst>
                <a:path w="1408" h="2533" extrusionOk="0">
                  <a:moveTo>
                    <a:pt x="1" y="0"/>
                  </a:moveTo>
                  <a:lnTo>
                    <a:pt x="1" y="2532"/>
                  </a:lnTo>
                  <a:lnTo>
                    <a:pt x="376" y="2532"/>
                  </a:lnTo>
                  <a:lnTo>
                    <a:pt x="1407" y="313"/>
                  </a:lnTo>
                  <a:lnTo>
                    <a:pt x="1188" y="188"/>
                  </a:lnTo>
                  <a:lnTo>
                    <a:pt x="970" y="94"/>
                  </a:lnTo>
                  <a:lnTo>
                    <a:pt x="720" y="32"/>
                  </a:lnTo>
                  <a:lnTo>
                    <a:pt x="469" y="0"/>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a:off x="3407344" y="1786969"/>
              <a:ext cx="83533" cy="150283"/>
            </a:xfrm>
            <a:custGeom>
              <a:avLst/>
              <a:gdLst/>
              <a:ahLst/>
              <a:cxnLst/>
              <a:rect l="l" t="t" r="r" b="b"/>
              <a:pathLst>
                <a:path w="1408" h="2533" fill="none" extrusionOk="0">
                  <a:moveTo>
                    <a:pt x="469" y="0"/>
                  </a:moveTo>
                  <a:lnTo>
                    <a:pt x="1" y="0"/>
                  </a:lnTo>
                  <a:lnTo>
                    <a:pt x="1" y="2532"/>
                  </a:lnTo>
                  <a:lnTo>
                    <a:pt x="1" y="2532"/>
                  </a:lnTo>
                  <a:lnTo>
                    <a:pt x="376" y="2532"/>
                  </a:lnTo>
                  <a:lnTo>
                    <a:pt x="1407" y="313"/>
                  </a:lnTo>
                  <a:lnTo>
                    <a:pt x="1407" y="313"/>
                  </a:lnTo>
                  <a:lnTo>
                    <a:pt x="1188" y="188"/>
                  </a:lnTo>
                  <a:lnTo>
                    <a:pt x="970" y="94"/>
                  </a:lnTo>
                  <a:lnTo>
                    <a:pt x="720" y="32"/>
                  </a:lnTo>
                  <a:lnTo>
                    <a:pt x="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a:off x="3290521" y="1720162"/>
              <a:ext cx="116875" cy="222606"/>
            </a:xfrm>
            <a:custGeom>
              <a:avLst/>
              <a:gdLst/>
              <a:ahLst/>
              <a:cxnLst/>
              <a:rect l="l" t="t" r="r" b="b"/>
              <a:pathLst>
                <a:path w="1970" h="3752" extrusionOk="0">
                  <a:moveTo>
                    <a:pt x="1782" y="1"/>
                  </a:moveTo>
                  <a:lnTo>
                    <a:pt x="0" y="3752"/>
                  </a:lnTo>
                  <a:lnTo>
                    <a:pt x="1970" y="3658"/>
                  </a:lnTo>
                  <a:lnTo>
                    <a:pt x="1970" y="1126"/>
                  </a:lnTo>
                  <a:lnTo>
                    <a:pt x="1970" y="564"/>
                  </a:lnTo>
                  <a:lnTo>
                    <a:pt x="1970" y="407"/>
                  </a:lnTo>
                  <a:lnTo>
                    <a:pt x="1938" y="251"/>
                  </a:lnTo>
                  <a:lnTo>
                    <a:pt x="1876" y="126"/>
                  </a:lnTo>
                  <a:lnTo>
                    <a:pt x="1782" y="1"/>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a:off x="3290521" y="1720162"/>
              <a:ext cx="116875" cy="222606"/>
            </a:xfrm>
            <a:custGeom>
              <a:avLst/>
              <a:gdLst/>
              <a:ahLst/>
              <a:cxnLst/>
              <a:rect l="l" t="t" r="r" b="b"/>
              <a:pathLst>
                <a:path w="1970" h="3752" fill="none" extrusionOk="0">
                  <a:moveTo>
                    <a:pt x="1782" y="1"/>
                  </a:moveTo>
                  <a:lnTo>
                    <a:pt x="0" y="3752"/>
                  </a:lnTo>
                  <a:lnTo>
                    <a:pt x="0" y="3752"/>
                  </a:lnTo>
                  <a:lnTo>
                    <a:pt x="1970" y="3658"/>
                  </a:lnTo>
                  <a:lnTo>
                    <a:pt x="1970" y="1126"/>
                  </a:lnTo>
                  <a:lnTo>
                    <a:pt x="1970" y="564"/>
                  </a:lnTo>
                  <a:lnTo>
                    <a:pt x="1970" y="564"/>
                  </a:lnTo>
                  <a:lnTo>
                    <a:pt x="1970" y="407"/>
                  </a:lnTo>
                  <a:lnTo>
                    <a:pt x="1938" y="251"/>
                  </a:lnTo>
                  <a:lnTo>
                    <a:pt x="1876" y="126"/>
                  </a:lnTo>
                  <a:lnTo>
                    <a:pt x="17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3"/>
            <p:cNvSpPr/>
            <p:nvPr/>
          </p:nvSpPr>
          <p:spPr>
            <a:xfrm>
              <a:off x="3268272" y="1937196"/>
              <a:ext cx="161371" cy="55652"/>
            </a:xfrm>
            <a:custGeom>
              <a:avLst/>
              <a:gdLst/>
              <a:ahLst/>
              <a:cxnLst/>
              <a:rect l="l" t="t" r="r" b="b"/>
              <a:pathLst>
                <a:path w="2720" h="938" extrusionOk="0">
                  <a:moveTo>
                    <a:pt x="2345" y="0"/>
                  </a:moveTo>
                  <a:lnTo>
                    <a:pt x="375" y="94"/>
                  </a:lnTo>
                  <a:lnTo>
                    <a:pt x="0" y="938"/>
                  </a:lnTo>
                  <a:lnTo>
                    <a:pt x="2251" y="938"/>
                  </a:lnTo>
                  <a:lnTo>
                    <a:pt x="2720" y="0"/>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a:off x="3268272" y="1937196"/>
              <a:ext cx="161371" cy="55652"/>
            </a:xfrm>
            <a:custGeom>
              <a:avLst/>
              <a:gdLst/>
              <a:ahLst/>
              <a:cxnLst/>
              <a:rect l="l" t="t" r="r" b="b"/>
              <a:pathLst>
                <a:path w="2720" h="938" fill="none" extrusionOk="0">
                  <a:moveTo>
                    <a:pt x="2720" y="0"/>
                  </a:moveTo>
                  <a:lnTo>
                    <a:pt x="2720" y="0"/>
                  </a:lnTo>
                  <a:lnTo>
                    <a:pt x="2345" y="0"/>
                  </a:lnTo>
                  <a:lnTo>
                    <a:pt x="2345" y="0"/>
                  </a:lnTo>
                  <a:lnTo>
                    <a:pt x="375" y="94"/>
                  </a:lnTo>
                  <a:lnTo>
                    <a:pt x="0" y="938"/>
                  </a:lnTo>
                  <a:lnTo>
                    <a:pt x="2251" y="938"/>
                  </a:lnTo>
                  <a:lnTo>
                    <a:pt x="27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a:off x="3264534" y="1992789"/>
              <a:ext cx="137284" cy="5636"/>
            </a:xfrm>
            <a:custGeom>
              <a:avLst/>
              <a:gdLst/>
              <a:ahLst/>
              <a:cxnLst/>
              <a:rect l="l" t="t" r="r" b="b"/>
              <a:pathLst>
                <a:path w="2314" h="95" extrusionOk="0">
                  <a:moveTo>
                    <a:pt x="63" y="1"/>
                  </a:moveTo>
                  <a:lnTo>
                    <a:pt x="1" y="95"/>
                  </a:lnTo>
                  <a:lnTo>
                    <a:pt x="2283" y="95"/>
                  </a:lnTo>
                  <a:lnTo>
                    <a:pt x="2314" y="1"/>
                  </a:lnTo>
                  <a:close/>
                </a:path>
              </a:pathLst>
            </a:custGeom>
            <a:solidFill>
              <a:srgbClr val="AAE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a:off x="3264534" y="1992789"/>
              <a:ext cx="137284" cy="5636"/>
            </a:xfrm>
            <a:custGeom>
              <a:avLst/>
              <a:gdLst/>
              <a:ahLst/>
              <a:cxnLst/>
              <a:rect l="l" t="t" r="r" b="b"/>
              <a:pathLst>
                <a:path w="2314" h="95" fill="none" extrusionOk="0">
                  <a:moveTo>
                    <a:pt x="2314" y="1"/>
                  </a:moveTo>
                  <a:lnTo>
                    <a:pt x="63" y="1"/>
                  </a:lnTo>
                  <a:lnTo>
                    <a:pt x="1" y="95"/>
                  </a:lnTo>
                  <a:lnTo>
                    <a:pt x="2283" y="95"/>
                  </a:lnTo>
                  <a:lnTo>
                    <a:pt x="23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3"/>
            <p:cNvSpPr/>
            <p:nvPr/>
          </p:nvSpPr>
          <p:spPr>
            <a:xfrm>
              <a:off x="3501918" y="1623748"/>
              <a:ext cx="74278" cy="103946"/>
            </a:xfrm>
            <a:custGeom>
              <a:avLst/>
              <a:gdLst/>
              <a:ahLst/>
              <a:cxnLst/>
              <a:rect l="l" t="t" r="r" b="b"/>
              <a:pathLst>
                <a:path w="1252" h="1752" extrusionOk="0">
                  <a:moveTo>
                    <a:pt x="1251" y="1"/>
                  </a:moveTo>
                  <a:lnTo>
                    <a:pt x="1032" y="32"/>
                  </a:lnTo>
                  <a:lnTo>
                    <a:pt x="782" y="94"/>
                  </a:lnTo>
                  <a:lnTo>
                    <a:pt x="595" y="219"/>
                  </a:lnTo>
                  <a:lnTo>
                    <a:pt x="376" y="344"/>
                  </a:lnTo>
                  <a:lnTo>
                    <a:pt x="220" y="563"/>
                  </a:lnTo>
                  <a:lnTo>
                    <a:pt x="126" y="782"/>
                  </a:lnTo>
                  <a:lnTo>
                    <a:pt x="63" y="1001"/>
                  </a:lnTo>
                  <a:lnTo>
                    <a:pt x="32" y="1220"/>
                  </a:lnTo>
                  <a:lnTo>
                    <a:pt x="1" y="1563"/>
                  </a:lnTo>
                  <a:lnTo>
                    <a:pt x="32" y="1720"/>
                  </a:lnTo>
                  <a:lnTo>
                    <a:pt x="251" y="1751"/>
                  </a:lnTo>
                  <a:lnTo>
                    <a:pt x="438" y="1720"/>
                  </a:lnTo>
                  <a:lnTo>
                    <a:pt x="1251" y="1"/>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3"/>
            <p:cNvSpPr/>
            <p:nvPr/>
          </p:nvSpPr>
          <p:spPr>
            <a:xfrm>
              <a:off x="3501918" y="1623748"/>
              <a:ext cx="74278" cy="103946"/>
            </a:xfrm>
            <a:custGeom>
              <a:avLst/>
              <a:gdLst/>
              <a:ahLst/>
              <a:cxnLst/>
              <a:rect l="l" t="t" r="r" b="b"/>
              <a:pathLst>
                <a:path w="1252" h="1752" fill="none" extrusionOk="0">
                  <a:moveTo>
                    <a:pt x="1251" y="1"/>
                  </a:moveTo>
                  <a:lnTo>
                    <a:pt x="1251" y="1"/>
                  </a:lnTo>
                  <a:lnTo>
                    <a:pt x="1032" y="32"/>
                  </a:lnTo>
                  <a:lnTo>
                    <a:pt x="782" y="94"/>
                  </a:lnTo>
                  <a:lnTo>
                    <a:pt x="595" y="219"/>
                  </a:lnTo>
                  <a:lnTo>
                    <a:pt x="376" y="344"/>
                  </a:lnTo>
                  <a:lnTo>
                    <a:pt x="376" y="344"/>
                  </a:lnTo>
                  <a:lnTo>
                    <a:pt x="220" y="563"/>
                  </a:lnTo>
                  <a:lnTo>
                    <a:pt x="126" y="782"/>
                  </a:lnTo>
                  <a:lnTo>
                    <a:pt x="63" y="1001"/>
                  </a:lnTo>
                  <a:lnTo>
                    <a:pt x="32" y="1220"/>
                  </a:lnTo>
                  <a:lnTo>
                    <a:pt x="1" y="1563"/>
                  </a:lnTo>
                  <a:lnTo>
                    <a:pt x="32" y="1720"/>
                  </a:lnTo>
                  <a:lnTo>
                    <a:pt x="32" y="1720"/>
                  </a:lnTo>
                  <a:lnTo>
                    <a:pt x="251" y="1751"/>
                  </a:lnTo>
                  <a:lnTo>
                    <a:pt x="251" y="1751"/>
                  </a:lnTo>
                  <a:lnTo>
                    <a:pt x="438" y="1720"/>
                  </a:lnTo>
                  <a:lnTo>
                    <a:pt x="1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a:off x="3928450" y="1590345"/>
              <a:ext cx="105781" cy="111362"/>
            </a:xfrm>
            <a:custGeom>
              <a:avLst/>
              <a:gdLst/>
              <a:ahLst/>
              <a:cxnLst/>
              <a:rect l="l" t="t" r="r" b="b"/>
              <a:pathLst>
                <a:path w="1783" h="1877" extrusionOk="0">
                  <a:moveTo>
                    <a:pt x="876" y="1"/>
                  </a:moveTo>
                  <a:lnTo>
                    <a:pt x="1" y="1876"/>
                  </a:lnTo>
                  <a:lnTo>
                    <a:pt x="907" y="1876"/>
                  </a:lnTo>
                  <a:lnTo>
                    <a:pt x="1783" y="1"/>
                  </a:lnTo>
                  <a:close/>
                </a:path>
              </a:pathLst>
            </a:custGeom>
            <a:solidFill>
              <a:srgbClr val="D4F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3928450" y="1590345"/>
              <a:ext cx="105781" cy="111362"/>
            </a:xfrm>
            <a:custGeom>
              <a:avLst/>
              <a:gdLst/>
              <a:ahLst/>
              <a:cxnLst/>
              <a:rect l="l" t="t" r="r" b="b"/>
              <a:pathLst>
                <a:path w="1783" h="1877" fill="none" extrusionOk="0">
                  <a:moveTo>
                    <a:pt x="1783" y="1"/>
                  </a:moveTo>
                  <a:lnTo>
                    <a:pt x="876" y="1"/>
                  </a:lnTo>
                  <a:lnTo>
                    <a:pt x="1" y="1876"/>
                  </a:lnTo>
                  <a:lnTo>
                    <a:pt x="907" y="1876"/>
                  </a:lnTo>
                  <a:lnTo>
                    <a:pt x="17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3817204" y="1914946"/>
              <a:ext cx="11213" cy="24147"/>
            </a:xfrm>
            <a:custGeom>
              <a:avLst/>
              <a:gdLst/>
              <a:ahLst/>
              <a:cxnLst/>
              <a:rect l="l" t="t" r="r" b="b"/>
              <a:pathLst>
                <a:path w="189" h="407" extrusionOk="0">
                  <a:moveTo>
                    <a:pt x="188" y="0"/>
                  </a:moveTo>
                  <a:lnTo>
                    <a:pt x="0" y="375"/>
                  </a:lnTo>
                  <a:lnTo>
                    <a:pt x="188" y="406"/>
                  </a:lnTo>
                  <a:lnTo>
                    <a:pt x="188" y="0"/>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3817204" y="1914946"/>
              <a:ext cx="11213" cy="24147"/>
            </a:xfrm>
            <a:custGeom>
              <a:avLst/>
              <a:gdLst/>
              <a:ahLst/>
              <a:cxnLst/>
              <a:rect l="l" t="t" r="r" b="b"/>
              <a:pathLst>
                <a:path w="189" h="407" fill="none" extrusionOk="0">
                  <a:moveTo>
                    <a:pt x="188" y="0"/>
                  </a:moveTo>
                  <a:lnTo>
                    <a:pt x="0" y="375"/>
                  </a:lnTo>
                  <a:lnTo>
                    <a:pt x="0" y="375"/>
                  </a:lnTo>
                  <a:lnTo>
                    <a:pt x="188" y="406"/>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828358" y="1701650"/>
              <a:ext cx="153955" cy="237439"/>
            </a:xfrm>
            <a:custGeom>
              <a:avLst/>
              <a:gdLst/>
              <a:ahLst/>
              <a:cxnLst/>
              <a:rect l="l" t="t" r="r" b="b"/>
              <a:pathLst>
                <a:path w="2595" h="4002" extrusionOk="0">
                  <a:moveTo>
                    <a:pt x="1688" y="0"/>
                  </a:moveTo>
                  <a:lnTo>
                    <a:pt x="0" y="3595"/>
                  </a:lnTo>
                  <a:lnTo>
                    <a:pt x="0" y="4001"/>
                  </a:lnTo>
                  <a:lnTo>
                    <a:pt x="63" y="4001"/>
                  </a:lnTo>
                  <a:lnTo>
                    <a:pt x="250" y="3814"/>
                  </a:lnTo>
                  <a:lnTo>
                    <a:pt x="500" y="3626"/>
                  </a:lnTo>
                  <a:lnTo>
                    <a:pt x="750" y="3501"/>
                  </a:lnTo>
                  <a:lnTo>
                    <a:pt x="1000" y="3376"/>
                  </a:lnTo>
                  <a:lnTo>
                    <a:pt x="2594" y="0"/>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828358" y="1701650"/>
              <a:ext cx="153955" cy="237439"/>
            </a:xfrm>
            <a:custGeom>
              <a:avLst/>
              <a:gdLst/>
              <a:ahLst/>
              <a:cxnLst/>
              <a:rect l="l" t="t" r="r" b="b"/>
              <a:pathLst>
                <a:path w="2595" h="4002" fill="none" extrusionOk="0">
                  <a:moveTo>
                    <a:pt x="2594" y="0"/>
                  </a:moveTo>
                  <a:lnTo>
                    <a:pt x="1688" y="0"/>
                  </a:lnTo>
                  <a:lnTo>
                    <a:pt x="0" y="3595"/>
                  </a:lnTo>
                  <a:lnTo>
                    <a:pt x="0" y="4001"/>
                  </a:lnTo>
                  <a:lnTo>
                    <a:pt x="0" y="4001"/>
                  </a:lnTo>
                  <a:lnTo>
                    <a:pt x="63" y="4001"/>
                  </a:lnTo>
                  <a:lnTo>
                    <a:pt x="63" y="4001"/>
                  </a:lnTo>
                  <a:lnTo>
                    <a:pt x="250" y="3814"/>
                  </a:lnTo>
                  <a:lnTo>
                    <a:pt x="500" y="3626"/>
                  </a:lnTo>
                  <a:lnTo>
                    <a:pt x="750" y="3501"/>
                  </a:lnTo>
                  <a:lnTo>
                    <a:pt x="1000" y="3376"/>
                  </a:lnTo>
                  <a:lnTo>
                    <a:pt x="25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3791217" y="1937196"/>
              <a:ext cx="76117" cy="55652"/>
            </a:xfrm>
            <a:custGeom>
              <a:avLst/>
              <a:gdLst/>
              <a:ahLst/>
              <a:cxnLst/>
              <a:rect l="l" t="t" r="r" b="b"/>
              <a:pathLst>
                <a:path w="1283" h="938" extrusionOk="0">
                  <a:moveTo>
                    <a:pt x="438" y="0"/>
                  </a:moveTo>
                  <a:lnTo>
                    <a:pt x="1" y="938"/>
                  </a:lnTo>
                  <a:lnTo>
                    <a:pt x="32" y="938"/>
                  </a:lnTo>
                  <a:lnTo>
                    <a:pt x="157" y="688"/>
                  </a:lnTo>
                  <a:lnTo>
                    <a:pt x="313" y="438"/>
                  </a:lnTo>
                  <a:lnTo>
                    <a:pt x="470" y="219"/>
                  </a:lnTo>
                  <a:lnTo>
                    <a:pt x="689" y="31"/>
                  </a:lnTo>
                  <a:lnTo>
                    <a:pt x="626" y="31"/>
                  </a:lnTo>
                  <a:lnTo>
                    <a:pt x="438" y="0"/>
                  </a:lnTo>
                  <a:close/>
                  <a:moveTo>
                    <a:pt x="1282" y="188"/>
                  </a:moveTo>
                  <a:lnTo>
                    <a:pt x="1001" y="406"/>
                  </a:lnTo>
                  <a:lnTo>
                    <a:pt x="782" y="657"/>
                  </a:lnTo>
                  <a:lnTo>
                    <a:pt x="595" y="938"/>
                  </a:lnTo>
                  <a:lnTo>
                    <a:pt x="907" y="938"/>
                  </a:lnTo>
                  <a:lnTo>
                    <a:pt x="1282" y="188"/>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3826459" y="1948291"/>
              <a:ext cx="40877" cy="44557"/>
            </a:xfrm>
            <a:custGeom>
              <a:avLst/>
              <a:gdLst/>
              <a:ahLst/>
              <a:cxnLst/>
              <a:rect l="l" t="t" r="r" b="b"/>
              <a:pathLst>
                <a:path w="689" h="751" fill="none" extrusionOk="0">
                  <a:moveTo>
                    <a:pt x="688" y="1"/>
                  </a:moveTo>
                  <a:lnTo>
                    <a:pt x="688" y="1"/>
                  </a:lnTo>
                  <a:lnTo>
                    <a:pt x="407" y="219"/>
                  </a:lnTo>
                  <a:lnTo>
                    <a:pt x="407" y="219"/>
                  </a:lnTo>
                  <a:lnTo>
                    <a:pt x="188" y="470"/>
                  </a:lnTo>
                  <a:lnTo>
                    <a:pt x="1" y="751"/>
                  </a:lnTo>
                  <a:lnTo>
                    <a:pt x="313" y="751"/>
                  </a:lnTo>
                  <a:lnTo>
                    <a:pt x="6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3791217" y="1937196"/>
              <a:ext cx="40877" cy="55652"/>
            </a:xfrm>
            <a:custGeom>
              <a:avLst/>
              <a:gdLst/>
              <a:ahLst/>
              <a:cxnLst/>
              <a:rect l="l" t="t" r="r" b="b"/>
              <a:pathLst>
                <a:path w="689" h="938" fill="none" extrusionOk="0">
                  <a:moveTo>
                    <a:pt x="438" y="0"/>
                  </a:moveTo>
                  <a:lnTo>
                    <a:pt x="1" y="938"/>
                  </a:lnTo>
                  <a:lnTo>
                    <a:pt x="32" y="938"/>
                  </a:lnTo>
                  <a:lnTo>
                    <a:pt x="32" y="938"/>
                  </a:lnTo>
                  <a:lnTo>
                    <a:pt x="157" y="688"/>
                  </a:lnTo>
                  <a:lnTo>
                    <a:pt x="313" y="438"/>
                  </a:lnTo>
                  <a:lnTo>
                    <a:pt x="470" y="219"/>
                  </a:lnTo>
                  <a:lnTo>
                    <a:pt x="689" y="31"/>
                  </a:lnTo>
                  <a:lnTo>
                    <a:pt x="689" y="31"/>
                  </a:lnTo>
                  <a:lnTo>
                    <a:pt x="626" y="31"/>
                  </a:lnTo>
                  <a:lnTo>
                    <a:pt x="626" y="31"/>
                  </a:lnTo>
                  <a:lnTo>
                    <a:pt x="4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3793115" y="1901953"/>
              <a:ext cx="94627" cy="90894"/>
            </a:xfrm>
            <a:custGeom>
              <a:avLst/>
              <a:gdLst/>
              <a:ahLst/>
              <a:cxnLst/>
              <a:rect l="l" t="t" r="r" b="b"/>
              <a:pathLst>
                <a:path w="1595" h="1532" extrusionOk="0">
                  <a:moveTo>
                    <a:pt x="1594" y="0"/>
                  </a:moveTo>
                  <a:lnTo>
                    <a:pt x="1344" y="125"/>
                  </a:lnTo>
                  <a:lnTo>
                    <a:pt x="1094" y="250"/>
                  </a:lnTo>
                  <a:lnTo>
                    <a:pt x="844" y="438"/>
                  </a:lnTo>
                  <a:lnTo>
                    <a:pt x="657" y="625"/>
                  </a:lnTo>
                  <a:lnTo>
                    <a:pt x="438" y="813"/>
                  </a:lnTo>
                  <a:lnTo>
                    <a:pt x="281" y="1032"/>
                  </a:lnTo>
                  <a:lnTo>
                    <a:pt x="125" y="1282"/>
                  </a:lnTo>
                  <a:lnTo>
                    <a:pt x="0" y="1532"/>
                  </a:lnTo>
                  <a:lnTo>
                    <a:pt x="563" y="1532"/>
                  </a:lnTo>
                  <a:lnTo>
                    <a:pt x="750" y="1251"/>
                  </a:lnTo>
                  <a:lnTo>
                    <a:pt x="969" y="1000"/>
                  </a:lnTo>
                  <a:lnTo>
                    <a:pt x="1250" y="782"/>
                  </a:lnTo>
                  <a:lnTo>
                    <a:pt x="1594" y="0"/>
                  </a:lnTo>
                  <a:close/>
                </a:path>
              </a:pathLst>
            </a:custGeom>
            <a:solidFill>
              <a:srgbClr val="90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3793115" y="1901953"/>
              <a:ext cx="94627" cy="90894"/>
            </a:xfrm>
            <a:custGeom>
              <a:avLst/>
              <a:gdLst/>
              <a:ahLst/>
              <a:cxnLst/>
              <a:rect l="l" t="t" r="r" b="b"/>
              <a:pathLst>
                <a:path w="1595" h="1532" fill="none" extrusionOk="0">
                  <a:moveTo>
                    <a:pt x="1594" y="0"/>
                  </a:moveTo>
                  <a:lnTo>
                    <a:pt x="1594" y="0"/>
                  </a:lnTo>
                  <a:lnTo>
                    <a:pt x="1344" y="125"/>
                  </a:lnTo>
                  <a:lnTo>
                    <a:pt x="1094" y="250"/>
                  </a:lnTo>
                  <a:lnTo>
                    <a:pt x="844" y="438"/>
                  </a:lnTo>
                  <a:lnTo>
                    <a:pt x="657" y="625"/>
                  </a:lnTo>
                  <a:lnTo>
                    <a:pt x="657" y="625"/>
                  </a:lnTo>
                  <a:lnTo>
                    <a:pt x="438" y="813"/>
                  </a:lnTo>
                  <a:lnTo>
                    <a:pt x="281" y="1032"/>
                  </a:lnTo>
                  <a:lnTo>
                    <a:pt x="125" y="1282"/>
                  </a:lnTo>
                  <a:lnTo>
                    <a:pt x="0" y="1532"/>
                  </a:lnTo>
                  <a:lnTo>
                    <a:pt x="563" y="1532"/>
                  </a:lnTo>
                  <a:lnTo>
                    <a:pt x="563" y="1532"/>
                  </a:lnTo>
                  <a:lnTo>
                    <a:pt x="750" y="1251"/>
                  </a:lnTo>
                  <a:lnTo>
                    <a:pt x="969" y="1000"/>
                  </a:lnTo>
                  <a:lnTo>
                    <a:pt x="969" y="1000"/>
                  </a:lnTo>
                  <a:lnTo>
                    <a:pt x="1250" y="782"/>
                  </a:lnTo>
                  <a:lnTo>
                    <a:pt x="15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3789377" y="1992789"/>
              <a:ext cx="55709" cy="7476"/>
            </a:xfrm>
            <a:custGeom>
              <a:avLst/>
              <a:gdLst/>
              <a:ahLst/>
              <a:cxnLst/>
              <a:rect l="l" t="t" r="r" b="b"/>
              <a:pathLst>
                <a:path w="939" h="126" extrusionOk="0">
                  <a:moveTo>
                    <a:pt x="32" y="1"/>
                  </a:moveTo>
                  <a:lnTo>
                    <a:pt x="1" y="126"/>
                  </a:lnTo>
                  <a:lnTo>
                    <a:pt x="876" y="126"/>
                  </a:lnTo>
                  <a:lnTo>
                    <a:pt x="938" y="1"/>
                  </a:lnTo>
                  <a:close/>
                </a:path>
              </a:pathLst>
            </a:custGeom>
            <a:solidFill>
              <a:srgbClr val="AAE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3789377" y="1992789"/>
              <a:ext cx="55709" cy="7476"/>
            </a:xfrm>
            <a:custGeom>
              <a:avLst/>
              <a:gdLst/>
              <a:ahLst/>
              <a:cxnLst/>
              <a:rect l="l" t="t" r="r" b="b"/>
              <a:pathLst>
                <a:path w="939" h="126" fill="none" extrusionOk="0">
                  <a:moveTo>
                    <a:pt x="938" y="1"/>
                  </a:moveTo>
                  <a:lnTo>
                    <a:pt x="626" y="1"/>
                  </a:lnTo>
                  <a:lnTo>
                    <a:pt x="63" y="1"/>
                  </a:lnTo>
                  <a:lnTo>
                    <a:pt x="32" y="1"/>
                  </a:lnTo>
                  <a:lnTo>
                    <a:pt x="1" y="126"/>
                  </a:lnTo>
                  <a:lnTo>
                    <a:pt x="876" y="126"/>
                  </a:lnTo>
                  <a:lnTo>
                    <a:pt x="9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3559410" y="1588505"/>
              <a:ext cx="376492" cy="346843"/>
            </a:xfrm>
            <a:custGeom>
              <a:avLst/>
              <a:gdLst/>
              <a:ahLst/>
              <a:cxnLst/>
              <a:rect l="l" t="t" r="r" b="b"/>
              <a:pathLst>
                <a:path w="6346" h="5846" extrusionOk="0">
                  <a:moveTo>
                    <a:pt x="2720" y="1"/>
                  </a:moveTo>
                  <a:lnTo>
                    <a:pt x="1" y="5846"/>
                  </a:lnTo>
                  <a:lnTo>
                    <a:pt x="907" y="5815"/>
                  </a:lnTo>
                  <a:lnTo>
                    <a:pt x="2564" y="5846"/>
                  </a:lnTo>
                  <a:lnTo>
                    <a:pt x="2564" y="4564"/>
                  </a:lnTo>
                  <a:lnTo>
                    <a:pt x="2595" y="4314"/>
                  </a:lnTo>
                  <a:lnTo>
                    <a:pt x="2658" y="4095"/>
                  </a:lnTo>
                  <a:lnTo>
                    <a:pt x="2783" y="3877"/>
                  </a:lnTo>
                  <a:lnTo>
                    <a:pt x="2939" y="3720"/>
                  </a:lnTo>
                  <a:lnTo>
                    <a:pt x="3126" y="3564"/>
                  </a:lnTo>
                  <a:lnTo>
                    <a:pt x="3314" y="3439"/>
                  </a:lnTo>
                  <a:lnTo>
                    <a:pt x="3564" y="3377"/>
                  </a:lnTo>
                  <a:lnTo>
                    <a:pt x="3814" y="3345"/>
                  </a:lnTo>
                  <a:lnTo>
                    <a:pt x="4533" y="3345"/>
                  </a:lnTo>
                  <a:lnTo>
                    <a:pt x="4533" y="2783"/>
                  </a:lnTo>
                  <a:lnTo>
                    <a:pt x="4564" y="2595"/>
                  </a:lnTo>
                  <a:lnTo>
                    <a:pt x="4627" y="2439"/>
                  </a:lnTo>
                  <a:lnTo>
                    <a:pt x="4689" y="2283"/>
                  </a:lnTo>
                  <a:lnTo>
                    <a:pt x="4814" y="2157"/>
                  </a:lnTo>
                  <a:lnTo>
                    <a:pt x="4939" y="2064"/>
                  </a:lnTo>
                  <a:lnTo>
                    <a:pt x="5064" y="1970"/>
                  </a:lnTo>
                  <a:lnTo>
                    <a:pt x="5252" y="1939"/>
                  </a:lnTo>
                  <a:lnTo>
                    <a:pt x="5408" y="1907"/>
                  </a:lnTo>
                  <a:lnTo>
                    <a:pt x="5471" y="1907"/>
                  </a:lnTo>
                  <a:lnTo>
                    <a:pt x="6346" y="1"/>
                  </a:lnTo>
                  <a:close/>
                </a:path>
              </a:pathLst>
            </a:custGeom>
            <a:solidFill>
              <a:srgbClr val="D4F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3559410" y="1588505"/>
              <a:ext cx="376492" cy="346843"/>
            </a:xfrm>
            <a:custGeom>
              <a:avLst/>
              <a:gdLst/>
              <a:ahLst/>
              <a:cxnLst/>
              <a:rect l="l" t="t" r="r" b="b"/>
              <a:pathLst>
                <a:path w="6346" h="5846" fill="none" extrusionOk="0">
                  <a:moveTo>
                    <a:pt x="6346" y="1"/>
                  </a:moveTo>
                  <a:lnTo>
                    <a:pt x="2720" y="1"/>
                  </a:lnTo>
                  <a:lnTo>
                    <a:pt x="1" y="5846"/>
                  </a:lnTo>
                  <a:lnTo>
                    <a:pt x="1" y="5846"/>
                  </a:lnTo>
                  <a:lnTo>
                    <a:pt x="907" y="5815"/>
                  </a:lnTo>
                  <a:lnTo>
                    <a:pt x="907" y="5815"/>
                  </a:lnTo>
                  <a:lnTo>
                    <a:pt x="2564" y="5846"/>
                  </a:lnTo>
                  <a:lnTo>
                    <a:pt x="2564" y="4564"/>
                  </a:lnTo>
                  <a:lnTo>
                    <a:pt x="2564" y="4564"/>
                  </a:lnTo>
                  <a:lnTo>
                    <a:pt x="2595" y="4314"/>
                  </a:lnTo>
                  <a:lnTo>
                    <a:pt x="2658" y="4095"/>
                  </a:lnTo>
                  <a:lnTo>
                    <a:pt x="2783" y="3877"/>
                  </a:lnTo>
                  <a:lnTo>
                    <a:pt x="2939" y="3720"/>
                  </a:lnTo>
                  <a:lnTo>
                    <a:pt x="3126" y="3564"/>
                  </a:lnTo>
                  <a:lnTo>
                    <a:pt x="3314" y="3439"/>
                  </a:lnTo>
                  <a:lnTo>
                    <a:pt x="3564" y="3377"/>
                  </a:lnTo>
                  <a:lnTo>
                    <a:pt x="3814" y="3345"/>
                  </a:lnTo>
                  <a:lnTo>
                    <a:pt x="4533" y="3345"/>
                  </a:lnTo>
                  <a:lnTo>
                    <a:pt x="4533" y="2783"/>
                  </a:lnTo>
                  <a:lnTo>
                    <a:pt x="4533" y="2783"/>
                  </a:lnTo>
                  <a:lnTo>
                    <a:pt x="4564" y="2595"/>
                  </a:lnTo>
                  <a:lnTo>
                    <a:pt x="4627" y="2439"/>
                  </a:lnTo>
                  <a:lnTo>
                    <a:pt x="4689" y="2283"/>
                  </a:lnTo>
                  <a:lnTo>
                    <a:pt x="4814" y="2157"/>
                  </a:lnTo>
                  <a:lnTo>
                    <a:pt x="4939" y="2064"/>
                  </a:lnTo>
                  <a:lnTo>
                    <a:pt x="5064" y="1970"/>
                  </a:lnTo>
                  <a:lnTo>
                    <a:pt x="5252" y="1939"/>
                  </a:lnTo>
                  <a:lnTo>
                    <a:pt x="5408" y="1907"/>
                  </a:lnTo>
                  <a:lnTo>
                    <a:pt x="5471" y="1907"/>
                  </a:lnTo>
                  <a:lnTo>
                    <a:pt x="6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3711476" y="1786969"/>
              <a:ext cx="116935" cy="150283"/>
            </a:xfrm>
            <a:custGeom>
              <a:avLst/>
              <a:gdLst/>
              <a:ahLst/>
              <a:cxnLst/>
              <a:rect l="l" t="t" r="r" b="b"/>
              <a:pathLst>
                <a:path w="1971" h="2533" extrusionOk="0">
                  <a:moveTo>
                    <a:pt x="1251" y="0"/>
                  </a:moveTo>
                  <a:lnTo>
                    <a:pt x="1001" y="32"/>
                  </a:lnTo>
                  <a:lnTo>
                    <a:pt x="751" y="94"/>
                  </a:lnTo>
                  <a:lnTo>
                    <a:pt x="563" y="219"/>
                  </a:lnTo>
                  <a:lnTo>
                    <a:pt x="376" y="375"/>
                  </a:lnTo>
                  <a:lnTo>
                    <a:pt x="220" y="532"/>
                  </a:lnTo>
                  <a:lnTo>
                    <a:pt x="95" y="750"/>
                  </a:lnTo>
                  <a:lnTo>
                    <a:pt x="32" y="969"/>
                  </a:lnTo>
                  <a:lnTo>
                    <a:pt x="1" y="1219"/>
                  </a:lnTo>
                  <a:lnTo>
                    <a:pt x="1" y="2501"/>
                  </a:lnTo>
                  <a:lnTo>
                    <a:pt x="1064" y="2532"/>
                  </a:lnTo>
                  <a:lnTo>
                    <a:pt x="1970" y="532"/>
                  </a:lnTo>
                  <a:lnTo>
                    <a:pt x="1970" y="0"/>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3711476" y="1786969"/>
              <a:ext cx="116935" cy="150283"/>
            </a:xfrm>
            <a:custGeom>
              <a:avLst/>
              <a:gdLst/>
              <a:ahLst/>
              <a:cxnLst/>
              <a:rect l="l" t="t" r="r" b="b"/>
              <a:pathLst>
                <a:path w="1971" h="2533" fill="none" extrusionOk="0">
                  <a:moveTo>
                    <a:pt x="1970" y="0"/>
                  </a:moveTo>
                  <a:lnTo>
                    <a:pt x="1251" y="0"/>
                  </a:lnTo>
                  <a:lnTo>
                    <a:pt x="1251" y="0"/>
                  </a:lnTo>
                  <a:lnTo>
                    <a:pt x="1001" y="32"/>
                  </a:lnTo>
                  <a:lnTo>
                    <a:pt x="751" y="94"/>
                  </a:lnTo>
                  <a:lnTo>
                    <a:pt x="563" y="219"/>
                  </a:lnTo>
                  <a:lnTo>
                    <a:pt x="376" y="375"/>
                  </a:lnTo>
                  <a:lnTo>
                    <a:pt x="220" y="532"/>
                  </a:lnTo>
                  <a:lnTo>
                    <a:pt x="95" y="750"/>
                  </a:lnTo>
                  <a:lnTo>
                    <a:pt x="32" y="969"/>
                  </a:lnTo>
                  <a:lnTo>
                    <a:pt x="1" y="1219"/>
                  </a:lnTo>
                  <a:lnTo>
                    <a:pt x="1" y="2501"/>
                  </a:lnTo>
                  <a:lnTo>
                    <a:pt x="1" y="2501"/>
                  </a:lnTo>
                  <a:lnTo>
                    <a:pt x="1064" y="2532"/>
                  </a:lnTo>
                  <a:lnTo>
                    <a:pt x="1970" y="532"/>
                  </a:lnTo>
                  <a:lnTo>
                    <a:pt x="19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3828358" y="1701650"/>
              <a:ext cx="55649" cy="116880"/>
            </a:xfrm>
            <a:custGeom>
              <a:avLst/>
              <a:gdLst/>
              <a:ahLst/>
              <a:cxnLst/>
              <a:rect l="l" t="t" r="r" b="b"/>
              <a:pathLst>
                <a:path w="938" h="1970" extrusionOk="0">
                  <a:moveTo>
                    <a:pt x="875" y="0"/>
                  </a:moveTo>
                  <a:lnTo>
                    <a:pt x="719" y="32"/>
                  </a:lnTo>
                  <a:lnTo>
                    <a:pt x="531" y="63"/>
                  </a:lnTo>
                  <a:lnTo>
                    <a:pt x="406" y="157"/>
                  </a:lnTo>
                  <a:lnTo>
                    <a:pt x="281" y="250"/>
                  </a:lnTo>
                  <a:lnTo>
                    <a:pt x="156" y="376"/>
                  </a:lnTo>
                  <a:lnTo>
                    <a:pt x="94" y="532"/>
                  </a:lnTo>
                  <a:lnTo>
                    <a:pt x="31" y="688"/>
                  </a:lnTo>
                  <a:lnTo>
                    <a:pt x="0" y="876"/>
                  </a:lnTo>
                  <a:lnTo>
                    <a:pt x="0" y="1438"/>
                  </a:lnTo>
                  <a:lnTo>
                    <a:pt x="0" y="1970"/>
                  </a:lnTo>
                  <a:lnTo>
                    <a:pt x="938" y="0"/>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3828358" y="1701650"/>
              <a:ext cx="55649" cy="116880"/>
            </a:xfrm>
            <a:custGeom>
              <a:avLst/>
              <a:gdLst/>
              <a:ahLst/>
              <a:cxnLst/>
              <a:rect l="l" t="t" r="r" b="b"/>
              <a:pathLst>
                <a:path w="938" h="1970" fill="none" extrusionOk="0">
                  <a:moveTo>
                    <a:pt x="938" y="0"/>
                  </a:moveTo>
                  <a:lnTo>
                    <a:pt x="875" y="0"/>
                  </a:lnTo>
                  <a:lnTo>
                    <a:pt x="875" y="0"/>
                  </a:lnTo>
                  <a:lnTo>
                    <a:pt x="719" y="32"/>
                  </a:lnTo>
                  <a:lnTo>
                    <a:pt x="531" y="63"/>
                  </a:lnTo>
                  <a:lnTo>
                    <a:pt x="406" y="157"/>
                  </a:lnTo>
                  <a:lnTo>
                    <a:pt x="281" y="250"/>
                  </a:lnTo>
                  <a:lnTo>
                    <a:pt x="156" y="376"/>
                  </a:lnTo>
                  <a:lnTo>
                    <a:pt x="94" y="532"/>
                  </a:lnTo>
                  <a:lnTo>
                    <a:pt x="31" y="688"/>
                  </a:lnTo>
                  <a:lnTo>
                    <a:pt x="0" y="876"/>
                  </a:lnTo>
                  <a:lnTo>
                    <a:pt x="0" y="1438"/>
                  </a:lnTo>
                  <a:lnTo>
                    <a:pt x="0" y="1970"/>
                  </a:lnTo>
                  <a:lnTo>
                    <a:pt x="9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3531584" y="1933458"/>
              <a:ext cx="243005" cy="59389"/>
            </a:xfrm>
            <a:custGeom>
              <a:avLst/>
              <a:gdLst/>
              <a:ahLst/>
              <a:cxnLst/>
              <a:rect l="l" t="t" r="r" b="b"/>
              <a:pathLst>
                <a:path w="4096" h="1001" extrusionOk="0">
                  <a:moveTo>
                    <a:pt x="1376" y="1"/>
                  </a:moveTo>
                  <a:lnTo>
                    <a:pt x="470" y="32"/>
                  </a:lnTo>
                  <a:lnTo>
                    <a:pt x="1" y="1001"/>
                  </a:lnTo>
                  <a:lnTo>
                    <a:pt x="3627" y="1001"/>
                  </a:lnTo>
                  <a:lnTo>
                    <a:pt x="4096" y="63"/>
                  </a:lnTo>
                  <a:lnTo>
                    <a:pt x="3033" y="32"/>
                  </a:lnTo>
                  <a:lnTo>
                    <a:pt x="1376" y="1"/>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3531584" y="1933458"/>
              <a:ext cx="243005" cy="59389"/>
            </a:xfrm>
            <a:custGeom>
              <a:avLst/>
              <a:gdLst/>
              <a:ahLst/>
              <a:cxnLst/>
              <a:rect l="l" t="t" r="r" b="b"/>
              <a:pathLst>
                <a:path w="4096" h="1001" fill="none" extrusionOk="0">
                  <a:moveTo>
                    <a:pt x="1376" y="1"/>
                  </a:moveTo>
                  <a:lnTo>
                    <a:pt x="1376" y="1"/>
                  </a:lnTo>
                  <a:lnTo>
                    <a:pt x="470" y="32"/>
                  </a:lnTo>
                  <a:lnTo>
                    <a:pt x="1" y="1001"/>
                  </a:lnTo>
                  <a:lnTo>
                    <a:pt x="3627" y="1001"/>
                  </a:lnTo>
                  <a:lnTo>
                    <a:pt x="4096" y="63"/>
                  </a:lnTo>
                  <a:lnTo>
                    <a:pt x="4096" y="63"/>
                  </a:lnTo>
                  <a:lnTo>
                    <a:pt x="3033" y="32"/>
                  </a:lnTo>
                  <a:lnTo>
                    <a:pt x="3033" y="32"/>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3527905" y="1992789"/>
              <a:ext cx="218859" cy="5636"/>
            </a:xfrm>
            <a:custGeom>
              <a:avLst/>
              <a:gdLst/>
              <a:ahLst/>
              <a:cxnLst/>
              <a:rect l="l" t="t" r="r" b="b"/>
              <a:pathLst>
                <a:path w="3689" h="95" extrusionOk="0">
                  <a:moveTo>
                    <a:pt x="63" y="1"/>
                  </a:moveTo>
                  <a:lnTo>
                    <a:pt x="0" y="95"/>
                  </a:lnTo>
                  <a:lnTo>
                    <a:pt x="3657" y="95"/>
                  </a:lnTo>
                  <a:lnTo>
                    <a:pt x="3689" y="1"/>
                  </a:lnTo>
                  <a:close/>
                </a:path>
              </a:pathLst>
            </a:custGeom>
            <a:solidFill>
              <a:srgbClr val="AAE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3527905" y="1992789"/>
              <a:ext cx="218859" cy="5636"/>
            </a:xfrm>
            <a:custGeom>
              <a:avLst/>
              <a:gdLst/>
              <a:ahLst/>
              <a:cxnLst/>
              <a:rect l="l" t="t" r="r" b="b"/>
              <a:pathLst>
                <a:path w="3689" h="95" fill="none" extrusionOk="0">
                  <a:moveTo>
                    <a:pt x="3689" y="1"/>
                  </a:moveTo>
                  <a:lnTo>
                    <a:pt x="63" y="1"/>
                  </a:lnTo>
                  <a:lnTo>
                    <a:pt x="0" y="95"/>
                  </a:lnTo>
                  <a:lnTo>
                    <a:pt x="3657" y="95"/>
                  </a:lnTo>
                  <a:lnTo>
                    <a:pt x="36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2" name="Google Shape;1002;p33"/>
          <p:cNvSpPr txBox="1"/>
          <p:nvPr/>
        </p:nvSpPr>
        <p:spPr>
          <a:xfrm>
            <a:off x="449078" y="3896570"/>
            <a:ext cx="1789200" cy="566700"/>
          </a:xfrm>
          <a:prstGeom prst="rect">
            <a:avLst/>
          </a:prstGeom>
          <a:noFill/>
          <a:ln>
            <a:noFill/>
          </a:ln>
        </p:spPr>
        <p:txBody>
          <a:bodyPr spcFirstLastPara="1" wrap="square" lIns="91425" tIns="91425" rIns="91425" bIns="91425" anchor="t" anchorCtr="0">
            <a:noAutofit/>
          </a:bodyPr>
          <a:lstStyle/>
          <a:p>
            <a:pPr lvl="0" algn="ctr">
              <a:lnSpc>
                <a:spcPct val="115000"/>
              </a:lnSpc>
              <a:spcAft>
                <a:spcPts val="1600"/>
              </a:spcAft>
            </a:pPr>
            <a:r>
              <a:rPr lang="en-US" sz="1200" dirty="0">
                <a:solidFill>
                  <a:schemeClr val="dk1"/>
                </a:solidFill>
                <a:latin typeface="Roboto"/>
                <a:ea typeface="Roboto"/>
                <a:cs typeface="Roboto"/>
                <a:sym typeface="Roboto"/>
              </a:rPr>
              <a:t>Predictive Maintenance</a:t>
            </a:r>
            <a:endParaRPr sz="1200" dirty="0">
              <a:solidFill>
                <a:schemeClr val="dk1"/>
              </a:solidFill>
              <a:latin typeface="Roboto"/>
              <a:ea typeface="Roboto"/>
              <a:cs typeface="Roboto"/>
              <a:sym typeface="Roboto"/>
            </a:endParaRPr>
          </a:p>
        </p:txBody>
      </p:sp>
      <p:sp>
        <p:nvSpPr>
          <p:cNvPr id="1003" name="Google Shape;1003;p33"/>
          <p:cNvSpPr txBox="1"/>
          <p:nvPr/>
        </p:nvSpPr>
        <p:spPr>
          <a:xfrm>
            <a:off x="4743493" y="3895058"/>
            <a:ext cx="1789200" cy="566700"/>
          </a:xfrm>
          <a:prstGeom prst="rect">
            <a:avLst/>
          </a:prstGeom>
          <a:noFill/>
          <a:ln>
            <a:noFill/>
          </a:ln>
        </p:spPr>
        <p:txBody>
          <a:bodyPr spcFirstLastPara="1" wrap="square" lIns="91425" tIns="91425" rIns="91425" bIns="91425" anchor="t" anchorCtr="0">
            <a:noAutofit/>
          </a:bodyPr>
          <a:lstStyle/>
          <a:p>
            <a:pPr lvl="0" algn="ctr">
              <a:lnSpc>
                <a:spcPct val="115000"/>
              </a:lnSpc>
              <a:spcAft>
                <a:spcPts val="1600"/>
              </a:spcAft>
            </a:pPr>
            <a:r>
              <a:rPr lang="en-US" sz="1200" dirty="0">
                <a:solidFill>
                  <a:schemeClr val="dk1"/>
                </a:solidFill>
                <a:latin typeface="Roboto"/>
                <a:ea typeface="Roboto"/>
                <a:cs typeface="Roboto"/>
                <a:sym typeface="Roboto"/>
              </a:rPr>
              <a:t>Enhanced Battery Management Systems</a:t>
            </a:r>
            <a:endParaRPr sz="1200" dirty="0">
              <a:solidFill>
                <a:schemeClr val="dk1"/>
              </a:solidFill>
              <a:latin typeface="Roboto"/>
              <a:ea typeface="Roboto"/>
              <a:cs typeface="Roboto"/>
              <a:sym typeface="Roboto"/>
            </a:endParaRPr>
          </a:p>
        </p:txBody>
      </p:sp>
      <p:sp>
        <p:nvSpPr>
          <p:cNvPr id="1004" name="Google Shape;1004;p33"/>
          <p:cNvSpPr txBox="1"/>
          <p:nvPr/>
        </p:nvSpPr>
        <p:spPr>
          <a:xfrm>
            <a:off x="2596277" y="3896180"/>
            <a:ext cx="1789200" cy="5667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1200" dirty="0">
                <a:solidFill>
                  <a:schemeClr val="dk1"/>
                </a:solidFill>
                <a:latin typeface="Roboto"/>
                <a:ea typeface="Roboto"/>
                <a:cs typeface="Roboto"/>
                <a:sym typeface="Roboto"/>
              </a:rPr>
              <a:t>Optimized Charging Protocols</a:t>
            </a:r>
            <a:endParaRPr sz="1200" dirty="0">
              <a:solidFill>
                <a:schemeClr val="dk1"/>
              </a:solidFill>
              <a:latin typeface="Roboto"/>
              <a:ea typeface="Roboto"/>
              <a:cs typeface="Roboto"/>
              <a:sym typeface="Roboto"/>
            </a:endParaRPr>
          </a:p>
        </p:txBody>
      </p:sp>
      <p:sp>
        <p:nvSpPr>
          <p:cNvPr id="1005" name="Google Shape;1005;p33"/>
          <p:cNvSpPr txBox="1"/>
          <p:nvPr/>
        </p:nvSpPr>
        <p:spPr>
          <a:xfrm>
            <a:off x="6890705" y="3893764"/>
            <a:ext cx="1789200" cy="566700"/>
          </a:xfrm>
          <a:prstGeom prst="rect">
            <a:avLst/>
          </a:prstGeom>
          <a:noFill/>
          <a:ln>
            <a:noFill/>
          </a:ln>
        </p:spPr>
        <p:txBody>
          <a:bodyPr spcFirstLastPara="1" wrap="square" lIns="91425" tIns="91425" rIns="91425" bIns="91425" anchor="t" anchorCtr="0">
            <a:noAutofit/>
          </a:bodyPr>
          <a:lstStyle/>
          <a:p>
            <a:pPr lvl="0" algn="ctr">
              <a:lnSpc>
                <a:spcPct val="115000"/>
              </a:lnSpc>
              <a:spcAft>
                <a:spcPts val="1600"/>
              </a:spcAft>
            </a:pPr>
            <a:r>
              <a:rPr lang="en-US" sz="1200" dirty="0">
                <a:solidFill>
                  <a:schemeClr val="dk1"/>
                </a:solidFill>
                <a:latin typeface="Roboto"/>
                <a:ea typeface="Roboto"/>
                <a:cs typeface="Roboto"/>
                <a:sym typeface="Roboto"/>
              </a:rPr>
              <a:t>reduce financial losses due to battery replacement</a:t>
            </a:r>
            <a:endParaRPr sz="1200"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8"/>
        <p:cNvGrpSpPr/>
        <p:nvPr/>
      </p:nvGrpSpPr>
      <p:grpSpPr>
        <a:xfrm>
          <a:off x="0" y="0"/>
          <a:ext cx="0" cy="0"/>
          <a:chOff x="0" y="0"/>
          <a:chExt cx="0" cy="0"/>
        </a:xfrm>
      </p:grpSpPr>
      <p:sp>
        <p:nvSpPr>
          <p:cNvPr id="3189" name="Google Shape;3189;p55"/>
          <p:cNvSpPr/>
          <p:nvPr/>
        </p:nvSpPr>
        <p:spPr>
          <a:xfrm>
            <a:off x="2368863" y="1634324"/>
            <a:ext cx="4441270" cy="3145669"/>
          </a:xfrm>
          <a:custGeom>
            <a:avLst/>
            <a:gdLst/>
            <a:ahLst/>
            <a:cxnLst/>
            <a:rect l="l" t="t" r="r" b="b"/>
            <a:pathLst>
              <a:path w="11442" h="8104" extrusionOk="0">
                <a:moveTo>
                  <a:pt x="6288" y="1"/>
                </a:moveTo>
                <a:cubicBezTo>
                  <a:pt x="6284" y="1"/>
                  <a:pt x="6281" y="1"/>
                  <a:pt x="6277" y="1"/>
                </a:cubicBezTo>
                <a:cubicBezTo>
                  <a:pt x="4983" y="3"/>
                  <a:pt x="3474" y="377"/>
                  <a:pt x="2353" y="1014"/>
                </a:cubicBezTo>
                <a:cubicBezTo>
                  <a:pt x="1784" y="1338"/>
                  <a:pt x="1232" y="1706"/>
                  <a:pt x="794" y="2195"/>
                </a:cubicBezTo>
                <a:cubicBezTo>
                  <a:pt x="358" y="2681"/>
                  <a:pt x="43" y="3301"/>
                  <a:pt x="22" y="3955"/>
                </a:cubicBezTo>
                <a:cubicBezTo>
                  <a:pt x="1" y="4608"/>
                  <a:pt x="309" y="5290"/>
                  <a:pt x="874" y="5620"/>
                </a:cubicBezTo>
                <a:cubicBezTo>
                  <a:pt x="1600" y="6043"/>
                  <a:pt x="2518" y="5823"/>
                  <a:pt x="3339" y="5990"/>
                </a:cubicBezTo>
                <a:cubicBezTo>
                  <a:pt x="3974" y="6119"/>
                  <a:pt x="4530" y="6474"/>
                  <a:pt x="5103" y="6772"/>
                </a:cubicBezTo>
                <a:cubicBezTo>
                  <a:pt x="5668" y="7067"/>
                  <a:pt x="6279" y="7206"/>
                  <a:pt x="6848" y="7458"/>
                </a:cubicBezTo>
                <a:cubicBezTo>
                  <a:pt x="7083" y="7564"/>
                  <a:pt x="7269" y="7775"/>
                  <a:pt x="7513" y="7885"/>
                </a:cubicBezTo>
                <a:cubicBezTo>
                  <a:pt x="7758" y="7997"/>
                  <a:pt x="8020" y="8067"/>
                  <a:pt x="8291" y="8093"/>
                </a:cubicBezTo>
                <a:cubicBezTo>
                  <a:pt x="8373" y="8100"/>
                  <a:pt x="8454" y="8104"/>
                  <a:pt x="8536" y="8104"/>
                </a:cubicBezTo>
                <a:cubicBezTo>
                  <a:pt x="8959" y="8104"/>
                  <a:pt x="9384" y="8005"/>
                  <a:pt x="9774" y="7837"/>
                </a:cubicBezTo>
                <a:lnTo>
                  <a:pt x="9855" y="7801"/>
                </a:lnTo>
                <a:cubicBezTo>
                  <a:pt x="10326" y="7581"/>
                  <a:pt x="10758" y="7255"/>
                  <a:pt x="11039" y="6819"/>
                </a:cubicBezTo>
                <a:cubicBezTo>
                  <a:pt x="11321" y="6381"/>
                  <a:pt x="11441" y="5829"/>
                  <a:pt x="11302" y="5328"/>
                </a:cubicBezTo>
                <a:cubicBezTo>
                  <a:pt x="11115" y="4663"/>
                  <a:pt x="10527" y="4200"/>
                  <a:pt x="10140" y="3627"/>
                </a:cubicBezTo>
                <a:cubicBezTo>
                  <a:pt x="9823" y="3153"/>
                  <a:pt x="9616" y="2561"/>
                  <a:pt x="9624" y="1983"/>
                </a:cubicBezTo>
                <a:cubicBezTo>
                  <a:pt x="9632" y="1522"/>
                  <a:pt x="9328" y="1202"/>
                  <a:pt x="8981" y="908"/>
                </a:cubicBezTo>
                <a:cubicBezTo>
                  <a:pt x="8243" y="280"/>
                  <a:pt x="7243" y="1"/>
                  <a:pt x="6288"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55"/>
          <p:cNvSpPr txBox="1">
            <a:spLocks noGrp="1"/>
          </p:cNvSpPr>
          <p:nvPr>
            <p:ph type="title"/>
          </p:nvPr>
        </p:nvSpPr>
        <p:spPr>
          <a:xfrm>
            <a:off x="474116" y="245778"/>
            <a:ext cx="8229600" cy="481500"/>
          </a:xfrm>
          <a:prstGeom prst="rect">
            <a:avLst/>
          </a:prstGeom>
        </p:spPr>
        <p:txBody>
          <a:bodyPr spcFirstLastPara="1" wrap="square" lIns="91425" tIns="91425" rIns="91425" bIns="91425" anchor="t" anchorCtr="0">
            <a:noAutofit/>
          </a:bodyPr>
          <a:lstStyle/>
          <a:p>
            <a:pPr lvl="0"/>
            <a:r>
              <a:rPr lang="en-US" dirty="0" smtClean="0">
                <a:solidFill>
                  <a:schemeClr val="dk1"/>
                </a:solidFill>
              </a:rPr>
              <a:t>Method</a:t>
            </a:r>
            <a:endParaRPr dirty="0"/>
          </a:p>
        </p:txBody>
      </p:sp>
      <p:cxnSp>
        <p:nvCxnSpPr>
          <p:cNvPr id="3191" name="Google Shape;3191;p55"/>
          <p:cNvCxnSpPr>
            <a:endCxn id="3194" idx="1"/>
          </p:cNvCxnSpPr>
          <p:nvPr/>
        </p:nvCxnSpPr>
        <p:spPr>
          <a:xfrm flipV="1">
            <a:off x="5239275" y="2962663"/>
            <a:ext cx="1678388" cy="255412"/>
          </a:xfrm>
          <a:prstGeom prst="bentConnector3">
            <a:avLst>
              <a:gd name="adj1" fmla="val 50000"/>
            </a:avLst>
          </a:prstGeom>
          <a:noFill/>
          <a:ln w="9525" cap="flat" cmpd="sng">
            <a:solidFill>
              <a:schemeClr val="accent4">
                <a:lumMod val="50000"/>
              </a:schemeClr>
            </a:solidFill>
            <a:prstDash val="solid"/>
            <a:round/>
            <a:headEnd type="none" w="med" len="med"/>
            <a:tailEnd type="none" w="med" len="med"/>
          </a:ln>
        </p:spPr>
      </p:cxnSp>
      <p:cxnSp>
        <p:nvCxnSpPr>
          <p:cNvPr id="3192" name="Google Shape;3192;p55"/>
          <p:cNvCxnSpPr/>
          <p:nvPr/>
        </p:nvCxnSpPr>
        <p:spPr>
          <a:xfrm flipV="1">
            <a:off x="5187700" y="814039"/>
            <a:ext cx="1746543" cy="1617312"/>
          </a:xfrm>
          <a:prstGeom prst="bentConnector3">
            <a:avLst>
              <a:gd name="adj1" fmla="val 50000"/>
            </a:avLst>
          </a:prstGeom>
          <a:noFill/>
          <a:ln w="9525" cap="flat" cmpd="sng">
            <a:solidFill>
              <a:schemeClr val="accent4">
                <a:lumMod val="60000"/>
                <a:lumOff val="40000"/>
              </a:schemeClr>
            </a:solidFill>
            <a:prstDash val="solid"/>
            <a:round/>
            <a:headEnd type="none" w="med" len="med"/>
            <a:tailEnd type="none" w="med" len="med"/>
          </a:ln>
        </p:spPr>
      </p:cxnSp>
      <p:sp>
        <p:nvSpPr>
          <p:cNvPr id="3193" name="Google Shape;3193;p55"/>
          <p:cNvSpPr txBox="1"/>
          <p:nvPr/>
        </p:nvSpPr>
        <p:spPr>
          <a:xfrm>
            <a:off x="6193503" y="2973672"/>
            <a:ext cx="2778800" cy="878700"/>
          </a:xfrm>
          <a:prstGeom prst="rect">
            <a:avLst/>
          </a:prstGeom>
          <a:noFill/>
          <a:ln>
            <a:noFill/>
          </a:ln>
        </p:spPr>
        <p:txBody>
          <a:bodyPr spcFirstLastPara="1" wrap="square" lIns="91425" tIns="91425" rIns="91425" bIns="91425" anchor="t" anchorCtr="0">
            <a:noAutofit/>
          </a:bodyPr>
          <a:lstStyle/>
          <a:p>
            <a:pPr lvl="0"/>
            <a:r>
              <a:rPr lang="en-US" sz="1200" dirty="0">
                <a:latin typeface="Roboto"/>
                <a:ea typeface="Roboto"/>
                <a:cs typeface="Roboto"/>
                <a:sym typeface="Roboto"/>
              </a:rPr>
              <a:t>noise handling (it will be effective in handling noise and outliers, which are common in battery datasets due to sensor inaccuracies or sporadic anomalies in battery behavior)</a:t>
            </a:r>
            <a:endParaRPr sz="1200" dirty="0">
              <a:latin typeface="Roboto"/>
              <a:ea typeface="Roboto"/>
              <a:cs typeface="Roboto"/>
              <a:sym typeface="Roboto"/>
            </a:endParaRPr>
          </a:p>
        </p:txBody>
      </p:sp>
      <p:sp>
        <p:nvSpPr>
          <p:cNvPr id="3194" name="Google Shape;3194;p55"/>
          <p:cNvSpPr txBox="1"/>
          <p:nvPr/>
        </p:nvSpPr>
        <p:spPr>
          <a:xfrm>
            <a:off x="6917663" y="2853913"/>
            <a:ext cx="1726200" cy="217500"/>
          </a:xfrm>
          <a:prstGeom prst="rect">
            <a:avLst/>
          </a:prstGeom>
          <a:noFill/>
          <a:ln>
            <a:noFill/>
          </a:ln>
        </p:spPr>
        <p:txBody>
          <a:bodyPr spcFirstLastPara="1" wrap="square" lIns="91425" tIns="91425" rIns="91425" bIns="91425" anchor="ctr" anchorCtr="0">
            <a:noAutofit/>
          </a:bodyPr>
          <a:lstStyle/>
          <a:p>
            <a:pPr lvl="0"/>
            <a:r>
              <a:rPr lang="en-US" b="1" dirty="0">
                <a:solidFill>
                  <a:schemeClr val="accent4">
                    <a:lumMod val="50000"/>
                  </a:schemeClr>
                </a:solidFill>
                <a:latin typeface="Fira Sans"/>
                <a:ea typeface="Fira Sans"/>
                <a:cs typeface="Fira Sans"/>
                <a:sym typeface="Fira Sans"/>
              </a:rPr>
              <a:t>DBSCAN</a:t>
            </a:r>
            <a:endParaRPr b="1" dirty="0">
              <a:solidFill>
                <a:schemeClr val="accent4">
                  <a:lumMod val="50000"/>
                </a:schemeClr>
              </a:solidFill>
              <a:latin typeface="Fira Sans"/>
              <a:ea typeface="Fira Sans"/>
              <a:cs typeface="Fira Sans"/>
              <a:sym typeface="Fira Sans"/>
            </a:endParaRPr>
          </a:p>
        </p:txBody>
      </p:sp>
      <p:sp>
        <p:nvSpPr>
          <p:cNvPr id="3195" name="Google Shape;3195;p55"/>
          <p:cNvSpPr txBox="1"/>
          <p:nvPr/>
        </p:nvSpPr>
        <p:spPr>
          <a:xfrm>
            <a:off x="6193503" y="867335"/>
            <a:ext cx="2920793" cy="878700"/>
          </a:xfrm>
          <a:prstGeom prst="rect">
            <a:avLst/>
          </a:prstGeom>
          <a:noFill/>
          <a:ln>
            <a:noFill/>
          </a:ln>
        </p:spPr>
        <p:txBody>
          <a:bodyPr spcFirstLastPara="1" wrap="square" lIns="91425" tIns="91425" rIns="91425" bIns="91425" anchor="t" anchorCtr="0">
            <a:noAutofit/>
          </a:bodyPr>
          <a:lstStyle/>
          <a:p>
            <a:pPr lvl="0"/>
            <a:r>
              <a:rPr lang="en-US" sz="1200" dirty="0">
                <a:latin typeface="Roboto"/>
                <a:ea typeface="Roboto"/>
                <a:cs typeface="Roboto"/>
                <a:sym typeface="Roboto"/>
              </a:rPr>
              <a:t>Hierarchical structure (allowing to visualize different levels of granularity in the data. This can provide insights into the hierarchy of battery health conditions, from broader categories to specific clusters) and flexibility in cluster shape (agglomerative clustering does not assume clusters to be spherical)</a:t>
            </a:r>
            <a:endParaRPr sz="1200" dirty="0">
              <a:latin typeface="Roboto"/>
              <a:ea typeface="Roboto"/>
              <a:cs typeface="Roboto"/>
              <a:sym typeface="Roboto"/>
            </a:endParaRPr>
          </a:p>
        </p:txBody>
      </p:sp>
      <p:sp>
        <p:nvSpPr>
          <p:cNvPr id="3196" name="Google Shape;3196;p55"/>
          <p:cNvSpPr txBox="1"/>
          <p:nvPr/>
        </p:nvSpPr>
        <p:spPr>
          <a:xfrm>
            <a:off x="6977516" y="703789"/>
            <a:ext cx="1726200" cy="220500"/>
          </a:xfrm>
          <a:prstGeom prst="rect">
            <a:avLst/>
          </a:prstGeom>
          <a:noFill/>
          <a:ln>
            <a:noFill/>
          </a:ln>
        </p:spPr>
        <p:txBody>
          <a:bodyPr spcFirstLastPara="1" wrap="square" lIns="91425" tIns="91425" rIns="91425" bIns="91425" anchor="ctr" anchorCtr="0">
            <a:noAutofit/>
          </a:bodyPr>
          <a:lstStyle/>
          <a:p>
            <a:pPr lvl="0"/>
            <a:r>
              <a:rPr lang="en-US" b="1" dirty="0">
                <a:solidFill>
                  <a:schemeClr val="accent4">
                    <a:lumMod val="60000"/>
                    <a:lumOff val="40000"/>
                  </a:schemeClr>
                </a:solidFill>
                <a:latin typeface="Fira Sans"/>
                <a:ea typeface="Fira Sans"/>
                <a:cs typeface="Fira Sans"/>
                <a:sym typeface="Fira Sans"/>
              </a:rPr>
              <a:t>Agglomerative</a:t>
            </a:r>
            <a:endParaRPr b="1" dirty="0">
              <a:solidFill>
                <a:schemeClr val="accent4">
                  <a:lumMod val="60000"/>
                  <a:lumOff val="40000"/>
                </a:schemeClr>
              </a:solidFill>
              <a:latin typeface="Fira Sans"/>
              <a:ea typeface="Fira Sans"/>
              <a:cs typeface="Fira Sans"/>
              <a:sym typeface="Fira Sans"/>
            </a:endParaRPr>
          </a:p>
        </p:txBody>
      </p:sp>
      <p:cxnSp>
        <p:nvCxnSpPr>
          <p:cNvPr id="3197" name="Google Shape;3197;p55"/>
          <p:cNvCxnSpPr/>
          <p:nvPr/>
        </p:nvCxnSpPr>
        <p:spPr>
          <a:xfrm rot="10800000">
            <a:off x="2293325" y="2673985"/>
            <a:ext cx="712007" cy="265037"/>
          </a:xfrm>
          <a:prstGeom prst="bentConnector3">
            <a:avLst>
              <a:gd name="adj1" fmla="val 18135"/>
            </a:avLst>
          </a:prstGeom>
          <a:noFill/>
          <a:ln w="9525" cap="flat" cmpd="sng">
            <a:solidFill>
              <a:schemeClr val="accent4">
                <a:lumMod val="60000"/>
                <a:lumOff val="40000"/>
              </a:schemeClr>
            </a:solidFill>
            <a:prstDash val="solid"/>
            <a:round/>
            <a:headEnd type="none" w="med" len="med"/>
            <a:tailEnd type="none" w="med" len="med"/>
          </a:ln>
        </p:spPr>
      </p:cxnSp>
      <p:cxnSp>
        <p:nvCxnSpPr>
          <p:cNvPr id="3198" name="Google Shape;3198;p55"/>
          <p:cNvCxnSpPr>
            <a:endCxn id="3202" idx="1"/>
          </p:cNvCxnSpPr>
          <p:nvPr/>
        </p:nvCxnSpPr>
        <p:spPr>
          <a:xfrm rot="10800000">
            <a:off x="2217448" y="931551"/>
            <a:ext cx="1861105" cy="1409527"/>
          </a:xfrm>
          <a:prstGeom prst="bentConnector3">
            <a:avLst>
              <a:gd name="adj1" fmla="val 50000"/>
            </a:avLst>
          </a:prstGeom>
          <a:noFill/>
          <a:ln w="9525" cap="flat" cmpd="sng">
            <a:solidFill>
              <a:schemeClr val="accent4">
                <a:lumMod val="50000"/>
              </a:schemeClr>
            </a:solidFill>
            <a:prstDash val="solid"/>
            <a:round/>
            <a:headEnd type="none" w="med" len="med"/>
            <a:tailEnd type="none" w="med" len="med"/>
          </a:ln>
        </p:spPr>
      </p:cxnSp>
      <p:sp>
        <p:nvSpPr>
          <p:cNvPr id="3199" name="Google Shape;3199;p55"/>
          <p:cNvSpPr txBox="1"/>
          <p:nvPr/>
        </p:nvSpPr>
        <p:spPr>
          <a:xfrm flipH="1">
            <a:off x="-2" y="2765220"/>
            <a:ext cx="2781472" cy="878700"/>
          </a:xfrm>
          <a:prstGeom prst="rect">
            <a:avLst/>
          </a:prstGeom>
          <a:noFill/>
          <a:ln>
            <a:noFill/>
          </a:ln>
        </p:spPr>
        <p:txBody>
          <a:bodyPr spcFirstLastPara="1" wrap="square" lIns="91425" tIns="91425" rIns="91425" bIns="91425" anchor="t" anchorCtr="0">
            <a:noAutofit/>
          </a:bodyPr>
          <a:lstStyle/>
          <a:p>
            <a:pPr lvl="0" algn="r"/>
            <a:r>
              <a:rPr lang="en-US" sz="1200" dirty="0">
                <a:latin typeface="Roboto"/>
                <a:ea typeface="Roboto"/>
                <a:cs typeface="Roboto"/>
                <a:sym typeface="Roboto"/>
              </a:rPr>
              <a:t>Adaptive bandwidth (this method can automatically adapt the bandwidth parameter based on the density of data points. This makes it effective in identifying clusters of varying densities, </a:t>
            </a:r>
            <a:r>
              <a:rPr lang="en-US" sz="1200" dirty="0" smtClean="0">
                <a:latin typeface="Roboto"/>
                <a:ea typeface="Roboto"/>
                <a:cs typeface="Roboto"/>
                <a:sym typeface="Roboto"/>
              </a:rPr>
              <a:t>can </a:t>
            </a:r>
            <a:r>
              <a:rPr lang="en-US" sz="1200" dirty="0">
                <a:latin typeface="Roboto"/>
                <a:ea typeface="Roboto"/>
                <a:cs typeface="Roboto"/>
                <a:sym typeface="Roboto"/>
              </a:rPr>
              <a:t>be beneficial in detecting different levels of battery degradation) and has no assumptions on cluster </a:t>
            </a:r>
            <a:r>
              <a:rPr lang="en-US" sz="1200" dirty="0" smtClean="0">
                <a:latin typeface="Roboto"/>
                <a:ea typeface="Roboto"/>
                <a:cs typeface="Roboto"/>
                <a:sym typeface="Roboto"/>
              </a:rPr>
              <a:t>number</a:t>
            </a:r>
            <a:endParaRPr sz="1200" dirty="0">
              <a:latin typeface="Roboto"/>
              <a:ea typeface="Roboto"/>
              <a:cs typeface="Roboto"/>
              <a:sym typeface="Roboto"/>
            </a:endParaRPr>
          </a:p>
        </p:txBody>
      </p:sp>
      <p:sp>
        <p:nvSpPr>
          <p:cNvPr id="3200" name="Google Shape;3200;p55"/>
          <p:cNvSpPr txBox="1"/>
          <p:nvPr/>
        </p:nvSpPr>
        <p:spPr>
          <a:xfrm flipH="1">
            <a:off x="586904" y="2562994"/>
            <a:ext cx="1726200" cy="217500"/>
          </a:xfrm>
          <a:prstGeom prst="rect">
            <a:avLst/>
          </a:prstGeom>
          <a:noFill/>
          <a:ln>
            <a:noFill/>
          </a:ln>
        </p:spPr>
        <p:txBody>
          <a:bodyPr spcFirstLastPara="1" wrap="square" lIns="91425" tIns="91425" rIns="91425" bIns="91425" anchor="ctr" anchorCtr="0">
            <a:noAutofit/>
          </a:bodyPr>
          <a:lstStyle/>
          <a:p>
            <a:pPr lvl="0" algn="r"/>
            <a:r>
              <a:rPr lang="en-US" b="1" dirty="0">
                <a:solidFill>
                  <a:schemeClr val="accent4">
                    <a:lumMod val="60000"/>
                    <a:lumOff val="40000"/>
                  </a:schemeClr>
                </a:solidFill>
                <a:latin typeface="Fira Sans"/>
                <a:ea typeface="Fira Sans"/>
                <a:cs typeface="Fira Sans"/>
                <a:sym typeface="Fira Sans"/>
              </a:rPr>
              <a:t>Mean </a:t>
            </a:r>
            <a:r>
              <a:rPr lang="en-US" b="1" dirty="0" smtClean="0">
                <a:solidFill>
                  <a:schemeClr val="accent4">
                    <a:lumMod val="60000"/>
                    <a:lumOff val="40000"/>
                  </a:schemeClr>
                </a:solidFill>
                <a:latin typeface="Fira Sans"/>
                <a:ea typeface="Fira Sans"/>
                <a:cs typeface="Fira Sans"/>
                <a:sym typeface="Fira Sans"/>
              </a:rPr>
              <a:t>Shift</a:t>
            </a:r>
            <a:endParaRPr b="1" dirty="0">
              <a:solidFill>
                <a:schemeClr val="accent6"/>
              </a:solidFill>
              <a:latin typeface="Fira Sans"/>
              <a:ea typeface="Fira Sans"/>
              <a:cs typeface="Fira Sans"/>
              <a:sym typeface="Fira Sans"/>
            </a:endParaRPr>
          </a:p>
        </p:txBody>
      </p:sp>
      <p:sp>
        <p:nvSpPr>
          <p:cNvPr id="3201" name="Google Shape;3201;p55"/>
          <p:cNvSpPr txBox="1"/>
          <p:nvPr/>
        </p:nvSpPr>
        <p:spPr>
          <a:xfrm flipH="1">
            <a:off x="105837" y="1007688"/>
            <a:ext cx="2992488" cy="878700"/>
          </a:xfrm>
          <a:prstGeom prst="rect">
            <a:avLst/>
          </a:prstGeom>
          <a:noFill/>
          <a:ln>
            <a:noFill/>
          </a:ln>
        </p:spPr>
        <p:txBody>
          <a:bodyPr spcFirstLastPara="1" wrap="square" lIns="91425" tIns="91425" rIns="91425" bIns="91425" anchor="t" anchorCtr="0">
            <a:noAutofit/>
          </a:bodyPr>
          <a:lstStyle/>
          <a:p>
            <a:pPr lvl="0" algn="r"/>
            <a:r>
              <a:rPr lang="en-US" sz="1200" dirty="0">
                <a:latin typeface="Roboto"/>
                <a:ea typeface="Roboto"/>
                <a:cs typeface="Roboto"/>
                <a:sym typeface="Roboto"/>
              </a:rPr>
              <a:t>Robustness to outliers (this makes it suitable for data with noise or outliers, which is common in real-world battery datasets) and interpretability (the clusters are more interpretable and meaningful in the context of battery health analysis)</a:t>
            </a:r>
            <a:endParaRPr sz="1200" dirty="0">
              <a:latin typeface="Roboto"/>
              <a:ea typeface="Roboto"/>
              <a:cs typeface="Roboto"/>
              <a:sym typeface="Roboto"/>
            </a:endParaRPr>
          </a:p>
        </p:txBody>
      </p:sp>
      <p:sp>
        <p:nvSpPr>
          <p:cNvPr id="3202" name="Google Shape;3202;p55"/>
          <p:cNvSpPr txBox="1"/>
          <p:nvPr/>
        </p:nvSpPr>
        <p:spPr>
          <a:xfrm flipH="1">
            <a:off x="491247" y="821750"/>
            <a:ext cx="1726200" cy="219600"/>
          </a:xfrm>
          <a:prstGeom prst="rect">
            <a:avLst/>
          </a:prstGeom>
          <a:noFill/>
          <a:ln>
            <a:noFill/>
          </a:ln>
        </p:spPr>
        <p:txBody>
          <a:bodyPr spcFirstLastPara="1" wrap="square" lIns="91425" tIns="91425" rIns="91425" bIns="91425" anchor="ctr" anchorCtr="0">
            <a:noAutofit/>
          </a:bodyPr>
          <a:lstStyle/>
          <a:p>
            <a:pPr lvl="0" algn="r"/>
            <a:r>
              <a:rPr lang="en-US" b="1" dirty="0">
                <a:solidFill>
                  <a:schemeClr val="accent4">
                    <a:lumMod val="50000"/>
                  </a:schemeClr>
                </a:solidFill>
                <a:latin typeface="Fira Sans"/>
                <a:ea typeface="Fira Sans"/>
                <a:cs typeface="Fira Sans"/>
                <a:sym typeface="Fira Sans"/>
              </a:rPr>
              <a:t>K-</a:t>
            </a:r>
            <a:r>
              <a:rPr lang="en-US" b="1" dirty="0" err="1">
                <a:solidFill>
                  <a:schemeClr val="accent4">
                    <a:lumMod val="50000"/>
                  </a:schemeClr>
                </a:solidFill>
                <a:latin typeface="Fira Sans"/>
                <a:ea typeface="Fira Sans"/>
                <a:cs typeface="Fira Sans"/>
                <a:sym typeface="Fira Sans"/>
              </a:rPr>
              <a:t>Medoid</a:t>
            </a:r>
            <a:endParaRPr b="1" dirty="0">
              <a:solidFill>
                <a:schemeClr val="accent4">
                  <a:lumMod val="50000"/>
                </a:schemeClr>
              </a:solidFill>
              <a:latin typeface="Fira Sans"/>
              <a:ea typeface="Fira Sans"/>
              <a:cs typeface="Fira Sans"/>
              <a:sym typeface="Fira Sans"/>
            </a:endParaRPr>
          </a:p>
        </p:txBody>
      </p:sp>
      <p:sp>
        <p:nvSpPr>
          <p:cNvPr id="3203" name="Google Shape;3203;p55"/>
          <p:cNvSpPr/>
          <p:nvPr/>
        </p:nvSpPr>
        <p:spPr>
          <a:xfrm>
            <a:off x="3025994" y="2766212"/>
            <a:ext cx="364509" cy="364509"/>
          </a:xfrm>
          <a:custGeom>
            <a:avLst/>
            <a:gdLst/>
            <a:ahLst/>
            <a:cxnLst/>
            <a:rect l="l" t="t" r="r" b="b"/>
            <a:pathLst>
              <a:path w="2752" h="2752" extrusionOk="0">
                <a:moveTo>
                  <a:pt x="1376" y="1"/>
                </a:moveTo>
                <a:lnTo>
                  <a:pt x="1094" y="32"/>
                </a:lnTo>
                <a:lnTo>
                  <a:pt x="844" y="95"/>
                </a:lnTo>
                <a:lnTo>
                  <a:pt x="594" y="220"/>
                </a:lnTo>
                <a:lnTo>
                  <a:pt x="407" y="407"/>
                </a:lnTo>
                <a:lnTo>
                  <a:pt x="219" y="595"/>
                </a:lnTo>
                <a:lnTo>
                  <a:pt x="94" y="845"/>
                </a:lnTo>
                <a:lnTo>
                  <a:pt x="32" y="1095"/>
                </a:lnTo>
                <a:lnTo>
                  <a:pt x="0" y="1376"/>
                </a:lnTo>
                <a:lnTo>
                  <a:pt x="32" y="1657"/>
                </a:lnTo>
                <a:lnTo>
                  <a:pt x="94" y="1907"/>
                </a:lnTo>
                <a:lnTo>
                  <a:pt x="219" y="2158"/>
                </a:lnTo>
                <a:lnTo>
                  <a:pt x="407" y="2345"/>
                </a:lnTo>
                <a:lnTo>
                  <a:pt x="594" y="2533"/>
                </a:lnTo>
                <a:lnTo>
                  <a:pt x="844" y="2658"/>
                </a:lnTo>
                <a:lnTo>
                  <a:pt x="1094" y="2751"/>
                </a:lnTo>
                <a:lnTo>
                  <a:pt x="1657" y="2751"/>
                </a:lnTo>
                <a:lnTo>
                  <a:pt x="1907" y="2658"/>
                </a:lnTo>
                <a:lnTo>
                  <a:pt x="2157" y="2533"/>
                </a:lnTo>
                <a:lnTo>
                  <a:pt x="2345" y="2345"/>
                </a:lnTo>
                <a:lnTo>
                  <a:pt x="2532" y="2158"/>
                </a:lnTo>
                <a:lnTo>
                  <a:pt x="2657" y="1907"/>
                </a:lnTo>
                <a:lnTo>
                  <a:pt x="2720" y="1657"/>
                </a:lnTo>
                <a:lnTo>
                  <a:pt x="2751" y="1376"/>
                </a:lnTo>
                <a:lnTo>
                  <a:pt x="2720" y="1095"/>
                </a:lnTo>
                <a:lnTo>
                  <a:pt x="2657" y="845"/>
                </a:lnTo>
                <a:lnTo>
                  <a:pt x="2532" y="595"/>
                </a:lnTo>
                <a:lnTo>
                  <a:pt x="2345" y="407"/>
                </a:lnTo>
                <a:lnTo>
                  <a:pt x="2157" y="220"/>
                </a:lnTo>
                <a:lnTo>
                  <a:pt x="1907" y="95"/>
                </a:lnTo>
                <a:lnTo>
                  <a:pt x="1657" y="32"/>
                </a:lnTo>
                <a:lnTo>
                  <a:pt x="137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55"/>
          <p:cNvSpPr/>
          <p:nvPr/>
        </p:nvSpPr>
        <p:spPr>
          <a:xfrm>
            <a:off x="3129439" y="2861446"/>
            <a:ext cx="178149" cy="190599"/>
          </a:xfrm>
          <a:custGeom>
            <a:avLst/>
            <a:gdLst/>
            <a:ahLst/>
            <a:cxnLst/>
            <a:rect l="l" t="t" r="r" b="b"/>
            <a:pathLst>
              <a:path w="1345" h="1439" extrusionOk="0">
                <a:moveTo>
                  <a:pt x="438" y="1"/>
                </a:moveTo>
                <a:lnTo>
                  <a:pt x="1" y="720"/>
                </a:lnTo>
                <a:lnTo>
                  <a:pt x="720" y="720"/>
                </a:lnTo>
                <a:lnTo>
                  <a:pt x="407" y="1439"/>
                </a:lnTo>
                <a:lnTo>
                  <a:pt x="1345" y="470"/>
                </a:lnTo>
                <a:lnTo>
                  <a:pt x="595" y="470"/>
                </a:lnTo>
                <a:lnTo>
                  <a:pt x="9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55"/>
          <p:cNvSpPr/>
          <p:nvPr/>
        </p:nvSpPr>
        <p:spPr>
          <a:xfrm>
            <a:off x="4025860" y="1825225"/>
            <a:ext cx="1449163" cy="2190235"/>
          </a:xfrm>
          <a:custGeom>
            <a:avLst/>
            <a:gdLst/>
            <a:ahLst/>
            <a:cxnLst/>
            <a:rect l="l" t="t" r="r" b="b"/>
            <a:pathLst>
              <a:path w="10941" h="16536" extrusionOk="0">
                <a:moveTo>
                  <a:pt x="2095" y="0"/>
                </a:moveTo>
                <a:lnTo>
                  <a:pt x="1845" y="63"/>
                </a:lnTo>
                <a:lnTo>
                  <a:pt x="1626" y="94"/>
                </a:lnTo>
                <a:lnTo>
                  <a:pt x="1407" y="188"/>
                </a:lnTo>
                <a:lnTo>
                  <a:pt x="1219" y="281"/>
                </a:lnTo>
                <a:lnTo>
                  <a:pt x="1032" y="406"/>
                </a:lnTo>
                <a:lnTo>
                  <a:pt x="844" y="532"/>
                </a:lnTo>
                <a:lnTo>
                  <a:pt x="688" y="688"/>
                </a:lnTo>
                <a:lnTo>
                  <a:pt x="532" y="844"/>
                </a:lnTo>
                <a:lnTo>
                  <a:pt x="375" y="1032"/>
                </a:lnTo>
                <a:lnTo>
                  <a:pt x="282" y="1219"/>
                </a:lnTo>
                <a:lnTo>
                  <a:pt x="188" y="1407"/>
                </a:lnTo>
                <a:lnTo>
                  <a:pt x="94" y="1626"/>
                </a:lnTo>
                <a:lnTo>
                  <a:pt x="32" y="1844"/>
                </a:lnTo>
                <a:lnTo>
                  <a:pt x="0" y="2094"/>
                </a:lnTo>
                <a:lnTo>
                  <a:pt x="0" y="2313"/>
                </a:lnTo>
                <a:lnTo>
                  <a:pt x="0" y="16535"/>
                </a:lnTo>
                <a:lnTo>
                  <a:pt x="10940" y="16535"/>
                </a:lnTo>
                <a:lnTo>
                  <a:pt x="10940" y="2313"/>
                </a:lnTo>
                <a:lnTo>
                  <a:pt x="10940" y="2094"/>
                </a:lnTo>
                <a:lnTo>
                  <a:pt x="10909" y="1844"/>
                </a:lnTo>
                <a:lnTo>
                  <a:pt x="10847" y="1626"/>
                </a:lnTo>
                <a:lnTo>
                  <a:pt x="10753" y="1407"/>
                </a:lnTo>
                <a:lnTo>
                  <a:pt x="10659" y="1219"/>
                </a:lnTo>
                <a:lnTo>
                  <a:pt x="10565" y="1032"/>
                </a:lnTo>
                <a:lnTo>
                  <a:pt x="10409" y="844"/>
                </a:lnTo>
                <a:lnTo>
                  <a:pt x="10253" y="688"/>
                </a:lnTo>
                <a:lnTo>
                  <a:pt x="10097" y="532"/>
                </a:lnTo>
                <a:lnTo>
                  <a:pt x="9909" y="406"/>
                </a:lnTo>
                <a:lnTo>
                  <a:pt x="9721" y="281"/>
                </a:lnTo>
                <a:lnTo>
                  <a:pt x="9534" y="188"/>
                </a:lnTo>
                <a:lnTo>
                  <a:pt x="9315" y="94"/>
                </a:lnTo>
                <a:lnTo>
                  <a:pt x="9096" y="63"/>
                </a:lnTo>
                <a:lnTo>
                  <a:pt x="8877"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5"/>
          <p:cNvSpPr/>
          <p:nvPr/>
        </p:nvSpPr>
        <p:spPr>
          <a:xfrm>
            <a:off x="4936740" y="1825225"/>
            <a:ext cx="538287" cy="2190235"/>
          </a:xfrm>
          <a:custGeom>
            <a:avLst/>
            <a:gdLst/>
            <a:ahLst/>
            <a:cxnLst/>
            <a:rect l="l" t="t" r="r" b="b"/>
            <a:pathLst>
              <a:path w="4064" h="16536" extrusionOk="0">
                <a:moveTo>
                  <a:pt x="0" y="0"/>
                </a:moveTo>
                <a:lnTo>
                  <a:pt x="219" y="63"/>
                </a:lnTo>
                <a:lnTo>
                  <a:pt x="438" y="94"/>
                </a:lnTo>
                <a:lnTo>
                  <a:pt x="656" y="188"/>
                </a:lnTo>
                <a:lnTo>
                  <a:pt x="875" y="281"/>
                </a:lnTo>
                <a:lnTo>
                  <a:pt x="1063" y="406"/>
                </a:lnTo>
                <a:lnTo>
                  <a:pt x="1250" y="532"/>
                </a:lnTo>
                <a:lnTo>
                  <a:pt x="1407" y="688"/>
                </a:lnTo>
                <a:lnTo>
                  <a:pt x="1563" y="844"/>
                </a:lnTo>
                <a:lnTo>
                  <a:pt x="1688" y="1032"/>
                </a:lnTo>
                <a:lnTo>
                  <a:pt x="1813" y="1219"/>
                </a:lnTo>
                <a:lnTo>
                  <a:pt x="1907" y="1407"/>
                </a:lnTo>
                <a:lnTo>
                  <a:pt x="1969" y="1626"/>
                </a:lnTo>
                <a:lnTo>
                  <a:pt x="2032" y="1844"/>
                </a:lnTo>
                <a:lnTo>
                  <a:pt x="2063" y="2094"/>
                </a:lnTo>
                <a:lnTo>
                  <a:pt x="2094" y="2313"/>
                </a:lnTo>
                <a:lnTo>
                  <a:pt x="2094" y="16535"/>
                </a:lnTo>
                <a:lnTo>
                  <a:pt x="4063" y="16535"/>
                </a:lnTo>
                <a:lnTo>
                  <a:pt x="4063" y="2313"/>
                </a:lnTo>
                <a:lnTo>
                  <a:pt x="4063" y="2094"/>
                </a:lnTo>
                <a:lnTo>
                  <a:pt x="4032" y="1844"/>
                </a:lnTo>
                <a:lnTo>
                  <a:pt x="3970" y="1626"/>
                </a:lnTo>
                <a:lnTo>
                  <a:pt x="3876" y="1407"/>
                </a:lnTo>
                <a:lnTo>
                  <a:pt x="3782" y="1219"/>
                </a:lnTo>
                <a:lnTo>
                  <a:pt x="3688" y="1032"/>
                </a:lnTo>
                <a:lnTo>
                  <a:pt x="3532" y="844"/>
                </a:lnTo>
                <a:lnTo>
                  <a:pt x="3376" y="688"/>
                </a:lnTo>
                <a:lnTo>
                  <a:pt x="3220" y="532"/>
                </a:lnTo>
                <a:lnTo>
                  <a:pt x="3032" y="406"/>
                </a:lnTo>
                <a:lnTo>
                  <a:pt x="2844" y="281"/>
                </a:lnTo>
                <a:lnTo>
                  <a:pt x="2657" y="188"/>
                </a:lnTo>
                <a:lnTo>
                  <a:pt x="2438" y="94"/>
                </a:lnTo>
                <a:lnTo>
                  <a:pt x="2219" y="63"/>
                </a:lnTo>
                <a:lnTo>
                  <a:pt x="2000"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5"/>
          <p:cNvSpPr/>
          <p:nvPr/>
        </p:nvSpPr>
        <p:spPr>
          <a:xfrm>
            <a:off x="4025860" y="3684078"/>
            <a:ext cx="1449163" cy="306495"/>
          </a:xfrm>
          <a:custGeom>
            <a:avLst/>
            <a:gdLst/>
            <a:ahLst/>
            <a:cxnLst/>
            <a:rect l="l" t="t" r="r" b="b"/>
            <a:pathLst>
              <a:path w="10941" h="2314" extrusionOk="0">
                <a:moveTo>
                  <a:pt x="0" y="1"/>
                </a:moveTo>
                <a:lnTo>
                  <a:pt x="0" y="2314"/>
                </a:lnTo>
                <a:lnTo>
                  <a:pt x="10940" y="2314"/>
                </a:lnTo>
                <a:lnTo>
                  <a:pt x="10940"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5"/>
          <p:cNvSpPr/>
          <p:nvPr/>
        </p:nvSpPr>
        <p:spPr>
          <a:xfrm>
            <a:off x="3806385" y="3783418"/>
            <a:ext cx="1859103" cy="298283"/>
          </a:xfrm>
          <a:custGeom>
            <a:avLst/>
            <a:gdLst/>
            <a:ahLst/>
            <a:cxnLst/>
            <a:rect l="l" t="t" r="r" b="b"/>
            <a:pathLst>
              <a:path w="14036" h="2252" extrusionOk="0">
                <a:moveTo>
                  <a:pt x="720" y="1"/>
                </a:moveTo>
                <a:lnTo>
                  <a:pt x="563" y="63"/>
                </a:lnTo>
                <a:lnTo>
                  <a:pt x="407" y="157"/>
                </a:lnTo>
                <a:lnTo>
                  <a:pt x="282" y="251"/>
                </a:lnTo>
                <a:lnTo>
                  <a:pt x="157" y="376"/>
                </a:lnTo>
                <a:lnTo>
                  <a:pt x="95" y="532"/>
                </a:lnTo>
                <a:lnTo>
                  <a:pt x="32" y="720"/>
                </a:lnTo>
                <a:lnTo>
                  <a:pt x="1" y="876"/>
                </a:lnTo>
                <a:lnTo>
                  <a:pt x="1" y="2251"/>
                </a:lnTo>
                <a:lnTo>
                  <a:pt x="14035" y="2251"/>
                </a:lnTo>
                <a:lnTo>
                  <a:pt x="14035" y="876"/>
                </a:lnTo>
                <a:lnTo>
                  <a:pt x="14035" y="720"/>
                </a:lnTo>
                <a:lnTo>
                  <a:pt x="13973" y="532"/>
                </a:lnTo>
                <a:lnTo>
                  <a:pt x="13879" y="376"/>
                </a:lnTo>
                <a:lnTo>
                  <a:pt x="13785" y="251"/>
                </a:lnTo>
                <a:lnTo>
                  <a:pt x="13660" y="157"/>
                </a:lnTo>
                <a:lnTo>
                  <a:pt x="13504" y="63"/>
                </a:lnTo>
                <a:lnTo>
                  <a:pt x="1331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5"/>
          <p:cNvSpPr/>
          <p:nvPr/>
        </p:nvSpPr>
        <p:spPr>
          <a:xfrm>
            <a:off x="4150101" y="1982447"/>
            <a:ext cx="1171675" cy="956572"/>
          </a:xfrm>
          <a:custGeom>
            <a:avLst/>
            <a:gdLst/>
            <a:ahLst/>
            <a:cxnLst/>
            <a:rect l="l" t="t" r="r" b="b"/>
            <a:pathLst>
              <a:path w="8846" h="7222" extrusionOk="0">
                <a:moveTo>
                  <a:pt x="1407" y="1"/>
                </a:moveTo>
                <a:lnTo>
                  <a:pt x="1125" y="32"/>
                </a:lnTo>
                <a:lnTo>
                  <a:pt x="844" y="95"/>
                </a:lnTo>
                <a:lnTo>
                  <a:pt x="625" y="220"/>
                </a:lnTo>
                <a:lnTo>
                  <a:pt x="406" y="407"/>
                </a:lnTo>
                <a:lnTo>
                  <a:pt x="250" y="595"/>
                </a:lnTo>
                <a:lnTo>
                  <a:pt x="125" y="845"/>
                </a:lnTo>
                <a:lnTo>
                  <a:pt x="31" y="1126"/>
                </a:lnTo>
                <a:lnTo>
                  <a:pt x="0" y="1407"/>
                </a:lnTo>
                <a:lnTo>
                  <a:pt x="0" y="5815"/>
                </a:lnTo>
                <a:lnTo>
                  <a:pt x="31" y="6096"/>
                </a:lnTo>
                <a:lnTo>
                  <a:pt x="125" y="6377"/>
                </a:lnTo>
                <a:lnTo>
                  <a:pt x="250" y="6596"/>
                </a:lnTo>
                <a:lnTo>
                  <a:pt x="406" y="6815"/>
                </a:lnTo>
                <a:lnTo>
                  <a:pt x="625" y="6971"/>
                </a:lnTo>
                <a:lnTo>
                  <a:pt x="844" y="7096"/>
                </a:lnTo>
                <a:lnTo>
                  <a:pt x="1125" y="7190"/>
                </a:lnTo>
                <a:lnTo>
                  <a:pt x="1407" y="7221"/>
                </a:lnTo>
                <a:lnTo>
                  <a:pt x="7439" y="7221"/>
                </a:lnTo>
                <a:lnTo>
                  <a:pt x="7721" y="7190"/>
                </a:lnTo>
                <a:lnTo>
                  <a:pt x="7971" y="7096"/>
                </a:lnTo>
                <a:lnTo>
                  <a:pt x="8221" y="6971"/>
                </a:lnTo>
                <a:lnTo>
                  <a:pt x="8440" y="6815"/>
                </a:lnTo>
                <a:lnTo>
                  <a:pt x="8596" y="6596"/>
                </a:lnTo>
                <a:lnTo>
                  <a:pt x="8721" y="6377"/>
                </a:lnTo>
                <a:lnTo>
                  <a:pt x="8815" y="6096"/>
                </a:lnTo>
                <a:lnTo>
                  <a:pt x="8846" y="5815"/>
                </a:lnTo>
                <a:lnTo>
                  <a:pt x="8846" y="1407"/>
                </a:lnTo>
                <a:lnTo>
                  <a:pt x="8815" y="1126"/>
                </a:lnTo>
                <a:lnTo>
                  <a:pt x="8721" y="845"/>
                </a:lnTo>
                <a:lnTo>
                  <a:pt x="8596" y="595"/>
                </a:lnTo>
                <a:lnTo>
                  <a:pt x="8440" y="407"/>
                </a:lnTo>
                <a:lnTo>
                  <a:pt x="8221" y="220"/>
                </a:lnTo>
                <a:lnTo>
                  <a:pt x="7971" y="95"/>
                </a:lnTo>
                <a:lnTo>
                  <a:pt x="7721" y="32"/>
                </a:lnTo>
                <a:lnTo>
                  <a:pt x="743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5"/>
          <p:cNvSpPr/>
          <p:nvPr/>
        </p:nvSpPr>
        <p:spPr>
          <a:xfrm>
            <a:off x="4514347" y="3096249"/>
            <a:ext cx="480405" cy="501068"/>
          </a:xfrm>
          <a:custGeom>
            <a:avLst/>
            <a:gdLst/>
            <a:ahLst/>
            <a:cxnLst/>
            <a:rect l="l" t="t" r="r" b="b"/>
            <a:pathLst>
              <a:path w="3627" h="3783" extrusionOk="0">
                <a:moveTo>
                  <a:pt x="1189" y="0"/>
                </a:moveTo>
                <a:lnTo>
                  <a:pt x="1" y="1907"/>
                </a:lnTo>
                <a:lnTo>
                  <a:pt x="1939" y="1907"/>
                </a:lnTo>
                <a:lnTo>
                  <a:pt x="1064" y="3782"/>
                </a:lnTo>
                <a:lnTo>
                  <a:pt x="3627" y="1250"/>
                </a:lnTo>
                <a:lnTo>
                  <a:pt x="1626" y="1250"/>
                </a:lnTo>
                <a:lnTo>
                  <a:pt x="2408"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5"/>
          <p:cNvSpPr/>
          <p:nvPr/>
        </p:nvSpPr>
        <p:spPr>
          <a:xfrm>
            <a:off x="4336330" y="2235036"/>
            <a:ext cx="691535" cy="438948"/>
          </a:xfrm>
          <a:custGeom>
            <a:avLst/>
            <a:gdLst/>
            <a:ahLst/>
            <a:cxnLst/>
            <a:rect l="l" t="t" r="r" b="b"/>
            <a:pathLst>
              <a:path w="5221" h="3314" extrusionOk="0">
                <a:moveTo>
                  <a:pt x="407" y="1"/>
                </a:moveTo>
                <a:lnTo>
                  <a:pt x="313" y="32"/>
                </a:lnTo>
                <a:lnTo>
                  <a:pt x="219" y="94"/>
                </a:lnTo>
                <a:lnTo>
                  <a:pt x="157" y="157"/>
                </a:lnTo>
                <a:lnTo>
                  <a:pt x="94" y="219"/>
                </a:lnTo>
                <a:lnTo>
                  <a:pt x="32" y="313"/>
                </a:lnTo>
                <a:lnTo>
                  <a:pt x="1" y="407"/>
                </a:lnTo>
                <a:lnTo>
                  <a:pt x="1" y="532"/>
                </a:lnTo>
                <a:lnTo>
                  <a:pt x="1" y="2783"/>
                </a:lnTo>
                <a:lnTo>
                  <a:pt x="1" y="2876"/>
                </a:lnTo>
                <a:lnTo>
                  <a:pt x="32" y="2970"/>
                </a:lnTo>
                <a:lnTo>
                  <a:pt x="94" y="3064"/>
                </a:lnTo>
                <a:lnTo>
                  <a:pt x="157" y="3158"/>
                </a:lnTo>
                <a:lnTo>
                  <a:pt x="219" y="3220"/>
                </a:lnTo>
                <a:lnTo>
                  <a:pt x="313" y="3251"/>
                </a:lnTo>
                <a:lnTo>
                  <a:pt x="407" y="3283"/>
                </a:lnTo>
                <a:lnTo>
                  <a:pt x="532" y="3314"/>
                </a:lnTo>
                <a:lnTo>
                  <a:pt x="4689" y="3314"/>
                </a:lnTo>
                <a:lnTo>
                  <a:pt x="4783" y="3283"/>
                </a:lnTo>
                <a:lnTo>
                  <a:pt x="4877" y="3251"/>
                </a:lnTo>
                <a:lnTo>
                  <a:pt x="4971" y="3220"/>
                </a:lnTo>
                <a:lnTo>
                  <a:pt x="5064" y="3158"/>
                </a:lnTo>
                <a:lnTo>
                  <a:pt x="5127" y="3064"/>
                </a:lnTo>
                <a:lnTo>
                  <a:pt x="5158" y="2970"/>
                </a:lnTo>
                <a:lnTo>
                  <a:pt x="5189" y="2876"/>
                </a:lnTo>
                <a:lnTo>
                  <a:pt x="5221" y="2783"/>
                </a:lnTo>
                <a:lnTo>
                  <a:pt x="5221" y="532"/>
                </a:lnTo>
                <a:lnTo>
                  <a:pt x="5189" y="407"/>
                </a:lnTo>
                <a:lnTo>
                  <a:pt x="5158" y="313"/>
                </a:lnTo>
                <a:lnTo>
                  <a:pt x="5127" y="219"/>
                </a:lnTo>
                <a:lnTo>
                  <a:pt x="5064" y="157"/>
                </a:lnTo>
                <a:lnTo>
                  <a:pt x="4971" y="94"/>
                </a:lnTo>
                <a:lnTo>
                  <a:pt x="4877" y="32"/>
                </a:lnTo>
                <a:lnTo>
                  <a:pt x="4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5"/>
          <p:cNvSpPr/>
          <p:nvPr/>
        </p:nvSpPr>
        <p:spPr>
          <a:xfrm>
            <a:off x="4402556" y="2301263"/>
            <a:ext cx="372721" cy="306495"/>
          </a:xfrm>
          <a:custGeom>
            <a:avLst/>
            <a:gdLst/>
            <a:ahLst/>
            <a:cxnLst/>
            <a:rect l="l" t="t" r="r" b="b"/>
            <a:pathLst>
              <a:path w="2814" h="2314" extrusionOk="0">
                <a:moveTo>
                  <a:pt x="32" y="1"/>
                </a:moveTo>
                <a:lnTo>
                  <a:pt x="1" y="32"/>
                </a:lnTo>
                <a:lnTo>
                  <a:pt x="1" y="2283"/>
                </a:lnTo>
                <a:lnTo>
                  <a:pt x="32" y="2314"/>
                </a:lnTo>
                <a:lnTo>
                  <a:pt x="2814" y="2314"/>
                </a:lnTo>
                <a:lnTo>
                  <a:pt x="2814" y="1"/>
                </a:lnTo>
                <a:close/>
              </a:path>
            </a:pathLst>
          </a:custGeom>
          <a:solidFill>
            <a:srgbClr val="066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5"/>
          <p:cNvSpPr/>
          <p:nvPr/>
        </p:nvSpPr>
        <p:spPr>
          <a:xfrm>
            <a:off x="5069193" y="2359278"/>
            <a:ext cx="103578" cy="174043"/>
          </a:xfrm>
          <a:custGeom>
            <a:avLst/>
            <a:gdLst/>
            <a:ahLst/>
            <a:cxnLst/>
            <a:rect l="l" t="t" r="r" b="b"/>
            <a:pathLst>
              <a:path w="782" h="1314" extrusionOk="0">
                <a:moveTo>
                  <a:pt x="0" y="0"/>
                </a:moveTo>
                <a:lnTo>
                  <a:pt x="0" y="1313"/>
                </a:lnTo>
                <a:lnTo>
                  <a:pt x="500" y="1313"/>
                </a:lnTo>
                <a:lnTo>
                  <a:pt x="625" y="1282"/>
                </a:lnTo>
                <a:lnTo>
                  <a:pt x="688" y="1251"/>
                </a:lnTo>
                <a:lnTo>
                  <a:pt x="750" y="1157"/>
                </a:lnTo>
                <a:lnTo>
                  <a:pt x="782" y="1032"/>
                </a:lnTo>
                <a:lnTo>
                  <a:pt x="782" y="250"/>
                </a:lnTo>
                <a:lnTo>
                  <a:pt x="750" y="157"/>
                </a:lnTo>
                <a:lnTo>
                  <a:pt x="688" y="63"/>
                </a:lnTo>
                <a:lnTo>
                  <a:pt x="6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55"/>
          <p:cNvSpPr/>
          <p:nvPr/>
        </p:nvSpPr>
        <p:spPr>
          <a:xfrm>
            <a:off x="3885062" y="2657298"/>
            <a:ext cx="140929" cy="339608"/>
          </a:xfrm>
          <a:custGeom>
            <a:avLst/>
            <a:gdLst/>
            <a:ahLst/>
            <a:cxnLst/>
            <a:rect l="l" t="t" r="r" b="b"/>
            <a:pathLst>
              <a:path w="1064" h="2564" extrusionOk="0">
                <a:moveTo>
                  <a:pt x="407" y="1"/>
                </a:moveTo>
                <a:lnTo>
                  <a:pt x="251" y="32"/>
                </a:lnTo>
                <a:lnTo>
                  <a:pt x="94" y="126"/>
                </a:lnTo>
                <a:lnTo>
                  <a:pt x="32" y="251"/>
                </a:lnTo>
                <a:lnTo>
                  <a:pt x="1" y="438"/>
                </a:lnTo>
                <a:lnTo>
                  <a:pt x="1" y="2158"/>
                </a:lnTo>
                <a:lnTo>
                  <a:pt x="32" y="2314"/>
                </a:lnTo>
                <a:lnTo>
                  <a:pt x="94" y="2439"/>
                </a:lnTo>
                <a:lnTo>
                  <a:pt x="251" y="2533"/>
                </a:lnTo>
                <a:lnTo>
                  <a:pt x="407" y="2564"/>
                </a:lnTo>
                <a:lnTo>
                  <a:pt x="1063" y="2564"/>
                </a:lnTo>
                <a:lnTo>
                  <a:pt x="1063"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55"/>
          <p:cNvSpPr/>
          <p:nvPr/>
        </p:nvSpPr>
        <p:spPr>
          <a:xfrm>
            <a:off x="3179241" y="2723396"/>
            <a:ext cx="840544" cy="720542"/>
          </a:xfrm>
          <a:custGeom>
            <a:avLst/>
            <a:gdLst/>
            <a:ahLst/>
            <a:cxnLst/>
            <a:rect l="l" t="t" r="r" b="b"/>
            <a:pathLst>
              <a:path w="6346" h="5440" extrusionOk="0">
                <a:moveTo>
                  <a:pt x="6158" y="1"/>
                </a:moveTo>
                <a:lnTo>
                  <a:pt x="5908" y="32"/>
                </a:lnTo>
                <a:lnTo>
                  <a:pt x="5658" y="95"/>
                </a:lnTo>
                <a:lnTo>
                  <a:pt x="5408" y="220"/>
                </a:lnTo>
                <a:lnTo>
                  <a:pt x="5221" y="407"/>
                </a:lnTo>
                <a:lnTo>
                  <a:pt x="5064" y="595"/>
                </a:lnTo>
                <a:lnTo>
                  <a:pt x="4939" y="814"/>
                </a:lnTo>
                <a:lnTo>
                  <a:pt x="4846" y="1064"/>
                </a:lnTo>
                <a:lnTo>
                  <a:pt x="4846" y="1345"/>
                </a:lnTo>
                <a:lnTo>
                  <a:pt x="4846" y="3595"/>
                </a:lnTo>
                <a:lnTo>
                  <a:pt x="4814" y="3877"/>
                </a:lnTo>
                <a:lnTo>
                  <a:pt x="4721" y="4158"/>
                </a:lnTo>
                <a:lnTo>
                  <a:pt x="4596" y="4408"/>
                </a:lnTo>
                <a:lnTo>
                  <a:pt x="4408" y="4627"/>
                </a:lnTo>
                <a:lnTo>
                  <a:pt x="4189" y="4783"/>
                </a:lnTo>
                <a:lnTo>
                  <a:pt x="3939" y="4940"/>
                </a:lnTo>
                <a:lnTo>
                  <a:pt x="3689" y="5002"/>
                </a:lnTo>
                <a:lnTo>
                  <a:pt x="3377" y="5033"/>
                </a:lnTo>
                <a:lnTo>
                  <a:pt x="1845" y="5033"/>
                </a:lnTo>
                <a:lnTo>
                  <a:pt x="1564" y="5002"/>
                </a:lnTo>
                <a:lnTo>
                  <a:pt x="1282" y="4940"/>
                </a:lnTo>
                <a:lnTo>
                  <a:pt x="1032" y="4783"/>
                </a:lnTo>
                <a:lnTo>
                  <a:pt x="813" y="4627"/>
                </a:lnTo>
                <a:lnTo>
                  <a:pt x="657" y="4408"/>
                </a:lnTo>
                <a:lnTo>
                  <a:pt x="501" y="4158"/>
                </a:lnTo>
                <a:lnTo>
                  <a:pt x="438" y="3877"/>
                </a:lnTo>
                <a:lnTo>
                  <a:pt x="407" y="3595"/>
                </a:lnTo>
                <a:lnTo>
                  <a:pt x="407" y="2939"/>
                </a:lnTo>
                <a:lnTo>
                  <a:pt x="1" y="2939"/>
                </a:lnTo>
                <a:lnTo>
                  <a:pt x="1" y="3595"/>
                </a:lnTo>
                <a:lnTo>
                  <a:pt x="1" y="3783"/>
                </a:lnTo>
                <a:lnTo>
                  <a:pt x="32" y="3971"/>
                </a:lnTo>
                <a:lnTo>
                  <a:pt x="157" y="4314"/>
                </a:lnTo>
                <a:lnTo>
                  <a:pt x="313" y="4627"/>
                </a:lnTo>
                <a:lnTo>
                  <a:pt x="532" y="4908"/>
                </a:lnTo>
                <a:lnTo>
                  <a:pt x="813" y="5127"/>
                </a:lnTo>
                <a:lnTo>
                  <a:pt x="1126" y="5283"/>
                </a:lnTo>
                <a:lnTo>
                  <a:pt x="1470" y="5408"/>
                </a:lnTo>
                <a:lnTo>
                  <a:pt x="1657" y="5408"/>
                </a:lnTo>
                <a:lnTo>
                  <a:pt x="1845" y="5440"/>
                </a:lnTo>
                <a:lnTo>
                  <a:pt x="3377" y="5440"/>
                </a:lnTo>
                <a:lnTo>
                  <a:pt x="3564" y="5408"/>
                </a:lnTo>
                <a:lnTo>
                  <a:pt x="3752" y="5408"/>
                </a:lnTo>
                <a:lnTo>
                  <a:pt x="4095" y="5283"/>
                </a:lnTo>
                <a:lnTo>
                  <a:pt x="4408" y="5127"/>
                </a:lnTo>
                <a:lnTo>
                  <a:pt x="4689" y="4908"/>
                </a:lnTo>
                <a:lnTo>
                  <a:pt x="4908" y="4627"/>
                </a:lnTo>
                <a:lnTo>
                  <a:pt x="5064" y="4314"/>
                </a:lnTo>
                <a:lnTo>
                  <a:pt x="5189" y="3971"/>
                </a:lnTo>
                <a:lnTo>
                  <a:pt x="5221" y="3783"/>
                </a:lnTo>
                <a:lnTo>
                  <a:pt x="5221" y="3595"/>
                </a:lnTo>
                <a:lnTo>
                  <a:pt x="5221" y="1345"/>
                </a:lnTo>
                <a:lnTo>
                  <a:pt x="5252" y="1157"/>
                </a:lnTo>
                <a:lnTo>
                  <a:pt x="5283" y="970"/>
                </a:lnTo>
                <a:lnTo>
                  <a:pt x="5377" y="814"/>
                </a:lnTo>
                <a:lnTo>
                  <a:pt x="5502" y="657"/>
                </a:lnTo>
                <a:lnTo>
                  <a:pt x="5627" y="564"/>
                </a:lnTo>
                <a:lnTo>
                  <a:pt x="5815" y="470"/>
                </a:lnTo>
                <a:lnTo>
                  <a:pt x="5971" y="407"/>
                </a:lnTo>
                <a:lnTo>
                  <a:pt x="6346" y="407"/>
                </a:lnTo>
                <a:lnTo>
                  <a:pt x="634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0"/>
          <p:cNvSpPr txBox="1">
            <a:spLocks noGrp="1"/>
          </p:cNvSpPr>
          <p:nvPr>
            <p:ph type="title"/>
          </p:nvPr>
        </p:nvSpPr>
        <p:spPr>
          <a:xfrm>
            <a:off x="486251" y="117190"/>
            <a:ext cx="8229600" cy="481500"/>
          </a:xfrm>
          <a:prstGeom prst="rect">
            <a:avLst/>
          </a:prstGeom>
        </p:spPr>
        <p:txBody>
          <a:bodyPr spcFirstLastPara="1" wrap="square" lIns="91425" tIns="91425" rIns="91425" bIns="91425" anchor="t" anchorCtr="0">
            <a:noAutofit/>
          </a:bodyPr>
          <a:lstStyle/>
          <a:p>
            <a:pPr lvl="0"/>
            <a:r>
              <a:rPr lang="en-US" dirty="0" smtClean="0">
                <a:solidFill>
                  <a:schemeClr val="tx1"/>
                </a:solidFill>
              </a:rPr>
              <a:t>Battery Condition Dataset</a:t>
            </a:r>
            <a:endParaRPr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838490479"/>
              </p:ext>
            </p:extLst>
          </p:nvPr>
        </p:nvGraphicFramePr>
        <p:xfrm>
          <a:off x="5669280" y="2161098"/>
          <a:ext cx="3149642" cy="741680"/>
        </p:xfrm>
        <a:graphic>
          <a:graphicData uri="http://schemas.openxmlformats.org/drawingml/2006/table">
            <a:tbl>
              <a:tblPr firstRow="1" bandRow="1">
                <a:tableStyleId>{00A15C55-8517-42AA-B614-E9B94910E393}</a:tableStyleId>
              </a:tblPr>
              <a:tblGrid>
                <a:gridCol w="1574821">
                  <a:extLst>
                    <a:ext uri="{9D8B030D-6E8A-4147-A177-3AD203B41FA5}">
                      <a16:colId xmlns:a16="http://schemas.microsoft.com/office/drawing/2014/main" val="4226527618"/>
                    </a:ext>
                  </a:extLst>
                </a:gridCol>
                <a:gridCol w="1574821">
                  <a:extLst>
                    <a:ext uri="{9D8B030D-6E8A-4147-A177-3AD203B41FA5}">
                      <a16:colId xmlns:a16="http://schemas.microsoft.com/office/drawing/2014/main" val="274478727"/>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956834"/>
                  </a:ext>
                </a:extLst>
              </a:tr>
              <a:tr h="370840">
                <a:tc>
                  <a:txBody>
                    <a:bodyPr/>
                    <a:lstStyle/>
                    <a:p>
                      <a:r>
                        <a:rPr lang="en-US" dirty="0" smtClean="0"/>
                        <a:t>Total</a:t>
                      </a:r>
                      <a:r>
                        <a:rPr lang="en-US" baseline="0" dirty="0" smtClean="0"/>
                        <a:t> Dataset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48,717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505342"/>
                  </a:ext>
                </a:extLst>
              </a:tr>
            </a:tbl>
          </a:graphicData>
        </a:graphic>
      </p:graphicFrame>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4577" t="17036" r="6609" b="13335"/>
          <a:stretch/>
        </p:blipFill>
        <p:spPr>
          <a:xfrm>
            <a:off x="790695" y="527473"/>
            <a:ext cx="4429006" cy="3912843"/>
          </a:xfrm>
          <a:prstGeom prst="rect">
            <a:avLst/>
          </a:prstGeom>
        </p:spPr>
      </p:pic>
      <p:sp>
        <p:nvSpPr>
          <p:cNvPr id="128" name="Google Shape;1935;p44"/>
          <p:cNvSpPr/>
          <p:nvPr/>
        </p:nvSpPr>
        <p:spPr>
          <a:xfrm>
            <a:off x="249210" y="4323355"/>
            <a:ext cx="1874750" cy="1039853"/>
          </a:xfrm>
          <a:custGeom>
            <a:avLst/>
            <a:gdLst/>
            <a:ahLst/>
            <a:cxnLst/>
            <a:rect l="l" t="t" r="r" b="b"/>
            <a:pathLst>
              <a:path w="21386" h="11862" extrusionOk="0">
                <a:moveTo>
                  <a:pt x="4671" y="1"/>
                </a:moveTo>
                <a:lnTo>
                  <a:pt x="4210" y="32"/>
                </a:lnTo>
                <a:lnTo>
                  <a:pt x="3749" y="124"/>
                </a:lnTo>
                <a:lnTo>
                  <a:pt x="3288" y="216"/>
                </a:lnTo>
                <a:lnTo>
                  <a:pt x="2858" y="339"/>
                </a:lnTo>
                <a:lnTo>
                  <a:pt x="2428" y="493"/>
                </a:lnTo>
                <a:lnTo>
                  <a:pt x="1998" y="677"/>
                </a:lnTo>
                <a:lnTo>
                  <a:pt x="1598" y="892"/>
                </a:lnTo>
                <a:lnTo>
                  <a:pt x="1567" y="892"/>
                </a:lnTo>
                <a:lnTo>
                  <a:pt x="1414" y="984"/>
                </a:lnTo>
                <a:lnTo>
                  <a:pt x="1168" y="1169"/>
                </a:lnTo>
                <a:lnTo>
                  <a:pt x="953" y="1384"/>
                </a:lnTo>
                <a:lnTo>
                  <a:pt x="738" y="1629"/>
                </a:lnTo>
                <a:lnTo>
                  <a:pt x="584" y="1906"/>
                </a:lnTo>
                <a:lnTo>
                  <a:pt x="461" y="2182"/>
                </a:lnTo>
                <a:lnTo>
                  <a:pt x="369" y="2459"/>
                </a:lnTo>
                <a:lnTo>
                  <a:pt x="308" y="2766"/>
                </a:lnTo>
                <a:lnTo>
                  <a:pt x="277" y="3104"/>
                </a:lnTo>
                <a:lnTo>
                  <a:pt x="277" y="3319"/>
                </a:lnTo>
                <a:lnTo>
                  <a:pt x="277" y="3657"/>
                </a:lnTo>
                <a:lnTo>
                  <a:pt x="277" y="4425"/>
                </a:lnTo>
                <a:lnTo>
                  <a:pt x="185" y="4425"/>
                </a:lnTo>
                <a:lnTo>
                  <a:pt x="123" y="4456"/>
                </a:lnTo>
                <a:lnTo>
                  <a:pt x="62" y="4487"/>
                </a:lnTo>
                <a:lnTo>
                  <a:pt x="0" y="4548"/>
                </a:lnTo>
                <a:lnTo>
                  <a:pt x="0" y="4641"/>
                </a:lnTo>
                <a:lnTo>
                  <a:pt x="0" y="7222"/>
                </a:lnTo>
                <a:lnTo>
                  <a:pt x="0" y="7314"/>
                </a:lnTo>
                <a:lnTo>
                  <a:pt x="62" y="7375"/>
                </a:lnTo>
                <a:lnTo>
                  <a:pt x="123" y="7406"/>
                </a:lnTo>
                <a:lnTo>
                  <a:pt x="185" y="7437"/>
                </a:lnTo>
                <a:lnTo>
                  <a:pt x="277" y="7437"/>
                </a:lnTo>
                <a:lnTo>
                  <a:pt x="277" y="8205"/>
                </a:lnTo>
                <a:lnTo>
                  <a:pt x="277" y="8543"/>
                </a:lnTo>
                <a:lnTo>
                  <a:pt x="277" y="8758"/>
                </a:lnTo>
                <a:lnTo>
                  <a:pt x="308" y="9065"/>
                </a:lnTo>
                <a:lnTo>
                  <a:pt x="369" y="9372"/>
                </a:lnTo>
                <a:lnTo>
                  <a:pt x="461" y="9680"/>
                </a:lnTo>
                <a:lnTo>
                  <a:pt x="584" y="9956"/>
                </a:lnTo>
                <a:lnTo>
                  <a:pt x="738" y="10233"/>
                </a:lnTo>
                <a:lnTo>
                  <a:pt x="953" y="10448"/>
                </a:lnTo>
                <a:lnTo>
                  <a:pt x="1168" y="10663"/>
                </a:lnTo>
                <a:lnTo>
                  <a:pt x="1414" y="10878"/>
                </a:lnTo>
                <a:lnTo>
                  <a:pt x="1598" y="10970"/>
                </a:lnTo>
                <a:lnTo>
                  <a:pt x="2213" y="11277"/>
                </a:lnTo>
                <a:lnTo>
                  <a:pt x="2858" y="11523"/>
                </a:lnTo>
                <a:lnTo>
                  <a:pt x="3288" y="11646"/>
                </a:lnTo>
                <a:lnTo>
                  <a:pt x="3749" y="11738"/>
                </a:lnTo>
                <a:lnTo>
                  <a:pt x="4425" y="11830"/>
                </a:lnTo>
                <a:lnTo>
                  <a:pt x="5132" y="11861"/>
                </a:lnTo>
                <a:lnTo>
                  <a:pt x="18804" y="11861"/>
                </a:lnTo>
                <a:lnTo>
                  <a:pt x="19081" y="11800"/>
                </a:lnTo>
                <a:lnTo>
                  <a:pt x="19327" y="11738"/>
                </a:lnTo>
                <a:lnTo>
                  <a:pt x="19603" y="11615"/>
                </a:lnTo>
                <a:lnTo>
                  <a:pt x="19849" y="11492"/>
                </a:lnTo>
                <a:lnTo>
                  <a:pt x="20064" y="11339"/>
                </a:lnTo>
                <a:lnTo>
                  <a:pt x="20279" y="11154"/>
                </a:lnTo>
                <a:lnTo>
                  <a:pt x="20464" y="10939"/>
                </a:lnTo>
                <a:lnTo>
                  <a:pt x="20525" y="10878"/>
                </a:lnTo>
                <a:lnTo>
                  <a:pt x="20709" y="10571"/>
                </a:lnTo>
                <a:lnTo>
                  <a:pt x="20863" y="10263"/>
                </a:lnTo>
                <a:lnTo>
                  <a:pt x="20955" y="9925"/>
                </a:lnTo>
                <a:lnTo>
                  <a:pt x="21017" y="9587"/>
                </a:lnTo>
                <a:lnTo>
                  <a:pt x="21017" y="9372"/>
                </a:lnTo>
                <a:lnTo>
                  <a:pt x="21017" y="9249"/>
                </a:lnTo>
                <a:lnTo>
                  <a:pt x="21017" y="7744"/>
                </a:lnTo>
                <a:lnTo>
                  <a:pt x="21017" y="7437"/>
                </a:lnTo>
                <a:lnTo>
                  <a:pt x="21201" y="7437"/>
                </a:lnTo>
                <a:lnTo>
                  <a:pt x="21263" y="7406"/>
                </a:lnTo>
                <a:lnTo>
                  <a:pt x="21324" y="7375"/>
                </a:lnTo>
                <a:lnTo>
                  <a:pt x="21385" y="7314"/>
                </a:lnTo>
                <a:lnTo>
                  <a:pt x="21385" y="7222"/>
                </a:lnTo>
                <a:lnTo>
                  <a:pt x="21385" y="4641"/>
                </a:lnTo>
                <a:lnTo>
                  <a:pt x="21385" y="4548"/>
                </a:lnTo>
                <a:lnTo>
                  <a:pt x="21324" y="4487"/>
                </a:lnTo>
                <a:lnTo>
                  <a:pt x="21263" y="4456"/>
                </a:lnTo>
                <a:lnTo>
                  <a:pt x="21201" y="4425"/>
                </a:lnTo>
                <a:lnTo>
                  <a:pt x="21017" y="4425"/>
                </a:lnTo>
                <a:lnTo>
                  <a:pt x="21017" y="4087"/>
                </a:lnTo>
                <a:lnTo>
                  <a:pt x="21017" y="2613"/>
                </a:lnTo>
                <a:lnTo>
                  <a:pt x="21017" y="2490"/>
                </a:lnTo>
                <a:lnTo>
                  <a:pt x="21017" y="2275"/>
                </a:lnTo>
                <a:lnTo>
                  <a:pt x="20955" y="1937"/>
                </a:lnTo>
                <a:lnTo>
                  <a:pt x="20863" y="1599"/>
                </a:lnTo>
                <a:lnTo>
                  <a:pt x="20709" y="1291"/>
                </a:lnTo>
                <a:lnTo>
                  <a:pt x="20525" y="984"/>
                </a:lnTo>
                <a:lnTo>
                  <a:pt x="20464" y="923"/>
                </a:lnTo>
                <a:lnTo>
                  <a:pt x="20279" y="708"/>
                </a:lnTo>
                <a:lnTo>
                  <a:pt x="20064" y="523"/>
                </a:lnTo>
                <a:lnTo>
                  <a:pt x="19849" y="370"/>
                </a:lnTo>
                <a:lnTo>
                  <a:pt x="19603" y="247"/>
                </a:lnTo>
                <a:lnTo>
                  <a:pt x="19327" y="124"/>
                </a:lnTo>
                <a:lnTo>
                  <a:pt x="19081" y="62"/>
                </a:lnTo>
                <a:lnTo>
                  <a:pt x="188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81;p44"/>
          <p:cNvSpPr/>
          <p:nvPr/>
        </p:nvSpPr>
        <p:spPr>
          <a:xfrm>
            <a:off x="882120" y="4657343"/>
            <a:ext cx="719271" cy="134825"/>
          </a:xfrm>
          <a:custGeom>
            <a:avLst/>
            <a:gdLst/>
            <a:ahLst/>
            <a:cxnLst/>
            <a:rect l="l" t="t" r="r" b="b"/>
            <a:pathLst>
              <a:path w="8205" h="1538" extrusionOk="0">
                <a:moveTo>
                  <a:pt x="1" y="1"/>
                </a:moveTo>
                <a:lnTo>
                  <a:pt x="1" y="1537"/>
                </a:lnTo>
                <a:lnTo>
                  <a:pt x="8205" y="1537"/>
                </a:lnTo>
                <a:lnTo>
                  <a:pt x="820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82;p44"/>
          <p:cNvSpPr/>
          <p:nvPr/>
        </p:nvSpPr>
        <p:spPr>
          <a:xfrm>
            <a:off x="1937992" y="4592737"/>
            <a:ext cx="59348" cy="261322"/>
          </a:xfrm>
          <a:custGeom>
            <a:avLst/>
            <a:gdLst/>
            <a:ahLst/>
            <a:cxnLst/>
            <a:rect l="l" t="t" r="r" b="b"/>
            <a:pathLst>
              <a:path w="677" h="2981" extrusionOk="0">
                <a:moveTo>
                  <a:pt x="0" y="1"/>
                </a:moveTo>
                <a:lnTo>
                  <a:pt x="0" y="2981"/>
                </a:lnTo>
                <a:lnTo>
                  <a:pt x="584" y="2981"/>
                </a:lnTo>
                <a:lnTo>
                  <a:pt x="646" y="2950"/>
                </a:lnTo>
                <a:lnTo>
                  <a:pt x="676" y="2889"/>
                </a:lnTo>
                <a:lnTo>
                  <a:pt x="676" y="2797"/>
                </a:lnTo>
                <a:lnTo>
                  <a:pt x="676" y="185"/>
                </a:lnTo>
                <a:lnTo>
                  <a:pt x="676" y="123"/>
                </a:lnTo>
                <a:lnTo>
                  <a:pt x="646" y="62"/>
                </a:lnTo>
                <a:lnTo>
                  <a:pt x="584" y="31"/>
                </a:lnTo>
                <a:lnTo>
                  <a:pt x="49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84;p44"/>
          <p:cNvSpPr/>
          <p:nvPr/>
        </p:nvSpPr>
        <p:spPr>
          <a:xfrm>
            <a:off x="146822" y="4202208"/>
            <a:ext cx="1820925" cy="1042482"/>
          </a:xfrm>
          <a:custGeom>
            <a:avLst/>
            <a:gdLst/>
            <a:ahLst/>
            <a:cxnLst/>
            <a:rect l="l" t="t" r="r" b="b"/>
            <a:pathLst>
              <a:path w="20772" h="11892" extrusionOk="0">
                <a:moveTo>
                  <a:pt x="4855" y="0"/>
                </a:moveTo>
                <a:lnTo>
                  <a:pt x="4395" y="31"/>
                </a:lnTo>
                <a:lnTo>
                  <a:pt x="3934" y="62"/>
                </a:lnTo>
                <a:lnTo>
                  <a:pt x="3473" y="154"/>
                </a:lnTo>
                <a:lnTo>
                  <a:pt x="3043" y="246"/>
                </a:lnTo>
                <a:lnTo>
                  <a:pt x="2582" y="369"/>
                </a:lnTo>
                <a:lnTo>
                  <a:pt x="2152" y="523"/>
                </a:lnTo>
                <a:lnTo>
                  <a:pt x="1721" y="707"/>
                </a:lnTo>
                <a:lnTo>
                  <a:pt x="1322" y="922"/>
                </a:lnTo>
                <a:lnTo>
                  <a:pt x="1045" y="1106"/>
                </a:lnTo>
                <a:lnTo>
                  <a:pt x="769" y="1322"/>
                </a:lnTo>
                <a:lnTo>
                  <a:pt x="554" y="1567"/>
                </a:lnTo>
                <a:lnTo>
                  <a:pt x="369" y="1844"/>
                </a:lnTo>
                <a:lnTo>
                  <a:pt x="216" y="2151"/>
                </a:lnTo>
                <a:lnTo>
                  <a:pt x="93" y="2458"/>
                </a:lnTo>
                <a:lnTo>
                  <a:pt x="31" y="2796"/>
                </a:lnTo>
                <a:lnTo>
                  <a:pt x="1" y="3134"/>
                </a:lnTo>
                <a:lnTo>
                  <a:pt x="1" y="8788"/>
                </a:lnTo>
                <a:lnTo>
                  <a:pt x="31" y="9126"/>
                </a:lnTo>
                <a:lnTo>
                  <a:pt x="93" y="9464"/>
                </a:lnTo>
                <a:lnTo>
                  <a:pt x="216" y="9771"/>
                </a:lnTo>
                <a:lnTo>
                  <a:pt x="369" y="10078"/>
                </a:lnTo>
                <a:lnTo>
                  <a:pt x="554" y="10355"/>
                </a:lnTo>
                <a:lnTo>
                  <a:pt x="769" y="10601"/>
                </a:lnTo>
                <a:lnTo>
                  <a:pt x="1045" y="10816"/>
                </a:lnTo>
                <a:lnTo>
                  <a:pt x="1322" y="11000"/>
                </a:lnTo>
                <a:lnTo>
                  <a:pt x="1721" y="11184"/>
                </a:lnTo>
                <a:lnTo>
                  <a:pt x="2152" y="11369"/>
                </a:lnTo>
                <a:lnTo>
                  <a:pt x="2582" y="11522"/>
                </a:lnTo>
                <a:lnTo>
                  <a:pt x="3043" y="11676"/>
                </a:lnTo>
                <a:lnTo>
                  <a:pt x="3473" y="11768"/>
                </a:lnTo>
                <a:lnTo>
                  <a:pt x="3934" y="11830"/>
                </a:lnTo>
                <a:lnTo>
                  <a:pt x="4395" y="11891"/>
                </a:lnTo>
                <a:lnTo>
                  <a:pt x="18528" y="11891"/>
                </a:lnTo>
                <a:lnTo>
                  <a:pt x="18805" y="11830"/>
                </a:lnTo>
                <a:lnTo>
                  <a:pt x="19081" y="11768"/>
                </a:lnTo>
                <a:lnTo>
                  <a:pt x="19327" y="11645"/>
                </a:lnTo>
                <a:lnTo>
                  <a:pt x="19573" y="11522"/>
                </a:lnTo>
                <a:lnTo>
                  <a:pt x="19788" y="11369"/>
                </a:lnTo>
                <a:lnTo>
                  <a:pt x="20003" y="11184"/>
                </a:lnTo>
                <a:lnTo>
                  <a:pt x="20188" y="10969"/>
                </a:lnTo>
                <a:lnTo>
                  <a:pt x="20433" y="10601"/>
                </a:lnTo>
                <a:lnTo>
                  <a:pt x="20618" y="10232"/>
                </a:lnTo>
                <a:lnTo>
                  <a:pt x="20710" y="9802"/>
                </a:lnTo>
                <a:lnTo>
                  <a:pt x="20771" y="9372"/>
                </a:lnTo>
                <a:lnTo>
                  <a:pt x="20771" y="2520"/>
                </a:lnTo>
                <a:lnTo>
                  <a:pt x="20710" y="2090"/>
                </a:lnTo>
                <a:lnTo>
                  <a:pt x="20618" y="1690"/>
                </a:lnTo>
                <a:lnTo>
                  <a:pt x="20433" y="1291"/>
                </a:lnTo>
                <a:lnTo>
                  <a:pt x="20188" y="953"/>
                </a:lnTo>
                <a:lnTo>
                  <a:pt x="20003" y="738"/>
                </a:lnTo>
                <a:lnTo>
                  <a:pt x="19788" y="553"/>
                </a:lnTo>
                <a:lnTo>
                  <a:pt x="19573" y="400"/>
                </a:lnTo>
                <a:lnTo>
                  <a:pt x="19327" y="246"/>
                </a:lnTo>
                <a:lnTo>
                  <a:pt x="19081" y="154"/>
                </a:lnTo>
                <a:lnTo>
                  <a:pt x="18805" y="62"/>
                </a:lnTo>
                <a:lnTo>
                  <a:pt x="18528" y="31"/>
                </a:lnTo>
                <a:lnTo>
                  <a:pt x="18252"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85;p44"/>
          <p:cNvSpPr/>
          <p:nvPr/>
        </p:nvSpPr>
        <p:spPr>
          <a:xfrm>
            <a:off x="992572" y="4541543"/>
            <a:ext cx="694988" cy="363712"/>
          </a:xfrm>
          <a:custGeom>
            <a:avLst/>
            <a:gdLst/>
            <a:ahLst/>
            <a:cxnLst/>
            <a:rect l="l" t="t" r="r" b="b"/>
            <a:pathLst>
              <a:path w="7928" h="4149" extrusionOk="0">
                <a:moveTo>
                  <a:pt x="1" y="1"/>
                </a:moveTo>
                <a:lnTo>
                  <a:pt x="1" y="4149"/>
                </a:lnTo>
                <a:lnTo>
                  <a:pt x="7928" y="4149"/>
                </a:lnTo>
                <a:lnTo>
                  <a:pt x="7928"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86;p44"/>
          <p:cNvSpPr/>
          <p:nvPr/>
        </p:nvSpPr>
        <p:spPr>
          <a:xfrm>
            <a:off x="383857" y="4592737"/>
            <a:ext cx="506514" cy="264039"/>
          </a:xfrm>
          <a:custGeom>
            <a:avLst/>
            <a:gdLst/>
            <a:ahLst/>
            <a:cxnLst/>
            <a:rect l="l" t="t" r="r" b="b"/>
            <a:pathLst>
              <a:path w="5778" h="3012" extrusionOk="0">
                <a:moveTo>
                  <a:pt x="1537" y="1"/>
                </a:moveTo>
                <a:lnTo>
                  <a:pt x="1230" y="31"/>
                </a:lnTo>
                <a:lnTo>
                  <a:pt x="922" y="123"/>
                </a:lnTo>
                <a:lnTo>
                  <a:pt x="677" y="246"/>
                </a:lnTo>
                <a:lnTo>
                  <a:pt x="462" y="431"/>
                </a:lnTo>
                <a:lnTo>
                  <a:pt x="277" y="646"/>
                </a:lnTo>
                <a:lnTo>
                  <a:pt x="124" y="922"/>
                </a:lnTo>
                <a:lnTo>
                  <a:pt x="31" y="1199"/>
                </a:lnTo>
                <a:lnTo>
                  <a:pt x="1" y="1506"/>
                </a:lnTo>
                <a:lnTo>
                  <a:pt x="31" y="1813"/>
                </a:lnTo>
                <a:lnTo>
                  <a:pt x="124" y="2090"/>
                </a:lnTo>
                <a:lnTo>
                  <a:pt x="277" y="2336"/>
                </a:lnTo>
                <a:lnTo>
                  <a:pt x="462" y="2582"/>
                </a:lnTo>
                <a:lnTo>
                  <a:pt x="677" y="2766"/>
                </a:lnTo>
                <a:lnTo>
                  <a:pt x="922" y="2889"/>
                </a:lnTo>
                <a:lnTo>
                  <a:pt x="1230" y="2981"/>
                </a:lnTo>
                <a:lnTo>
                  <a:pt x="1537" y="3012"/>
                </a:lnTo>
                <a:lnTo>
                  <a:pt x="5777" y="3012"/>
                </a:lnTo>
                <a:lnTo>
                  <a:pt x="5777"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87;p44"/>
          <p:cNvSpPr/>
          <p:nvPr/>
        </p:nvSpPr>
        <p:spPr>
          <a:xfrm>
            <a:off x="1488205" y="4563107"/>
            <a:ext cx="479514" cy="320582"/>
          </a:xfrm>
          <a:custGeom>
            <a:avLst/>
            <a:gdLst/>
            <a:ahLst/>
            <a:cxnLst/>
            <a:rect l="l" t="t" r="r" b="b"/>
            <a:pathLst>
              <a:path w="5470" h="3657" extrusionOk="0">
                <a:moveTo>
                  <a:pt x="1598" y="1"/>
                </a:moveTo>
                <a:lnTo>
                  <a:pt x="1291" y="31"/>
                </a:lnTo>
                <a:lnTo>
                  <a:pt x="983" y="123"/>
                </a:lnTo>
                <a:lnTo>
                  <a:pt x="707" y="277"/>
                </a:lnTo>
                <a:lnTo>
                  <a:pt x="461" y="492"/>
                </a:lnTo>
                <a:lnTo>
                  <a:pt x="277" y="707"/>
                </a:lnTo>
                <a:lnTo>
                  <a:pt x="123" y="984"/>
                </a:lnTo>
                <a:lnTo>
                  <a:pt x="31" y="1291"/>
                </a:lnTo>
                <a:lnTo>
                  <a:pt x="0" y="1629"/>
                </a:lnTo>
                <a:lnTo>
                  <a:pt x="0" y="2059"/>
                </a:lnTo>
                <a:lnTo>
                  <a:pt x="31" y="2366"/>
                </a:lnTo>
                <a:lnTo>
                  <a:pt x="123" y="2674"/>
                </a:lnTo>
                <a:lnTo>
                  <a:pt x="277" y="2950"/>
                </a:lnTo>
                <a:lnTo>
                  <a:pt x="461" y="3196"/>
                </a:lnTo>
                <a:lnTo>
                  <a:pt x="707" y="3380"/>
                </a:lnTo>
                <a:lnTo>
                  <a:pt x="983" y="3534"/>
                </a:lnTo>
                <a:lnTo>
                  <a:pt x="1291" y="3626"/>
                </a:lnTo>
                <a:lnTo>
                  <a:pt x="1598" y="3657"/>
                </a:lnTo>
                <a:lnTo>
                  <a:pt x="5469" y="3657"/>
                </a:lnTo>
                <a:lnTo>
                  <a:pt x="5469"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88;p44"/>
          <p:cNvSpPr/>
          <p:nvPr/>
        </p:nvSpPr>
        <p:spPr>
          <a:xfrm>
            <a:off x="249210" y="4202208"/>
            <a:ext cx="1672776" cy="88977"/>
          </a:xfrm>
          <a:custGeom>
            <a:avLst/>
            <a:gdLst/>
            <a:ahLst/>
            <a:cxnLst/>
            <a:rect l="l" t="t" r="r" b="b"/>
            <a:pathLst>
              <a:path w="19082" h="1015" extrusionOk="0">
                <a:moveTo>
                  <a:pt x="3687" y="0"/>
                </a:moveTo>
                <a:lnTo>
                  <a:pt x="3227" y="31"/>
                </a:lnTo>
                <a:lnTo>
                  <a:pt x="2766" y="62"/>
                </a:lnTo>
                <a:lnTo>
                  <a:pt x="2305" y="154"/>
                </a:lnTo>
                <a:lnTo>
                  <a:pt x="1875" y="246"/>
                </a:lnTo>
                <a:lnTo>
                  <a:pt x="1414" y="369"/>
                </a:lnTo>
                <a:lnTo>
                  <a:pt x="984" y="523"/>
                </a:lnTo>
                <a:lnTo>
                  <a:pt x="553" y="707"/>
                </a:lnTo>
                <a:lnTo>
                  <a:pt x="154" y="922"/>
                </a:lnTo>
                <a:lnTo>
                  <a:pt x="0" y="1014"/>
                </a:lnTo>
                <a:lnTo>
                  <a:pt x="19081" y="1014"/>
                </a:lnTo>
                <a:lnTo>
                  <a:pt x="19020" y="953"/>
                </a:lnTo>
                <a:lnTo>
                  <a:pt x="18835" y="738"/>
                </a:lnTo>
                <a:lnTo>
                  <a:pt x="18620" y="553"/>
                </a:lnTo>
                <a:lnTo>
                  <a:pt x="18405" y="400"/>
                </a:lnTo>
                <a:lnTo>
                  <a:pt x="18159" y="246"/>
                </a:lnTo>
                <a:lnTo>
                  <a:pt x="17913" y="154"/>
                </a:lnTo>
                <a:lnTo>
                  <a:pt x="17637" y="62"/>
                </a:lnTo>
                <a:lnTo>
                  <a:pt x="17360" y="31"/>
                </a:lnTo>
                <a:lnTo>
                  <a:pt x="1708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89;p44"/>
          <p:cNvSpPr/>
          <p:nvPr/>
        </p:nvSpPr>
        <p:spPr>
          <a:xfrm>
            <a:off x="249210" y="5155695"/>
            <a:ext cx="1672776" cy="88977"/>
          </a:xfrm>
          <a:custGeom>
            <a:avLst/>
            <a:gdLst/>
            <a:ahLst/>
            <a:cxnLst/>
            <a:rect l="l" t="t" r="r" b="b"/>
            <a:pathLst>
              <a:path w="19082" h="1015" extrusionOk="0">
                <a:moveTo>
                  <a:pt x="0" y="0"/>
                </a:moveTo>
                <a:lnTo>
                  <a:pt x="154" y="123"/>
                </a:lnTo>
                <a:lnTo>
                  <a:pt x="553" y="307"/>
                </a:lnTo>
                <a:lnTo>
                  <a:pt x="984" y="492"/>
                </a:lnTo>
                <a:lnTo>
                  <a:pt x="1414" y="645"/>
                </a:lnTo>
                <a:lnTo>
                  <a:pt x="1875" y="799"/>
                </a:lnTo>
                <a:lnTo>
                  <a:pt x="2305" y="891"/>
                </a:lnTo>
                <a:lnTo>
                  <a:pt x="2766" y="953"/>
                </a:lnTo>
                <a:lnTo>
                  <a:pt x="3227" y="1014"/>
                </a:lnTo>
                <a:lnTo>
                  <a:pt x="17360" y="1014"/>
                </a:lnTo>
                <a:lnTo>
                  <a:pt x="17637" y="953"/>
                </a:lnTo>
                <a:lnTo>
                  <a:pt x="17913" y="891"/>
                </a:lnTo>
                <a:lnTo>
                  <a:pt x="18159" y="768"/>
                </a:lnTo>
                <a:lnTo>
                  <a:pt x="18405" y="645"/>
                </a:lnTo>
                <a:lnTo>
                  <a:pt x="18620" y="492"/>
                </a:lnTo>
                <a:lnTo>
                  <a:pt x="18835" y="307"/>
                </a:lnTo>
                <a:lnTo>
                  <a:pt x="19020" y="92"/>
                </a:lnTo>
                <a:lnTo>
                  <a:pt x="19081"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90;p44"/>
          <p:cNvSpPr/>
          <p:nvPr/>
        </p:nvSpPr>
        <p:spPr>
          <a:xfrm>
            <a:off x="1022201" y="4234555"/>
            <a:ext cx="466102" cy="115890"/>
          </a:xfrm>
          <a:custGeom>
            <a:avLst/>
            <a:gdLst/>
            <a:ahLst/>
            <a:cxnLst/>
            <a:rect l="l" t="t" r="r" b="b"/>
            <a:pathLst>
              <a:path w="5317" h="1322" extrusionOk="0">
                <a:moveTo>
                  <a:pt x="185" y="0"/>
                </a:moveTo>
                <a:lnTo>
                  <a:pt x="93" y="31"/>
                </a:lnTo>
                <a:lnTo>
                  <a:pt x="31" y="92"/>
                </a:lnTo>
                <a:lnTo>
                  <a:pt x="1" y="215"/>
                </a:lnTo>
                <a:lnTo>
                  <a:pt x="62" y="307"/>
                </a:lnTo>
                <a:lnTo>
                  <a:pt x="246" y="461"/>
                </a:lnTo>
                <a:lnTo>
                  <a:pt x="431" y="645"/>
                </a:lnTo>
                <a:lnTo>
                  <a:pt x="830" y="891"/>
                </a:lnTo>
                <a:lnTo>
                  <a:pt x="1230" y="1075"/>
                </a:lnTo>
                <a:lnTo>
                  <a:pt x="1629" y="1168"/>
                </a:lnTo>
                <a:lnTo>
                  <a:pt x="1998" y="1260"/>
                </a:lnTo>
                <a:lnTo>
                  <a:pt x="2367" y="1290"/>
                </a:lnTo>
                <a:lnTo>
                  <a:pt x="3012" y="1321"/>
                </a:lnTo>
                <a:lnTo>
                  <a:pt x="5132" y="1321"/>
                </a:lnTo>
                <a:lnTo>
                  <a:pt x="5224" y="1290"/>
                </a:lnTo>
                <a:lnTo>
                  <a:pt x="5285" y="1229"/>
                </a:lnTo>
                <a:lnTo>
                  <a:pt x="5316" y="1137"/>
                </a:lnTo>
                <a:lnTo>
                  <a:pt x="5285" y="1045"/>
                </a:lnTo>
                <a:lnTo>
                  <a:pt x="4855" y="123"/>
                </a:lnTo>
                <a:lnTo>
                  <a:pt x="4763" y="31"/>
                </a:lnTo>
                <a:lnTo>
                  <a:pt x="4640"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91;p44"/>
          <p:cNvSpPr/>
          <p:nvPr/>
        </p:nvSpPr>
        <p:spPr>
          <a:xfrm>
            <a:off x="1498988" y="4234555"/>
            <a:ext cx="145520" cy="110455"/>
          </a:xfrm>
          <a:custGeom>
            <a:avLst/>
            <a:gdLst/>
            <a:ahLst/>
            <a:cxnLst/>
            <a:rect l="l" t="t" r="r" b="b"/>
            <a:pathLst>
              <a:path w="1660" h="1260" extrusionOk="0">
                <a:moveTo>
                  <a:pt x="62" y="0"/>
                </a:moveTo>
                <a:lnTo>
                  <a:pt x="31" y="61"/>
                </a:lnTo>
                <a:lnTo>
                  <a:pt x="0" y="123"/>
                </a:lnTo>
                <a:lnTo>
                  <a:pt x="31" y="184"/>
                </a:lnTo>
                <a:lnTo>
                  <a:pt x="492" y="1168"/>
                </a:lnTo>
                <a:lnTo>
                  <a:pt x="553" y="1229"/>
                </a:lnTo>
                <a:lnTo>
                  <a:pt x="615" y="1260"/>
                </a:lnTo>
                <a:lnTo>
                  <a:pt x="737" y="1260"/>
                </a:lnTo>
                <a:lnTo>
                  <a:pt x="953" y="1168"/>
                </a:lnTo>
                <a:lnTo>
                  <a:pt x="1075" y="1075"/>
                </a:lnTo>
                <a:lnTo>
                  <a:pt x="1229" y="953"/>
                </a:lnTo>
                <a:lnTo>
                  <a:pt x="1352" y="830"/>
                </a:lnTo>
                <a:lnTo>
                  <a:pt x="1475" y="645"/>
                </a:lnTo>
                <a:lnTo>
                  <a:pt x="1567" y="461"/>
                </a:lnTo>
                <a:lnTo>
                  <a:pt x="1659" y="215"/>
                </a:lnTo>
                <a:lnTo>
                  <a:pt x="1659" y="123"/>
                </a:lnTo>
                <a:lnTo>
                  <a:pt x="1629" y="61"/>
                </a:lnTo>
                <a:lnTo>
                  <a:pt x="1567"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92;p44"/>
          <p:cNvSpPr/>
          <p:nvPr/>
        </p:nvSpPr>
        <p:spPr>
          <a:xfrm>
            <a:off x="1022201" y="5099066"/>
            <a:ext cx="466102" cy="115977"/>
          </a:xfrm>
          <a:custGeom>
            <a:avLst/>
            <a:gdLst/>
            <a:ahLst/>
            <a:cxnLst/>
            <a:rect l="l" t="t" r="r" b="b"/>
            <a:pathLst>
              <a:path w="5317" h="1323" extrusionOk="0">
                <a:moveTo>
                  <a:pt x="3012" y="1"/>
                </a:moveTo>
                <a:lnTo>
                  <a:pt x="2367" y="32"/>
                </a:lnTo>
                <a:lnTo>
                  <a:pt x="1998" y="62"/>
                </a:lnTo>
                <a:lnTo>
                  <a:pt x="1629" y="124"/>
                </a:lnTo>
                <a:lnTo>
                  <a:pt x="1230" y="247"/>
                </a:lnTo>
                <a:lnTo>
                  <a:pt x="830" y="431"/>
                </a:lnTo>
                <a:lnTo>
                  <a:pt x="431" y="677"/>
                </a:lnTo>
                <a:lnTo>
                  <a:pt x="246" y="831"/>
                </a:lnTo>
                <a:lnTo>
                  <a:pt x="62" y="1015"/>
                </a:lnTo>
                <a:lnTo>
                  <a:pt x="1" y="1107"/>
                </a:lnTo>
                <a:lnTo>
                  <a:pt x="31" y="1199"/>
                </a:lnTo>
                <a:lnTo>
                  <a:pt x="93" y="1291"/>
                </a:lnTo>
                <a:lnTo>
                  <a:pt x="185" y="1322"/>
                </a:lnTo>
                <a:lnTo>
                  <a:pt x="4640" y="1322"/>
                </a:lnTo>
                <a:lnTo>
                  <a:pt x="4763" y="1291"/>
                </a:lnTo>
                <a:lnTo>
                  <a:pt x="4855" y="1199"/>
                </a:lnTo>
                <a:lnTo>
                  <a:pt x="5285" y="247"/>
                </a:lnTo>
                <a:lnTo>
                  <a:pt x="5316" y="155"/>
                </a:lnTo>
                <a:lnTo>
                  <a:pt x="5285" y="93"/>
                </a:lnTo>
                <a:lnTo>
                  <a:pt x="5224" y="32"/>
                </a:lnTo>
                <a:lnTo>
                  <a:pt x="5132"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93;p44"/>
          <p:cNvSpPr/>
          <p:nvPr/>
        </p:nvSpPr>
        <p:spPr>
          <a:xfrm>
            <a:off x="1498988" y="5101783"/>
            <a:ext cx="145520" cy="113260"/>
          </a:xfrm>
          <a:custGeom>
            <a:avLst/>
            <a:gdLst/>
            <a:ahLst/>
            <a:cxnLst/>
            <a:rect l="l" t="t" r="r" b="b"/>
            <a:pathLst>
              <a:path w="1660" h="1292" extrusionOk="0">
                <a:moveTo>
                  <a:pt x="676" y="1"/>
                </a:moveTo>
                <a:lnTo>
                  <a:pt x="615" y="31"/>
                </a:lnTo>
                <a:lnTo>
                  <a:pt x="553" y="62"/>
                </a:lnTo>
                <a:lnTo>
                  <a:pt x="492" y="93"/>
                </a:lnTo>
                <a:lnTo>
                  <a:pt x="31" y="1107"/>
                </a:lnTo>
                <a:lnTo>
                  <a:pt x="0" y="1168"/>
                </a:lnTo>
                <a:lnTo>
                  <a:pt x="31" y="1230"/>
                </a:lnTo>
                <a:lnTo>
                  <a:pt x="62" y="1260"/>
                </a:lnTo>
                <a:lnTo>
                  <a:pt x="123" y="1291"/>
                </a:lnTo>
                <a:lnTo>
                  <a:pt x="1506" y="1291"/>
                </a:lnTo>
                <a:lnTo>
                  <a:pt x="1567" y="1260"/>
                </a:lnTo>
                <a:lnTo>
                  <a:pt x="1629" y="1230"/>
                </a:lnTo>
                <a:lnTo>
                  <a:pt x="1659" y="1138"/>
                </a:lnTo>
                <a:lnTo>
                  <a:pt x="1659" y="1045"/>
                </a:lnTo>
                <a:lnTo>
                  <a:pt x="1567" y="830"/>
                </a:lnTo>
                <a:lnTo>
                  <a:pt x="1475" y="615"/>
                </a:lnTo>
                <a:lnTo>
                  <a:pt x="1352" y="462"/>
                </a:lnTo>
                <a:lnTo>
                  <a:pt x="1229" y="308"/>
                </a:lnTo>
                <a:lnTo>
                  <a:pt x="1075" y="216"/>
                </a:lnTo>
                <a:lnTo>
                  <a:pt x="953" y="124"/>
                </a:lnTo>
                <a:lnTo>
                  <a:pt x="737" y="31"/>
                </a:lnTo>
                <a:lnTo>
                  <a:pt x="676"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94;p44"/>
          <p:cNvSpPr/>
          <p:nvPr/>
        </p:nvSpPr>
        <p:spPr>
          <a:xfrm>
            <a:off x="1719805" y="4404178"/>
            <a:ext cx="247910" cy="27000"/>
          </a:xfrm>
          <a:custGeom>
            <a:avLst/>
            <a:gdLst/>
            <a:ahLst/>
            <a:cxnLst/>
            <a:rect l="l" t="t" r="r" b="b"/>
            <a:pathLst>
              <a:path w="2828" h="308" extrusionOk="0">
                <a:moveTo>
                  <a:pt x="1" y="1"/>
                </a:moveTo>
                <a:lnTo>
                  <a:pt x="1" y="308"/>
                </a:lnTo>
                <a:lnTo>
                  <a:pt x="2827" y="308"/>
                </a:lnTo>
                <a:lnTo>
                  <a:pt x="2827" y="216"/>
                </a:lnTo>
                <a:lnTo>
                  <a:pt x="2797"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95;p44"/>
          <p:cNvSpPr/>
          <p:nvPr/>
        </p:nvSpPr>
        <p:spPr>
          <a:xfrm>
            <a:off x="1719805" y="5015613"/>
            <a:ext cx="247910" cy="29718"/>
          </a:xfrm>
          <a:custGeom>
            <a:avLst/>
            <a:gdLst/>
            <a:ahLst/>
            <a:cxnLst/>
            <a:rect l="l" t="t" r="r" b="b"/>
            <a:pathLst>
              <a:path w="2828" h="339" extrusionOk="0">
                <a:moveTo>
                  <a:pt x="1" y="0"/>
                </a:moveTo>
                <a:lnTo>
                  <a:pt x="1" y="338"/>
                </a:lnTo>
                <a:lnTo>
                  <a:pt x="2797" y="338"/>
                </a:lnTo>
                <a:lnTo>
                  <a:pt x="2827" y="93"/>
                </a:lnTo>
                <a:lnTo>
                  <a:pt x="2827"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96;p44"/>
          <p:cNvSpPr/>
          <p:nvPr/>
        </p:nvSpPr>
        <p:spPr>
          <a:xfrm>
            <a:off x="146822" y="4404178"/>
            <a:ext cx="678858" cy="118607"/>
          </a:xfrm>
          <a:custGeom>
            <a:avLst/>
            <a:gdLst/>
            <a:ahLst/>
            <a:cxnLst/>
            <a:rect l="l" t="t" r="r" b="b"/>
            <a:pathLst>
              <a:path w="7744" h="1353" extrusionOk="0">
                <a:moveTo>
                  <a:pt x="3319" y="1"/>
                </a:moveTo>
                <a:lnTo>
                  <a:pt x="3166" y="62"/>
                </a:lnTo>
                <a:lnTo>
                  <a:pt x="2950" y="277"/>
                </a:lnTo>
                <a:lnTo>
                  <a:pt x="2735" y="462"/>
                </a:lnTo>
                <a:lnTo>
                  <a:pt x="2520" y="646"/>
                </a:lnTo>
                <a:lnTo>
                  <a:pt x="2274" y="769"/>
                </a:lnTo>
                <a:lnTo>
                  <a:pt x="1998" y="892"/>
                </a:lnTo>
                <a:lnTo>
                  <a:pt x="1721" y="984"/>
                </a:lnTo>
                <a:lnTo>
                  <a:pt x="1445" y="1015"/>
                </a:lnTo>
                <a:lnTo>
                  <a:pt x="1138" y="1045"/>
                </a:lnTo>
                <a:lnTo>
                  <a:pt x="1" y="1045"/>
                </a:lnTo>
                <a:lnTo>
                  <a:pt x="1" y="1353"/>
                </a:lnTo>
                <a:lnTo>
                  <a:pt x="1445" y="1353"/>
                </a:lnTo>
                <a:lnTo>
                  <a:pt x="1752" y="1291"/>
                </a:lnTo>
                <a:lnTo>
                  <a:pt x="2059" y="1230"/>
                </a:lnTo>
                <a:lnTo>
                  <a:pt x="2336" y="1107"/>
                </a:lnTo>
                <a:lnTo>
                  <a:pt x="2582" y="984"/>
                </a:lnTo>
                <a:lnTo>
                  <a:pt x="2858" y="800"/>
                </a:lnTo>
                <a:lnTo>
                  <a:pt x="3073" y="615"/>
                </a:lnTo>
                <a:lnTo>
                  <a:pt x="3288" y="400"/>
                </a:lnTo>
                <a:lnTo>
                  <a:pt x="3381" y="339"/>
                </a:lnTo>
                <a:lnTo>
                  <a:pt x="3473" y="308"/>
                </a:lnTo>
                <a:lnTo>
                  <a:pt x="7744" y="308"/>
                </a:lnTo>
                <a:lnTo>
                  <a:pt x="7744"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97;p44"/>
          <p:cNvSpPr/>
          <p:nvPr/>
        </p:nvSpPr>
        <p:spPr>
          <a:xfrm>
            <a:off x="146822" y="4924007"/>
            <a:ext cx="678858" cy="121325"/>
          </a:xfrm>
          <a:custGeom>
            <a:avLst/>
            <a:gdLst/>
            <a:ahLst/>
            <a:cxnLst/>
            <a:rect l="l" t="t" r="r" b="b"/>
            <a:pathLst>
              <a:path w="7744" h="1384" extrusionOk="0">
                <a:moveTo>
                  <a:pt x="1" y="1"/>
                </a:moveTo>
                <a:lnTo>
                  <a:pt x="1" y="339"/>
                </a:lnTo>
                <a:lnTo>
                  <a:pt x="1445" y="339"/>
                </a:lnTo>
                <a:lnTo>
                  <a:pt x="1721" y="400"/>
                </a:lnTo>
                <a:lnTo>
                  <a:pt x="1998" y="492"/>
                </a:lnTo>
                <a:lnTo>
                  <a:pt x="2274" y="585"/>
                </a:lnTo>
                <a:lnTo>
                  <a:pt x="2520" y="738"/>
                </a:lnTo>
                <a:lnTo>
                  <a:pt x="2735" y="892"/>
                </a:lnTo>
                <a:lnTo>
                  <a:pt x="2950" y="1107"/>
                </a:lnTo>
                <a:lnTo>
                  <a:pt x="3166" y="1322"/>
                </a:lnTo>
                <a:lnTo>
                  <a:pt x="3319" y="1353"/>
                </a:lnTo>
                <a:lnTo>
                  <a:pt x="3503" y="1383"/>
                </a:lnTo>
                <a:lnTo>
                  <a:pt x="7744" y="1383"/>
                </a:lnTo>
                <a:lnTo>
                  <a:pt x="7744" y="1045"/>
                </a:lnTo>
                <a:lnTo>
                  <a:pt x="3473" y="1045"/>
                </a:lnTo>
                <a:lnTo>
                  <a:pt x="3381" y="1015"/>
                </a:lnTo>
                <a:lnTo>
                  <a:pt x="3288" y="984"/>
                </a:lnTo>
                <a:lnTo>
                  <a:pt x="3073" y="738"/>
                </a:lnTo>
                <a:lnTo>
                  <a:pt x="2858" y="554"/>
                </a:lnTo>
                <a:lnTo>
                  <a:pt x="2612" y="400"/>
                </a:lnTo>
                <a:lnTo>
                  <a:pt x="2336" y="247"/>
                </a:lnTo>
                <a:lnTo>
                  <a:pt x="2059" y="154"/>
                </a:lnTo>
                <a:lnTo>
                  <a:pt x="1752" y="62"/>
                </a:lnTo>
                <a:lnTo>
                  <a:pt x="1445" y="32"/>
                </a:lnTo>
                <a:lnTo>
                  <a:pt x="1138"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98;p44"/>
          <p:cNvSpPr/>
          <p:nvPr/>
        </p:nvSpPr>
        <p:spPr>
          <a:xfrm>
            <a:off x="192669" y="4264096"/>
            <a:ext cx="250539" cy="202150"/>
          </a:xfrm>
          <a:custGeom>
            <a:avLst/>
            <a:gdLst/>
            <a:ahLst/>
            <a:cxnLst/>
            <a:rect l="l" t="t" r="r" b="b"/>
            <a:pathLst>
              <a:path w="2858" h="2306" extrusionOk="0">
                <a:moveTo>
                  <a:pt x="2735" y="1"/>
                </a:moveTo>
                <a:lnTo>
                  <a:pt x="2305" y="124"/>
                </a:lnTo>
                <a:lnTo>
                  <a:pt x="1874" y="247"/>
                </a:lnTo>
                <a:lnTo>
                  <a:pt x="1444" y="431"/>
                </a:lnTo>
                <a:lnTo>
                  <a:pt x="1045" y="646"/>
                </a:lnTo>
                <a:lnTo>
                  <a:pt x="830" y="769"/>
                </a:lnTo>
                <a:lnTo>
                  <a:pt x="645" y="923"/>
                </a:lnTo>
                <a:lnTo>
                  <a:pt x="461" y="1107"/>
                </a:lnTo>
                <a:lnTo>
                  <a:pt x="307" y="1291"/>
                </a:lnTo>
                <a:lnTo>
                  <a:pt x="184" y="1507"/>
                </a:lnTo>
                <a:lnTo>
                  <a:pt x="92" y="1722"/>
                </a:lnTo>
                <a:lnTo>
                  <a:pt x="31" y="1967"/>
                </a:lnTo>
                <a:lnTo>
                  <a:pt x="0" y="2213"/>
                </a:lnTo>
                <a:lnTo>
                  <a:pt x="31" y="2275"/>
                </a:lnTo>
                <a:lnTo>
                  <a:pt x="92" y="2305"/>
                </a:lnTo>
                <a:lnTo>
                  <a:pt x="860" y="2305"/>
                </a:lnTo>
                <a:lnTo>
                  <a:pt x="1075" y="2275"/>
                </a:lnTo>
                <a:lnTo>
                  <a:pt x="1291" y="2213"/>
                </a:lnTo>
                <a:lnTo>
                  <a:pt x="1506" y="2121"/>
                </a:lnTo>
                <a:lnTo>
                  <a:pt x="1690" y="2029"/>
                </a:lnTo>
                <a:lnTo>
                  <a:pt x="1874" y="1937"/>
                </a:lnTo>
                <a:lnTo>
                  <a:pt x="2028" y="1783"/>
                </a:lnTo>
                <a:lnTo>
                  <a:pt x="2212" y="1660"/>
                </a:lnTo>
                <a:lnTo>
                  <a:pt x="2335" y="1507"/>
                </a:lnTo>
                <a:lnTo>
                  <a:pt x="2458" y="1322"/>
                </a:lnTo>
                <a:lnTo>
                  <a:pt x="2581" y="1138"/>
                </a:lnTo>
                <a:lnTo>
                  <a:pt x="2673" y="953"/>
                </a:lnTo>
                <a:lnTo>
                  <a:pt x="2765" y="738"/>
                </a:lnTo>
                <a:lnTo>
                  <a:pt x="2796" y="523"/>
                </a:lnTo>
                <a:lnTo>
                  <a:pt x="2827" y="308"/>
                </a:lnTo>
                <a:lnTo>
                  <a:pt x="2858" y="93"/>
                </a:lnTo>
                <a:lnTo>
                  <a:pt x="2858" y="32"/>
                </a:lnTo>
                <a:lnTo>
                  <a:pt x="282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99;p44"/>
          <p:cNvSpPr/>
          <p:nvPr/>
        </p:nvSpPr>
        <p:spPr>
          <a:xfrm>
            <a:off x="208798" y="4280314"/>
            <a:ext cx="218280" cy="172432"/>
          </a:xfrm>
          <a:custGeom>
            <a:avLst/>
            <a:gdLst/>
            <a:ahLst/>
            <a:cxnLst/>
            <a:rect l="l" t="t" r="r" b="b"/>
            <a:pathLst>
              <a:path w="2490" h="1967" extrusionOk="0">
                <a:moveTo>
                  <a:pt x="2489" y="0"/>
                </a:moveTo>
                <a:lnTo>
                  <a:pt x="2090" y="93"/>
                </a:lnTo>
                <a:lnTo>
                  <a:pt x="1690" y="246"/>
                </a:lnTo>
                <a:lnTo>
                  <a:pt x="1291" y="431"/>
                </a:lnTo>
                <a:lnTo>
                  <a:pt x="922" y="615"/>
                </a:lnTo>
                <a:lnTo>
                  <a:pt x="738" y="707"/>
                </a:lnTo>
                <a:lnTo>
                  <a:pt x="584" y="861"/>
                </a:lnTo>
                <a:lnTo>
                  <a:pt x="431" y="1014"/>
                </a:lnTo>
                <a:lnTo>
                  <a:pt x="308" y="1168"/>
                </a:lnTo>
                <a:lnTo>
                  <a:pt x="185" y="1352"/>
                </a:lnTo>
                <a:lnTo>
                  <a:pt x="93" y="1537"/>
                </a:lnTo>
                <a:lnTo>
                  <a:pt x="31" y="1752"/>
                </a:lnTo>
                <a:lnTo>
                  <a:pt x="0" y="1967"/>
                </a:lnTo>
                <a:lnTo>
                  <a:pt x="431" y="1967"/>
                </a:lnTo>
                <a:lnTo>
                  <a:pt x="646" y="1936"/>
                </a:lnTo>
                <a:lnTo>
                  <a:pt x="830" y="1905"/>
                </a:lnTo>
                <a:lnTo>
                  <a:pt x="1045" y="1875"/>
                </a:lnTo>
                <a:lnTo>
                  <a:pt x="1229" y="1813"/>
                </a:lnTo>
                <a:lnTo>
                  <a:pt x="1567" y="1629"/>
                </a:lnTo>
                <a:lnTo>
                  <a:pt x="1875" y="1383"/>
                </a:lnTo>
                <a:lnTo>
                  <a:pt x="2121" y="1106"/>
                </a:lnTo>
                <a:lnTo>
                  <a:pt x="2305" y="768"/>
                </a:lnTo>
                <a:lnTo>
                  <a:pt x="2397" y="584"/>
                </a:lnTo>
                <a:lnTo>
                  <a:pt x="2459" y="400"/>
                </a:lnTo>
                <a:lnTo>
                  <a:pt x="2489" y="185"/>
                </a:lnTo>
                <a:lnTo>
                  <a:pt x="2489"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001;p44"/>
          <p:cNvSpPr/>
          <p:nvPr/>
        </p:nvSpPr>
        <p:spPr>
          <a:xfrm>
            <a:off x="321881" y="4320725"/>
            <a:ext cx="48565" cy="78195"/>
          </a:xfrm>
          <a:custGeom>
            <a:avLst/>
            <a:gdLst/>
            <a:ahLst/>
            <a:cxnLst/>
            <a:rect l="l" t="t" r="r" b="b"/>
            <a:pathLst>
              <a:path w="554" h="892" extrusionOk="0">
                <a:moveTo>
                  <a:pt x="277" y="0"/>
                </a:moveTo>
                <a:lnTo>
                  <a:pt x="185" y="31"/>
                </a:lnTo>
                <a:lnTo>
                  <a:pt x="93" y="123"/>
                </a:lnTo>
                <a:lnTo>
                  <a:pt x="32" y="277"/>
                </a:lnTo>
                <a:lnTo>
                  <a:pt x="1" y="430"/>
                </a:lnTo>
                <a:lnTo>
                  <a:pt x="32" y="615"/>
                </a:lnTo>
                <a:lnTo>
                  <a:pt x="93" y="738"/>
                </a:lnTo>
                <a:lnTo>
                  <a:pt x="185" y="830"/>
                </a:lnTo>
                <a:lnTo>
                  <a:pt x="277" y="891"/>
                </a:lnTo>
                <a:lnTo>
                  <a:pt x="370" y="830"/>
                </a:lnTo>
                <a:lnTo>
                  <a:pt x="462" y="738"/>
                </a:lnTo>
                <a:lnTo>
                  <a:pt x="523" y="615"/>
                </a:lnTo>
                <a:lnTo>
                  <a:pt x="554" y="430"/>
                </a:lnTo>
                <a:lnTo>
                  <a:pt x="523" y="277"/>
                </a:lnTo>
                <a:lnTo>
                  <a:pt x="462" y="123"/>
                </a:lnTo>
                <a:lnTo>
                  <a:pt x="370" y="31"/>
                </a:lnTo>
                <a:lnTo>
                  <a:pt x="277" y="0"/>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002;p44"/>
          <p:cNvSpPr/>
          <p:nvPr/>
        </p:nvSpPr>
        <p:spPr>
          <a:xfrm>
            <a:off x="192669" y="4983266"/>
            <a:ext cx="250539" cy="202150"/>
          </a:xfrm>
          <a:custGeom>
            <a:avLst/>
            <a:gdLst/>
            <a:ahLst/>
            <a:cxnLst/>
            <a:rect l="l" t="t" r="r" b="b"/>
            <a:pathLst>
              <a:path w="2858" h="2306" extrusionOk="0">
                <a:moveTo>
                  <a:pt x="31" y="1"/>
                </a:moveTo>
                <a:lnTo>
                  <a:pt x="0" y="93"/>
                </a:lnTo>
                <a:lnTo>
                  <a:pt x="31" y="339"/>
                </a:lnTo>
                <a:lnTo>
                  <a:pt x="92" y="554"/>
                </a:lnTo>
                <a:lnTo>
                  <a:pt x="184" y="769"/>
                </a:lnTo>
                <a:lnTo>
                  <a:pt x="307" y="984"/>
                </a:lnTo>
                <a:lnTo>
                  <a:pt x="461" y="1168"/>
                </a:lnTo>
                <a:lnTo>
                  <a:pt x="645" y="1353"/>
                </a:lnTo>
                <a:lnTo>
                  <a:pt x="830" y="1506"/>
                </a:lnTo>
                <a:lnTo>
                  <a:pt x="1045" y="1660"/>
                </a:lnTo>
                <a:lnTo>
                  <a:pt x="1444" y="1844"/>
                </a:lnTo>
                <a:lnTo>
                  <a:pt x="1874" y="2029"/>
                </a:lnTo>
                <a:lnTo>
                  <a:pt x="2305" y="2182"/>
                </a:lnTo>
                <a:lnTo>
                  <a:pt x="2735" y="2305"/>
                </a:lnTo>
                <a:lnTo>
                  <a:pt x="2796" y="2305"/>
                </a:lnTo>
                <a:lnTo>
                  <a:pt x="2827" y="2274"/>
                </a:lnTo>
                <a:lnTo>
                  <a:pt x="2858" y="2244"/>
                </a:lnTo>
                <a:lnTo>
                  <a:pt x="2858" y="2213"/>
                </a:lnTo>
                <a:lnTo>
                  <a:pt x="2827" y="1998"/>
                </a:lnTo>
                <a:lnTo>
                  <a:pt x="2796" y="1752"/>
                </a:lnTo>
                <a:lnTo>
                  <a:pt x="2765" y="1537"/>
                </a:lnTo>
                <a:lnTo>
                  <a:pt x="2673" y="1353"/>
                </a:lnTo>
                <a:lnTo>
                  <a:pt x="2581" y="1138"/>
                </a:lnTo>
                <a:lnTo>
                  <a:pt x="2458" y="984"/>
                </a:lnTo>
                <a:lnTo>
                  <a:pt x="2335" y="800"/>
                </a:lnTo>
                <a:lnTo>
                  <a:pt x="2212" y="646"/>
                </a:lnTo>
                <a:lnTo>
                  <a:pt x="2028" y="492"/>
                </a:lnTo>
                <a:lnTo>
                  <a:pt x="1874" y="369"/>
                </a:lnTo>
                <a:lnTo>
                  <a:pt x="1690" y="247"/>
                </a:lnTo>
                <a:lnTo>
                  <a:pt x="1506" y="154"/>
                </a:lnTo>
                <a:lnTo>
                  <a:pt x="1291" y="93"/>
                </a:lnTo>
                <a:lnTo>
                  <a:pt x="1075" y="32"/>
                </a:lnTo>
                <a:lnTo>
                  <a:pt x="860"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003;p44"/>
          <p:cNvSpPr/>
          <p:nvPr/>
        </p:nvSpPr>
        <p:spPr>
          <a:xfrm>
            <a:off x="208798" y="4996765"/>
            <a:ext cx="218280" cy="172432"/>
          </a:xfrm>
          <a:custGeom>
            <a:avLst/>
            <a:gdLst/>
            <a:ahLst/>
            <a:cxnLst/>
            <a:rect l="l" t="t" r="r" b="b"/>
            <a:pathLst>
              <a:path w="2490" h="1967" extrusionOk="0">
                <a:moveTo>
                  <a:pt x="0" y="0"/>
                </a:moveTo>
                <a:lnTo>
                  <a:pt x="31" y="215"/>
                </a:lnTo>
                <a:lnTo>
                  <a:pt x="93" y="400"/>
                </a:lnTo>
                <a:lnTo>
                  <a:pt x="185" y="615"/>
                </a:lnTo>
                <a:lnTo>
                  <a:pt x="308" y="769"/>
                </a:lnTo>
                <a:lnTo>
                  <a:pt x="431" y="953"/>
                </a:lnTo>
                <a:lnTo>
                  <a:pt x="584" y="1107"/>
                </a:lnTo>
                <a:lnTo>
                  <a:pt x="738" y="1229"/>
                </a:lnTo>
                <a:lnTo>
                  <a:pt x="922" y="1352"/>
                </a:lnTo>
                <a:lnTo>
                  <a:pt x="1291" y="1537"/>
                </a:lnTo>
                <a:lnTo>
                  <a:pt x="1690" y="1690"/>
                </a:lnTo>
                <a:lnTo>
                  <a:pt x="2090" y="1844"/>
                </a:lnTo>
                <a:lnTo>
                  <a:pt x="2489" y="1967"/>
                </a:lnTo>
                <a:lnTo>
                  <a:pt x="2489" y="1752"/>
                </a:lnTo>
                <a:lnTo>
                  <a:pt x="2459" y="1567"/>
                </a:lnTo>
                <a:lnTo>
                  <a:pt x="2397" y="1383"/>
                </a:lnTo>
                <a:lnTo>
                  <a:pt x="2305" y="1199"/>
                </a:lnTo>
                <a:lnTo>
                  <a:pt x="2121" y="861"/>
                </a:lnTo>
                <a:lnTo>
                  <a:pt x="1875" y="584"/>
                </a:lnTo>
                <a:lnTo>
                  <a:pt x="1567" y="338"/>
                </a:lnTo>
                <a:lnTo>
                  <a:pt x="1229" y="154"/>
                </a:lnTo>
                <a:lnTo>
                  <a:pt x="1045" y="93"/>
                </a:lnTo>
                <a:lnTo>
                  <a:pt x="830" y="31"/>
                </a:lnTo>
                <a:lnTo>
                  <a:pt x="646"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005;p44"/>
          <p:cNvSpPr/>
          <p:nvPr/>
        </p:nvSpPr>
        <p:spPr>
          <a:xfrm>
            <a:off x="321881" y="5050589"/>
            <a:ext cx="48565" cy="78195"/>
          </a:xfrm>
          <a:custGeom>
            <a:avLst/>
            <a:gdLst/>
            <a:ahLst/>
            <a:cxnLst/>
            <a:rect l="l" t="t" r="r" b="b"/>
            <a:pathLst>
              <a:path w="554" h="892" extrusionOk="0">
                <a:moveTo>
                  <a:pt x="277" y="1"/>
                </a:moveTo>
                <a:lnTo>
                  <a:pt x="185" y="32"/>
                </a:lnTo>
                <a:lnTo>
                  <a:pt x="93" y="124"/>
                </a:lnTo>
                <a:lnTo>
                  <a:pt x="32" y="277"/>
                </a:lnTo>
                <a:lnTo>
                  <a:pt x="1" y="431"/>
                </a:lnTo>
                <a:lnTo>
                  <a:pt x="32" y="615"/>
                </a:lnTo>
                <a:lnTo>
                  <a:pt x="93" y="738"/>
                </a:lnTo>
                <a:lnTo>
                  <a:pt x="185" y="861"/>
                </a:lnTo>
                <a:lnTo>
                  <a:pt x="277" y="892"/>
                </a:lnTo>
                <a:lnTo>
                  <a:pt x="370" y="861"/>
                </a:lnTo>
                <a:lnTo>
                  <a:pt x="462" y="738"/>
                </a:lnTo>
                <a:lnTo>
                  <a:pt x="523" y="615"/>
                </a:lnTo>
                <a:lnTo>
                  <a:pt x="554" y="431"/>
                </a:lnTo>
                <a:lnTo>
                  <a:pt x="523" y="277"/>
                </a:lnTo>
                <a:lnTo>
                  <a:pt x="462" y="124"/>
                </a:lnTo>
                <a:lnTo>
                  <a:pt x="370" y="32"/>
                </a:lnTo>
                <a:lnTo>
                  <a:pt x="27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06;p44"/>
          <p:cNvSpPr/>
          <p:nvPr/>
        </p:nvSpPr>
        <p:spPr>
          <a:xfrm>
            <a:off x="981790" y="4455372"/>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007;p44"/>
          <p:cNvSpPr/>
          <p:nvPr/>
        </p:nvSpPr>
        <p:spPr>
          <a:xfrm>
            <a:off x="981790" y="4961701"/>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008;p44"/>
          <p:cNvSpPr/>
          <p:nvPr/>
        </p:nvSpPr>
        <p:spPr>
          <a:xfrm>
            <a:off x="1628199" y="4355702"/>
            <a:ext cx="142890" cy="735401"/>
          </a:xfrm>
          <a:custGeom>
            <a:avLst/>
            <a:gdLst/>
            <a:ahLst/>
            <a:cxnLst/>
            <a:rect l="l" t="t" r="r" b="b"/>
            <a:pathLst>
              <a:path w="1630" h="8389" extrusionOk="0">
                <a:moveTo>
                  <a:pt x="769" y="1"/>
                </a:moveTo>
                <a:lnTo>
                  <a:pt x="646" y="31"/>
                </a:lnTo>
                <a:lnTo>
                  <a:pt x="554" y="124"/>
                </a:lnTo>
                <a:lnTo>
                  <a:pt x="431" y="339"/>
                </a:lnTo>
                <a:lnTo>
                  <a:pt x="308" y="492"/>
                </a:lnTo>
                <a:lnTo>
                  <a:pt x="93" y="707"/>
                </a:lnTo>
                <a:lnTo>
                  <a:pt x="32" y="769"/>
                </a:lnTo>
                <a:lnTo>
                  <a:pt x="1" y="861"/>
                </a:lnTo>
                <a:lnTo>
                  <a:pt x="1" y="953"/>
                </a:lnTo>
                <a:lnTo>
                  <a:pt x="32" y="1015"/>
                </a:lnTo>
                <a:lnTo>
                  <a:pt x="124" y="1168"/>
                </a:lnTo>
                <a:lnTo>
                  <a:pt x="185" y="1322"/>
                </a:lnTo>
                <a:lnTo>
                  <a:pt x="247" y="1660"/>
                </a:lnTo>
                <a:lnTo>
                  <a:pt x="308" y="2090"/>
                </a:lnTo>
                <a:lnTo>
                  <a:pt x="339" y="2551"/>
                </a:lnTo>
                <a:lnTo>
                  <a:pt x="400" y="3288"/>
                </a:lnTo>
                <a:lnTo>
                  <a:pt x="431" y="4149"/>
                </a:lnTo>
                <a:lnTo>
                  <a:pt x="431" y="4855"/>
                </a:lnTo>
                <a:lnTo>
                  <a:pt x="400" y="5132"/>
                </a:lnTo>
                <a:lnTo>
                  <a:pt x="339" y="5869"/>
                </a:lnTo>
                <a:lnTo>
                  <a:pt x="308" y="6330"/>
                </a:lnTo>
                <a:lnTo>
                  <a:pt x="247" y="6730"/>
                </a:lnTo>
                <a:lnTo>
                  <a:pt x="185" y="7098"/>
                </a:lnTo>
                <a:lnTo>
                  <a:pt x="124" y="7252"/>
                </a:lnTo>
                <a:lnTo>
                  <a:pt x="32" y="7375"/>
                </a:lnTo>
                <a:lnTo>
                  <a:pt x="1" y="7467"/>
                </a:lnTo>
                <a:lnTo>
                  <a:pt x="1" y="7559"/>
                </a:lnTo>
                <a:lnTo>
                  <a:pt x="32" y="7651"/>
                </a:lnTo>
                <a:lnTo>
                  <a:pt x="93" y="7713"/>
                </a:lnTo>
                <a:lnTo>
                  <a:pt x="308" y="7928"/>
                </a:lnTo>
                <a:lnTo>
                  <a:pt x="431" y="8082"/>
                </a:lnTo>
                <a:lnTo>
                  <a:pt x="554" y="8266"/>
                </a:lnTo>
                <a:lnTo>
                  <a:pt x="646" y="8358"/>
                </a:lnTo>
                <a:lnTo>
                  <a:pt x="769" y="8389"/>
                </a:lnTo>
                <a:lnTo>
                  <a:pt x="892" y="8389"/>
                </a:lnTo>
                <a:lnTo>
                  <a:pt x="984" y="8297"/>
                </a:lnTo>
                <a:lnTo>
                  <a:pt x="1076" y="8082"/>
                </a:lnTo>
                <a:lnTo>
                  <a:pt x="1199" y="7836"/>
                </a:lnTo>
                <a:lnTo>
                  <a:pt x="1291" y="7528"/>
                </a:lnTo>
                <a:lnTo>
                  <a:pt x="1384" y="7191"/>
                </a:lnTo>
                <a:lnTo>
                  <a:pt x="1476" y="6453"/>
                </a:lnTo>
                <a:lnTo>
                  <a:pt x="1537" y="5839"/>
                </a:lnTo>
                <a:lnTo>
                  <a:pt x="1599" y="5193"/>
                </a:lnTo>
                <a:lnTo>
                  <a:pt x="1629" y="5070"/>
                </a:lnTo>
                <a:lnTo>
                  <a:pt x="1629" y="4702"/>
                </a:lnTo>
                <a:lnTo>
                  <a:pt x="1599" y="3565"/>
                </a:lnTo>
                <a:lnTo>
                  <a:pt x="1568" y="2920"/>
                </a:lnTo>
                <a:lnTo>
                  <a:pt x="1537" y="2244"/>
                </a:lnTo>
                <a:lnTo>
                  <a:pt x="1476" y="1660"/>
                </a:lnTo>
                <a:lnTo>
                  <a:pt x="1384" y="1230"/>
                </a:lnTo>
                <a:lnTo>
                  <a:pt x="1291" y="861"/>
                </a:lnTo>
                <a:lnTo>
                  <a:pt x="1199" y="554"/>
                </a:lnTo>
                <a:lnTo>
                  <a:pt x="1076" y="308"/>
                </a:lnTo>
                <a:lnTo>
                  <a:pt x="984" y="124"/>
                </a:lnTo>
                <a:lnTo>
                  <a:pt x="892" y="31"/>
                </a:lnTo>
                <a:lnTo>
                  <a:pt x="769"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009;p44"/>
          <p:cNvSpPr/>
          <p:nvPr/>
        </p:nvSpPr>
        <p:spPr>
          <a:xfrm>
            <a:off x="731343" y="4277596"/>
            <a:ext cx="350212" cy="894333"/>
          </a:xfrm>
          <a:custGeom>
            <a:avLst/>
            <a:gdLst/>
            <a:ahLst/>
            <a:cxnLst/>
            <a:rect l="l" t="t" r="r" b="b"/>
            <a:pathLst>
              <a:path w="3995" h="10202" extrusionOk="0">
                <a:moveTo>
                  <a:pt x="1598" y="1"/>
                </a:moveTo>
                <a:lnTo>
                  <a:pt x="1321" y="185"/>
                </a:lnTo>
                <a:lnTo>
                  <a:pt x="1106" y="400"/>
                </a:lnTo>
                <a:lnTo>
                  <a:pt x="891" y="646"/>
                </a:lnTo>
                <a:lnTo>
                  <a:pt x="738" y="892"/>
                </a:lnTo>
                <a:lnTo>
                  <a:pt x="584" y="1137"/>
                </a:lnTo>
                <a:lnTo>
                  <a:pt x="461" y="1414"/>
                </a:lnTo>
                <a:lnTo>
                  <a:pt x="369" y="1691"/>
                </a:lnTo>
                <a:lnTo>
                  <a:pt x="277" y="1967"/>
                </a:lnTo>
                <a:lnTo>
                  <a:pt x="185" y="2459"/>
                </a:lnTo>
                <a:lnTo>
                  <a:pt x="123" y="2889"/>
                </a:lnTo>
                <a:lnTo>
                  <a:pt x="92" y="3350"/>
                </a:lnTo>
                <a:lnTo>
                  <a:pt x="62" y="4364"/>
                </a:lnTo>
                <a:lnTo>
                  <a:pt x="0" y="5101"/>
                </a:lnTo>
                <a:lnTo>
                  <a:pt x="62" y="5839"/>
                </a:lnTo>
                <a:lnTo>
                  <a:pt x="92" y="6852"/>
                </a:lnTo>
                <a:lnTo>
                  <a:pt x="123" y="7283"/>
                </a:lnTo>
                <a:lnTo>
                  <a:pt x="185" y="7713"/>
                </a:lnTo>
                <a:lnTo>
                  <a:pt x="277" y="8235"/>
                </a:lnTo>
                <a:lnTo>
                  <a:pt x="369" y="8481"/>
                </a:lnTo>
                <a:lnTo>
                  <a:pt x="461" y="8757"/>
                </a:lnTo>
                <a:lnTo>
                  <a:pt x="584" y="9034"/>
                </a:lnTo>
                <a:lnTo>
                  <a:pt x="738" y="9311"/>
                </a:lnTo>
                <a:lnTo>
                  <a:pt x="891" y="9556"/>
                </a:lnTo>
                <a:lnTo>
                  <a:pt x="1106" y="9802"/>
                </a:lnTo>
                <a:lnTo>
                  <a:pt x="1321" y="9987"/>
                </a:lnTo>
                <a:lnTo>
                  <a:pt x="1598" y="10171"/>
                </a:lnTo>
                <a:lnTo>
                  <a:pt x="1659" y="10202"/>
                </a:lnTo>
                <a:lnTo>
                  <a:pt x="1752" y="10171"/>
                </a:lnTo>
                <a:lnTo>
                  <a:pt x="1813" y="10140"/>
                </a:lnTo>
                <a:lnTo>
                  <a:pt x="2120" y="9802"/>
                </a:lnTo>
                <a:lnTo>
                  <a:pt x="2305" y="9649"/>
                </a:lnTo>
                <a:lnTo>
                  <a:pt x="2550" y="9464"/>
                </a:lnTo>
                <a:lnTo>
                  <a:pt x="2796" y="9280"/>
                </a:lnTo>
                <a:lnTo>
                  <a:pt x="3104" y="9126"/>
                </a:lnTo>
                <a:lnTo>
                  <a:pt x="3472" y="9003"/>
                </a:lnTo>
                <a:lnTo>
                  <a:pt x="3841" y="8880"/>
                </a:lnTo>
                <a:lnTo>
                  <a:pt x="3933" y="8850"/>
                </a:lnTo>
                <a:lnTo>
                  <a:pt x="3964" y="8788"/>
                </a:lnTo>
                <a:lnTo>
                  <a:pt x="3995" y="8696"/>
                </a:lnTo>
                <a:lnTo>
                  <a:pt x="3964" y="8604"/>
                </a:lnTo>
                <a:lnTo>
                  <a:pt x="3810" y="8235"/>
                </a:lnTo>
                <a:lnTo>
                  <a:pt x="3687" y="7774"/>
                </a:lnTo>
                <a:lnTo>
                  <a:pt x="3564" y="7252"/>
                </a:lnTo>
                <a:lnTo>
                  <a:pt x="3564" y="6975"/>
                </a:lnTo>
                <a:lnTo>
                  <a:pt x="3534" y="6668"/>
                </a:lnTo>
                <a:lnTo>
                  <a:pt x="3534" y="3503"/>
                </a:lnTo>
                <a:lnTo>
                  <a:pt x="3564" y="3227"/>
                </a:lnTo>
                <a:lnTo>
                  <a:pt x="3564" y="2920"/>
                </a:lnTo>
                <a:lnTo>
                  <a:pt x="3687" y="2397"/>
                </a:lnTo>
                <a:lnTo>
                  <a:pt x="3810" y="1936"/>
                </a:lnTo>
                <a:lnTo>
                  <a:pt x="3964" y="1568"/>
                </a:lnTo>
                <a:lnTo>
                  <a:pt x="3995" y="1475"/>
                </a:lnTo>
                <a:lnTo>
                  <a:pt x="3964" y="1414"/>
                </a:lnTo>
                <a:lnTo>
                  <a:pt x="3933" y="1353"/>
                </a:lnTo>
                <a:lnTo>
                  <a:pt x="3841" y="1322"/>
                </a:lnTo>
                <a:lnTo>
                  <a:pt x="3472" y="1199"/>
                </a:lnTo>
                <a:lnTo>
                  <a:pt x="3104" y="1045"/>
                </a:lnTo>
                <a:lnTo>
                  <a:pt x="2796" y="892"/>
                </a:lnTo>
                <a:lnTo>
                  <a:pt x="2550" y="738"/>
                </a:lnTo>
                <a:lnTo>
                  <a:pt x="2305" y="554"/>
                </a:lnTo>
                <a:lnTo>
                  <a:pt x="2120" y="369"/>
                </a:lnTo>
                <a:lnTo>
                  <a:pt x="1813" y="62"/>
                </a:lnTo>
                <a:lnTo>
                  <a:pt x="1752"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010;p44"/>
          <p:cNvSpPr/>
          <p:nvPr/>
        </p:nvSpPr>
        <p:spPr>
          <a:xfrm>
            <a:off x="1232324" y="4581955"/>
            <a:ext cx="285604" cy="285604"/>
          </a:xfrm>
          <a:custGeom>
            <a:avLst/>
            <a:gdLst/>
            <a:ahLst/>
            <a:cxnLst/>
            <a:rect l="l" t="t" r="r" b="b"/>
            <a:pathLst>
              <a:path w="3258" h="3258" extrusionOk="0">
                <a:moveTo>
                  <a:pt x="246" y="1"/>
                </a:moveTo>
                <a:lnTo>
                  <a:pt x="154" y="31"/>
                </a:lnTo>
                <a:lnTo>
                  <a:pt x="62" y="62"/>
                </a:lnTo>
                <a:lnTo>
                  <a:pt x="31" y="154"/>
                </a:lnTo>
                <a:lnTo>
                  <a:pt x="0" y="246"/>
                </a:lnTo>
                <a:lnTo>
                  <a:pt x="0" y="2981"/>
                </a:lnTo>
                <a:lnTo>
                  <a:pt x="31" y="3104"/>
                </a:lnTo>
                <a:lnTo>
                  <a:pt x="62" y="3165"/>
                </a:lnTo>
                <a:lnTo>
                  <a:pt x="154" y="3227"/>
                </a:lnTo>
                <a:lnTo>
                  <a:pt x="246" y="3258"/>
                </a:lnTo>
                <a:lnTo>
                  <a:pt x="3011" y="3258"/>
                </a:lnTo>
                <a:lnTo>
                  <a:pt x="3104" y="3227"/>
                </a:lnTo>
                <a:lnTo>
                  <a:pt x="3165" y="3165"/>
                </a:lnTo>
                <a:lnTo>
                  <a:pt x="3226" y="3104"/>
                </a:lnTo>
                <a:lnTo>
                  <a:pt x="3257" y="2981"/>
                </a:lnTo>
                <a:lnTo>
                  <a:pt x="3257" y="246"/>
                </a:lnTo>
                <a:lnTo>
                  <a:pt x="3226" y="154"/>
                </a:lnTo>
                <a:lnTo>
                  <a:pt x="3165" y="62"/>
                </a:lnTo>
                <a:lnTo>
                  <a:pt x="3104" y="31"/>
                </a:lnTo>
                <a:lnTo>
                  <a:pt x="3011"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011;p44"/>
          <p:cNvSpPr/>
          <p:nvPr/>
        </p:nvSpPr>
        <p:spPr>
          <a:xfrm>
            <a:off x="1232324" y="4581955"/>
            <a:ext cx="285604" cy="242474"/>
          </a:xfrm>
          <a:custGeom>
            <a:avLst/>
            <a:gdLst/>
            <a:ahLst/>
            <a:cxnLst/>
            <a:rect l="l" t="t" r="r" b="b"/>
            <a:pathLst>
              <a:path w="3258" h="2766" extrusionOk="0">
                <a:moveTo>
                  <a:pt x="246" y="1"/>
                </a:moveTo>
                <a:lnTo>
                  <a:pt x="154" y="31"/>
                </a:lnTo>
                <a:lnTo>
                  <a:pt x="62" y="62"/>
                </a:lnTo>
                <a:lnTo>
                  <a:pt x="31" y="154"/>
                </a:lnTo>
                <a:lnTo>
                  <a:pt x="0" y="246"/>
                </a:lnTo>
                <a:lnTo>
                  <a:pt x="0" y="492"/>
                </a:lnTo>
                <a:lnTo>
                  <a:pt x="3257" y="2766"/>
                </a:lnTo>
                <a:lnTo>
                  <a:pt x="3257" y="246"/>
                </a:lnTo>
                <a:lnTo>
                  <a:pt x="3226" y="154"/>
                </a:lnTo>
                <a:lnTo>
                  <a:pt x="3165" y="62"/>
                </a:lnTo>
                <a:lnTo>
                  <a:pt x="3104" y="31"/>
                </a:lnTo>
                <a:lnTo>
                  <a:pt x="3011"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012;p44"/>
          <p:cNvSpPr/>
          <p:nvPr/>
        </p:nvSpPr>
        <p:spPr>
          <a:xfrm>
            <a:off x="731343" y="4501131"/>
            <a:ext cx="350212" cy="554991"/>
          </a:xfrm>
          <a:custGeom>
            <a:avLst/>
            <a:gdLst/>
            <a:ahLst/>
            <a:cxnLst/>
            <a:rect l="l" t="t" r="r" b="b"/>
            <a:pathLst>
              <a:path w="3995" h="6331" extrusionOk="0">
                <a:moveTo>
                  <a:pt x="154" y="1"/>
                </a:moveTo>
                <a:lnTo>
                  <a:pt x="92" y="554"/>
                </a:lnTo>
                <a:lnTo>
                  <a:pt x="92" y="800"/>
                </a:lnTo>
                <a:lnTo>
                  <a:pt x="62" y="1814"/>
                </a:lnTo>
                <a:lnTo>
                  <a:pt x="0" y="2551"/>
                </a:lnTo>
                <a:lnTo>
                  <a:pt x="92" y="3872"/>
                </a:lnTo>
                <a:lnTo>
                  <a:pt x="3872" y="6330"/>
                </a:lnTo>
                <a:lnTo>
                  <a:pt x="3933" y="6269"/>
                </a:lnTo>
                <a:lnTo>
                  <a:pt x="3964" y="6238"/>
                </a:lnTo>
                <a:lnTo>
                  <a:pt x="3995" y="6146"/>
                </a:lnTo>
                <a:lnTo>
                  <a:pt x="3964" y="6054"/>
                </a:lnTo>
                <a:lnTo>
                  <a:pt x="3810" y="5685"/>
                </a:lnTo>
                <a:lnTo>
                  <a:pt x="3687" y="5224"/>
                </a:lnTo>
                <a:lnTo>
                  <a:pt x="3564" y="4702"/>
                </a:lnTo>
                <a:lnTo>
                  <a:pt x="3564" y="4425"/>
                </a:lnTo>
                <a:lnTo>
                  <a:pt x="3534" y="4118"/>
                </a:lnTo>
                <a:lnTo>
                  <a:pt x="3534" y="2182"/>
                </a:lnTo>
                <a:lnTo>
                  <a:pt x="154"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013;p44"/>
          <p:cNvSpPr/>
          <p:nvPr/>
        </p:nvSpPr>
        <p:spPr>
          <a:xfrm>
            <a:off x="750190" y="4347637"/>
            <a:ext cx="299017" cy="317952"/>
          </a:xfrm>
          <a:custGeom>
            <a:avLst/>
            <a:gdLst/>
            <a:ahLst/>
            <a:cxnLst/>
            <a:rect l="l" t="t" r="r" b="b"/>
            <a:pathLst>
              <a:path w="3411" h="3627" extrusionOk="0">
                <a:moveTo>
                  <a:pt x="553" y="0"/>
                </a:moveTo>
                <a:lnTo>
                  <a:pt x="369" y="369"/>
                </a:lnTo>
                <a:lnTo>
                  <a:pt x="185" y="738"/>
                </a:lnTo>
                <a:lnTo>
                  <a:pt x="92" y="1137"/>
                </a:lnTo>
                <a:lnTo>
                  <a:pt x="0" y="1475"/>
                </a:lnTo>
                <a:lnTo>
                  <a:pt x="3319" y="3626"/>
                </a:lnTo>
                <a:lnTo>
                  <a:pt x="3319" y="2704"/>
                </a:lnTo>
                <a:lnTo>
                  <a:pt x="3349" y="2274"/>
                </a:lnTo>
                <a:lnTo>
                  <a:pt x="3411" y="1844"/>
                </a:lnTo>
                <a:lnTo>
                  <a:pt x="553"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014;p44"/>
          <p:cNvSpPr/>
          <p:nvPr/>
        </p:nvSpPr>
        <p:spPr>
          <a:xfrm>
            <a:off x="1663264" y="4805490"/>
            <a:ext cx="88" cy="88"/>
          </a:xfrm>
          <a:custGeom>
            <a:avLst/>
            <a:gdLst/>
            <a:ahLst/>
            <a:cxnLst/>
            <a:rect l="l" t="t" r="r" b="b"/>
            <a:pathLst>
              <a:path w="1" h="1" extrusionOk="0">
                <a:moveTo>
                  <a:pt x="0" y="1"/>
                </a:moveTo>
                <a:lnTo>
                  <a:pt x="0" y="1"/>
                </a:lnTo>
                <a:close/>
              </a:path>
            </a:pathLst>
          </a:custGeom>
          <a:solidFill>
            <a:srgbClr val="42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015;p44"/>
          <p:cNvSpPr/>
          <p:nvPr/>
        </p:nvSpPr>
        <p:spPr>
          <a:xfrm>
            <a:off x="1663264" y="4805490"/>
            <a:ext cx="88" cy="88"/>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016;p44"/>
          <p:cNvSpPr/>
          <p:nvPr/>
        </p:nvSpPr>
        <p:spPr>
          <a:xfrm>
            <a:off x="1657829" y="4635866"/>
            <a:ext cx="113260" cy="315234"/>
          </a:xfrm>
          <a:custGeom>
            <a:avLst/>
            <a:gdLst/>
            <a:ahLst/>
            <a:cxnLst/>
            <a:rect l="l" t="t" r="r" b="b"/>
            <a:pathLst>
              <a:path w="1292" h="3596" extrusionOk="0">
                <a:moveTo>
                  <a:pt x="62" y="0"/>
                </a:moveTo>
                <a:lnTo>
                  <a:pt x="93" y="676"/>
                </a:lnTo>
                <a:lnTo>
                  <a:pt x="93" y="1291"/>
                </a:lnTo>
                <a:lnTo>
                  <a:pt x="62" y="1936"/>
                </a:lnTo>
                <a:lnTo>
                  <a:pt x="1" y="2673"/>
                </a:lnTo>
                <a:lnTo>
                  <a:pt x="1" y="2858"/>
                </a:lnTo>
                <a:lnTo>
                  <a:pt x="1107" y="3595"/>
                </a:lnTo>
                <a:lnTo>
                  <a:pt x="1168" y="2981"/>
                </a:lnTo>
                <a:lnTo>
                  <a:pt x="1230" y="2489"/>
                </a:lnTo>
                <a:lnTo>
                  <a:pt x="1261" y="1997"/>
                </a:lnTo>
                <a:lnTo>
                  <a:pt x="1261" y="1905"/>
                </a:lnTo>
                <a:lnTo>
                  <a:pt x="1291" y="1659"/>
                </a:lnTo>
                <a:lnTo>
                  <a:pt x="1291" y="799"/>
                </a:lnTo>
                <a:lnTo>
                  <a:pt x="62"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017;p44"/>
          <p:cNvSpPr/>
          <p:nvPr/>
        </p:nvSpPr>
        <p:spPr>
          <a:xfrm>
            <a:off x="1647046" y="4487719"/>
            <a:ext cx="121325" cy="196715"/>
          </a:xfrm>
          <a:custGeom>
            <a:avLst/>
            <a:gdLst/>
            <a:ahLst/>
            <a:cxnLst/>
            <a:rect l="l" t="t" r="r" b="b"/>
            <a:pathLst>
              <a:path w="1384" h="2244" extrusionOk="0">
                <a:moveTo>
                  <a:pt x="1" y="0"/>
                </a:moveTo>
                <a:lnTo>
                  <a:pt x="62" y="461"/>
                </a:lnTo>
                <a:lnTo>
                  <a:pt x="124" y="1045"/>
                </a:lnTo>
                <a:lnTo>
                  <a:pt x="185" y="1475"/>
                </a:lnTo>
                <a:lnTo>
                  <a:pt x="1384" y="2243"/>
                </a:lnTo>
                <a:lnTo>
                  <a:pt x="1353" y="1537"/>
                </a:lnTo>
                <a:lnTo>
                  <a:pt x="1322" y="830"/>
                </a:lnTo>
                <a:lnTo>
                  <a:pt x="1"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roup 162"/>
          <p:cNvGrpSpPr/>
          <p:nvPr/>
        </p:nvGrpSpPr>
        <p:grpSpPr>
          <a:xfrm>
            <a:off x="2008041" y="4426360"/>
            <a:ext cx="6810881" cy="633011"/>
            <a:chOff x="1937992" y="4412320"/>
            <a:chExt cx="6810881" cy="633011"/>
          </a:xfrm>
        </p:grpSpPr>
        <p:sp>
          <p:nvSpPr>
            <p:cNvPr id="164" name="Google Shape;1936;p44"/>
            <p:cNvSpPr/>
            <p:nvPr/>
          </p:nvSpPr>
          <p:spPr>
            <a:xfrm flipH="1">
              <a:off x="7655196" y="4412320"/>
              <a:ext cx="1093677" cy="633011"/>
            </a:xfrm>
            <a:custGeom>
              <a:avLst/>
              <a:gdLst/>
              <a:ahLst/>
              <a:cxnLst/>
              <a:rect l="l" t="t" r="r" b="b"/>
              <a:pathLst>
                <a:path w="12476" h="7221" extrusionOk="0">
                  <a:moveTo>
                    <a:pt x="3903" y="492"/>
                  </a:moveTo>
                  <a:lnTo>
                    <a:pt x="4179" y="522"/>
                  </a:lnTo>
                  <a:lnTo>
                    <a:pt x="4456" y="584"/>
                  </a:lnTo>
                  <a:lnTo>
                    <a:pt x="4701" y="676"/>
                  </a:lnTo>
                  <a:lnTo>
                    <a:pt x="1875" y="4117"/>
                  </a:lnTo>
                  <a:lnTo>
                    <a:pt x="3196" y="4117"/>
                  </a:lnTo>
                  <a:lnTo>
                    <a:pt x="2458" y="6514"/>
                  </a:lnTo>
                  <a:lnTo>
                    <a:pt x="2059" y="6299"/>
                  </a:lnTo>
                  <a:lnTo>
                    <a:pt x="1660" y="6053"/>
                  </a:lnTo>
                  <a:lnTo>
                    <a:pt x="1322" y="5746"/>
                  </a:lnTo>
                  <a:lnTo>
                    <a:pt x="1045" y="5377"/>
                  </a:lnTo>
                  <a:lnTo>
                    <a:pt x="799" y="4978"/>
                  </a:lnTo>
                  <a:lnTo>
                    <a:pt x="646" y="4547"/>
                  </a:lnTo>
                  <a:lnTo>
                    <a:pt x="523" y="4087"/>
                  </a:lnTo>
                  <a:lnTo>
                    <a:pt x="492" y="3841"/>
                  </a:lnTo>
                  <a:lnTo>
                    <a:pt x="492" y="3595"/>
                  </a:lnTo>
                  <a:lnTo>
                    <a:pt x="492" y="3288"/>
                  </a:lnTo>
                  <a:lnTo>
                    <a:pt x="553" y="2980"/>
                  </a:lnTo>
                  <a:lnTo>
                    <a:pt x="615" y="2673"/>
                  </a:lnTo>
                  <a:lnTo>
                    <a:pt x="738" y="2397"/>
                  </a:lnTo>
                  <a:lnTo>
                    <a:pt x="861" y="2120"/>
                  </a:lnTo>
                  <a:lnTo>
                    <a:pt x="1014" y="1874"/>
                  </a:lnTo>
                  <a:lnTo>
                    <a:pt x="1199" y="1628"/>
                  </a:lnTo>
                  <a:lnTo>
                    <a:pt x="1414" y="1383"/>
                  </a:lnTo>
                  <a:lnTo>
                    <a:pt x="1629" y="1198"/>
                  </a:lnTo>
                  <a:lnTo>
                    <a:pt x="1875" y="1014"/>
                  </a:lnTo>
                  <a:lnTo>
                    <a:pt x="2120" y="860"/>
                  </a:lnTo>
                  <a:lnTo>
                    <a:pt x="2397" y="737"/>
                  </a:lnTo>
                  <a:lnTo>
                    <a:pt x="2674" y="615"/>
                  </a:lnTo>
                  <a:lnTo>
                    <a:pt x="2981" y="553"/>
                  </a:lnTo>
                  <a:lnTo>
                    <a:pt x="3288" y="492"/>
                  </a:lnTo>
                  <a:close/>
                  <a:moveTo>
                    <a:pt x="4732" y="707"/>
                  </a:moveTo>
                  <a:lnTo>
                    <a:pt x="5162" y="891"/>
                  </a:lnTo>
                  <a:lnTo>
                    <a:pt x="5531" y="1168"/>
                  </a:lnTo>
                  <a:lnTo>
                    <a:pt x="5869" y="1475"/>
                  </a:lnTo>
                  <a:lnTo>
                    <a:pt x="6176" y="1813"/>
                  </a:lnTo>
                  <a:lnTo>
                    <a:pt x="6422" y="2212"/>
                  </a:lnTo>
                  <a:lnTo>
                    <a:pt x="6576" y="2642"/>
                  </a:lnTo>
                  <a:lnTo>
                    <a:pt x="6699" y="3103"/>
                  </a:lnTo>
                  <a:lnTo>
                    <a:pt x="6729" y="3349"/>
                  </a:lnTo>
                  <a:lnTo>
                    <a:pt x="6729" y="3595"/>
                  </a:lnTo>
                  <a:lnTo>
                    <a:pt x="6699" y="3933"/>
                  </a:lnTo>
                  <a:lnTo>
                    <a:pt x="6668" y="4240"/>
                  </a:lnTo>
                  <a:lnTo>
                    <a:pt x="6576" y="4517"/>
                  </a:lnTo>
                  <a:lnTo>
                    <a:pt x="6484" y="4824"/>
                  </a:lnTo>
                  <a:lnTo>
                    <a:pt x="6361" y="5100"/>
                  </a:lnTo>
                  <a:lnTo>
                    <a:pt x="6207" y="5346"/>
                  </a:lnTo>
                  <a:lnTo>
                    <a:pt x="6023" y="5592"/>
                  </a:lnTo>
                  <a:lnTo>
                    <a:pt x="5808" y="5807"/>
                  </a:lnTo>
                  <a:lnTo>
                    <a:pt x="5592" y="6022"/>
                  </a:lnTo>
                  <a:lnTo>
                    <a:pt x="5347" y="6176"/>
                  </a:lnTo>
                  <a:lnTo>
                    <a:pt x="5101" y="6360"/>
                  </a:lnTo>
                  <a:lnTo>
                    <a:pt x="4824" y="6483"/>
                  </a:lnTo>
                  <a:lnTo>
                    <a:pt x="4548" y="6575"/>
                  </a:lnTo>
                  <a:lnTo>
                    <a:pt x="4241" y="6668"/>
                  </a:lnTo>
                  <a:lnTo>
                    <a:pt x="3933" y="6698"/>
                  </a:lnTo>
                  <a:lnTo>
                    <a:pt x="3595" y="6729"/>
                  </a:lnTo>
                  <a:lnTo>
                    <a:pt x="3319" y="6698"/>
                  </a:lnTo>
                  <a:lnTo>
                    <a:pt x="3042" y="6668"/>
                  </a:lnTo>
                  <a:lnTo>
                    <a:pt x="2766" y="6606"/>
                  </a:lnTo>
                  <a:lnTo>
                    <a:pt x="2520" y="6514"/>
                  </a:lnTo>
                  <a:lnTo>
                    <a:pt x="5316" y="3103"/>
                  </a:lnTo>
                  <a:lnTo>
                    <a:pt x="4025" y="3103"/>
                  </a:lnTo>
                  <a:lnTo>
                    <a:pt x="4732" y="707"/>
                  </a:lnTo>
                  <a:close/>
                  <a:moveTo>
                    <a:pt x="3227" y="0"/>
                  </a:moveTo>
                  <a:lnTo>
                    <a:pt x="2889" y="61"/>
                  </a:lnTo>
                  <a:lnTo>
                    <a:pt x="2520" y="154"/>
                  </a:lnTo>
                  <a:lnTo>
                    <a:pt x="2213" y="277"/>
                  </a:lnTo>
                  <a:lnTo>
                    <a:pt x="1875" y="430"/>
                  </a:lnTo>
                  <a:lnTo>
                    <a:pt x="1598" y="615"/>
                  </a:lnTo>
                  <a:lnTo>
                    <a:pt x="1322" y="830"/>
                  </a:lnTo>
                  <a:lnTo>
                    <a:pt x="1045" y="1045"/>
                  </a:lnTo>
                  <a:lnTo>
                    <a:pt x="830" y="1290"/>
                  </a:lnTo>
                  <a:lnTo>
                    <a:pt x="615" y="1598"/>
                  </a:lnTo>
                  <a:lnTo>
                    <a:pt x="431" y="1874"/>
                  </a:lnTo>
                  <a:lnTo>
                    <a:pt x="277" y="2212"/>
                  </a:lnTo>
                  <a:lnTo>
                    <a:pt x="154" y="2520"/>
                  </a:lnTo>
                  <a:lnTo>
                    <a:pt x="62" y="2888"/>
                  </a:lnTo>
                  <a:lnTo>
                    <a:pt x="0" y="3226"/>
                  </a:lnTo>
                  <a:lnTo>
                    <a:pt x="0" y="3595"/>
                  </a:lnTo>
                  <a:lnTo>
                    <a:pt x="0" y="3964"/>
                  </a:lnTo>
                  <a:lnTo>
                    <a:pt x="62" y="4332"/>
                  </a:lnTo>
                  <a:lnTo>
                    <a:pt x="154" y="4670"/>
                  </a:lnTo>
                  <a:lnTo>
                    <a:pt x="277" y="5008"/>
                  </a:lnTo>
                  <a:lnTo>
                    <a:pt x="431" y="5316"/>
                  </a:lnTo>
                  <a:lnTo>
                    <a:pt x="615" y="5623"/>
                  </a:lnTo>
                  <a:lnTo>
                    <a:pt x="830" y="5899"/>
                  </a:lnTo>
                  <a:lnTo>
                    <a:pt x="1045" y="6145"/>
                  </a:lnTo>
                  <a:lnTo>
                    <a:pt x="1322" y="6391"/>
                  </a:lnTo>
                  <a:lnTo>
                    <a:pt x="1598" y="6606"/>
                  </a:lnTo>
                  <a:lnTo>
                    <a:pt x="1875" y="6790"/>
                  </a:lnTo>
                  <a:lnTo>
                    <a:pt x="2213" y="6944"/>
                  </a:lnTo>
                  <a:lnTo>
                    <a:pt x="2520" y="7067"/>
                  </a:lnTo>
                  <a:lnTo>
                    <a:pt x="2889" y="7159"/>
                  </a:lnTo>
                  <a:lnTo>
                    <a:pt x="3227" y="7190"/>
                  </a:lnTo>
                  <a:lnTo>
                    <a:pt x="3595" y="7221"/>
                  </a:lnTo>
                  <a:lnTo>
                    <a:pt x="3964" y="7190"/>
                  </a:lnTo>
                  <a:lnTo>
                    <a:pt x="4302" y="7159"/>
                  </a:lnTo>
                  <a:lnTo>
                    <a:pt x="4640" y="7067"/>
                  </a:lnTo>
                  <a:lnTo>
                    <a:pt x="4947" y="6944"/>
                  </a:lnTo>
                  <a:lnTo>
                    <a:pt x="5255" y="6821"/>
                  </a:lnTo>
                  <a:lnTo>
                    <a:pt x="5562" y="6637"/>
                  </a:lnTo>
                  <a:lnTo>
                    <a:pt x="5838" y="6452"/>
                  </a:lnTo>
                  <a:lnTo>
                    <a:pt x="6084" y="6237"/>
                  </a:lnTo>
                  <a:lnTo>
                    <a:pt x="6299" y="5992"/>
                  </a:lnTo>
                  <a:lnTo>
                    <a:pt x="6514" y="5746"/>
                  </a:lnTo>
                  <a:lnTo>
                    <a:pt x="6699" y="5469"/>
                  </a:lnTo>
                  <a:lnTo>
                    <a:pt x="6852" y="5162"/>
                  </a:lnTo>
                  <a:lnTo>
                    <a:pt x="7006" y="4855"/>
                  </a:lnTo>
                  <a:lnTo>
                    <a:pt x="7098" y="4547"/>
                  </a:lnTo>
                  <a:lnTo>
                    <a:pt x="7159" y="4209"/>
                  </a:lnTo>
                  <a:lnTo>
                    <a:pt x="7221" y="3841"/>
                  </a:lnTo>
                  <a:lnTo>
                    <a:pt x="12475" y="3841"/>
                  </a:lnTo>
                  <a:lnTo>
                    <a:pt x="12475" y="3349"/>
                  </a:lnTo>
                  <a:lnTo>
                    <a:pt x="7221" y="3349"/>
                  </a:lnTo>
                  <a:lnTo>
                    <a:pt x="7159" y="3011"/>
                  </a:lnTo>
                  <a:lnTo>
                    <a:pt x="7098" y="2673"/>
                  </a:lnTo>
                  <a:lnTo>
                    <a:pt x="7006" y="2335"/>
                  </a:lnTo>
                  <a:lnTo>
                    <a:pt x="6852" y="2028"/>
                  </a:lnTo>
                  <a:lnTo>
                    <a:pt x="6699" y="1751"/>
                  </a:lnTo>
                  <a:lnTo>
                    <a:pt x="6514" y="1475"/>
                  </a:lnTo>
                  <a:lnTo>
                    <a:pt x="6299" y="1198"/>
                  </a:lnTo>
                  <a:lnTo>
                    <a:pt x="6084" y="983"/>
                  </a:lnTo>
                  <a:lnTo>
                    <a:pt x="5838" y="737"/>
                  </a:lnTo>
                  <a:lnTo>
                    <a:pt x="5562" y="553"/>
                  </a:lnTo>
                  <a:lnTo>
                    <a:pt x="5255" y="399"/>
                  </a:lnTo>
                  <a:lnTo>
                    <a:pt x="4947" y="246"/>
                  </a:lnTo>
                  <a:lnTo>
                    <a:pt x="4640" y="154"/>
                  </a:lnTo>
                  <a:lnTo>
                    <a:pt x="4302" y="61"/>
                  </a:lnTo>
                  <a:lnTo>
                    <a:pt x="396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Rectangle 164"/>
            <p:cNvSpPr/>
            <p:nvPr/>
          </p:nvSpPr>
          <p:spPr>
            <a:xfrm>
              <a:off x="1937992" y="4706910"/>
              <a:ext cx="5717204"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0"/>
          <p:cNvSpPr txBox="1">
            <a:spLocks noGrp="1"/>
          </p:cNvSpPr>
          <p:nvPr>
            <p:ph type="title"/>
          </p:nvPr>
        </p:nvSpPr>
        <p:spPr>
          <a:xfrm>
            <a:off x="486251" y="216540"/>
            <a:ext cx="8229600" cy="481500"/>
          </a:xfrm>
          <a:prstGeom prst="rect">
            <a:avLst/>
          </a:prstGeom>
        </p:spPr>
        <p:txBody>
          <a:bodyPr spcFirstLastPara="1" wrap="square" lIns="91425" tIns="91425" rIns="91425" bIns="91425" anchor="t" anchorCtr="0">
            <a:noAutofit/>
          </a:bodyPr>
          <a:lstStyle/>
          <a:p>
            <a:pPr lvl="0"/>
            <a:r>
              <a:rPr lang="en-US" dirty="0">
                <a:solidFill>
                  <a:schemeClr val="tx1"/>
                </a:solidFill>
              </a:rPr>
              <a:t>K-</a:t>
            </a:r>
            <a:r>
              <a:rPr lang="en-US" dirty="0" err="1">
                <a:solidFill>
                  <a:schemeClr val="tx1"/>
                </a:solidFill>
              </a:rPr>
              <a:t>Medoid</a:t>
            </a:r>
            <a:endParaRPr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3951" t="11581" r="14066" b="11517"/>
          <a:stretch/>
        </p:blipFill>
        <p:spPr>
          <a:xfrm>
            <a:off x="731343" y="690541"/>
            <a:ext cx="4770925" cy="3822688"/>
          </a:xfrm>
          <a:prstGeom prst="rect">
            <a:avLst/>
          </a:prstGeom>
        </p:spPr>
      </p:pic>
      <p:sp>
        <p:nvSpPr>
          <p:cNvPr id="86" name="Google Shape;1935;p44"/>
          <p:cNvSpPr/>
          <p:nvPr/>
        </p:nvSpPr>
        <p:spPr>
          <a:xfrm>
            <a:off x="249210" y="4323355"/>
            <a:ext cx="1874750" cy="1039853"/>
          </a:xfrm>
          <a:custGeom>
            <a:avLst/>
            <a:gdLst/>
            <a:ahLst/>
            <a:cxnLst/>
            <a:rect l="l" t="t" r="r" b="b"/>
            <a:pathLst>
              <a:path w="21386" h="11862" extrusionOk="0">
                <a:moveTo>
                  <a:pt x="4671" y="1"/>
                </a:moveTo>
                <a:lnTo>
                  <a:pt x="4210" y="32"/>
                </a:lnTo>
                <a:lnTo>
                  <a:pt x="3749" y="124"/>
                </a:lnTo>
                <a:lnTo>
                  <a:pt x="3288" y="216"/>
                </a:lnTo>
                <a:lnTo>
                  <a:pt x="2858" y="339"/>
                </a:lnTo>
                <a:lnTo>
                  <a:pt x="2428" y="493"/>
                </a:lnTo>
                <a:lnTo>
                  <a:pt x="1998" y="677"/>
                </a:lnTo>
                <a:lnTo>
                  <a:pt x="1598" y="892"/>
                </a:lnTo>
                <a:lnTo>
                  <a:pt x="1567" y="892"/>
                </a:lnTo>
                <a:lnTo>
                  <a:pt x="1414" y="984"/>
                </a:lnTo>
                <a:lnTo>
                  <a:pt x="1168" y="1169"/>
                </a:lnTo>
                <a:lnTo>
                  <a:pt x="953" y="1384"/>
                </a:lnTo>
                <a:lnTo>
                  <a:pt x="738" y="1629"/>
                </a:lnTo>
                <a:lnTo>
                  <a:pt x="584" y="1906"/>
                </a:lnTo>
                <a:lnTo>
                  <a:pt x="461" y="2182"/>
                </a:lnTo>
                <a:lnTo>
                  <a:pt x="369" y="2459"/>
                </a:lnTo>
                <a:lnTo>
                  <a:pt x="308" y="2766"/>
                </a:lnTo>
                <a:lnTo>
                  <a:pt x="277" y="3104"/>
                </a:lnTo>
                <a:lnTo>
                  <a:pt x="277" y="3319"/>
                </a:lnTo>
                <a:lnTo>
                  <a:pt x="277" y="3657"/>
                </a:lnTo>
                <a:lnTo>
                  <a:pt x="277" y="4425"/>
                </a:lnTo>
                <a:lnTo>
                  <a:pt x="185" y="4425"/>
                </a:lnTo>
                <a:lnTo>
                  <a:pt x="123" y="4456"/>
                </a:lnTo>
                <a:lnTo>
                  <a:pt x="62" y="4487"/>
                </a:lnTo>
                <a:lnTo>
                  <a:pt x="0" y="4548"/>
                </a:lnTo>
                <a:lnTo>
                  <a:pt x="0" y="4641"/>
                </a:lnTo>
                <a:lnTo>
                  <a:pt x="0" y="7222"/>
                </a:lnTo>
                <a:lnTo>
                  <a:pt x="0" y="7314"/>
                </a:lnTo>
                <a:lnTo>
                  <a:pt x="62" y="7375"/>
                </a:lnTo>
                <a:lnTo>
                  <a:pt x="123" y="7406"/>
                </a:lnTo>
                <a:lnTo>
                  <a:pt x="185" y="7437"/>
                </a:lnTo>
                <a:lnTo>
                  <a:pt x="277" y="7437"/>
                </a:lnTo>
                <a:lnTo>
                  <a:pt x="277" y="8205"/>
                </a:lnTo>
                <a:lnTo>
                  <a:pt x="277" y="8543"/>
                </a:lnTo>
                <a:lnTo>
                  <a:pt x="277" y="8758"/>
                </a:lnTo>
                <a:lnTo>
                  <a:pt x="308" y="9065"/>
                </a:lnTo>
                <a:lnTo>
                  <a:pt x="369" y="9372"/>
                </a:lnTo>
                <a:lnTo>
                  <a:pt x="461" y="9680"/>
                </a:lnTo>
                <a:lnTo>
                  <a:pt x="584" y="9956"/>
                </a:lnTo>
                <a:lnTo>
                  <a:pt x="738" y="10233"/>
                </a:lnTo>
                <a:lnTo>
                  <a:pt x="953" y="10448"/>
                </a:lnTo>
                <a:lnTo>
                  <a:pt x="1168" y="10663"/>
                </a:lnTo>
                <a:lnTo>
                  <a:pt x="1414" y="10878"/>
                </a:lnTo>
                <a:lnTo>
                  <a:pt x="1598" y="10970"/>
                </a:lnTo>
                <a:lnTo>
                  <a:pt x="2213" y="11277"/>
                </a:lnTo>
                <a:lnTo>
                  <a:pt x="2858" y="11523"/>
                </a:lnTo>
                <a:lnTo>
                  <a:pt x="3288" y="11646"/>
                </a:lnTo>
                <a:lnTo>
                  <a:pt x="3749" y="11738"/>
                </a:lnTo>
                <a:lnTo>
                  <a:pt x="4425" y="11830"/>
                </a:lnTo>
                <a:lnTo>
                  <a:pt x="5132" y="11861"/>
                </a:lnTo>
                <a:lnTo>
                  <a:pt x="18804" y="11861"/>
                </a:lnTo>
                <a:lnTo>
                  <a:pt x="19081" y="11800"/>
                </a:lnTo>
                <a:lnTo>
                  <a:pt x="19327" y="11738"/>
                </a:lnTo>
                <a:lnTo>
                  <a:pt x="19603" y="11615"/>
                </a:lnTo>
                <a:lnTo>
                  <a:pt x="19849" y="11492"/>
                </a:lnTo>
                <a:lnTo>
                  <a:pt x="20064" y="11339"/>
                </a:lnTo>
                <a:lnTo>
                  <a:pt x="20279" y="11154"/>
                </a:lnTo>
                <a:lnTo>
                  <a:pt x="20464" y="10939"/>
                </a:lnTo>
                <a:lnTo>
                  <a:pt x="20525" y="10878"/>
                </a:lnTo>
                <a:lnTo>
                  <a:pt x="20709" y="10571"/>
                </a:lnTo>
                <a:lnTo>
                  <a:pt x="20863" y="10263"/>
                </a:lnTo>
                <a:lnTo>
                  <a:pt x="20955" y="9925"/>
                </a:lnTo>
                <a:lnTo>
                  <a:pt x="21017" y="9587"/>
                </a:lnTo>
                <a:lnTo>
                  <a:pt x="21017" y="9372"/>
                </a:lnTo>
                <a:lnTo>
                  <a:pt x="21017" y="9249"/>
                </a:lnTo>
                <a:lnTo>
                  <a:pt x="21017" y="7744"/>
                </a:lnTo>
                <a:lnTo>
                  <a:pt x="21017" y="7437"/>
                </a:lnTo>
                <a:lnTo>
                  <a:pt x="21201" y="7437"/>
                </a:lnTo>
                <a:lnTo>
                  <a:pt x="21263" y="7406"/>
                </a:lnTo>
                <a:lnTo>
                  <a:pt x="21324" y="7375"/>
                </a:lnTo>
                <a:lnTo>
                  <a:pt x="21385" y="7314"/>
                </a:lnTo>
                <a:lnTo>
                  <a:pt x="21385" y="7222"/>
                </a:lnTo>
                <a:lnTo>
                  <a:pt x="21385" y="4641"/>
                </a:lnTo>
                <a:lnTo>
                  <a:pt x="21385" y="4548"/>
                </a:lnTo>
                <a:lnTo>
                  <a:pt x="21324" y="4487"/>
                </a:lnTo>
                <a:lnTo>
                  <a:pt x="21263" y="4456"/>
                </a:lnTo>
                <a:lnTo>
                  <a:pt x="21201" y="4425"/>
                </a:lnTo>
                <a:lnTo>
                  <a:pt x="21017" y="4425"/>
                </a:lnTo>
                <a:lnTo>
                  <a:pt x="21017" y="4087"/>
                </a:lnTo>
                <a:lnTo>
                  <a:pt x="21017" y="2613"/>
                </a:lnTo>
                <a:lnTo>
                  <a:pt x="21017" y="2490"/>
                </a:lnTo>
                <a:lnTo>
                  <a:pt x="21017" y="2275"/>
                </a:lnTo>
                <a:lnTo>
                  <a:pt x="20955" y="1937"/>
                </a:lnTo>
                <a:lnTo>
                  <a:pt x="20863" y="1599"/>
                </a:lnTo>
                <a:lnTo>
                  <a:pt x="20709" y="1291"/>
                </a:lnTo>
                <a:lnTo>
                  <a:pt x="20525" y="984"/>
                </a:lnTo>
                <a:lnTo>
                  <a:pt x="20464" y="923"/>
                </a:lnTo>
                <a:lnTo>
                  <a:pt x="20279" y="708"/>
                </a:lnTo>
                <a:lnTo>
                  <a:pt x="20064" y="523"/>
                </a:lnTo>
                <a:lnTo>
                  <a:pt x="19849" y="370"/>
                </a:lnTo>
                <a:lnTo>
                  <a:pt x="19603" y="247"/>
                </a:lnTo>
                <a:lnTo>
                  <a:pt x="19327" y="124"/>
                </a:lnTo>
                <a:lnTo>
                  <a:pt x="19081" y="62"/>
                </a:lnTo>
                <a:lnTo>
                  <a:pt x="188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81;p44"/>
          <p:cNvSpPr/>
          <p:nvPr/>
        </p:nvSpPr>
        <p:spPr>
          <a:xfrm>
            <a:off x="882120" y="4657343"/>
            <a:ext cx="719271" cy="134825"/>
          </a:xfrm>
          <a:custGeom>
            <a:avLst/>
            <a:gdLst/>
            <a:ahLst/>
            <a:cxnLst/>
            <a:rect l="l" t="t" r="r" b="b"/>
            <a:pathLst>
              <a:path w="8205" h="1538" extrusionOk="0">
                <a:moveTo>
                  <a:pt x="1" y="1"/>
                </a:moveTo>
                <a:lnTo>
                  <a:pt x="1" y="1537"/>
                </a:lnTo>
                <a:lnTo>
                  <a:pt x="8205" y="1537"/>
                </a:lnTo>
                <a:lnTo>
                  <a:pt x="820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82;p44"/>
          <p:cNvSpPr/>
          <p:nvPr/>
        </p:nvSpPr>
        <p:spPr>
          <a:xfrm>
            <a:off x="1937992" y="4592737"/>
            <a:ext cx="59348" cy="261322"/>
          </a:xfrm>
          <a:custGeom>
            <a:avLst/>
            <a:gdLst/>
            <a:ahLst/>
            <a:cxnLst/>
            <a:rect l="l" t="t" r="r" b="b"/>
            <a:pathLst>
              <a:path w="677" h="2981" extrusionOk="0">
                <a:moveTo>
                  <a:pt x="0" y="1"/>
                </a:moveTo>
                <a:lnTo>
                  <a:pt x="0" y="2981"/>
                </a:lnTo>
                <a:lnTo>
                  <a:pt x="584" y="2981"/>
                </a:lnTo>
                <a:lnTo>
                  <a:pt x="646" y="2950"/>
                </a:lnTo>
                <a:lnTo>
                  <a:pt x="676" y="2889"/>
                </a:lnTo>
                <a:lnTo>
                  <a:pt x="676" y="2797"/>
                </a:lnTo>
                <a:lnTo>
                  <a:pt x="676" y="185"/>
                </a:lnTo>
                <a:lnTo>
                  <a:pt x="676" y="123"/>
                </a:lnTo>
                <a:lnTo>
                  <a:pt x="646" y="62"/>
                </a:lnTo>
                <a:lnTo>
                  <a:pt x="584" y="31"/>
                </a:lnTo>
                <a:lnTo>
                  <a:pt x="49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84;p44"/>
          <p:cNvSpPr/>
          <p:nvPr/>
        </p:nvSpPr>
        <p:spPr>
          <a:xfrm>
            <a:off x="146822" y="4202208"/>
            <a:ext cx="1820925" cy="1042482"/>
          </a:xfrm>
          <a:custGeom>
            <a:avLst/>
            <a:gdLst/>
            <a:ahLst/>
            <a:cxnLst/>
            <a:rect l="l" t="t" r="r" b="b"/>
            <a:pathLst>
              <a:path w="20772" h="11892" extrusionOk="0">
                <a:moveTo>
                  <a:pt x="4855" y="0"/>
                </a:moveTo>
                <a:lnTo>
                  <a:pt x="4395" y="31"/>
                </a:lnTo>
                <a:lnTo>
                  <a:pt x="3934" y="62"/>
                </a:lnTo>
                <a:lnTo>
                  <a:pt x="3473" y="154"/>
                </a:lnTo>
                <a:lnTo>
                  <a:pt x="3043" y="246"/>
                </a:lnTo>
                <a:lnTo>
                  <a:pt x="2582" y="369"/>
                </a:lnTo>
                <a:lnTo>
                  <a:pt x="2152" y="523"/>
                </a:lnTo>
                <a:lnTo>
                  <a:pt x="1721" y="707"/>
                </a:lnTo>
                <a:lnTo>
                  <a:pt x="1322" y="922"/>
                </a:lnTo>
                <a:lnTo>
                  <a:pt x="1045" y="1106"/>
                </a:lnTo>
                <a:lnTo>
                  <a:pt x="769" y="1322"/>
                </a:lnTo>
                <a:lnTo>
                  <a:pt x="554" y="1567"/>
                </a:lnTo>
                <a:lnTo>
                  <a:pt x="369" y="1844"/>
                </a:lnTo>
                <a:lnTo>
                  <a:pt x="216" y="2151"/>
                </a:lnTo>
                <a:lnTo>
                  <a:pt x="93" y="2458"/>
                </a:lnTo>
                <a:lnTo>
                  <a:pt x="31" y="2796"/>
                </a:lnTo>
                <a:lnTo>
                  <a:pt x="1" y="3134"/>
                </a:lnTo>
                <a:lnTo>
                  <a:pt x="1" y="8788"/>
                </a:lnTo>
                <a:lnTo>
                  <a:pt x="31" y="9126"/>
                </a:lnTo>
                <a:lnTo>
                  <a:pt x="93" y="9464"/>
                </a:lnTo>
                <a:lnTo>
                  <a:pt x="216" y="9771"/>
                </a:lnTo>
                <a:lnTo>
                  <a:pt x="369" y="10078"/>
                </a:lnTo>
                <a:lnTo>
                  <a:pt x="554" y="10355"/>
                </a:lnTo>
                <a:lnTo>
                  <a:pt x="769" y="10601"/>
                </a:lnTo>
                <a:lnTo>
                  <a:pt x="1045" y="10816"/>
                </a:lnTo>
                <a:lnTo>
                  <a:pt x="1322" y="11000"/>
                </a:lnTo>
                <a:lnTo>
                  <a:pt x="1721" y="11184"/>
                </a:lnTo>
                <a:lnTo>
                  <a:pt x="2152" y="11369"/>
                </a:lnTo>
                <a:lnTo>
                  <a:pt x="2582" y="11522"/>
                </a:lnTo>
                <a:lnTo>
                  <a:pt x="3043" y="11676"/>
                </a:lnTo>
                <a:lnTo>
                  <a:pt x="3473" y="11768"/>
                </a:lnTo>
                <a:lnTo>
                  <a:pt x="3934" y="11830"/>
                </a:lnTo>
                <a:lnTo>
                  <a:pt x="4395" y="11891"/>
                </a:lnTo>
                <a:lnTo>
                  <a:pt x="18528" y="11891"/>
                </a:lnTo>
                <a:lnTo>
                  <a:pt x="18805" y="11830"/>
                </a:lnTo>
                <a:lnTo>
                  <a:pt x="19081" y="11768"/>
                </a:lnTo>
                <a:lnTo>
                  <a:pt x="19327" y="11645"/>
                </a:lnTo>
                <a:lnTo>
                  <a:pt x="19573" y="11522"/>
                </a:lnTo>
                <a:lnTo>
                  <a:pt x="19788" y="11369"/>
                </a:lnTo>
                <a:lnTo>
                  <a:pt x="20003" y="11184"/>
                </a:lnTo>
                <a:lnTo>
                  <a:pt x="20188" y="10969"/>
                </a:lnTo>
                <a:lnTo>
                  <a:pt x="20433" y="10601"/>
                </a:lnTo>
                <a:lnTo>
                  <a:pt x="20618" y="10232"/>
                </a:lnTo>
                <a:lnTo>
                  <a:pt x="20710" y="9802"/>
                </a:lnTo>
                <a:lnTo>
                  <a:pt x="20771" y="9372"/>
                </a:lnTo>
                <a:lnTo>
                  <a:pt x="20771" y="2520"/>
                </a:lnTo>
                <a:lnTo>
                  <a:pt x="20710" y="2090"/>
                </a:lnTo>
                <a:lnTo>
                  <a:pt x="20618" y="1690"/>
                </a:lnTo>
                <a:lnTo>
                  <a:pt x="20433" y="1291"/>
                </a:lnTo>
                <a:lnTo>
                  <a:pt x="20188" y="953"/>
                </a:lnTo>
                <a:lnTo>
                  <a:pt x="20003" y="738"/>
                </a:lnTo>
                <a:lnTo>
                  <a:pt x="19788" y="553"/>
                </a:lnTo>
                <a:lnTo>
                  <a:pt x="19573" y="400"/>
                </a:lnTo>
                <a:lnTo>
                  <a:pt x="19327" y="246"/>
                </a:lnTo>
                <a:lnTo>
                  <a:pt x="19081" y="154"/>
                </a:lnTo>
                <a:lnTo>
                  <a:pt x="18805" y="62"/>
                </a:lnTo>
                <a:lnTo>
                  <a:pt x="18528" y="31"/>
                </a:lnTo>
                <a:lnTo>
                  <a:pt x="18252"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85;p44"/>
          <p:cNvSpPr/>
          <p:nvPr/>
        </p:nvSpPr>
        <p:spPr>
          <a:xfrm>
            <a:off x="992572" y="4541543"/>
            <a:ext cx="694988" cy="363712"/>
          </a:xfrm>
          <a:custGeom>
            <a:avLst/>
            <a:gdLst/>
            <a:ahLst/>
            <a:cxnLst/>
            <a:rect l="l" t="t" r="r" b="b"/>
            <a:pathLst>
              <a:path w="7928" h="4149" extrusionOk="0">
                <a:moveTo>
                  <a:pt x="1" y="1"/>
                </a:moveTo>
                <a:lnTo>
                  <a:pt x="1" y="4149"/>
                </a:lnTo>
                <a:lnTo>
                  <a:pt x="7928" y="4149"/>
                </a:lnTo>
                <a:lnTo>
                  <a:pt x="7928"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86;p44"/>
          <p:cNvSpPr/>
          <p:nvPr/>
        </p:nvSpPr>
        <p:spPr>
          <a:xfrm>
            <a:off x="383857" y="4592737"/>
            <a:ext cx="506514" cy="264039"/>
          </a:xfrm>
          <a:custGeom>
            <a:avLst/>
            <a:gdLst/>
            <a:ahLst/>
            <a:cxnLst/>
            <a:rect l="l" t="t" r="r" b="b"/>
            <a:pathLst>
              <a:path w="5778" h="3012" extrusionOk="0">
                <a:moveTo>
                  <a:pt x="1537" y="1"/>
                </a:moveTo>
                <a:lnTo>
                  <a:pt x="1230" y="31"/>
                </a:lnTo>
                <a:lnTo>
                  <a:pt x="922" y="123"/>
                </a:lnTo>
                <a:lnTo>
                  <a:pt x="677" y="246"/>
                </a:lnTo>
                <a:lnTo>
                  <a:pt x="462" y="431"/>
                </a:lnTo>
                <a:lnTo>
                  <a:pt x="277" y="646"/>
                </a:lnTo>
                <a:lnTo>
                  <a:pt x="124" y="922"/>
                </a:lnTo>
                <a:lnTo>
                  <a:pt x="31" y="1199"/>
                </a:lnTo>
                <a:lnTo>
                  <a:pt x="1" y="1506"/>
                </a:lnTo>
                <a:lnTo>
                  <a:pt x="31" y="1813"/>
                </a:lnTo>
                <a:lnTo>
                  <a:pt x="124" y="2090"/>
                </a:lnTo>
                <a:lnTo>
                  <a:pt x="277" y="2336"/>
                </a:lnTo>
                <a:lnTo>
                  <a:pt x="462" y="2582"/>
                </a:lnTo>
                <a:lnTo>
                  <a:pt x="677" y="2766"/>
                </a:lnTo>
                <a:lnTo>
                  <a:pt x="922" y="2889"/>
                </a:lnTo>
                <a:lnTo>
                  <a:pt x="1230" y="2981"/>
                </a:lnTo>
                <a:lnTo>
                  <a:pt x="1537" y="3012"/>
                </a:lnTo>
                <a:lnTo>
                  <a:pt x="5777" y="3012"/>
                </a:lnTo>
                <a:lnTo>
                  <a:pt x="5777"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87;p44"/>
          <p:cNvSpPr/>
          <p:nvPr/>
        </p:nvSpPr>
        <p:spPr>
          <a:xfrm>
            <a:off x="1488205" y="4563107"/>
            <a:ext cx="479514" cy="320582"/>
          </a:xfrm>
          <a:custGeom>
            <a:avLst/>
            <a:gdLst/>
            <a:ahLst/>
            <a:cxnLst/>
            <a:rect l="l" t="t" r="r" b="b"/>
            <a:pathLst>
              <a:path w="5470" h="3657" extrusionOk="0">
                <a:moveTo>
                  <a:pt x="1598" y="1"/>
                </a:moveTo>
                <a:lnTo>
                  <a:pt x="1291" y="31"/>
                </a:lnTo>
                <a:lnTo>
                  <a:pt x="983" y="123"/>
                </a:lnTo>
                <a:lnTo>
                  <a:pt x="707" y="277"/>
                </a:lnTo>
                <a:lnTo>
                  <a:pt x="461" y="492"/>
                </a:lnTo>
                <a:lnTo>
                  <a:pt x="277" y="707"/>
                </a:lnTo>
                <a:lnTo>
                  <a:pt x="123" y="984"/>
                </a:lnTo>
                <a:lnTo>
                  <a:pt x="31" y="1291"/>
                </a:lnTo>
                <a:lnTo>
                  <a:pt x="0" y="1629"/>
                </a:lnTo>
                <a:lnTo>
                  <a:pt x="0" y="2059"/>
                </a:lnTo>
                <a:lnTo>
                  <a:pt x="31" y="2366"/>
                </a:lnTo>
                <a:lnTo>
                  <a:pt x="123" y="2674"/>
                </a:lnTo>
                <a:lnTo>
                  <a:pt x="277" y="2950"/>
                </a:lnTo>
                <a:lnTo>
                  <a:pt x="461" y="3196"/>
                </a:lnTo>
                <a:lnTo>
                  <a:pt x="707" y="3380"/>
                </a:lnTo>
                <a:lnTo>
                  <a:pt x="983" y="3534"/>
                </a:lnTo>
                <a:lnTo>
                  <a:pt x="1291" y="3626"/>
                </a:lnTo>
                <a:lnTo>
                  <a:pt x="1598" y="3657"/>
                </a:lnTo>
                <a:lnTo>
                  <a:pt x="5469" y="3657"/>
                </a:lnTo>
                <a:lnTo>
                  <a:pt x="5469"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88;p44"/>
          <p:cNvSpPr/>
          <p:nvPr/>
        </p:nvSpPr>
        <p:spPr>
          <a:xfrm>
            <a:off x="249210" y="4202208"/>
            <a:ext cx="1672776" cy="88977"/>
          </a:xfrm>
          <a:custGeom>
            <a:avLst/>
            <a:gdLst/>
            <a:ahLst/>
            <a:cxnLst/>
            <a:rect l="l" t="t" r="r" b="b"/>
            <a:pathLst>
              <a:path w="19082" h="1015" extrusionOk="0">
                <a:moveTo>
                  <a:pt x="3687" y="0"/>
                </a:moveTo>
                <a:lnTo>
                  <a:pt x="3227" y="31"/>
                </a:lnTo>
                <a:lnTo>
                  <a:pt x="2766" y="62"/>
                </a:lnTo>
                <a:lnTo>
                  <a:pt x="2305" y="154"/>
                </a:lnTo>
                <a:lnTo>
                  <a:pt x="1875" y="246"/>
                </a:lnTo>
                <a:lnTo>
                  <a:pt x="1414" y="369"/>
                </a:lnTo>
                <a:lnTo>
                  <a:pt x="984" y="523"/>
                </a:lnTo>
                <a:lnTo>
                  <a:pt x="553" y="707"/>
                </a:lnTo>
                <a:lnTo>
                  <a:pt x="154" y="922"/>
                </a:lnTo>
                <a:lnTo>
                  <a:pt x="0" y="1014"/>
                </a:lnTo>
                <a:lnTo>
                  <a:pt x="19081" y="1014"/>
                </a:lnTo>
                <a:lnTo>
                  <a:pt x="19020" y="953"/>
                </a:lnTo>
                <a:lnTo>
                  <a:pt x="18835" y="738"/>
                </a:lnTo>
                <a:lnTo>
                  <a:pt x="18620" y="553"/>
                </a:lnTo>
                <a:lnTo>
                  <a:pt x="18405" y="400"/>
                </a:lnTo>
                <a:lnTo>
                  <a:pt x="18159" y="246"/>
                </a:lnTo>
                <a:lnTo>
                  <a:pt x="17913" y="154"/>
                </a:lnTo>
                <a:lnTo>
                  <a:pt x="17637" y="62"/>
                </a:lnTo>
                <a:lnTo>
                  <a:pt x="17360" y="31"/>
                </a:lnTo>
                <a:lnTo>
                  <a:pt x="1708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89;p44"/>
          <p:cNvSpPr/>
          <p:nvPr/>
        </p:nvSpPr>
        <p:spPr>
          <a:xfrm>
            <a:off x="249210" y="5155695"/>
            <a:ext cx="1672776" cy="88977"/>
          </a:xfrm>
          <a:custGeom>
            <a:avLst/>
            <a:gdLst/>
            <a:ahLst/>
            <a:cxnLst/>
            <a:rect l="l" t="t" r="r" b="b"/>
            <a:pathLst>
              <a:path w="19082" h="1015" extrusionOk="0">
                <a:moveTo>
                  <a:pt x="0" y="0"/>
                </a:moveTo>
                <a:lnTo>
                  <a:pt x="154" y="123"/>
                </a:lnTo>
                <a:lnTo>
                  <a:pt x="553" y="307"/>
                </a:lnTo>
                <a:lnTo>
                  <a:pt x="984" y="492"/>
                </a:lnTo>
                <a:lnTo>
                  <a:pt x="1414" y="645"/>
                </a:lnTo>
                <a:lnTo>
                  <a:pt x="1875" y="799"/>
                </a:lnTo>
                <a:lnTo>
                  <a:pt x="2305" y="891"/>
                </a:lnTo>
                <a:lnTo>
                  <a:pt x="2766" y="953"/>
                </a:lnTo>
                <a:lnTo>
                  <a:pt x="3227" y="1014"/>
                </a:lnTo>
                <a:lnTo>
                  <a:pt x="17360" y="1014"/>
                </a:lnTo>
                <a:lnTo>
                  <a:pt x="17637" y="953"/>
                </a:lnTo>
                <a:lnTo>
                  <a:pt x="17913" y="891"/>
                </a:lnTo>
                <a:lnTo>
                  <a:pt x="18159" y="768"/>
                </a:lnTo>
                <a:lnTo>
                  <a:pt x="18405" y="645"/>
                </a:lnTo>
                <a:lnTo>
                  <a:pt x="18620" y="492"/>
                </a:lnTo>
                <a:lnTo>
                  <a:pt x="18835" y="307"/>
                </a:lnTo>
                <a:lnTo>
                  <a:pt x="19020" y="92"/>
                </a:lnTo>
                <a:lnTo>
                  <a:pt x="19081"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90;p44"/>
          <p:cNvSpPr/>
          <p:nvPr/>
        </p:nvSpPr>
        <p:spPr>
          <a:xfrm>
            <a:off x="1022201" y="4234555"/>
            <a:ext cx="466102" cy="115890"/>
          </a:xfrm>
          <a:custGeom>
            <a:avLst/>
            <a:gdLst/>
            <a:ahLst/>
            <a:cxnLst/>
            <a:rect l="l" t="t" r="r" b="b"/>
            <a:pathLst>
              <a:path w="5317" h="1322" extrusionOk="0">
                <a:moveTo>
                  <a:pt x="185" y="0"/>
                </a:moveTo>
                <a:lnTo>
                  <a:pt x="93" y="31"/>
                </a:lnTo>
                <a:lnTo>
                  <a:pt x="31" y="92"/>
                </a:lnTo>
                <a:lnTo>
                  <a:pt x="1" y="215"/>
                </a:lnTo>
                <a:lnTo>
                  <a:pt x="62" y="307"/>
                </a:lnTo>
                <a:lnTo>
                  <a:pt x="246" y="461"/>
                </a:lnTo>
                <a:lnTo>
                  <a:pt x="431" y="645"/>
                </a:lnTo>
                <a:lnTo>
                  <a:pt x="830" y="891"/>
                </a:lnTo>
                <a:lnTo>
                  <a:pt x="1230" y="1075"/>
                </a:lnTo>
                <a:lnTo>
                  <a:pt x="1629" y="1168"/>
                </a:lnTo>
                <a:lnTo>
                  <a:pt x="1998" y="1260"/>
                </a:lnTo>
                <a:lnTo>
                  <a:pt x="2367" y="1290"/>
                </a:lnTo>
                <a:lnTo>
                  <a:pt x="3012" y="1321"/>
                </a:lnTo>
                <a:lnTo>
                  <a:pt x="5132" y="1321"/>
                </a:lnTo>
                <a:lnTo>
                  <a:pt x="5224" y="1290"/>
                </a:lnTo>
                <a:lnTo>
                  <a:pt x="5285" y="1229"/>
                </a:lnTo>
                <a:lnTo>
                  <a:pt x="5316" y="1137"/>
                </a:lnTo>
                <a:lnTo>
                  <a:pt x="5285" y="1045"/>
                </a:lnTo>
                <a:lnTo>
                  <a:pt x="4855" y="123"/>
                </a:lnTo>
                <a:lnTo>
                  <a:pt x="4763" y="31"/>
                </a:lnTo>
                <a:lnTo>
                  <a:pt x="4640"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91;p44"/>
          <p:cNvSpPr/>
          <p:nvPr/>
        </p:nvSpPr>
        <p:spPr>
          <a:xfrm>
            <a:off x="1498988" y="4234555"/>
            <a:ext cx="145520" cy="110455"/>
          </a:xfrm>
          <a:custGeom>
            <a:avLst/>
            <a:gdLst/>
            <a:ahLst/>
            <a:cxnLst/>
            <a:rect l="l" t="t" r="r" b="b"/>
            <a:pathLst>
              <a:path w="1660" h="1260" extrusionOk="0">
                <a:moveTo>
                  <a:pt x="62" y="0"/>
                </a:moveTo>
                <a:lnTo>
                  <a:pt x="31" y="61"/>
                </a:lnTo>
                <a:lnTo>
                  <a:pt x="0" y="123"/>
                </a:lnTo>
                <a:lnTo>
                  <a:pt x="31" y="184"/>
                </a:lnTo>
                <a:lnTo>
                  <a:pt x="492" y="1168"/>
                </a:lnTo>
                <a:lnTo>
                  <a:pt x="553" y="1229"/>
                </a:lnTo>
                <a:lnTo>
                  <a:pt x="615" y="1260"/>
                </a:lnTo>
                <a:lnTo>
                  <a:pt x="737" y="1260"/>
                </a:lnTo>
                <a:lnTo>
                  <a:pt x="953" y="1168"/>
                </a:lnTo>
                <a:lnTo>
                  <a:pt x="1075" y="1075"/>
                </a:lnTo>
                <a:lnTo>
                  <a:pt x="1229" y="953"/>
                </a:lnTo>
                <a:lnTo>
                  <a:pt x="1352" y="830"/>
                </a:lnTo>
                <a:lnTo>
                  <a:pt x="1475" y="645"/>
                </a:lnTo>
                <a:lnTo>
                  <a:pt x="1567" y="461"/>
                </a:lnTo>
                <a:lnTo>
                  <a:pt x="1659" y="215"/>
                </a:lnTo>
                <a:lnTo>
                  <a:pt x="1659" y="123"/>
                </a:lnTo>
                <a:lnTo>
                  <a:pt x="1629" y="61"/>
                </a:lnTo>
                <a:lnTo>
                  <a:pt x="1567"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92;p44"/>
          <p:cNvSpPr/>
          <p:nvPr/>
        </p:nvSpPr>
        <p:spPr>
          <a:xfrm>
            <a:off x="1022201" y="5099066"/>
            <a:ext cx="466102" cy="115977"/>
          </a:xfrm>
          <a:custGeom>
            <a:avLst/>
            <a:gdLst/>
            <a:ahLst/>
            <a:cxnLst/>
            <a:rect l="l" t="t" r="r" b="b"/>
            <a:pathLst>
              <a:path w="5317" h="1323" extrusionOk="0">
                <a:moveTo>
                  <a:pt x="3012" y="1"/>
                </a:moveTo>
                <a:lnTo>
                  <a:pt x="2367" y="32"/>
                </a:lnTo>
                <a:lnTo>
                  <a:pt x="1998" y="62"/>
                </a:lnTo>
                <a:lnTo>
                  <a:pt x="1629" y="124"/>
                </a:lnTo>
                <a:lnTo>
                  <a:pt x="1230" y="247"/>
                </a:lnTo>
                <a:lnTo>
                  <a:pt x="830" y="431"/>
                </a:lnTo>
                <a:lnTo>
                  <a:pt x="431" y="677"/>
                </a:lnTo>
                <a:lnTo>
                  <a:pt x="246" y="831"/>
                </a:lnTo>
                <a:lnTo>
                  <a:pt x="62" y="1015"/>
                </a:lnTo>
                <a:lnTo>
                  <a:pt x="1" y="1107"/>
                </a:lnTo>
                <a:lnTo>
                  <a:pt x="31" y="1199"/>
                </a:lnTo>
                <a:lnTo>
                  <a:pt x="93" y="1291"/>
                </a:lnTo>
                <a:lnTo>
                  <a:pt x="185" y="1322"/>
                </a:lnTo>
                <a:lnTo>
                  <a:pt x="4640" y="1322"/>
                </a:lnTo>
                <a:lnTo>
                  <a:pt x="4763" y="1291"/>
                </a:lnTo>
                <a:lnTo>
                  <a:pt x="4855" y="1199"/>
                </a:lnTo>
                <a:lnTo>
                  <a:pt x="5285" y="247"/>
                </a:lnTo>
                <a:lnTo>
                  <a:pt x="5316" y="155"/>
                </a:lnTo>
                <a:lnTo>
                  <a:pt x="5285" y="93"/>
                </a:lnTo>
                <a:lnTo>
                  <a:pt x="5224" y="32"/>
                </a:lnTo>
                <a:lnTo>
                  <a:pt x="5132"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93;p44"/>
          <p:cNvSpPr/>
          <p:nvPr/>
        </p:nvSpPr>
        <p:spPr>
          <a:xfrm>
            <a:off x="1498988" y="5101783"/>
            <a:ext cx="145520" cy="113260"/>
          </a:xfrm>
          <a:custGeom>
            <a:avLst/>
            <a:gdLst/>
            <a:ahLst/>
            <a:cxnLst/>
            <a:rect l="l" t="t" r="r" b="b"/>
            <a:pathLst>
              <a:path w="1660" h="1292" extrusionOk="0">
                <a:moveTo>
                  <a:pt x="676" y="1"/>
                </a:moveTo>
                <a:lnTo>
                  <a:pt x="615" y="31"/>
                </a:lnTo>
                <a:lnTo>
                  <a:pt x="553" y="62"/>
                </a:lnTo>
                <a:lnTo>
                  <a:pt x="492" y="93"/>
                </a:lnTo>
                <a:lnTo>
                  <a:pt x="31" y="1107"/>
                </a:lnTo>
                <a:lnTo>
                  <a:pt x="0" y="1168"/>
                </a:lnTo>
                <a:lnTo>
                  <a:pt x="31" y="1230"/>
                </a:lnTo>
                <a:lnTo>
                  <a:pt x="62" y="1260"/>
                </a:lnTo>
                <a:lnTo>
                  <a:pt x="123" y="1291"/>
                </a:lnTo>
                <a:lnTo>
                  <a:pt x="1506" y="1291"/>
                </a:lnTo>
                <a:lnTo>
                  <a:pt x="1567" y="1260"/>
                </a:lnTo>
                <a:lnTo>
                  <a:pt x="1629" y="1230"/>
                </a:lnTo>
                <a:lnTo>
                  <a:pt x="1659" y="1138"/>
                </a:lnTo>
                <a:lnTo>
                  <a:pt x="1659" y="1045"/>
                </a:lnTo>
                <a:lnTo>
                  <a:pt x="1567" y="830"/>
                </a:lnTo>
                <a:lnTo>
                  <a:pt x="1475" y="615"/>
                </a:lnTo>
                <a:lnTo>
                  <a:pt x="1352" y="462"/>
                </a:lnTo>
                <a:lnTo>
                  <a:pt x="1229" y="308"/>
                </a:lnTo>
                <a:lnTo>
                  <a:pt x="1075" y="216"/>
                </a:lnTo>
                <a:lnTo>
                  <a:pt x="953" y="124"/>
                </a:lnTo>
                <a:lnTo>
                  <a:pt x="737" y="31"/>
                </a:lnTo>
                <a:lnTo>
                  <a:pt x="676"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94;p44"/>
          <p:cNvSpPr/>
          <p:nvPr/>
        </p:nvSpPr>
        <p:spPr>
          <a:xfrm>
            <a:off x="1719805" y="4404178"/>
            <a:ext cx="247910" cy="27000"/>
          </a:xfrm>
          <a:custGeom>
            <a:avLst/>
            <a:gdLst/>
            <a:ahLst/>
            <a:cxnLst/>
            <a:rect l="l" t="t" r="r" b="b"/>
            <a:pathLst>
              <a:path w="2828" h="308" extrusionOk="0">
                <a:moveTo>
                  <a:pt x="1" y="1"/>
                </a:moveTo>
                <a:lnTo>
                  <a:pt x="1" y="308"/>
                </a:lnTo>
                <a:lnTo>
                  <a:pt x="2827" y="308"/>
                </a:lnTo>
                <a:lnTo>
                  <a:pt x="2827" y="216"/>
                </a:lnTo>
                <a:lnTo>
                  <a:pt x="2797"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95;p44"/>
          <p:cNvSpPr/>
          <p:nvPr/>
        </p:nvSpPr>
        <p:spPr>
          <a:xfrm>
            <a:off x="1719805" y="5015613"/>
            <a:ext cx="247910" cy="29718"/>
          </a:xfrm>
          <a:custGeom>
            <a:avLst/>
            <a:gdLst/>
            <a:ahLst/>
            <a:cxnLst/>
            <a:rect l="l" t="t" r="r" b="b"/>
            <a:pathLst>
              <a:path w="2828" h="339" extrusionOk="0">
                <a:moveTo>
                  <a:pt x="1" y="0"/>
                </a:moveTo>
                <a:lnTo>
                  <a:pt x="1" y="338"/>
                </a:lnTo>
                <a:lnTo>
                  <a:pt x="2797" y="338"/>
                </a:lnTo>
                <a:lnTo>
                  <a:pt x="2827" y="93"/>
                </a:lnTo>
                <a:lnTo>
                  <a:pt x="2827"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96;p44"/>
          <p:cNvSpPr/>
          <p:nvPr/>
        </p:nvSpPr>
        <p:spPr>
          <a:xfrm>
            <a:off x="146822" y="4404178"/>
            <a:ext cx="678858" cy="118607"/>
          </a:xfrm>
          <a:custGeom>
            <a:avLst/>
            <a:gdLst/>
            <a:ahLst/>
            <a:cxnLst/>
            <a:rect l="l" t="t" r="r" b="b"/>
            <a:pathLst>
              <a:path w="7744" h="1353" extrusionOk="0">
                <a:moveTo>
                  <a:pt x="3319" y="1"/>
                </a:moveTo>
                <a:lnTo>
                  <a:pt x="3166" y="62"/>
                </a:lnTo>
                <a:lnTo>
                  <a:pt x="2950" y="277"/>
                </a:lnTo>
                <a:lnTo>
                  <a:pt x="2735" y="462"/>
                </a:lnTo>
                <a:lnTo>
                  <a:pt x="2520" y="646"/>
                </a:lnTo>
                <a:lnTo>
                  <a:pt x="2274" y="769"/>
                </a:lnTo>
                <a:lnTo>
                  <a:pt x="1998" y="892"/>
                </a:lnTo>
                <a:lnTo>
                  <a:pt x="1721" y="984"/>
                </a:lnTo>
                <a:lnTo>
                  <a:pt x="1445" y="1015"/>
                </a:lnTo>
                <a:lnTo>
                  <a:pt x="1138" y="1045"/>
                </a:lnTo>
                <a:lnTo>
                  <a:pt x="1" y="1045"/>
                </a:lnTo>
                <a:lnTo>
                  <a:pt x="1" y="1353"/>
                </a:lnTo>
                <a:lnTo>
                  <a:pt x="1445" y="1353"/>
                </a:lnTo>
                <a:lnTo>
                  <a:pt x="1752" y="1291"/>
                </a:lnTo>
                <a:lnTo>
                  <a:pt x="2059" y="1230"/>
                </a:lnTo>
                <a:lnTo>
                  <a:pt x="2336" y="1107"/>
                </a:lnTo>
                <a:lnTo>
                  <a:pt x="2582" y="984"/>
                </a:lnTo>
                <a:lnTo>
                  <a:pt x="2858" y="800"/>
                </a:lnTo>
                <a:lnTo>
                  <a:pt x="3073" y="615"/>
                </a:lnTo>
                <a:lnTo>
                  <a:pt x="3288" y="400"/>
                </a:lnTo>
                <a:lnTo>
                  <a:pt x="3381" y="339"/>
                </a:lnTo>
                <a:lnTo>
                  <a:pt x="3473" y="308"/>
                </a:lnTo>
                <a:lnTo>
                  <a:pt x="7744" y="308"/>
                </a:lnTo>
                <a:lnTo>
                  <a:pt x="7744"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97;p44"/>
          <p:cNvSpPr/>
          <p:nvPr/>
        </p:nvSpPr>
        <p:spPr>
          <a:xfrm>
            <a:off x="146822" y="4924007"/>
            <a:ext cx="678858" cy="121325"/>
          </a:xfrm>
          <a:custGeom>
            <a:avLst/>
            <a:gdLst/>
            <a:ahLst/>
            <a:cxnLst/>
            <a:rect l="l" t="t" r="r" b="b"/>
            <a:pathLst>
              <a:path w="7744" h="1384" extrusionOk="0">
                <a:moveTo>
                  <a:pt x="1" y="1"/>
                </a:moveTo>
                <a:lnTo>
                  <a:pt x="1" y="339"/>
                </a:lnTo>
                <a:lnTo>
                  <a:pt x="1445" y="339"/>
                </a:lnTo>
                <a:lnTo>
                  <a:pt x="1721" y="400"/>
                </a:lnTo>
                <a:lnTo>
                  <a:pt x="1998" y="492"/>
                </a:lnTo>
                <a:lnTo>
                  <a:pt x="2274" y="585"/>
                </a:lnTo>
                <a:lnTo>
                  <a:pt x="2520" y="738"/>
                </a:lnTo>
                <a:lnTo>
                  <a:pt x="2735" y="892"/>
                </a:lnTo>
                <a:lnTo>
                  <a:pt x="2950" y="1107"/>
                </a:lnTo>
                <a:lnTo>
                  <a:pt x="3166" y="1322"/>
                </a:lnTo>
                <a:lnTo>
                  <a:pt x="3319" y="1353"/>
                </a:lnTo>
                <a:lnTo>
                  <a:pt x="3503" y="1383"/>
                </a:lnTo>
                <a:lnTo>
                  <a:pt x="7744" y="1383"/>
                </a:lnTo>
                <a:lnTo>
                  <a:pt x="7744" y="1045"/>
                </a:lnTo>
                <a:lnTo>
                  <a:pt x="3473" y="1045"/>
                </a:lnTo>
                <a:lnTo>
                  <a:pt x="3381" y="1015"/>
                </a:lnTo>
                <a:lnTo>
                  <a:pt x="3288" y="984"/>
                </a:lnTo>
                <a:lnTo>
                  <a:pt x="3073" y="738"/>
                </a:lnTo>
                <a:lnTo>
                  <a:pt x="2858" y="554"/>
                </a:lnTo>
                <a:lnTo>
                  <a:pt x="2612" y="400"/>
                </a:lnTo>
                <a:lnTo>
                  <a:pt x="2336" y="247"/>
                </a:lnTo>
                <a:lnTo>
                  <a:pt x="2059" y="154"/>
                </a:lnTo>
                <a:lnTo>
                  <a:pt x="1752" y="62"/>
                </a:lnTo>
                <a:lnTo>
                  <a:pt x="1445" y="32"/>
                </a:lnTo>
                <a:lnTo>
                  <a:pt x="1138"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98;p44"/>
          <p:cNvSpPr/>
          <p:nvPr/>
        </p:nvSpPr>
        <p:spPr>
          <a:xfrm>
            <a:off x="192669" y="4264096"/>
            <a:ext cx="250539" cy="202150"/>
          </a:xfrm>
          <a:custGeom>
            <a:avLst/>
            <a:gdLst/>
            <a:ahLst/>
            <a:cxnLst/>
            <a:rect l="l" t="t" r="r" b="b"/>
            <a:pathLst>
              <a:path w="2858" h="2306" extrusionOk="0">
                <a:moveTo>
                  <a:pt x="2735" y="1"/>
                </a:moveTo>
                <a:lnTo>
                  <a:pt x="2305" y="124"/>
                </a:lnTo>
                <a:lnTo>
                  <a:pt x="1874" y="247"/>
                </a:lnTo>
                <a:lnTo>
                  <a:pt x="1444" y="431"/>
                </a:lnTo>
                <a:lnTo>
                  <a:pt x="1045" y="646"/>
                </a:lnTo>
                <a:lnTo>
                  <a:pt x="830" y="769"/>
                </a:lnTo>
                <a:lnTo>
                  <a:pt x="645" y="923"/>
                </a:lnTo>
                <a:lnTo>
                  <a:pt x="461" y="1107"/>
                </a:lnTo>
                <a:lnTo>
                  <a:pt x="307" y="1291"/>
                </a:lnTo>
                <a:lnTo>
                  <a:pt x="184" y="1507"/>
                </a:lnTo>
                <a:lnTo>
                  <a:pt x="92" y="1722"/>
                </a:lnTo>
                <a:lnTo>
                  <a:pt x="31" y="1967"/>
                </a:lnTo>
                <a:lnTo>
                  <a:pt x="0" y="2213"/>
                </a:lnTo>
                <a:lnTo>
                  <a:pt x="31" y="2275"/>
                </a:lnTo>
                <a:lnTo>
                  <a:pt x="92" y="2305"/>
                </a:lnTo>
                <a:lnTo>
                  <a:pt x="860" y="2305"/>
                </a:lnTo>
                <a:lnTo>
                  <a:pt x="1075" y="2275"/>
                </a:lnTo>
                <a:lnTo>
                  <a:pt x="1291" y="2213"/>
                </a:lnTo>
                <a:lnTo>
                  <a:pt x="1506" y="2121"/>
                </a:lnTo>
                <a:lnTo>
                  <a:pt x="1690" y="2029"/>
                </a:lnTo>
                <a:lnTo>
                  <a:pt x="1874" y="1937"/>
                </a:lnTo>
                <a:lnTo>
                  <a:pt x="2028" y="1783"/>
                </a:lnTo>
                <a:lnTo>
                  <a:pt x="2212" y="1660"/>
                </a:lnTo>
                <a:lnTo>
                  <a:pt x="2335" y="1507"/>
                </a:lnTo>
                <a:lnTo>
                  <a:pt x="2458" y="1322"/>
                </a:lnTo>
                <a:lnTo>
                  <a:pt x="2581" y="1138"/>
                </a:lnTo>
                <a:lnTo>
                  <a:pt x="2673" y="953"/>
                </a:lnTo>
                <a:lnTo>
                  <a:pt x="2765" y="738"/>
                </a:lnTo>
                <a:lnTo>
                  <a:pt x="2796" y="523"/>
                </a:lnTo>
                <a:lnTo>
                  <a:pt x="2827" y="308"/>
                </a:lnTo>
                <a:lnTo>
                  <a:pt x="2858" y="93"/>
                </a:lnTo>
                <a:lnTo>
                  <a:pt x="2858" y="32"/>
                </a:lnTo>
                <a:lnTo>
                  <a:pt x="282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9;p44"/>
          <p:cNvSpPr/>
          <p:nvPr/>
        </p:nvSpPr>
        <p:spPr>
          <a:xfrm>
            <a:off x="208798" y="4280314"/>
            <a:ext cx="218280" cy="172432"/>
          </a:xfrm>
          <a:custGeom>
            <a:avLst/>
            <a:gdLst/>
            <a:ahLst/>
            <a:cxnLst/>
            <a:rect l="l" t="t" r="r" b="b"/>
            <a:pathLst>
              <a:path w="2490" h="1967" extrusionOk="0">
                <a:moveTo>
                  <a:pt x="2489" y="0"/>
                </a:moveTo>
                <a:lnTo>
                  <a:pt x="2090" y="93"/>
                </a:lnTo>
                <a:lnTo>
                  <a:pt x="1690" y="246"/>
                </a:lnTo>
                <a:lnTo>
                  <a:pt x="1291" y="431"/>
                </a:lnTo>
                <a:lnTo>
                  <a:pt x="922" y="615"/>
                </a:lnTo>
                <a:lnTo>
                  <a:pt x="738" y="707"/>
                </a:lnTo>
                <a:lnTo>
                  <a:pt x="584" y="861"/>
                </a:lnTo>
                <a:lnTo>
                  <a:pt x="431" y="1014"/>
                </a:lnTo>
                <a:lnTo>
                  <a:pt x="308" y="1168"/>
                </a:lnTo>
                <a:lnTo>
                  <a:pt x="185" y="1352"/>
                </a:lnTo>
                <a:lnTo>
                  <a:pt x="93" y="1537"/>
                </a:lnTo>
                <a:lnTo>
                  <a:pt x="31" y="1752"/>
                </a:lnTo>
                <a:lnTo>
                  <a:pt x="0" y="1967"/>
                </a:lnTo>
                <a:lnTo>
                  <a:pt x="431" y="1967"/>
                </a:lnTo>
                <a:lnTo>
                  <a:pt x="646" y="1936"/>
                </a:lnTo>
                <a:lnTo>
                  <a:pt x="830" y="1905"/>
                </a:lnTo>
                <a:lnTo>
                  <a:pt x="1045" y="1875"/>
                </a:lnTo>
                <a:lnTo>
                  <a:pt x="1229" y="1813"/>
                </a:lnTo>
                <a:lnTo>
                  <a:pt x="1567" y="1629"/>
                </a:lnTo>
                <a:lnTo>
                  <a:pt x="1875" y="1383"/>
                </a:lnTo>
                <a:lnTo>
                  <a:pt x="2121" y="1106"/>
                </a:lnTo>
                <a:lnTo>
                  <a:pt x="2305" y="768"/>
                </a:lnTo>
                <a:lnTo>
                  <a:pt x="2397" y="584"/>
                </a:lnTo>
                <a:lnTo>
                  <a:pt x="2459" y="400"/>
                </a:lnTo>
                <a:lnTo>
                  <a:pt x="2489" y="185"/>
                </a:lnTo>
                <a:lnTo>
                  <a:pt x="2489"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1;p44"/>
          <p:cNvSpPr/>
          <p:nvPr/>
        </p:nvSpPr>
        <p:spPr>
          <a:xfrm>
            <a:off x="321881" y="4320725"/>
            <a:ext cx="48565" cy="78195"/>
          </a:xfrm>
          <a:custGeom>
            <a:avLst/>
            <a:gdLst/>
            <a:ahLst/>
            <a:cxnLst/>
            <a:rect l="l" t="t" r="r" b="b"/>
            <a:pathLst>
              <a:path w="554" h="892" extrusionOk="0">
                <a:moveTo>
                  <a:pt x="277" y="0"/>
                </a:moveTo>
                <a:lnTo>
                  <a:pt x="185" y="31"/>
                </a:lnTo>
                <a:lnTo>
                  <a:pt x="93" y="123"/>
                </a:lnTo>
                <a:lnTo>
                  <a:pt x="32" y="277"/>
                </a:lnTo>
                <a:lnTo>
                  <a:pt x="1" y="430"/>
                </a:lnTo>
                <a:lnTo>
                  <a:pt x="32" y="615"/>
                </a:lnTo>
                <a:lnTo>
                  <a:pt x="93" y="738"/>
                </a:lnTo>
                <a:lnTo>
                  <a:pt x="185" y="830"/>
                </a:lnTo>
                <a:lnTo>
                  <a:pt x="277" y="891"/>
                </a:lnTo>
                <a:lnTo>
                  <a:pt x="370" y="830"/>
                </a:lnTo>
                <a:lnTo>
                  <a:pt x="462" y="738"/>
                </a:lnTo>
                <a:lnTo>
                  <a:pt x="523" y="615"/>
                </a:lnTo>
                <a:lnTo>
                  <a:pt x="554" y="430"/>
                </a:lnTo>
                <a:lnTo>
                  <a:pt x="523" y="277"/>
                </a:lnTo>
                <a:lnTo>
                  <a:pt x="462" y="123"/>
                </a:lnTo>
                <a:lnTo>
                  <a:pt x="370" y="31"/>
                </a:lnTo>
                <a:lnTo>
                  <a:pt x="277" y="0"/>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2;p44"/>
          <p:cNvSpPr/>
          <p:nvPr/>
        </p:nvSpPr>
        <p:spPr>
          <a:xfrm>
            <a:off x="192669" y="4983266"/>
            <a:ext cx="250539" cy="202150"/>
          </a:xfrm>
          <a:custGeom>
            <a:avLst/>
            <a:gdLst/>
            <a:ahLst/>
            <a:cxnLst/>
            <a:rect l="l" t="t" r="r" b="b"/>
            <a:pathLst>
              <a:path w="2858" h="2306" extrusionOk="0">
                <a:moveTo>
                  <a:pt x="31" y="1"/>
                </a:moveTo>
                <a:lnTo>
                  <a:pt x="0" y="93"/>
                </a:lnTo>
                <a:lnTo>
                  <a:pt x="31" y="339"/>
                </a:lnTo>
                <a:lnTo>
                  <a:pt x="92" y="554"/>
                </a:lnTo>
                <a:lnTo>
                  <a:pt x="184" y="769"/>
                </a:lnTo>
                <a:lnTo>
                  <a:pt x="307" y="984"/>
                </a:lnTo>
                <a:lnTo>
                  <a:pt x="461" y="1168"/>
                </a:lnTo>
                <a:lnTo>
                  <a:pt x="645" y="1353"/>
                </a:lnTo>
                <a:lnTo>
                  <a:pt x="830" y="1506"/>
                </a:lnTo>
                <a:lnTo>
                  <a:pt x="1045" y="1660"/>
                </a:lnTo>
                <a:lnTo>
                  <a:pt x="1444" y="1844"/>
                </a:lnTo>
                <a:lnTo>
                  <a:pt x="1874" y="2029"/>
                </a:lnTo>
                <a:lnTo>
                  <a:pt x="2305" y="2182"/>
                </a:lnTo>
                <a:lnTo>
                  <a:pt x="2735" y="2305"/>
                </a:lnTo>
                <a:lnTo>
                  <a:pt x="2796" y="2305"/>
                </a:lnTo>
                <a:lnTo>
                  <a:pt x="2827" y="2274"/>
                </a:lnTo>
                <a:lnTo>
                  <a:pt x="2858" y="2244"/>
                </a:lnTo>
                <a:lnTo>
                  <a:pt x="2858" y="2213"/>
                </a:lnTo>
                <a:lnTo>
                  <a:pt x="2827" y="1998"/>
                </a:lnTo>
                <a:lnTo>
                  <a:pt x="2796" y="1752"/>
                </a:lnTo>
                <a:lnTo>
                  <a:pt x="2765" y="1537"/>
                </a:lnTo>
                <a:lnTo>
                  <a:pt x="2673" y="1353"/>
                </a:lnTo>
                <a:lnTo>
                  <a:pt x="2581" y="1138"/>
                </a:lnTo>
                <a:lnTo>
                  <a:pt x="2458" y="984"/>
                </a:lnTo>
                <a:lnTo>
                  <a:pt x="2335" y="800"/>
                </a:lnTo>
                <a:lnTo>
                  <a:pt x="2212" y="646"/>
                </a:lnTo>
                <a:lnTo>
                  <a:pt x="2028" y="492"/>
                </a:lnTo>
                <a:lnTo>
                  <a:pt x="1874" y="369"/>
                </a:lnTo>
                <a:lnTo>
                  <a:pt x="1690" y="247"/>
                </a:lnTo>
                <a:lnTo>
                  <a:pt x="1506" y="154"/>
                </a:lnTo>
                <a:lnTo>
                  <a:pt x="1291" y="93"/>
                </a:lnTo>
                <a:lnTo>
                  <a:pt x="1075" y="32"/>
                </a:lnTo>
                <a:lnTo>
                  <a:pt x="860"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3;p44"/>
          <p:cNvSpPr/>
          <p:nvPr/>
        </p:nvSpPr>
        <p:spPr>
          <a:xfrm>
            <a:off x="208798" y="4996765"/>
            <a:ext cx="218280" cy="172432"/>
          </a:xfrm>
          <a:custGeom>
            <a:avLst/>
            <a:gdLst/>
            <a:ahLst/>
            <a:cxnLst/>
            <a:rect l="l" t="t" r="r" b="b"/>
            <a:pathLst>
              <a:path w="2490" h="1967" extrusionOk="0">
                <a:moveTo>
                  <a:pt x="0" y="0"/>
                </a:moveTo>
                <a:lnTo>
                  <a:pt x="31" y="215"/>
                </a:lnTo>
                <a:lnTo>
                  <a:pt x="93" y="400"/>
                </a:lnTo>
                <a:lnTo>
                  <a:pt x="185" y="615"/>
                </a:lnTo>
                <a:lnTo>
                  <a:pt x="308" y="769"/>
                </a:lnTo>
                <a:lnTo>
                  <a:pt x="431" y="953"/>
                </a:lnTo>
                <a:lnTo>
                  <a:pt x="584" y="1107"/>
                </a:lnTo>
                <a:lnTo>
                  <a:pt x="738" y="1229"/>
                </a:lnTo>
                <a:lnTo>
                  <a:pt x="922" y="1352"/>
                </a:lnTo>
                <a:lnTo>
                  <a:pt x="1291" y="1537"/>
                </a:lnTo>
                <a:lnTo>
                  <a:pt x="1690" y="1690"/>
                </a:lnTo>
                <a:lnTo>
                  <a:pt x="2090" y="1844"/>
                </a:lnTo>
                <a:lnTo>
                  <a:pt x="2489" y="1967"/>
                </a:lnTo>
                <a:lnTo>
                  <a:pt x="2489" y="1752"/>
                </a:lnTo>
                <a:lnTo>
                  <a:pt x="2459" y="1567"/>
                </a:lnTo>
                <a:lnTo>
                  <a:pt x="2397" y="1383"/>
                </a:lnTo>
                <a:lnTo>
                  <a:pt x="2305" y="1199"/>
                </a:lnTo>
                <a:lnTo>
                  <a:pt x="2121" y="861"/>
                </a:lnTo>
                <a:lnTo>
                  <a:pt x="1875" y="584"/>
                </a:lnTo>
                <a:lnTo>
                  <a:pt x="1567" y="338"/>
                </a:lnTo>
                <a:lnTo>
                  <a:pt x="1229" y="154"/>
                </a:lnTo>
                <a:lnTo>
                  <a:pt x="1045" y="93"/>
                </a:lnTo>
                <a:lnTo>
                  <a:pt x="830" y="31"/>
                </a:lnTo>
                <a:lnTo>
                  <a:pt x="646"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5;p44"/>
          <p:cNvSpPr/>
          <p:nvPr/>
        </p:nvSpPr>
        <p:spPr>
          <a:xfrm>
            <a:off x="321881" y="5050589"/>
            <a:ext cx="48565" cy="78195"/>
          </a:xfrm>
          <a:custGeom>
            <a:avLst/>
            <a:gdLst/>
            <a:ahLst/>
            <a:cxnLst/>
            <a:rect l="l" t="t" r="r" b="b"/>
            <a:pathLst>
              <a:path w="554" h="892" extrusionOk="0">
                <a:moveTo>
                  <a:pt x="277" y="1"/>
                </a:moveTo>
                <a:lnTo>
                  <a:pt x="185" y="32"/>
                </a:lnTo>
                <a:lnTo>
                  <a:pt x="93" y="124"/>
                </a:lnTo>
                <a:lnTo>
                  <a:pt x="32" y="277"/>
                </a:lnTo>
                <a:lnTo>
                  <a:pt x="1" y="431"/>
                </a:lnTo>
                <a:lnTo>
                  <a:pt x="32" y="615"/>
                </a:lnTo>
                <a:lnTo>
                  <a:pt x="93" y="738"/>
                </a:lnTo>
                <a:lnTo>
                  <a:pt x="185" y="861"/>
                </a:lnTo>
                <a:lnTo>
                  <a:pt x="277" y="892"/>
                </a:lnTo>
                <a:lnTo>
                  <a:pt x="370" y="861"/>
                </a:lnTo>
                <a:lnTo>
                  <a:pt x="462" y="738"/>
                </a:lnTo>
                <a:lnTo>
                  <a:pt x="523" y="615"/>
                </a:lnTo>
                <a:lnTo>
                  <a:pt x="554" y="431"/>
                </a:lnTo>
                <a:lnTo>
                  <a:pt x="523" y="277"/>
                </a:lnTo>
                <a:lnTo>
                  <a:pt x="462" y="124"/>
                </a:lnTo>
                <a:lnTo>
                  <a:pt x="370" y="32"/>
                </a:lnTo>
                <a:lnTo>
                  <a:pt x="27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06;p44"/>
          <p:cNvSpPr/>
          <p:nvPr/>
        </p:nvSpPr>
        <p:spPr>
          <a:xfrm>
            <a:off x="981790" y="4455372"/>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007;p44"/>
          <p:cNvSpPr/>
          <p:nvPr/>
        </p:nvSpPr>
        <p:spPr>
          <a:xfrm>
            <a:off x="981790" y="4961701"/>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008;p44"/>
          <p:cNvSpPr/>
          <p:nvPr/>
        </p:nvSpPr>
        <p:spPr>
          <a:xfrm>
            <a:off x="1628199" y="4355702"/>
            <a:ext cx="142890" cy="735401"/>
          </a:xfrm>
          <a:custGeom>
            <a:avLst/>
            <a:gdLst/>
            <a:ahLst/>
            <a:cxnLst/>
            <a:rect l="l" t="t" r="r" b="b"/>
            <a:pathLst>
              <a:path w="1630" h="8389" extrusionOk="0">
                <a:moveTo>
                  <a:pt x="769" y="1"/>
                </a:moveTo>
                <a:lnTo>
                  <a:pt x="646" y="31"/>
                </a:lnTo>
                <a:lnTo>
                  <a:pt x="554" y="124"/>
                </a:lnTo>
                <a:lnTo>
                  <a:pt x="431" y="339"/>
                </a:lnTo>
                <a:lnTo>
                  <a:pt x="308" y="492"/>
                </a:lnTo>
                <a:lnTo>
                  <a:pt x="93" y="707"/>
                </a:lnTo>
                <a:lnTo>
                  <a:pt x="32" y="769"/>
                </a:lnTo>
                <a:lnTo>
                  <a:pt x="1" y="861"/>
                </a:lnTo>
                <a:lnTo>
                  <a:pt x="1" y="953"/>
                </a:lnTo>
                <a:lnTo>
                  <a:pt x="32" y="1015"/>
                </a:lnTo>
                <a:lnTo>
                  <a:pt x="124" y="1168"/>
                </a:lnTo>
                <a:lnTo>
                  <a:pt x="185" y="1322"/>
                </a:lnTo>
                <a:lnTo>
                  <a:pt x="247" y="1660"/>
                </a:lnTo>
                <a:lnTo>
                  <a:pt x="308" y="2090"/>
                </a:lnTo>
                <a:lnTo>
                  <a:pt x="339" y="2551"/>
                </a:lnTo>
                <a:lnTo>
                  <a:pt x="400" y="3288"/>
                </a:lnTo>
                <a:lnTo>
                  <a:pt x="431" y="4149"/>
                </a:lnTo>
                <a:lnTo>
                  <a:pt x="431" y="4855"/>
                </a:lnTo>
                <a:lnTo>
                  <a:pt x="400" y="5132"/>
                </a:lnTo>
                <a:lnTo>
                  <a:pt x="339" y="5869"/>
                </a:lnTo>
                <a:lnTo>
                  <a:pt x="308" y="6330"/>
                </a:lnTo>
                <a:lnTo>
                  <a:pt x="247" y="6730"/>
                </a:lnTo>
                <a:lnTo>
                  <a:pt x="185" y="7098"/>
                </a:lnTo>
                <a:lnTo>
                  <a:pt x="124" y="7252"/>
                </a:lnTo>
                <a:lnTo>
                  <a:pt x="32" y="7375"/>
                </a:lnTo>
                <a:lnTo>
                  <a:pt x="1" y="7467"/>
                </a:lnTo>
                <a:lnTo>
                  <a:pt x="1" y="7559"/>
                </a:lnTo>
                <a:lnTo>
                  <a:pt x="32" y="7651"/>
                </a:lnTo>
                <a:lnTo>
                  <a:pt x="93" y="7713"/>
                </a:lnTo>
                <a:lnTo>
                  <a:pt x="308" y="7928"/>
                </a:lnTo>
                <a:lnTo>
                  <a:pt x="431" y="8082"/>
                </a:lnTo>
                <a:lnTo>
                  <a:pt x="554" y="8266"/>
                </a:lnTo>
                <a:lnTo>
                  <a:pt x="646" y="8358"/>
                </a:lnTo>
                <a:lnTo>
                  <a:pt x="769" y="8389"/>
                </a:lnTo>
                <a:lnTo>
                  <a:pt x="892" y="8389"/>
                </a:lnTo>
                <a:lnTo>
                  <a:pt x="984" y="8297"/>
                </a:lnTo>
                <a:lnTo>
                  <a:pt x="1076" y="8082"/>
                </a:lnTo>
                <a:lnTo>
                  <a:pt x="1199" y="7836"/>
                </a:lnTo>
                <a:lnTo>
                  <a:pt x="1291" y="7528"/>
                </a:lnTo>
                <a:lnTo>
                  <a:pt x="1384" y="7191"/>
                </a:lnTo>
                <a:lnTo>
                  <a:pt x="1476" y="6453"/>
                </a:lnTo>
                <a:lnTo>
                  <a:pt x="1537" y="5839"/>
                </a:lnTo>
                <a:lnTo>
                  <a:pt x="1599" y="5193"/>
                </a:lnTo>
                <a:lnTo>
                  <a:pt x="1629" y="5070"/>
                </a:lnTo>
                <a:lnTo>
                  <a:pt x="1629" y="4702"/>
                </a:lnTo>
                <a:lnTo>
                  <a:pt x="1599" y="3565"/>
                </a:lnTo>
                <a:lnTo>
                  <a:pt x="1568" y="2920"/>
                </a:lnTo>
                <a:lnTo>
                  <a:pt x="1537" y="2244"/>
                </a:lnTo>
                <a:lnTo>
                  <a:pt x="1476" y="1660"/>
                </a:lnTo>
                <a:lnTo>
                  <a:pt x="1384" y="1230"/>
                </a:lnTo>
                <a:lnTo>
                  <a:pt x="1291" y="861"/>
                </a:lnTo>
                <a:lnTo>
                  <a:pt x="1199" y="554"/>
                </a:lnTo>
                <a:lnTo>
                  <a:pt x="1076" y="308"/>
                </a:lnTo>
                <a:lnTo>
                  <a:pt x="984" y="124"/>
                </a:lnTo>
                <a:lnTo>
                  <a:pt x="892" y="31"/>
                </a:lnTo>
                <a:lnTo>
                  <a:pt x="769"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009;p44"/>
          <p:cNvSpPr/>
          <p:nvPr/>
        </p:nvSpPr>
        <p:spPr>
          <a:xfrm>
            <a:off x="731343" y="4277596"/>
            <a:ext cx="350212" cy="894333"/>
          </a:xfrm>
          <a:custGeom>
            <a:avLst/>
            <a:gdLst/>
            <a:ahLst/>
            <a:cxnLst/>
            <a:rect l="l" t="t" r="r" b="b"/>
            <a:pathLst>
              <a:path w="3995" h="10202" extrusionOk="0">
                <a:moveTo>
                  <a:pt x="1598" y="1"/>
                </a:moveTo>
                <a:lnTo>
                  <a:pt x="1321" y="185"/>
                </a:lnTo>
                <a:lnTo>
                  <a:pt x="1106" y="400"/>
                </a:lnTo>
                <a:lnTo>
                  <a:pt x="891" y="646"/>
                </a:lnTo>
                <a:lnTo>
                  <a:pt x="738" y="892"/>
                </a:lnTo>
                <a:lnTo>
                  <a:pt x="584" y="1137"/>
                </a:lnTo>
                <a:lnTo>
                  <a:pt x="461" y="1414"/>
                </a:lnTo>
                <a:lnTo>
                  <a:pt x="369" y="1691"/>
                </a:lnTo>
                <a:lnTo>
                  <a:pt x="277" y="1967"/>
                </a:lnTo>
                <a:lnTo>
                  <a:pt x="185" y="2459"/>
                </a:lnTo>
                <a:lnTo>
                  <a:pt x="123" y="2889"/>
                </a:lnTo>
                <a:lnTo>
                  <a:pt x="92" y="3350"/>
                </a:lnTo>
                <a:lnTo>
                  <a:pt x="62" y="4364"/>
                </a:lnTo>
                <a:lnTo>
                  <a:pt x="0" y="5101"/>
                </a:lnTo>
                <a:lnTo>
                  <a:pt x="62" y="5839"/>
                </a:lnTo>
                <a:lnTo>
                  <a:pt x="92" y="6852"/>
                </a:lnTo>
                <a:lnTo>
                  <a:pt x="123" y="7283"/>
                </a:lnTo>
                <a:lnTo>
                  <a:pt x="185" y="7713"/>
                </a:lnTo>
                <a:lnTo>
                  <a:pt x="277" y="8235"/>
                </a:lnTo>
                <a:lnTo>
                  <a:pt x="369" y="8481"/>
                </a:lnTo>
                <a:lnTo>
                  <a:pt x="461" y="8757"/>
                </a:lnTo>
                <a:lnTo>
                  <a:pt x="584" y="9034"/>
                </a:lnTo>
                <a:lnTo>
                  <a:pt x="738" y="9311"/>
                </a:lnTo>
                <a:lnTo>
                  <a:pt x="891" y="9556"/>
                </a:lnTo>
                <a:lnTo>
                  <a:pt x="1106" y="9802"/>
                </a:lnTo>
                <a:lnTo>
                  <a:pt x="1321" y="9987"/>
                </a:lnTo>
                <a:lnTo>
                  <a:pt x="1598" y="10171"/>
                </a:lnTo>
                <a:lnTo>
                  <a:pt x="1659" y="10202"/>
                </a:lnTo>
                <a:lnTo>
                  <a:pt x="1752" y="10171"/>
                </a:lnTo>
                <a:lnTo>
                  <a:pt x="1813" y="10140"/>
                </a:lnTo>
                <a:lnTo>
                  <a:pt x="2120" y="9802"/>
                </a:lnTo>
                <a:lnTo>
                  <a:pt x="2305" y="9649"/>
                </a:lnTo>
                <a:lnTo>
                  <a:pt x="2550" y="9464"/>
                </a:lnTo>
                <a:lnTo>
                  <a:pt x="2796" y="9280"/>
                </a:lnTo>
                <a:lnTo>
                  <a:pt x="3104" y="9126"/>
                </a:lnTo>
                <a:lnTo>
                  <a:pt x="3472" y="9003"/>
                </a:lnTo>
                <a:lnTo>
                  <a:pt x="3841" y="8880"/>
                </a:lnTo>
                <a:lnTo>
                  <a:pt x="3933" y="8850"/>
                </a:lnTo>
                <a:lnTo>
                  <a:pt x="3964" y="8788"/>
                </a:lnTo>
                <a:lnTo>
                  <a:pt x="3995" y="8696"/>
                </a:lnTo>
                <a:lnTo>
                  <a:pt x="3964" y="8604"/>
                </a:lnTo>
                <a:lnTo>
                  <a:pt x="3810" y="8235"/>
                </a:lnTo>
                <a:lnTo>
                  <a:pt x="3687" y="7774"/>
                </a:lnTo>
                <a:lnTo>
                  <a:pt x="3564" y="7252"/>
                </a:lnTo>
                <a:lnTo>
                  <a:pt x="3564" y="6975"/>
                </a:lnTo>
                <a:lnTo>
                  <a:pt x="3534" y="6668"/>
                </a:lnTo>
                <a:lnTo>
                  <a:pt x="3534" y="3503"/>
                </a:lnTo>
                <a:lnTo>
                  <a:pt x="3564" y="3227"/>
                </a:lnTo>
                <a:lnTo>
                  <a:pt x="3564" y="2920"/>
                </a:lnTo>
                <a:lnTo>
                  <a:pt x="3687" y="2397"/>
                </a:lnTo>
                <a:lnTo>
                  <a:pt x="3810" y="1936"/>
                </a:lnTo>
                <a:lnTo>
                  <a:pt x="3964" y="1568"/>
                </a:lnTo>
                <a:lnTo>
                  <a:pt x="3995" y="1475"/>
                </a:lnTo>
                <a:lnTo>
                  <a:pt x="3964" y="1414"/>
                </a:lnTo>
                <a:lnTo>
                  <a:pt x="3933" y="1353"/>
                </a:lnTo>
                <a:lnTo>
                  <a:pt x="3841" y="1322"/>
                </a:lnTo>
                <a:lnTo>
                  <a:pt x="3472" y="1199"/>
                </a:lnTo>
                <a:lnTo>
                  <a:pt x="3104" y="1045"/>
                </a:lnTo>
                <a:lnTo>
                  <a:pt x="2796" y="892"/>
                </a:lnTo>
                <a:lnTo>
                  <a:pt x="2550" y="738"/>
                </a:lnTo>
                <a:lnTo>
                  <a:pt x="2305" y="554"/>
                </a:lnTo>
                <a:lnTo>
                  <a:pt x="2120" y="369"/>
                </a:lnTo>
                <a:lnTo>
                  <a:pt x="1813" y="62"/>
                </a:lnTo>
                <a:lnTo>
                  <a:pt x="1752"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10;p44"/>
          <p:cNvSpPr/>
          <p:nvPr/>
        </p:nvSpPr>
        <p:spPr>
          <a:xfrm>
            <a:off x="1232324" y="4581955"/>
            <a:ext cx="285604" cy="285604"/>
          </a:xfrm>
          <a:custGeom>
            <a:avLst/>
            <a:gdLst/>
            <a:ahLst/>
            <a:cxnLst/>
            <a:rect l="l" t="t" r="r" b="b"/>
            <a:pathLst>
              <a:path w="3258" h="3258" extrusionOk="0">
                <a:moveTo>
                  <a:pt x="246" y="1"/>
                </a:moveTo>
                <a:lnTo>
                  <a:pt x="154" y="31"/>
                </a:lnTo>
                <a:lnTo>
                  <a:pt x="62" y="62"/>
                </a:lnTo>
                <a:lnTo>
                  <a:pt x="31" y="154"/>
                </a:lnTo>
                <a:lnTo>
                  <a:pt x="0" y="246"/>
                </a:lnTo>
                <a:lnTo>
                  <a:pt x="0" y="2981"/>
                </a:lnTo>
                <a:lnTo>
                  <a:pt x="31" y="3104"/>
                </a:lnTo>
                <a:lnTo>
                  <a:pt x="62" y="3165"/>
                </a:lnTo>
                <a:lnTo>
                  <a:pt x="154" y="3227"/>
                </a:lnTo>
                <a:lnTo>
                  <a:pt x="246" y="3258"/>
                </a:lnTo>
                <a:lnTo>
                  <a:pt x="3011" y="3258"/>
                </a:lnTo>
                <a:lnTo>
                  <a:pt x="3104" y="3227"/>
                </a:lnTo>
                <a:lnTo>
                  <a:pt x="3165" y="3165"/>
                </a:lnTo>
                <a:lnTo>
                  <a:pt x="3226" y="3104"/>
                </a:lnTo>
                <a:lnTo>
                  <a:pt x="3257" y="2981"/>
                </a:lnTo>
                <a:lnTo>
                  <a:pt x="3257" y="246"/>
                </a:lnTo>
                <a:lnTo>
                  <a:pt x="3226" y="154"/>
                </a:lnTo>
                <a:lnTo>
                  <a:pt x="3165" y="62"/>
                </a:lnTo>
                <a:lnTo>
                  <a:pt x="3104" y="31"/>
                </a:lnTo>
                <a:lnTo>
                  <a:pt x="3011"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11;p44"/>
          <p:cNvSpPr/>
          <p:nvPr/>
        </p:nvSpPr>
        <p:spPr>
          <a:xfrm>
            <a:off x="1232324" y="4581955"/>
            <a:ext cx="285604" cy="242474"/>
          </a:xfrm>
          <a:custGeom>
            <a:avLst/>
            <a:gdLst/>
            <a:ahLst/>
            <a:cxnLst/>
            <a:rect l="l" t="t" r="r" b="b"/>
            <a:pathLst>
              <a:path w="3258" h="2766" extrusionOk="0">
                <a:moveTo>
                  <a:pt x="246" y="1"/>
                </a:moveTo>
                <a:lnTo>
                  <a:pt x="154" y="31"/>
                </a:lnTo>
                <a:lnTo>
                  <a:pt x="62" y="62"/>
                </a:lnTo>
                <a:lnTo>
                  <a:pt x="31" y="154"/>
                </a:lnTo>
                <a:lnTo>
                  <a:pt x="0" y="246"/>
                </a:lnTo>
                <a:lnTo>
                  <a:pt x="0" y="492"/>
                </a:lnTo>
                <a:lnTo>
                  <a:pt x="3257" y="2766"/>
                </a:lnTo>
                <a:lnTo>
                  <a:pt x="3257" y="246"/>
                </a:lnTo>
                <a:lnTo>
                  <a:pt x="3226" y="154"/>
                </a:lnTo>
                <a:lnTo>
                  <a:pt x="3165" y="62"/>
                </a:lnTo>
                <a:lnTo>
                  <a:pt x="3104" y="31"/>
                </a:lnTo>
                <a:lnTo>
                  <a:pt x="3011"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12;p44"/>
          <p:cNvSpPr/>
          <p:nvPr/>
        </p:nvSpPr>
        <p:spPr>
          <a:xfrm>
            <a:off x="731343" y="4501131"/>
            <a:ext cx="350212" cy="554991"/>
          </a:xfrm>
          <a:custGeom>
            <a:avLst/>
            <a:gdLst/>
            <a:ahLst/>
            <a:cxnLst/>
            <a:rect l="l" t="t" r="r" b="b"/>
            <a:pathLst>
              <a:path w="3995" h="6331" extrusionOk="0">
                <a:moveTo>
                  <a:pt x="154" y="1"/>
                </a:moveTo>
                <a:lnTo>
                  <a:pt x="92" y="554"/>
                </a:lnTo>
                <a:lnTo>
                  <a:pt x="92" y="800"/>
                </a:lnTo>
                <a:lnTo>
                  <a:pt x="62" y="1814"/>
                </a:lnTo>
                <a:lnTo>
                  <a:pt x="0" y="2551"/>
                </a:lnTo>
                <a:lnTo>
                  <a:pt x="92" y="3872"/>
                </a:lnTo>
                <a:lnTo>
                  <a:pt x="3872" y="6330"/>
                </a:lnTo>
                <a:lnTo>
                  <a:pt x="3933" y="6269"/>
                </a:lnTo>
                <a:lnTo>
                  <a:pt x="3964" y="6238"/>
                </a:lnTo>
                <a:lnTo>
                  <a:pt x="3995" y="6146"/>
                </a:lnTo>
                <a:lnTo>
                  <a:pt x="3964" y="6054"/>
                </a:lnTo>
                <a:lnTo>
                  <a:pt x="3810" y="5685"/>
                </a:lnTo>
                <a:lnTo>
                  <a:pt x="3687" y="5224"/>
                </a:lnTo>
                <a:lnTo>
                  <a:pt x="3564" y="4702"/>
                </a:lnTo>
                <a:lnTo>
                  <a:pt x="3564" y="4425"/>
                </a:lnTo>
                <a:lnTo>
                  <a:pt x="3534" y="4118"/>
                </a:lnTo>
                <a:lnTo>
                  <a:pt x="3534" y="2182"/>
                </a:lnTo>
                <a:lnTo>
                  <a:pt x="154"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13;p44"/>
          <p:cNvSpPr/>
          <p:nvPr/>
        </p:nvSpPr>
        <p:spPr>
          <a:xfrm>
            <a:off x="750190" y="4347637"/>
            <a:ext cx="299017" cy="317952"/>
          </a:xfrm>
          <a:custGeom>
            <a:avLst/>
            <a:gdLst/>
            <a:ahLst/>
            <a:cxnLst/>
            <a:rect l="l" t="t" r="r" b="b"/>
            <a:pathLst>
              <a:path w="3411" h="3627" extrusionOk="0">
                <a:moveTo>
                  <a:pt x="553" y="0"/>
                </a:moveTo>
                <a:lnTo>
                  <a:pt x="369" y="369"/>
                </a:lnTo>
                <a:lnTo>
                  <a:pt x="185" y="738"/>
                </a:lnTo>
                <a:lnTo>
                  <a:pt x="92" y="1137"/>
                </a:lnTo>
                <a:lnTo>
                  <a:pt x="0" y="1475"/>
                </a:lnTo>
                <a:lnTo>
                  <a:pt x="3319" y="3626"/>
                </a:lnTo>
                <a:lnTo>
                  <a:pt x="3319" y="2704"/>
                </a:lnTo>
                <a:lnTo>
                  <a:pt x="3349" y="2274"/>
                </a:lnTo>
                <a:lnTo>
                  <a:pt x="3411" y="1844"/>
                </a:lnTo>
                <a:lnTo>
                  <a:pt x="553"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14;p44"/>
          <p:cNvSpPr/>
          <p:nvPr/>
        </p:nvSpPr>
        <p:spPr>
          <a:xfrm>
            <a:off x="1663264" y="4805490"/>
            <a:ext cx="88" cy="88"/>
          </a:xfrm>
          <a:custGeom>
            <a:avLst/>
            <a:gdLst/>
            <a:ahLst/>
            <a:cxnLst/>
            <a:rect l="l" t="t" r="r" b="b"/>
            <a:pathLst>
              <a:path w="1" h="1" extrusionOk="0">
                <a:moveTo>
                  <a:pt x="0" y="1"/>
                </a:moveTo>
                <a:lnTo>
                  <a:pt x="0" y="1"/>
                </a:lnTo>
                <a:close/>
              </a:path>
            </a:pathLst>
          </a:custGeom>
          <a:solidFill>
            <a:srgbClr val="42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15;p44"/>
          <p:cNvSpPr/>
          <p:nvPr/>
        </p:nvSpPr>
        <p:spPr>
          <a:xfrm>
            <a:off x="1663264" y="4805490"/>
            <a:ext cx="88" cy="88"/>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16;p44"/>
          <p:cNvSpPr/>
          <p:nvPr/>
        </p:nvSpPr>
        <p:spPr>
          <a:xfrm>
            <a:off x="1657829" y="4635866"/>
            <a:ext cx="113260" cy="315234"/>
          </a:xfrm>
          <a:custGeom>
            <a:avLst/>
            <a:gdLst/>
            <a:ahLst/>
            <a:cxnLst/>
            <a:rect l="l" t="t" r="r" b="b"/>
            <a:pathLst>
              <a:path w="1292" h="3596" extrusionOk="0">
                <a:moveTo>
                  <a:pt x="62" y="0"/>
                </a:moveTo>
                <a:lnTo>
                  <a:pt x="93" y="676"/>
                </a:lnTo>
                <a:lnTo>
                  <a:pt x="93" y="1291"/>
                </a:lnTo>
                <a:lnTo>
                  <a:pt x="62" y="1936"/>
                </a:lnTo>
                <a:lnTo>
                  <a:pt x="1" y="2673"/>
                </a:lnTo>
                <a:lnTo>
                  <a:pt x="1" y="2858"/>
                </a:lnTo>
                <a:lnTo>
                  <a:pt x="1107" y="3595"/>
                </a:lnTo>
                <a:lnTo>
                  <a:pt x="1168" y="2981"/>
                </a:lnTo>
                <a:lnTo>
                  <a:pt x="1230" y="2489"/>
                </a:lnTo>
                <a:lnTo>
                  <a:pt x="1261" y="1997"/>
                </a:lnTo>
                <a:lnTo>
                  <a:pt x="1261" y="1905"/>
                </a:lnTo>
                <a:lnTo>
                  <a:pt x="1291" y="1659"/>
                </a:lnTo>
                <a:lnTo>
                  <a:pt x="1291" y="799"/>
                </a:lnTo>
                <a:lnTo>
                  <a:pt x="62"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17;p44"/>
          <p:cNvSpPr/>
          <p:nvPr/>
        </p:nvSpPr>
        <p:spPr>
          <a:xfrm>
            <a:off x="1647046" y="4487719"/>
            <a:ext cx="121325" cy="196715"/>
          </a:xfrm>
          <a:custGeom>
            <a:avLst/>
            <a:gdLst/>
            <a:ahLst/>
            <a:cxnLst/>
            <a:rect l="l" t="t" r="r" b="b"/>
            <a:pathLst>
              <a:path w="1384" h="2244" extrusionOk="0">
                <a:moveTo>
                  <a:pt x="1" y="0"/>
                </a:moveTo>
                <a:lnTo>
                  <a:pt x="62" y="461"/>
                </a:lnTo>
                <a:lnTo>
                  <a:pt x="124" y="1045"/>
                </a:lnTo>
                <a:lnTo>
                  <a:pt x="185" y="1475"/>
                </a:lnTo>
                <a:lnTo>
                  <a:pt x="1384" y="2243"/>
                </a:lnTo>
                <a:lnTo>
                  <a:pt x="1353" y="1537"/>
                </a:lnTo>
                <a:lnTo>
                  <a:pt x="1322" y="830"/>
                </a:lnTo>
                <a:lnTo>
                  <a:pt x="1"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roup 5"/>
          <p:cNvGrpSpPr/>
          <p:nvPr/>
        </p:nvGrpSpPr>
        <p:grpSpPr>
          <a:xfrm>
            <a:off x="2008041" y="4426360"/>
            <a:ext cx="6810881" cy="633011"/>
            <a:chOff x="1937992" y="4412320"/>
            <a:chExt cx="6810881" cy="633011"/>
          </a:xfrm>
        </p:grpSpPr>
        <p:sp>
          <p:nvSpPr>
            <p:cNvPr id="122" name="Google Shape;1936;p44"/>
            <p:cNvSpPr/>
            <p:nvPr/>
          </p:nvSpPr>
          <p:spPr>
            <a:xfrm flipH="1">
              <a:off x="7655196" y="4412320"/>
              <a:ext cx="1093677" cy="633011"/>
            </a:xfrm>
            <a:custGeom>
              <a:avLst/>
              <a:gdLst/>
              <a:ahLst/>
              <a:cxnLst/>
              <a:rect l="l" t="t" r="r" b="b"/>
              <a:pathLst>
                <a:path w="12476" h="7221" extrusionOk="0">
                  <a:moveTo>
                    <a:pt x="3903" y="492"/>
                  </a:moveTo>
                  <a:lnTo>
                    <a:pt x="4179" y="522"/>
                  </a:lnTo>
                  <a:lnTo>
                    <a:pt x="4456" y="584"/>
                  </a:lnTo>
                  <a:lnTo>
                    <a:pt x="4701" y="676"/>
                  </a:lnTo>
                  <a:lnTo>
                    <a:pt x="1875" y="4117"/>
                  </a:lnTo>
                  <a:lnTo>
                    <a:pt x="3196" y="4117"/>
                  </a:lnTo>
                  <a:lnTo>
                    <a:pt x="2458" y="6514"/>
                  </a:lnTo>
                  <a:lnTo>
                    <a:pt x="2059" y="6299"/>
                  </a:lnTo>
                  <a:lnTo>
                    <a:pt x="1660" y="6053"/>
                  </a:lnTo>
                  <a:lnTo>
                    <a:pt x="1322" y="5746"/>
                  </a:lnTo>
                  <a:lnTo>
                    <a:pt x="1045" y="5377"/>
                  </a:lnTo>
                  <a:lnTo>
                    <a:pt x="799" y="4978"/>
                  </a:lnTo>
                  <a:lnTo>
                    <a:pt x="646" y="4547"/>
                  </a:lnTo>
                  <a:lnTo>
                    <a:pt x="523" y="4087"/>
                  </a:lnTo>
                  <a:lnTo>
                    <a:pt x="492" y="3841"/>
                  </a:lnTo>
                  <a:lnTo>
                    <a:pt x="492" y="3595"/>
                  </a:lnTo>
                  <a:lnTo>
                    <a:pt x="492" y="3288"/>
                  </a:lnTo>
                  <a:lnTo>
                    <a:pt x="553" y="2980"/>
                  </a:lnTo>
                  <a:lnTo>
                    <a:pt x="615" y="2673"/>
                  </a:lnTo>
                  <a:lnTo>
                    <a:pt x="738" y="2397"/>
                  </a:lnTo>
                  <a:lnTo>
                    <a:pt x="861" y="2120"/>
                  </a:lnTo>
                  <a:lnTo>
                    <a:pt x="1014" y="1874"/>
                  </a:lnTo>
                  <a:lnTo>
                    <a:pt x="1199" y="1628"/>
                  </a:lnTo>
                  <a:lnTo>
                    <a:pt x="1414" y="1383"/>
                  </a:lnTo>
                  <a:lnTo>
                    <a:pt x="1629" y="1198"/>
                  </a:lnTo>
                  <a:lnTo>
                    <a:pt x="1875" y="1014"/>
                  </a:lnTo>
                  <a:lnTo>
                    <a:pt x="2120" y="860"/>
                  </a:lnTo>
                  <a:lnTo>
                    <a:pt x="2397" y="737"/>
                  </a:lnTo>
                  <a:lnTo>
                    <a:pt x="2674" y="615"/>
                  </a:lnTo>
                  <a:lnTo>
                    <a:pt x="2981" y="553"/>
                  </a:lnTo>
                  <a:lnTo>
                    <a:pt x="3288" y="492"/>
                  </a:lnTo>
                  <a:close/>
                  <a:moveTo>
                    <a:pt x="4732" y="707"/>
                  </a:moveTo>
                  <a:lnTo>
                    <a:pt x="5162" y="891"/>
                  </a:lnTo>
                  <a:lnTo>
                    <a:pt x="5531" y="1168"/>
                  </a:lnTo>
                  <a:lnTo>
                    <a:pt x="5869" y="1475"/>
                  </a:lnTo>
                  <a:lnTo>
                    <a:pt x="6176" y="1813"/>
                  </a:lnTo>
                  <a:lnTo>
                    <a:pt x="6422" y="2212"/>
                  </a:lnTo>
                  <a:lnTo>
                    <a:pt x="6576" y="2642"/>
                  </a:lnTo>
                  <a:lnTo>
                    <a:pt x="6699" y="3103"/>
                  </a:lnTo>
                  <a:lnTo>
                    <a:pt x="6729" y="3349"/>
                  </a:lnTo>
                  <a:lnTo>
                    <a:pt x="6729" y="3595"/>
                  </a:lnTo>
                  <a:lnTo>
                    <a:pt x="6699" y="3933"/>
                  </a:lnTo>
                  <a:lnTo>
                    <a:pt x="6668" y="4240"/>
                  </a:lnTo>
                  <a:lnTo>
                    <a:pt x="6576" y="4517"/>
                  </a:lnTo>
                  <a:lnTo>
                    <a:pt x="6484" y="4824"/>
                  </a:lnTo>
                  <a:lnTo>
                    <a:pt x="6361" y="5100"/>
                  </a:lnTo>
                  <a:lnTo>
                    <a:pt x="6207" y="5346"/>
                  </a:lnTo>
                  <a:lnTo>
                    <a:pt x="6023" y="5592"/>
                  </a:lnTo>
                  <a:lnTo>
                    <a:pt x="5808" y="5807"/>
                  </a:lnTo>
                  <a:lnTo>
                    <a:pt x="5592" y="6022"/>
                  </a:lnTo>
                  <a:lnTo>
                    <a:pt x="5347" y="6176"/>
                  </a:lnTo>
                  <a:lnTo>
                    <a:pt x="5101" y="6360"/>
                  </a:lnTo>
                  <a:lnTo>
                    <a:pt x="4824" y="6483"/>
                  </a:lnTo>
                  <a:lnTo>
                    <a:pt x="4548" y="6575"/>
                  </a:lnTo>
                  <a:lnTo>
                    <a:pt x="4241" y="6668"/>
                  </a:lnTo>
                  <a:lnTo>
                    <a:pt x="3933" y="6698"/>
                  </a:lnTo>
                  <a:lnTo>
                    <a:pt x="3595" y="6729"/>
                  </a:lnTo>
                  <a:lnTo>
                    <a:pt x="3319" y="6698"/>
                  </a:lnTo>
                  <a:lnTo>
                    <a:pt x="3042" y="6668"/>
                  </a:lnTo>
                  <a:lnTo>
                    <a:pt x="2766" y="6606"/>
                  </a:lnTo>
                  <a:lnTo>
                    <a:pt x="2520" y="6514"/>
                  </a:lnTo>
                  <a:lnTo>
                    <a:pt x="5316" y="3103"/>
                  </a:lnTo>
                  <a:lnTo>
                    <a:pt x="4025" y="3103"/>
                  </a:lnTo>
                  <a:lnTo>
                    <a:pt x="4732" y="707"/>
                  </a:lnTo>
                  <a:close/>
                  <a:moveTo>
                    <a:pt x="3227" y="0"/>
                  </a:moveTo>
                  <a:lnTo>
                    <a:pt x="2889" y="61"/>
                  </a:lnTo>
                  <a:lnTo>
                    <a:pt x="2520" y="154"/>
                  </a:lnTo>
                  <a:lnTo>
                    <a:pt x="2213" y="277"/>
                  </a:lnTo>
                  <a:lnTo>
                    <a:pt x="1875" y="430"/>
                  </a:lnTo>
                  <a:lnTo>
                    <a:pt x="1598" y="615"/>
                  </a:lnTo>
                  <a:lnTo>
                    <a:pt x="1322" y="830"/>
                  </a:lnTo>
                  <a:lnTo>
                    <a:pt x="1045" y="1045"/>
                  </a:lnTo>
                  <a:lnTo>
                    <a:pt x="830" y="1290"/>
                  </a:lnTo>
                  <a:lnTo>
                    <a:pt x="615" y="1598"/>
                  </a:lnTo>
                  <a:lnTo>
                    <a:pt x="431" y="1874"/>
                  </a:lnTo>
                  <a:lnTo>
                    <a:pt x="277" y="2212"/>
                  </a:lnTo>
                  <a:lnTo>
                    <a:pt x="154" y="2520"/>
                  </a:lnTo>
                  <a:lnTo>
                    <a:pt x="62" y="2888"/>
                  </a:lnTo>
                  <a:lnTo>
                    <a:pt x="0" y="3226"/>
                  </a:lnTo>
                  <a:lnTo>
                    <a:pt x="0" y="3595"/>
                  </a:lnTo>
                  <a:lnTo>
                    <a:pt x="0" y="3964"/>
                  </a:lnTo>
                  <a:lnTo>
                    <a:pt x="62" y="4332"/>
                  </a:lnTo>
                  <a:lnTo>
                    <a:pt x="154" y="4670"/>
                  </a:lnTo>
                  <a:lnTo>
                    <a:pt x="277" y="5008"/>
                  </a:lnTo>
                  <a:lnTo>
                    <a:pt x="431" y="5316"/>
                  </a:lnTo>
                  <a:lnTo>
                    <a:pt x="615" y="5623"/>
                  </a:lnTo>
                  <a:lnTo>
                    <a:pt x="830" y="5899"/>
                  </a:lnTo>
                  <a:lnTo>
                    <a:pt x="1045" y="6145"/>
                  </a:lnTo>
                  <a:lnTo>
                    <a:pt x="1322" y="6391"/>
                  </a:lnTo>
                  <a:lnTo>
                    <a:pt x="1598" y="6606"/>
                  </a:lnTo>
                  <a:lnTo>
                    <a:pt x="1875" y="6790"/>
                  </a:lnTo>
                  <a:lnTo>
                    <a:pt x="2213" y="6944"/>
                  </a:lnTo>
                  <a:lnTo>
                    <a:pt x="2520" y="7067"/>
                  </a:lnTo>
                  <a:lnTo>
                    <a:pt x="2889" y="7159"/>
                  </a:lnTo>
                  <a:lnTo>
                    <a:pt x="3227" y="7190"/>
                  </a:lnTo>
                  <a:lnTo>
                    <a:pt x="3595" y="7221"/>
                  </a:lnTo>
                  <a:lnTo>
                    <a:pt x="3964" y="7190"/>
                  </a:lnTo>
                  <a:lnTo>
                    <a:pt x="4302" y="7159"/>
                  </a:lnTo>
                  <a:lnTo>
                    <a:pt x="4640" y="7067"/>
                  </a:lnTo>
                  <a:lnTo>
                    <a:pt x="4947" y="6944"/>
                  </a:lnTo>
                  <a:lnTo>
                    <a:pt x="5255" y="6821"/>
                  </a:lnTo>
                  <a:lnTo>
                    <a:pt x="5562" y="6637"/>
                  </a:lnTo>
                  <a:lnTo>
                    <a:pt x="5838" y="6452"/>
                  </a:lnTo>
                  <a:lnTo>
                    <a:pt x="6084" y="6237"/>
                  </a:lnTo>
                  <a:lnTo>
                    <a:pt x="6299" y="5992"/>
                  </a:lnTo>
                  <a:lnTo>
                    <a:pt x="6514" y="5746"/>
                  </a:lnTo>
                  <a:lnTo>
                    <a:pt x="6699" y="5469"/>
                  </a:lnTo>
                  <a:lnTo>
                    <a:pt x="6852" y="5162"/>
                  </a:lnTo>
                  <a:lnTo>
                    <a:pt x="7006" y="4855"/>
                  </a:lnTo>
                  <a:lnTo>
                    <a:pt x="7098" y="4547"/>
                  </a:lnTo>
                  <a:lnTo>
                    <a:pt x="7159" y="4209"/>
                  </a:lnTo>
                  <a:lnTo>
                    <a:pt x="7221" y="3841"/>
                  </a:lnTo>
                  <a:lnTo>
                    <a:pt x="12475" y="3841"/>
                  </a:lnTo>
                  <a:lnTo>
                    <a:pt x="12475" y="3349"/>
                  </a:lnTo>
                  <a:lnTo>
                    <a:pt x="7221" y="3349"/>
                  </a:lnTo>
                  <a:lnTo>
                    <a:pt x="7159" y="3011"/>
                  </a:lnTo>
                  <a:lnTo>
                    <a:pt x="7098" y="2673"/>
                  </a:lnTo>
                  <a:lnTo>
                    <a:pt x="7006" y="2335"/>
                  </a:lnTo>
                  <a:lnTo>
                    <a:pt x="6852" y="2028"/>
                  </a:lnTo>
                  <a:lnTo>
                    <a:pt x="6699" y="1751"/>
                  </a:lnTo>
                  <a:lnTo>
                    <a:pt x="6514" y="1475"/>
                  </a:lnTo>
                  <a:lnTo>
                    <a:pt x="6299" y="1198"/>
                  </a:lnTo>
                  <a:lnTo>
                    <a:pt x="6084" y="983"/>
                  </a:lnTo>
                  <a:lnTo>
                    <a:pt x="5838" y="737"/>
                  </a:lnTo>
                  <a:lnTo>
                    <a:pt x="5562" y="553"/>
                  </a:lnTo>
                  <a:lnTo>
                    <a:pt x="5255" y="399"/>
                  </a:lnTo>
                  <a:lnTo>
                    <a:pt x="4947" y="246"/>
                  </a:lnTo>
                  <a:lnTo>
                    <a:pt x="4640" y="154"/>
                  </a:lnTo>
                  <a:lnTo>
                    <a:pt x="4302" y="61"/>
                  </a:lnTo>
                  <a:lnTo>
                    <a:pt x="396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4"/>
            <p:cNvSpPr/>
            <p:nvPr/>
          </p:nvSpPr>
          <p:spPr>
            <a:xfrm>
              <a:off x="1937992" y="4706910"/>
              <a:ext cx="5717204"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6"/>
          <p:cNvGraphicFramePr>
            <a:graphicFrameLocks noGrp="1"/>
          </p:cNvGraphicFramePr>
          <p:nvPr/>
        </p:nvGraphicFramePr>
        <p:xfrm>
          <a:off x="5669280" y="1635075"/>
          <a:ext cx="3149642" cy="2148840"/>
        </p:xfrm>
        <a:graphic>
          <a:graphicData uri="http://schemas.openxmlformats.org/drawingml/2006/table">
            <a:tbl>
              <a:tblPr firstRow="1" bandRow="1">
                <a:tableStyleId>{00A15C55-8517-42AA-B614-E9B94910E393}</a:tableStyleId>
              </a:tblPr>
              <a:tblGrid>
                <a:gridCol w="1574821">
                  <a:extLst>
                    <a:ext uri="{9D8B030D-6E8A-4147-A177-3AD203B41FA5}">
                      <a16:colId xmlns:a16="http://schemas.microsoft.com/office/drawing/2014/main" val="4226527618"/>
                    </a:ext>
                  </a:extLst>
                </a:gridCol>
                <a:gridCol w="1574821">
                  <a:extLst>
                    <a:ext uri="{9D8B030D-6E8A-4147-A177-3AD203B41FA5}">
                      <a16:colId xmlns:a16="http://schemas.microsoft.com/office/drawing/2014/main" val="274478727"/>
                    </a:ext>
                  </a:extLst>
                </a:gridCol>
              </a:tblGrid>
              <a:tr h="370840">
                <a:tc>
                  <a:txBody>
                    <a:bodyPr/>
                    <a:lstStyle/>
                    <a:p>
                      <a:r>
                        <a:rPr lang="en-US" sz="1400" b="1" i="0" u="none" strike="noStrike" cap="none" dirty="0" smtClean="0">
                          <a:solidFill>
                            <a:schemeClr val="lt1"/>
                          </a:solidFill>
                          <a:effectLst/>
                          <a:latin typeface="+mn-lt"/>
                          <a:ea typeface="+mn-ea"/>
                          <a:cs typeface="+mn-cs"/>
                          <a:sym typeface="Arial"/>
                        </a:rPr>
                        <a:t>Internal Evaluation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956834"/>
                  </a:ext>
                </a:extLst>
              </a:tr>
              <a:tr h="370840">
                <a:tc>
                  <a:txBody>
                    <a:bodyPr/>
                    <a:lstStyle/>
                    <a:p>
                      <a:r>
                        <a:rPr lang="en-US" dirty="0" smtClean="0"/>
                        <a:t>Dunn Index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1.058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505342"/>
                  </a:ext>
                </a:extLst>
              </a:tr>
              <a:tr h="370840">
                <a:tc>
                  <a:txBody>
                    <a:bodyPr/>
                    <a:lstStyle/>
                    <a:p>
                      <a:r>
                        <a:rPr lang="en-US" dirty="0" smtClean="0"/>
                        <a:t>Davies </a:t>
                      </a:r>
                      <a:r>
                        <a:rPr lang="en-US" dirty="0" err="1" smtClean="0"/>
                        <a:t>Bouldin</a:t>
                      </a:r>
                      <a:r>
                        <a:rPr lang="en-US" dirty="0" smtClean="0"/>
                        <a:t> Index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0.7588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655787"/>
                  </a:ext>
                </a:extLst>
              </a:tr>
              <a:tr h="370840">
                <a:tc>
                  <a:txBody>
                    <a:bodyPr/>
                    <a:lstStyle/>
                    <a:p>
                      <a:r>
                        <a:rPr lang="en-US" dirty="0" smtClean="0"/>
                        <a:t>Xi-</a:t>
                      </a:r>
                      <a:r>
                        <a:rPr lang="en-US" dirty="0" err="1" smtClean="0"/>
                        <a:t>Beni</a:t>
                      </a:r>
                      <a:r>
                        <a:rPr lang="en-US" dirty="0" smtClean="0"/>
                        <a:t> Index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0.0632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2189414"/>
                  </a:ext>
                </a:extLst>
              </a:tr>
              <a:tr h="370840">
                <a:tc>
                  <a:txBody>
                    <a:bodyPr/>
                    <a:lstStyle/>
                    <a:p>
                      <a:r>
                        <a:rPr lang="en-US" dirty="0" smtClean="0"/>
                        <a:t>Silhouette Score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0.4053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035186"/>
                  </a:ext>
                </a:extLst>
              </a:tr>
            </a:tbl>
          </a:graphicData>
        </a:graphic>
      </p:graphicFrame>
    </p:spTree>
    <p:extLst>
      <p:ext uri="{BB962C8B-B14F-4D97-AF65-F5344CB8AC3E}">
        <p14:creationId xmlns:p14="http://schemas.microsoft.com/office/powerpoint/2010/main" val="1873983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557" t="10615" r="9376"/>
          <a:stretch/>
        </p:blipFill>
        <p:spPr>
          <a:xfrm>
            <a:off x="249210" y="1143000"/>
            <a:ext cx="8594504" cy="3158771"/>
          </a:xfrm>
          <a:prstGeom prst="rect">
            <a:avLst/>
          </a:prstGeom>
        </p:spPr>
      </p:pic>
      <p:sp>
        <p:nvSpPr>
          <p:cNvPr id="86" name="Google Shape;1935;p44"/>
          <p:cNvSpPr/>
          <p:nvPr/>
        </p:nvSpPr>
        <p:spPr>
          <a:xfrm>
            <a:off x="249210" y="4323355"/>
            <a:ext cx="1874750" cy="1039853"/>
          </a:xfrm>
          <a:custGeom>
            <a:avLst/>
            <a:gdLst/>
            <a:ahLst/>
            <a:cxnLst/>
            <a:rect l="l" t="t" r="r" b="b"/>
            <a:pathLst>
              <a:path w="21386" h="11862" extrusionOk="0">
                <a:moveTo>
                  <a:pt x="4671" y="1"/>
                </a:moveTo>
                <a:lnTo>
                  <a:pt x="4210" y="32"/>
                </a:lnTo>
                <a:lnTo>
                  <a:pt x="3749" y="124"/>
                </a:lnTo>
                <a:lnTo>
                  <a:pt x="3288" y="216"/>
                </a:lnTo>
                <a:lnTo>
                  <a:pt x="2858" y="339"/>
                </a:lnTo>
                <a:lnTo>
                  <a:pt x="2428" y="493"/>
                </a:lnTo>
                <a:lnTo>
                  <a:pt x="1998" y="677"/>
                </a:lnTo>
                <a:lnTo>
                  <a:pt x="1598" y="892"/>
                </a:lnTo>
                <a:lnTo>
                  <a:pt x="1567" y="892"/>
                </a:lnTo>
                <a:lnTo>
                  <a:pt x="1414" y="984"/>
                </a:lnTo>
                <a:lnTo>
                  <a:pt x="1168" y="1169"/>
                </a:lnTo>
                <a:lnTo>
                  <a:pt x="953" y="1384"/>
                </a:lnTo>
                <a:lnTo>
                  <a:pt x="738" y="1629"/>
                </a:lnTo>
                <a:lnTo>
                  <a:pt x="584" y="1906"/>
                </a:lnTo>
                <a:lnTo>
                  <a:pt x="461" y="2182"/>
                </a:lnTo>
                <a:lnTo>
                  <a:pt x="369" y="2459"/>
                </a:lnTo>
                <a:lnTo>
                  <a:pt x="308" y="2766"/>
                </a:lnTo>
                <a:lnTo>
                  <a:pt x="277" y="3104"/>
                </a:lnTo>
                <a:lnTo>
                  <a:pt x="277" y="3319"/>
                </a:lnTo>
                <a:lnTo>
                  <a:pt x="277" y="3657"/>
                </a:lnTo>
                <a:lnTo>
                  <a:pt x="277" y="4425"/>
                </a:lnTo>
                <a:lnTo>
                  <a:pt x="185" y="4425"/>
                </a:lnTo>
                <a:lnTo>
                  <a:pt x="123" y="4456"/>
                </a:lnTo>
                <a:lnTo>
                  <a:pt x="62" y="4487"/>
                </a:lnTo>
                <a:lnTo>
                  <a:pt x="0" y="4548"/>
                </a:lnTo>
                <a:lnTo>
                  <a:pt x="0" y="4641"/>
                </a:lnTo>
                <a:lnTo>
                  <a:pt x="0" y="7222"/>
                </a:lnTo>
                <a:lnTo>
                  <a:pt x="0" y="7314"/>
                </a:lnTo>
                <a:lnTo>
                  <a:pt x="62" y="7375"/>
                </a:lnTo>
                <a:lnTo>
                  <a:pt x="123" y="7406"/>
                </a:lnTo>
                <a:lnTo>
                  <a:pt x="185" y="7437"/>
                </a:lnTo>
                <a:lnTo>
                  <a:pt x="277" y="7437"/>
                </a:lnTo>
                <a:lnTo>
                  <a:pt x="277" y="8205"/>
                </a:lnTo>
                <a:lnTo>
                  <a:pt x="277" y="8543"/>
                </a:lnTo>
                <a:lnTo>
                  <a:pt x="277" y="8758"/>
                </a:lnTo>
                <a:lnTo>
                  <a:pt x="308" y="9065"/>
                </a:lnTo>
                <a:lnTo>
                  <a:pt x="369" y="9372"/>
                </a:lnTo>
                <a:lnTo>
                  <a:pt x="461" y="9680"/>
                </a:lnTo>
                <a:lnTo>
                  <a:pt x="584" y="9956"/>
                </a:lnTo>
                <a:lnTo>
                  <a:pt x="738" y="10233"/>
                </a:lnTo>
                <a:lnTo>
                  <a:pt x="953" y="10448"/>
                </a:lnTo>
                <a:lnTo>
                  <a:pt x="1168" y="10663"/>
                </a:lnTo>
                <a:lnTo>
                  <a:pt x="1414" y="10878"/>
                </a:lnTo>
                <a:lnTo>
                  <a:pt x="1598" y="10970"/>
                </a:lnTo>
                <a:lnTo>
                  <a:pt x="2213" y="11277"/>
                </a:lnTo>
                <a:lnTo>
                  <a:pt x="2858" y="11523"/>
                </a:lnTo>
                <a:lnTo>
                  <a:pt x="3288" y="11646"/>
                </a:lnTo>
                <a:lnTo>
                  <a:pt x="3749" y="11738"/>
                </a:lnTo>
                <a:lnTo>
                  <a:pt x="4425" y="11830"/>
                </a:lnTo>
                <a:lnTo>
                  <a:pt x="5132" y="11861"/>
                </a:lnTo>
                <a:lnTo>
                  <a:pt x="18804" y="11861"/>
                </a:lnTo>
                <a:lnTo>
                  <a:pt x="19081" y="11800"/>
                </a:lnTo>
                <a:lnTo>
                  <a:pt x="19327" y="11738"/>
                </a:lnTo>
                <a:lnTo>
                  <a:pt x="19603" y="11615"/>
                </a:lnTo>
                <a:lnTo>
                  <a:pt x="19849" y="11492"/>
                </a:lnTo>
                <a:lnTo>
                  <a:pt x="20064" y="11339"/>
                </a:lnTo>
                <a:lnTo>
                  <a:pt x="20279" y="11154"/>
                </a:lnTo>
                <a:lnTo>
                  <a:pt x="20464" y="10939"/>
                </a:lnTo>
                <a:lnTo>
                  <a:pt x="20525" y="10878"/>
                </a:lnTo>
                <a:lnTo>
                  <a:pt x="20709" y="10571"/>
                </a:lnTo>
                <a:lnTo>
                  <a:pt x="20863" y="10263"/>
                </a:lnTo>
                <a:lnTo>
                  <a:pt x="20955" y="9925"/>
                </a:lnTo>
                <a:lnTo>
                  <a:pt x="21017" y="9587"/>
                </a:lnTo>
                <a:lnTo>
                  <a:pt x="21017" y="9372"/>
                </a:lnTo>
                <a:lnTo>
                  <a:pt x="21017" y="9249"/>
                </a:lnTo>
                <a:lnTo>
                  <a:pt x="21017" y="7744"/>
                </a:lnTo>
                <a:lnTo>
                  <a:pt x="21017" y="7437"/>
                </a:lnTo>
                <a:lnTo>
                  <a:pt x="21201" y="7437"/>
                </a:lnTo>
                <a:lnTo>
                  <a:pt x="21263" y="7406"/>
                </a:lnTo>
                <a:lnTo>
                  <a:pt x="21324" y="7375"/>
                </a:lnTo>
                <a:lnTo>
                  <a:pt x="21385" y="7314"/>
                </a:lnTo>
                <a:lnTo>
                  <a:pt x="21385" y="7222"/>
                </a:lnTo>
                <a:lnTo>
                  <a:pt x="21385" y="4641"/>
                </a:lnTo>
                <a:lnTo>
                  <a:pt x="21385" y="4548"/>
                </a:lnTo>
                <a:lnTo>
                  <a:pt x="21324" y="4487"/>
                </a:lnTo>
                <a:lnTo>
                  <a:pt x="21263" y="4456"/>
                </a:lnTo>
                <a:lnTo>
                  <a:pt x="21201" y="4425"/>
                </a:lnTo>
                <a:lnTo>
                  <a:pt x="21017" y="4425"/>
                </a:lnTo>
                <a:lnTo>
                  <a:pt x="21017" y="4087"/>
                </a:lnTo>
                <a:lnTo>
                  <a:pt x="21017" y="2613"/>
                </a:lnTo>
                <a:lnTo>
                  <a:pt x="21017" y="2490"/>
                </a:lnTo>
                <a:lnTo>
                  <a:pt x="21017" y="2275"/>
                </a:lnTo>
                <a:lnTo>
                  <a:pt x="20955" y="1937"/>
                </a:lnTo>
                <a:lnTo>
                  <a:pt x="20863" y="1599"/>
                </a:lnTo>
                <a:lnTo>
                  <a:pt x="20709" y="1291"/>
                </a:lnTo>
                <a:lnTo>
                  <a:pt x="20525" y="984"/>
                </a:lnTo>
                <a:lnTo>
                  <a:pt x="20464" y="923"/>
                </a:lnTo>
                <a:lnTo>
                  <a:pt x="20279" y="708"/>
                </a:lnTo>
                <a:lnTo>
                  <a:pt x="20064" y="523"/>
                </a:lnTo>
                <a:lnTo>
                  <a:pt x="19849" y="370"/>
                </a:lnTo>
                <a:lnTo>
                  <a:pt x="19603" y="247"/>
                </a:lnTo>
                <a:lnTo>
                  <a:pt x="19327" y="124"/>
                </a:lnTo>
                <a:lnTo>
                  <a:pt x="19081" y="62"/>
                </a:lnTo>
                <a:lnTo>
                  <a:pt x="188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81;p44"/>
          <p:cNvSpPr/>
          <p:nvPr/>
        </p:nvSpPr>
        <p:spPr>
          <a:xfrm>
            <a:off x="882120" y="4657343"/>
            <a:ext cx="719271" cy="134825"/>
          </a:xfrm>
          <a:custGeom>
            <a:avLst/>
            <a:gdLst/>
            <a:ahLst/>
            <a:cxnLst/>
            <a:rect l="l" t="t" r="r" b="b"/>
            <a:pathLst>
              <a:path w="8205" h="1538" extrusionOk="0">
                <a:moveTo>
                  <a:pt x="1" y="1"/>
                </a:moveTo>
                <a:lnTo>
                  <a:pt x="1" y="1537"/>
                </a:lnTo>
                <a:lnTo>
                  <a:pt x="8205" y="1537"/>
                </a:lnTo>
                <a:lnTo>
                  <a:pt x="820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82;p44"/>
          <p:cNvSpPr/>
          <p:nvPr/>
        </p:nvSpPr>
        <p:spPr>
          <a:xfrm>
            <a:off x="1937992" y="4592737"/>
            <a:ext cx="59348" cy="261322"/>
          </a:xfrm>
          <a:custGeom>
            <a:avLst/>
            <a:gdLst/>
            <a:ahLst/>
            <a:cxnLst/>
            <a:rect l="l" t="t" r="r" b="b"/>
            <a:pathLst>
              <a:path w="677" h="2981" extrusionOk="0">
                <a:moveTo>
                  <a:pt x="0" y="1"/>
                </a:moveTo>
                <a:lnTo>
                  <a:pt x="0" y="2981"/>
                </a:lnTo>
                <a:lnTo>
                  <a:pt x="584" y="2981"/>
                </a:lnTo>
                <a:lnTo>
                  <a:pt x="646" y="2950"/>
                </a:lnTo>
                <a:lnTo>
                  <a:pt x="676" y="2889"/>
                </a:lnTo>
                <a:lnTo>
                  <a:pt x="676" y="2797"/>
                </a:lnTo>
                <a:lnTo>
                  <a:pt x="676" y="185"/>
                </a:lnTo>
                <a:lnTo>
                  <a:pt x="676" y="123"/>
                </a:lnTo>
                <a:lnTo>
                  <a:pt x="646" y="62"/>
                </a:lnTo>
                <a:lnTo>
                  <a:pt x="584" y="31"/>
                </a:lnTo>
                <a:lnTo>
                  <a:pt x="49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84;p44"/>
          <p:cNvSpPr/>
          <p:nvPr/>
        </p:nvSpPr>
        <p:spPr>
          <a:xfrm>
            <a:off x="146822" y="4202208"/>
            <a:ext cx="1820925" cy="1042482"/>
          </a:xfrm>
          <a:custGeom>
            <a:avLst/>
            <a:gdLst/>
            <a:ahLst/>
            <a:cxnLst/>
            <a:rect l="l" t="t" r="r" b="b"/>
            <a:pathLst>
              <a:path w="20772" h="11892" extrusionOk="0">
                <a:moveTo>
                  <a:pt x="4855" y="0"/>
                </a:moveTo>
                <a:lnTo>
                  <a:pt x="4395" y="31"/>
                </a:lnTo>
                <a:lnTo>
                  <a:pt x="3934" y="62"/>
                </a:lnTo>
                <a:lnTo>
                  <a:pt x="3473" y="154"/>
                </a:lnTo>
                <a:lnTo>
                  <a:pt x="3043" y="246"/>
                </a:lnTo>
                <a:lnTo>
                  <a:pt x="2582" y="369"/>
                </a:lnTo>
                <a:lnTo>
                  <a:pt x="2152" y="523"/>
                </a:lnTo>
                <a:lnTo>
                  <a:pt x="1721" y="707"/>
                </a:lnTo>
                <a:lnTo>
                  <a:pt x="1322" y="922"/>
                </a:lnTo>
                <a:lnTo>
                  <a:pt x="1045" y="1106"/>
                </a:lnTo>
                <a:lnTo>
                  <a:pt x="769" y="1322"/>
                </a:lnTo>
                <a:lnTo>
                  <a:pt x="554" y="1567"/>
                </a:lnTo>
                <a:lnTo>
                  <a:pt x="369" y="1844"/>
                </a:lnTo>
                <a:lnTo>
                  <a:pt x="216" y="2151"/>
                </a:lnTo>
                <a:lnTo>
                  <a:pt x="93" y="2458"/>
                </a:lnTo>
                <a:lnTo>
                  <a:pt x="31" y="2796"/>
                </a:lnTo>
                <a:lnTo>
                  <a:pt x="1" y="3134"/>
                </a:lnTo>
                <a:lnTo>
                  <a:pt x="1" y="8788"/>
                </a:lnTo>
                <a:lnTo>
                  <a:pt x="31" y="9126"/>
                </a:lnTo>
                <a:lnTo>
                  <a:pt x="93" y="9464"/>
                </a:lnTo>
                <a:lnTo>
                  <a:pt x="216" y="9771"/>
                </a:lnTo>
                <a:lnTo>
                  <a:pt x="369" y="10078"/>
                </a:lnTo>
                <a:lnTo>
                  <a:pt x="554" y="10355"/>
                </a:lnTo>
                <a:lnTo>
                  <a:pt x="769" y="10601"/>
                </a:lnTo>
                <a:lnTo>
                  <a:pt x="1045" y="10816"/>
                </a:lnTo>
                <a:lnTo>
                  <a:pt x="1322" y="11000"/>
                </a:lnTo>
                <a:lnTo>
                  <a:pt x="1721" y="11184"/>
                </a:lnTo>
                <a:lnTo>
                  <a:pt x="2152" y="11369"/>
                </a:lnTo>
                <a:lnTo>
                  <a:pt x="2582" y="11522"/>
                </a:lnTo>
                <a:lnTo>
                  <a:pt x="3043" y="11676"/>
                </a:lnTo>
                <a:lnTo>
                  <a:pt x="3473" y="11768"/>
                </a:lnTo>
                <a:lnTo>
                  <a:pt x="3934" y="11830"/>
                </a:lnTo>
                <a:lnTo>
                  <a:pt x="4395" y="11891"/>
                </a:lnTo>
                <a:lnTo>
                  <a:pt x="18528" y="11891"/>
                </a:lnTo>
                <a:lnTo>
                  <a:pt x="18805" y="11830"/>
                </a:lnTo>
                <a:lnTo>
                  <a:pt x="19081" y="11768"/>
                </a:lnTo>
                <a:lnTo>
                  <a:pt x="19327" y="11645"/>
                </a:lnTo>
                <a:lnTo>
                  <a:pt x="19573" y="11522"/>
                </a:lnTo>
                <a:lnTo>
                  <a:pt x="19788" y="11369"/>
                </a:lnTo>
                <a:lnTo>
                  <a:pt x="20003" y="11184"/>
                </a:lnTo>
                <a:lnTo>
                  <a:pt x="20188" y="10969"/>
                </a:lnTo>
                <a:lnTo>
                  <a:pt x="20433" y="10601"/>
                </a:lnTo>
                <a:lnTo>
                  <a:pt x="20618" y="10232"/>
                </a:lnTo>
                <a:lnTo>
                  <a:pt x="20710" y="9802"/>
                </a:lnTo>
                <a:lnTo>
                  <a:pt x="20771" y="9372"/>
                </a:lnTo>
                <a:lnTo>
                  <a:pt x="20771" y="2520"/>
                </a:lnTo>
                <a:lnTo>
                  <a:pt x="20710" y="2090"/>
                </a:lnTo>
                <a:lnTo>
                  <a:pt x="20618" y="1690"/>
                </a:lnTo>
                <a:lnTo>
                  <a:pt x="20433" y="1291"/>
                </a:lnTo>
                <a:lnTo>
                  <a:pt x="20188" y="953"/>
                </a:lnTo>
                <a:lnTo>
                  <a:pt x="20003" y="738"/>
                </a:lnTo>
                <a:lnTo>
                  <a:pt x="19788" y="553"/>
                </a:lnTo>
                <a:lnTo>
                  <a:pt x="19573" y="400"/>
                </a:lnTo>
                <a:lnTo>
                  <a:pt x="19327" y="246"/>
                </a:lnTo>
                <a:lnTo>
                  <a:pt x="19081" y="154"/>
                </a:lnTo>
                <a:lnTo>
                  <a:pt x="18805" y="62"/>
                </a:lnTo>
                <a:lnTo>
                  <a:pt x="18528" y="31"/>
                </a:lnTo>
                <a:lnTo>
                  <a:pt x="18252"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85;p44"/>
          <p:cNvSpPr/>
          <p:nvPr/>
        </p:nvSpPr>
        <p:spPr>
          <a:xfrm>
            <a:off x="992572" y="4541543"/>
            <a:ext cx="694988" cy="363712"/>
          </a:xfrm>
          <a:custGeom>
            <a:avLst/>
            <a:gdLst/>
            <a:ahLst/>
            <a:cxnLst/>
            <a:rect l="l" t="t" r="r" b="b"/>
            <a:pathLst>
              <a:path w="7928" h="4149" extrusionOk="0">
                <a:moveTo>
                  <a:pt x="1" y="1"/>
                </a:moveTo>
                <a:lnTo>
                  <a:pt x="1" y="4149"/>
                </a:lnTo>
                <a:lnTo>
                  <a:pt x="7928" y="4149"/>
                </a:lnTo>
                <a:lnTo>
                  <a:pt x="7928"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86;p44"/>
          <p:cNvSpPr/>
          <p:nvPr/>
        </p:nvSpPr>
        <p:spPr>
          <a:xfrm>
            <a:off x="383857" y="4592737"/>
            <a:ext cx="506514" cy="264039"/>
          </a:xfrm>
          <a:custGeom>
            <a:avLst/>
            <a:gdLst/>
            <a:ahLst/>
            <a:cxnLst/>
            <a:rect l="l" t="t" r="r" b="b"/>
            <a:pathLst>
              <a:path w="5778" h="3012" extrusionOk="0">
                <a:moveTo>
                  <a:pt x="1537" y="1"/>
                </a:moveTo>
                <a:lnTo>
                  <a:pt x="1230" y="31"/>
                </a:lnTo>
                <a:lnTo>
                  <a:pt x="922" y="123"/>
                </a:lnTo>
                <a:lnTo>
                  <a:pt x="677" y="246"/>
                </a:lnTo>
                <a:lnTo>
                  <a:pt x="462" y="431"/>
                </a:lnTo>
                <a:lnTo>
                  <a:pt x="277" y="646"/>
                </a:lnTo>
                <a:lnTo>
                  <a:pt x="124" y="922"/>
                </a:lnTo>
                <a:lnTo>
                  <a:pt x="31" y="1199"/>
                </a:lnTo>
                <a:lnTo>
                  <a:pt x="1" y="1506"/>
                </a:lnTo>
                <a:lnTo>
                  <a:pt x="31" y="1813"/>
                </a:lnTo>
                <a:lnTo>
                  <a:pt x="124" y="2090"/>
                </a:lnTo>
                <a:lnTo>
                  <a:pt x="277" y="2336"/>
                </a:lnTo>
                <a:lnTo>
                  <a:pt x="462" y="2582"/>
                </a:lnTo>
                <a:lnTo>
                  <a:pt x="677" y="2766"/>
                </a:lnTo>
                <a:lnTo>
                  <a:pt x="922" y="2889"/>
                </a:lnTo>
                <a:lnTo>
                  <a:pt x="1230" y="2981"/>
                </a:lnTo>
                <a:lnTo>
                  <a:pt x="1537" y="3012"/>
                </a:lnTo>
                <a:lnTo>
                  <a:pt x="5777" y="3012"/>
                </a:lnTo>
                <a:lnTo>
                  <a:pt x="5777"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87;p44"/>
          <p:cNvSpPr/>
          <p:nvPr/>
        </p:nvSpPr>
        <p:spPr>
          <a:xfrm>
            <a:off x="1488205" y="4563107"/>
            <a:ext cx="479514" cy="320582"/>
          </a:xfrm>
          <a:custGeom>
            <a:avLst/>
            <a:gdLst/>
            <a:ahLst/>
            <a:cxnLst/>
            <a:rect l="l" t="t" r="r" b="b"/>
            <a:pathLst>
              <a:path w="5470" h="3657" extrusionOk="0">
                <a:moveTo>
                  <a:pt x="1598" y="1"/>
                </a:moveTo>
                <a:lnTo>
                  <a:pt x="1291" y="31"/>
                </a:lnTo>
                <a:lnTo>
                  <a:pt x="983" y="123"/>
                </a:lnTo>
                <a:lnTo>
                  <a:pt x="707" y="277"/>
                </a:lnTo>
                <a:lnTo>
                  <a:pt x="461" y="492"/>
                </a:lnTo>
                <a:lnTo>
                  <a:pt x="277" y="707"/>
                </a:lnTo>
                <a:lnTo>
                  <a:pt x="123" y="984"/>
                </a:lnTo>
                <a:lnTo>
                  <a:pt x="31" y="1291"/>
                </a:lnTo>
                <a:lnTo>
                  <a:pt x="0" y="1629"/>
                </a:lnTo>
                <a:lnTo>
                  <a:pt x="0" y="2059"/>
                </a:lnTo>
                <a:lnTo>
                  <a:pt x="31" y="2366"/>
                </a:lnTo>
                <a:lnTo>
                  <a:pt x="123" y="2674"/>
                </a:lnTo>
                <a:lnTo>
                  <a:pt x="277" y="2950"/>
                </a:lnTo>
                <a:lnTo>
                  <a:pt x="461" y="3196"/>
                </a:lnTo>
                <a:lnTo>
                  <a:pt x="707" y="3380"/>
                </a:lnTo>
                <a:lnTo>
                  <a:pt x="983" y="3534"/>
                </a:lnTo>
                <a:lnTo>
                  <a:pt x="1291" y="3626"/>
                </a:lnTo>
                <a:lnTo>
                  <a:pt x="1598" y="3657"/>
                </a:lnTo>
                <a:lnTo>
                  <a:pt x="5469" y="3657"/>
                </a:lnTo>
                <a:lnTo>
                  <a:pt x="5469"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88;p44"/>
          <p:cNvSpPr/>
          <p:nvPr/>
        </p:nvSpPr>
        <p:spPr>
          <a:xfrm>
            <a:off x="249210" y="4202208"/>
            <a:ext cx="1672776" cy="88977"/>
          </a:xfrm>
          <a:custGeom>
            <a:avLst/>
            <a:gdLst/>
            <a:ahLst/>
            <a:cxnLst/>
            <a:rect l="l" t="t" r="r" b="b"/>
            <a:pathLst>
              <a:path w="19082" h="1015" extrusionOk="0">
                <a:moveTo>
                  <a:pt x="3687" y="0"/>
                </a:moveTo>
                <a:lnTo>
                  <a:pt x="3227" y="31"/>
                </a:lnTo>
                <a:lnTo>
                  <a:pt x="2766" y="62"/>
                </a:lnTo>
                <a:lnTo>
                  <a:pt x="2305" y="154"/>
                </a:lnTo>
                <a:lnTo>
                  <a:pt x="1875" y="246"/>
                </a:lnTo>
                <a:lnTo>
                  <a:pt x="1414" y="369"/>
                </a:lnTo>
                <a:lnTo>
                  <a:pt x="984" y="523"/>
                </a:lnTo>
                <a:lnTo>
                  <a:pt x="553" y="707"/>
                </a:lnTo>
                <a:lnTo>
                  <a:pt x="154" y="922"/>
                </a:lnTo>
                <a:lnTo>
                  <a:pt x="0" y="1014"/>
                </a:lnTo>
                <a:lnTo>
                  <a:pt x="19081" y="1014"/>
                </a:lnTo>
                <a:lnTo>
                  <a:pt x="19020" y="953"/>
                </a:lnTo>
                <a:lnTo>
                  <a:pt x="18835" y="738"/>
                </a:lnTo>
                <a:lnTo>
                  <a:pt x="18620" y="553"/>
                </a:lnTo>
                <a:lnTo>
                  <a:pt x="18405" y="400"/>
                </a:lnTo>
                <a:lnTo>
                  <a:pt x="18159" y="246"/>
                </a:lnTo>
                <a:lnTo>
                  <a:pt x="17913" y="154"/>
                </a:lnTo>
                <a:lnTo>
                  <a:pt x="17637" y="62"/>
                </a:lnTo>
                <a:lnTo>
                  <a:pt x="17360" y="31"/>
                </a:lnTo>
                <a:lnTo>
                  <a:pt x="1708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89;p44"/>
          <p:cNvSpPr/>
          <p:nvPr/>
        </p:nvSpPr>
        <p:spPr>
          <a:xfrm>
            <a:off x="249210" y="5155695"/>
            <a:ext cx="1672776" cy="88977"/>
          </a:xfrm>
          <a:custGeom>
            <a:avLst/>
            <a:gdLst/>
            <a:ahLst/>
            <a:cxnLst/>
            <a:rect l="l" t="t" r="r" b="b"/>
            <a:pathLst>
              <a:path w="19082" h="1015" extrusionOk="0">
                <a:moveTo>
                  <a:pt x="0" y="0"/>
                </a:moveTo>
                <a:lnTo>
                  <a:pt x="154" y="123"/>
                </a:lnTo>
                <a:lnTo>
                  <a:pt x="553" y="307"/>
                </a:lnTo>
                <a:lnTo>
                  <a:pt x="984" y="492"/>
                </a:lnTo>
                <a:lnTo>
                  <a:pt x="1414" y="645"/>
                </a:lnTo>
                <a:lnTo>
                  <a:pt x="1875" y="799"/>
                </a:lnTo>
                <a:lnTo>
                  <a:pt x="2305" y="891"/>
                </a:lnTo>
                <a:lnTo>
                  <a:pt x="2766" y="953"/>
                </a:lnTo>
                <a:lnTo>
                  <a:pt x="3227" y="1014"/>
                </a:lnTo>
                <a:lnTo>
                  <a:pt x="17360" y="1014"/>
                </a:lnTo>
                <a:lnTo>
                  <a:pt x="17637" y="953"/>
                </a:lnTo>
                <a:lnTo>
                  <a:pt x="17913" y="891"/>
                </a:lnTo>
                <a:lnTo>
                  <a:pt x="18159" y="768"/>
                </a:lnTo>
                <a:lnTo>
                  <a:pt x="18405" y="645"/>
                </a:lnTo>
                <a:lnTo>
                  <a:pt x="18620" y="492"/>
                </a:lnTo>
                <a:lnTo>
                  <a:pt x="18835" y="307"/>
                </a:lnTo>
                <a:lnTo>
                  <a:pt x="19020" y="92"/>
                </a:lnTo>
                <a:lnTo>
                  <a:pt x="19081"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90;p44"/>
          <p:cNvSpPr/>
          <p:nvPr/>
        </p:nvSpPr>
        <p:spPr>
          <a:xfrm>
            <a:off x="1022201" y="4234555"/>
            <a:ext cx="466102" cy="115890"/>
          </a:xfrm>
          <a:custGeom>
            <a:avLst/>
            <a:gdLst/>
            <a:ahLst/>
            <a:cxnLst/>
            <a:rect l="l" t="t" r="r" b="b"/>
            <a:pathLst>
              <a:path w="5317" h="1322" extrusionOk="0">
                <a:moveTo>
                  <a:pt x="185" y="0"/>
                </a:moveTo>
                <a:lnTo>
                  <a:pt x="93" y="31"/>
                </a:lnTo>
                <a:lnTo>
                  <a:pt x="31" y="92"/>
                </a:lnTo>
                <a:lnTo>
                  <a:pt x="1" y="215"/>
                </a:lnTo>
                <a:lnTo>
                  <a:pt x="62" y="307"/>
                </a:lnTo>
                <a:lnTo>
                  <a:pt x="246" y="461"/>
                </a:lnTo>
                <a:lnTo>
                  <a:pt x="431" y="645"/>
                </a:lnTo>
                <a:lnTo>
                  <a:pt x="830" y="891"/>
                </a:lnTo>
                <a:lnTo>
                  <a:pt x="1230" y="1075"/>
                </a:lnTo>
                <a:lnTo>
                  <a:pt x="1629" y="1168"/>
                </a:lnTo>
                <a:lnTo>
                  <a:pt x="1998" y="1260"/>
                </a:lnTo>
                <a:lnTo>
                  <a:pt x="2367" y="1290"/>
                </a:lnTo>
                <a:lnTo>
                  <a:pt x="3012" y="1321"/>
                </a:lnTo>
                <a:lnTo>
                  <a:pt x="5132" y="1321"/>
                </a:lnTo>
                <a:lnTo>
                  <a:pt x="5224" y="1290"/>
                </a:lnTo>
                <a:lnTo>
                  <a:pt x="5285" y="1229"/>
                </a:lnTo>
                <a:lnTo>
                  <a:pt x="5316" y="1137"/>
                </a:lnTo>
                <a:lnTo>
                  <a:pt x="5285" y="1045"/>
                </a:lnTo>
                <a:lnTo>
                  <a:pt x="4855" y="123"/>
                </a:lnTo>
                <a:lnTo>
                  <a:pt x="4763" y="31"/>
                </a:lnTo>
                <a:lnTo>
                  <a:pt x="4640"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91;p44"/>
          <p:cNvSpPr/>
          <p:nvPr/>
        </p:nvSpPr>
        <p:spPr>
          <a:xfrm>
            <a:off x="1498988" y="4234555"/>
            <a:ext cx="145520" cy="110455"/>
          </a:xfrm>
          <a:custGeom>
            <a:avLst/>
            <a:gdLst/>
            <a:ahLst/>
            <a:cxnLst/>
            <a:rect l="l" t="t" r="r" b="b"/>
            <a:pathLst>
              <a:path w="1660" h="1260" extrusionOk="0">
                <a:moveTo>
                  <a:pt x="62" y="0"/>
                </a:moveTo>
                <a:lnTo>
                  <a:pt x="31" y="61"/>
                </a:lnTo>
                <a:lnTo>
                  <a:pt x="0" y="123"/>
                </a:lnTo>
                <a:lnTo>
                  <a:pt x="31" y="184"/>
                </a:lnTo>
                <a:lnTo>
                  <a:pt x="492" y="1168"/>
                </a:lnTo>
                <a:lnTo>
                  <a:pt x="553" y="1229"/>
                </a:lnTo>
                <a:lnTo>
                  <a:pt x="615" y="1260"/>
                </a:lnTo>
                <a:lnTo>
                  <a:pt x="737" y="1260"/>
                </a:lnTo>
                <a:lnTo>
                  <a:pt x="953" y="1168"/>
                </a:lnTo>
                <a:lnTo>
                  <a:pt x="1075" y="1075"/>
                </a:lnTo>
                <a:lnTo>
                  <a:pt x="1229" y="953"/>
                </a:lnTo>
                <a:lnTo>
                  <a:pt x="1352" y="830"/>
                </a:lnTo>
                <a:lnTo>
                  <a:pt x="1475" y="645"/>
                </a:lnTo>
                <a:lnTo>
                  <a:pt x="1567" y="461"/>
                </a:lnTo>
                <a:lnTo>
                  <a:pt x="1659" y="215"/>
                </a:lnTo>
                <a:lnTo>
                  <a:pt x="1659" y="123"/>
                </a:lnTo>
                <a:lnTo>
                  <a:pt x="1629" y="61"/>
                </a:lnTo>
                <a:lnTo>
                  <a:pt x="1567"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92;p44"/>
          <p:cNvSpPr/>
          <p:nvPr/>
        </p:nvSpPr>
        <p:spPr>
          <a:xfrm>
            <a:off x="1022201" y="5099066"/>
            <a:ext cx="466102" cy="115977"/>
          </a:xfrm>
          <a:custGeom>
            <a:avLst/>
            <a:gdLst/>
            <a:ahLst/>
            <a:cxnLst/>
            <a:rect l="l" t="t" r="r" b="b"/>
            <a:pathLst>
              <a:path w="5317" h="1323" extrusionOk="0">
                <a:moveTo>
                  <a:pt x="3012" y="1"/>
                </a:moveTo>
                <a:lnTo>
                  <a:pt x="2367" y="32"/>
                </a:lnTo>
                <a:lnTo>
                  <a:pt x="1998" y="62"/>
                </a:lnTo>
                <a:lnTo>
                  <a:pt x="1629" y="124"/>
                </a:lnTo>
                <a:lnTo>
                  <a:pt x="1230" y="247"/>
                </a:lnTo>
                <a:lnTo>
                  <a:pt x="830" y="431"/>
                </a:lnTo>
                <a:lnTo>
                  <a:pt x="431" y="677"/>
                </a:lnTo>
                <a:lnTo>
                  <a:pt x="246" y="831"/>
                </a:lnTo>
                <a:lnTo>
                  <a:pt x="62" y="1015"/>
                </a:lnTo>
                <a:lnTo>
                  <a:pt x="1" y="1107"/>
                </a:lnTo>
                <a:lnTo>
                  <a:pt x="31" y="1199"/>
                </a:lnTo>
                <a:lnTo>
                  <a:pt x="93" y="1291"/>
                </a:lnTo>
                <a:lnTo>
                  <a:pt x="185" y="1322"/>
                </a:lnTo>
                <a:lnTo>
                  <a:pt x="4640" y="1322"/>
                </a:lnTo>
                <a:lnTo>
                  <a:pt x="4763" y="1291"/>
                </a:lnTo>
                <a:lnTo>
                  <a:pt x="4855" y="1199"/>
                </a:lnTo>
                <a:lnTo>
                  <a:pt x="5285" y="247"/>
                </a:lnTo>
                <a:lnTo>
                  <a:pt x="5316" y="155"/>
                </a:lnTo>
                <a:lnTo>
                  <a:pt x="5285" y="93"/>
                </a:lnTo>
                <a:lnTo>
                  <a:pt x="5224" y="32"/>
                </a:lnTo>
                <a:lnTo>
                  <a:pt x="5132"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93;p44"/>
          <p:cNvSpPr/>
          <p:nvPr/>
        </p:nvSpPr>
        <p:spPr>
          <a:xfrm>
            <a:off x="1498988" y="5101783"/>
            <a:ext cx="145520" cy="113260"/>
          </a:xfrm>
          <a:custGeom>
            <a:avLst/>
            <a:gdLst/>
            <a:ahLst/>
            <a:cxnLst/>
            <a:rect l="l" t="t" r="r" b="b"/>
            <a:pathLst>
              <a:path w="1660" h="1292" extrusionOk="0">
                <a:moveTo>
                  <a:pt x="676" y="1"/>
                </a:moveTo>
                <a:lnTo>
                  <a:pt x="615" y="31"/>
                </a:lnTo>
                <a:lnTo>
                  <a:pt x="553" y="62"/>
                </a:lnTo>
                <a:lnTo>
                  <a:pt x="492" y="93"/>
                </a:lnTo>
                <a:lnTo>
                  <a:pt x="31" y="1107"/>
                </a:lnTo>
                <a:lnTo>
                  <a:pt x="0" y="1168"/>
                </a:lnTo>
                <a:lnTo>
                  <a:pt x="31" y="1230"/>
                </a:lnTo>
                <a:lnTo>
                  <a:pt x="62" y="1260"/>
                </a:lnTo>
                <a:lnTo>
                  <a:pt x="123" y="1291"/>
                </a:lnTo>
                <a:lnTo>
                  <a:pt x="1506" y="1291"/>
                </a:lnTo>
                <a:lnTo>
                  <a:pt x="1567" y="1260"/>
                </a:lnTo>
                <a:lnTo>
                  <a:pt x="1629" y="1230"/>
                </a:lnTo>
                <a:lnTo>
                  <a:pt x="1659" y="1138"/>
                </a:lnTo>
                <a:lnTo>
                  <a:pt x="1659" y="1045"/>
                </a:lnTo>
                <a:lnTo>
                  <a:pt x="1567" y="830"/>
                </a:lnTo>
                <a:lnTo>
                  <a:pt x="1475" y="615"/>
                </a:lnTo>
                <a:lnTo>
                  <a:pt x="1352" y="462"/>
                </a:lnTo>
                <a:lnTo>
                  <a:pt x="1229" y="308"/>
                </a:lnTo>
                <a:lnTo>
                  <a:pt x="1075" y="216"/>
                </a:lnTo>
                <a:lnTo>
                  <a:pt x="953" y="124"/>
                </a:lnTo>
                <a:lnTo>
                  <a:pt x="737" y="31"/>
                </a:lnTo>
                <a:lnTo>
                  <a:pt x="676"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94;p44"/>
          <p:cNvSpPr/>
          <p:nvPr/>
        </p:nvSpPr>
        <p:spPr>
          <a:xfrm>
            <a:off x="1719805" y="4404178"/>
            <a:ext cx="247910" cy="27000"/>
          </a:xfrm>
          <a:custGeom>
            <a:avLst/>
            <a:gdLst/>
            <a:ahLst/>
            <a:cxnLst/>
            <a:rect l="l" t="t" r="r" b="b"/>
            <a:pathLst>
              <a:path w="2828" h="308" extrusionOk="0">
                <a:moveTo>
                  <a:pt x="1" y="1"/>
                </a:moveTo>
                <a:lnTo>
                  <a:pt x="1" y="308"/>
                </a:lnTo>
                <a:lnTo>
                  <a:pt x="2827" y="308"/>
                </a:lnTo>
                <a:lnTo>
                  <a:pt x="2827" y="216"/>
                </a:lnTo>
                <a:lnTo>
                  <a:pt x="2797"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95;p44"/>
          <p:cNvSpPr/>
          <p:nvPr/>
        </p:nvSpPr>
        <p:spPr>
          <a:xfrm>
            <a:off x="1719805" y="5015613"/>
            <a:ext cx="247910" cy="29718"/>
          </a:xfrm>
          <a:custGeom>
            <a:avLst/>
            <a:gdLst/>
            <a:ahLst/>
            <a:cxnLst/>
            <a:rect l="l" t="t" r="r" b="b"/>
            <a:pathLst>
              <a:path w="2828" h="339" extrusionOk="0">
                <a:moveTo>
                  <a:pt x="1" y="0"/>
                </a:moveTo>
                <a:lnTo>
                  <a:pt x="1" y="338"/>
                </a:lnTo>
                <a:lnTo>
                  <a:pt x="2797" y="338"/>
                </a:lnTo>
                <a:lnTo>
                  <a:pt x="2827" y="93"/>
                </a:lnTo>
                <a:lnTo>
                  <a:pt x="2827"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96;p44"/>
          <p:cNvSpPr/>
          <p:nvPr/>
        </p:nvSpPr>
        <p:spPr>
          <a:xfrm>
            <a:off x="146822" y="4404178"/>
            <a:ext cx="678858" cy="118607"/>
          </a:xfrm>
          <a:custGeom>
            <a:avLst/>
            <a:gdLst/>
            <a:ahLst/>
            <a:cxnLst/>
            <a:rect l="l" t="t" r="r" b="b"/>
            <a:pathLst>
              <a:path w="7744" h="1353" extrusionOk="0">
                <a:moveTo>
                  <a:pt x="3319" y="1"/>
                </a:moveTo>
                <a:lnTo>
                  <a:pt x="3166" y="62"/>
                </a:lnTo>
                <a:lnTo>
                  <a:pt x="2950" y="277"/>
                </a:lnTo>
                <a:lnTo>
                  <a:pt x="2735" y="462"/>
                </a:lnTo>
                <a:lnTo>
                  <a:pt x="2520" y="646"/>
                </a:lnTo>
                <a:lnTo>
                  <a:pt x="2274" y="769"/>
                </a:lnTo>
                <a:lnTo>
                  <a:pt x="1998" y="892"/>
                </a:lnTo>
                <a:lnTo>
                  <a:pt x="1721" y="984"/>
                </a:lnTo>
                <a:lnTo>
                  <a:pt x="1445" y="1015"/>
                </a:lnTo>
                <a:lnTo>
                  <a:pt x="1138" y="1045"/>
                </a:lnTo>
                <a:lnTo>
                  <a:pt x="1" y="1045"/>
                </a:lnTo>
                <a:lnTo>
                  <a:pt x="1" y="1353"/>
                </a:lnTo>
                <a:lnTo>
                  <a:pt x="1445" y="1353"/>
                </a:lnTo>
                <a:lnTo>
                  <a:pt x="1752" y="1291"/>
                </a:lnTo>
                <a:lnTo>
                  <a:pt x="2059" y="1230"/>
                </a:lnTo>
                <a:lnTo>
                  <a:pt x="2336" y="1107"/>
                </a:lnTo>
                <a:lnTo>
                  <a:pt x="2582" y="984"/>
                </a:lnTo>
                <a:lnTo>
                  <a:pt x="2858" y="800"/>
                </a:lnTo>
                <a:lnTo>
                  <a:pt x="3073" y="615"/>
                </a:lnTo>
                <a:lnTo>
                  <a:pt x="3288" y="400"/>
                </a:lnTo>
                <a:lnTo>
                  <a:pt x="3381" y="339"/>
                </a:lnTo>
                <a:lnTo>
                  <a:pt x="3473" y="308"/>
                </a:lnTo>
                <a:lnTo>
                  <a:pt x="7744" y="308"/>
                </a:lnTo>
                <a:lnTo>
                  <a:pt x="7744"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97;p44"/>
          <p:cNvSpPr/>
          <p:nvPr/>
        </p:nvSpPr>
        <p:spPr>
          <a:xfrm>
            <a:off x="146822" y="4924007"/>
            <a:ext cx="678858" cy="121325"/>
          </a:xfrm>
          <a:custGeom>
            <a:avLst/>
            <a:gdLst/>
            <a:ahLst/>
            <a:cxnLst/>
            <a:rect l="l" t="t" r="r" b="b"/>
            <a:pathLst>
              <a:path w="7744" h="1384" extrusionOk="0">
                <a:moveTo>
                  <a:pt x="1" y="1"/>
                </a:moveTo>
                <a:lnTo>
                  <a:pt x="1" y="339"/>
                </a:lnTo>
                <a:lnTo>
                  <a:pt x="1445" y="339"/>
                </a:lnTo>
                <a:lnTo>
                  <a:pt x="1721" y="400"/>
                </a:lnTo>
                <a:lnTo>
                  <a:pt x="1998" y="492"/>
                </a:lnTo>
                <a:lnTo>
                  <a:pt x="2274" y="585"/>
                </a:lnTo>
                <a:lnTo>
                  <a:pt x="2520" y="738"/>
                </a:lnTo>
                <a:lnTo>
                  <a:pt x="2735" y="892"/>
                </a:lnTo>
                <a:lnTo>
                  <a:pt x="2950" y="1107"/>
                </a:lnTo>
                <a:lnTo>
                  <a:pt x="3166" y="1322"/>
                </a:lnTo>
                <a:lnTo>
                  <a:pt x="3319" y="1353"/>
                </a:lnTo>
                <a:lnTo>
                  <a:pt x="3503" y="1383"/>
                </a:lnTo>
                <a:lnTo>
                  <a:pt x="7744" y="1383"/>
                </a:lnTo>
                <a:lnTo>
                  <a:pt x="7744" y="1045"/>
                </a:lnTo>
                <a:lnTo>
                  <a:pt x="3473" y="1045"/>
                </a:lnTo>
                <a:lnTo>
                  <a:pt x="3381" y="1015"/>
                </a:lnTo>
                <a:lnTo>
                  <a:pt x="3288" y="984"/>
                </a:lnTo>
                <a:lnTo>
                  <a:pt x="3073" y="738"/>
                </a:lnTo>
                <a:lnTo>
                  <a:pt x="2858" y="554"/>
                </a:lnTo>
                <a:lnTo>
                  <a:pt x="2612" y="400"/>
                </a:lnTo>
                <a:lnTo>
                  <a:pt x="2336" y="247"/>
                </a:lnTo>
                <a:lnTo>
                  <a:pt x="2059" y="154"/>
                </a:lnTo>
                <a:lnTo>
                  <a:pt x="1752" y="62"/>
                </a:lnTo>
                <a:lnTo>
                  <a:pt x="1445" y="32"/>
                </a:lnTo>
                <a:lnTo>
                  <a:pt x="1138"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98;p44"/>
          <p:cNvSpPr/>
          <p:nvPr/>
        </p:nvSpPr>
        <p:spPr>
          <a:xfrm>
            <a:off x="192669" y="4264096"/>
            <a:ext cx="250539" cy="202150"/>
          </a:xfrm>
          <a:custGeom>
            <a:avLst/>
            <a:gdLst/>
            <a:ahLst/>
            <a:cxnLst/>
            <a:rect l="l" t="t" r="r" b="b"/>
            <a:pathLst>
              <a:path w="2858" h="2306" extrusionOk="0">
                <a:moveTo>
                  <a:pt x="2735" y="1"/>
                </a:moveTo>
                <a:lnTo>
                  <a:pt x="2305" y="124"/>
                </a:lnTo>
                <a:lnTo>
                  <a:pt x="1874" y="247"/>
                </a:lnTo>
                <a:lnTo>
                  <a:pt x="1444" y="431"/>
                </a:lnTo>
                <a:lnTo>
                  <a:pt x="1045" y="646"/>
                </a:lnTo>
                <a:lnTo>
                  <a:pt x="830" y="769"/>
                </a:lnTo>
                <a:lnTo>
                  <a:pt x="645" y="923"/>
                </a:lnTo>
                <a:lnTo>
                  <a:pt x="461" y="1107"/>
                </a:lnTo>
                <a:lnTo>
                  <a:pt x="307" y="1291"/>
                </a:lnTo>
                <a:lnTo>
                  <a:pt x="184" y="1507"/>
                </a:lnTo>
                <a:lnTo>
                  <a:pt x="92" y="1722"/>
                </a:lnTo>
                <a:lnTo>
                  <a:pt x="31" y="1967"/>
                </a:lnTo>
                <a:lnTo>
                  <a:pt x="0" y="2213"/>
                </a:lnTo>
                <a:lnTo>
                  <a:pt x="31" y="2275"/>
                </a:lnTo>
                <a:lnTo>
                  <a:pt x="92" y="2305"/>
                </a:lnTo>
                <a:lnTo>
                  <a:pt x="860" y="2305"/>
                </a:lnTo>
                <a:lnTo>
                  <a:pt x="1075" y="2275"/>
                </a:lnTo>
                <a:lnTo>
                  <a:pt x="1291" y="2213"/>
                </a:lnTo>
                <a:lnTo>
                  <a:pt x="1506" y="2121"/>
                </a:lnTo>
                <a:lnTo>
                  <a:pt x="1690" y="2029"/>
                </a:lnTo>
                <a:lnTo>
                  <a:pt x="1874" y="1937"/>
                </a:lnTo>
                <a:lnTo>
                  <a:pt x="2028" y="1783"/>
                </a:lnTo>
                <a:lnTo>
                  <a:pt x="2212" y="1660"/>
                </a:lnTo>
                <a:lnTo>
                  <a:pt x="2335" y="1507"/>
                </a:lnTo>
                <a:lnTo>
                  <a:pt x="2458" y="1322"/>
                </a:lnTo>
                <a:lnTo>
                  <a:pt x="2581" y="1138"/>
                </a:lnTo>
                <a:lnTo>
                  <a:pt x="2673" y="953"/>
                </a:lnTo>
                <a:lnTo>
                  <a:pt x="2765" y="738"/>
                </a:lnTo>
                <a:lnTo>
                  <a:pt x="2796" y="523"/>
                </a:lnTo>
                <a:lnTo>
                  <a:pt x="2827" y="308"/>
                </a:lnTo>
                <a:lnTo>
                  <a:pt x="2858" y="93"/>
                </a:lnTo>
                <a:lnTo>
                  <a:pt x="2858" y="32"/>
                </a:lnTo>
                <a:lnTo>
                  <a:pt x="282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9;p44"/>
          <p:cNvSpPr/>
          <p:nvPr/>
        </p:nvSpPr>
        <p:spPr>
          <a:xfrm>
            <a:off x="208798" y="4280314"/>
            <a:ext cx="218280" cy="172432"/>
          </a:xfrm>
          <a:custGeom>
            <a:avLst/>
            <a:gdLst/>
            <a:ahLst/>
            <a:cxnLst/>
            <a:rect l="l" t="t" r="r" b="b"/>
            <a:pathLst>
              <a:path w="2490" h="1967" extrusionOk="0">
                <a:moveTo>
                  <a:pt x="2489" y="0"/>
                </a:moveTo>
                <a:lnTo>
                  <a:pt x="2090" y="93"/>
                </a:lnTo>
                <a:lnTo>
                  <a:pt x="1690" y="246"/>
                </a:lnTo>
                <a:lnTo>
                  <a:pt x="1291" y="431"/>
                </a:lnTo>
                <a:lnTo>
                  <a:pt x="922" y="615"/>
                </a:lnTo>
                <a:lnTo>
                  <a:pt x="738" y="707"/>
                </a:lnTo>
                <a:lnTo>
                  <a:pt x="584" y="861"/>
                </a:lnTo>
                <a:lnTo>
                  <a:pt x="431" y="1014"/>
                </a:lnTo>
                <a:lnTo>
                  <a:pt x="308" y="1168"/>
                </a:lnTo>
                <a:lnTo>
                  <a:pt x="185" y="1352"/>
                </a:lnTo>
                <a:lnTo>
                  <a:pt x="93" y="1537"/>
                </a:lnTo>
                <a:lnTo>
                  <a:pt x="31" y="1752"/>
                </a:lnTo>
                <a:lnTo>
                  <a:pt x="0" y="1967"/>
                </a:lnTo>
                <a:lnTo>
                  <a:pt x="431" y="1967"/>
                </a:lnTo>
                <a:lnTo>
                  <a:pt x="646" y="1936"/>
                </a:lnTo>
                <a:lnTo>
                  <a:pt x="830" y="1905"/>
                </a:lnTo>
                <a:lnTo>
                  <a:pt x="1045" y="1875"/>
                </a:lnTo>
                <a:lnTo>
                  <a:pt x="1229" y="1813"/>
                </a:lnTo>
                <a:lnTo>
                  <a:pt x="1567" y="1629"/>
                </a:lnTo>
                <a:lnTo>
                  <a:pt x="1875" y="1383"/>
                </a:lnTo>
                <a:lnTo>
                  <a:pt x="2121" y="1106"/>
                </a:lnTo>
                <a:lnTo>
                  <a:pt x="2305" y="768"/>
                </a:lnTo>
                <a:lnTo>
                  <a:pt x="2397" y="584"/>
                </a:lnTo>
                <a:lnTo>
                  <a:pt x="2459" y="400"/>
                </a:lnTo>
                <a:lnTo>
                  <a:pt x="2489" y="185"/>
                </a:lnTo>
                <a:lnTo>
                  <a:pt x="2489"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1;p44"/>
          <p:cNvSpPr/>
          <p:nvPr/>
        </p:nvSpPr>
        <p:spPr>
          <a:xfrm>
            <a:off x="321881" y="4320725"/>
            <a:ext cx="48565" cy="78195"/>
          </a:xfrm>
          <a:custGeom>
            <a:avLst/>
            <a:gdLst/>
            <a:ahLst/>
            <a:cxnLst/>
            <a:rect l="l" t="t" r="r" b="b"/>
            <a:pathLst>
              <a:path w="554" h="892" extrusionOk="0">
                <a:moveTo>
                  <a:pt x="277" y="0"/>
                </a:moveTo>
                <a:lnTo>
                  <a:pt x="185" y="31"/>
                </a:lnTo>
                <a:lnTo>
                  <a:pt x="93" y="123"/>
                </a:lnTo>
                <a:lnTo>
                  <a:pt x="32" y="277"/>
                </a:lnTo>
                <a:lnTo>
                  <a:pt x="1" y="430"/>
                </a:lnTo>
                <a:lnTo>
                  <a:pt x="32" y="615"/>
                </a:lnTo>
                <a:lnTo>
                  <a:pt x="93" y="738"/>
                </a:lnTo>
                <a:lnTo>
                  <a:pt x="185" y="830"/>
                </a:lnTo>
                <a:lnTo>
                  <a:pt x="277" y="891"/>
                </a:lnTo>
                <a:lnTo>
                  <a:pt x="370" y="830"/>
                </a:lnTo>
                <a:lnTo>
                  <a:pt x="462" y="738"/>
                </a:lnTo>
                <a:lnTo>
                  <a:pt x="523" y="615"/>
                </a:lnTo>
                <a:lnTo>
                  <a:pt x="554" y="430"/>
                </a:lnTo>
                <a:lnTo>
                  <a:pt x="523" y="277"/>
                </a:lnTo>
                <a:lnTo>
                  <a:pt x="462" y="123"/>
                </a:lnTo>
                <a:lnTo>
                  <a:pt x="370" y="31"/>
                </a:lnTo>
                <a:lnTo>
                  <a:pt x="277" y="0"/>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2;p44"/>
          <p:cNvSpPr/>
          <p:nvPr/>
        </p:nvSpPr>
        <p:spPr>
          <a:xfrm>
            <a:off x="192669" y="4983266"/>
            <a:ext cx="250539" cy="202150"/>
          </a:xfrm>
          <a:custGeom>
            <a:avLst/>
            <a:gdLst/>
            <a:ahLst/>
            <a:cxnLst/>
            <a:rect l="l" t="t" r="r" b="b"/>
            <a:pathLst>
              <a:path w="2858" h="2306" extrusionOk="0">
                <a:moveTo>
                  <a:pt x="31" y="1"/>
                </a:moveTo>
                <a:lnTo>
                  <a:pt x="0" y="93"/>
                </a:lnTo>
                <a:lnTo>
                  <a:pt x="31" y="339"/>
                </a:lnTo>
                <a:lnTo>
                  <a:pt x="92" y="554"/>
                </a:lnTo>
                <a:lnTo>
                  <a:pt x="184" y="769"/>
                </a:lnTo>
                <a:lnTo>
                  <a:pt x="307" y="984"/>
                </a:lnTo>
                <a:lnTo>
                  <a:pt x="461" y="1168"/>
                </a:lnTo>
                <a:lnTo>
                  <a:pt x="645" y="1353"/>
                </a:lnTo>
                <a:lnTo>
                  <a:pt x="830" y="1506"/>
                </a:lnTo>
                <a:lnTo>
                  <a:pt x="1045" y="1660"/>
                </a:lnTo>
                <a:lnTo>
                  <a:pt x="1444" y="1844"/>
                </a:lnTo>
                <a:lnTo>
                  <a:pt x="1874" y="2029"/>
                </a:lnTo>
                <a:lnTo>
                  <a:pt x="2305" y="2182"/>
                </a:lnTo>
                <a:lnTo>
                  <a:pt x="2735" y="2305"/>
                </a:lnTo>
                <a:lnTo>
                  <a:pt x="2796" y="2305"/>
                </a:lnTo>
                <a:lnTo>
                  <a:pt x="2827" y="2274"/>
                </a:lnTo>
                <a:lnTo>
                  <a:pt x="2858" y="2244"/>
                </a:lnTo>
                <a:lnTo>
                  <a:pt x="2858" y="2213"/>
                </a:lnTo>
                <a:lnTo>
                  <a:pt x="2827" y="1998"/>
                </a:lnTo>
                <a:lnTo>
                  <a:pt x="2796" y="1752"/>
                </a:lnTo>
                <a:lnTo>
                  <a:pt x="2765" y="1537"/>
                </a:lnTo>
                <a:lnTo>
                  <a:pt x="2673" y="1353"/>
                </a:lnTo>
                <a:lnTo>
                  <a:pt x="2581" y="1138"/>
                </a:lnTo>
                <a:lnTo>
                  <a:pt x="2458" y="984"/>
                </a:lnTo>
                <a:lnTo>
                  <a:pt x="2335" y="800"/>
                </a:lnTo>
                <a:lnTo>
                  <a:pt x="2212" y="646"/>
                </a:lnTo>
                <a:lnTo>
                  <a:pt x="2028" y="492"/>
                </a:lnTo>
                <a:lnTo>
                  <a:pt x="1874" y="369"/>
                </a:lnTo>
                <a:lnTo>
                  <a:pt x="1690" y="247"/>
                </a:lnTo>
                <a:lnTo>
                  <a:pt x="1506" y="154"/>
                </a:lnTo>
                <a:lnTo>
                  <a:pt x="1291" y="93"/>
                </a:lnTo>
                <a:lnTo>
                  <a:pt x="1075" y="32"/>
                </a:lnTo>
                <a:lnTo>
                  <a:pt x="860"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3;p44"/>
          <p:cNvSpPr/>
          <p:nvPr/>
        </p:nvSpPr>
        <p:spPr>
          <a:xfrm>
            <a:off x="208798" y="4996765"/>
            <a:ext cx="218280" cy="172432"/>
          </a:xfrm>
          <a:custGeom>
            <a:avLst/>
            <a:gdLst/>
            <a:ahLst/>
            <a:cxnLst/>
            <a:rect l="l" t="t" r="r" b="b"/>
            <a:pathLst>
              <a:path w="2490" h="1967" extrusionOk="0">
                <a:moveTo>
                  <a:pt x="0" y="0"/>
                </a:moveTo>
                <a:lnTo>
                  <a:pt x="31" y="215"/>
                </a:lnTo>
                <a:lnTo>
                  <a:pt x="93" y="400"/>
                </a:lnTo>
                <a:lnTo>
                  <a:pt x="185" y="615"/>
                </a:lnTo>
                <a:lnTo>
                  <a:pt x="308" y="769"/>
                </a:lnTo>
                <a:lnTo>
                  <a:pt x="431" y="953"/>
                </a:lnTo>
                <a:lnTo>
                  <a:pt x="584" y="1107"/>
                </a:lnTo>
                <a:lnTo>
                  <a:pt x="738" y="1229"/>
                </a:lnTo>
                <a:lnTo>
                  <a:pt x="922" y="1352"/>
                </a:lnTo>
                <a:lnTo>
                  <a:pt x="1291" y="1537"/>
                </a:lnTo>
                <a:lnTo>
                  <a:pt x="1690" y="1690"/>
                </a:lnTo>
                <a:lnTo>
                  <a:pt x="2090" y="1844"/>
                </a:lnTo>
                <a:lnTo>
                  <a:pt x="2489" y="1967"/>
                </a:lnTo>
                <a:lnTo>
                  <a:pt x="2489" y="1752"/>
                </a:lnTo>
                <a:lnTo>
                  <a:pt x="2459" y="1567"/>
                </a:lnTo>
                <a:lnTo>
                  <a:pt x="2397" y="1383"/>
                </a:lnTo>
                <a:lnTo>
                  <a:pt x="2305" y="1199"/>
                </a:lnTo>
                <a:lnTo>
                  <a:pt x="2121" y="861"/>
                </a:lnTo>
                <a:lnTo>
                  <a:pt x="1875" y="584"/>
                </a:lnTo>
                <a:lnTo>
                  <a:pt x="1567" y="338"/>
                </a:lnTo>
                <a:lnTo>
                  <a:pt x="1229" y="154"/>
                </a:lnTo>
                <a:lnTo>
                  <a:pt x="1045" y="93"/>
                </a:lnTo>
                <a:lnTo>
                  <a:pt x="830" y="31"/>
                </a:lnTo>
                <a:lnTo>
                  <a:pt x="646"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5;p44"/>
          <p:cNvSpPr/>
          <p:nvPr/>
        </p:nvSpPr>
        <p:spPr>
          <a:xfrm>
            <a:off x="321881" y="5050589"/>
            <a:ext cx="48565" cy="78195"/>
          </a:xfrm>
          <a:custGeom>
            <a:avLst/>
            <a:gdLst/>
            <a:ahLst/>
            <a:cxnLst/>
            <a:rect l="l" t="t" r="r" b="b"/>
            <a:pathLst>
              <a:path w="554" h="892" extrusionOk="0">
                <a:moveTo>
                  <a:pt x="277" y="1"/>
                </a:moveTo>
                <a:lnTo>
                  <a:pt x="185" y="32"/>
                </a:lnTo>
                <a:lnTo>
                  <a:pt x="93" y="124"/>
                </a:lnTo>
                <a:lnTo>
                  <a:pt x="32" y="277"/>
                </a:lnTo>
                <a:lnTo>
                  <a:pt x="1" y="431"/>
                </a:lnTo>
                <a:lnTo>
                  <a:pt x="32" y="615"/>
                </a:lnTo>
                <a:lnTo>
                  <a:pt x="93" y="738"/>
                </a:lnTo>
                <a:lnTo>
                  <a:pt x="185" y="861"/>
                </a:lnTo>
                <a:lnTo>
                  <a:pt x="277" y="892"/>
                </a:lnTo>
                <a:lnTo>
                  <a:pt x="370" y="861"/>
                </a:lnTo>
                <a:lnTo>
                  <a:pt x="462" y="738"/>
                </a:lnTo>
                <a:lnTo>
                  <a:pt x="523" y="615"/>
                </a:lnTo>
                <a:lnTo>
                  <a:pt x="554" y="431"/>
                </a:lnTo>
                <a:lnTo>
                  <a:pt x="523" y="277"/>
                </a:lnTo>
                <a:lnTo>
                  <a:pt x="462" y="124"/>
                </a:lnTo>
                <a:lnTo>
                  <a:pt x="370" y="32"/>
                </a:lnTo>
                <a:lnTo>
                  <a:pt x="27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06;p44"/>
          <p:cNvSpPr/>
          <p:nvPr/>
        </p:nvSpPr>
        <p:spPr>
          <a:xfrm>
            <a:off x="981790" y="4455372"/>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007;p44"/>
          <p:cNvSpPr/>
          <p:nvPr/>
        </p:nvSpPr>
        <p:spPr>
          <a:xfrm>
            <a:off x="981790" y="4961701"/>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008;p44"/>
          <p:cNvSpPr/>
          <p:nvPr/>
        </p:nvSpPr>
        <p:spPr>
          <a:xfrm>
            <a:off x="1628199" y="4355702"/>
            <a:ext cx="142890" cy="735401"/>
          </a:xfrm>
          <a:custGeom>
            <a:avLst/>
            <a:gdLst/>
            <a:ahLst/>
            <a:cxnLst/>
            <a:rect l="l" t="t" r="r" b="b"/>
            <a:pathLst>
              <a:path w="1630" h="8389" extrusionOk="0">
                <a:moveTo>
                  <a:pt x="769" y="1"/>
                </a:moveTo>
                <a:lnTo>
                  <a:pt x="646" y="31"/>
                </a:lnTo>
                <a:lnTo>
                  <a:pt x="554" y="124"/>
                </a:lnTo>
                <a:lnTo>
                  <a:pt x="431" y="339"/>
                </a:lnTo>
                <a:lnTo>
                  <a:pt x="308" y="492"/>
                </a:lnTo>
                <a:lnTo>
                  <a:pt x="93" y="707"/>
                </a:lnTo>
                <a:lnTo>
                  <a:pt x="32" y="769"/>
                </a:lnTo>
                <a:lnTo>
                  <a:pt x="1" y="861"/>
                </a:lnTo>
                <a:lnTo>
                  <a:pt x="1" y="953"/>
                </a:lnTo>
                <a:lnTo>
                  <a:pt x="32" y="1015"/>
                </a:lnTo>
                <a:lnTo>
                  <a:pt x="124" y="1168"/>
                </a:lnTo>
                <a:lnTo>
                  <a:pt x="185" y="1322"/>
                </a:lnTo>
                <a:lnTo>
                  <a:pt x="247" y="1660"/>
                </a:lnTo>
                <a:lnTo>
                  <a:pt x="308" y="2090"/>
                </a:lnTo>
                <a:lnTo>
                  <a:pt x="339" y="2551"/>
                </a:lnTo>
                <a:lnTo>
                  <a:pt x="400" y="3288"/>
                </a:lnTo>
                <a:lnTo>
                  <a:pt x="431" y="4149"/>
                </a:lnTo>
                <a:lnTo>
                  <a:pt x="431" y="4855"/>
                </a:lnTo>
                <a:lnTo>
                  <a:pt x="400" y="5132"/>
                </a:lnTo>
                <a:lnTo>
                  <a:pt x="339" y="5869"/>
                </a:lnTo>
                <a:lnTo>
                  <a:pt x="308" y="6330"/>
                </a:lnTo>
                <a:lnTo>
                  <a:pt x="247" y="6730"/>
                </a:lnTo>
                <a:lnTo>
                  <a:pt x="185" y="7098"/>
                </a:lnTo>
                <a:lnTo>
                  <a:pt x="124" y="7252"/>
                </a:lnTo>
                <a:lnTo>
                  <a:pt x="32" y="7375"/>
                </a:lnTo>
                <a:lnTo>
                  <a:pt x="1" y="7467"/>
                </a:lnTo>
                <a:lnTo>
                  <a:pt x="1" y="7559"/>
                </a:lnTo>
                <a:lnTo>
                  <a:pt x="32" y="7651"/>
                </a:lnTo>
                <a:lnTo>
                  <a:pt x="93" y="7713"/>
                </a:lnTo>
                <a:lnTo>
                  <a:pt x="308" y="7928"/>
                </a:lnTo>
                <a:lnTo>
                  <a:pt x="431" y="8082"/>
                </a:lnTo>
                <a:lnTo>
                  <a:pt x="554" y="8266"/>
                </a:lnTo>
                <a:lnTo>
                  <a:pt x="646" y="8358"/>
                </a:lnTo>
                <a:lnTo>
                  <a:pt x="769" y="8389"/>
                </a:lnTo>
                <a:lnTo>
                  <a:pt x="892" y="8389"/>
                </a:lnTo>
                <a:lnTo>
                  <a:pt x="984" y="8297"/>
                </a:lnTo>
                <a:lnTo>
                  <a:pt x="1076" y="8082"/>
                </a:lnTo>
                <a:lnTo>
                  <a:pt x="1199" y="7836"/>
                </a:lnTo>
                <a:lnTo>
                  <a:pt x="1291" y="7528"/>
                </a:lnTo>
                <a:lnTo>
                  <a:pt x="1384" y="7191"/>
                </a:lnTo>
                <a:lnTo>
                  <a:pt x="1476" y="6453"/>
                </a:lnTo>
                <a:lnTo>
                  <a:pt x="1537" y="5839"/>
                </a:lnTo>
                <a:lnTo>
                  <a:pt x="1599" y="5193"/>
                </a:lnTo>
                <a:lnTo>
                  <a:pt x="1629" y="5070"/>
                </a:lnTo>
                <a:lnTo>
                  <a:pt x="1629" y="4702"/>
                </a:lnTo>
                <a:lnTo>
                  <a:pt x="1599" y="3565"/>
                </a:lnTo>
                <a:lnTo>
                  <a:pt x="1568" y="2920"/>
                </a:lnTo>
                <a:lnTo>
                  <a:pt x="1537" y="2244"/>
                </a:lnTo>
                <a:lnTo>
                  <a:pt x="1476" y="1660"/>
                </a:lnTo>
                <a:lnTo>
                  <a:pt x="1384" y="1230"/>
                </a:lnTo>
                <a:lnTo>
                  <a:pt x="1291" y="861"/>
                </a:lnTo>
                <a:lnTo>
                  <a:pt x="1199" y="554"/>
                </a:lnTo>
                <a:lnTo>
                  <a:pt x="1076" y="308"/>
                </a:lnTo>
                <a:lnTo>
                  <a:pt x="984" y="124"/>
                </a:lnTo>
                <a:lnTo>
                  <a:pt x="892" y="31"/>
                </a:lnTo>
                <a:lnTo>
                  <a:pt x="769"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009;p44"/>
          <p:cNvSpPr/>
          <p:nvPr/>
        </p:nvSpPr>
        <p:spPr>
          <a:xfrm>
            <a:off x="731343" y="4277596"/>
            <a:ext cx="350212" cy="894333"/>
          </a:xfrm>
          <a:custGeom>
            <a:avLst/>
            <a:gdLst/>
            <a:ahLst/>
            <a:cxnLst/>
            <a:rect l="l" t="t" r="r" b="b"/>
            <a:pathLst>
              <a:path w="3995" h="10202" extrusionOk="0">
                <a:moveTo>
                  <a:pt x="1598" y="1"/>
                </a:moveTo>
                <a:lnTo>
                  <a:pt x="1321" y="185"/>
                </a:lnTo>
                <a:lnTo>
                  <a:pt x="1106" y="400"/>
                </a:lnTo>
                <a:lnTo>
                  <a:pt x="891" y="646"/>
                </a:lnTo>
                <a:lnTo>
                  <a:pt x="738" y="892"/>
                </a:lnTo>
                <a:lnTo>
                  <a:pt x="584" y="1137"/>
                </a:lnTo>
                <a:lnTo>
                  <a:pt x="461" y="1414"/>
                </a:lnTo>
                <a:lnTo>
                  <a:pt x="369" y="1691"/>
                </a:lnTo>
                <a:lnTo>
                  <a:pt x="277" y="1967"/>
                </a:lnTo>
                <a:lnTo>
                  <a:pt x="185" y="2459"/>
                </a:lnTo>
                <a:lnTo>
                  <a:pt x="123" y="2889"/>
                </a:lnTo>
                <a:lnTo>
                  <a:pt x="92" y="3350"/>
                </a:lnTo>
                <a:lnTo>
                  <a:pt x="62" y="4364"/>
                </a:lnTo>
                <a:lnTo>
                  <a:pt x="0" y="5101"/>
                </a:lnTo>
                <a:lnTo>
                  <a:pt x="62" y="5839"/>
                </a:lnTo>
                <a:lnTo>
                  <a:pt x="92" y="6852"/>
                </a:lnTo>
                <a:lnTo>
                  <a:pt x="123" y="7283"/>
                </a:lnTo>
                <a:lnTo>
                  <a:pt x="185" y="7713"/>
                </a:lnTo>
                <a:lnTo>
                  <a:pt x="277" y="8235"/>
                </a:lnTo>
                <a:lnTo>
                  <a:pt x="369" y="8481"/>
                </a:lnTo>
                <a:lnTo>
                  <a:pt x="461" y="8757"/>
                </a:lnTo>
                <a:lnTo>
                  <a:pt x="584" y="9034"/>
                </a:lnTo>
                <a:lnTo>
                  <a:pt x="738" y="9311"/>
                </a:lnTo>
                <a:lnTo>
                  <a:pt x="891" y="9556"/>
                </a:lnTo>
                <a:lnTo>
                  <a:pt x="1106" y="9802"/>
                </a:lnTo>
                <a:lnTo>
                  <a:pt x="1321" y="9987"/>
                </a:lnTo>
                <a:lnTo>
                  <a:pt x="1598" y="10171"/>
                </a:lnTo>
                <a:lnTo>
                  <a:pt x="1659" y="10202"/>
                </a:lnTo>
                <a:lnTo>
                  <a:pt x="1752" y="10171"/>
                </a:lnTo>
                <a:lnTo>
                  <a:pt x="1813" y="10140"/>
                </a:lnTo>
                <a:lnTo>
                  <a:pt x="2120" y="9802"/>
                </a:lnTo>
                <a:lnTo>
                  <a:pt x="2305" y="9649"/>
                </a:lnTo>
                <a:lnTo>
                  <a:pt x="2550" y="9464"/>
                </a:lnTo>
                <a:lnTo>
                  <a:pt x="2796" y="9280"/>
                </a:lnTo>
                <a:lnTo>
                  <a:pt x="3104" y="9126"/>
                </a:lnTo>
                <a:lnTo>
                  <a:pt x="3472" y="9003"/>
                </a:lnTo>
                <a:lnTo>
                  <a:pt x="3841" y="8880"/>
                </a:lnTo>
                <a:lnTo>
                  <a:pt x="3933" y="8850"/>
                </a:lnTo>
                <a:lnTo>
                  <a:pt x="3964" y="8788"/>
                </a:lnTo>
                <a:lnTo>
                  <a:pt x="3995" y="8696"/>
                </a:lnTo>
                <a:lnTo>
                  <a:pt x="3964" y="8604"/>
                </a:lnTo>
                <a:lnTo>
                  <a:pt x="3810" y="8235"/>
                </a:lnTo>
                <a:lnTo>
                  <a:pt x="3687" y="7774"/>
                </a:lnTo>
                <a:lnTo>
                  <a:pt x="3564" y="7252"/>
                </a:lnTo>
                <a:lnTo>
                  <a:pt x="3564" y="6975"/>
                </a:lnTo>
                <a:lnTo>
                  <a:pt x="3534" y="6668"/>
                </a:lnTo>
                <a:lnTo>
                  <a:pt x="3534" y="3503"/>
                </a:lnTo>
                <a:lnTo>
                  <a:pt x="3564" y="3227"/>
                </a:lnTo>
                <a:lnTo>
                  <a:pt x="3564" y="2920"/>
                </a:lnTo>
                <a:lnTo>
                  <a:pt x="3687" y="2397"/>
                </a:lnTo>
                <a:lnTo>
                  <a:pt x="3810" y="1936"/>
                </a:lnTo>
                <a:lnTo>
                  <a:pt x="3964" y="1568"/>
                </a:lnTo>
                <a:lnTo>
                  <a:pt x="3995" y="1475"/>
                </a:lnTo>
                <a:lnTo>
                  <a:pt x="3964" y="1414"/>
                </a:lnTo>
                <a:lnTo>
                  <a:pt x="3933" y="1353"/>
                </a:lnTo>
                <a:lnTo>
                  <a:pt x="3841" y="1322"/>
                </a:lnTo>
                <a:lnTo>
                  <a:pt x="3472" y="1199"/>
                </a:lnTo>
                <a:lnTo>
                  <a:pt x="3104" y="1045"/>
                </a:lnTo>
                <a:lnTo>
                  <a:pt x="2796" y="892"/>
                </a:lnTo>
                <a:lnTo>
                  <a:pt x="2550" y="738"/>
                </a:lnTo>
                <a:lnTo>
                  <a:pt x="2305" y="554"/>
                </a:lnTo>
                <a:lnTo>
                  <a:pt x="2120" y="369"/>
                </a:lnTo>
                <a:lnTo>
                  <a:pt x="1813" y="62"/>
                </a:lnTo>
                <a:lnTo>
                  <a:pt x="1752"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10;p44"/>
          <p:cNvSpPr/>
          <p:nvPr/>
        </p:nvSpPr>
        <p:spPr>
          <a:xfrm>
            <a:off x="1232324" y="4581955"/>
            <a:ext cx="285604" cy="285604"/>
          </a:xfrm>
          <a:custGeom>
            <a:avLst/>
            <a:gdLst/>
            <a:ahLst/>
            <a:cxnLst/>
            <a:rect l="l" t="t" r="r" b="b"/>
            <a:pathLst>
              <a:path w="3258" h="3258" extrusionOk="0">
                <a:moveTo>
                  <a:pt x="246" y="1"/>
                </a:moveTo>
                <a:lnTo>
                  <a:pt x="154" y="31"/>
                </a:lnTo>
                <a:lnTo>
                  <a:pt x="62" y="62"/>
                </a:lnTo>
                <a:lnTo>
                  <a:pt x="31" y="154"/>
                </a:lnTo>
                <a:lnTo>
                  <a:pt x="0" y="246"/>
                </a:lnTo>
                <a:lnTo>
                  <a:pt x="0" y="2981"/>
                </a:lnTo>
                <a:lnTo>
                  <a:pt x="31" y="3104"/>
                </a:lnTo>
                <a:lnTo>
                  <a:pt x="62" y="3165"/>
                </a:lnTo>
                <a:lnTo>
                  <a:pt x="154" y="3227"/>
                </a:lnTo>
                <a:lnTo>
                  <a:pt x="246" y="3258"/>
                </a:lnTo>
                <a:lnTo>
                  <a:pt x="3011" y="3258"/>
                </a:lnTo>
                <a:lnTo>
                  <a:pt x="3104" y="3227"/>
                </a:lnTo>
                <a:lnTo>
                  <a:pt x="3165" y="3165"/>
                </a:lnTo>
                <a:lnTo>
                  <a:pt x="3226" y="3104"/>
                </a:lnTo>
                <a:lnTo>
                  <a:pt x="3257" y="2981"/>
                </a:lnTo>
                <a:lnTo>
                  <a:pt x="3257" y="246"/>
                </a:lnTo>
                <a:lnTo>
                  <a:pt x="3226" y="154"/>
                </a:lnTo>
                <a:lnTo>
                  <a:pt x="3165" y="62"/>
                </a:lnTo>
                <a:lnTo>
                  <a:pt x="3104" y="31"/>
                </a:lnTo>
                <a:lnTo>
                  <a:pt x="3011"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11;p44"/>
          <p:cNvSpPr/>
          <p:nvPr/>
        </p:nvSpPr>
        <p:spPr>
          <a:xfrm>
            <a:off x="1232324" y="4581955"/>
            <a:ext cx="285604" cy="242474"/>
          </a:xfrm>
          <a:custGeom>
            <a:avLst/>
            <a:gdLst/>
            <a:ahLst/>
            <a:cxnLst/>
            <a:rect l="l" t="t" r="r" b="b"/>
            <a:pathLst>
              <a:path w="3258" h="2766" extrusionOk="0">
                <a:moveTo>
                  <a:pt x="246" y="1"/>
                </a:moveTo>
                <a:lnTo>
                  <a:pt x="154" y="31"/>
                </a:lnTo>
                <a:lnTo>
                  <a:pt x="62" y="62"/>
                </a:lnTo>
                <a:lnTo>
                  <a:pt x="31" y="154"/>
                </a:lnTo>
                <a:lnTo>
                  <a:pt x="0" y="246"/>
                </a:lnTo>
                <a:lnTo>
                  <a:pt x="0" y="492"/>
                </a:lnTo>
                <a:lnTo>
                  <a:pt x="3257" y="2766"/>
                </a:lnTo>
                <a:lnTo>
                  <a:pt x="3257" y="246"/>
                </a:lnTo>
                <a:lnTo>
                  <a:pt x="3226" y="154"/>
                </a:lnTo>
                <a:lnTo>
                  <a:pt x="3165" y="62"/>
                </a:lnTo>
                <a:lnTo>
                  <a:pt x="3104" y="31"/>
                </a:lnTo>
                <a:lnTo>
                  <a:pt x="3011"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12;p44"/>
          <p:cNvSpPr/>
          <p:nvPr/>
        </p:nvSpPr>
        <p:spPr>
          <a:xfrm>
            <a:off x="731343" y="4501131"/>
            <a:ext cx="350212" cy="554991"/>
          </a:xfrm>
          <a:custGeom>
            <a:avLst/>
            <a:gdLst/>
            <a:ahLst/>
            <a:cxnLst/>
            <a:rect l="l" t="t" r="r" b="b"/>
            <a:pathLst>
              <a:path w="3995" h="6331" extrusionOk="0">
                <a:moveTo>
                  <a:pt x="154" y="1"/>
                </a:moveTo>
                <a:lnTo>
                  <a:pt x="92" y="554"/>
                </a:lnTo>
                <a:lnTo>
                  <a:pt x="92" y="800"/>
                </a:lnTo>
                <a:lnTo>
                  <a:pt x="62" y="1814"/>
                </a:lnTo>
                <a:lnTo>
                  <a:pt x="0" y="2551"/>
                </a:lnTo>
                <a:lnTo>
                  <a:pt x="92" y="3872"/>
                </a:lnTo>
                <a:lnTo>
                  <a:pt x="3872" y="6330"/>
                </a:lnTo>
                <a:lnTo>
                  <a:pt x="3933" y="6269"/>
                </a:lnTo>
                <a:lnTo>
                  <a:pt x="3964" y="6238"/>
                </a:lnTo>
                <a:lnTo>
                  <a:pt x="3995" y="6146"/>
                </a:lnTo>
                <a:lnTo>
                  <a:pt x="3964" y="6054"/>
                </a:lnTo>
                <a:lnTo>
                  <a:pt x="3810" y="5685"/>
                </a:lnTo>
                <a:lnTo>
                  <a:pt x="3687" y="5224"/>
                </a:lnTo>
                <a:lnTo>
                  <a:pt x="3564" y="4702"/>
                </a:lnTo>
                <a:lnTo>
                  <a:pt x="3564" y="4425"/>
                </a:lnTo>
                <a:lnTo>
                  <a:pt x="3534" y="4118"/>
                </a:lnTo>
                <a:lnTo>
                  <a:pt x="3534" y="2182"/>
                </a:lnTo>
                <a:lnTo>
                  <a:pt x="154"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13;p44"/>
          <p:cNvSpPr/>
          <p:nvPr/>
        </p:nvSpPr>
        <p:spPr>
          <a:xfrm>
            <a:off x="750190" y="4347637"/>
            <a:ext cx="299017" cy="317952"/>
          </a:xfrm>
          <a:custGeom>
            <a:avLst/>
            <a:gdLst/>
            <a:ahLst/>
            <a:cxnLst/>
            <a:rect l="l" t="t" r="r" b="b"/>
            <a:pathLst>
              <a:path w="3411" h="3627" extrusionOk="0">
                <a:moveTo>
                  <a:pt x="553" y="0"/>
                </a:moveTo>
                <a:lnTo>
                  <a:pt x="369" y="369"/>
                </a:lnTo>
                <a:lnTo>
                  <a:pt x="185" y="738"/>
                </a:lnTo>
                <a:lnTo>
                  <a:pt x="92" y="1137"/>
                </a:lnTo>
                <a:lnTo>
                  <a:pt x="0" y="1475"/>
                </a:lnTo>
                <a:lnTo>
                  <a:pt x="3319" y="3626"/>
                </a:lnTo>
                <a:lnTo>
                  <a:pt x="3319" y="2704"/>
                </a:lnTo>
                <a:lnTo>
                  <a:pt x="3349" y="2274"/>
                </a:lnTo>
                <a:lnTo>
                  <a:pt x="3411" y="1844"/>
                </a:lnTo>
                <a:lnTo>
                  <a:pt x="553"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14;p44"/>
          <p:cNvSpPr/>
          <p:nvPr/>
        </p:nvSpPr>
        <p:spPr>
          <a:xfrm>
            <a:off x="1663264" y="4805490"/>
            <a:ext cx="88" cy="88"/>
          </a:xfrm>
          <a:custGeom>
            <a:avLst/>
            <a:gdLst/>
            <a:ahLst/>
            <a:cxnLst/>
            <a:rect l="l" t="t" r="r" b="b"/>
            <a:pathLst>
              <a:path w="1" h="1" extrusionOk="0">
                <a:moveTo>
                  <a:pt x="0" y="1"/>
                </a:moveTo>
                <a:lnTo>
                  <a:pt x="0" y="1"/>
                </a:lnTo>
                <a:close/>
              </a:path>
            </a:pathLst>
          </a:custGeom>
          <a:solidFill>
            <a:srgbClr val="42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15;p44"/>
          <p:cNvSpPr/>
          <p:nvPr/>
        </p:nvSpPr>
        <p:spPr>
          <a:xfrm>
            <a:off x="1663264" y="4805490"/>
            <a:ext cx="88" cy="88"/>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16;p44"/>
          <p:cNvSpPr/>
          <p:nvPr/>
        </p:nvSpPr>
        <p:spPr>
          <a:xfrm>
            <a:off x="1657829" y="4635866"/>
            <a:ext cx="113260" cy="315234"/>
          </a:xfrm>
          <a:custGeom>
            <a:avLst/>
            <a:gdLst/>
            <a:ahLst/>
            <a:cxnLst/>
            <a:rect l="l" t="t" r="r" b="b"/>
            <a:pathLst>
              <a:path w="1292" h="3596" extrusionOk="0">
                <a:moveTo>
                  <a:pt x="62" y="0"/>
                </a:moveTo>
                <a:lnTo>
                  <a:pt x="93" y="676"/>
                </a:lnTo>
                <a:lnTo>
                  <a:pt x="93" y="1291"/>
                </a:lnTo>
                <a:lnTo>
                  <a:pt x="62" y="1936"/>
                </a:lnTo>
                <a:lnTo>
                  <a:pt x="1" y="2673"/>
                </a:lnTo>
                <a:lnTo>
                  <a:pt x="1" y="2858"/>
                </a:lnTo>
                <a:lnTo>
                  <a:pt x="1107" y="3595"/>
                </a:lnTo>
                <a:lnTo>
                  <a:pt x="1168" y="2981"/>
                </a:lnTo>
                <a:lnTo>
                  <a:pt x="1230" y="2489"/>
                </a:lnTo>
                <a:lnTo>
                  <a:pt x="1261" y="1997"/>
                </a:lnTo>
                <a:lnTo>
                  <a:pt x="1261" y="1905"/>
                </a:lnTo>
                <a:lnTo>
                  <a:pt x="1291" y="1659"/>
                </a:lnTo>
                <a:lnTo>
                  <a:pt x="1291" y="799"/>
                </a:lnTo>
                <a:lnTo>
                  <a:pt x="62"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17;p44"/>
          <p:cNvSpPr/>
          <p:nvPr/>
        </p:nvSpPr>
        <p:spPr>
          <a:xfrm>
            <a:off x="1647046" y="4487719"/>
            <a:ext cx="121325" cy="196715"/>
          </a:xfrm>
          <a:custGeom>
            <a:avLst/>
            <a:gdLst/>
            <a:ahLst/>
            <a:cxnLst/>
            <a:rect l="l" t="t" r="r" b="b"/>
            <a:pathLst>
              <a:path w="1384" h="2244" extrusionOk="0">
                <a:moveTo>
                  <a:pt x="1" y="0"/>
                </a:moveTo>
                <a:lnTo>
                  <a:pt x="62" y="461"/>
                </a:lnTo>
                <a:lnTo>
                  <a:pt x="124" y="1045"/>
                </a:lnTo>
                <a:lnTo>
                  <a:pt x="185" y="1475"/>
                </a:lnTo>
                <a:lnTo>
                  <a:pt x="1384" y="2243"/>
                </a:lnTo>
                <a:lnTo>
                  <a:pt x="1353" y="1537"/>
                </a:lnTo>
                <a:lnTo>
                  <a:pt x="1322" y="830"/>
                </a:lnTo>
                <a:lnTo>
                  <a:pt x="1"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roup 5"/>
          <p:cNvGrpSpPr/>
          <p:nvPr/>
        </p:nvGrpSpPr>
        <p:grpSpPr>
          <a:xfrm>
            <a:off x="2008041" y="4426360"/>
            <a:ext cx="6810881" cy="633011"/>
            <a:chOff x="1937992" y="4412320"/>
            <a:chExt cx="6810881" cy="633011"/>
          </a:xfrm>
        </p:grpSpPr>
        <p:sp>
          <p:nvSpPr>
            <p:cNvPr id="122" name="Google Shape;1936;p44"/>
            <p:cNvSpPr/>
            <p:nvPr/>
          </p:nvSpPr>
          <p:spPr>
            <a:xfrm flipH="1">
              <a:off x="7655196" y="4412320"/>
              <a:ext cx="1093677" cy="633011"/>
            </a:xfrm>
            <a:custGeom>
              <a:avLst/>
              <a:gdLst/>
              <a:ahLst/>
              <a:cxnLst/>
              <a:rect l="l" t="t" r="r" b="b"/>
              <a:pathLst>
                <a:path w="12476" h="7221" extrusionOk="0">
                  <a:moveTo>
                    <a:pt x="3903" y="492"/>
                  </a:moveTo>
                  <a:lnTo>
                    <a:pt x="4179" y="522"/>
                  </a:lnTo>
                  <a:lnTo>
                    <a:pt x="4456" y="584"/>
                  </a:lnTo>
                  <a:lnTo>
                    <a:pt x="4701" y="676"/>
                  </a:lnTo>
                  <a:lnTo>
                    <a:pt x="1875" y="4117"/>
                  </a:lnTo>
                  <a:lnTo>
                    <a:pt x="3196" y="4117"/>
                  </a:lnTo>
                  <a:lnTo>
                    <a:pt x="2458" y="6514"/>
                  </a:lnTo>
                  <a:lnTo>
                    <a:pt x="2059" y="6299"/>
                  </a:lnTo>
                  <a:lnTo>
                    <a:pt x="1660" y="6053"/>
                  </a:lnTo>
                  <a:lnTo>
                    <a:pt x="1322" y="5746"/>
                  </a:lnTo>
                  <a:lnTo>
                    <a:pt x="1045" y="5377"/>
                  </a:lnTo>
                  <a:lnTo>
                    <a:pt x="799" y="4978"/>
                  </a:lnTo>
                  <a:lnTo>
                    <a:pt x="646" y="4547"/>
                  </a:lnTo>
                  <a:lnTo>
                    <a:pt x="523" y="4087"/>
                  </a:lnTo>
                  <a:lnTo>
                    <a:pt x="492" y="3841"/>
                  </a:lnTo>
                  <a:lnTo>
                    <a:pt x="492" y="3595"/>
                  </a:lnTo>
                  <a:lnTo>
                    <a:pt x="492" y="3288"/>
                  </a:lnTo>
                  <a:lnTo>
                    <a:pt x="553" y="2980"/>
                  </a:lnTo>
                  <a:lnTo>
                    <a:pt x="615" y="2673"/>
                  </a:lnTo>
                  <a:lnTo>
                    <a:pt x="738" y="2397"/>
                  </a:lnTo>
                  <a:lnTo>
                    <a:pt x="861" y="2120"/>
                  </a:lnTo>
                  <a:lnTo>
                    <a:pt x="1014" y="1874"/>
                  </a:lnTo>
                  <a:lnTo>
                    <a:pt x="1199" y="1628"/>
                  </a:lnTo>
                  <a:lnTo>
                    <a:pt x="1414" y="1383"/>
                  </a:lnTo>
                  <a:lnTo>
                    <a:pt x="1629" y="1198"/>
                  </a:lnTo>
                  <a:lnTo>
                    <a:pt x="1875" y="1014"/>
                  </a:lnTo>
                  <a:lnTo>
                    <a:pt x="2120" y="860"/>
                  </a:lnTo>
                  <a:lnTo>
                    <a:pt x="2397" y="737"/>
                  </a:lnTo>
                  <a:lnTo>
                    <a:pt x="2674" y="615"/>
                  </a:lnTo>
                  <a:lnTo>
                    <a:pt x="2981" y="553"/>
                  </a:lnTo>
                  <a:lnTo>
                    <a:pt x="3288" y="492"/>
                  </a:lnTo>
                  <a:close/>
                  <a:moveTo>
                    <a:pt x="4732" y="707"/>
                  </a:moveTo>
                  <a:lnTo>
                    <a:pt x="5162" y="891"/>
                  </a:lnTo>
                  <a:lnTo>
                    <a:pt x="5531" y="1168"/>
                  </a:lnTo>
                  <a:lnTo>
                    <a:pt x="5869" y="1475"/>
                  </a:lnTo>
                  <a:lnTo>
                    <a:pt x="6176" y="1813"/>
                  </a:lnTo>
                  <a:lnTo>
                    <a:pt x="6422" y="2212"/>
                  </a:lnTo>
                  <a:lnTo>
                    <a:pt x="6576" y="2642"/>
                  </a:lnTo>
                  <a:lnTo>
                    <a:pt x="6699" y="3103"/>
                  </a:lnTo>
                  <a:lnTo>
                    <a:pt x="6729" y="3349"/>
                  </a:lnTo>
                  <a:lnTo>
                    <a:pt x="6729" y="3595"/>
                  </a:lnTo>
                  <a:lnTo>
                    <a:pt x="6699" y="3933"/>
                  </a:lnTo>
                  <a:lnTo>
                    <a:pt x="6668" y="4240"/>
                  </a:lnTo>
                  <a:lnTo>
                    <a:pt x="6576" y="4517"/>
                  </a:lnTo>
                  <a:lnTo>
                    <a:pt x="6484" y="4824"/>
                  </a:lnTo>
                  <a:lnTo>
                    <a:pt x="6361" y="5100"/>
                  </a:lnTo>
                  <a:lnTo>
                    <a:pt x="6207" y="5346"/>
                  </a:lnTo>
                  <a:lnTo>
                    <a:pt x="6023" y="5592"/>
                  </a:lnTo>
                  <a:lnTo>
                    <a:pt x="5808" y="5807"/>
                  </a:lnTo>
                  <a:lnTo>
                    <a:pt x="5592" y="6022"/>
                  </a:lnTo>
                  <a:lnTo>
                    <a:pt x="5347" y="6176"/>
                  </a:lnTo>
                  <a:lnTo>
                    <a:pt x="5101" y="6360"/>
                  </a:lnTo>
                  <a:lnTo>
                    <a:pt x="4824" y="6483"/>
                  </a:lnTo>
                  <a:lnTo>
                    <a:pt x="4548" y="6575"/>
                  </a:lnTo>
                  <a:lnTo>
                    <a:pt x="4241" y="6668"/>
                  </a:lnTo>
                  <a:lnTo>
                    <a:pt x="3933" y="6698"/>
                  </a:lnTo>
                  <a:lnTo>
                    <a:pt x="3595" y="6729"/>
                  </a:lnTo>
                  <a:lnTo>
                    <a:pt x="3319" y="6698"/>
                  </a:lnTo>
                  <a:lnTo>
                    <a:pt x="3042" y="6668"/>
                  </a:lnTo>
                  <a:lnTo>
                    <a:pt x="2766" y="6606"/>
                  </a:lnTo>
                  <a:lnTo>
                    <a:pt x="2520" y="6514"/>
                  </a:lnTo>
                  <a:lnTo>
                    <a:pt x="5316" y="3103"/>
                  </a:lnTo>
                  <a:lnTo>
                    <a:pt x="4025" y="3103"/>
                  </a:lnTo>
                  <a:lnTo>
                    <a:pt x="4732" y="707"/>
                  </a:lnTo>
                  <a:close/>
                  <a:moveTo>
                    <a:pt x="3227" y="0"/>
                  </a:moveTo>
                  <a:lnTo>
                    <a:pt x="2889" y="61"/>
                  </a:lnTo>
                  <a:lnTo>
                    <a:pt x="2520" y="154"/>
                  </a:lnTo>
                  <a:lnTo>
                    <a:pt x="2213" y="277"/>
                  </a:lnTo>
                  <a:lnTo>
                    <a:pt x="1875" y="430"/>
                  </a:lnTo>
                  <a:lnTo>
                    <a:pt x="1598" y="615"/>
                  </a:lnTo>
                  <a:lnTo>
                    <a:pt x="1322" y="830"/>
                  </a:lnTo>
                  <a:lnTo>
                    <a:pt x="1045" y="1045"/>
                  </a:lnTo>
                  <a:lnTo>
                    <a:pt x="830" y="1290"/>
                  </a:lnTo>
                  <a:lnTo>
                    <a:pt x="615" y="1598"/>
                  </a:lnTo>
                  <a:lnTo>
                    <a:pt x="431" y="1874"/>
                  </a:lnTo>
                  <a:lnTo>
                    <a:pt x="277" y="2212"/>
                  </a:lnTo>
                  <a:lnTo>
                    <a:pt x="154" y="2520"/>
                  </a:lnTo>
                  <a:lnTo>
                    <a:pt x="62" y="2888"/>
                  </a:lnTo>
                  <a:lnTo>
                    <a:pt x="0" y="3226"/>
                  </a:lnTo>
                  <a:lnTo>
                    <a:pt x="0" y="3595"/>
                  </a:lnTo>
                  <a:lnTo>
                    <a:pt x="0" y="3964"/>
                  </a:lnTo>
                  <a:lnTo>
                    <a:pt x="62" y="4332"/>
                  </a:lnTo>
                  <a:lnTo>
                    <a:pt x="154" y="4670"/>
                  </a:lnTo>
                  <a:lnTo>
                    <a:pt x="277" y="5008"/>
                  </a:lnTo>
                  <a:lnTo>
                    <a:pt x="431" y="5316"/>
                  </a:lnTo>
                  <a:lnTo>
                    <a:pt x="615" y="5623"/>
                  </a:lnTo>
                  <a:lnTo>
                    <a:pt x="830" y="5899"/>
                  </a:lnTo>
                  <a:lnTo>
                    <a:pt x="1045" y="6145"/>
                  </a:lnTo>
                  <a:lnTo>
                    <a:pt x="1322" y="6391"/>
                  </a:lnTo>
                  <a:lnTo>
                    <a:pt x="1598" y="6606"/>
                  </a:lnTo>
                  <a:lnTo>
                    <a:pt x="1875" y="6790"/>
                  </a:lnTo>
                  <a:lnTo>
                    <a:pt x="2213" y="6944"/>
                  </a:lnTo>
                  <a:lnTo>
                    <a:pt x="2520" y="7067"/>
                  </a:lnTo>
                  <a:lnTo>
                    <a:pt x="2889" y="7159"/>
                  </a:lnTo>
                  <a:lnTo>
                    <a:pt x="3227" y="7190"/>
                  </a:lnTo>
                  <a:lnTo>
                    <a:pt x="3595" y="7221"/>
                  </a:lnTo>
                  <a:lnTo>
                    <a:pt x="3964" y="7190"/>
                  </a:lnTo>
                  <a:lnTo>
                    <a:pt x="4302" y="7159"/>
                  </a:lnTo>
                  <a:lnTo>
                    <a:pt x="4640" y="7067"/>
                  </a:lnTo>
                  <a:lnTo>
                    <a:pt x="4947" y="6944"/>
                  </a:lnTo>
                  <a:lnTo>
                    <a:pt x="5255" y="6821"/>
                  </a:lnTo>
                  <a:lnTo>
                    <a:pt x="5562" y="6637"/>
                  </a:lnTo>
                  <a:lnTo>
                    <a:pt x="5838" y="6452"/>
                  </a:lnTo>
                  <a:lnTo>
                    <a:pt x="6084" y="6237"/>
                  </a:lnTo>
                  <a:lnTo>
                    <a:pt x="6299" y="5992"/>
                  </a:lnTo>
                  <a:lnTo>
                    <a:pt x="6514" y="5746"/>
                  </a:lnTo>
                  <a:lnTo>
                    <a:pt x="6699" y="5469"/>
                  </a:lnTo>
                  <a:lnTo>
                    <a:pt x="6852" y="5162"/>
                  </a:lnTo>
                  <a:lnTo>
                    <a:pt x="7006" y="4855"/>
                  </a:lnTo>
                  <a:lnTo>
                    <a:pt x="7098" y="4547"/>
                  </a:lnTo>
                  <a:lnTo>
                    <a:pt x="7159" y="4209"/>
                  </a:lnTo>
                  <a:lnTo>
                    <a:pt x="7221" y="3841"/>
                  </a:lnTo>
                  <a:lnTo>
                    <a:pt x="12475" y="3841"/>
                  </a:lnTo>
                  <a:lnTo>
                    <a:pt x="12475" y="3349"/>
                  </a:lnTo>
                  <a:lnTo>
                    <a:pt x="7221" y="3349"/>
                  </a:lnTo>
                  <a:lnTo>
                    <a:pt x="7159" y="3011"/>
                  </a:lnTo>
                  <a:lnTo>
                    <a:pt x="7098" y="2673"/>
                  </a:lnTo>
                  <a:lnTo>
                    <a:pt x="7006" y="2335"/>
                  </a:lnTo>
                  <a:lnTo>
                    <a:pt x="6852" y="2028"/>
                  </a:lnTo>
                  <a:lnTo>
                    <a:pt x="6699" y="1751"/>
                  </a:lnTo>
                  <a:lnTo>
                    <a:pt x="6514" y="1475"/>
                  </a:lnTo>
                  <a:lnTo>
                    <a:pt x="6299" y="1198"/>
                  </a:lnTo>
                  <a:lnTo>
                    <a:pt x="6084" y="983"/>
                  </a:lnTo>
                  <a:lnTo>
                    <a:pt x="5838" y="737"/>
                  </a:lnTo>
                  <a:lnTo>
                    <a:pt x="5562" y="553"/>
                  </a:lnTo>
                  <a:lnTo>
                    <a:pt x="5255" y="399"/>
                  </a:lnTo>
                  <a:lnTo>
                    <a:pt x="4947" y="246"/>
                  </a:lnTo>
                  <a:lnTo>
                    <a:pt x="4640" y="154"/>
                  </a:lnTo>
                  <a:lnTo>
                    <a:pt x="4302" y="61"/>
                  </a:lnTo>
                  <a:lnTo>
                    <a:pt x="396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4"/>
            <p:cNvSpPr/>
            <p:nvPr/>
          </p:nvSpPr>
          <p:spPr>
            <a:xfrm>
              <a:off x="1937992" y="4706910"/>
              <a:ext cx="5717204"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Google Shape;432;p30"/>
          <p:cNvSpPr txBox="1">
            <a:spLocks noGrp="1"/>
          </p:cNvSpPr>
          <p:nvPr>
            <p:ph type="title"/>
          </p:nvPr>
        </p:nvSpPr>
        <p:spPr>
          <a:xfrm>
            <a:off x="486251" y="216540"/>
            <a:ext cx="8229600" cy="481500"/>
          </a:xfrm>
          <a:prstGeom prst="rect">
            <a:avLst/>
          </a:prstGeom>
        </p:spPr>
        <p:txBody>
          <a:bodyPr spcFirstLastPara="1" wrap="square" lIns="91425" tIns="91425" rIns="91425" bIns="91425" anchor="t" anchorCtr="0">
            <a:noAutofit/>
          </a:bodyPr>
          <a:lstStyle/>
          <a:p>
            <a:pPr lvl="0"/>
            <a:r>
              <a:rPr lang="en-US" dirty="0">
                <a:solidFill>
                  <a:schemeClr val="tx1"/>
                </a:solidFill>
              </a:rPr>
              <a:t>K-</a:t>
            </a:r>
            <a:r>
              <a:rPr lang="en-US" dirty="0" err="1">
                <a:solidFill>
                  <a:schemeClr val="tx1"/>
                </a:solidFill>
              </a:rPr>
              <a:t>Medoid</a:t>
            </a:r>
            <a:endParaRPr dirty="0">
              <a:solidFill>
                <a:schemeClr val="tx1"/>
              </a:solidFill>
            </a:endParaRPr>
          </a:p>
        </p:txBody>
      </p:sp>
    </p:spTree>
    <p:extLst>
      <p:ext uri="{BB962C8B-B14F-4D97-AF65-F5344CB8AC3E}">
        <p14:creationId xmlns:p14="http://schemas.microsoft.com/office/powerpoint/2010/main" val="576468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0"/>
          <p:cNvSpPr txBox="1">
            <a:spLocks noGrp="1"/>
          </p:cNvSpPr>
          <p:nvPr>
            <p:ph type="title"/>
          </p:nvPr>
        </p:nvSpPr>
        <p:spPr>
          <a:xfrm>
            <a:off x="486251" y="205939"/>
            <a:ext cx="8229600" cy="481500"/>
          </a:xfrm>
          <a:prstGeom prst="rect">
            <a:avLst/>
          </a:prstGeom>
        </p:spPr>
        <p:txBody>
          <a:bodyPr spcFirstLastPara="1" wrap="square" lIns="91425" tIns="91425" rIns="91425" bIns="91425" anchor="t" anchorCtr="0">
            <a:noAutofit/>
          </a:bodyPr>
          <a:lstStyle/>
          <a:p>
            <a:pPr lvl="0"/>
            <a:r>
              <a:rPr lang="en-US" dirty="0">
                <a:solidFill>
                  <a:schemeClr val="tx1"/>
                </a:solidFill>
              </a:rPr>
              <a:t>Agglomerative</a:t>
            </a:r>
            <a:endParaRPr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5000" t="11852" r="14889" b="10222"/>
          <a:stretch/>
        </p:blipFill>
        <p:spPr>
          <a:xfrm>
            <a:off x="637114" y="568578"/>
            <a:ext cx="4808220" cy="4008120"/>
          </a:xfrm>
          <a:prstGeom prst="rect">
            <a:avLst/>
          </a:prstGeom>
        </p:spPr>
      </p:pic>
      <p:sp>
        <p:nvSpPr>
          <p:cNvPr id="5" name="Google Shape;1935;p44"/>
          <p:cNvSpPr/>
          <p:nvPr/>
        </p:nvSpPr>
        <p:spPr>
          <a:xfrm>
            <a:off x="249210" y="4323355"/>
            <a:ext cx="1874750" cy="1039853"/>
          </a:xfrm>
          <a:custGeom>
            <a:avLst/>
            <a:gdLst/>
            <a:ahLst/>
            <a:cxnLst/>
            <a:rect l="l" t="t" r="r" b="b"/>
            <a:pathLst>
              <a:path w="21386" h="11862" extrusionOk="0">
                <a:moveTo>
                  <a:pt x="4671" y="1"/>
                </a:moveTo>
                <a:lnTo>
                  <a:pt x="4210" y="32"/>
                </a:lnTo>
                <a:lnTo>
                  <a:pt x="3749" y="124"/>
                </a:lnTo>
                <a:lnTo>
                  <a:pt x="3288" y="216"/>
                </a:lnTo>
                <a:lnTo>
                  <a:pt x="2858" y="339"/>
                </a:lnTo>
                <a:lnTo>
                  <a:pt x="2428" y="493"/>
                </a:lnTo>
                <a:lnTo>
                  <a:pt x="1998" y="677"/>
                </a:lnTo>
                <a:lnTo>
                  <a:pt x="1598" y="892"/>
                </a:lnTo>
                <a:lnTo>
                  <a:pt x="1567" y="892"/>
                </a:lnTo>
                <a:lnTo>
                  <a:pt x="1414" y="984"/>
                </a:lnTo>
                <a:lnTo>
                  <a:pt x="1168" y="1169"/>
                </a:lnTo>
                <a:lnTo>
                  <a:pt x="953" y="1384"/>
                </a:lnTo>
                <a:lnTo>
                  <a:pt x="738" y="1629"/>
                </a:lnTo>
                <a:lnTo>
                  <a:pt x="584" y="1906"/>
                </a:lnTo>
                <a:lnTo>
                  <a:pt x="461" y="2182"/>
                </a:lnTo>
                <a:lnTo>
                  <a:pt x="369" y="2459"/>
                </a:lnTo>
                <a:lnTo>
                  <a:pt x="308" y="2766"/>
                </a:lnTo>
                <a:lnTo>
                  <a:pt x="277" y="3104"/>
                </a:lnTo>
                <a:lnTo>
                  <a:pt x="277" y="3319"/>
                </a:lnTo>
                <a:lnTo>
                  <a:pt x="277" y="3657"/>
                </a:lnTo>
                <a:lnTo>
                  <a:pt x="277" y="4425"/>
                </a:lnTo>
                <a:lnTo>
                  <a:pt x="185" y="4425"/>
                </a:lnTo>
                <a:lnTo>
                  <a:pt x="123" y="4456"/>
                </a:lnTo>
                <a:lnTo>
                  <a:pt x="62" y="4487"/>
                </a:lnTo>
                <a:lnTo>
                  <a:pt x="0" y="4548"/>
                </a:lnTo>
                <a:lnTo>
                  <a:pt x="0" y="4641"/>
                </a:lnTo>
                <a:lnTo>
                  <a:pt x="0" y="7222"/>
                </a:lnTo>
                <a:lnTo>
                  <a:pt x="0" y="7314"/>
                </a:lnTo>
                <a:lnTo>
                  <a:pt x="62" y="7375"/>
                </a:lnTo>
                <a:lnTo>
                  <a:pt x="123" y="7406"/>
                </a:lnTo>
                <a:lnTo>
                  <a:pt x="185" y="7437"/>
                </a:lnTo>
                <a:lnTo>
                  <a:pt x="277" y="7437"/>
                </a:lnTo>
                <a:lnTo>
                  <a:pt x="277" y="8205"/>
                </a:lnTo>
                <a:lnTo>
                  <a:pt x="277" y="8543"/>
                </a:lnTo>
                <a:lnTo>
                  <a:pt x="277" y="8758"/>
                </a:lnTo>
                <a:lnTo>
                  <a:pt x="308" y="9065"/>
                </a:lnTo>
                <a:lnTo>
                  <a:pt x="369" y="9372"/>
                </a:lnTo>
                <a:lnTo>
                  <a:pt x="461" y="9680"/>
                </a:lnTo>
                <a:lnTo>
                  <a:pt x="584" y="9956"/>
                </a:lnTo>
                <a:lnTo>
                  <a:pt x="738" y="10233"/>
                </a:lnTo>
                <a:lnTo>
                  <a:pt x="953" y="10448"/>
                </a:lnTo>
                <a:lnTo>
                  <a:pt x="1168" y="10663"/>
                </a:lnTo>
                <a:lnTo>
                  <a:pt x="1414" y="10878"/>
                </a:lnTo>
                <a:lnTo>
                  <a:pt x="1598" y="10970"/>
                </a:lnTo>
                <a:lnTo>
                  <a:pt x="2213" y="11277"/>
                </a:lnTo>
                <a:lnTo>
                  <a:pt x="2858" y="11523"/>
                </a:lnTo>
                <a:lnTo>
                  <a:pt x="3288" y="11646"/>
                </a:lnTo>
                <a:lnTo>
                  <a:pt x="3749" y="11738"/>
                </a:lnTo>
                <a:lnTo>
                  <a:pt x="4425" y="11830"/>
                </a:lnTo>
                <a:lnTo>
                  <a:pt x="5132" y="11861"/>
                </a:lnTo>
                <a:lnTo>
                  <a:pt x="18804" y="11861"/>
                </a:lnTo>
                <a:lnTo>
                  <a:pt x="19081" y="11800"/>
                </a:lnTo>
                <a:lnTo>
                  <a:pt x="19327" y="11738"/>
                </a:lnTo>
                <a:lnTo>
                  <a:pt x="19603" y="11615"/>
                </a:lnTo>
                <a:lnTo>
                  <a:pt x="19849" y="11492"/>
                </a:lnTo>
                <a:lnTo>
                  <a:pt x="20064" y="11339"/>
                </a:lnTo>
                <a:lnTo>
                  <a:pt x="20279" y="11154"/>
                </a:lnTo>
                <a:lnTo>
                  <a:pt x="20464" y="10939"/>
                </a:lnTo>
                <a:lnTo>
                  <a:pt x="20525" y="10878"/>
                </a:lnTo>
                <a:lnTo>
                  <a:pt x="20709" y="10571"/>
                </a:lnTo>
                <a:lnTo>
                  <a:pt x="20863" y="10263"/>
                </a:lnTo>
                <a:lnTo>
                  <a:pt x="20955" y="9925"/>
                </a:lnTo>
                <a:lnTo>
                  <a:pt x="21017" y="9587"/>
                </a:lnTo>
                <a:lnTo>
                  <a:pt x="21017" y="9372"/>
                </a:lnTo>
                <a:lnTo>
                  <a:pt x="21017" y="9249"/>
                </a:lnTo>
                <a:lnTo>
                  <a:pt x="21017" y="7744"/>
                </a:lnTo>
                <a:lnTo>
                  <a:pt x="21017" y="7437"/>
                </a:lnTo>
                <a:lnTo>
                  <a:pt x="21201" y="7437"/>
                </a:lnTo>
                <a:lnTo>
                  <a:pt x="21263" y="7406"/>
                </a:lnTo>
                <a:lnTo>
                  <a:pt x="21324" y="7375"/>
                </a:lnTo>
                <a:lnTo>
                  <a:pt x="21385" y="7314"/>
                </a:lnTo>
                <a:lnTo>
                  <a:pt x="21385" y="7222"/>
                </a:lnTo>
                <a:lnTo>
                  <a:pt x="21385" y="4641"/>
                </a:lnTo>
                <a:lnTo>
                  <a:pt x="21385" y="4548"/>
                </a:lnTo>
                <a:lnTo>
                  <a:pt x="21324" y="4487"/>
                </a:lnTo>
                <a:lnTo>
                  <a:pt x="21263" y="4456"/>
                </a:lnTo>
                <a:lnTo>
                  <a:pt x="21201" y="4425"/>
                </a:lnTo>
                <a:lnTo>
                  <a:pt x="21017" y="4425"/>
                </a:lnTo>
                <a:lnTo>
                  <a:pt x="21017" y="4087"/>
                </a:lnTo>
                <a:lnTo>
                  <a:pt x="21017" y="2613"/>
                </a:lnTo>
                <a:lnTo>
                  <a:pt x="21017" y="2490"/>
                </a:lnTo>
                <a:lnTo>
                  <a:pt x="21017" y="2275"/>
                </a:lnTo>
                <a:lnTo>
                  <a:pt x="20955" y="1937"/>
                </a:lnTo>
                <a:lnTo>
                  <a:pt x="20863" y="1599"/>
                </a:lnTo>
                <a:lnTo>
                  <a:pt x="20709" y="1291"/>
                </a:lnTo>
                <a:lnTo>
                  <a:pt x="20525" y="984"/>
                </a:lnTo>
                <a:lnTo>
                  <a:pt x="20464" y="923"/>
                </a:lnTo>
                <a:lnTo>
                  <a:pt x="20279" y="708"/>
                </a:lnTo>
                <a:lnTo>
                  <a:pt x="20064" y="523"/>
                </a:lnTo>
                <a:lnTo>
                  <a:pt x="19849" y="370"/>
                </a:lnTo>
                <a:lnTo>
                  <a:pt x="19603" y="247"/>
                </a:lnTo>
                <a:lnTo>
                  <a:pt x="19327" y="124"/>
                </a:lnTo>
                <a:lnTo>
                  <a:pt x="19081" y="62"/>
                </a:lnTo>
                <a:lnTo>
                  <a:pt x="188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81;p44"/>
          <p:cNvSpPr/>
          <p:nvPr/>
        </p:nvSpPr>
        <p:spPr>
          <a:xfrm>
            <a:off x="882120" y="4657343"/>
            <a:ext cx="719271" cy="134825"/>
          </a:xfrm>
          <a:custGeom>
            <a:avLst/>
            <a:gdLst/>
            <a:ahLst/>
            <a:cxnLst/>
            <a:rect l="l" t="t" r="r" b="b"/>
            <a:pathLst>
              <a:path w="8205" h="1538" extrusionOk="0">
                <a:moveTo>
                  <a:pt x="1" y="1"/>
                </a:moveTo>
                <a:lnTo>
                  <a:pt x="1" y="1537"/>
                </a:lnTo>
                <a:lnTo>
                  <a:pt x="8205" y="1537"/>
                </a:lnTo>
                <a:lnTo>
                  <a:pt x="820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82;p44"/>
          <p:cNvSpPr/>
          <p:nvPr/>
        </p:nvSpPr>
        <p:spPr>
          <a:xfrm>
            <a:off x="1937992" y="4592737"/>
            <a:ext cx="59348" cy="261322"/>
          </a:xfrm>
          <a:custGeom>
            <a:avLst/>
            <a:gdLst/>
            <a:ahLst/>
            <a:cxnLst/>
            <a:rect l="l" t="t" r="r" b="b"/>
            <a:pathLst>
              <a:path w="677" h="2981" extrusionOk="0">
                <a:moveTo>
                  <a:pt x="0" y="1"/>
                </a:moveTo>
                <a:lnTo>
                  <a:pt x="0" y="2981"/>
                </a:lnTo>
                <a:lnTo>
                  <a:pt x="584" y="2981"/>
                </a:lnTo>
                <a:lnTo>
                  <a:pt x="646" y="2950"/>
                </a:lnTo>
                <a:lnTo>
                  <a:pt x="676" y="2889"/>
                </a:lnTo>
                <a:lnTo>
                  <a:pt x="676" y="2797"/>
                </a:lnTo>
                <a:lnTo>
                  <a:pt x="676" y="185"/>
                </a:lnTo>
                <a:lnTo>
                  <a:pt x="676" y="123"/>
                </a:lnTo>
                <a:lnTo>
                  <a:pt x="646" y="62"/>
                </a:lnTo>
                <a:lnTo>
                  <a:pt x="584" y="31"/>
                </a:lnTo>
                <a:lnTo>
                  <a:pt x="49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4;p44"/>
          <p:cNvSpPr/>
          <p:nvPr/>
        </p:nvSpPr>
        <p:spPr>
          <a:xfrm>
            <a:off x="146822" y="4202208"/>
            <a:ext cx="1820925" cy="1042482"/>
          </a:xfrm>
          <a:custGeom>
            <a:avLst/>
            <a:gdLst/>
            <a:ahLst/>
            <a:cxnLst/>
            <a:rect l="l" t="t" r="r" b="b"/>
            <a:pathLst>
              <a:path w="20772" h="11892" extrusionOk="0">
                <a:moveTo>
                  <a:pt x="4855" y="0"/>
                </a:moveTo>
                <a:lnTo>
                  <a:pt x="4395" y="31"/>
                </a:lnTo>
                <a:lnTo>
                  <a:pt x="3934" y="62"/>
                </a:lnTo>
                <a:lnTo>
                  <a:pt x="3473" y="154"/>
                </a:lnTo>
                <a:lnTo>
                  <a:pt x="3043" y="246"/>
                </a:lnTo>
                <a:lnTo>
                  <a:pt x="2582" y="369"/>
                </a:lnTo>
                <a:lnTo>
                  <a:pt x="2152" y="523"/>
                </a:lnTo>
                <a:lnTo>
                  <a:pt x="1721" y="707"/>
                </a:lnTo>
                <a:lnTo>
                  <a:pt x="1322" y="922"/>
                </a:lnTo>
                <a:lnTo>
                  <a:pt x="1045" y="1106"/>
                </a:lnTo>
                <a:lnTo>
                  <a:pt x="769" y="1322"/>
                </a:lnTo>
                <a:lnTo>
                  <a:pt x="554" y="1567"/>
                </a:lnTo>
                <a:lnTo>
                  <a:pt x="369" y="1844"/>
                </a:lnTo>
                <a:lnTo>
                  <a:pt x="216" y="2151"/>
                </a:lnTo>
                <a:lnTo>
                  <a:pt x="93" y="2458"/>
                </a:lnTo>
                <a:lnTo>
                  <a:pt x="31" y="2796"/>
                </a:lnTo>
                <a:lnTo>
                  <a:pt x="1" y="3134"/>
                </a:lnTo>
                <a:lnTo>
                  <a:pt x="1" y="8788"/>
                </a:lnTo>
                <a:lnTo>
                  <a:pt x="31" y="9126"/>
                </a:lnTo>
                <a:lnTo>
                  <a:pt x="93" y="9464"/>
                </a:lnTo>
                <a:lnTo>
                  <a:pt x="216" y="9771"/>
                </a:lnTo>
                <a:lnTo>
                  <a:pt x="369" y="10078"/>
                </a:lnTo>
                <a:lnTo>
                  <a:pt x="554" y="10355"/>
                </a:lnTo>
                <a:lnTo>
                  <a:pt x="769" y="10601"/>
                </a:lnTo>
                <a:lnTo>
                  <a:pt x="1045" y="10816"/>
                </a:lnTo>
                <a:lnTo>
                  <a:pt x="1322" y="11000"/>
                </a:lnTo>
                <a:lnTo>
                  <a:pt x="1721" y="11184"/>
                </a:lnTo>
                <a:lnTo>
                  <a:pt x="2152" y="11369"/>
                </a:lnTo>
                <a:lnTo>
                  <a:pt x="2582" y="11522"/>
                </a:lnTo>
                <a:lnTo>
                  <a:pt x="3043" y="11676"/>
                </a:lnTo>
                <a:lnTo>
                  <a:pt x="3473" y="11768"/>
                </a:lnTo>
                <a:lnTo>
                  <a:pt x="3934" y="11830"/>
                </a:lnTo>
                <a:lnTo>
                  <a:pt x="4395" y="11891"/>
                </a:lnTo>
                <a:lnTo>
                  <a:pt x="18528" y="11891"/>
                </a:lnTo>
                <a:lnTo>
                  <a:pt x="18805" y="11830"/>
                </a:lnTo>
                <a:lnTo>
                  <a:pt x="19081" y="11768"/>
                </a:lnTo>
                <a:lnTo>
                  <a:pt x="19327" y="11645"/>
                </a:lnTo>
                <a:lnTo>
                  <a:pt x="19573" y="11522"/>
                </a:lnTo>
                <a:lnTo>
                  <a:pt x="19788" y="11369"/>
                </a:lnTo>
                <a:lnTo>
                  <a:pt x="20003" y="11184"/>
                </a:lnTo>
                <a:lnTo>
                  <a:pt x="20188" y="10969"/>
                </a:lnTo>
                <a:lnTo>
                  <a:pt x="20433" y="10601"/>
                </a:lnTo>
                <a:lnTo>
                  <a:pt x="20618" y="10232"/>
                </a:lnTo>
                <a:lnTo>
                  <a:pt x="20710" y="9802"/>
                </a:lnTo>
                <a:lnTo>
                  <a:pt x="20771" y="9372"/>
                </a:lnTo>
                <a:lnTo>
                  <a:pt x="20771" y="2520"/>
                </a:lnTo>
                <a:lnTo>
                  <a:pt x="20710" y="2090"/>
                </a:lnTo>
                <a:lnTo>
                  <a:pt x="20618" y="1690"/>
                </a:lnTo>
                <a:lnTo>
                  <a:pt x="20433" y="1291"/>
                </a:lnTo>
                <a:lnTo>
                  <a:pt x="20188" y="953"/>
                </a:lnTo>
                <a:lnTo>
                  <a:pt x="20003" y="738"/>
                </a:lnTo>
                <a:lnTo>
                  <a:pt x="19788" y="553"/>
                </a:lnTo>
                <a:lnTo>
                  <a:pt x="19573" y="400"/>
                </a:lnTo>
                <a:lnTo>
                  <a:pt x="19327" y="246"/>
                </a:lnTo>
                <a:lnTo>
                  <a:pt x="19081" y="154"/>
                </a:lnTo>
                <a:lnTo>
                  <a:pt x="18805" y="62"/>
                </a:lnTo>
                <a:lnTo>
                  <a:pt x="18528" y="31"/>
                </a:lnTo>
                <a:lnTo>
                  <a:pt x="18252"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5;p44"/>
          <p:cNvSpPr/>
          <p:nvPr/>
        </p:nvSpPr>
        <p:spPr>
          <a:xfrm>
            <a:off x="992572" y="4541543"/>
            <a:ext cx="694988" cy="363712"/>
          </a:xfrm>
          <a:custGeom>
            <a:avLst/>
            <a:gdLst/>
            <a:ahLst/>
            <a:cxnLst/>
            <a:rect l="l" t="t" r="r" b="b"/>
            <a:pathLst>
              <a:path w="7928" h="4149" extrusionOk="0">
                <a:moveTo>
                  <a:pt x="1" y="1"/>
                </a:moveTo>
                <a:lnTo>
                  <a:pt x="1" y="4149"/>
                </a:lnTo>
                <a:lnTo>
                  <a:pt x="7928" y="4149"/>
                </a:lnTo>
                <a:lnTo>
                  <a:pt x="7928"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6;p44"/>
          <p:cNvSpPr/>
          <p:nvPr/>
        </p:nvSpPr>
        <p:spPr>
          <a:xfrm>
            <a:off x="383857" y="4592737"/>
            <a:ext cx="506514" cy="264039"/>
          </a:xfrm>
          <a:custGeom>
            <a:avLst/>
            <a:gdLst/>
            <a:ahLst/>
            <a:cxnLst/>
            <a:rect l="l" t="t" r="r" b="b"/>
            <a:pathLst>
              <a:path w="5778" h="3012" extrusionOk="0">
                <a:moveTo>
                  <a:pt x="1537" y="1"/>
                </a:moveTo>
                <a:lnTo>
                  <a:pt x="1230" y="31"/>
                </a:lnTo>
                <a:lnTo>
                  <a:pt x="922" y="123"/>
                </a:lnTo>
                <a:lnTo>
                  <a:pt x="677" y="246"/>
                </a:lnTo>
                <a:lnTo>
                  <a:pt x="462" y="431"/>
                </a:lnTo>
                <a:lnTo>
                  <a:pt x="277" y="646"/>
                </a:lnTo>
                <a:lnTo>
                  <a:pt x="124" y="922"/>
                </a:lnTo>
                <a:lnTo>
                  <a:pt x="31" y="1199"/>
                </a:lnTo>
                <a:lnTo>
                  <a:pt x="1" y="1506"/>
                </a:lnTo>
                <a:lnTo>
                  <a:pt x="31" y="1813"/>
                </a:lnTo>
                <a:lnTo>
                  <a:pt x="124" y="2090"/>
                </a:lnTo>
                <a:lnTo>
                  <a:pt x="277" y="2336"/>
                </a:lnTo>
                <a:lnTo>
                  <a:pt x="462" y="2582"/>
                </a:lnTo>
                <a:lnTo>
                  <a:pt x="677" y="2766"/>
                </a:lnTo>
                <a:lnTo>
                  <a:pt x="922" y="2889"/>
                </a:lnTo>
                <a:lnTo>
                  <a:pt x="1230" y="2981"/>
                </a:lnTo>
                <a:lnTo>
                  <a:pt x="1537" y="3012"/>
                </a:lnTo>
                <a:lnTo>
                  <a:pt x="5777" y="3012"/>
                </a:lnTo>
                <a:lnTo>
                  <a:pt x="5777"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7;p44"/>
          <p:cNvSpPr/>
          <p:nvPr/>
        </p:nvSpPr>
        <p:spPr>
          <a:xfrm>
            <a:off x="1488205" y="4563107"/>
            <a:ext cx="479514" cy="320582"/>
          </a:xfrm>
          <a:custGeom>
            <a:avLst/>
            <a:gdLst/>
            <a:ahLst/>
            <a:cxnLst/>
            <a:rect l="l" t="t" r="r" b="b"/>
            <a:pathLst>
              <a:path w="5470" h="3657" extrusionOk="0">
                <a:moveTo>
                  <a:pt x="1598" y="1"/>
                </a:moveTo>
                <a:lnTo>
                  <a:pt x="1291" y="31"/>
                </a:lnTo>
                <a:lnTo>
                  <a:pt x="983" y="123"/>
                </a:lnTo>
                <a:lnTo>
                  <a:pt x="707" y="277"/>
                </a:lnTo>
                <a:lnTo>
                  <a:pt x="461" y="492"/>
                </a:lnTo>
                <a:lnTo>
                  <a:pt x="277" y="707"/>
                </a:lnTo>
                <a:lnTo>
                  <a:pt x="123" y="984"/>
                </a:lnTo>
                <a:lnTo>
                  <a:pt x="31" y="1291"/>
                </a:lnTo>
                <a:lnTo>
                  <a:pt x="0" y="1629"/>
                </a:lnTo>
                <a:lnTo>
                  <a:pt x="0" y="2059"/>
                </a:lnTo>
                <a:lnTo>
                  <a:pt x="31" y="2366"/>
                </a:lnTo>
                <a:lnTo>
                  <a:pt x="123" y="2674"/>
                </a:lnTo>
                <a:lnTo>
                  <a:pt x="277" y="2950"/>
                </a:lnTo>
                <a:lnTo>
                  <a:pt x="461" y="3196"/>
                </a:lnTo>
                <a:lnTo>
                  <a:pt x="707" y="3380"/>
                </a:lnTo>
                <a:lnTo>
                  <a:pt x="983" y="3534"/>
                </a:lnTo>
                <a:lnTo>
                  <a:pt x="1291" y="3626"/>
                </a:lnTo>
                <a:lnTo>
                  <a:pt x="1598" y="3657"/>
                </a:lnTo>
                <a:lnTo>
                  <a:pt x="5469" y="3657"/>
                </a:lnTo>
                <a:lnTo>
                  <a:pt x="5469"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8;p44"/>
          <p:cNvSpPr/>
          <p:nvPr/>
        </p:nvSpPr>
        <p:spPr>
          <a:xfrm>
            <a:off x="249210" y="4202208"/>
            <a:ext cx="1672776" cy="88977"/>
          </a:xfrm>
          <a:custGeom>
            <a:avLst/>
            <a:gdLst/>
            <a:ahLst/>
            <a:cxnLst/>
            <a:rect l="l" t="t" r="r" b="b"/>
            <a:pathLst>
              <a:path w="19082" h="1015" extrusionOk="0">
                <a:moveTo>
                  <a:pt x="3687" y="0"/>
                </a:moveTo>
                <a:lnTo>
                  <a:pt x="3227" y="31"/>
                </a:lnTo>
                <a:lnTo>
                  <a:pt x="2766" y="62"/>
                </a:lnTo>
                <a:lnTo>
                  <a:pt x="2305" y="154"/>
                </a:lnTo>
                <a:lnTo>
                  <a:pt x="1875" y="246"/>
                </a:lnTo>
                <a:lnTo>
                  <a:pt x="1414" y="369"/>
                </a:lnTo>
                <a:lnTo>
                  <a:pt x="984" y="523"/>
                </a:lnTo>
                <a:lnTo>
                  <a:pt x="553" y="707"/>
                </a:lnTo>
                <a:lnTo>
                  <a:pt x="154" y="922"/>
                </a:lnTo>
                <a:lnTo>
                  <a:pt x="0" y="1014"/>
                </a:lnTo>
                <a:lnTo>
                  <a:pt x="19081" y="1014"/>
                </a:lnTo>
                <a:lnTo>
                  <a:pt x="19020" y="953"/>
                </a:lnTo>
                <a:lnTo>
                  <a:pt x="18835" y="738"/>
                </a:lnTo>
                <a:lnTo>
                  <a:pt x="18620" y="553"/>
                </a:lnTo>
                <a:lnTo>
                  <a:pt x="18405" y="400"/>
                </a:lnTo>
                <a:lnTo>
                  <a:pt x="18159" y="246"/>
                </a:lnTo>
                <a:lnTo>
                  <a:pt x="17913" y="154"/>
                </a:lnTo>
                <a:lnTo>
                  <a:pt x="17637" y="62"/>
                </a:lnTo>
                <a:lnTo>
                  <a:pt x="17360" y="31"/>
                </a:lnTo>
                <a:lnTo>
                  <a:pt x="1708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9;p44"/>
          <p:cNvSpPr/>
          <p:nvPr/>
        </p:nvSpPr>
        <p:spPr>
          <a:xfrm>
            <a:off x="249210" y="5155695"/>
            <a:ext cx="1672776" cy="88977"/>
          </a:xfrm>
          <a:custGeom>
            <a:avLst/>
            <a:gdLst/>
            <a:ahLst/>
            <a:cxnLst/>
            <a:rect l="l" t="t" r="r" b="b"/>
            <a:pathLst>
              <a:path w="19082" h="1015" extrusionOk="0">
                <a:moveTo>
                  <a:pt x="0" y="0"/>
                </a:moveTo>
                <a:lnTo>
                  <a:pt x="154" y="123"/>
                </a:lnTo>
                <a:lnTo>
                  <a:pt x="553" y="307"/>
                </a:lnTo>
                <a:lnTo>
                  <a:pt x="984" y="492"/>
                </a:lnTo>
                <a:lnTo>
                  <a:pt x="1414" y="645"/>
                </a:lnTo>
                <a:lnTo>
                  <a:pt x="1875" y="799"/>
                </a:lnTo>
                <a:lnTo>
                  <a:pt x="2305" y="891"/>
                </a:lnTo>
                <a:lnTo>
                  <a:pt x="2766" y="953"/>
                </a:lnTo>
                <a:lnTo>
                  <a:pt x="3227" y="1014"/>
                </a:lnTo>
                <a:lnTo>
                  <a:pt x="17360" y="1014"/>
                </a:lnTo>
                <a:lnTo>
                  <a:pt x="17637" y="953"/>
                </a:lnTo>
                <a:lnTo>
                  <a:pt x="17913" y="891"/>
                </a:lnTo>
                <a:lnTo>
                  <a:pt x="18159" y="768"/>
                </a:lnTo>
                <a:lnTo>
                  <a:pt x="18405" y="645"/>
                </a:lnTo>
                <a:lnTo>
                  <a:pt x="18620" y="492"/>
                </a:lnTo>
                <a:lnTo>
                  <a:pt x="18835" y="307"/>
                </a:lnTo>
                <a:lnTo>
                  <a:pt x="19020" y="92"/>
                </a:lnTo>
                <a:lnTo>
                  <a:pt x="19081"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90;p44"/>
          <p:cNvSpPr/>
          <p:nvPr/>
        </p:nvSpPr>
        <p:spPr>
          <a:xfrm>
            <a:off x="1022201" y="4234555"/>
            <a:ext cx="466102" cy="115890"/>
          </a:xfrm>
          <a:custGeom>
            <a:avLst/>
            <a:gdLst/>
            <a:ahLst/>
            <a:cxnLst/>
            <a:rect l="l" t="t" r="r" b="b"/>
            <a:pathLst>
              <a:path w="5317" h="1322" extrusionOk="0">
                <a:moveTo>
                  <a:pt x="185" y="0"/>
                </a:moveTo>
                <a:lnTo>
                  <a:pt x="93" y="31"/>
                </a:lnTo>
                <a:lnTo>
                  <a:pt x="31" y="92"/>
                </a:lnTo>
                <a:lnTo>
                  <a:pt x="1" y="215"/>
                </a:lnTo>
                <a:lnTo>
                  <a:pt x="62" y="307"/>
                </a:lnTo>
                <a:lnTo>
                  <a:pt x="246" y="461"/>
                </a:lnTo>
                <a:lnTo>
                  <a:pt x="431" y="645"/>
                </a:lnTo>
                <a:lnTo>
                  <a:pt x="830" y="891"/>
                </a:lnTo>
                <a:lnTo>
                  <a:pt x="1230" y="1075"/>
                </a:lnTo>
                <a:lnTo>
                  <a:pt x="1629" y="1168"/>
                </a:lnTo>
                <a:lnTo>
                  <a:pt x="1998" y="1260"/>
                </a:lnTo>
                <a:lnTo>
                  <a:pt x="2367" y="1290"/>
                </a:lnTo>
                <a:lnTo>
                  <a:pt x="3012" y="1321"/>
                </a:lnTo>
                <a:lnTo>
                  <a:pt x="5132" y="1321"/>
                </a:lnTo>
                <a:lnTo>
                  <a:pt x="5224" y="1290"/>
                </a:lnTo>
                <a:lnTo>
                  <a:pt x="5285" y="1229"/>
                </a:lnTo>
                <a:lnTo>
                  <a:pt x="5316" y="1137"/>
                </a:lnTo>
                <a:lnTo>
                  <a:pt x="5285" y="1045"/>
                </a:lnTo>
                <a:lnTo>
                  <a:pt x="4855" y="123"/>
                </a:lnTo>
                <a:lnTo>
                  <a:pt x="4763" y="31"/>
                </a:lnTo>
                <a:lnTo>
                  <a:pt x="4640"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91;p44"/>
          <p:cNvSpPr/>
          <p:nvPr/>
        </p:nvSpPr>
        <p:spPr>
          <a:xfrm>
            <a:off x="1498988" y="4234555"/>
            <a:ext cx="145520" cy="110455"/>
          </a:xfrm>
          <a:custGeom>
            <a:avLst/>
            <a:gdLst/>
            <a:ahLst/>
            <a:cxnLst/>
            <a:rect l="l" t="t" r="r" b="b"/>
            <a:pathLst>
              <a:path w="1660" h="1260" extrusionOk="0">
                <a:moveTo>
                  <a:pt x="62" y="0"/>
                </a:moveTo>
                <a:lnTo>
                  <a:pt x="31" y="61"/>
                </a:lnTo>
                <a:lnTo>
                  <a:pt x="0" y="123"/>
                </a:lnTo>
                <a:lnTo>
                  <a:pt x="31" y="184"/>
                </a:lnTo>
                <a:lnTo>
                  <a:pt x="492" y="1168"/>
                </a:lnTo>
                <a:lnTo>
                  <a:pt x="553" y="1229"/>
                </a:lnTo>
                <a:lnTo>
                  <a:pt x="615" y="1260"/>
                </a:lnTo>
                <a:lnTo>
                  <a:pt x="737" y="1260"/>
                </a:lnTo>
                <a:lnTo>
                  <a:pt x="953" y="1168"/>
                </a:lnTo>
                <a:lnTo>
                  <a:pt x="1075" y="1075"/>
                </a:lnTo>
                <a:lnTo>
                  <a:pt x="1229" y="953"/>
                </a:lnTo>
                <a:lnTo>
                  <a:pt x="1352" y="830"/>
                </a:lnTo>
                <a:lnTo>
                  <a:pt x="1475" y="645"/>
                </a:lnTo>
                <a:lnTo>
                  <a:pt x="1567" y="461"/>
                </a:lnTo>
                <a:lnTo>
                  <a:pt x="1659" y="215"/>
                </a:lnTo>
                <a:lnTo>
                  <a:pt x="1659" y="123"/>
                </a:lnTo>
                <a:lnTo>
                  <a:pt x="1629" y="61"/>
                </a:lnTo>
                <a:lnTo>
                  <a:pt x="1567"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92;p44"/>
          <p:cNvSpPr/>
          <p:nvPr/>
        </p:nvSpPr>
        <p:spPr>
          <a:xfrm>
            <a:off x="1022201" y="5099066"/>
            <a:ext cx="466102" cy="115977"/>
          </a:xfrm>
          <a:custGeom>
            <a:avLst/>
            <a:gdLst/>
            <a:ahLst/>
            <a:cxnLst/>
            <a:rect l="l" t="t" r="r" b="b"/>
            <a:pathLst>
              <a:path w="5317" h="1323" extrusionOk="0">
                <a:moveTo>
                  <a:pt x="3012" y="1"/>
                </a:moveTo>
                <a:lnTo>
                  <a:pt x="2367" y="32"/>
                </a:lnTo>
                <a:lnTo>
                  <a:pt x="1998" y="62"/>
                </a:lnTo>
                <a:lnTo>
                  <a:pt x="1629" y="124"/>
                </a:lnTo>
                <a:lnTo>
                  <a:pt x="1230" y="247"/>
                </a:lnTo>
                <a:lnTo>
                  <a:pt x="830" y="431"/>
                </a:lnTo>
                <a:lnTo>
                  <a:pt x="431" y="677"/>
                </a:lnTo>
                <a:lnTo>
                  <a:pt x="246" y="831"/>
                </a:lnTo>
                <a:lnTo>
                  <a:pt x="62" y="1015"/>
                </a:lnTo>
                <a:lnTo>
                  <a:pt x="1" y="1107"/>
                </a:lnTo>
                <a:lnTo>
                  <a:pt x="31" y="1199"/>
                </a:lnTo>
                <a:lnTo>
                  <a:pt x="93" y="1291"/>
                </a:lnTo>
                <a:lnTo>
                  <a:pt x="185" y="1322"/>
                </a:lnTo>
                <a:lnTo>
                  <a:pt x="4640" y="1322"/>
                </a:lnTo>
                <a:lnTo>
                  <a:pt x="4763" y="1291"/>
                </a:lnTo>
                <a:lnTo>
                  <a:pt x="4855" y="1199"/>
                </a:lnTo>
                <a:lnTo>
                  <a:pt x="5285" y="247"/>
                </a:lnTo>
                <a:lnTo>
                  <a:pt x="5316" y="155"/>
                </a:lnTo>
                <a:lnTo>
                  <a:pt x="5285" y="93"/>
                </a:lnTo>
                <a:lnTo>
                  <a:pt x="5224" y="32"/>
                </a:lnTo>
                <a:lnTo>
                  <a:pt x="5132"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93;p44"/>
          <p:cNvSpPr/>
          <p:nvPr/>
        </p:nvSpPr>
        <p:spPr>
          <a:xfrm>
            <a:off x="1498988" y="5101783"/>
            <a:ext cx="145520" cy="113260"/>
          </a:xfrm>
          <a:custGeom>
            <a:avLst/>
            <a:gdLst/>
            <a:ahLst/>
            <a:cxnLst/>
            <a:rect l="l" t="t" r="r" b="b"/>
            <a:pathLst>
              <a:path w="1660" h="1292" extrusionOk="0">
                <a:moveTo>
                  <a:pt x="676" y="1"/>
                </a:moveTo>
                <a:lnTo>
                  <a:pt x="615" y="31"/>
                </a:lnTo>
                <a:lnTo>
                  <a:pt x="553" y="62"/>
                </a:lnTo>
                <a:lnTo>
                  <a:pt x="492" y="93"/>
                </a:lnTo>
                <a:lnTo>
                  <a:pt x="31" y="1107"/>
                </a:lnTo>
                <a:lnTo>
                  <a:pt x="0" y="1168"/>
                </a:lnTo>
                <a:lnTo>
                  <a:pt x="31" y="1230"/>
                </a:lnTo>
                <a:lnTo>
                  <a:pt x="62" y="1260"/>
                </a:lnTo>
                <a:lnTo>
                  <a:pt x="123" y="1291"/>
                </a:lnTo>
                <a:lnTo>
                  <a:pt x="1506" y="1291"/>
                </a:lnTo>
                <a:lnTo>
                  <a:pt x="1567" y="1260"/>
                </a:lnTo>
                <a:lnTo>
                  <a:pt x="1629" y="1230"/>
                </a:lnTo>
                <a:lnTo>
                  <a:pt x="1659" y="1138"/>
                </a:lnTo>
                <a:lnTo>
                  <a:pt x="1659" y="1045"/>
                </a:lnTo>
                <a:lnTo>
                  <a:pt x="1567" y="830"/>
                </a:lnTo>
                <a:lnTo>
                  <a:pt x="1475" y="615"/>
                </a:lnTo>
                <a:lnTo>
                  <a:pt x="1352" y="462"/>
                </a:lnTo>
                <a:lnTo>
                  <a:pt x="1229" y="308"/>
                </a:lnTo>
                <a:lnTo>
                  <a:pt x="1075" y="216"/>
                </a:lnTo>
                <a:lnTo>
                  <a:pt x="953" y="124"/>
                </a:lnTo>
                <a:lnTo>
                  <a:pt x="737" y="31"/>
                </a:lnTo>
                <a:lnTo>
                  <a:pt x="676"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94;p44"/>
          <p:cNvSpPr/>
          <p:nvPr/>
        </p:nvSpPr>
        <p:spPr>
          <a:xfrm>
            <a:off x="1719805" y="4404178"/>
            <a:ext cx="247910" cy="27000"/>
          </a:xfrm>
          <a:custGeom>
            <a:avLst/>
            <a:gdLst/>
            <a:ahLst/>
            <a:cxnLst/>
            <a:rect l="l" t="t" r="r" b="b"/>
            <a:pathLst>
              <a:path w="2828" h="308" extrusionOk="0">
                <a:moveTo>
                  <a:pt x="1" y="1"/>
                </a:moveTo>
                <a:lnTo>
                  <a:pt x="1" y="308"/>
                </a:lnTo>
                <a:lnTo>
                  <a:pt x="2827" y="308"/>
                </a:lnTo>
                <a:lnTo>
                  <a:pt x="2827" y="216"/>
                </a:lnTo>
                <a:lnTo>
                  <a:pt x="2797"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95;p44"/>
          <p:cNvSpPr/>
          <p:nvPr/>
        </p:nvSpPr>
        <p:spPr>
          <a:xfrm>
            <a:off x="1719805" y="5015613"/>
            <a:ext cx="247910" cy="29718"/>
          </a:xfrm>
          <a:custGeom>
            <a:avLst/>
            <a:gdLst/>
            <a:ahLst/>
            <a:cxnLst/>
            <a:rect l="l" t="t" r="r" b="b"/>
            <a:pathLst>
              <a:path w="2828" h="339" extrusionOk="0">
                <a:moveTo>
                  <a:pt x="1" y="0"/>
                </a:moveTo>
                <a:lnTo>
                  <a:pt x="1" y="338"/>
                </a:lnTo>
                <a:lnTo>
                  <a:pt x="2797" y="338"/>
                </a:lnTo>
                <a:lnTo>
                  <a:pt x="2827" y="93"/>
                </a:lnTo>
                <a:lnTo>
                  <a:pt x="2827"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96;p44"/>
          <p:cNvSpPr/>
          <p:nvPr/>
        </p:nvSpPr>
        <p:spPr>
          <a:xfrm>
            <a:off x="146822" y="4404178"/>
            <a:ext cx="678858" cy="118607"/>
          </a:xfrm>
          <a:custGeom>
            <a:avLst/>
            <a:gdLst/>
            <a:ahLst/>
            <a:cxnLst/>
            <a:rect l="l" t="t" r="r" b="b"/>
            <a:pathLst>
              <a:path w="7744" h="1353" extrusionOk="0">
                <a:moveTo>
                  <a:pt x="3319" y="1"/>
                </a:moveTo>
                <a:lnTo>
                  <a:pt x="3166" y="62"/>
                </a:lnTo>
                <a:lnTo>
                  <a:pt x="2950" y="277"/>
                </a:lnTo>
                <a:lnTo>
                  <a:pt x="2735" y="462"/>
                </a:lnTo>
                <a:lnTo>
                  <a:pt x="2520" y="646"/>
                </a:lnTo>
                <a:lnTo>
                  <a:pt x="2274" y="769"/>
                </a:lnTo>
                <a:lnTo>
                  <a:pt x="1998" y="892"/>
                </a:lnTo>
                <a:lnTo>
                  <a:pt x="1721" y="984"/>
                </a:lnTo>
                <a:lnTo>
                  <a:pt x="1445" y="1015"/>
                </a:lnTo>
                <a:lnTo>
                  <a:pt x="1138" y="1045"/>
                </a:lnTo>
                <a:lnTo>
                  <a:pt x="1" y="1045"/>
                </a:lnTo>
                <a:lnTo>
                  <a:pt x="1" y="1353"/>
                </a:lnTo>
                <a:lnTo>
                  <a:pt x="1445" y="1353"/>
                </a:lnTo>
                <a:lnTo>
                  <a:pt x="1752" y="1291"/>
                </a:lnTo>
                <a:lnTo>
                  <a:pt x="2059" y="1230"/>
                </a:lnTo>
                <a:lnTo>
                  <a:pt x="2336" y="1107"/>
                </a:lnTo>
                <a:lnTo>
                  <a:pt x="2582" y="984"/>
                </a:lnTo>
                <a:lnTo>
                  <a:pt x="2858" y="800"/>
                </a:lnTo>
                <a:lnTo>
                  <a:pt x="3073" y="615"/>
                </a:lnTo>
                <a:lnTo>
                  <a:pt x="3288" y="400"/>
                </a:lnTo>
                <a:lnTo>
                  <a:pt x="3381" y="339"/>
                </a:lnTo>
                <a:lnTo>
                  <a:pt x="3473" y="308"/>
                </a:lnTo>
                <a:lnTo>
                  <a:pt x="7744" y="308"/>
                </a:lnTo>
                <a:lnTo>
                  <a:pt x="7744"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97;p44"/>
          <p:cNvSpPr/>
          <p:nvPr/>
        </p:nvSpPr>
        <p:spPr>
          <a:xfrm>
            <a:off x="146822" y="4924007"/>
            <a:ext cx="678858" cy="121325"/>
          </a:xfrm>
          <a:custGeom>
            <a:avLst/>
            <a:gdLst/>
            <a:ahLst/>
            <a:cxnLst/>
            <a:rect l="l" t="t" r="r" b="b"/>
            <a:pathLst>
              <a:path w="7744" h="1384" extrusionOk="0">
                <a:moveTo>
                  <a:pt x="1" y="1"/>
                </a:moveTo>
                <a:lnTo>
                  <a:pt x="1" y="339"/>
                </a:lnTo>
                <a:lnTo>
                  <a:pt x="1445" y="339"/>
                </a:lnTo>
                <a:lnTo>
                  <a:pt x="1721" y="400"/>
                </a:lnTo>
                <a:lnTo>
                  <a:pt x="1998" y="492"/>
                </a:lnTo>
                <a:lnTo>
                  <a:pt x="2274" y="585"/>
                </a:lnTo>
                <a:lnTo>
                  <a:pt x="2520" y="738"/>
                </a:lnTo>
                <a:lnTo>
                  <a:pt x="2735" y="892"/>
                </a:lnTo>
                <a:lnTo>
                  <a:pt x="2950" y="1107"/>
                </a:lnTo>
                <a:lnTo>
                  <a:pt x="3166" y="1322"/>
                </a:lnTo>
                <a:lnTo>
                  <a:pt x="3319" y="1353"/>
                </a:lnTo>
                <a:lnTo>
                  <a:pt x="3503" y="1383"/>
                </a:lnTo>
                <a:lnTo>
                  <a:pt x="7744" y="1383"/>
                </a:lnTo>
                <a:lnTo>
                  <a:pt x="7744" y="1045"/>
                </a:lnTo>
                <a:lnTo>
                  <a:pt x="3473" y="1045"/>
                </a:lnTo>
                <a:lnTo>
                  <a:pt x="3381" y="1015"/>
                </a:lnTo>
                <a:lnTo>
                  <a:pt x="3288" y="984"/>
                </a:lnTo>
                <a:lnTo>
                  <a:pt x="3073" y="738"/>
                </a:lnTo>
                <a:lnTo>
                  <a:pt x="2858" y="554"/>
                </a:lnTo>
                <a:lnTo>
                  <a:pt x="2612" y="400"/>
                </a:lnTo>
                <a:lnTo>
                  <a:pt x="2336" y="247"/>
                </a:lnTo>
                <a:lnTo>
                  <a:pt x="2059" y="154"/>
                </a:lnTo>
                <a:lnTo>
                  <a:pt x="1752" y="62"/>
                </a:lnTo>
                <a:lnTo>
                  <a:pt x="1445" y="32"/>
                </a:lnTo>
                <a:lnTo>
                  <a:pt x="1138"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98;p44"/>
          <p:cNvSpPr/>
          <p:nvPr/>
        </p:nvSpPr>
        <p:spPr>
          <a:xfrm>
            <a:off x="192669" y="4264096"/>
            <a:ext cx="250539" cy="202150"/>
          </a:xfrm>
          <a:custGeom>
            <a:avLst/>
            <a:gdLst/>
            <a:ahLst/>
            <a:cxnLst/>
            <a:rect l="l" t="t" r="r" b="b"/>
            <a:pathLst>
              <a:path w="2858" h="2306" extrusionOk="0">
                <a:moveTo>
                  <a:pt x="2735" y="1"/>
                </a:moveTo>
                <a:lnTo>
                  <a:pt x="2305" y="124"/>
                </a:lnTo>
                <a:lnTo>
                  <a:pt x="1874" y="247"/>
                </a:lnTo>
                <a:lnTo>
                  <a:pt x="1444" y="431"/>
                </a:lnTo>
                <a:lnTo>
                  <a:pt x="1045" y="646"/>
                </a:lnTo>
                <a:lnTo>
                  <a:pt x="830" y="769"/>
                </a:lnTo>
                <a:lnTo>
                  <a:pt x="645" y="923"/>
                </a:lnTo>
                <a:lnTo>
                  <a:pt x="461" y="1107"/>
                </a:lnTo>
                <a:lnTo>
                  <a:pt x="307" y="1291"/>
                </a:lnTo>
                <a:lnTo>
                  <a:pt x="184" y="1507"/>
                </a:lnTo>
                <a:lnTo>
                  <a:pt x="92" y="1722"/>
                </a:lnTo>
                <a:lnTo>
                  <a:pt x="31" y="1967"/>
                </a:lnTo>
                <a:lnTo>
                  <a:pt x="0" y="2213"/>
                </a:lnTo>
                <a:lnTo>
                  <a:pt x="31" y="2275"/>
                </a:lnTo>
                <a:lnTo>
                  <a:pt x="92" y="2305"/>
                </a:lnTo>
                <a:lnTo>
                  <a:pt x="860" y="2305"/>
                </a:lnTo>
                <a:lnTo>
                  <a:pt x="1075" y="2275"/>
                </a:lnTo>
                <a:lnTo>
                  <a:pt x="1291" y="2213"/>
                </a:lnTo>
                <a:lnTo>
                  <a:pt x="1506" y="2121"/>
                </a:lnTo>
                <a:lnTo>
                  <a:pt x="1690" y="2029"/>
                </a:lnTo>
                <a:lnTo>
                  <a:pt x="1874" y="1937"/>
                </a:lnTo>
                <a:lnTo>
                  <a:pt x="2028" y="1783"/>
                </a:lnTo>
                <a:lnTo>
                  <a:pt x="2212" y="1660"/>
                </a:lnTo>
                <a:lnTo>
                  <a:pt x="2335" y="1507"/>
                </a:lnTo>
                <a:lnTo>
                  <a:pt x="2458" y="1322"/>
                </a:lnTo>
                <a:lnTo>
                  <a:pt x="2581" y="1138"/>
                </a:lnTo>
                <a:lnTo>
                  <a:pt x="2673" y="953"/>
                </a:lnTo>
                <a:lnTo>
                  <a:pt x="2765" y="738"/>
                </a:lnTo>
                <a:lnTo>
                  <a:pt x="2796" y="523"/>
                </a:lnTo>
                <a:lnTo>
                  <a:pt x="2827" y="308"/>
                </a:lnTo>
                <a:lnTo>
                  <a:pt x="2858" y="93"/>
                </a:lnTo>
                <a:lnTo>
                  <a:pt x="2858" y="32"/>
                </a:lnTo>
                <a:lnTo>
                  <a:pt x="282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99;p44"/>
          <p:cNvSpPr/>
          <p:nvPr/>
        </p:nvSpPr>
        <p:spPr>
          <a:xfrm>
            <a:off x="208798" y="4280314"/>
            <a:ext cx="218280" cy="172432"/>
          </a:xfrm>
          <a:custGeom>
            <a:avLst/>
            <a:gdLst/>
            <a:ahLst/>
            <a:cxnLst/>
            <a:rect l="l" t="t" r="r" b="b"/>
            <a:pathLst>
              <a:path w="2490" h="1967" extrusionOk="0">
                <a:moveTo>
                  <a:pt x="2489" y="0"/>
                </a:moveTo>
                <a:lnTo>
                  <a:pt x="2090" y="93"/>
                </a:lnTo>
                <a:lnTo>
                  <a:pt x="1690" y="246"/>
                </a:lnTo>
                <a:lnTo>
                  <a:pt x="1291" y="431"/>
                </a:lnTo>
                <a:lnTo>
                  <a:pt x="922" y="615"/>
                </a:lnTo>
                <a:lnTo>
                  <a:pt x="738" y="707"/>
                </a:lnTo>
                <a:lnTo>
                  <a:pt x="584" y="861"/>
                </a:lnTo>
                <a:lnTo>
                  <a:pt x="431" y="1014"/>
                </a:lnTo>
                <a:lnTo>
                  <a:pt x="308" y="1168"/>
                </a:lnTo>
                <a:lnTo>
                  <a:pt x="185" y="1352"/>
                </a:lnTo>
                <a:lnTo>
                  <a:pt x="93" y="1537"/>
                </a:lnTo>
                <a:lnTo>
                  <a:pt x="31" y="1752"/>
                </a:lnTo>
                <a:lnTo>
                  <a:pt x="0" y="1967"/>
                </a:lnTo>
                <a:lnTo>
                  <a:pt x="431" y="1967"/>
                </a:lnTo>
                <a:lnTo>
                  <a:pt x="646" y="1936"/>
                </a:lnTo>
                <a:lnTo>
                  <a:pt x="830" y="1905"/>
                </a:lnTo>
                <a:lnTo>
                  <a:pt x="1045" y="1875"/>
                </a:lnTo>
                <a:lnTo>
                  <a:pt x="1229" y="1813"/>
                </a:lnTo>
                <a:lnTo>
                  <a:pt x="1567" y="1629"/>
                </a:lnTo>
                <a:lnTo>
                  <a:pt x="1875" y="1383"/>
                </a:lnTo>
                <a:lnTo>
                  <a:pt x="2121" y="1106"/>
                </a:lnTo>
                <a:lnTo>
                  <a:pt x="2305" y="768"/>
                </a:lnTo>
                <a:lnTo>
                  <a:pt x="2397" y="584"/>
                </a:lnTo>
                <a:lnTo>
                  <a:pt x="2459" y="400"/>
                </a:lnTo>
                <a:lnTo>
                  <a:pt x="2489" y="185"/>
                </a:lnTo>
                <a:lnTo>
                  <a:pt x="2489"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01;p44"/>
          <p:cNvSpPr/>
          <p:nvPr/>
        </p:nvSpPr>
        <p:spPr>
          <a:xfrm>
            <a:off x="321881" y="4320725"/>
            <a:ext cx="48565" cy="78195"/>
          </a:xfrm>
          <a:custGeom>
            <a:avLst/>
            <a:gdLst/>
            <a:ahLst/>
            <a:cxnLst/>
            <a:rect l="l" t="t" r="r" b="b"/>
            <a:pathLst>
              <a:path w="554" h="892" extrusionOk="0">
                <a:moveTo>
                  <a:pt x="277" y="0"/>
                </a:moveTo>
                <a:lnTo>
                  <a:pt x="185" y="31"/>
                </a:lnTo>
                <a:lnTo>
                  <a:pt x="93" y="123"/>
                </a:lnTo>
                <a:lnTo>
                  <a:pt x="32" y="277"/>
                </a:lnTo>
                <a:lnTo>
                  <a:pt x="1" y="430"/>
                </a:lnTo>
                <a:lnTo>
                  <a:pt x="32" y="615"/>
                </a:lnTo>
                <a:lnTo>
                  <a:pt x="93" y="738"/>
                </a:lnTo>
                <a:lnTo>
                  <a:pt x="185" y="830"/>
                </a:lnTo>
                <a:lnTo>
                  <a:pt x="277" y="891"/>
                </a:lnTo>
                <a:lnTo>
                  <a:pt x="370" y="830"/>
                </a:lnTo>
                <a:lnTo>
                  <a:pt x="462" y="738"/>
                </a:lnTo>
                <a:lnTo>
                  <a:pt x="523" y="615"/>
                </a:lnTo>
                <a:lnTo>
                  <a:pt x="554" y="430"/>
                </a:lnTo>
                <a:lnTo>
                  <a:pt x="523" y="277"/>
                </a:lnTo>
                <a:lnTo>
                  <a:pt x="462" y="123"/>
                </a:lnTo>
                <a:lnTo>
                  <a:pt x="370" y="31"/>
                </a:lnTo>
                <a:lnTo>
                  <a:pt x="277" y="0"/>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02;p44"/>
          <p:cNvSpPr/>
          <p:nvPr/>
        </p:nvSpPr>
        <p:spPr>
          <a:xfrm>
            <a:off x="192669" y="4983266"/>
            <a:ext cx="250539" cy="202150"/>
          </a:xfrm>
          <a:custGeom>
            <a:avLst/>
            <a:gdLst/>
            <a:ahLst/>
            <a:cxnLst/>
            <a:rect l="l" t="t" r="r" b="b"/>
            <a:pathLst>
              <a:path w="2858" h="2306" extrusionOk="0">
                <a:moveTo>
                  <a:pt x="31" y="1"/>
                </a:moveTo>
                <a:lnTo>
                  <a:pt x="0" y="93"/>
                </a:lnTo>
                <a:lnTo>
                  <a:pt x="31" y="339"/>
                </a:lnTo>
                <a:lnTo>
                  <a:pt x="92" y="554"/>
                </a:lnTo>
                <a:lnTo>
                  <a:pt x="184" y="769"/>
                </a:lnTo>
                <a:lnTo>
                  <a:pt x="307" y="984"/>
                </a:lnTo>
                <a:lnTo>
                  <a:pt x="461" y="1168"/>
                </a:lnTo>
                <a:lnTo>
                  <a:pt x="645" y="1353"/>
                </a:lnTo>
                <a:lnTo>
                  <a:pt x="830" y="1506"/>
                </a:lnTo>
                <a:lnTo>
                  <a:pt x="1045" y="1660"/>
                </a:lnTo>
                <a:lnTo>
                  <a:pt x="1444" y="1844"/>
                </a:lnTo>
                <a:lnTo>
                  <a:pt x="1874" y="2029"/>
                </a:lnTo>
                <a:lnTo>
                  <a:pt x="2305" y="2182"/>
                </a:lnTo>
                <a:lnTo>
                  <a:pt x="2735" y="2305"/>
                </a:lnTo>
                <a:lnTo>
                  <a:pt x="2796" y="2305"/>
                </a:lnTo>
                <a:lnTo>
                  <a:pt x="2827" y="2274"/>
                </a:lnTo>
                <a:lnTo>
                  <a:pt x="2858" y="2244"/>
                </a:lnTo>
                <a:lnTo>
                  <a:pt x="2858" y="2213"/>
                </a:lnTo>
                <a:lnTo>
                  <a:pt x="2827" y="1998"/>
                </a:lnTo>
                <a:lnTo>
                  <a:pt x="2796" y="1752"/>
                </a:lnTo>
                <a:lnTo>
                  <a:pt x="2765" y="1537"/>
                </a:lnTo>
                <a:lnTo>
                  <a:pt x="2673" y="1353"/>
                </a:lnTo>
                <a:lnTo>
                  <a:pt x="2581" y="1138"/>
                </a:lnTo>
                <a:lnTo>
                  <a:pt x="2458" y="984"/>
                </a:lnTo>
                <a:lnTo>
                  <a:pt x="2335" y="800"/>
                </a:lnTo>
                <a:lnTo>
                  <a:pt x="2212" y="646"/>
                </a:lnTo>
                <a:lnTo>
                  <a:pt x="2028" y="492"/>
                </a:lnTo>
                <a:lnTo>
                  <a:pt x="1874" y="369"/>
                </a:lnTo>
                <a:lnTo>
                  <a:pt x="1690" y="247"/>
                </a:lnTo>
                <a:lnTo>
                  <a:pt x="1506" y="154"/>
                </a:lnTo>
                <a:lnTo>
                  <a:pt x="1291" y="93"/>
                </a:lnTo>
                <a:lnTo>
                  <a:pt x="1075" y="32"/>
                </a:lnTo>
                <a:lnTo>
                  <a:pt x="860"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03;p44"/>
          <p:cNvSpPr/>
          <p:nvPr/>
        </p:nvSpPr>
        <p:spPr>
          <a:xfrm>
            <a:off x="208798" y="4996765"/>
            <a:ext cx="218280" cy="172432"/>
          </a:xfrm>
          <a:custGeom>
            <a:avLst/>
            <a:gdLst/>
            <a:ahLst/>
            <a:cxnLst/>
            <a:rect l="l" t="t" r="r" b="b"/>
            <a:pathLst>
              <a:path w="2490" h="1967" extrusionOk="0">
                <a:moveTo>
                  <a:pt x="0" y="0"/>
                </a:moveTo>
                <a:lnTo>
                  <a:pt x="31" y="215"/>
                </a:lnTo>
                <a:lnTo>
                  <a:pt x="93" y="400"/>
                </a:lnTo>
                <a:lnTo>
                  <a:pt x="185" y="615"/>
                </a:lnTo>
                <a:lnTo>
                  <a:pt x="308" y="769"/>
                </a:lnTo>
                <a:lnTo>
                  <a:pt x="431" y="953"/>
                </a:lnTo>
                <a:lnTo>
                  <a:pt x="584" y="1107"/>
                </a:lnTo>
                <a:lnTo>
                  <a:pt x="738" y="1229"/>
                </a:lnTo>
                <a:lnTo>
                  <a:pt x="922" y="1352"/>
                </a:lnTo>
                <a:lnTo>
                  <a:pt x="1291" y="1537"/>
                </a:lnTo>
                <a:lnTo>
                  <a:pt x="1690" y="1690"/>
                </a:lnTo>
                <a:lnTo>
                  <a:pt x="2090" y="1844"/>
                </a:lnTo>
                <a:lnTo>
                  <a:pt x="2489" y="1967"/>
                </a:lnTo>
                <a:lnTo>
                  <a:pt x="2489" y="1752"/>
                </a:lnTo>
                <a:lnTo>
                  <a:pt x="2459" y="1567"/>
                </a:lnTo>
                <a:lnTo>
                  <a:pt x="2397" y="1383"/>
                </a:lnTo>
                <a:lnTo>
                  <a:pt x="2305" y="1199"/>
                </a:lnTo>
                <a:lnTo>
                  <a:pt x="2121" y="861"/>
                </a:lnTo>
                <a:lnTo>
                  <a:pt x="1875" y="584"/>
                </a:lnTo>
                <a:lnTo>
                  <a:pt x="1567" y="338"/>
                </a:lnTo>
                <a:lnTo>
                  <a:pt x="1229" y="154"/>
                </a:lnTo>
                <a:lnTo>
                  <a:pt x="1045" y="93"/>
                </a:lnTo>
                <a:lnTo>
                  <a:pt x="830" y="31"/>
                </a:lnTo>
                <a:lnTo>
                  <a:pt x="646"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05;p44"/>
          <p:cNvSpPr/>
          <p:nvPr/>
        </p:nvSpPr>
        <p:spPr>
          <a:xfrm>
            <a:off x="321881" y="5050589"/>
            <a:ext cx="48565" cy="78195"/>
          </a:xfrm>
          <a:custGeom>
            <a:avLst/>
            <a:gdLst/>
            <a:ahLst/>
            <a:cxnLst/>
            <a:rect l="l" t="t" r="r" b="b"/>
            <a:pathLst>
              <a:path w="554" h="892" extrusionOk="0">
                <a:moveTo>
                  <a:pt x="277" y="1"/>
                </a:moveTo>
                <a:lnTo>
                  <a:pt x="185" y="32"/>
                </a:lnTo>
                <a:lnTo>
                  <a:pt x="93" y="124"/>
                </a:lnTo>
                <a:lnTo>
                  <a:pt x="32" y="277"/>
                </a:lnTo>
                <a:lnTo>
                  <a:pt x="1" y="431"/>
                </a:lnTo>
                <a:lnTo>
                  <a:pt x="32" y="615"/>
                </a:lnTo>
                <a:lnTo>
                  <a:pt x="93" y="738"/>
                </a:lnTo>
                <a:lnTo>
                  <a:pt x="185" y="861"/>
                </a:lnTo>
                <a:lnTo>
                  <a:pt x="277" y="892"/>
                </a:lnTo>
                <a:lnTo>
                  <a:pt x="370" y="861"/>
                </a:lnTo>
                <a:lnTo>
                  <a:pt x="462" y="738"/>
                </a:lnTo>
                <a:lnTo>
                  <a:pt x="523" y="615"/>
                </a:lnTo>
                <a:lnTo>
                  <a:pt x="554" y="431"/>
                </a:lnTo>
                <a:lnTo>
                  <a:pt x="523" y="277"/>
                </a:lnTo>
                <a:lnTo>
                  <a:pt x="462" y="124"/>
                </a:lnTo>
                <a:lnTo>
                  <a:pt x="370" y="32"/>
                </a:lnTo>
                <a:lnTo>
                  <a:pt x="27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6;p44"/>
          <p:cNvSpPr/>
          <p:nvPr/>
        </p:nvSpPr>
        <p:spPr>
          <a:xfrm>
            <a:off x="981790" y="4455372"/>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07;p44"/>
          <p:cNvSpPr/>
          <p:nvPr/>
        </p:nvSpPr>
        <p:spPr>
          <a:xfrm>
            <a:off x="981790" y="4961701"/>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08;p44"/>
          <p:cNvSpPr/>
          <p:nvPr/>
        </p:nvSpPr>
        <p:spPr>
          <a:xfrm>
            <a:off x="1628199" y="4355702"/>
            <a:ext cx="142890" cy="735401"/>
          </a:xfrm>
          <a:custGeom>
            <a:avLst/>
            <a:gdLst/>
            <a:ahLst/>
            <a:cxnLst/>
            <a:rect l="l" t="t" r="r" b="b"/>
            <a:pathLst>
              <a:path w="1630" h="8389" extrusionOk="0">
                <a:moveTo>
                  <a:pt x="769" y="1"/>
                </a:moveTo>
                <a:lnTo>
                  <a:pt x="646" y="31"/>
                </a:lnTo>
                <a:lnTo>
                  <a:pt x="554" y="124"/>
                </a:lnTo>
                <a:lnTo>
                  <a:pt x="431" y="339"/>
                </a:lnTo>
                <a:lnTo>
                  <a:pt x="308" y="492"/>
                </a:lnTo>
                <a:lnTo>
                  <a:pt x="93" y="707"/>
                </a:lnTo>
                <a:lnTo>
                  <a:pt x="32" y="769"/>
                </a:lnTo>
                <a:lnTo>
                  <a:pt x="1" y="861"/>
                </a:lnTo>
                <a:lnTo>
                  <a:pt x="1" y="953"/>
                </a:lnTo>
                <a:lnTo>
                  <a:pt x="32" y="1015"/>
                </a:lnTo>
                <a:lnTo>
                  <a:pt x="124" y="1168"/>
                </a:lnTo>
                <a:lnTo>
                  <a:pt x="185" y="1322"/>
                </a:lnTo>
                <a:lnTo>
                  <a:pt x="247" y="1660"/>
                </a:lnTo>
                <a:lnTo>
                  <a:pt x="308" y="2090"/>
                </a:lnTo>
                <a:lnTo>
                  <a:pt x="339" y="2551"/>
                </a:lnTo>
                <a:lnTo>
                  <a:pt x="400" y="3288"/>
                </a:lnTo>
                <a:lnTo>
                  <a:pt x="431" y="4149"/>
                </a:lnTo>
                <a:lnTo>
                  <a:pt x="431" y="4855"/>
                </a:lnTo>
                <a:lnTo>
                  <a:pt x="400" y="5132"/>
                </a:lnTo>
                <a:lnTo>
                  <a:pt x="339" y="5869"/>
                </a:lnTo>
                <a:lnTo>
                  <a:pt x="308" y="6330"/>
                </a:lnTo>
                <a:lnTo>
                  <a:pt x="247" y="6730"/>
                </a:lnTo>
                <a:lnTo>
                  <a:pt x="185" y="7098"/>
                </a:lnTo>
                <a:lnTo>
                  <a:pt x="124" y="7252"/>
                </a:lnTo>
                <a:lnTo>
                  <a:pt x="32" y="7375"/>
                </a:lnTo>
                <a:lnTo>
                  <a:pt x="1" y="7467"/>
                </a:lnTo>
                <a:lnTo>
                  <a:pt x="1" y="7559"/>
                </a:lnTo>
                <a:lnTo>
                  <a:pt x="32" y="7651"/>
                </a:lnTo>
                <a:lnTo>
                  <a:pt x="93" y="7713"/>
                </a:lnTo>
                <a:lnTo>
                  <a:pt x="308" y="7928"/>
                </a:lnTo>
                <a:lnTo>
                  <a:pt x="431" y="8082"/>
                </a:lnTo>
                <a:lnTo>
                  <a:pt x="554" y="8266"/>
                </a:lnTo>
                <a:lnTo>
                  <a:pt x="646" y="8358"/>
                </a:lnTo>
                <a:lnTo>
                  <a:pt x="769" y="8389"/>
                </a:lnTo>
                <a:lnTo>
                  <a:pt x="892" y="8389"/>
                </a:lnTo>
                <a:lnTo>
                  <a:pt x="984" y="8297"/>
                </a:lnTo>
                <a:lnTo>
                  <a:pt x="1076" y="8082"/>
                </a:lnTo>
                <a:lnTo>
                  <a:pt x="1199" y="7836"/>
                </a:lnTo>
                <a:lnTo>
                  <a:pt x="1291" y="7528"/>
                </a:lnTo>
                <a:lnTo>
                  <a:pt x="1384" y="7191"/>
                </a:lnTo>
                <a:lnTo>
                  <a:pt x="1476" y="6453"/>
                </a:lnTo>
                <a:lnTo>
                  <a:pt x="1537" y="5839"/>
                </a:lnTo>
                <a:lnTo>
                  <a:pt x="1599" y="5193"/>
                </a:lnTo>
                <a:lnTo>
                  <a:pt x="1629" y="5070"/>
                </a:lnTo>
                <a:lnTo>
                  <a:pt x="1629" y="4702"/>
                </a:lnTo>
                <a:lnTo>
                  <a:pt x="1599" y="3565"/>
                </a:lnTo>
                <a:lnTo>
                  <a:pt x="1568" y="2920"/>
                </a:lnTo>
                <a:lnTo>
                  <a:pt x="1537" y="2244"/>
                </a:lnTo>
                <a:lnTo>
                  <a:pt x="1476" y="1660"/>
                </a:lnTo>
                <a:lnTo>
                  <a:pt x="1384" y="1230"/>
                </a:lnTo>
                <a:lnTo>
                  <a:pt x="1291" y="861"/>
                </a:lnTo>
                <a:lnTo>
                  <a:pt x="1199" y="554"/>
                </a:lnTo>
                <a:lnTo>
                  <a:pt x="1076" y="308"/>
                </a:lnTo>
                <a:lnTo>
                  <a:pt x="984" y="124"/>
                </a:lnTo>
                <a:lnTo>
                  <a:pt x="892" y="31"/>
                </a:lnTo>
                <a:lnTo>
                  <a:pt x="769"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9;p44"/>
          <p:cNvSpPr/>
          <p:nvPr/>
        </p:nvSpPr>
        <p:spPr>
          <a:xfrm>
            <a:off x="731343" y="4277596"/>
            <a:ext cx="350212" cy="894333"/>
          </a:xfrm>
          <a:custGeom>
            <a:avLst/>
            <a:gdLst/>
            <a:ahLst/>
            <a:cxnLst/>
            <a:rect l="l" t="t" r="r" b="b"/>
            <a:pathLst>
              <a:path w="3995" h="10202" extrusionOk="0">
                <a:moveTo>
                  <a:pt x="1598" y="1"/>
                </a:moveTo>
                <a:lnTo>
                  <a:pt x="1321" y="185"/>
                </a:lnTo>
                <a:lnTo>
                  <a:pt x="1106" y="400"/>
                </a:lnTo>
                <a:lnTo>
                  <a:pt x="891" y="646"/>
                </a:lnTo>
                <a:lnTo>
                  <a:pt x="738" y="892"/>
                </a:lnTo>
                <a:lnTo>
                  <a:pt x="584" y="1137"/>
                </a:lnTo>
                <a:lnTo>
                  <a:pt x="461" y="1414"/>
                </a:lnTo>
                <a:lnTo>
                  <a:pt x="369" y="1691"/>
                </a:lnTo>
                <a:lnTo>
                  <a:pt x="277" y="1967"/>
                </a:lnTo>
                <a:lnTo>
                  <a:pt x="185" y="2459"/>
                </a:lnTo>
                <a:lnTo>
                  <a:pt x="123" y="2889"/>
                </a:lnTo>
                <a:lnTo>
                  <a:pt x="92" y="3350"/>
                </a:lnTo>
                <a:lnTo>
                  <a:pt x="62" y="4364"/>
                </a:lnTo>
                <a:lnTo>
                  <a:pt x="0" y="5101"/>
                </a:lnTo>
                <a:lnTo>
                  <a:pt x="62" y="5839"/>
                </a:lnTo>
                <a:lnTo>
                  <a:pt x="92" y="6852"/>
                </a:lnTo>
                <a:lnTo>
                  <a:pt x="123" y="7283"/>
                </a:lnTo>
                <a:lnTo>
                  <a:pt x="185" y="7713"/>
                </a:lnTo>
                <a:lnTo>
                  <a:pt x="277" y="8235"/>
                </a:lnTo>
                <a:lnTo>
                  <a:pt x="369" y="8481"/>
                </a:lnTo>
                <a:lnTo>
                  <a:pt x="461" y="8757"/>
                </a:lnTo>
                <a:lnTo>
                  <a:pt x="584" y="9034"/>
                </a:lnTo>
                <a:lnTo>
                  <a:pt x="738" y="9311"/>
                </a:lnTo>
                <a:lnTo>
                  <a:pt x="891" y="9556"/>
                </a:lnTo>
                <a:lnTo>
                  <a:pt x="1106" y="9802"/>
                </a:lnTo>
                <a:lnTo>
                  <a:pt x="1321" y="9987"/>
                </a:lnTo>
                <a:lnTo>
                  <a:pt x="1598" y="10171"/>
                </a:lnTo>
                <a:lnTo>
                  <a:pt x="1659" y="10202"/>
                </a:lnTo>
                <a:lnTo>
                  <a:pt x="1752" y="10171"/>
                </a:lnTo>
                <a:lnTo>
                  <a:pt x="1813" y="10140"/>
                </a:lnTo>
                <a:lnTo>
                  <a:pt x="2120" y="9802"/>
                </a:lnTo>
                <a:lnTo>
                  <a:pt x="2305" y="9649"/>
                </a:lnTo>
                <a:lnTo>
                  <a:pt x="2550" y="9464"/>
                </a:lnTo>
                <a:lnTo>
                  <a:pt x="2796" y="9280"/>
                </a:lnTo>
                <a:lnTo>
                  <a:pt x="3104" y="9126"/>
                </a:lnTo>
                <a:lnTo>
                  <a:pt x="3472" y="9003"/>
                </a:lnTo>
                <a:lnTo>
                  <a:pt x="3841" y="8880"/>
                </a:lnTo>
                <a:lnTo>
                  <a:pt x="3933" y="8850"/>
                </a:lnTo>
                <a:lnTo>
                  <a:pt x="3964" y="8788"/>
                </a:lnTo>
                <a:lnTo>
                  <a:pt x="3995" y="8696"/>
                </a:lnTo>
                <a:lnTo>
                  <a:pt x="3964" y="8604"/>
                </a:lnTo>
                <a:lnTo>
                  <a:pt x="3810" y="8235"/>
                </a:lnTo>
                <a:lnTo>
                  <a:pt x="3687" y="7774"/>
                </a:lnTo>
                <a:lnTo>
                  <a:pt x="3564" y="7252"/>
                </a:lnTo>
                <a:lnTo>
                  <a:pt x="3564" y="6975"/>
                </a:lnTo>
                <a:lnTo>
                  <a:pt x="3534" y="6668"/>
                </a:lnTo>
                <a:lnTo>
                  <a:pt x="3534" y="3503"/>
                </a:lnTo>
                <a:lnTo>
                  <a:pt x="3564" y="3227"/>
                </a:lnTo>
                <a:lnTo>
                  <a:pt x="3564" y="2920"/>
                </a:lnTo>
                <a:lnTo>
                  <a:pt x="3687" y="2397"/>
                </a:lnTo>
                <a:lnTo>
                  <a:pt x="3810" y="1936"/>
                </a:lnTo>
                <a:lnTo>
                  <a:pt x="3964" y="1568"/>
                </a:lnTo>
                <a:lnTo>
                  <a:pt x="3995" y="1475"/>
                </a:lnTo>
                <a:lnTo>
                  <a:pt x="3964" y="1414"/>
                </a:lnTo>
                <a:lnTo>
                  <a:pt x="3933" y="1353"/>
                </a:lnTo>
                <a:lnTo>
                  <a:pt x="3841" y="1322"/>
                </a:lnTo>
                <a:lnTo>
                  <a:pt x="3472" y="1199"/>
                </a:lnTo>
                <a:lnTo>
                  <a:pt x="3104" y="1045"/>
                </a:lnTo>
                <a:lnTo>
                  <a:pt x="2796" y="892"/>
                </a:lnTo>
                <a:lnTo>
                  <a:pt x="2550" y="738"/>
                </a:lnTo>
                <a:lnTo>
                  <a:pt x="2305" y="554"/>
                </a:lnTo>
                <a:lnTo>
                  <a:pt x="2120" y="369"/>
                </a:lnTo>
                <a:lnTo>
                  <a:pt x="1813" y="62"/>
                </a:lnTo>
                <a:lnTo>
                  <a:pt x="1752"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10;p44"/>
          <p:cNvSpPr/>
          <p:nvPr/>
        </p:nvSpPr>
        <p:spPr>
          <a:xfrm>
            <a:off x="1232324" y="4581955"/>
            <a:ext cx="285604" cy="285604"/>
          </a:xfrm>
          <a:custGeom>
            <a:avLst/>
            <a:gdLst/>
            <a:ahLst/>
            <a:cxnLst/>
            <a:rect l="l" t="t" r="r" b="b"/>
            <a:pathLst>
              <a:path w="3258" h="3258" extrusionOk="0">
                <a:moveTo>
                  <a:pt x="246" y="1"/>
                </a:moveTo>
                <a:lnTo>
                  <a:pt x="154" y="31"/>
                </a:lnTo>
                <a:lnTo>
                  <a:pt x="62" y="62"/>
                </a:lnTo>
                <a:lnTo>
                  <a:pt x="31" y="154"/>
                </a:lnTo>
                <a:lnTo>
                  <a:pt x="0" y="246"/>
                </a:lnTo>
                <a:lnTo>
                  <a:pt x="0" y="2981"/>
                </a:lnTo>
                <a:lnTo>
                  <a:pt x="31" y="3104"/>
                </a:lnTo>
                <a:lnTo>
                  <a:pt x="62" y="3165"/>
                </a:lnTo>
                <a:lnTo>
                  <a:pt x="154" y="3227"/>
                </a:lnTo>
                <a:lnTo>
                  <a:pt x="246" y="3258"/>
                </a:lnTo>
                <a:lnTo>
                  <a:pt x="3011" y="3258"/>
                </a:lnTo>
                <a:lnTo>
                  <a:pt x="3104" y="3227"/>
                </a:lnTo>
                <a:lnTo>
                  <a:pt x="3165" y="3165"/>
                </a:lnTo>
                <a:lnTo>
                  <a:pt x="3226" y="3104"/>
                </a:lnTo>
                <a:lnTo>
                  <a:pt x="3257" y="2981"/>
                </a:lnTo>
                <a:lnTo>
                  <a:pt x="3257" y="246"/>
                </a:lnTo>
                <a:lnTo>
                  <a:pt x="3226" y="154"/>
                </a:lnTo>
                <a:lnTo>
                  <a:pt x="3165" y="62"/>
                </a:lnTo>
                <a:lnTo>
                  <a:pt x="3104" y="31"/>
                </a:lnTo>
                <a:lnTo>
                  <a:pt x="3011"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11;p44"/>
          <p:cNvSpPr/>
          <p:nvPr/>
        </p:nvSpPr>
        <p:spPr>
          <a:xfrm>
            <a:off x="1232324" y="4581955"/>
            <a:ext cx="285604" cy="242474"/>
          </a:xfrm>
          <a:custGeom>
            <a:avLst/>
            <a:gdLst/>
            <a:ahLst/>
            <a:cxnLst/>
            <a:rect l="l" t="t" r="r" b="b"/>
            <a:pathLst>
              <a:path w="3258" h="2766" extrusionOk="0">
                <a:moveTo>
                  <a:pt x="246" y="1"/>
                </a:moveTo>
                <a:lnTo>
                  <a:pt x="154" y="31"/>
                </a:lnTo>
                <a:lnTo>
                  <a:pt x="62" y="62"/>
                </a:lnTo>
                <a:lnTo>
                  <a:pt x="31" y="154"/>
                </a:lnTo>
                <a:lnTo>
                  <a:pt x="0" y="246"/>
                </a:lnTo>
                <a:lnTo>
                  <a:pt x="0" y="492"/>
                </a:lnTo>
                <a:lnTo>
                  <a:pt x="3257" y="2766"/>
                </a:lnTo>
                <a:lnTo>
                  <a:pt x="3257" y="246"/>
                </a:lnTo>
                <a:lnTo>
                  <a:pt x="3226" y="154"/>
                </a:lnTo>
                <a:lnTo>
                  <a:pt x="3165" y="62"/>
                </a:lnTo>
                <a:lnTo>
                  <a:pt x="3104" y="31"/>
                </a:lnTo>
                <a:lnTo>
                  <a:pt x="3011"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12;p44"/>
          <p:cNvSpPr/>
          <p:nvPr/>
        </p:nvSpPr>
        <p:spPr>
          <a:xfrm>
            <a:off x="731343" y="4501131"/>
            <a:ext cx="350212" cy="554991"/>
          </a:xfrm>
          <a:custGeom>
            <a:avLst/>
            <a:gdLst/>
            <a:ahLst/>
            <a:cxnLst/>
            <a:rect l="l" t="t" r="r" b="b"/>
            <a:pathLst>
              <a:path w="3995" h="6331" extrusionOk="0">
                <a:moveTo>
                  <a:pt x="154" y="1"/>
                </a:moveTo>
                <a:lnTo>
                  <a:pt x="92" y="554"/>
                </a:lnTo>
                <a:lnTo>
                  <a:pt x="92" y="800"/>
                </a:lnTo>
                <a:lnTo>
                  <a:pt x="62" y="1814"/>
                </a:lnTo>
                <a:lnTo>
                  <a:pt x="0" y="2551"/>
                </a:lnTo>
                <a:lnTo>
                  <a:pt x="92" y="3872"/>
                </a:lnTo>
                <a:lnTo>
                  <a:pt x="3872" y="6330"/>
                </a:lnTo>
                <a:lnTo>
                  <a:pt x="3933" y="6269"/>
                </a:lnTo>
                <a:lnTo>
                  <a:pt x="3964" y="6238"/>
                </a:lnTo>
                <a:lnTo>
                  <a:pt x="3995" y="6146"/>
                </a:lnTo>
                <a:lnTo>
                  <a:pt x="3964" y="6054"/>
                </a:lnTo>
                <a:lnTo>
                  <a:pt x="3810" y="5685"/>
                </a:lnTo>
                <a:lnTo>
                  <a:pt x="3687" y="5224"/>
                </a:lnTo>
                <a:lnTo>
                  <a:pt x="3564" y="4702"/>
                </a:lnTo>
                <a:lnTo>
                  <a:pt x="3564" y="4425"/>
                </a:lnTo>
                <a:lnTo>
                  <a:pt x="3534" y="4118"/>
                </a:lnTo>
                <a:lnTo>
                  <a:pt x="3534" y="2182"/>
                </a:lnTo>
                <a:lnTo>
                  <a:pt x="154"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13;p44"/>
          <p:cNvSpPr/>
          <p:nvPr/>
        </p:nvSpPr>
        <p:spPr>
          <a:xfrm>
            <a:off x="750190" y="4347637"/>
            <a:ext cx="299017" cy="317952"/>
          </a:xfrm>
          <a:custGeom>
            <a:avLst/>
            <a:gdLst/>
            <a:ahLst/>
            <a:cxnLst/>
            <a:rect l="l" t="t" r="r" b="b"/>
            <a:pathLst>
              <a:path w="3411" h="3627" extrusionOk="0">
                <a:moveTo>
                  <a:pt x="553" y="0"/>
                </a:moveTo>
                <a:lnTo>
                  <a:pt x="369" y="369"/>
                </a:lnTo>
                <a:lnTo>
                  <a:pt x="185" y="738"/>
                </a:lnTo>
                <a:lnTo>
                  <a:pt x="92" y="1137"/>
                </a:lnTo>
                <a:lnTo>
                  <a:pt x="0" y="1475"/>
                </a:lnTo>
                <a:lnTo>
                  <a:pt x="3319" y="3626"/>
                </a:lnTo>
                <a:lnTo>
                  <a:pt x="3319" y="2704"/>
                </a:lnTo>
                <a:lnTo>
                  <a:pt x="3349" y="2274"/>
                </a:lnTo>
                <a:lnTo>
                  <a:pt x="3411" y="1844"/>
                </a:lnTo>
                <a:lnTo>
                  <a:pt x="553"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4;p44"/>
          <p:cNvSpPr/>
          <p:nvPr/>
        </p:nvSpPr>
        <p:spPr>
          <a:xfrm>
            <a:off x="1663264" y="4805490"/>
            <a:ext cx="88" cy="88"/>
          </a:xfrm>
          <a:custGeom>
            <a:avLst/>
            <a:gdLst/>
            <a:ahLst/>
            <a:cxnLst/>
            <a:rect l="l" t="t" r="r" b="b"/>
            <a:pathLst>
              <a:path w="1" h="1" extrusionOk="0">
                <a:moveTo>
                  <a:pt x="0" y="1"/>
                </a:moveTo>
                <a:lnTo>
                  <a:pt x="0" y="1"/>
                </a:lnTo>
                <a:close/>
              </a:path>
            </a:pathLst>
          </a:custGeom>
          <a:solidFill>
            <a:srgbClr val="42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5;p44"/>
          <p:cNvSpPr/>
          <p:nvPr/>
        </p:nvSpPr>
        <p:spPr>
          <a:xfrm>
            <a:off x="1663264" y="4805490"/>
            <a:ext cx="88" cy="88"/>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16;p44"/>
          <p:cNvSpPr/>
          <p:nvPr/>
        </p:nvSpPr>
        <p:spPr>
          <a:xfrm>
            <a:off x="1657829" y="4635866"/>
            <a:ext cx="113260" cy="315234"/>
          </a:xfrm>
          <a:custGeom>
            <a:avLst/>
            <a:gdLst/>
            <a:ahLst/>
            <a:cxnLst/>
            <a:rect l="l" t="t" r="r" b="b"/>
            <a:pathLst>
              <a:path w="1292" h="3596" extrusionOk="0">
                <a:moveTo>
                  <a:pt x="62" y="0"/>
                </a:moveTo>
                <a:lnTo>
                  <a:pt x="93" y="676"/>
                </a:lnTo>
                <a:lnTo>
                  <a:pt x="93" y="1291"/>
                </a:lnTo>
                <a:lnTo>
                  <a:pt x="62" y="1936"/>
                </a:lnTo>
                <a:lnTo>
                  <a:pt x="1" y="2673"/>
                </a:lnTo>
                <a:lnTo>
                  <a:pt x="1" y="2858"/>
                </a:lnTo>
                <a:lnTo>
                  <a:pt x="1107" y="3595"/>
                </a:lnTo>
                <a:lnTo>
                  <a:pt x="1168" y="2981"/>
                </a:lnTo>
                <a:lnTo>
                  <a:pt x="1230" y="2489"/>
                </a:lnTo>
                <a:lnTo>
                  <a:pt x="1261" y="1997"/>
                </a:lnTo>
                <a:lnTo>
                  <a:pt x="1261" y="1905"/>
                </a:lnTo>
                <a:lnTo>
                  <a:pt x="1291" y="1659"/>
                </a:lnTo>
                <a:lnTo>
                  <a:pt x="1291" y="799"/>
                </a:lnTo>
                <a:lnTo>
                  <a:pt x="62"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7;p44"/>
          <p:cNvSpPr/>
          <p:nvPr/>
        </p:nvSpPr>
        <p:spPr>
          <a:xfrm>
            <a:off x="1647046" y="4487719"/>
            <a:ext cx="121325" cy="196715"/>
          </a:xfrm>
          <a:custGeom>
            <a:avLst/>
            <a:gdLst/>
            <a:ahLst/>
            <a:cxnLst/>
            <a:rect l="l" t="t" r="r" b="b"/>
            <a:pathLst>
              <a:path w="1384" h="2244" extrusionOk="0">
                <a:moveTo>
                  <a:pt x="1" y="0"/>
                </a:moveTo>
                <a:lnTo>
                  <a:pt x="62" y="461"/>
                </a:lnTo>
                <a:lnTo>
                  <a:pt x="124" y="1045"/>
                </a:lnTo>
                <a:lnTo>
                  <a:pt x="185" y="1475"/>
                </a:lnTo>
                <a:lnTo>
                  <a:pt x="1384" y="2243"/>
                </a:lnTo>
                <a:lnTo>
                  <a:pt x="1353" y="1537"/>
                </a:lnTo>
                <a:lnTo>
                  <a:pt x="1322" y="830"/>
                </a:lnTo>
                <a:lnTo>
                  <a:pt x="1"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roup 39"/>
          <p:cNvGrpSpPr/>
          <p:nvPr/>
        </p:nvGrpSpPr>
        <p:grpSpPr>
          <a:xfrm>
            <a:off x="2008041" y="4426360"/>
            <a:ext cx="6810881" cy="633011"/>
            <a:chOff x="1937992" y="4412320"/>
            <a:chExt cx="6810881" cy="633011"/>
          </a:xfrm>
        </p:grpSpPr>
        <p:sp>
          <p:nvSpPr>
            <p:cNvPr id="41" name="Google Shape;1936;p44"/>
            <p:cNvSpPr/>
            <p:nvPr/>
          </p:nvSpPr>
          <p:spPr>
            <a:xfrm flipH="1">
              <a:off x="7655196" y="4412320"/>
              <a:ext cx="1093677" cy="633011"/>
            </a:xfrm>
            <a:custGeom>
              <a:avLst/>
              <a:gdLst/>
              <a:ahLst/>
              <a:cxnLst/>
              <a:rect l="l" t="t" r="r" b="b"/>
              <a:pathLst>
                <a:path w="12476" h="7221" extrusionOk="0">
                  <a:moveTo>
                    <a:pt x="3903" y="492"/>
                  </a:moveTo>
                  <a:lnTo>
                    <a:pt x="4179" y="522"/>
                  </a:lnTo>
                  <a:lnTo>
                    <a:pt x="4456" y="584"/>
                  </a:lnTo>
                  <a:lnTo>
                    <a:pt x="4701" y="676"/>
                  </a:lnTo>
                  <a:lnTo>
                    <a:pt x="1875" y="4117"/>
                  </a:lnTo>
                  <a:lnTo>
                    <a:pt x="3196" y="4117"/>
                  </a:lnTo>
                  <a:lnTo>
                    <a:pt x="2458" y="6514"/>
                  </a:lnTo>
                  <a:lnTo>
                    <a:pt x="2059" y="6299"/>
                  </a:lnTo>
                  <a:lnTo>
                    <a:pt x="1660" y="6053"/>
                  </a:lnTo>
                  <a:lnTo>
                    <a:pt x="1322" y="5746"/>
                  </a:lnTo>
                  <a:lnTo>
                    <a:pt x="1045" y="5377"/>
                  </a:lnTo>
                  <a:lnTo>
                    <a:pt x="799" y="4978"/>
                  </a:lnTo>
                  <a:lnTo>
                    <a:pt x="646" y="4547"/>
                  </a:lnTo>
                  <a:lnTo>
                    <a:pt x="523" y="4087"/>
                  </a:lnTo>
                  <a:lnTo>
                    <a:pt x="492" y="3841"/>
                  </a:lnTo>
                  <a:lnTo>
                    <a:pt x="492" y="3595"/>
                  </a:lnTo>
                  <a:lnTo>
                    <a:pt x="492" y="3288"/>
                  </a:lnTo>
                  <a:lnTo>
                    <a:pt x="553" y="2980"/>
                  </a:lnTo>
                  <a:lnTo>
                    <a:pt x="615" y="2673"/>
                  </a:lnTo>
                  <a:lnTo>
                    <a:pt x="738" y="2397"/>
                  </a:lnTo>
                  <a:lnTo>
                    <a:pt x="861" y="2120"/>
                  </a:lnTo>
                  <a:lnTo>
                    <a:pt x="1014" y="1874"/>
                  </a:lnTo>
                  <a:lnTo>
                    <a:pt x="1199" y="1628"/>
                  </a:lnTo>
                  <a:lnTo>
                    <a:pt x="1414" y="1383"/>
                  </a:lnTo>
                  <a:lnTo>
                    <a:pt x="1629" y="1198"/>
                  </a:lnTo>
                  <a:lnTo>
                    <a:pt x="1875" y="1014"/>
                  </a:lnTo>
                  <a:lnTo>
                    <a:pt x="2120" y="860"/>
                  </a:lnTo>
                  <a:lnTo>
                    <a:pt x="2397" y="737"/>
                  </a:lnTo>
                  <a:lnTo>
                    <a:pt x="2674" y="615"/>
                  </a:lnTo>
                  <a:lnTo>
                    <a:pt x="2981" y="553"/>
                  </a:lnTo>
                  <a:lnTo>
                    <a:pt x="3288" y="492"/>
                  </a:lnTo>
                  <a:close/>
                  <a:moveTo>
                    <a:pt x="4732" y="707"/>
                  </a:moveTo>
                  <a:lnTo>
                    <a:pt x="5162" y="891"/>
                  </a:lnTo>
                  <a:lnTo>
                    <a:pt x="5531" y="1168"/>
                  </a:lnTo>
                  <a:lnTo>
                    <a:pt x="5869" y="1475"/>
                  </a:lnTo>
                  <a:lnTo>
                    <a:pt x="6176" y="1813"/>
                  </a:lnTo>
                  <a:lnTo>
                    <a:pt x="6422" y="2212"/>
                  </a:lnTo>
                  <a:lnTo>
                    <a:pt x="6576" y="2642"/>
                  </a:lnTo>
                  <a:lnTo>
                    <a:pt x="6699" y="3103"/>
                  </a:lnTo>
                  <a:lnTo>
                    <a:pt x="6729" y="3349"/>
                  </a:lnTo>
                  <a:lnTo>
                    <a:pt x="6729" y="3595"/>
                  </a:lnTo>
                  <a:lnTo>
                    <a:pt x="6699" y="3933"/>
                  </a:lnTo>
                  <a:lnTo>
                    <a:pt x="6668" y="4240"/>
                  </a:lnTo>
                  <a:lnTo>
                    <a:pt x="6576" y="4517"/>
                  </a:lnTo>
                  <a:lnTo>
                    <a:pt x="6484" y="4824"/>
                  </a:lnTo>
                  <a:lnTo>
                    <a:pt x="6361" y="5100"/>
                  </a:lnTo>
                  <a:lnTo>
                    <a:pt x="6207" y="5346"/>
                  </a:lnTo>
                  <a:lnTo>
                    <a:pt x="6023" y="5592"/>
                  </a:lnTo>
                  <a:lnTo>
                    <a:pt x="5808" y="5807"/>
                  </a:lnTo>
                  <a:lnTo>
                    <a:pt x="5592" y="6022"/>
                  </a:lnTo>
                  <a:lnTo>
                    <a:pt x="5347" y="6176"/>
                  </a:lnTo>
                  <a:lnTo>
                    <a:pt x="5101" y="6360"/>
                  </a:lnTo>
                  <a:lnTo>
                    <a:pt x="4824" y="6483"/>
                  </a:lnTo>
                  <a:lnTo>
                    <a:pt x="4548" y="6575"/>
                  </a:lnTo>
                  <a:lnTo>
                    <a:pt x="4241" y="6668"/>
                  </a:lnTo>
                  <a:lnTo>
                    <a:pt x="3933" y="6698"/>
                  </a:lnTo>
                  <a:lnTo>
                    <a:pt x="3595" y="6729"/>
                  </a:lnTo>
                  <a:lnTo>
                    <a:pt x="3319" y="6698"/>
                  </a:lnTo>
                  <a:lnTo>
                    <a:pt x="3042" y="6668"/>
                  </a:lnTo>
                  <a:lnTo>
                    <a:pt x="2766" y="6606"/>
                  </a:lnTo>
                  <a:lnTo>
                    <a:pt x="2520" y="6514"/>
                  </a:lnTo>
                  <a:lnTo>
                    <a:pt x="5316" y="3103"/>
                  </a:lnTo>
                  <a:lnTo>
                    <a:pt x="4025" y="3103"/>
                  </a:lnTo>
                  <a:lnTo>
                    <a:pt x="4732" y="707"/>
                  </a:lnTo>
                  <a:close/>
                  <a:moveTo>
                    <a:pt x="3227" y="0"/>
                  </a:moveTo>
                  <a:lnTo>
                    <a:pt x="2889" y="61"/>
                  </a:lnTo>
                  <a:lnTo>
                    <a:pt x="2520" y="154"/>
                  </a:lnTo>
                  <a:lnTo>
                    <a:pt x="2213" y="277"/>
                  </a:lnTo>
                  <a:lnTo>
                    <a:pt x="1875" y="430"/>
                  </a:lnTo>
                  <a:lnTo>
                    <a:pt x="1598" y="615"/>
                  </a:lnTo>
                  <a:lnTo>
                    <a:pt x="1322" y="830"/>
                  </a:lnTo>
                  <a:lnTo>
                    <a:pt x="1045" y="1045"/>
                  </a:lnTo>
                  <a:lnTo>
                    <a:pt x="830" y="1290"/>
                  </a:lnTo>
                  <a:lnTo>
                    <a:pt x="615" y="1598"/>
                  </a:lnTo>
                  <a:lnTo>
                    <a:pt x="431" y="1874"/>
                  </a:lnTo>
                  <a:lnTo>
                    <a:pt x="277" y="2212"/>
                  </a:lnTo>
                  <a:lnTo>
                    <a:pt x="154" y="2520"/>
                  </a:lnTo>
                  <a:lnTo>
                    <a:pt x="62" y="2888"/>
                  </a:lnTo>
                  <a:lnTo>
                    <a:pt x="0" y="3226"/>
                  </a:lnTo>
                  <a:lnTo>
                    <a:pt x="0" y="3595"/>
                  </a:lnTo>
                  <a:lnTo>
                    <a:pt x="0" y="3964"/>
                  </a:lnTo>
                  <a:lnTo>
                    <a:pt x="62" y="4332"/>
                  </a:lnTo>
                  <a:lnTo>
                    <a:pt x="154" y="4670"/>
                  </a:lnTo>
                  <a:lnTo>
                    <a:pt x="277" y="5008"/>
                  </a:lnTo>
                  <a:lnTo>
                    <a:pt x="431" y="5316"/>
                  </a:lnTo>
                  <a:lnTo>
                    <a:pt x="615" y="5623"/>
                  </a:lnTo>
                  <a:lnTo>
                    <a:pt x="830" y="5899"/>
                  </a:lnTo>
                  <a:lnTo>
                    <a:pt x="1045" y="6145"/>
                  </a:lnTo>
                  <a:lnTo>
                    <a:pt x="1322" y="6391"/>
                  </a:lnTo>
                  <a:lnTo>
                    <a:pt x="1598" y="6606"/>
                  </a:lnTo>
                  <a:lnTo>
                    <a:pt x="1875" y="6790"/>
                  </a:lnTo>
                  <a:lnTo>
                    <a:pt x="2213" y="6944"/>
                  </a:lnTo>
                  <a:lnTo>
                    <a:pt x="2520" y="7067"/>
                  </a:lnTo>
                  <a:lnTo>
                    <a:pt x="2889" y="7159"/>
                  </a:lnTo>
                  <a:lnTo>
                    <a:pt x="3227" y="7190"/>
                  </a:lnTo>
                  <a:lnTo>
                    <a:pt x="3595" y="7221"/>
                  </a:lnTo>
                  <a:lnTo>
                    <a:pt x="3964" y="7190"/>
                  </a:lnTo>
                  <a:lnTo>
                    <a:pt x="4302" y="7159"/>
                  </a:lnTo>
                  <a:lnTo>
                    <a:pt x="4640" y="7067"/>
                  </a:lnTo>
                  <a:lnTo>
                    <a:pt x="4947" y="6944"/>
                  </a:lnTo>
                  <a:lnTo>
                    <a:pt x="5255" y="6821"/>
                  </a:lnTo>
                  <a:lnTo>
                    <a:pt x="5562" y="6637"/>
                  </a:lnTo>
                  <a:lnTo>
                    <a:pt x="5838" y="6452"/>
                  </a:lnTo>
                  <a:lnTo>
                    <a:pt x="6084" y="6237"/>
                  </a:lnTo>
                  <a:lnTo>
                    <a:pt x="6299" y="5992"/>
                  </a:lnTo>
                  <a:lnTo>
                    <a:pt x="6514" y="5746"/>
                  </a:lnTo>
                  <a:lnTo>
                    <a:pt x="6699" y="5469"/>
                  </a:lnTo>
                  <a:lnTo>
                    <a:pt x="6852" y="5162"/>
                  </a:lnTo>
                  <a:lnTo>
                    <a:pt x="7006" y="4855"/>
                  </a:lnTo>
                  <a:lnTo>
                    <a:pt x="7098" y="4547"/>
                  </a:lnTo>
                  <a:lnTo>
                    <a:pt x="7159" y="4209"/>
                  </a:lnTo>
                  <a:lnTo>
                    <a:pt x="7221" y="3841"/>
                  </a:lnTo>
                  <a:lnTo>
                    <a:pt x="12475" y="3841"/>
                  </a:lnTo>
                  <a:lnTo>
                    <a:pt x="12475" y="3349"/>
                  </a:lnTo>
                  <a:lnTo>
                    <a:pt x="7221" y="3349"/>
                  </a:lnTo>
                  <a:lnTo>
                    <a:pt x="7159" y="3011"/>
                  </a:lnTo>
                  <a:lnTo>
                    <a:pt x="7098" y="2673"/>
                  </a:lnTo>
                  <a:lnTo>
                    <a:pt x="7006" y="2335"/>
                  </a:lnTo>
                  <a:lnTo>
                    <a:pt x="6852" y="2028"/>
                  </a:lnTo>
                  <a:lnTo>
                    <a:pt x="6699" y="1751"/>
                  </a:lnTo>
                  <a:lnTo>
                    <a:pt x="6514" y="1475"/>
                  </a:lnTo>
                  <a:lnTo>
                    <a:pt x="6299" y="1198"/>
                  </a:lnTo>
                  <a:lnTo>
                    <a:pt x="6084" y="983"/>
                  </a:lnTo>
                  <a:lnTo>
                    <a:pt x="5838" y="737"/>
                  </a:lnTo>
                  <a:lnTo>
                    <a:pt x="5562" y="553"/>
                  </a:lnTo>
                  <a:lnTo>
                    <a:pt x="5255" y="399"/>
                  </a:lnTo>
                  <a:lnTo>
                    <a:pt x="4947" y="246"/>
                  </a:lnTo>
                  <a:lnTo>
                    <a:pt x="4640" y="154"/>
                  </a:lnTo>
                  <a:lnTo>
                    <a:pt x="4302" y="61"/>
                  </a:lnTo>
                  <a:lnTo>
                    <a:pt x="396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Rectangle 41"/>
            <p:cNvSpPr/>
            <p:nvPr/>
          </p:nvSpPr>
          <p:spPr>
            <a:xfrm>
              <a:off x="1937992" y="4706910"/>
              <a:ext cx="5717204"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3" name="Table 42"/>
          <p:cNvGraphicFramePr>
            <a:graphicFrameLocks noGrp="1"/>
          </p:cNvGraphicFramePr>
          <p:nvPr>
            <p:extLst>
              <p:ext uri="{D42A27DB-BD31-4B8C-83A1-F6EECF244321}">
                <p14:modId xmlns:p14="http://schemas.microsoft.com/office/powerpoint/2010/main" val="660635514"/>
              </p:ext>
            </p:extLst>
          </p:nvPr>
        </p:nvGraphicFramePr>
        <p:xfrm>
          <a:off x="5669280" y="1635075"/>
          <a:ext cx="3149642" cy="2148840"/>
        </p:xfrm>
        <a:graphic>
          <a:graphicData uri="http://schemas.openxmlformats.org/drawingml/2006/table">
            <a:tbl>
              <a:tblPr firstRow="1" bandRow="1">
                <a:tableStyleId>{00A15C55-8517-42AA-B614-E9B94910E393}</a:tableStyleId>
              </a:tblPr>
              <a:tblGrid>
                <a:gridCol w="1574821">
                  <a:extLst>
                    <a:ext uri="{9D8B030D-6E8A-4147-A177-3AD203B41FA5}">
                      <a16:colId xmlns:a16="http://schemas.microsoft.com/office/drawing/2014/main" val="4226527618"/>
                    </a:ext>
                  </a:extLst>
                </a:gridCol>
                <a:gridCol w="1574821">
                  <a:extLst>
                    <a:ext uri="{9D8B030D-6E8A-4147-A177-3AD203B41FA5}">
                      <a16:colId xmlns:a16="http://schemas.microsoft.com/office/drawing/2014/main" val="274478727"/>
                    </a:ext>
                  </a:extLst>
                </a:gridCol>
              </a:tblGrid>
              <a:tr h="370840">
                <a:tc>
                  <a:txBody>
                    <a:bodyPr/>
                    <a:lstStyle/>
                    <a:p>
                      <a:r>
                        <a:rPr lang="en-US" sz="1400" b="1" i="0" u="none" strike="noStrike" cap="none" dirty="0" smtClean="0">
                          <a:solidFill>
                            <a:schemeClr val="lt1"/>
                          </a:solidFill>
                          <a:effectLst/>
                          <a:latin typeface="+mn-lt"/>
                          <a:ea typeface="+mn-ea"/>
                          <a:cs typeface="+mn-cs"/>
                          <a:sym typeface="Arial"/>
                        </a:rPr>
                        <a:t>Internal Evaluation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956834"/>
                  </a:ext>
                </a:extLst>
              </a:tr>
              <a:tr h="370840">
                <a:tc>
                  <a:txBody>
                    <a:bodyPr/>
                    <a:lstStyle/>
                    <a:p>
                      <a:r>
                        <a:rPr lang="en-US" dirty="0" smtClean="0"/>
                        <a:t>Dunn Index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505342"/>
                  </a:ext>
                </a:extLst>
              </a:tr>
              <a:tr h="370840">
                <a:tc>
                  <a:txBody>
                    <a:bodyPr/>
                    <a:lstStyle/>
                    <a:p>
                      <a:r>
                        <a:rPr lang="en-US" dirty="0" smtClean="0"/>
                        <a:t>Davies </a:t>
                      </a:r>
                      <a:r>
                        <a:rPr lang="en-US" dirty="0" err="1" smtClean="0"/>
                        <a:t>Bouldin</a:t>
                      </a:r>
                      <a:r>
                        <a:rPr lang="en-US" dirty="0" smtClean="0"/>
                        <a:t> Index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0.6985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655787"/>
                  </a:ext>
                </a:extLst>
              </a:tr>
              <a:tr h="370840">
                <a:tc>
                  <a:txBody>
                    <a:bodyPr/>
                    <a:lstStyle/>
                    <a:p>
                      <a:r>
                        <a:rPr lang="en-US" dirty="0" smtClean="0"/>
                        <a:t>Xi-</a:t>
                      </a:r>
                      <a:r>
                        <a:rPr lang="en-US" dirty="0" err="1" smtClean="0"/>
                        <a:t>Beni</a:t>
                      </a:r>
                      <a:r>
                        <a:rPr lang="en-US" dirty="0" smtClean="0"/>
                        <a:t> Index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2189414"/>
                  </a:ext>
                </a:extLst>
              </a:tr>
              <a:tr h="370840">
                <a:tc>
                  <a:txBody>
                    <a:bodyPr/>
                    <a:lstStyle/>
                    <a:p>
                      <a:r>
                        <a:rPr lang="en-US" dirty="0" smtClean="0"/>
                        <a:t>Silhouette Score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0.3484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035186"/>
                  </a:ext>
                </a:extLst>
              </a:tr>
            </a:tbl>
          </a:graphicData>
        </a:graphic>
      </p:graphicFrame>
    </p:spTree>
    <p:extLst>
      <p:ext uri="{BB962C8B-B14F-4D97-AF65-F5344CB8AC3E}">
        <p14:creationId xmlns:p14="http://schemas.microsoft.com/office/powerpoint/2010/main" val="2211278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525" t="6648" r="9327"/>
          <a:stretch/>
        </p:blipFill>
        <p:spPr>
          <a:xfrm>
            <a:off x="2518" y="807963"/>
            <a:ext cx="9005920" cy="3453414"/>
          </a:xfrm>
          <a:prstGeom prst="rect">
            <a:avLst/>
          </a:prstGeom>
        </p:spPr>
      </p:pic>
      <p:grpSp>
        <p:nvGrpSpPr>
          <p:cNvPr id="44" name="Group 43"/>
          <p:cNvGrpSpPr/>
          <p:nvPr/>
        </p:nvGrpSpPr>
        <p:grpSpPr>
          <a:xfrm>
            <a:off x="146822" y="4202208"/>
            <a:ext cx="8672100" cy="1161000"/>
            <a:chOff x="146822" y="4202208"/>
            <a:chExt cx="8672100" cy="1161000"/>
          </a:xfrm>
        </p:grpSpPr>
        <p:sp>
          <p:nvSpPr>
            <p:cNvPr id="5" name="Google Shape;1935;p44"/>
            <p:cNvSpPr/>
            <p:nvPr/>
          </p:nvSpPr>
          <p:spPr>
            <a:xfrm>
              <a:off x="249210" y="4323355"/>
              <a:ext cx="1874750" cy="1039853"/>
            </a:xfrm>
            <a:custGeom>
              <a:avLst/>
              <a:gdLst/>
              <a:ahLst/>
              <a:cxnLst/>
              <a:rect l="l" t="t" r="r" b="b"/>
              <a:pathLst>
                <a:path w="21386" h="11862" extrusionOk="0">
                  <a:moveTo>
                    <a:pt x="4671" y="1"/>
                  </a:moveTo>
                  <a:lnTo>
                    <a:pt x="4210" y="32"/>
                  </a:lnTo>
                  <a:lnTo>
                    <a:pt x="3749" y="124"/>
                  </a:lnTo>
                  <a:lnTo>
                    <a:pt x="3288" y="216"/>
                  </a:lnTo>
                  <a:lnTo>
                    <a:pt x="2858" y="339"/>
                  </a:lnTo>
                  <a:lnTo>
                    <a:pt x="2428" y="493"/>
                  </a:lnTo>
                  <a:lnTo>
                    <a:pt x="1998" y="677"/>
                  </a:lnTo>
                  <a:lnTo>
                    <a:pt x="1598" y="892"/>
                  </a:lnTo>
                  <a:lnTo>
                    <a:pt x="1567" y="892"/>
                  </a:lnTo>
                  <a:lnTo>
                    <a:pt x="1414" y="984"/>
                  </a:lnTo>
                  <a:lnTo>
                    <a:pt x="1168" y="1169"/>
                  </a:lnTo>
                  <a:lnTo>
                    <a:pt x="953" y="1384"/>
                  </a:lnTo>
                  <a:lnTo>
                    <a:pt x="738" y="1629"/>
                  </a:lnTo>
                  <a:lnTo>
                    <a:pt x="584" y="1906"/>
                  </a:lnTo>
                  <a:lnTo>
                    <a:pt x="461" y="2182"/>
                  </a:lnTo>
                  <a:lnTo>
                    <a:pt x="369" y="2459"/>
                  </a:lnTo>
                  <a:lnTo>
                    <a:pt x="308" y="2766"/>
                  </a:lnTo>
                  <a:lnTo>
                    <a:pt x="277" y="3104"/>
                  </a:lnTo>
                  <a:lnTo>
                    <a:pt x="277" y="3319"/>
                  </a:lnTo>
                  <a:lnTo>
                    <a:pt x="277" y="3657"/>
                  </a:lnTo>
                  <a:lnTo>
                    <a:pt x="277" y="4425"/>
                  </a:lnTo>
                  <a:lnTo>
                    <a:pt x="185" y="4425"/>
                  </a:lnTo>
                  <a:lnTo>
                    <a:pt x="123" y="4456"/>
                  </a:lnTo>
                  <a:lnTo>
                    <a:pt x="62" y="4487"/>
                  </a:lnTo>
                  <a:lnTo>
                    <a:pt x="0" y="4548"/>
                  </a:lnTo>
                  <a:lnTo>
                    <a:pt x="0" y="4641"/>
                  </a:lnTo>
                  <a:lnTo>
                    <a:pt x="0" y="7222"/>
                  </a:lnTo>
                  <a:lnTo>
                    <a:pt x="0" y="7314"/>
                  </a:lnTo>
                  <a:lnTo>
                    <a:pt x="62" y="7375"/>
                  </a:lnTo>
                  <a:lnTo>
                    <a:pt x="123" y="7406"/>
                  </a:lnTo>
                  <a:lnTo>
                    <a:pt x="185" y="7437"/>
                  </a:lnTo>
                  <a:lnTo>
                    <a:pt x="277" y="7437"/>
                  </a:lnTo>
                  <a:lnTo>
                    <a:pt x="277" y="8205"/>
                  </a:lnTo>
                  <a:lnTo>
                    <a:pt x="277" y="8543"/>
                  </a:lnTo>
                  <a:lnTo>
                    <a:pt x="277" y="8758"/>
                  </a:lnTo>
                  <a:lnTo>
                    <a:pt x="308" y="9065"/>
                  </a:lnTo>
                  <a:lnTo>
                    <a:pt x="369" y="9372"/>
                  </a:lnTo>
                  <a:lnTo>
                    <a:pt x="461" y="9680"/>
                  </a:lnTo>
                  <a:lnTo>
                    <a:pt x="584" y="9956"/>
                  </a:lnTo>
                  <a:lnTo>
                    <a:pt x="738" y="10233"/>
                  </a:lnTo>
                  <a:lnTo>
                    <a:pt x="953" y="10448"/>
                  </a:lnTo>
                  <a:lnTo>
                    <a:pt x="1168" y="10663"/>
                  </a:lnTo>
                  <a:lnTo>
                    <a:pt x="1414" y="10878"/>
                  </a:lnTo>
                  <a:lnTo>
                    <a:pt x="1598" y="10970"/>
                  </a:lnTo>
                  <a:lnTo>
                    <a:pt x="2213" y="11277"/>
                  </a:lnTo>
                  <a:lnTo>
                    <a:pt x="2858" y="11523"/>
                  </a:lnTo>
                  <a:lnTo>
                    <a:pt x="3288" y="11646"/>
                  </a:lnTo>
                  <a:lnTo>
                    <a:pt x="3749" y="11738"/>
                  </a:lnTo>
                  <a:lnTo>
                    <a:pt x="4425" y="11830"/>
                  </a:lnTo>
                  <a:lnTo>
                    <a:pt x="5132" y="11861"/>
                  </a:lnTo>
                  <a:lnTo>
                    <a:pt x="18804" y="11861"/>
                  </a:lnTo>
                  <a:lnTo>
                    <a:pt x="19081" y="11800"/>
                  </a:lnTo>
                  <a:lnTo>
                    <a:pt x="19327" y="11738"/>
                  </a:lnTo>
                  <a:lnTo>
                    <a:pt x="19603" y="11615"/>
                  </a:lnTo>
                  <a:lnTo>
                    <a:pt x="19849" y="11492"/>
                  </a:lnTo>
                  <a:lnTo>
                    <a:pt x="20064" y="11339"/>
                  </a:lnTo>
                  <a:lnTo>
                    <a:pt x="20279" y="11154"/>
                  </a:lnTo>
                  <a:lnTo>
                    <a:pt x="20464" y="10939"/>
                  </a:lnTo>
                  <a:lnTo>
                    <a:pt x="20525" y="10878"/>
                  </a:lnTo>
                  <a:lnTo>
                    <a:pt x="20709" y="10571"/>
                  </a:lnTo>
                  <a:lnTo>
                    <a:pt x="20863" y="10263"/>
                  </a:lnTo>
                  <a:lnTo>
                    <a:pt x="20955" y="9925"/>
                  </a:lnTo>
                  <a:lnTo>
                    <a:pt x="21017" y="9587"/>
                  </a:lnTo>
                  <a:lnTo>
                    <a:pt x="21017" y="9372"/>
                  </a:lnTo>
                  <a:lnTo>
                    <a:pt x="21017" y="9249"/>
                  </a:lnTo>
                  <a:lnTo>
                    <a:pt x="21017" y="7744"/>
                  </a:lnTo>
                  <a:lnTo>
                    <a:pt x="21017" y="7437"/>
                  </a:lnTo>
                  <a:lnTo>
                    <a:pt x="21201" y="7437"/>
                  </a:lnTo>
                  <a:lnTo>
                    <a:pt x="21263" y="7406"/>
                  </a:lnTo>
                  <a:lnTo>
                    <a:pt x="21324" y="7375"/>
                  </a:lnTo>
                  <a:lnTo>
                    <a:pt x="21385" y="7314"/>
                  </a:lnTo>
                  <a:lnTo>
                    <a:pt x="21385" y="7222"/>
                  </a:lnTo>
                  <a:lnTo>
                    <a:pt x="21385" y="4641"/>
                  </a:lnTo>
                  <a:lnTo>
                    <a:pt x="21385" y="4548"/>
                  </a:lnTo>
                  <a:lnTo>
                    <a:pt x="21324" y="4487"/>
                  </a:lnTo>
                  <a:lnTo>
                    <a:pt x="21263" y="4456"/>
                  </a:lnTo>
                  <a:lnTo>
                    <a:pt x="21201" y="4425"/>
                  </a:lnTo>
                  <a:lnTo>
                    <a:pt x="21017" y="4425"/>
                  </a:lnTo>
                  <a:lnTo>
                    <a:pt x="21017" y="4087"/>
                  </a:lnTo>
                  <a:lnTo>
                    <a:pt x="21017" y="2613"/>
                  </a:lnTo>
                  <a:lnTo>
                    <a:pt x="21017" y="2490"/>
                  </a:lnTo>
                  <a:lnTo>
                    <a:pt x="21017" y="2275"/>
                  </a:lnTo>
                  <a:lnTo>
                    <a:pt x="20955" y="1937"/>
                  </a:lnTo>
                  <a:lnTo>
                    <a:pt x="20863" y="1599"/>
                  </a:lnTo>
                  <a:lnTo>
                    <a:pt x="20709" y="1291"/>
                  </a:lnTo>
                  <a:lnTo>
                    <a:pt x="20525" y="984"/>
                  </a:lnTo>
                  <a:lnTo>
                    <a:pt x="20464" y="923"/>
                  </a:lnTo>
                  <a:lnTo>
                    <a:pt x="20279" y="708"/>
                  </a:lnTo>
                  <a:lnTo>
                    <a:pt x="20064" y="523"/>
                  </a:lnTo>
                  <a:lnTo>
                    <a:pt x="19849" y="370"/>
                  </a:lnTo>
                  <a:lnTo>
                    <a:pt x="19603" y="247"/>
                  </a:lnTo>
                  <a:lnTo>
                    <a:pt x="19327" y="124"/>
                  </a:lnTo>
                  <a:lnTo>
                    <a:pt x="19081" y="62"/>
                  </a:lnTo>
                  <a:lnTo>
                    <a:pt x="188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81;p44"/>
            <p:cNvSpPr/>
            <p:nvPr/>
          </p:nvSpPr>
          <p:spPr>
            <a:xfrm>
              <a:off x="882120" y="4657343"/>
              <a:ext cx="719271" cy="134825"/>
            </a:xfrm>
            <a:custGeom>
              <a:avLst/>
              <a:gdLst/>
              <a:ahLst/>
              <a:cxnLst/>
              <a:rect l="l" t="t" r="r" b="b"/>
              <a:pathLst>
                <a:path w="8205" h="1538" extrusionOk="0">
                  <a:moveTo>
                    <a:pt x="1" y="1"/>
                  </a:moveTo>
                  <a:lnTo>
                    <a:pt x="1" y="1537"/>
                  </a:lnTo>
                  <a:lnTo>
                    <a:pt x="8205" y="1537"/>
                  </a:lnTo>
                  <a:lnTo>
                    <a:pt x="820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82;p44"/>
            <p:cNvSpPr/>
            <p:nvPr/>
          </p:nvSpPr>
          <p:spPr>
            <a:xfrm>
              <a:off x="1937992" y="4592737"/>
              <a:ext cx="59348" cy="261322"/>
            </a:xfrm>
            <a:custGeom>
              <a:avLst/>
              <a:gdLst/>
              <a:ahLst/>
              <a:cxnLst/>
              <a:rect l="l" t="t" r="r" b="b"/>
              <a:pathLst>
                <a:path w="677" h="2981" extrusionOk="0">
                  <a:moveTo>
                    <a:pt x="0" y="1"/>
                  </a:moveTo>
                  <a:lnTo>
                    <a:pt x="0" y="2981"/>
                  </a:lnTo>
                  <a:lnTo>
                    <a:pt x="584" y="2981"/>
                  </a:lnTo>
                  <a:lnTo>
                    <a:pt x="646" y="2950"/>
                  </a:lnTo>
                  <a:lnTo>
                    <a:pt x="676" y="2889"/>
                  </a:lnTo>
                  <a:lnTo>
                    <a:pt x="676" y="2797"/>
                  </a:lnTo>
                  <a:lnTo>
                    <a:pt x="676" y="185"/>
                  </a:lnTo>
                  <a:lnTo>
                    <a:pt x="676" y="123"/>
                  </a:lnTo>
                  <a:lnTo>
                    <a:pt x="646" y="62"/>
                  </a:lnTo>
                  <a:lnTo>
                    <a:pt x="584" y="31"/>
                  </a:lnTo>
                  <a:lnTo>
                    <a:pt x="49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84;p44"/>
            <p:cNvSpPr/>
            <p:nvPr/>
          </p:nvSpPr>
          <p:spPr>
            <a:xfrm>
              <a:off x="146822" y="4202208"/>
              <a:ext cx="1820925" cy="1042482"/>
            </a:xfrm>
            <a:custGeom>
              <a:avLst/>
              <a:gdLst/>
              <a:ahLst/>
              <a:cxnLst/>
              <a:rect l="l" t="t" r="r" b="b"/>
              <a:pathLst>
                <a:path w="20772" h="11892" extrusionOk="0">
                  <a:moveTo>
                    <a:pt x="4855" y="0"/>
                  </a:moveTo>
                  <a:lnTo>
                    <a:pt x="4395" y="31"/>
                  </a:lnTo>
                  <a:lnTo>
                    <a:pt x="3934" y="62"/>
                  </a:lnTo>
                  <a:lnTo>
                    <a:pt x="3473" y="154"/>
                  </a:lnTo>
                  <a:lnTo>
                    <a:pt x="3043" y="246"/>
                  </a:lnTo>
                  <a:lnTo>
                    <a:pt x="2582" y="369"/>
                  </a:lnTo>
                  <a:lnTo>
                    <a:pt x="2152" y="523"/>
                  </a:lnTo>
                  <a:lnTo>
                    <a:pt x="1721" y="707"/>
                  </a:lnTo>
                  <a:lnTo>
                    <a:pt x="1322" y="922"/>
                  </a:lnTo>
                  <a:lnTo>
                    <a:pt x="1045" y="1106"/>
                  </a:lnTo>
                  <a:lnTo>
                    <a:pt x="769" y="1322"/>
                  </a:lnTo>
                  <a:lnTo>
                    <a:pt x="554" y="1567"/>
                  </a:lnTo>
                  <a:lnTo>
                    <a:pt x="369" y="1844"/>
                  </a:lnTo>
                  <a:lnTo>
                    <a:pt x="216" y="2151"/>
                  </a:lnTo>
                  <a:lnTo>
                    <a:pt x="93" y="2458"/>
                  </a:lnTo>
                  <a:lnTo>
                    <a:pt x="31" y="2796"/>
                  </a:lnTo>
                  <a:lnTo>
                    <a:pt x="1" y="3134"/>
                  </a:lnTo>
                  <a:lnTo>
                    <a:pt x="1" y="8788"/>
                  </a:lnTo>
                  <a:lnTo>
                    <a:pt x="31" y="9126"/>
                  </a:lnTo>
                  <a:lnTo>
                    <a:pt x="93" y="9464"/>
                  </a:lnTo>
                  <a:lnTo>
                    <a:pt x="216" y="9771"/>
                  </a:lnTo>
                  <a:lnTo>
                    <a:pt x="369" y="10078"/>
                  </a:lnTo>
                  <a:lnTo>
                    <a:pt x="554" y="10355"/>
                  </a:lnTo>
                  <a:lnTo>
                    <a:pt x="769" y="10601"/>
                  </a:lnTo>
                  <a:lnTo>
                    <a:pt x="1045" y="10816"/>
                  </a:lnTo>
                  <a:lnTo>
                    <a:pt x="1322" y="11000"/>
                  </a:lnTo>
                  <a:lnTo>
                    <a:pt x="1721" y="11184"/>
                  </a:lnTo>
                  <a:lnTo>
                    <a:pt x="2152" y="11369"/>
                  </a:lnTo>
                  <a:lnTo>
                    <a:pt x="2582" y="11522"/>
                  </a:lnTo>
                  <a:lnTo>
                    <a:pt x="3043" y="11676"/>
                  </a:lnTo>
                  <a:lnTo>
                    <a:pt x="3473" y="11768"/>
                  </a:lnTo>
                  <a:lnTo>
                    <a:pt x="3934" y="11830"/>
                  </a:lnTo>
                  <a:lnTo>
                    <a:pt x="4395" y="11891"/>
                  </a:lnTo>
                  <a:lnTo>
                    <a:pt x="18528" y="11891"/>
                  </a:lnTo>
                  <a:lnTo>
                    <a:pt x="18805" y="11830"/>
                  </a:lnTo>
                  <a:lnTo>
                    <a:pt x="19081" y="11768"/>
                  </a:lnTo>
                  <a:lnTo>
                    <a:pt x="19327" y="11645"/>
                  </a:lnTo>
                  <a:lnTo>
                    <a:pt x="19573" y="11522"/>
                  </a:lnTo>
                  <a:lnTo>
                    <a:pt x="19788" y="11369"/>
                  </a:lnTo>
                  <a:lnTo>
                    <a:pt x="20003" y="11184"/>
                  </a:lnTo>
                  <a:lnTo>
                    <a:pt x="20188" y="10969"/>
                  </a:lnTo>
                  <a:lnTo>
                    <a:pt x="20433" y="10601"/>
                  </a:lnTo>
                  <a:lnTo>
                    <a:pt x="20618" y="10232"/>
                  </a:lnTo>
                  <a:lnTo>
                    <a:pt x="20710" y="9802"/>
                  </a:lnTo>
                  <a:lnTo>
                    <a:pt x="20771" y="9372"/>
                  </a:lnTo>
                  <a:lnTo>
                    <a:pt x="20771" y="2520"/>
                  </a:lnTo>
                  <a:lnTo>
                    <a:pt x="20710" y="2090"/>
                  </a:lnTo>
                  <a:lnTo>
                    <a:pt x="20618" y="1690"/>
                  </a:lnTo>
                  <a:lnTo>
                    <a:pt x="20433" y="1291"/>
                  </a:lnTo>
                  <a:lnTo>
                    <a:pt x="20188" y="953"/>
                  </a:lnTo>
                  <a:lnTo>
                    <a:pt x="20003" y="738"/>
                  </a:lnTo>
                  <a:lnTo>
                    <a:pt x="19788" y="553"/>
                  </a:lnTo>
                  <a:lnTo>
                    <a:pt x="19573" y="400"/>
                  </a:lnTo>
                  <a:lnTo>
                    <a:pt x="19327" y="246"/>
                  </a:lnTo>
                  <a:lnTo>
                    <a:pt x="19081" y="154"/>
                  </a:lnTo>
                  <a:lnTo>
                    <a:pt x="18805" y="62"/>
                  </a:lnTo>
                  <a:lnTo>
                    <a:pt x="18528" y="31"/>
                  </a:lnTo>
                  <a:lnTo>
                    <a:pt x="18252"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5;p44"/>
            <p:cNvSpPr/>
            <p:nvPr/>
          </p:nvSpPr>
          <p:spPr>
            <a:xfrm>
              <a:off x="992572" y="4541543"/>
              <a:ext cx="694988" cy="363712"/>
            </a:xfrm>
            <a:custGeom>
              <a:avLst/>
              <a:gdLst/>
              <a:ahLst/>
              <a:cxnLst/>
              <a:rect l="l" t="t" r="r" b="b"/>
              <a:pathLst>
                <a:path w="7928" h="4149" extrusionOk="0">
                  <a:moveTo>
                    <a:pt x="1" y="1"/>
                  </a:moveTo>
                  <a:lnTo>
                    <a:pt x="1" y="4149"/>
                  </a:lnTo>
                  <a:lnTo>
                    <a:pt x="7928" y="4149"/>
                  </a:lnTo>
                  <a:lnTo>
                    <a:pt x="7928"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6;p44"/>
            <p:cNvSpPr/>
            <p:nvPr/>
          </p:nvSpPr>
          <p:spPr>
            <a:xfrm>
              <a:off x="383857" y="4592737"/>
              <a:ext cx="506514" cy="264039"/>
            </a:xfrm>
            <a:custGeom>
              <a:avLst/>
              <a:gdLst/>
              <a:ahLst/>
              <a:cxnLst/>
              <a:rect l="l" t="t" r="r" b="b"/>
              <a:pathLst>
                <a:path w="5778" h="3012" extrusionOk="0">
                  <a:moveTo>
                    <a:pt x="1537" y="1"/>
                  </a:moveTo>
                  <a:lnTo>
                    <a:pt x="1230" y="31"/>
                  </a:lnTo>
                  <a:lnTo>
                    <a:pt x="922" y="123"/>
                  </a:lnTo>
                  <a:lnTo>
                    <a:pt x="677" y="246"/>
                  </a:lnTo>
                  <a:lnTo>
                    <a:pt x="462" y="431"/>
                  </a:lnTo>
                  <a:lnTo>
                    <a:pt x="277" y="646"/>
                  </a:lnTo>
                  <a:lnTo>
                    <a:pt x="124" y="922"/>
                  </a:lnTo>
                  <a:lnTo>
                    <a:pt x="31" y="1199"/>
                  </a:lnTo>
                  <a:lnTo>
                    <a:pt x="1" y="1506"/>
                  </a:lnTo>
                  <a:lnTo>
                    <a:pt x="31" y="1813"/>
                  </a:lnTo>
                  <a:lnTo>
                    <a:pt x="124" y="2090"/>
                  </a:lnTo>
                  <a:lnTo>
                    <a:pt x="277" y="2336"/>
                  </a:lnTo>
                  <a:lnTo>
                    <a:pt x="462" y="2582"/>
                  </a:lnTo>
                  <a:lnTo>
                    <a:pt x="677" y="2766"/>
                  </a:lnTo>
                  <a:lnTo>
                    <a:pt x="922" y="2889"/>
                  </a:lnTo>
                  <a:lnTo>
                    <a:pt x="1230" y="2981"/>
                  </a:lnTo>
                  <a:lnTo>
                    <a:pt x="1537" y="3012"/>
                  </a:lnTo>
                  <a:lnTo>
                    <a:pt x="5777" y="3012"/>
                  </a:lnTo>
                  <a:lnTo>
                    <a:pt x="5777"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7;p44"/>
            <p:cNvSpPr/>
            <p:nvPr/>
          </p:nvSpPr>
          <p:spPr>
            <a:xfrm>
              <a:off x="1488205" y="4563107"/>
              <a:ext cx="479514" cy="320582"/>
            </a:xfrm>
            <a:custGeom>
              <a:avLst/>
              <a:gdLst/>
              <a:ahLst/>
              <a:cxnLst/>
              <a:rect l="l" t="t" r="r" b="b"/>
              <a:pathLst>
                <a:path w="5470" h="3657" extrusionOk="0">
                  <a:moveTo>
                    <a:pt x="1598" y="1"/>
                  </a:moveTo>
                  <a:lnTo>
                    <a:pt x="1291" y="31"/>
                  </a:lnTo>
                  <a:lnTo>
                    <a:pt x="983" y="123"/>
                  </a:lnTo>
                  <a:lnTo>
                    <a:pt x="707" y="277"/>
                  </a:lnTo>
                  <a:lnTo>
                    <a:pt x="461" y="492"/>
                  </a:lnTo>
                  <a:lnTo>
                    <a:pt x="277" y="707"/>
                  </a:lnTo>
                  <a:lnTo>
                    <a:pt x="123" y="984"/>
                  </a:lnTo>
                  <a:lnTo>
                    <a:pt x="31" y="1291"/>
                  </a:lnTo>
                  <a:lnTo>
                    <a:pt x="0" y="1629"/>
                  </a:lnTo>
                  <a:lnTo>
                    <a:pt x="0" y="2059"/>
                  </a:lnTo>
                  <a:lnTo>
                    <a:pt x="31" y="2366"/>
                  </a:lnTo>
                  <a:lnTo>
                    <a:pt x="123" y="2674"/>
                  </a:lnTo>
                  <a:lnTo>
                    <a:pt x="277" y="2950"/>
                  </a:lnTo>
                  <a:lnTo>
                    <a:pt x="461" y="3196"/>
                  </a:lnTo>
                  <a:lnTo>
                    <a:pt x="707" y="3380"/>
                  </a:lnTo>
                  <a:lnTo>
                    <a:pt x="983" y="3534"/>
                  </a:lnTo>
                  <a:lnTo>
                    <a:pt x="1291" y="3626"/>
                  </a:lnTo>
                  <a:lnTo>
                    <a:pt x="1598" y="3657"/>
                  </a:lnTo>
                  <a:lnTo>
                    <a:pt x="5469" y="3657"/>
                  </a:lnTo>
                  <a:lnTo>
                    <a:pt x="5469" y="1"/>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8;p44"/>
            <p:cNvSpPr/>
            <p:nvPr/>
          </p:nvSpPr>
          <p:spPr>
            <a:xfrm>
              <a:off x="249210" y="4202208"/>
              <a:ext cx="1672776" cy="88977"/>
            </a:xfrm>
            <a:custGeom>
              <a:avLst/>
              <a:gdLst/>
              <a:ahLst/>
              <a:cxnLst/>
              <a:rect l="l" t="t" r="r" b="b"/>
              <a:pathLst>
                <a:path w="19082" h="1015" extrusionOk="0">
                  <a:moveTo>
                    <a:pt x="3687" y="0"/>
                  </a:moveTo>
                  <a:lnTo>
                    <a:pt x="3227" y="31"/>
                  </a:lnTo>
                  <a:lnTo>
                    <a:pt x="2766" y="62"/>
                  </a:lnTo>
                  <a:lnTo>
                    <a:pt x="2305" y="154"/>
                  </a:lnTo>
                  <a:lnTo>
                    <a:pt x="1875" y="246"/>
                  </a:lnTo>
                  <a:lnTo>
                    <a:pt x="1414" y="369"/>
                  </a:lnTo>
                  <a:lnTo>
                    <a:pt x="984" y="523"/>
                  </a:lnTo>
                  <a:lnTo>
                    <a:pt x="553" y="707"/>
                  </a:lnTo>
                  <a:lnTo>
                    <a:pt x="154" y="922"/>
                  </a:lnTo>
                  <a:lnTo>
                    <a:pt x="0" y="1014"/>
                  </a:lnTo>
                  <a:lnTo>
                    <a:pt x="19081" y="1014"/>
                  </a:lnTo>
                  <a:lnTo>
                    <a:pt x="19020" y="953"/>
                  </a:lnTo>
                  <a:lnTo>
                    <a:pt x="18835" y="738"/>
                  </a:lnTo>
                  <a:lnTo>
                    <a:pt x="18620" y="553"/>
                  </a:lnTo>
                  <a:lnTo>
                    <a:pt x="18405" y="400"/>
                  </a:lnTo>
                  <a:lnTo>
                    <a:pt x="18159" y="246"/>
                  </a:lnTo>
                  <a:lnTo>
                    <a:pt x="17913" y="154"/>
                  </a:lnTo>
                  <a:lnTo>
                    <a:pt x="17637" y="62"/>
                  </a:lnTo>
                  <a:lnTo>
                    <a:pt x="17360" y="31"/>
                  </a:lnTo>
                  <a:lnTo>
                    <a:pt x="1708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9;p44"/>
            <p:cNvSpPr/>
            <p:nvPr/>
          </p:nvSpPr>
          <p:spPr>
            <a:xfrm>
              <a:off x="249210" y="5155695"/>
              <a:ext cx="1672776" cy="88977"/>
            </a:xfrm>
            <a:custGeom>
              <a:avLst/>
              <a:gdLst/>
              <a:ahLst/>
              <a:cxnLst/>
              <a:rect l="l" t="t" r="r" b="b"/>
              <a:pathLst>
                <a:path w="19082" h="1015" extrusionOk="0">
                  <a:moveTo>
                    <a:pt x="0" y="0"/>
                  </a:moveTo>
                  <a:lnTo>
                    <a:pt x="154" y="123"/>
                  </a:lnTo>
                  <a:lnTo>
                    <a:pt x="553" y="307"/>
                  </a:lnTo>
                  <a:lnTo>
                    <a:pt x="984" y="492"/>
                  </a:lnTo>
                  <a:lnTo>
                    <a:pt x="1414" y="645"/>
                  </a:lnTo>
                  <a:lnTo>
                    <a:pt x="1875" y="799"/>
                  </a:lnTo>
                  <a:lnTo>
                    <a:pt x="2305" y="891"/>
                  </a:lnTo>
                  <a:lnTo>
                    <a:pt x="2766" y="953"/>
                  </a:lnTo>
                  <a:lnTo>
                    <a:pt x="3227" y="1014"/>
                  </a:lnTo>
                  <a:lnTo>
                    <a:pt x="17360" y="1014"/>
                  </a:lnTo>
                  <a:lnTo>
                    <a:pt x="17637" y="953"/>
                  </a:lnTo>
                  <a:lnTo>
                    <a:pt x="17913" y="891"/>
                  </a:lnTo>
                  <a:lnTo>
                    <a:pt x="18159" y="768"/>
                  </a:lnTo>
                  <a:lnTo>
                    <a:pt x="18405" y="645"/>
                  </a:lnTo>
                  <a:lnTo>
                    <a:pt x="18620" y="492"/>
                  </a:lnTo>
                  <a:lnTo>
                    <a:pt x="18835" y="307"/>
                  </a:lnTo>
                  <a:lnTo>
                    <a:pt x="19020" y="92"/>
                  </a:lnTo>
                  <a:lnTo>
                    <a:pt x="19081"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90;p44"/>
            <p:cNvSpPr/>
            <p:nvPr/>
          </p:nvSpPr>
          <p:spPr>
            <a:xfrm>
              <a:off x="1022201" y="4234555"/>
              <a:ext cx="466102" cy="115890"/>
            </a:xfrm>
            <a:custGeom>
              <a:avLst/>
              <a:gdLst/>
              <a:ahLst/>
              <a:cxnLst/>
              <a:rect l="l" t="t" r="r" b="b"/>
              <a:pathLst>
                <a:path w="5317" h="1322" extrusionOk="0">
                  <a:moveTo>
                    <a:pt x="185" y="0"/>
                  </a:moveTo>
                  <a:lnTo>
                    <a:pt x="93" y="31"/>
                  </a:lnTo>
                  <a:lnTo>
                    <a:pt x="31" y="92"/>
                  </a:lnTo>
                  <a:lnTo>
                    <a:pt x="1" y="215"/>
                  </a:lnTo>
                  <a:lnTo>
                    <a:pt x="62" y="307"/>
                  </a:lnTo>
                  <a:lnTo>
                    <a:pt x="246" y="461"/>
                  </a:lnTo>
                  <a:lnTo>
                    <a:pt x="431" y="645"/>
                  </a:lnTo>
                  <a:lnTo>
                    <a:pt x="830" y="891"/>
                  </a:lnTo>
                  <a:lnTo>
                    <a:pt x="1230" y="1075"/>
                  </a:lnTo>
                  <a:lnTo>
                    <a:pt x="1629" y="1168"/>
                  </a:lnTo>
                  <a:lnTo>
                    <a:pt x="1998" y="1260"/>
                  </a:lnTo>
                  <a:lnTo>
                    <a:pt x="2367" y="1290"/>
                  </a:lnTo>
                  <a:lnTo>
                    <a:pt x="3012" y="1321"/>
                  </a:lnTo>
                  <a:lnTo>
                    <a:pt x="5132" y="1321"/>
                  </a:lnTo>
                  <a:lnTo>
                    <a:pt x="5224" y="1290"/>
                  </a:lnTo>
                  <a:lnTo>
                    <a:pt x="5285" y="1229"/>
                  </a:lnTo>
                  <a:lnTo>
                    <a:pt x="5316" y="1137"/>
                  </a:lnTo>
                  <a:lnTo>
                    <a:pt x="5285" y="1045"/>
                  </a:lnTo>
                  <a:lnTo>
                    <a:pt x="4855" y="123"/>
                  </a:lnTo>
                  <a:lnTo>
                    <a:pt x="4763" y="31"/>
                  </a:lnTo>
                  <a:lnTo>
                    <a:pt x="4640"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91;p44"/>
            <p:cNvSpPr/>
            <p:nvPr/>
          </p:nvSpPr>
          <p:spPr>
            <a:xfrm>
              <a:off x="1498988" y="4234555"/>
              <a:ext cx="145520" cy="110455"/>
            </a:xfrm>
            <a:custGeom>
              <a:avLst/>
              <a:gdLst/>
              <a:ahLst/>
              <a:cxnLst/>
              <a:rect l="l" t="t" r="r" b="b"/>
              <a:pathLst>
                <a:path w="1660" h="1260" extrusionOk="0">
                  <a:moveTo>
                    <a:pt x="62" y="0"/>
                  </a:moveTo>
                  <a:lnTo>
                    <a:pt x="31" y="61"/>
                  </a:lnTo>
                  <a:lnTo>
                    <a:pt x="0" y="123"/>
                  </a:lnTo>
                  <a:lnTo>
                    <a:pt x="31" y="184"/>
                  </a:lnTo>
                  <a:lnTo>
                    <a:pt x="492" y="1168"/>
                  </a:lnTo>
                  <a:lnTo>
                    <a:pt x="553" y="1229"/>
                  </a:lnTo>
                  <a:lnTo>
                    <a:pt x="615" y="1260"/>
                  </a:lnTo>
                  <a:lnTo>
                    <a:pt x="737" y="1260"/>
                  </a:lnTo>
                  <a:lnTo>
                    <a:pt x="953" y="1168"/>
                  </a:lnTo>
                  <a:lnTo>
                    <a:pt x="1075" y="1075"/>
                  </a:lnTo>
                  <a:lnTo>
                    <a:pt x="1229" y="953"/>
                  </a:lnTo>
                  <a:lnTo>
                    <a:pt x="1352" y="830"/>
                  </a:lnTo>
                  <a:lnTo>
                    <a:pt x="1475" y="645"/>
                  </a:lnTo>
                  <a:lnTo>
                    <a:pt x="1567" y="461"/>
                  </a:lnTo>
                  <a:lnTo>
                    <a:pt x="1659" y="215"/>
                  </a:lnTo>
                  <a:lnTo>
                    <a:pt x="1659" y="123"/>
                  </a:lnTo>
                  <a:lnTo>
                    <a:pt x="1629" y="61"/>
                  </a:lnTo>
                  <a:lnTo>
                    <a:pt x="1567"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92;p44"/>
            <p:cNvSpPr/>
            <p:nvPr/>
          </p:nvSpPr>
          <p:spPr>
            <a:xfrm>
              <a:off x="1022201" y="5099066"/>
              <a:ext cx="466102" cy="115977"/>
            </a:xfrm>
            <a:custGeom>
              <a:avLst/>
              <a:gdLst/>
              <a:ahLst/>
              <a:cxnLst/>
              <a:rect l="l" t="t" r="r" b="b"/>
              <a:pathLst>
                <a:path w="5317" h="1323" extrusionOk="0">
                  <a:moveTo>
                    <a:pt x="3012" y="1"/>
                  </a:moveTo>
                  <a:lnTo>
                    <a:pt x="2367" y="32"/>
                  </a:lnTo>
                  <a:lnTo>
                    <a:pt x="1998" y="62"/>
                  </a:lnTo>
                  <a:lnTo>
                    <a:pt x="1629" y="124"/>
                  </a:lnTo>
                  <a:lnTo>
                    <a:pt x="1230" y="247"/>
                  </a:lnTo>
                  <a:lnTo>
                    <a:pt x="830" y="431"/>
                  </a:lnTo>
                  <a:lnTo>
                    <a:pt x="431" y="677"/>
                  </a:lnTo>
                  <a:lnTo>
                    <a:pt x="246" y="831"/>
                  </a:lnTo>
                  <a:lnTo>
                    <a:pt x="62" y="1015"/>
                  </a:lnTo>
                  <a:lnTo>
                    <a:pt x="1" y="1107"/>
                  </a:lnTo>
                  <a:lnTo>
                    <a:pt x="31" y="1199"/>
                  </a:lnTo>
                  <a:lnTo>
                    <a:pt x="93" y="1291"/>
                  </a:lnTo>
                  <a:lnTo>
                    <a:pt x="185" y="1322"/>
                  </a:lnTo>
                  <a:lnTo>
                    <a:pt x="4640" y="1322"/>
                  </a:lnTo>
                  <a:lnTo>
                    <a:pt x="4763" y="1291"/>
                  </a:lnTo>
                  <a:lnTo>
                    <a:pt x="4855" y="1199"/>
                  </a:lnTo>
                  <a:lnTo>
                    <a:pt x="5285" y="247"/>
                  </a:lnTo>
                  <a:lnTo>
                    <a:pt x="5316" y="155"/>
                  </a:lnTo>
                  <a:lnTo>
                    <a:pt x="5285" y="93"/>
                  </a:lnTo>
                  <a:lnTo>
                    <a:pt x="5224" y="32"/>
                  </a:lnTo>
                  <a:lnTo>
                    <a:pt x="5132"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93;p44"/>
            <p:cNvSpPr/>
            <p:nvPr/>
          </p:nvSpPr>
          <p:spPr>
            <a:xfrm>
              <a:off x="1498988" y="5101783"/>
              <a:ext cx="145520" cy="113260"/>
            </a:xfrm>
            <a:custGeom>
              <a:avLst/>
              <a:gdLst/>
              <a:ahLst/>
              <a:cxnLst/>
              <a:rect l="l" t="t" r="r" b="b"/>
              <a:pathLst>
                <a:path w="1660" h="1292" extrusionOk="0">
                  <a:moveTo>
                    <a:pt x="676" y="1"/>
                  </a:moveTo>
                  <a:lnTo>
                    <a:pt x="615" y="31"/>
                  </a:lnTo>
                  <a:lnTo>
                    <a:pt x="553" y="62"/>
                  </a:lnTo>
                  <a:lnTo>
                    <a:pt x="492" y="93"/>
                  </a:lnTo>
                  <a:lnTo>
                    <a:pt x="31" y="1107"/>
                  </a:lnTo>
                  <a:lnTo>
                    <a:pt x="0" y="1168"/>
                  </a:lnTo>
                  <a:lnTo>
                    <a:pt x="31" y="1230"/>
                  </a:lnTo>
                  <a:lnTo>
                    <a:pt x="62" y="1260"/>
                  </a:lnTo>
                  <a:lnTo>
                    <a:pt x="123" y="1291"/>
                  </a:lnTo>
                  <a:lnTo>
                    <a:pt x="1506" y="1291"/>
                  </a:lnTo>
                  <a:lnTo>
                    <a:pt x="1567" y="1260"/>
                  </a:lnTo>
                  <a:lnTo>
                    <a:pt x="1629" y="1230"/>
                  </a:lnTo>
                  <a:lnTo>
                    <a:pt x="1659" y="1138"/>
                  </a:lnTo>
                  <a:lnTo>
                    <a:pt x="1659" y="1045"/>
                  </a:lnTo>
                  <a:lnTo>
                    <a:pt x="1567" y="830"/>
                  </a:lnTo>
                  <a:lnTo>
                    <a:pt x="1475" y="615"/>
                  </a:lnTo>
                  <a:lnTo>
                    <a:pt x="1352" y="462"/>
                  </a:lnTo>
                  <a:lnTo>
                    <a:pt x="1229" y="308"/>
                  </a:lnTo>
                  <a:lnTo>
                    <a:pt x="1075" y="216"/>
                  </a:lnTo>
                  <a:lnTo>
                    <a:pt x="953" y="124"/>
                  </a:lnTo>
                  <a:lnTo>
                    <a:pt x="737" y="31"/>
                  </a:lnTo>
                  <a:lnTo>
                    <a:pt x="676"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94;p44"/>
            <p:cNvSpPr/>
            <p:nvPr/>
          </p:nvSpPr>
          <p:spPr>
            <a:xfrm>
              <a:off x="1719805" y="4404178"/>
              <a:ext cx="247910" cy="27000"/>
            </a:xfrm>
            <a:custGeom>
              <a:avLst/>
              <a:gdLst/>
              <a:ahLst/>
              <a:cxnLst/>
              <a:rect l="l" t="t" r="r" b="b"/>
              <a:pathLst>
                <a:path w="2828" h="308" extrusionOk="0">
                  <a:moveTo>
                    <a:pt x="1" y="1"/>
                  </a:moveTo>
                  <a:lnTo>
                    <a:pt x="1" y="308"/>
                  </a:lnTo>
                  <a:lnTo>
                    <a:pt x="2827" y="308"/>
                  </a:lnTo>
                  <a:lnTo>
                    <a:pt x="2827" y="216"/>
                  </a:lnTo>
                  <a:lnTo>
                    <a:pt x="2797"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95;p44"/>
            <p:cNvSpPr/>
            <p:nvPr/>
          </p:nvSpPr>
          <p:spPr>
            <a:xfrm>
              <a:off x="1719805" y="5015613"/>
              <a:ext cx="247910" cy="29718"/>
            </a:xfrm>
            <a:custGeom>
              <a:avLst/>
              <a:gdLst/>
              <a:ahLst/>
              <a:cxnLst/>
              <a:rect l="l" t="t" r="r" b="b"/>
              <a:pathLst>
                <a:path w="2828" h="339" extrusionOk="0">
                  <a:moveTo>
                    <a:pt x="1" y="0"/>
                  </a:moveTo>
                  <a:lnTo>
                    <a:pt x="1" y="338"/>
                  </a:lnTo>
                  <a:lnTo>
                    <a:pt x="2797" y="338"/>
                  </a:lnTo>
                  <a:lnTo>
                    <a:pt x="2827" y="93"/>
                  </a:lnTo>
                  <a:lnTo>
                    <a:pt x="2827"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96;p44"/>
            <p:cNvSpPr/>
            <p:nvPr/>
          </p:nvSpPr>
          <p:spPr>
            <a:xfrm>
              <a:off x="146822" y="4404178"/>
              <a:ext cx="678858" cy="118607"/>
            </a:xfrm>
            <a:custGeom>
              <a:avLst/>
              <a:gdLst/>
              <a:ahLst/>
              <a:cxnLst/>
              <a:rect l="l" t="t" r="r" b="b"/>
              <a:pathLst>
                <a:path w="7744" h="1353" extrusionOk="0">
                  <a:moveTo>
                    <a:pt x="3319" y="1"/>
                  </a:moveTo>
                  <a:lnTo>
                    <a:pt x="3166" y="62"/>
                  </a:lnTo>
                  <a:lnTo>
                    <a:pt x="2950" y="277"/>
                  </a:lnTo>
                  <a:lnTo>
                    <a:pt x="2735" y="462"/>
                  </a:lnTo>
                  <a:lnTo>
                    <a:pt x="2520" y="646"/>
                  </a:lnTo>
                  <a:lnTo>
                    <a:pt x="2274" y="769"/>
                  </a:lnTo>
                  <a:lnTo>
                    <a:pt x="1998" y="892"/>
                  </a:lnTo>
                  <a:lnTo>
                    <a:pt x="1721" y="984"/>
                  </a:lnTo>
                  <a:lnTo>
                    <a:pt x="1445" y="1015"/>
                  </a:lnTo>
                  <a:lnTo>
                    <a:pt x="1138" y="1045"/>
                  </a:lnTo>
                  <a:lnTo>
                    <a:pt x="1" y="1045"/>
                  </a:lnTo>
                  <a:lnTo>
                    <a:pt x="1" y="1353"/>
                  </a:lnTo>
                  <a:lnTo>
                    <a:pt x="1445" y="1353"/>
                  </a:lnTo>
                  <a:lnTo>
                    <a:pt x="1752" y="1291"/>
                  </a:lnTo>
                  <a:lnTo>
                    <a:pt x="2059" y="1230"/>
                  </a:lnTo>
                  <a:lnTo>
                    <a:pt x="2336" y="1107"/>
                  </a:lnTo>
                  <a:lnTo>
                    <a:pt x="2582" y="984"/>
                  </a:lnTo>
                  <a:lnTo>
                    <a:pt x="2858" y="800"/>
                  </a:lnTo>
                  <a:lnTo>
                    <a:pt x="3073" y="615"/>
                  </a:lnTo>
                  <a:lnTo>
                    <a:pt x="3288" y="400"/>
                  </a:lnTo>
                  <a:lnTo>
                    <a:pt x="3381" y="339"/>
                  </a:lnTo>
                  <a:lnTo>
                    <a:pt x="3473" y="308"/>
                  </a:lnTo>
                  <a:lnTo>
                    <a:pt x="7744" y="308"/>
                  </a:lnTo>
                  <a:lnTo>
                    <a:pt x="7744"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97;p44"/>
            <p:cNvSpPr/>
            <p:nvPr/>
          </p:nvSpPr>
          <p:spPr>
            <a:xfrm>
              <a:off x="146822" y="4924007"/>
              <a:ext cx="678858" cy="121325"/>
            </a:xfrm>
            <a:custGeom>
              <a:avLst/>
              <a:gdLst/>
              <a:ahLst/>
              <a:cxnLst/>
              <a:rect l="l" t="t" r="r" b="b"/>
              <a:pathLst>
                <a:path w="7744" h="1384" extrusionOk="0">
                  <a:moveTo>
                    <a:pt x="1" y="1"/>
                  </a:moveTo>
                  <a:lnTo>
                    <a:pt x="1" y="339"/>
                  </a:lnTo>
                  <a:lnTo>
                    <a:pt x="1445" y="339"/>
                  </a:lnTo>
                  <a:lnTo>
                    <a:pt x="1721" y="400"/>
                  </a:lnTo>
                  <a:lnTo>
                    <a:pt x="1998" y="492"/>
                  </a:lnTo>
                  <a:lnTo>
                    <a:pt x="2274" y="585"/>
                  </a:lnTo>
                  <a:lnTo>
                    <a:pt x="2520" y="738"/>
                  </a:lnTo>
                  <a:lnTo>
                    <a:pt x="2735" y="892"/>
                  </a:lnTo>
                  <a:lnTo>
                    <a:pt x="2950" y="1107"/>
                  </a:lnTo>
                  <a:lnTo>
                    <a:pt x="3166" y="1322"/>
                  </a:lnTo>
                  <a:lnTo>
                    <a:pt x="3319" y="1353"/>
                  </a:lnTo>
                  <a:lnTo>
                    <a:pt x="3503" y="1383"/>
                  </a:lnTo>
                  <a:lnTo>
                    <a:pt x="7744" y="1383"/>
                  </a:lnTo>
                  <a:lnTo>
                    <a:pt x="7744" y="1045"/>
                  </a:lnTo>
                  <a:lnTo>
                    <a:pt x="3473" y="1045"/>
                  </a:lnTo>
                  <a:lnTo>
                    <a:pt x="3381" y="1015"/>
                  </a:lnTo>
                  <a:lnTo>
                    <a:pt x="3288" y="984"/>
                  </a:lnTo>
                  <a:lnTo>
                    <a:pt x="3073" y="738"/>
                  </a:lnTo>
                  <a:lnTo>
                    <a:pt x="2858" y="554"/>
                  </a:lnTo>
                  <a:lnTo>
                    <a:pt x="2612" y="400"/>
                  </a:lnTo>
                  <a:lnTo>
                    <a:pt x="2336" y="247"/>
                  </a:lnTo>
                  <a:lnTo>
                    <a:pt x="2059" y="154"/>
                  </a:lnTo>
                  <a:lnTo>
                    <a:pt x="1752" y="62"/>
                  </a:lnTo>
                  <a:lnTo>
                    <a:pt x="1445" y="32"/>
                  </a:lnTo>
                  <a:lnTo>
                    <a:pt x="1138"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98;p44"/>
            <p:cNvSpPr/>
            <p:nvPr/>
          </p:nvSpPr>
          <p:spPr>
            <a:xfrm>
              <a:off x="192669" y="4264096"/>
              <a:ext cx="250539" cy="202150"/>
            </a:xfrm>
            <a:custGeom>
              <a:avLst/>
              <a:gdLst/>
              <a:ahLst/>
              <a:cxnLst/>
              <a:rect l="l" t="t" r="r" b="b"/>
              <a:pathLst>
                <a:path w="2858" h="2306" extrusionOk="0">
                  <a:moveTo>
                    <a:pt x="2735" y="1"/>
                  </a:moveTo>
                  <a:lnTo>
                    <a:pt x="2305" y="124"/>
                  </a:lnTo>
                  <a:lnTo>
                    <a:pt x="1874" y="247"/>
                  </a:lnTo>
                  <a:lnTo>
                    <a:pt x="1444" y="431"/>
                  </a:lnTo>
                  <a:lnTo>
                    <a:pt x="1045" y="646"/>
                  </a:lnTo>
                  <a:lnTo>
                    <a:pt x="830" y="769"/>
                  </a:lnTo>
                  <a:lnTo>
                    <a:pt x="645" y="923"/>
                  </a:lnTo>
                  <a:lnTo>
                    <a:pt x="461" y="1107"/>
                  </a:lnTo>
                  <a:lnTo>
                    <a:pt x="307" y="1291"/>
                  </a:lnTo>
                  <a:lnTo>
                    <a:pt x="184" y="1507"/>
                  </a:lnTo>
                  <a:lnTo>
                    <a:pt x="92" y="1722"/>
                  </a:lnTo>
                  <a:lnTo>
                    <a:pt x="31" y="1967"/>
                  </a:lnTo>
                  <a:lnTo>
                    <a:pt x="0" y="2213"/>
                  </a:lnTo>
                  <a:lnTo>
                    <a:pt x="31" y="2275"/>
                  </a:lnTo>
                  <a:lnTo>
                    <a:pt x="92" y="2305"/>
                  </a:lnTo>
                  <a:lnTo>
                    <a:pt x="860" y="2305"/>
                  </a:lnTo>
                  <a:lnTo>
                    <a:pt x="1075" y="2275"/>
                  </a:lnTo>
                  <a:lnTo>
                    <a:pt x="1291" y="2213"/>
                  </a:lnTo>
                  <a:lnTo>
                    <a:pt x="1506" y="2121"/>
                  </a:lnTo>
                  <a:lnTo>
                    <a:pt x="1690" y="2029"/>
                  </a:lnTo>
                  <a:lnTo>
                    <a:pt x="1874" y="1937"/>
                  </a:lnTo>
                  <a:lnTo>
                    <a:pt x="2028" y="1783"/>
                  </a:lnTo>
                  <a:lnTo>
                    <a:pt x="2212" y="1660"/>
                  </a:lnTo>
                  <a:lnTo>
                    <a:pt x="2335" y="1507"/>
                  </a:lnTo>
                  <a:lnTo>
                    <a:pt x="2458" y="1322"/>
                  </a:lnTo>
                  <a:lnTo>
                    <a:pt x="2581" y="1138"/>
                  </a:lnTo>
                  <a:lnTo>
                    <a:pt x="2673" y="953"/>
                  </a:lnTo>
                  <a:lnTo>
                    <a:pt x="2765" y="738"/>
                  </a:lnTo>
                  <a:lnTo>
                    <a:pt x="2796" y="523"/>
                  </a:lnTo>
                  <a:lnTo>
                    <a:pt x="2827" y="308"/>
                  </a:lnTo>
                  <a:lnTo>
                    <a:pt x="2858" y="93"/>
                  </a:lnTo>
                  <a:lnTo>
                    <a:pt x="2858" y="32"/>
                  </a:lnTo>
                  <a:lnTo>
                    <a:pt x="282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99;p44"/>
            <p:cNvSpPr/>
            <p:nvPr/>
          </p:nvSpPr>
          <p:spPr>
            <a:xfrm>
              <a:off x="208798" y="4280314"/>
              <a:ext cx="218280" cy="172432"/>
            </a:xfrm>
            <a:custGeom>
              <a:avLst/>
              <a:gdLst/>
              <a:ahLst/>
              <a:cxnLst/>
              <a:rect l="l" t="t" r="r" b="b"/>
              <a:pathLst>
                <a:path w="2490" h="1967" extrusionOk="0">
                  <a:moveTo>
                    <a:pt x="2489" y="0"/>
                  </a:moveTo>
                  <a:lnTo>
                    <a:pt x="2090" y="93"/>
                  </a:lnTo>
                  <a:lnTo>
                    <a:pt x="1690" y="246"/>
                  </a:lnTo>
                  <a:lnTo>
                    <a:pt x="1291" y="431"/>
                  </a:lnTo>
                  <a:lnTo>
                    <a:pt x="922" y="615"/>
                  </a:lnTo>
                  <a:lnTo>
                    <a:pt x="738" y="707"/>
                  </a:lnTo>
                  <a:lnTo>
                    <a:pt x="584" y="861"/>
                  </a:lnTo>
                  <a:lnTo>
                    <a:pt x="431" y="1014"/>
                  </a:lnTo>
                  <a:lnTo>
                    <a:pt x="308" y="1168"/>
                  </a:lnTo>
                  <a:lnTo>
                    <a:pt x="185" y="1352"/>
                  </a:lnTo>
                  <a:lnTo>
                    <a:pt x="93" y="1537"/>
                  </a:lnTo>
                  <a:lnTo>
                    <a:pt x="31" y="1752"/>
                  </a:lnTo>
                  <a:lnTo>
                    <a:pt x="0" y="1967"/>
                  </a:lnTo>
                  <a:lnTo>
                    <a:pt x="431" y="1967"/>
                  </a:lnTo>
                  <a:lnTo>
                    <a:pt x="646" y="1936"/>
                  </a:lnTo>
                  <a:lnTo>
                    <a:pt x="830" y="1905"/>
                  </a:lnTo>
                  <a:lnTo>
                    <a:pt x="1045" y="1875"/>
                  </a:lnTo>
                  <a:lnTo>
                    <a:pt x="1229" y="1813"/>
                  </a:lnTo>
                  <a:lnTo>
                    <a:pt x="1567" y="1629"/>
                  </a:lnTo>
                  <a:lnTo>
                    <a:pt x="1875" y="1383"/>
                  </a:lnTo>
                  <a:lnTo>
                    <a:pt x="2121" y="1106"/>
                  </a:lnTo>
                  <a:lnTo>
                    <a:pt x="2305" y="768"/>
                  </a:lnTo>
                  <a:lnTo>
                    <a:pt x="2397" y="584"/>
                  </a:lnTo>
                  <a:lnTo>
                    <a:pt x="2459" y="400"/>
                  </a:lnTo>
                  <a:lnTo>
                    <a:pt x="2489" y="185"/>
                  </a:lnTo>
                  <a:lnTo>
                    <a:pt x="2489"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01;p44"/>
            <p:cNvSpPr/>
            <p:nvPr/>
          </p:nvSpPr>
          <p:spPr>
            <a:xfrm>
              <a:off x="321881" y="4320725"/>
              <a:ext cx="48565" cy="78195"/>
            </a:xfrm>
            <a:custGeom>
              <a:avLst/>
              <a:gdLst/>
              <a:ahLst/>
              <a:cxnLst/>
              <a:rect l="l" t="t" r="r" b="b"/>
              <a:pathLst>
                <a:path w="554" h="892" extrusionOk="0">
                  <a:moveTo>
                    <a:pt x="277" y="0"/>
                  </a:moveTo>
                  <a:lnTo>
                    <a:pt x="185" y="31"/>
                  </a:lnTo>
                  <a:lnTo>
                    <a:pt x="93" y="123"/>
                  </a:lnTo>
                  <a:lnTo>
                    <a:pt x="32" y="277"/>
                  </a:lnTo>
                  <a:lnTo>
                    <a:pt x="1" y="430"/>
                  </a:lnTo>
                  <a:lnTo>
                    <a:pt x="32" y="615"/>
                  </a:lnTo>
                  <a:lnTo>
                    <a:pt x="93" y="738"/>
                  </a:lnTo>
                  <a:lnTo>
                    <a:pt x="185" y="830"/>
                  </a:lnTo>
                  <a:lnTo>
                    <a:pt x="277" y="891"/>
                  </a:lnTo>
                  <a:lnTo>
                    <a:pt x="370" y="830"/>
                  </a:lnTo>
                  <a:lnTo>
                    <a:pt x="462" y="738"/>
                  </a:lnTo>
                  <a:lnTo>
                    <a:pt x="523" y="615"/>
                  </a:lnTo>
                  <a:lnTo>
                    <a:pt x="554" y="430"/>
                  </a:lnTo>
                  <a:lnTo>
                    <a:pt x="523" y="277"/>
                  </a:lnTo>
                  <a:lnTo>
                    <a:pt x="462" y="123"/>
                  </a:lnTo>
                  <a:lnTo>
                    <a:pt x="370" y="31"/>
                  </a:lnTo>
                  <a:lnTo>
                    <a:pt x="277" y="0"/>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02;p44"/>
            <p:cNvSpPr/>
            <p:nvPr/>
          </p:nvSpPr>
          <p:spPr>
            <a:xfrm>
              <a:off x="192669" y="4983266"/>
              <a:ext cx="250539" cy="202150"/>
            </a:xfrm>
            <a:custGeom>
              <a:avLst/>
              <a:gdLst/>
              <a:ahLst/>
              <a:cxnLst/>
              <a:rect l="l" t="t" r="r" b="b"/>
              <a:pathLst>
                <a:path w="2858" h="2306" extrusionOk="0">
                  <a:moveTo>
                    <a:pt x="31" y="1"/>
                  </a:moveTo>
                  <a:lnTo>
                    <a:pt x="0" y="93"/>
                  </a:lnTo>
                  <a:lnTo>
                    <a:pt x="31" y="339"/>
                  </a:lnTo>
                  <a:lnTo>
                    <a:pt x="92" y="554"/>
                  </a:lnTo>
                  <a:lnTo>
                    <a:pt x="184" y="769"/>
                  </a:lnTo>
                  <a:lnTo>
                    <a:pt x="307" y="984"/>
                  </a:lnTo>
                  <a:lnTo>
                    <a:pt x="461" y="1168"/>
                  </a:lnTo>
                  <a:lnTo>
                    <a:pt x="645" y="1353"/>
                  </a:lnTo>
                  <a:lnTo>
                    <a:pt x="830" y="1506"/>
                  </a:lnTo>
                  <a:lnTo>
                    <a:pt x="1045" y="1660"/>
                  </a:lnTo>
                  <a:lnTo>
                    <a:pt x="1444" y="1844"/>
                  </a:lnTo>
                  <a:lnTo>
                    <a:pt x="1874" y="2029"/>
                  </a:lnTo>
                  <a:lnTo>
                    <a:pt x="2305" y="2182"/>
                  </a:lnTo>
                  <a:lnTo>
                    <a:pt x="2735" y="2305"/>
                  </a:lnTo>
                  <a:lnTo>
                    <a:pt x="2796" y="2305"/>
                  </a:lnTo>
                  <a:lnTo>
                    <a:pt x="2827" y="2274"/>
                  </a:lnTo>
                  <a:lnTo>
                    <a:pt x="2858" y="2244"/>
                  </a:lnTo>
                  <a:lnTo>
                    <a:pt x="2858" y="2213"/>
                  </a:lnTo>
                  <a:lnTo>
                    <a:pt x="2827" y="1998"/>
                  </a:lnTo>
                  <a:lnTo>
                    <a:pt x="2796" y="1752"/>
                  </a:lnTo>
                  <a:lnTo>
                    <a:pt x="2765" y="1537"/>
                  </a:lnTo>
                  <a:lnTo>
                    <a:pt x="2673" y="1353"/>
                  </a:lnTo>
                  <a:lnTo>
                    <a:pt x="2581" y="1138"/>
                  </a:lnTo>
                  <a:lnTo>
                    <a:pt x="2458" y="984"/>
                  </a:lnTo>
                  <a:lnTo>
                    <a:pt x="2335" y="800"/>
                  </a:lnTo>
                  <a:lnTo>
                    <a:pt x="2212" y="646"/>
                  </a:lnTo>
                  <a:lnTo>
                    <a:pt x="2028" y="492"/>
                  </a:lnTo>
                  <a:lnTo>
                    <a:pt x="1874" y="369"/>
                  </a:lnTo>
                  <a:lnTo>
                    <a:pt x="1690" y="247"/>
                  </a:lnTo>
                  <a:lnTo>
                    <a:pt x="1506" y="154"/>
                  </a:lnTo>
                  <a:lnTo>
                    <a:pt x="1291" y="93"/>
                  </a:lnTo>
                  <a:lnTo>
                    <a:pt x="1075" y="32"/>
                  </a:lnTo>
                  <a:lnTo>
                    <a:pt x="860"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03;p44"/>
            <p:cNvSpPr/>
            <p:nvPr/>
          </p:nvSpPr>
          <p:spPr>
            <a:xfrm>
              <a:off x="208798" y="4996765"/>
              <a:ext cx="218280" cy="172432"/>
            </a:xfrm>
            <a:custGeom>
              <a:avLst/>
              <a:gdLst/>
              <a:ahLst/>
              <a:cxnLst/>
              <a:rect l="l" t="t" r="r" b="b"/>
              <a:pathLst>
                <a:path w="2490" h="1967" extrusionOk="0">
                  <a:moveTo>
                    <a:pt x="0" y="0"/>
                  </a:moveTo>
                  <a:lnTo>
                    <a:pt x="31" y="215"/>
                  </a:lnTo>
                  <a:lnTo>
                    <a:pt x="93" y="400"/>
                  </a:lnTo>
                  <a:lnTo>
                    <a:pt x="185" y="615"/>
                  </a:lnTo>
                  <a:lnTo>
                    <a:pt x="308" y="769"/>
                  </a:lnTo>
                  <a:lnTo>
                    <a:pt x="431" y="953"/>
                  </a:lnTo>
                  <a:lnTo>
                    <a:pt x="584" y="1107"/>
                  </a:lnTo>
                  <a:lnTo>
                    <a:pt x="738" y="1229"/>
                  </a:lnTo>
                  <a:lnTo>
                    <a:pt x="922" y="1352"/>
                  </a:lnTo>
                  <a:lnTo>
                    <a:pt x="1291" y="1537"/>
                  </a:lnTo>
                  <a:lnTo>
                    <a:pt x="1690" y="1690"/>
                  </a:lnTo>
                  <a:lnTo>
                    <a:pt x="2090" y="1844"/>
                  </a:lnTo>
                  <a:lnTo>
                    <a:pt x="2489" y="1967"/>
                  </a:lnTo>
                  <a:lnTo>
                    <a:pt x="2489" y="1752"/>
                  </a:lnTo>
                  <a:lnTo>
                    <a:pt x="2459" y="1567"/>
                  </a:lnTo>
                  <a:lnTo>
                    <a:pt x="2397" y="1383"/>
                  </a:lnTo>
                  <a:lnTo>
                    <a:pt x="2305" y="1199"/>
                  </a:lnTo>
                  <a:lnTo>
                    <a:pt x="2121" y="861"/>
                  </a:lnTo>
                  <a:lnTo>
                    <a:pt x="1875" y="584"/>
                  </a:lnTo>
                  <a:lnTo>
                    <a:pt x="1567" y="338"/>
                  </a:lnTo>
                  <a:lnTo>
                    <a:pt x="1229" y="154"/>
                  </a:lnTo>
                  <a:lnTo>
                    <a:pt x="1045" y="93"/>
                  </a:lnTo>
                  <a:lnTo>
                    <a:pt x="830" y="31"/>
                  </a:lnTo>
                  <a:lnTo>
                    <a:pt x="646"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05;p44"/>
            <p:cNvSpPr/>
            <p:nvPr/>
          </p:nvSpPr>
          <p:spPr>
            <a:xfrm>
              <a:off x="321881" y="5050589"/>
              <a:ext cx="48565" cy="78195"/>
            </a:xfrm>
            <a:custGeom>
              <a:avLst/>
              <a:gdLst/>
              <a:ahLst/>
              <a:cxnLst/>
              <a:rect l="l" t="t" r="r" b="b"/>
              <a:pathLst>
                <a:path w="554" h="892" extrusionOk="0">
                  <a:moveTo>
                    <a:pt x="277" y="1"/>
                  </a:moveTo>
                  <a:lnTo>
                    <a:pt x="185" y="32"/>
                  </a:lnTo>
                  <a:lnTo>
                    <a:pt x="93" y="124"/>
                  </a:lnTo>
                  <a:lnTo>
                    <a:pt x="32" y="277"/>
                  </a:lnTo>
                  <a:lnTo>
                    <a:pt x="1" y="431"/>
                  </a:lnTo>
                  <a:lnTo>
                    <a:pt x="32" y="615"/>
                  </a:lnTo>
                  <a:lnTo>
                    <a:pt x="93" y="738"/>
                  </a:lnTo>
                  <a:lnTo>
                    <a:pt x="185" y="861"/>
                  </a:lnTo>
                  <a:lnTo>
                    <a:pt x="277" y="892"/>
                  </a:lnTo>
                  <a:lnTo>
                    <a:pt x="370" y="861"/>
                  </a:lnTo>
                  <a:lnTo>
                    <a:pt x="462" y="738"/>
                  </a:lnTo>
                  <a:lnTo>
                    <a:pt x="523" y="615"/>
                  </a:lnTo>
                  <a:lnTo>
                    <a:pt x="554" y="431"/>
                  </a:lnTo>
                  <a:lnTo>
                    <a:pt x="523" y="277"/>
                  </a:lnTo>
                  <a:lnTo>
                    <a:pt x="462" y="124"/>
                  </a:lnTo>
                  <a:lnTo>
                    <a:pt x="370" y="32"/>
                  </a:lnTo>
                  <a:lnTo>
                    <a:pt x="277"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6;p44"/>
            <p:cNvSpPr/>
            <p:nvPr/>
          </p:nvSpPr>
          <p:spPr>
            <a:xfrm>
              <a:off x="981790" y="4455372"/>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07;p44"/>
            <p:cNvSpPr/>
            <p:nvPr/>
          </p:nvSpPr>
          <p:spPr>
            <a:xfrm>
              <a:off x="981790" y="4961701"/>
              <a:ext cx="738118" cy="29718"/>
            </a:xfrm>
            <a:custGeom>
              <a:avLst/>
              <a:gdLst/>
              <a:ahLst/>
              <a:cxnLst/>
              <a:rect l="l" t="t" r="r" b="b"/>
              <a:pathLst>
                <a:path w="8420" h="339" extrusionOk="0">
                  <a:moveTo>
                    <a:pt x="1" y="1"/>
                  </a:moveTo>
                  <a:lnTo>
                    <a:pt x="1" y="339"/>
                  </a:lnTo>
                  <a:lnTo>
                    <a:pt x="8420" y="339"/>
                  </a:lnTo>
                  <a:lnTo>
                    <a:pt x="8420"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08;p44"/>
            <p:cNvSpPr/>
            <p:nvPr/>
          </p:nvSpPr>
          <p:spPr>
            <a:xfrm>
              <a:off x="1628199" y="4355702"/>
              <a:ext cx="142890" cy="735401"/>
            </a:xfrm>
            <a:custGeom>
              <a:avLst/>
              <a:gdLst/>
              <a:ahLst/>
              <a:cxnLst/>
              <a:rect l="l" t="t" r="r" b="b"/>
              <a:pathLst>
                <a:path w="1630" h="8389" extrusionOk="0">
                  <a:moveTo>
                    <a:pt x="769" y="1"/>
                  </a:moveTo>
                  <a:lnTo>
                    <a:pt x="646" y="31"/>
                  </a:lnTo>
                  <a:lnTo>
                    <a:pt x="554" y="124"/>
                  </a:lnTo>
                  <a:lnTo>
                    <a:pt x="431" y="339"/>
                  </a:lnTo>
                  <a:lnTo>
                    <a:pt x="308" y="492"/>
                  </a:lnTo>
                  <a:lnTo>
                    <a:pt x="93" y="707"/>
                  </a:lnTo>
                  <a:lnTo>
                    <a:pt x="32" y="769"/>
                  </a:lnTo>
                  <a:lnTo>
                    <a:pt x="1" y="861"/>
                  </a:lnTo>
                  <a:lnTo>
                    <a:pt x="1" y="953"/>
                  </a:lnTo>
                  <a:lnTo>
                    <a:pt x="32" y="1015"/>
                  </a:lnTo>
                  <a:lnTo>
                    <a:pt x="124" y="1168"/>
                  </a:lnTo>
                  <a:lnTo>
                    <a:pt x="185" y="1322"/>
                  </a:lnTo>
                  <a:lnTo>
                    <a:pt x="247" y="1660"/>
                  </a:lnTo>
                  <a:lnTo>
                    <a:pt x="308" y="2090"/>
                  </a:lnTo>
                  <a:lnTo>
                    <a:pt x="339" y="2551"/>
                  </a:lnTo>
                  <a:lnTo>
                    <a:pt x="400" y="3288"/>
                  </a:lnTo>
                  <a:lnTo>
                    <a:pt x="431" y="4149"/>
                  </a:lnTo>
                  <a:lnTo>
                    <a:pt x="431" y="4855"/>
                  </a:lnTo>
                  <a:lnTo>
                    <a:pt x="400" y="5132"/>
                  </a:lnTo>
                  <a:lnTo>
                    <a:pt x="339" y="5869"/>
                  </a:lnTo>
                  <a:lnTo>
                    <a:pt x="308" y="6330"/>
                  </a:lnTo>
                  <a:lnTo>
                    <a:pt x="247" y="6730"/>
                  </a:lnTo>
                  <a:lnTo>
                    <a:pt x="185" y="7098"/>
                  </a:lnTo>
                  <a:lnTo>
                    <a:pt x="124" y="7252"/>
                  </a:lnTo>
                  <a:lnTo>
                    <a:pt x="32" y="7375"/>
                  </a:lnTo>
                  <a:lnTo>
                    <a:pt x="1" y="7467"/>
                  </a:lnTo>
                  <a:lnTo>
                    <a:pt x="1" y="7559"/>
                  </a:lnTo>
                  <a:lnTo>
                    <a:pt x="32" y="7651"/>
                  </a:lnTo>
                  <a:lnTo>
                    <a:pt x="93" y="7713"/>
                  </a:lnTo>
                  <a:lnTo>
                    <a:pt x="308" y="7928"/>
                  </a:lnTo>
                  <a:lnTo>
                    <a:pt x="431" y="8082"/>
                  </a:lnTo>
                  <a:lnTo>
                    <a:pt x="554" y="8266"/>
                  </a:lnTo>
                  <a:lnTo>
                    <a:pt x="646" y="8358"/>
                  </a:lnTo>
                  <a:lnTo>
                    <a:pt x="769" y="8389"/>
                  </a:lnTo>
                  <a:lnTo>
                    <a:pt x="892" y="8389"/>
                  </a:lnTo>
                  <a:lnTo>
                    <a:pt x="984" y="8297"/>
                  </a:lnTo>
                  <a:lnTo>
                    <a:pt x="1076" y="8082"/>
                  </a:lnTo>
                  <a:lnTo>
                    <a:pt x="1199" y="7836"/>
                  </a:lnTo>
                  <a:lnTo>
                    <a:pt x="1291" y="7528"/>
                  </a:lnTo>
                  <a:lnTo>
                    <a:pt x="1384" y="7191"/>
                  </a:lnTo>
                  <a:lnTo>
                    <a:pt x="1476" y="6453"/>
                  </a:lnTo>
                  <a:lnTo>
                    <a:pt x="1537" y="5839"/>
                  </a:lnTo>
                  <a:lnTo>
                    <a:pt x="1599" y="5193"/>
                  </a:lnTo>
                  <a:lnTo>
                    <a:pt x="1629" y="5070"/>
                  </a:lnTo>
                  <a:lnTo>
                    <a:pt x="1629" y="4702"/>
                  </a:lnTo>
                  <a:lnTo>
                    <a:pt x="1599" y="3565"/>
                  </a:lnTo>
                  <a:lnTo>
                    <a:pt x="1568" y="2920"/>
                  </a:lnTo>
                  <a:lnTo>
                    <a:pt x="1537" y="2244"/>
                  </a:lnTo>
                  <a:lnTo>
                    <a:pt x="1476" y="1660"/>
                  </a:lnTo>
                  <a:lnTo>
                    <a:pt x="1384" y="1230"/>
                  </a:lnTo>
                  <a:lnTo>
                    <a:pt x="1291" y="861"/>
                  </a:lnTo>
                  <a:lnTo>
                    <a:pt x="1199" y="554"/>
                  </a:lnTo>
                  <a:lnTo>
                    <a:pt x="1076" y="308"/>
                  </a:lnTo>
                  <a:lnTo>
                    <a:pt x="984" y="124"/>
                  </a:lnTo>
                  <a:lnTo>
                    <a:pt x="892" y="31"/>
                  </a:lnTo>
                  <a:lnTo>
                    <a:pt x="769"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9;p44"/>
            <p:cNvSpPr/>
            <p:nvPr/>
          </p:nvSpPr>
          <p:spPr>
            <a:xfrm>
              <a:off x="731343" y="4277596"/>
              <a:ext cx="350212" cy="894333"/>
            </a:xfrm>
            <a:custGeom>
              <a:avLst/>
              <a:gdLst/>
              <a:ahLst/>
              <a:cxnLst/>
              <a:rect l="l" t="t" r="r" b="b"/>
              <a:pathLst>
                <a:path w="3995" h="10202" extrusionOk="0">
                  <a:moveTo>
                    <a:pt x="1598" y="1"/>
                  </a:moveTo>
                  <a:lnTo>
                    <a:pt x="1321" y="185"/>
                  </a:lnTo>
                  <a:lnTo>
                    <a:pt x="1106" y="400"/>
                  </a:lnTo>
                  <a:lnTo>
                    <a:pt x="891" y="646"/>
                  </a:lnTo>
                  <a:lnTo>
                    <a:pt x="738" y="892"/>
                  </a:lnTo>
                  <a:lnTo>
                    <a:pt x="584" y="1137"/>
                  </a:lnTo>
                  <a:lnTo>
                    <a:pt x="461" y="1414"/>
                  </a:lnTo>
                  <a:lnTo>
                    <a:pt x="369" y="1691"/>
                  </a:lnTo>
                  <a:lnTo>
                    <a:pt x="277" y="1967"/>
                  </a:lnTo>
                  <a:lnTo>
                    <a:pt x="185" y="2459"/>
                  </a:lnTo>
                  <a:lnTo>
                    <a:pt x="123" y="2889"/>
                  </a:lnTo>
                  <a:lnTo>
                    <a:pt x="92" y="3350"/>
                  </a:lnTo>
                  <a:lnTo>
                    <a:pt x="62" y="4364"/>
                  </a:lnTo>
                  <a:lnTo>
                    <a:pt x="0" y="5101"/>
                  </a:lnTo>
                  <a:lnTo>
                    <a:pt x="62" y="5839"/>
                  </a:lnTo>
                  <a:lnTo>
                    <a:pt x="92" y="6852"/>
                  </a:lnTo>
                  <a:lnTo>
                    <a:pt x="123" y="7283"/>
                  </a:lnTo>
                  <a:lnTo>
                    <a:pt x="185" y="7713"/>
                  </a:lnTo>
                  <a:lnTo>
                    <a:pt x="277" y="8235"/>
                  </a:lnTo>
                  <a:lnTo>
                    <a:pt x="369" y="8481"/>
                  </a:lnTo>
                  <a:lnTo>
                    <a:pt x="461" y="8757"/>
                  </a:lnTo>
                  <a:lnTo>
                    <a:pt x="584" y="9034"/>
                  </a:lnTo>
                  <a:lnTo>
                    <a:pt x="738" y="9311"/>
                  </a:lnTo>
                  <a:lnTo>
                    <a:pt x="891" y="9556"/>
                  </a:lnTo>
                  <a:lnTo>
                    <a:pt x="1106" y="9802"/>
                  </a:lnTo>
                  <a:lnTo>
                    <a:pt x="1321" y="9987"/>
                  </a:lnTo>
                  <a:lnTo>
                    <a:pt x="1598" y="10171"/>
                  </a:lnTo>
                  <a:lnTo>
                    <a:pt x="1659" y="10202"/>
                  </a:lnTo>
                  <a:lnTo>
                    <a:pt x="1752" y="10171"/>
                  </a:lnTo>
                  <a:lnTo>
                    <a:pt x="1813" y="10140"/>
                  </a:lnTo>
                  <a:lnTo>
                    <a:pt x="2120" y="9802"/>
                  </a:lnTo>
                  <a:lnTo>
                    <a:pt x="2305" y="9649"/>
                  </a:lnTo>
                  <a:lnTo>
                    <a:pt x="2550" y="9464"/>
                  </a:lnTo>
                  <a:lnTo>
                    <a:pt x="2796" y="9280"/>
                  </a:lnTo>
                  <a:lnTo>
                    <a:pt x="3104" y="9126"/>
                  </a:lnTo>
                  <a:lnTo>
                    <a:pt x="3472" y="9003"/>
                  </a:lnTo>
                  <a:lnTo>
                    <a:pt x="3841" y="8880"/>
                  </a:lnTo>
                  <a:lnTo>
                    <a:pt x="3933" y="8850"/>
                  </a:lnTo>
                  <a:lnTo>
                    <a:pt x="3964" y="8788"/>
                  </a:lnTo>
                  <a:lnTo>
                    <a:pt x="3995" y="8696"/>
                  </a:lnTo>
                  <a:lnTo>
                    <a:pt x="3964" y="8604"/>
                  </a:lnTo>
                  <a:lnTo>
                    <a:pt x="3810" y="8235"/>
                  </a:lnTo>
                  <a:lnTo>
                    <a:pt x="3687" y="7774"/>
                  </a:lnTo>
                  <a:lnTo>
                    <a:pt x="3564" y="7252"/>
                  </a:lnTo>
                  <a:lnTo>
                    <a:pt x="3564" y="6975"/>
                  </a:lnTo>
                  <a:lnTo>
                    <a:pt x="3534" y="6668"/>
                  </a:lnTo>
                  <a:lnTo>
                    <a:pt x="3534" y="3503"/>
                  </a:lnTo>
                  <a:lnTo>
                    <a:pt x="3564" y="3227"/>
                  </a:lnTo>
                  <a:lnTo>
                    <a:pt x="3564" y="2920"/>
                  </a:lnTo>
                  <a:lnTo>
                    <a:pt x="3687" y="2397"/>
                  </a:lnTo>
                  <a:lnTo>
                    <a:pt x="3810" y="1936"/>
                  </a:lnTo>
                  <a:lnTo>
                    <a:pt x="3964" y="1568"/>
                  </a:lnTo>
                  <a:lnTo>
                    <a:pt x="3995" y="1475"/>
                  </a:lnTo>
                  <a:lnTo>
                    <a:pt x="3964" y="1414"/>
                  </a:lnTo>
                  <a:lnTo>
                    <a:pt x="3933" y="1353"/>
                  </a:lnTo>
                  <a:lnTo>
                    <a:pt x="3841" y="1322"/>
                  </a:lnTo>
                  <a:lnTo>
                    <a:pt x="3472" y="1199"/>
                  </a:lnTo>
                  <a:lnTo>
                    <a:pt x="3104" y="1045"/>
                  </a:lnTo>
                  <a:lnTo>
                    <a:pt x="2796" y="892"/>
                  </a:lnTo>
                  <a:lnTo>
                    <a:pt x="2550" y="738"/>
                  </a:lnTo>
                  <a:lnTo>
                    <a:pt x="2305" y="554"/>
                  </a:lnTo>
                  <a:lnTo>
                    <a:pt x="2120" y="369"/>
                  </a:lnTo>
                  <a:lnTo>
                    <a:pt x="1813" y="62"/>
                  </a:lnTo>
                  <a:lnTo>
                    <a:pt x="1752"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10;p44"/>
            <p:cNvSpPr/>
            <p:nvPr/>
          </p:nvSpPr>
          <p:spPr>
            <a:xfrm>
              <a:off x="1232324" y="4581955"/>
              <a:ext cx="285604" cy="285604"/>
            </a:xfrm>
            <a:custGeom>
              <a:avLst/>
              <a:gdLst/>
              <a:ahLst/>
              <a:cxnLst/>
              <a:rect l="l" t="t" r="r" b="b"/>
              <a:pathLst>
                <a:path w="3258" h="3258" extrusionOk="0">
                  <a:moveTo>
                    <a:pt x="246" y="1"/>
                  </a:moveTo>
                  <a:lnTo>
                    <a:pt x="154" y="31"/>
                  </a:lnTo>
                  <a:lnTo>
                    <a:pt x="62" y="62"/>
                  </a:lnTo>
                  <a:lnTo>
                    <a:pt x="31" y="154"/>
                  </a:lnTo>
                  <a:lnTo>
                    <a:pt x="0" y="246"/>
                  </a:lnTo>
                  <a:lnTo>
                    <a:pt x="0" y="2981"/>
                  </a:lnTo>
                  <a:lnTo>
                    <a:pt x="31" y="3104"/>
                  </a:lnTo>
                  <a:lnTo>
                    <a:pt x="62" y="3165"/>
                  </a:lnTo>
                  <a:lnTo>
                    <a:pt x="154" y="3227"/>
                  </a:lnTo>
                  <a:lnTo>
                    <a:pt x="246" y="3258"/>
                  </a:lnTo>
                  <a:lnTo>
                    <a:pt x="3011" y="3258"/>
                  </a:lnTo>
                  <a:lnTo>
                    <a:pt x="3104" y="3227"/>
                  </a:lnTo>
                  <a:lnTo>
                    <a:pt x="3165" y="3165"/>
                  </a:lnTo>
                  <a:lnTo>
                    <a:pt x="3226" y="3104"/>
                  </a:lnTo>
                  <a:lnTo>
                    <a:pt x="3257" y="2981"/>
                  </a:lnTo>
                  <a:lnTo>
                    <a:pt x="3257" y="246"/>
                  </a:lnTo>
                  <a:lnTo>
                    <a:pt x="3226" y="154"/>
                  </a:lnTo>
                  <a:lnTo>
                    <a:pt x="3165" y="62"/>
                  </a:lnTo>
                  <a:lnTo>
                    <a:pt x="3104" y="31"/>
                  </a:lnTo>
                  <a:lnTo>
                    <a:pt x="3011"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11;p44"/>
            <p:cNvSpPr/>
            <p:nvPr/>
          </p:nvSpPr>
          <p:spPr>
            <a:xfrm>
              <a:off x="1232324" y="4581955"/>
              <a:ext cx="285604" cy="242474"/>
            </a:xfrm>
            <a:custGeom>
              <a:avLst/>
              <a:gdLst/>
              <a:ahLst/>
              <a:cxnLst/>
              <a:rect l="l" t="t" r="r" b="b"/>
              <a:pathLst>
                <a:path w="3258" h="2766" extrusionOk="0">
                  <a:moveTo>
                    <a:pt x="246" y="1"/>
                  </a:moveTo>
                  <a:lnTo>
                    <a:pt x="154" y="31"/>
                  </a:lnTo>
                  <a:lnTo>
                    <a:pt x="62" y="62"/>
                  </a:lnTo>
                  <a:lnTo>
                    <a:pt x="31" y="154"/>
                  </a:lnTo>
                  <a:lnTo>
                    <a:pt x="0" y="246"/>
                  </a:lnTo>
                  <a:lnTo>
                    <a:pt x="0" y="492"/>
                  </a:lnTo>
                  <a:lnTo>
                    <a:pt x="3257" y="2766"/>
                  </a:lnTo>
                  <a:lnTo>
                    <a:pt x="3257" y="246"/>
                  </a:lnTo>
                  <a:lnTo>
                    <a:pt x="3226" y="154"/>
                  </a:lnTo>
                  <a:lnTo>
                    <a:pt x="3165" y="62"/>
                  </a:lnTo>
                  <a:lnTo>
                    <a:pt x="3104" y="31"/>
                  </a:lnTo>
                  <a:lnTo>
                    <a:pt x="3011"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12;p44"/>
            <p:cNvSpPr/>
            <p:nvPr/>
          </p:nvSpPr>
          <p:spPr>
            <a:xfrm>
              <a:off x="731343" y="4501131"/>
              <a:ext cx="350212" cy="554991"/>
            </a:xfrm>
            <a:custGeom>
              <a:avLst/>
              <a:gdLst/>
              <a:ahLst/>
              <a:cxnLst/>
              <a:rect l="l" t="t" r="r" b="b"/>
              <a:pathLst>
                <a:path w="3995" h="6331" extrusionOk="0">
                  <a:moveTo>
                    <a:pt x="154" y="1"/>
                  </a:moveTo>
                  <a:lnTo>
                    <a:pt x="92" y="554"/>
                  </a:lnTo>
                  <a:lnTo>
                    <a:pt x="92" y="800"/>
                  </a:lnTo>
                  <a:lnTo>
                    <a:pt x="62" y="1814"/>
                  </a:lnTo>
                  <a:lnTo>
                    <a:pt x="0" y="2551"/>
                  </a:lnTo>
                  <a:lnTo>
                    <a:pt x="92" y="3872"/>
                  </a:lnTo>
                  <a:lnTo>
                    <a:pt x="3872" y="6330"/>
                  </a:lnTo>
                  <a:lnTo>
                    <a:pt x="3933" y="6269"/>
                  </a:lnTo>
                  <a:lnTo>
                    <a:pt x="3964" y="6238"/>
                  </a:lnTo>
                  <a:lnTo>
                    <a:pt x="3995" y="6146"/>
                  </a:lnTo>
                  <a:lnTo>
                    <a:pt x="3964" y="6054"/>
                  </a:lnTo>
                  <a:lnTo>
                    <a:pt x="3810" y="5685"/>
                  </a:lnTo>
                  <a:lnTo>
                    <a:pt x="3687" y="5224"/>
                  </a:lnTo>
                  <a:lnTo>
                    <a:pt x="3564" y="4702"/>
                  </a:lnTo>
                  <a:lnTo>
                    <a:pt x="3564" y="4425"/>
                  </a:lnTo>
                  <a:lnTo>
                    <a:pt x="3534" y="4118"/>
                  </a:lnTo>
                  <a:lnTo>
                    <a:pt x="3534" y="2182"/>
                  </a:lnTo>
                  <a:lnTo>
                    <a:pt x="154"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13;p44"/>
            <p:cNvSpPr/>
            <p:nvPr/>
          </p:nvSpPr>
          <p:spPr>
            <a:xfrm>
              <a:off x="750190" y="4347637"/>
              <a:ext cx="299017" cy="317952"/>
            </a:xfrm>
            <a:custGeom>
              <a:avLst/>
              <a:gdLst/>
              <a:ahLst/>
              <a:cxnLst/>
              <a:rect l="l" t="t" r="r" b="b"/>
              <a:pathLst>
                <a:path w="3411" h="3627" extrusionOk="0">
                  <a:moveTo>
                    <a:pt x="553" y="0"/>
                  </a:moveTo>
                  <a:lnTo>
                    <a:pt x="369" y="369"/>
                  </a:lnTo>
                  <a:lnTo>
                    <a:pt x="185" y="738"/>
                  </a:lnTo>
                  <a:lnTo>
                    <a:pt x="92" y="1137"/>
                  </a:lnTo>
                  <a:lnTo>
                    <a:pt x="0" y="1475"/>
                  </a:lnTo>
                  <a:lnTo>
                    <a:pt x="3319" y="3626"/>
                  </a:lnTo>
                  <a:lnTo>
                    <a:pt x="3319" y="2704"/>
                  </a:lnTo>
                  <a:lnTo>
                    <a:pt x="3349" y="2274"/>
                  </a:lnTo>
                  <a:lnTo>
                    <a:pt x="3411" y="1844"/>
                  </a:lnTo>
                  <a:lnTo>
                    <a:pt x="553"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4;p44"/>
            <p:cNvSpPr/>
            <p:nvPr/>
          </p:nvSpPr>
          <p:spPr>
            <a:xfrm>
              <a:off x="1663264" y="4805490"/>
              <a:ext cx="88" cy="88"/>
            </a:xfrm>
            <a:custGeom>
              <a:avLst/>
              <a:gdLst/>
              <a:ahLst/>
              <a:cxnLst/>
              <a:rect l="l" t="t" r="r" b="b"/>
              <a:pathLst>
                <a:path w="1" h="1" extrusionOk="0">
                  <a:moveTo>
                    <a:pt x="0" y="1"/>
                  </a:moveTo>
                  <a:lnTo>
                    <a:pt x="0" y="1"/>
                  </a:lnTo>
                  <a:close/>
                </a:path>
              </a:pathLst>
            </a:custGeom>
            <a:solidFill>
              <a:srgbClr val="42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5;p44"/>
            <p:cNvSpPr/>
            <p:nvPr/>
          </p:nvSpPr>
          <p:spPr>
            <a:xfrm>
              <a:off x="1663264" y="4805490"/>
              <a:ext cx="88" cy="88"/>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16;p44"/>
            <p:cNvSpPr/>
            <p:nvPr/>
          </p:nvSpPr>
          <p:spPr>
            <a:xfrm>
              <a:off x="1657829" y="4635866"/>
              <a:ext cx="113260" cy="315234"/>
            </a:xfrm>
            <a:custGeom>
              <a:avLst/>
              <a:gdLst/>
              <a:ahLst/>
              <a:cxnLst/>
              <a:rect l="l" t="t" r="r" b="b"/>
              <a:pathLst>
                <a:path w="1292" h="3596" extrusionOk="0">
                  <a:moveTo>
                    <a:pt x="62" y="0"/>
                  </a:moveTo>
                  <a:lnTo>
                    <a:pt x="93" y="676"/>
                  </a:lnTo>
                  <a:lnTo>
                    <a:pt x="93" y="1291"/>
                  </a:lnTo>
                  <a:lnTo>
                    <a:pt x="62" y="1936"/>
                  </a:lnTo>
                  <a:lnTo>
                    <a:pt x="1" y="2673"/>
                  </a:lnTo>
                  <a:lnTo>
                    <a:pt x="1" y="2858"/>
                  </a:lnTo>
                  <a:lnTo>
                    <a:pt x="1107" y="3595"/>
                  </a:lnTo>
                  <a:lnTo>
                    <a:pt x="1168" y="2981"/>
                  </a:lnTo>
                  <a:lnTo>
                    <a:pt x="1230" y="2489"/>
                  </a:lnTo>
                  <a:lnTo>
                    <a:pt x="1261" y="1997"/>
                  </a:lnTo>
                  <a:lnTo>
                    <a:pt x="1261" y="1905"/>
                  </a:lnTo>
                  <a:lnTo>
                    <a:pt x="1291" y="1659"/>
                  </a:lnTo>
                  <a:lnTo>
                    <a:pt x="1291" y="799"/>
                  </a:lnTo>
                  <a:lnTo>
                    <a:pt x="62"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7;p44"/>
            <p:cNvSpPr/>
            <p:nvPr/>
          </p:nvSpPr>
          <p:spPr>
            <a:xfrm>
              <a:off x="1647046" y="4487719"/>
              <a:ext cx="121325" cy="196715"/>
            </a:xfrm>
            <a:custGeom>
              <a:avLst/>
              <a:gdLst/>
              <a:ahLst/>
              <a:cxnLst/>
              <a:rect l="l" t="t" r="r" b="b"/>
              <a:pathLst>
                <a:path w="1384" h="2244" extrusionOk="0">
                  <a:moveTo>
                    <a:pt x="1" y="0"/>
                  </a:moveTo>
                  <a:lnTo>
                    <a:pt x="62" y="461"/>
                  </a:lnTo>
                  <a:lnTo>
                    <a:pt x="124" y="1045"/>
                  </a:lnTo>
                  <a:lnTo>
                    <a:pt x="185" y="1475"/>
                  </a:lnTo>
                  <a:lnTo>
                    <a:pt x="1384" y="2243"/>
                  </a:lnTo>
                  <a:lnTo>
                    <a:pt x="1353" y="1537"/>
                  </a:lnTo>
                  <a:lnTo>
                    <a:pt x="1322" y="830"/>
                  </a:lnTo>
                  <a:lnTo>
                    <a:pt x="1"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roup 39"/>
            <p:cNvGrpSpPr/>
            <p:nvPr/>
          </p:nvGrpSpPr>
          <p:grpSpPr>
            <a:xfrm>
              <a:off x="2008041" y="4426360"/>
              <a:ext cx="6810881" cy="633011"/>
              <a:chOff x="1937992" y="4412320"/>
              <a:chExt cx="6810881" cy="633011"/>
            </a:xfrm>
          </p:grpSpPr>
          <p:sp>
            <p:nvSpPr>
              <p:cNvPr id="41" name="Google Shape;1936;p44"/>
              <p:cNvSpPr/>
              <p:nvPr/>
            </p:nvSpPr>
            <p:spPr>
              <a:xfrm flipH="1">
                <a:off x="7655196" y="4412320"/>
                <a:ext cx="1093677" cy="633011"/>
              </a:xfrm>
              <a:custGeom>
                <a:avLst/>
                <a:gdLst/>
                <a:ahLst/>
                <a:cxnLst/>
                <a:rect l="l" t="t" r="r" b="b"/>
                <a:pathLst>
                  <a:path w="12476" h="7221" extrusionOk="0">
                    <a:moveTo>
                      <a:pt x="3903" y="492"/>
                    </a:moveTo>
                    <a:lnTo>
                      <a:pt x="4179" y="522"/>
                    </a:lnTo>
                    <a:lnTo>
                      <a:pt x="4456" y="584"/>
                    </a:lnTo>
                    <a:lnTo>
                      <a:pt x="4701" y="676"/>
                    </a:lnTo>
                    <a:lnTo>
                      <a:pt x="1875" y="4117"/>
                    </a:lnTo>
                    <a:lnTo>
                      <a:pt x="3196" y="4117"/>
                    </a:lnTo>
                    <a:lnTo>
                      <a:pt x="2458" y="6514"/>
                    </a:lnTo>
                    <a:lnTo>
                      <a:pt x="2059" y="6299"/>
                    </a:lnTo>
                    <a:lnTo>
                      <a:pt x="1660" y="6053"/>
                    </a:lnTo>
                    <a:lnTo>
                      <a:pt x="1322" y="5746"/>
                    </a:lnTo>
                    <a:lnTo>
                      <a:pt x="1045" y="5377"/>
                    </a:lnTo>
                    <a:lnTo>
                      <a:pt x="799" y="4978"/>
                    </a:lnTo>
                    <a:lnTo>
                      <a:pt x="646" y="4547"/>
                    </a:lnTo>
                    <a:lnTo>
                      <a:pt x="523" y="4087"/>
                    </a:lnTo>
                    <a:lnTo>
                      <a:pt x="492" y="3841"/>
                    </a:lnTo>
                    <a:lnTo>
                      <a:pt x="492" y="3595"/>
                    </a:lnTo>
                    <a:lnTo>
                      <a:pt x="492" y="3288"/>
                    </a:lnTo>
                    <a:lnTo>
                      <a:pt x="553" y="2980"/>
                    </a:lnTo>
                    <a:lnTo>
                      <a:pt x="615" y="2673"/>
                    </a:lnTo>
                    <a:lnTo>
                      <a:pt x="738" y="2397"/>
                    </a:lnTo>
                    <a:lnTo>
                      <a:pt x="861" y="2120"/>
                    </a:lnTo>
                    <a:lnTo>
                      <a:pt x="1014" y="1874"/>
                    </a:lnTo>
                    <a:lnTo>
                      <a:pt x="1199" y="1628"/>
                    </a:lnTo>
                    <a:lnTo>
                      <a:pt x="1414" y="1383"/>
                    </a:lnTo>
                    <a:lnTo>
                      <a:pt x="1629" y="1198"/>
                    </a:lnTo>
                    <a:lnTo>
                      <a:pt x="1875" y="1014"/>
                    </a:lnTo>
                    <a:lnTo>
                      <a:pt x="2120" y="860"/>
                    </a:lnTo>
                    <a:lnTo>
                      <a:pt x="2397" y="737"/>
                    </a:lnTo>
                    <a:lnTo>
                      <a:pt x="2674" y="615"/>
                    </a:lnTo>
                    <a:lnTo>
                      <a:pt x="2981" y="553"/>
                    </a:lnTo>
                    <a:lnTo>
                      <a:pt x="3288" y="492"/>
                    </a:lnTo>
                    <a:close/>
                    <a:moveTo>
                      <a:pt x="4732" y="707"/>
                    </a:moveTo>
                    <a:lnTo>
                      <a:pt x="5162" y="891"/>
                    </a:lnTo>
                    <a:lnTo>
                      <a:pt x="5531" y="1168"/>
                    </a:lnTo>
                    <a:lnTo>
                      <a:pt x="5869" y="1475"/>
                    </a:lnTo>
                    <a:lnTo>
                      <a:pt x="6176" y="1813"/>
                    </a:lnTo>
                    <a:lnTo>
                      <a:pt x="6422" y="2212"/>
                    </a:lnTo>
                    <a:lnTo>
                      <a:pt x="6576" y="2642"/>
                    </a:lnTo>
                    <a:lnTo>
                      <a:pt x="6699" y="3103"/>
                    </a:lnTo>
                    <a:lnTo>
                      <a:pt x="6729" y="3349"/>
                    </a:lnTo>
                    <a:lnTo>
                      <a:pt x="6729" y="3595"/>
                    </a:lnTo>
                    <a:lnTo>
                      <a:pt x="6699" y="3933"/>
                    </a:lnTo>
                    <a:lnTo>
                      <a:pt x="6668" y="4240"/>
                    </a:lnTo>
                    <a:lnTo>
                      <a:pt x="6576" y="4517"/>
                    </a:lnTo>
                    <a:lnTo>
                      <a:pt x="6484" y="4824"/>
                    </a:lnTo>
                    <a:lnTo>
                      <a:pt x="6361" y="5100"/>
                    </a:lnTo>
                    <a:lnTo>
                      <a:pt x="6207" y="5346"/>
                    </a:lnTo>
                    <a:lnTo>
                      <a:pt x="6023" y="5592"/>
                    </a:lnTo>
                    <a:lnTo>
                      <a:pt x="5808" y="5807"/>
                    </a:lnTo>
                    <a:lnTo>
                      <a:pt x="5592" y="6022"/>
                    </a:lnTo>
                    <a:lnTo>
                      <a:pt x="5347" y="6176"/>
                    </a:lnTo>
                    <a:lnTo>
                      <a:pt x="5101" y="6360"/>
                    </a:lnTo>
                    <a:lnTo>
                      <a:pt x="4824" y="6483"/>
                    </a:lnTo>
                    <a:lnTo>
                      <a:pt x="4548" y="6575"/>
                    </a:lnTo>
                    <a:lnTo>
                      <a:pt x="4241" y="6668"/>
                    </a:lnTo>
                    <a:lnTo>
                      <a:pt x="3933" y="6698"/>
                    </a:lnTo>
                    <a:lnTo>
                      <a:pt x="3595" y="6729"/>
                    </a:lnTo>
                    <a:lnTo>
                      <a:pt x="3319" y="6698"/>
                    </a:lnTo>
                    <a:lnTo>
                      <a:pt x="3042" y="6668"/>
                    </a:lnTo>
                    <a:lnTo>
                      <a:pt x="2766" y="6606"/>
                    </a:lnTo>
                    <a:lnTo>
                      <a:pt x="2520" y="6514"/>
                    </a:lnTo>
                    <a:lnTo>
                      <a:pt x="5316" y="3103"/>
                    </a:lnTo>
                    <a:lnTo>
                      <a:pt x="4025" y="3103"/>
                    </a:lnTo>
                    <a:lnTo>
                      <a:pt x="4732" y="707"/>
                    </a:lnTo>
                    <a:close/>
                    <a:moveTo>
                      <a:pt x="3227" y="0"/>
                    </a:moveTo>
                    <a:lnTo>
                      <a:pt x="2889" y="61"/>
                    </a:lnTo>
                    <a:lnTo>
                      <a:pt x="2520" y="154"/>
                    </a:lnTo>
                    <a:lnTo>
                      <a:pt x="2213" y="277"/>
                    </a:lnTo>
                    <a:lnTo>
                      <a:pt x="1875" y="430"/>
                    </a:lnTo>
                    <a:lnTo>
                      <a:pt x="1598" y="615"/>
                    </a:lnTo>
                    <a:lnTo>
                      <a:pt x="1322" y="830"/>
                    </a:lnTo>
                    <a:lnTo>
                      <a:pt x="1045" y="1045"/>
                    </a:lnTo>
                    <a:lnTo>
                      <a:pt x="830" y="1290"/>
                    </a:lnTo>
                    <a:lnTo>
                      <a:pt x="615" y="1598"/>
                    </a:lnTo>
                    <a:lnTo>
                      <a:pt x="431" y="1874"/>
                    </a:lnTo>
                    <a:lnTo>
                      <a:pt x="277" y="2212"/>
                    </a:lnTo>
                    <a:lnTo>
                      <a:pt x="154" y="2520"/>
                    </a:lnTo>
                    <a:lnTo>
                      <a:pt x="62" y="2888"/>
                    </a:lnTo>
                    <a:lnTo>
                      <a:pt x="0" y="3226"/>
                    </a:lnTo>
                    <a:lnTo>
                      <a:pt x="0" y="3595"/>
                    </a:lnTo>
                    <a:lnTo>
                      <a:pt x="0" y="3964"/>
                    </a:lnTo>
                    <a:lnTo>
                      <a:pt x="62" y="4332"/>
                    </a:lnTo>
                    <a:lnTo>
                      <a:pt x="154" y="4670"/>
                    </a:lnTo>
                    <a:lnTo>
                      <a:pt x="277" y="5008"/>
                    </a:lnTo>
                    <a:lnTo>
                      <a:pt x="431" y="5316"/>
                    </a:lnTo>
                    <a:lnTo>
                      <a:pt x="615" y="5623"/>
                    </a:lnTo>
                    <a:lnTo>
                      <a:pt x="830" y="5899"/>
                    </a:lnTo>
                    <a:lnTo>
                      <a:pt x="1045" y="6145"/>
                    </a:lnTo>
                    <a:lnTo>
                      <a:pt x="1322" y="6391"/>
                    </a:lnTo>
                    <a:lnTo>
                      <a:pt x="1598" y="6606"/>
                    </a:lnTo>
                    <a:lnTo>
                      <a:pt x="1875" y="6790"/>
                    </a:lnTo>
                    <a:lnTo>
                      <a:pt x="2213" y="6944"/>
                    </a:lnTo>
                    <a:lnTo>
                      <a:pt x="2520" y="7067"/>
                    </a:lnTo>
                    <a:lnTo>
                      <a:pt x="2889" y="7159"/>
                    </a:lnTo>
                    <a:lnTo>
                      <a:pt x="3227" y="7190"/>
                    </a:lnTo>
                    <a:lnTo>
                      <a:pt x="3595" y="7221"/>
                    </a:lnTo>
                    <a:lnTo>
                      <a:pt x="3964" y="7190"/>
                    </a:lnTo>
                    <a:lnTo>
                      <a:pt x="4302" y="7159"/>
                    </a:lnTo>
                    <a:lnTo>
                      <a:pt x="4640" y="7067"/>
                    </a:lnTo>
                    <a:lnTo>
                      <a:pt x="4947" y="6944"/>
                    </a:lnTo>
                    <a:lnTo>
                      <a:pt x="5255" y="6821"/>
                    </a:lnTo>
                    <a:lnTo>
                      <a:pt x="5562" y="6637"/>
                    </a:lnTo>
                    <a:lnTo>
                      <a:pt x="5838" y="6452"/>
                    </a:lnTo>
                    <a:lnTo>
                      <a:pt x="6084" y="6237"/>
                    </a:lnTo>
                    <a:lnTo>
                      <a:pt x="6299" y="5992"/>
                    </a:lnTo>
                    <a:lnTo>
                      <a:pt x="6514" y="5746"/>
                    </a:lnTo>
                    <a:lnTo>
                      <a:pt x="6699" y="5469"/>
                    </a:lnTo>
                    <a:lnTo>
                      <a:pt x="6852" y="5162"/>
                    </a:lnTo>
                    <a:lnTo>
                      <a:pt x="7006" y="4855"/>
                    </a:lnTo>
                    <a:lnTo>
                      <a:pt x="7098" y="4547"/>
                    </a:lnTo>
                    <a:lnTo>
                      <a:pt x="7159" y="4209"/>
                    </a:lnTo>
                    <a:lnTo>
                      <a:pt x="7221" y="3841"/>
                    </a:lnTo>
                    <a:lnTo>
                      <a:pt x="12475" y="3841"/>
                    </a:lnTo>
                    <a:lnTo>
                      <a:pt x="12475" y="3349"/>
                    </a:lnTo>
                    <a:lnTo>
                      <a:pt x="7221" y="3349"/>
                    </a:lnTo>
                    <a:lnTo>
                      <a:pt x="7159" y="3011"/>
                    </a:lnTo>
                    <a:lnTo>
                      <a:pt x="7098" y="2673"/>
                    </a:lnTo>
                    <a:lnTo>
                      <a:pt x="7006" y="2335"/>
                    </a:lnTo>
                    <a:lnTo>
                      <a:pt x="6852" y="2028"/>
                    </a:lnTo>
                    <a:lnTo>
                      <a:pt x="6699" y="1751"/>
                    </a:lnTo>
                    <a:lnTo>
                      <a:pt x="6514" y="1475"/>
                    </a:lnTo>
                    <a:lnTo>
                      <a:pt x="6299" y="1198"/>
                    </a:lnTo>
                    <a:lnTo>
                      <a:pt x="6084" y="983"/>
                    </a:lnTo>
                    <a:lnTo>
                      <a:pt x="5838" y="737"/>
                    </a:lnTo>
                    <a:lnTo>
                      <a:pt x="5562" y="553"/>
                    </a:lnTo>
                    <a:lnTo>
                      <a:pt x="5255" y="399"/>
                    </a:lnTo>
                    <a:lnTo>
                      <a:pt x="4947" y="246"/>
                    </a:lnTo>
                    <a:lnTo>
                      <a:pt x="4640" y="154"/>
                    </a:lnTo>
                    <a:lnTo>
                      <a:pt x="4302" y="61"/>
                    </a:lnTo>
                    <a:lnTo>
                      <a:pt x="3964"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Rectangle 41"/>
              <p:cNvSpPr/>
              <p:nvPr/>
            </p:nvSpPr>
            <p:spPr>
              <a:xfrm>
                <a:off x="1937992" y="4706910"/>
                <a:ext cx="5717204"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Google Shape;432;p30"/>
          <p:cNvSpPr txBox="1">
            <a:spLocks/>
          </p:cNvSpPr>
          <p:nvPr/>
        </p:nvSpPr>
        <p:spPr>
          <a:xfrm>
            <a:off x="486251" y="205939"/>
            <a:ext cx="8229600"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1pPr>
            <a:lvl2pPr marR="0" lvl="1"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2pPr>
            <a:lvl3pPr marR="0" lvl="2"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3pPr>
            <a:lvl4pPr marR="0" lvl="3"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4pPr>
            <a:lvl5pPr marR="0" lvl="4"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5pPr>
            <a:lvl6pPr marR="0" lvl="5"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6pPr>
            <a:lvl7pPr marR="0" lvl="6"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7pPr>
            <a:lvl8pPr marR="0" lvl="7"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8pPr>
            <a:lvl9pPr marR="0" lvl="8"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9pPr>
          </a:lstStyle>
          <a:p>
            <a:r>
              <a:rPr lang="en-US" dirty="0" smtClean="0">
                <a:solidFill>
                  <a:schemeClr val="tx1"/>
                </a:solidFill>
              </a:rPr>
              <a:t>Agglomerative</a:t>
            </a:r>
            <a:endParaRPr lang="en-US" dirty="0">
              <a:solidFill>
                <a:schemeClr val="tx1"/>
              </a:solidFill>
            </a:endParaRPr>
          </a:p>
        </p:txBody>
      </p:sp>
    </p:spTree>
    <p:extLst>
      <p:ext uri="{BB962C8B-B14F-4D97-AF65-F5344CB8AC3E}">
        <p14:creationId xmlns:p14="http://schemas.microsoft.com/office/powerpoint/2010/main" val="3950347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lectric Car Infographics by Slidesgo">
  <a:themeElements>
    <a:clrScheme name="Simple Light">
      <a:dk1>
        <a:srgbClr val="000000"/>
      </a:dk1>
      <a:lt1>
        <a:srgbClr val="FFFFFF"/>
      </a:lt1>
      <a:dk2>
        <a:srgbClr val="595959"/>
      </a:dk2>
      <a:lt2>
        <a:srgbClr val="EEEEEE"/>
      </a:lt2>
      <a:accent1>
        <a:srgbClr val="81E552"/>
      </a:accent1>
      <a:accent2>
        <a:srgbClr val="59BD2F"/>
      </a:accent2>
      <a:accent3>
        <a:srgbClr val="03C8DF"/>
      </a:accent3>
      <a:accent4>
        <a:srgbClr val="029BD8"/>
      </a:accent4>
      <a:accent5>
        <a:srgbClr val="FFDA00"/>
      </a:accent5>
      <a:accent6>
        <a:srgbClr val="FD871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1240</TotalTime>
  <Words>394</Words>
  <Application>Microsoft Office PowerPoint</Application>
  <PresentationFormat>On-screen Show (16:9)</PresentationFormat>
  <Paragraphs>83</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Fira Sans</vt:lpstr>
      <vt:lpstr>Arial</vt:lpstr>
      <vt:lpstr>Roboto</vt:lpstr>
      <vt:lpstr>Simple Light</vt:lpstr>
      <vt:lpstr>Electric Car Infographics by Slidesgo</vt:lpstr>
      <vt:lpstr>Clustering the Battery State of Health in Electric Vehicles</vt:lpstr>
      <vt:lpstr>Background</vt:lpstr>
      <vt:lpstr>Benefit</vt:lpstr>
      <vt:lpstr>Method</vt:lpstr>
      <vt:lpstr>Battery Condition Dataset</vt:lpstr>
      <vt:lpstr>K-Medoid</vt:lpstr>
      <vt:lpstr>K-Medoid</vt:lpstr>
      <vt:lpstr>Agglomerative</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Car Infographics</dc:title>
  <cp:lastModifiedBy>諾丁</cp:lastModifiedBy>
  <cp:revision>17</cp:revision>
  <dcterms:modified xsi:type="dcterms:W3CDTF">2024-06-10T14:05:39Z</dcterms:modified>
</cp:coreProperties>
</file>