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6"/>
    <p:restoredTop sz="97379"/>
  </p:normalViewPr>
  <p:slideViewPr>
    <p:cSldViewPr snapToGrid="0" snapToObjects="1">
      <p:cViewPr varScale="1">
        <p:scale>
          <a:sx n="143" d="100"/>
          <a:sy n="143" d="100"/>
        </p:scale>
        <p:origin x="24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8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4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43ACD-26AA-A141-80B3-19984C39AC3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150201133@svuca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1: </a:t>
            </a:r>
            <a:r>
              <a:rPr lang="en-US" dirty="0" smtClean="0"/>
              <a:t>Personal Photo Album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Vo – </a:t>
            </a:r>
            <a:r>
              <a:rPr lang="en-US" dirty="0" smtClean="0">
                <a:hlinkClick r:id="rId2"/>
              </a:rPr>
              <a:t>150201133@svuca.edu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067"/>
            <a:ext cx="12192000" cy="55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Obj-1: Locate The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 the faces in photos – using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2351567"/>
            <a:ext cx="1556871" cy="1805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840" y="2419380"/>
            <a:ext cx="2353101" cy="19944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776141" y="2532491"/>
            <a:ext cx="2520259" cy="197706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8729895" y="2953066"/>
            <a:ext cx="3071401" cy="240894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6927915" y="4814318"/>
            <a:ext cx="2216710" cy="17387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696" y="4157537"/>
            <a:ext cx="1340716" cy="17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774141" y="2348753"/>
            <a:ext cx="8301318" cy="4410635"/>
          </a:xfrm>
          <a:prstGeom prst="rect">
            <a:avLst/>
          </a:prstGeom>
          <a:solidFill>
            <a:schemeClr val="accent6">
              <a:lumMod val="60000"/>
              <a:lumOff val="4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Obj2 – Recognize the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9706" cy="4351338"/>
          </a:xfrm>
        </p:spPr>
        <p:txBody>
          <a:bodyPr/>
          <a:lstStyle/>
          <a:p>
            <a:r>
              <a:rPr lang="en-US" dirty="0" smtClean="0"/>
              <a:t>The program should go through these 5 steps before it can recognize a face properly</a:t>
            </a:r>
          </a:p>
          <a:p>
            <a:pPr lvl="1"/>
            <a:r>
              <a:rPr lang="en-US" dirty="0"/>
              <a:t>Training Data</a:t>
            </a:r>
          </a:p>
          <a:p>
            <a:pPr lvl="1"/>
            <a:r>
              <a:rPr lang="en-US" dirty="0" smtClean="0"/>
              <a:t>Test Data</a:t>
            </a:r>
          </a:p>
          <a:p>
            <a:pPr lvl="1"/>
            <a:r>
              <a:rPr lang="en-US" dirty="0" smtClean="0"/>
              <a:t>PCA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Validation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210" y="2846294"/>
            <a:ext cx="2205318" cy="13122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16456" y="24769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Training Data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57465" y="2440473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219" y="2809805"/>
            <a:ext cx="1437159" cy="125702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6273053" y="3281082"/>
            <a:ext cx="784412" cy="22133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8639055">
            <a:off x="6141435" y="4607691"/>
            <a:ext cx="1383713" cy="2283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7395879" y="4589927"/>
            <a:ext cx="815794" cy="24204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221764">
            <a:off x="8090433" y="4557177"/>
            <a:ext cx="1257901" cy="2316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063" y="5176524"/>
            <a:ext cx="1063812" cy="14926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331" y="5176524"/>
            <a:ext cx="1286933" cy="1447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3790" y="5266259"/>
            <a:ext cx="1027034" cy="134477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838996" y="4749516"/>
            <a:ext cx="842682" cy="369332"/>
          </a:xfrm>
          <a:prstGeom prst="rect">
            <a:avLst/>
          </a:prstGeom>
          <a:solidFill>
            <a:schemeClr val="bg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41288" y="4662818"/>
            <a:ext cx="842682" cy="369332"/>
          </a:xfrm>
          <a:prstGeom prst="rect">
            <a:avLst/>
          </a:prstGeom>
          <a:solidFill>
            <a:schemeClr val="bg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Steven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82436" y="4710950"/>
            <a:ext cx="842682" cy="369332"/>
          </a:xfrm>
          <a:prstGeom prst="rect">
            <a:avLst/>
          </a:prstGeom>
          <a:solidFill>
            <a:schemeClr val="bg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Tracy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Obj3 – Presenting and Storing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9706" cy="4351338"/>
          </a:xfrm>
        </p:spPr>
        <p:txBody>
          <a:bodyPr/>
          <a:lstStyle/>
          <a:p>
            <a:r>
              <a:rPr lang="en-US" dirty="0" smtClean="0"/>
              <a:t>The classification result will be stored into a database, which can be implemented by</a:t>
            </a:r>
          </a:p>
          <a:p>
            <a:pPr lvl="1"/>
            <a:r>
              <a:rPr lang="en-US" dirty="0" smtClean="0"/>
              <a:t>File system (txt, </a:t>
            </a:r>
            <a:r>
              <a:rPr lang="en-US" dirty="0" err="1" smtClean="0"/>
              <a:t>dat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Spreadsheet (</a:t>
            </a:r>
            <a:r>
              <a:rPr lang="en-US" dirty="0" err="1" smtClean="0"/>
              <a:t>xlsx</a:t>
            </a:r>
            <a:r>
              <a:rPr lang="en-US" dirty="0" smtClean="0"/>
              <a:t>, csv, etc.)</a:t>
            </a:r>
          </a:p>
          <a:p>
            <a:pPr lvl="1"/>
            <a:r>
              <a:rPr lang="en-US" dirty="0" smtClean="0"/>
              <a:t>“Real-world” database system (mongo,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mysql</a:t>
            </a:r>
            <a:r>
              <a:rPr lang="en-US" dirty="0" smtClean="0"/>
              <a:t>, etc.)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1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109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Topic 1: Personal Photo Album Mining</vt:lpstr>
      <vt:lpstr>PowerPoint Presentation</vt:lpstr>
      <vt:lpstr>Obj-1: Locate The Face</vt:lpstr>
      <vt:lpstr>Obj2 – Recognize the face</vt:lpstr>
      <vt:lpstr>Obj3 – Presenting and Storing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1: Face Recognition</dc:title>
  <dc:creator>Steven Vo</dc:creator>
  <cp:lastModifiedBy>Steven Vo</cp:lastModifiedBy>
  <cp:revision>7</cp:revision>
  <dcterms:created xsi:type="dcterms:W3CDTF">2015-07-22T17:49:16Z</dcterms:created>
  <dcterms:modified xsi:type="dcterms:W3CDTF">2015-07-24T22:48:12Z</dcterms:modified>
</cp:coreProperties>
</file>