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/>
    <p:restoredTop sz="94620"/>
  </p:normalViewPr>
  <p:slideViewPr>
    <p:cSldViewPr snapToGrid="0" snapToObjects="1">
      <p:cViewPr varScale="1">
        <p:scale>
          <a:sx n="179" d="100"/>
          <a:sy n="179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3ACD-26AA-A141-80B3-19984C39AC35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150201133@svuca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1: Face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Vo – </a:t>
            </a:r>
            <a:r>
              <a:rPr lang="en-US" dirty="0" smtClean="0">
                <a:hlinkClick r:id="rId2"/>
              </a:rPr>
              <a:t>150201133@svuca.edu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a program (possibly Python) that solve this problem:</a:t>
            </a:r>
          </a:p>
          <a:p>
            <a:pPr lvl="1"/>
            <a:r>
              <a:rPr lang="en-US" dirty="0" smtClean="0"/>
              <a:t>Able to identify &amp; study people faces in the pictures, and</a:t>
            </a:r>
          </a:p>
          <a:p>
            <a:pPr lvl="1"/>
            <a:r>
              <a:rPr lang="en-US" dirty="0" smtClean="0"/>
              <a:t>Tag each face with a label (ID, name, number, etc.) </a:t>
            </a:r>
          </a:p>
          <a:p>
            <a:pPr lvl="1"/>
            <a:r>
              <a:rPr lang="en-US" dirty="0" smtClean="0"/>
              <a:t>When given a set of “new” pictures, able to recognize the “similar” face it has learnt from, by guessing the correct label (ID, name, number).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bird-eye view, the process of facial recognition is as follow:</a:t>
            </a:r>
          </a:p>
          <a:p>
            <a:pPr lvl="1"/>
            <a:r>
              <a:rPr lang="en-US" b="1" dirty="0" smtClean="0"/>
              <a:t>Face detection </a:t>
            </a:r>
            <a:r>
              <a:rPr lang="en-US" dirty="0" smtClean="0"/>
              <a:t>and face representation:</a:t>
            </a:r>
          </a:p>
          <a:p>
            <a:pPr lvl="2"/>
            <a:r>
              <a:rPr lang="en-US" dirty="0" smtClean="0"/>
              <a:t>Find the face in the photo – using </a:t>
            </a:r>
            <a:r>
              <a:rPr lang="en-US" dirty="0" err="1" smtClean="0"/>
              <a:t>OpenCV</a:t>
            </a:r>
            <a:endParaRPr lang="en-US" dirty="0"/>
          </a:p>
          <a:p>
            <a:pPr lvl="2"/>
            <a:r>
              <a:rPr lang="en-US" dirty="0" smtClean="0"/>
              <a:t>Create a representation of each face (aka face signature)</a:t>
            </a:r>
          </a:p>
          <a:p>
            <a:pPr lvl="1"/>
            <a:r>
              <a:rPr lang="en-US" b="1" dirty="0" smtClean="0"/>
              <a:t>Model training</a:t>
            </a:r>
            <a:r>
              <a:rPr lang="en-US" dirty="0" smtClean="0"/>
              <a:t>: convert several examples of a person’s face into a single model</a:t>
            </a:r>
          </a:p>
          <a:p>
            <a:pPr lvl="1"/>
            <a:r>
              <a:rPr lang="en-US" b="1" dirty="0" smtClean="0"/>
              <a:t>Recognition</a:t>
            </a:r>
            <a:r>
              <a:rPr lang="en-US" dirty="0" smtClean="0"/>
              <a:t>: look into the new photo and guess if the faces are in the existing “known” database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Topic 1: Face Recognition</vt:lpstr>
      <vt:lpstr>The Project Objectives</vt:lpstr>
      <vt:lpstr>The methodology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1: Face Recognition</dc:title>
  <dc:creator>Steven Vo</dc:creator>
  <cp:lastModifiedBy>Steven Vo</cp:lastModifiedBy>
  <cp:revision>2</cp:revision>
  <dcterms:created xsi:type="dcterms:W3CDTF">2015-07-22T17:49:16Z</dcterms:created>
  <dcterms:modified xsi:type="dcterms:W3CDTF">2015-07-22T18:01:44Z</dcterms:modified>
</cp:coreProperties>
</file>