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568B62-5FF4-3153-2CA3-CECC0FC9A651}" name="Devi Datta" initials="DD" userId="S::devi@visionempowertrust.org::3c43577a-5f9e-4fe2-bcc3-7381a9a72d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FFFCF3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5281E-BAD7-445F-9BBE-EFC48AF19130}" v="1" dt="2025-05-14T04:18:17.185"/>
    <p1510:client id="{D055F21E-A6FB-F3F6-5324-F92149E90AF0}" v="45" dt="2025-05-12T04:44:18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kan Mandal" userId="S::khokan@visionempowertrust.org::bbe75c0a-6858-4a97-b6a0-c96944e6cf7d" providerId="AD" clId="Web-{3196BC9E-DF1A-5035-66D3-34D3AFF8EE10}"/>
    <pc:docChg chg="modSld">
      <pc:chgData name="Khokan Mandal" userId="S::khokan@visionempowertrust.org::bbe75c0a-6858-4a97-b6a0-c96944e6cf7d" providerId="AD" clId="Web-{3196BC9E-DF1A-5035-66D3-34D3AFF8EE10}" dt="2025-05-09T04:34:09.231" v="0" actId="1076"/>
      <pc:docMkLst>
        <pc:docMk/>
      </pc:docMkLst>
      <pc:sldChg chg="modSp">
        <pc:chgData name="Khokan Mandal" userId="S::khokan@visionempowertrust.org::bbe75c0a-6858-4a97-b6a0-c96944e6cf7d" providerId="AD" clId="Web-{3196BC9E-DF1A-5035-66D3-34D3AFF8EE10}" dt="2025-05-09T04:34:09.231" v="0" actId="1076"/>
        <pc:sldMkLst>
          <pc:docMk/>
          <pc:sldMk cId="2580155456" sldId="262"/>
        </pc:sldMkLst>
        <pc:spChg chg="mod">
          <ac:chgData name="Khokan Mandal" userId="S::khokan@visionempowertrust.org::bbe75c0a-6858-4a97-b6a0-c96944e6cf7d" providerId="AD" clId="Web-{3196BC9E-DF1A-5035-66D3-34D3AFF8EE10}" dt="2025-05-09T04:34:09.231" v="0" actId="1076"/>
          <ac:spMkLst>
            <pc:docMk/>
            <pc:sldMk cId="2580155456" sldId="262"/>
            <ac:spMk id="6" creationId="{9F9EA464-43A4-9D2E-73EE-72BE681D438C}"/>
          </ac:spMkLst>
        </pc:spChg>
      </pc:sldChg>
    </pc:docChg>
  </pc:docChgLst>
  <pc:docChgLst>
    <pc:chgData name="Ramita Paul" userId="S::ramita@visionempowertrust.org::787597f2-b279-4e6f-b62e-28aec46cdd16" providerId="AD" clId="Web-{29A09C9E-F23F-6534-BE0D-CA257EDE96AA}"/>
    <pc:docChg chg="modSld">
      <pc:chgData name="Ramita Paul" userId="S::ramita@visionempowertrust.org::787597f2-b279-4e6f-b62e-28aec46cdd16" providerId="AD" clId="Web-{29A09C9E-F23F-6534-BE0D-CA257EDE96AA}" dt="2025-05-11T13:43:14.860" v="78" actId="20577"/>
      <pc:docMkLst>
        <pc:docMk/>
      </pc:docMkLst>
      <pc:sldChg chg="modSp">
        <pc:chgData name="Ramita Paul" userId="S::ramita@visionempowertrust.org::787597f2-b279-4e6f-b62e-28aec46cdd16" providerId="AD" clId="Web-{29A09C9E-F23F-6534-BE0D-CA257EDE96AA}" dt="2025-05-11T13:14:34.194" v="30" actId="20577"/>
        <pc:sldMkLst>
          <pc:docMk/>
          <pc:sldMk cId="322104118" sldId="257"/>
        </pc:sldMkLst>
        <pc:spChg chg="mod">
          <ac:chgData name="Ramita Paul" userId="S::ramita@visionempowertrust.org::787597f2-b279-4e6f-b62e-28aec46cdd16" providerId="AD" clId="Web-{29A09C9E-F23F-6534-BE0D-CA257EDE96AA}" dt="2025-05-11T13:14:06.881" v="26" actId="20577"/>
          <ac:spMkLst>
            <pc:docMk/>
            <pc:sldMk cId="322104118" sldId="257"/>
            <ac:spMk id="44" creationId="{7DDFA005-9225-4AB2-B906-2F293C78AEA6}"/>
          </ac:spMkLst>
        </pc:spChg>
        <pc:spChg chg="mod">
          <ac:chgData name="Ramita Paul" userId="S::ramita@visionempowertrust.org::787597f2-b279-4e6f-b62e-28aec46cdd16" providerId="AD" clId="Web-{29A09C9E-F23F-6534-BE0D-CA257EDE96AA}" dt="2025-05-11T13:14:27.866" v="28" actId="20577"/>
          <ac:spMkLst>
            <pc:docMk/>
            <pc:sldMk cId="322104118" sldId="257"/>
            <ac:spMk id="47" creationId="{9F13A829-B9C2-4149-B447-0028EA42BE77}"/>
          </ac:spMkLst>
        </pc:spChg>
        <pc:spChg chg="mod">
          <ac:chgData name="Ramita Paul" userId="S::ramita@visionempowertrust.org::787597f2-b279-4e6f-b62e-28aec46cdd16" providerId="AD" clId="Web-{29A09C9E-F23F-6534-BE0D-CA257EDE96AA}" dt="2025-05-11T13:14:34.194" v="30" actId="20577"/>
          <ac:spMkLst>
            <pc:docMk/>
            <pc:sldMk cId="322104118" sldId="257"/>
            <ac:spMk id="48" creationId="{BEF6012C-9D3B-4F1D-A47C-BFD858C79E64}"/>
          </ac:spMkLst>
        </pc:spChg>
        <pc:graphicFrameChg chg="mod modGraphic">
          <ac:chgData name="Ramita Paul" userId="S::ramita@visionempowertrust.org::787597f2-b279-4e6f-b62e-28aec46cdd16" providerId="AD" clId="Web-{29A09C9E-F23F-6534-BE0D-CA257EDE96AA}" dt="2025-05-11T13:12:49.817" v="21"/>
          <ac:graphicFrameMkLst>
            <pc:docMk/>
            <pc:sldMk cId="322104118" sldId="257"/>
            <ac:graphicFrameMk id="5" creationId="{AA5CA19E-6200-42CE-5347-230DDE9DB4BB}"/>
          </ac:graphicFrameMkLst>
        </pc:graphicFrameChg>
        <pc:graphicFrameChg chg="mod modGraphic">
          <ac:chgData name="Ramita Paul" userId="S::ramita@visionempowertrust.org::787597f2-b279-4e6f-b62e-28aec46cdd16" providerId="AD" clId="Web-{29A09C9E-F23F-6534-BE0D-CA257EDE96AA}" dt="2025-05-11T12:32:30.317" v="17"/>
          <ac:graphicFrameMkLst>
            <pc:docMk/>
            <pc:sldMk cId="322104118" sldId="257"/>
            <ac:graphicFrameMk id="11" creationId="{DC949116-681B-B7C1-10F2-6E81BD9CB5A5}"/>
          </ac:graphicFrameMkLst>
        </pc:graphicFrameChg>
      </pc:sldChg>
      <pc:sldChg chg="modSp">
        <pc:chgData name="Ramita Paul" userId="S::ramita@visionempowertrust.org::787597f2-b279-4e6f-b62e-28aec46cdd16" providerId="AD" clId="Web-{29A09C9E-F23F-6534-BE0D-CA257EDE96AA}" dt="2025-05-11T13:43:14.860" v="78" actId="20577"/>
        <pc:sldMkLst>
          <pc:docMk/>
          <pc:sldMk cId="1467416160" sldId="263"/>
        </pc:sldMkLst>
        <pc:graphicFrameChg chg="modGraphic">
          <ac:chgData name="Ramita Paul" userId="S::ramita@visionempowertrust.org::787597f2-b279-4e6f-b62e-28aec46cdd16" providerId="AD" clId="Web-{29A09C9E-F23F-6534-BE0D-CA257EDE96AA}" dt="2025-05-11T13:43:14.860" v="78" actId="20577"/>
          <ac:graphicFrameMkLst>
            <pc:docMk/>
            <pc:sldMk cId="1467416160" sldId="263"/>
            <ac:graphicFrameMk id="6" creationId="{FF9800DC-587B-B092-8A08-6CF1C3A8D45D}"/>
          </ac:graphicFrameMkLst>
        </pc:graphicFrameChg>
      </pc:sldChg>
    </pc:docChg>
  </pc:docChgLst>
  <pc:docChgLst>
    <pc:chgData name="Khokan Mandal" userId="S::khokan@visionempowertrust.org::bbe75c0a-6858-4a97-b6a0-c96944e6cf7d" providerId="AD" clId="Web-{81B5281E-BAD7-445F-9BBE-EFC48AF19130}"/>
    <pc:docChg chg="modSld">
      <pc:chgData name="Khokan Mandal" userId="S::khokan@visionempowertrust.org::bbe75c0a-6858-4a97-b6a0-c96944e6cf7d" providerId="AD" clId="Web-{81B5281E-BAD7-445F-9BBE-EFC48AF19130}" dt="2025-05-14T04:18:17.185" v="0" actId="20577"/>
      <pc:docMkLst>
        <pc:docMk/>
      </pc:docMkLst>
      <pc:sldChg chg="modSp">
        <pc:chgData name="Khokan Mandal" userId="S::khokan@visionempowertrust.org::bbe75c0a-6858-4a97-b6a0-c96944e6cf7d" providerId="AD" clId="Web-{81B5281E-BAD7-445F-9BBE-EFC48AF19130}" dt="2025-05-14T04:18:17.185" v="0" actId="20577"/>
        <pc:sldMkLst>
          <pc:docMk/>
          <pc:sldMk cId="3541737756" sldId="260"/>
        </pc:sldMkLst>
        <pc:spChg chg="mod">
          <ac:chgData name="Khokan Mandal" userId="S::khokan@visionempowertrust.org::bbe75c0a-6858-4a97-b6a0-c96944e6cf7d" providerId="AD" clId="Web-{81B5281E-BAD7-445F-9BBE-EFC48AF19130}" dt="2025-05-14T04:18:17.185" v="0" actId="20577"/>
          <ac:spMkLst>
            <pc:docMk/>
            <pc:sldMk cId="3541737756" sldId="260"/>
            <ac:spMk id="9" creationId="{57E4879F-74F5-646B-864F-9BEAE6032D2E}"/>
          </ac:spMkLst>
        </pc:spChg>
      </pc:sldChg>
    </pc:docChg>
  </pc:docChgLst>
  <pc:docChgLst>
    <pc:chgData name="Khokan Mandal" userId="S::khokan@visionempowertrust.org::bbe75c0a-6858-4a97-b6a0-c96944e6cf7d" providerId="AD" clId="Web-{4EDF758F-3A12-CED2-C7E6-201200ADDBBE}"/>
    <pc:docChg chg="modSld">
      <pc:chgData name="Khokan Mandal" userId="S::khokan@visionempowertrust.org::bbe75c0a-6858-4a97-b6a0-c96944e6cf7d" providerId="AD" clId="Web-{4EDF758F-3A12-CED2-C7E6-201200ADDBBE}" dt="2025-05-08T09:55:43.335" v="205"/>
      <pc:docMkLst>
        <pc:docMk/>
      </pc:docMkLst>
      <pc:sldChg chg="modSp">
        <pc:chgData name="Khokan Mandal" userId="S::khokan@visionempowertrust.org::bbe75c0a-6858-4a97-b6a0-c96944e6cf7d" providerId="AD" clId="Web-{4EDF758F-3A12-CED2-C7E6-201200ADDBBE}" dt="2025-05-08T09:47:38.373" v="154" actId="1076"/>
        <pc:sldMkLst>
          <pc:docMk/>
          <pc:sldMk cId="2583976995" sldId="256"/>
        </pc:sldMkLst>
        <pc:spChg chg="mod">
          <ac:chgData name="Khokan Mandal" userId="S::khokan@visionempowertrust.org::bbe75c0a-6858-4a97-b6a0-c96944e6cf7d" providerId="AD" clId="Web-{4EDF758F-3A12-CED2-C7E6-201200ADDBBE}" dt="2025-05-08T09:47:38.373" v="154" actId="1076"/>
          <ac:spMkLst>
            <pc:docMk/>
            <pc:sldMk cId="2583976995" sldId="256"/>
            <ac:spMk id="2" creationId="{D8F687CC-A6CE-42D8-89C9-FADEE0262FD0}"/>
          </ac:spMkLst>
        </pc:spChg>
        <pc:picChg chg="mod">
          <ac:chgData name="Khokan Mandal" userId="S::khokan@visionempowertrust.org::bbe75c0a-6858-4a97-b6a0-c96944e6cf7d" providerId="AD" clId="Web-{4EDF758F-3A12-CED2-C7E6-201200ADDBBE}" dt="2025-05-08T09:47:19.263" v="152" actId="1076"/>
          <ac:picMkLst>
            <pc:docMk/>
            <pc:sldMk cId="2583976995" sldId="256"/>
            <ac:picMk id="5" creationId="{4A60DF98-B65D-7364-37C3-55E2EA0BB8F9}"/>
          </ac:picMkLst>
        </pc:picChg>
      </pc:sldChg>
      <pc:sldChg chg="modSp">
        <pc:chgData name="Khokan Mandal" userId="S::khokan@visionempowertrust.org::bbe75c0a-6858-4a97-b6a0-c96944e6cf7d" providerId="AD" clId="Web-{4EDF758F-3A12-CED2-C7E6-201200ADDBBE}" dt="2025-05-08T08:58:38.174" v="123" actId="20577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4EDF758F-3A12-CED2-C7E6-201200ADDBBE}" dt="2025-05-08T08:58:38.174" v="123" actId="20577"/>
          <ac:spMkLst>
            <pc:docMk/>
            <pc:sldMk cId="322104118" sldId="257"/>
            <ac:spMk id="44" creationId="{7DDFA005-9225-4AB2-B906-2F293C78AEA6}"/>
          </ac:spMkLst>
        </pc:spChg>
        <pc:graphicFrameChg chg="mod modGraphic">
          <ac:chgData name="Khokan Mandal" userId="S::khokan@visionempowertrust.org::bbe75c0a-6858-4a97-b6a0-c96944e6cf7d" providerId="AD" clId="Web-{4EDF758F-3A12-CED2-C7E6-201200ADDBBE}" dt="2025-05-08T08:58:22.298" v="120"/>
          <ac:graphicFrameMkLst>
            <pc:docMk/>
            <pc:sldMk cId="322104118" sldId="257"/>
            <ac:graphicFrameMk id="5" creationId="{AA5CA19E-6200-42CE-5347-230DDE9DB4BB}"/>
          </ac:graphicFrameMkLst>
        </pc:graphicFrameChg>
        <pc:graphicFrameChg chg="mod modGraphic">
          <ac:chgData name="Khokan Mandal" userId="S::khokan@visionempowertrust.org::bbe75c0a-6858-4a97-b6a0-c96944e6cf7d" providerId="AD" clId="Web-{4EDF758F-3A12-CED2-C7E6-201200ADDBBE}" dt="2025-05-08T08:57:16.610" v="38"/>
          <ac:graphicFrameMkLst>
            <pc:docMk/>
            <pc:sldMk cId="322104118" sldId="257"/>
            <ac:graphicFrameMk id="10" creationId="{A7CA5C52-09D3-0D28-4AA8-CD6A30D2B9D0}"/>
          </ac:graphicFrameMkLst>
        </pc:graphicFrameChg>
        <pc:graphicFrameChg chg="mod modGraphic">
          <ac:chgData name="Khokan Mandal" userId="S::khokan@visionempowertrust.org::bbe75c0a-6858-4a97-b6a0-c96944e6cf7d" providerId="AD" clId="Web-{4EDF758F-3A12-CED2-C7E6-201200ADDBBE}" dt="2025-05-08T08:57:26.344" v="53"/>
          <ac:graphicFrameMkLst>
            <pc:docMk/>
            <pc:sldMk cId="322104118" sldId="257"/>
            <ac:graphicFrameMk id="11" creationId="{DC949116-681B-B7C1-10F2-6E81BD9CB5A5}"/>
          </ac:graphicFrameMkLst>
        </pc:graphicFrameChg>
        <pc:graphicFrameChg chg="mod modGraphic">
          <ac:chgData name="Khokan Mandal" userId="S::khokan@visionempowertrust.org::bbe75c0a-6858-4a97-b6a0-c96944e6cf7d" providerId="AD" clId="Web-{4EDF758F-3A12-CED2-C7E6-201200ADDBBE}" dt="2025-05-08T08:57:38.532" v="68"/>
          <ac:graphicFrameMkLst>
            <pc:docMk/>
            <pc:sldMk cId="322104118" sldId="257"/>
            <ac:graphicFrameMk id="12" creationId="{4EEED3A6-93DF-310C-660F-39802178A95C}"/>
          </ac:graphicFrameMkLst>
        </pc:graphicFrameChg>
      </pc:sldChg>
      <pc:sldChg chg="modSp">
        <pc:chgData name="Khokan Mandal" userId="S::khokan@visionempowertrust.org::bbe75c0a-6858-4a97-b6a0-c96944e6cf7d" providerId="AD" clId="Web-{4EDF758F-3A12-CED2-C7E6-201200ADDBBE}" dt="2025-05-08T09:51:07.971" v="171" actId="20577"/>
        <pc:sldMkLst>
          <pc:docMk/>
          <pc:sldMk cId="1585569704" sldId="258"/>
        </pc:sldMkLst>
        <pc:spChg chg="mod">
          <ac:chgData name="Khokan Mandal" userId="S::khokan@visionempowertrust.org::bbe75c0a-6858-4a97-b6a0-c96944e6cf7d" providerId="AD" clId="Web-{4EDF758F-3A12-CED2-C7E6-201200ADDBBE}" dt="2025-05-08T09:51:07.971" v="171" actId="20577"/>
          <ac:spMkLst>
            <pc:docMk/>
            <pc:sldMk cId="1585569704" sldId="258"/>
            <ac:spMk id="69" creationId="{FD992768-E7FF-C1AD-7A50-EE53156F9A66}"/>
          </ac:spMkLst>
        </pc:spChg>
      </pc:sldChg>
      <pc:sldChg chg="addSp delSp modSp">
        <pc:chgData name="Khokan Mandal" userId="S::khokan@visionempowertrust.org::bbe75c0a-6858-4a97-b6a0-c96944e6cf7d" providerId="AD" clId="Web-{4EDF758F-3A12-CED2-C7E6-201200ADDBBE}" dt="2025-05-08T09:51:33.049" v="175" actId="20577"/>
        <pc:sldMkLst>
          <pc:docMk/>
          <pc:sldMk cId="1966750654" sldId="259"/>
        </pc:sldMkLst>
        <pc:spChg chg="add del mod">
          <ac:chgData name="Khokan Mandal" userId="S::khokan@visionempowertrust.org::bbe75c0a-6858-4a97-b6a0-c96944e6cf7d" providerId="AD" clId="Web-{4EDF758F-3A12-CED2-C7E6-201200ADDBBE}" dt="2025-05-08T09:51:33.049" v="175" actId="20577"/>
          <ac:spMkLst>
            <pc:docMk/>
            <pc:sldMk cId="1966750654" sldId="259"/>
            <ac:spMk id="7" creationId="{E1FB4CC5-82DC-CA58-C8A5-AD5B2453DB07}"/>
          </ac:spMkLst>
        </pc:spChg>
      </pc:sldChg>
      <pc:sldChg chg="modSp">
        <pc:chgData name="Khokan Mandal" userId="S::khokan@visionempowertrust.org::bbe75c0a-6858-4a97-b6a0-c96944e6cf7d" providerId="AD" clId="Web-{4EDF758F-3A12-CED2-C7E6-201200ADDBBE}" dt="2025-05-08T09:51:52.409" v="176" actId="20577"/>
        <pc:sldMkLst>
          <pc:docMk/>
          <pc:sldMk cId="3541737756" sldId="260"/>
        </pc:sldMkLst>
        <pc:spChg chg="mod">
          <ac:chgData name="Khokan Mandal" userId="S::khokan@visionempowertrust.org::bbe75c0a-6858-4a97-b6a0-c96944e6cf7d" providerId="AD" clId="Web-{4EDF758F-3A12-CED2-C7E6-201200ADDBBE}" dt="2025-05-08T09:51:52.409" v="176" actId="20577"/>
          <ac:spMkLst>
            <pc:docMk/>
            <pc:sldMk cId="3541737756" sldId="260"/>
            <ac:spMk id="5" creationId="{612F173D-B452-D2E5-48B6-52FD65E3B9E6}"/>
          </ac:spMkLst>
        </pc:spChg>
      </pc:sldChg>
      <pc:sldChg chg="modSp">
        <pc:chgData name="Khokan Mandal" userId="S::khokan@visionempowertrust.org::bbe75c0a-6858-4a97-b6a0-c96944e6cf7d" providerId="AD" clId="Web-{4EDF758F-3A12-CED2-C7E6-201200ADDBBE}" dt="2025-05-08T09:52:01.456" v="178" actId="20577"/>
        <pc:sldMkLst>
          <pc:docMk/>
          <pc:sldMk cId="2000817632" sldId="261"/>
        </pc:sldMkLst>
        <pc:spChg chg="mod">
          <ac:chgData name="Khokan Mandal" userId="S::khokan@visionempowertrust.org::bbe75c0a-6858-4a97-b6a0-c96944e6cf7d" providerId="AD" clId="Web-{4EDF758F-3A12-CED2-C7E6-201200ADDBBE}" dt="2025-05-08T09:52:01.456" v="178" actId="20577"/>
          <ac:spMkLst>
            <pc:docMk/>
            <pc:sldMk cId="2000817632" sldId="261"/>
            <ac:spMk id="5" creationId="{B29518D0-DEDB-F61A-C6A8-7CA295CDBAB9}"/>
          </ac:spMkLst>
        </pc:spChg>
      </pc:sldChg>
      <pc:sldChg chg="addSp delSp modSp">
        <pc:chgData name="Khokan Mandal" userId="S::khokan@visionempowertrust.org::bbe75c0a-6858-4a97-b6a0-c96944e6cf7d" providerId="AD" clId="Web-{4EDF758F-3A12-CED2-C7E6-201200ADDBBE}" dt="2025-05-08T09:55:43.335" v="205"/>
        <pc:sldMkLst>
          <pc:docMk/>
          <pc:sldMk cId="2580155456" sldId="262"/>
        </pc:sldMkLst>
        <pc:spChg chg="add del mod">
          <ac:chgData name="Khokan Mandal" userId="S::khokan@visionempowertrust.org::bbe75c0a-6858-4a97-b6a0-c96944e6cf7d" providerId="AD" clId="Web-{4EDF758F-3A12-CED2-C7E6-201200ADDBBE}" dt="2025-05-08T09:48:33.687" v="155"/>
          <ac:spMkLst>
            <pc:docMk/>
            <pc:sldMk cId="2580155456" sldId="262"/>
            <ac:spMk id="3" creationId="{E7C1177E-E614-B5BF-5256-ECB9D1FE24B7}"/>
          </ac:spMkLst>
        </pc:spChg>
        <pc:spChg chg="add mod">
          <ac:chgData name="Khokan Mandal" userId="S::khokan@visionempowertrust.org::bbe75c0a-6858-4a97-b6a0-c96944e6cf7d" providerId="AD" clId="Web-{4EDF758F-3A12-CED2-C7E6-201200ADDBBE}" dt="2025-05-08T09:49:53.813" v="166" actId="1076"/>
          <ac:spMkLst>
            <pc:docMk/>
            <pc:sldMk cId="2580155456" sldId="262"/>
            <ac:spMk id="4" creationId="{1FDABC6D-FA0C-BF54-2766-B482A80C7662}"/>
          </ac:spMkLst>
        </pc:spChg>
        <pc:spChg chg="add mod">
          <ac:chgData name="Khokan Mandal" userId="S::khokan@visionempowertrust.org::bbe75c0a-6858-4a97-b6a0-c96944e6cf7d" providerId="AD" clId="Web-{4EDF758F-3A12-CED2-C7E6-201200ADDBBE}" dt="2025-05-08T09:49:50.782" v="165" actId="1076"/>
          <ac:spMkLst>
            <pc:docMk/>
            <pc:sldMk cId="2580155456" sldId="262"/>
            <ac:spMk id="5" creationId="{45C8C093-AB7A-4840-BF7A-DAD1CC6F8471}"/>
          </ac:spMkLst>
        </pc:spChg>
        <pc:spChg chg="add mod">
          <ac:chgData name="Khokan Mandal" userId="S::khokan@visionempowertrust.org::bbe75c0a-6858-4a97-b6a0-c96944e6cf7d" providerId="AD" clId="Web-{4EDF758F-3A12-CED2-C7E6-201200ADDBBE}" dt="2025-05-08T09:54:27.709" v="191" actId="1076"/>
          <ac:spMkLst>
            <pc:docMk/>
            <pc:sldMk cId="2580155456" sldId="262"/>
            <ac:spMk id="6" creationId="{9F9EA464-43A4-9D2E-73EE-72BE681D438C}"/>
          </ac:spMkLst>
        </pc:spChg>
        <pc:spChg chg="add mod">
          <ac:chgData name="Khokan Mandal" userId="S::khokan@visionempowertrust.org::bbe75c0a-6858-4a97-b6a0-c96944e6cf7d" providerId="AD" clId="Web-{4EDF758F-3A12-CED2-C7E6-201200ADDBBE}" dt="2025-05-08T09:54:35.506" v="192" actId="1076"/>
          <ac:spMkLst>
            <pc:docMk/>
            <pc:sldMk cId="2580155456" sldId="262"/>
            <ac:spMk id="7" creationId="{0D4CEF09-1262-9FFF-3BC1-B4E69BC95F27}"/>
          </ac:spMkLst>
        </pc:spChg>
        <pc:spChg chg="mod">
          <ac:chgData name="Khokan Mandal" userId="S::khokan@visionempowertrust.org::bbe75c0a-6858-4a97-b6a0-c96944e6cf7d" providerId="AD" clId="Web-{4EDF758F-3A12-CED2-C7E6-201200ADDBBE}" dt="2025-05-08T09:55:43.335" v="205"/>
          <ac:spMkLst>
            <pc:docMk/>
            <pc:sldMk cId="2580155456" sldId="262"/>
            <ac:spMk id="8" creationId="{AB8192B3-635C-FECB-CAD7-4C62C3E405E3}"/>
          </ac:spMkLst>
        </pc:spChg>
        <pc:spChg chg="del mod">
          <ac:chgData name="Khokan Mandal" userId="S::khokan@visionempowertrust.org::bbe75c0a-6858-4a97-b6a0-c96944e6cf7d" providerId="AD" clId="Web-{4EDF758F-3A12-CED2-C7E6-201200ADDBBE}" dt="2025-05-08T09:01:17.520" v="126"/>
          <ac:spMkLst>
            <pc:docMk/>
            <pc:sldMk cId="2580155456" sldId="262"/>
            <ac:spMk id="9" creationId="{ED1C7751-D9F5-8D65-E912-E40AAF706366}"/>
          </ac:spMkLst>
        </pc:spChg>
      </pc:sldChg>
      <pc:sldChg chg="modSp">
        <pc:chgData name="Khokan Mandal" userId="S::khokan@visionempowertrust.org::bbe75c0a-6858-4a97-b6a0-c96944e6cf7d" providerId="AD" clId="Web-{4EDF758F-3A12-CED2-C7E6-201200ADDBBE}" dt="2025-05-08T09:51:00.846" v="169" actId="20577"/>
        <pc:sldMkLst>
          <pc:docMk/>
          <pc:sldMk cId="1467416160" sldId="263"/>
        </pc:sldMkLst>
        <pc:spChg chg="mod">
          <ac:chgData name="Khokan Mandal" userId="S::khokan@visionempowertrust.org::bbe75c0a-6858-4a97-b6a0-c96944e6cf7d" providerId="AD" clId="Web-{4EDF758F-3A12-CED2-C7E6-201200ADDBBE}" dt="2025-05-08T09:51:00.846" v="169" actId="20577"/>
          <ac:spMkLst>
            <pc:docMk/>
            <pc:sldMk cId="1467416160" sldId="263"/>
            <ac:spMk id="3" creationId="{5B3D11AF-2F55-77D7-755B-6688A5E9F0B8}"/>
          </ac:spMkLst>
        </pc:spChg>
        <pc:graphicFrameChg chg="mod modGraphic">
          <ac:chgData name="Khokan Mandal" userId="S::khokan@visionempowertrust.org::bbe75c0a-6858-4a97-b6a0-c96944e6cf7d" providerId="AD" clId="Web-{4EDF758F-3A12-CED2-C7E6-201200ADDBBE}" dt="2025-05-08T09:50:26.204" v="168" actId="20577"/>
          <ac:graphicFrameMkLst>
            <pc:docMk/>
            <pc:sldMk cId="1467416160" sldId="263"/>
            <ac:graphicFrameMk id="6" creationId="{FF9800DC-587B-B092-8A08-6CF1C3A8D45D}"/>
          </ac:graphicFrameMkLst>
        </pc:graphicFrameChg>
      </pc:sldChg>
    </pc:docChg>
  </pc:docChgLst>
  <pc:docChgLst>
    <pc:chgData name="Bipasha" userId="S::bipasha@visionempowertrust.org::adafce4b-d93b-40f8-b2b5-aff1b1000cae" providerId="AD" clId="Web-{31DD42A2-889E-A626-BA55-E9FC1E340EB7}"/>
    <pc:docChg chg="modSld">
      <pc:chgData name="Bipasha" userId="S::bipasha@visionempowertrust.org::adafce4b-d93b-40f8-b2b5-aff1b1000cae" providerId="AD" clId="Web-{31DD42A2-889E-A626-BA55-E9FC1E340EB7}" dt="2025-05-12T02:58:34.812" v="91" actId="20577"/>
      <pc:docMkLst>
        <pc:docMk/>
      </pc:docMkLst>
      <pc:sldChg chg="modSp">
        <pc:chgData name="Bipasha" userId="S::bipasha@visionempowertrust.org::adafce4b-d93b-40f8-b2b5-aff1b1000cae" providerId="AD" clId="Web-{31DD42A2-889E-A626-BA55-E9FC1E340EB7}" dt="2025-05-12T02:58:34.812" v="91" actId="20577"/>
        <pc:sldMkLst>
          <pc:docMk/>
          <pc:sldMk cId="3541737756" sldId="260"/>
        </pc:sldMkLst>
        <pc:spChg chg="mod">
          <ac:chgData name="Bipasha" userId="S::bipasha@visionempowertrust.org::adafce4b-d93b-40f8-b2b5-aff1b1000cae" providerId="AD" clId="Web-{31DD42A2-889E-A626-BA55-E9FC1E340EB7}" dt="2025-05-12T02:54:06.536" v="20" actId="20577"/>
          <ac:spMkLst>
            <pc:docMk/>
            <pc:sldMk cId="3541737756" sldId="260"/>
            <ac:spMk id="10" creationId="{7DBE8735-D4FA-9E14-9A74-8EA49287D47E}"/>
          </ac:spMkLst>
        </pc:spChg>
        <pc:spChg chg="mod">
          <ac:chgData name="Bipasha" userId="S::bipasha@visionempowertrust.org::adafce4b-d93b-40f8-b2b5-aff1b1000cae" providerId="AD" clId="Web-{31DD42A2-889E-A626-BA55-E9FC1E340EB7}" dt="2025-05-12T02:58:34.812" v="91" actId="20577"/>
          <ac:spMkLst>
            <pc:docMk/>
            <pc:sldMk cId="3541737756" sldId="260"/>
            <ac:spMk id="11" creationId="{4C477974-0D2A-47AD-8E7E-B65AD01A5632}"/>
          </ac:spMkLst>
        </pc:spChg>
      </pc:sldChg>
    </pc:docChg>
  </pc:docChgLst>
  <pc:docChgLst>
    <pc:chgData name="Khokan Mandal" userId="S::khokan@visionempowertrust.org::bbe75c0a-6858-4a97-b6a0-c96944e6cf7d" providerId="AD" clId="Web-{BE86713F-3111-41BE-77D7-07D922C68050}"/>
    <pc:docChg chg="modSld">
      <pc:chgData name="Khokan Mandal" userId="S::khokan@visionempowertrust.org::bbe75c0a-6858-4a97-b6a0-c96944e6cf7d" providerId="AD" clId="Web-{BE86713F-3111-41BE-77D7-07D922C68050}" dt="2025-05-08T06:44:51.058" v="20" actId="20577"/>
      <pc:docMkLst>
        <pc:docMk/>
      </pc:docMkLst>
      <pc:sldChg chg="modSp">
        <pc:chgData name="Khokan Mandal" userId="S::khokan@visionempowertrust.org::bbe75c0a-6858-4a97-b6a0-c96944e6cf7d" providerId="AD" clId="Web-{BE86713F-3111-41BE-77D7-07D922C68050}" dt="2025-05-08T06:39:58.366" v="1" actId="1076"/>
        <pc:sldMkLst>
          <pc:docMk/>
          <pc:sldMk cId="2583976995" sldId="256"/>
        </pc:sldMkLst>
        <pc:picChg chg="mod">
          <ac:chgData name="Khokan Mandal" userId="S::khokan@visionempowertrust.org::bbe75c0a-6858-4a97-b6a0-c96944e6cf7d" providerId="AD" clId="Web-{BE86713F-3111-41BE-77D7-07D922C68050}" dt="2025-05-08T06:39:58.366" v="1" actId="1076"/>
          <ac:picMkLst>
            <pc:docMk/>
            <pc:sldMk cId="2583976995" sldId="256"/>
            <ac:picMk id="5" creationId="{4A60DF98-B65D-7364-37C3-55E2EA0BB8F9}"/>
          </ac:picMkLst>
        </pc:picChg>
      </pc:sldChg>
      <pc:sldChg chg="addSp delSp modSp">
        <pc:chgData name="Khokan Mandal" userId="S::khokan@visionempowertrust.org::bbe75c0a-6858-4a97-b6a0-c96944e6cf7d" providerId="AD" clId="Web-{BE86713F-3111-41BE-77D7-07D922C68050}" dt="2025-05-08T06:44:10.245" v="14" actId="20577"/>
        <pc:sldMkLst>
          <pc:docMk/>
          <pc:sldMk cId="1585569704" sldId="258"/>
        </pc:sldMkLst>
        <pc:spChg chg="add mod">
          <ac:chgData name="Khokan Mandal" userId="S::khokan@visionempowertrust.org::bbe75c0a-6858-4a97-b6a0-c96944e6cf7d" providerId="AD" clId="Web-{BE86713F-3111-41BE-77D7-07D922C68050}" dt="2025-05-08T06:44:10.245" v="14" actId="20577"/>
          <ac:spMkLst>
            <pc:docMk/>
            <pc:sldMk cId="1585569704" sldId="258"/>
            <ac:spMk id="69" creationId="{FD992768-E7FF-C1AD-7A50-EE53156F9A66}"/>
          </ac:spMkLst>
        </pc:spChg>
        <pc:spChg chg="add del">
          <ac:chgData name="Khokan Mandal" userId="S::khokan@visionempowertrust.org::bbe75c0a-6858-4a97-b6a0-c96944e6cf7d" providerId="AD" clId="Web-{BE86713F-3111-41BE-77D7-07D922C68050}" dt="2025-05-08T06:43:51.182" v="10"/>
          <ac:spMkLst>
            <pc:docMk/>
            <pc:sldMk cId="1585569704" sldId="258"/>
            <ac:spMk id="71" creationId="{78F692C1-4D70-FECC-E370-9768300F9AED}"/>
          </ac:spMkLst>
        </pc:spChg>
        <pc:graphicFrameChg chg="mod">
          <ac:chgData name="Khokan Mandal" userId="S::khokan@visionempowertrust.org::bbe75c0a-6858-4a97-b6a0-c96944e6cf7d" providerId="AD" clId="Web-{BE86713F-3111-41BE-77D7-07D922C68050}" dt="2025-05-08T06:42:14.165" v="2" actId="14100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addSp modSp">
        <pc:chgData name="Khokan Mandal" userId="S::khokan@visionempowertrust.org::bbe75c0a-6858-4a97-b6a0-c96944e6cf7d" providerId="AD" clId="Web-{BE86713F-3111-41BE-77D7-07D922C68050}" dt="2025-05-08T06:44:29.917" v="16" actId="20577"/>
        <pc:sldMkLst>
          <pc:docMk/>
          <pc:sldMk cId="1966750654" sldId="259"/>
        </pc:sldMkLst>
        <pc:spChg chg="add mod">
          <ac:chgData name="Khokan Mandal" userId="S::khokan@visionempowertrust.org::bbe75c0a-6858-4a97-b6a0-c96944e6cf7d" providerId="AD" clId="Web-{BE86713F-3111-41BE-77D7-07D922C68050}" dt="2025-05-08T06:44:29.917" v="16" actId="20577"/>
          <ac:spMkLst>
            <pc:docMk/>
            <pc:sldMk cId="1966750654" sldId="259"/>
            <ac:spMk id="7" creationId="{E1FB4CC5-82DC-CA58-C8A5-AD5B2453DB07}"/>
          </ac:spMkLst>
        </pc:spChg>
      </pc:sldChg>
      <pc:sldChg chg="addSp modSp">
        <pc:chgData name="Khokan Mandal" userId="S::khokan@visionempowertrust.org::bbe75c0a-6858-4a97-b6a0-c96944e6cf7d" providerId="AD" clId="Web-{BE86713F-3111-41BE-77D7-07D922C68050}" dt="2025-05-08T06:44:42.964" v="18" actId="20577"/>
        <pc:sldMkLst>
          <pc:docMk/>
          <pc:sldMk cId="3541737756" sldId="260"/>
        </pc:sldMkLst>
        <pc:spChg chg="add mod">
          <ac:chgData name="Khokan Mandal" userId="S::khokan@visionempowertrust.org::bbe75c0a-6858-4a97-b6a0-c96944e6cf7d" providerId="AD" clId="Web-{BE86713F-3111-41BE-77D7-07D922C68050}" dt="2025-05-08T06:44:42.964" v="18" actId="20577"/>
          <ac:spMkLst>
            <pc:docMk/>
            <pc:sldMk cId="3541737756" sldId="260"/>
            <ac:spMk id="5" creationId="{612F173D-B452-D2E5-48B6-52FD65E3B9E6}"/>
          </ac:spMkLst>
        </pc:spChg>
      </pc:sldChg>
      <pc:sldChg chg="addSp modSp">
        <pc:chgData name="Khokan Mandal" userId="S::khokan@visionempowertrust.org::bbe75c0a-6858-4a97-b6a0-c96944e6cf7d" providerId="AD" clId="Web-{BE86713F-3111-41BE-77D7-07D922C68050}" dt="2025-05-08T06:44:51.058" v="20" actId="20577"/>
        <pc:sldMkLst>
          <pc:docMk/>
          <pc:sldMk cId="2000817632" sldId="261"/>
        </pc:sldMkLst>
        <pc:spChg chg="add mod">
          <ac:chgData name="Khokan Mandal" userId="S::khokan@visionempowertrust.org::bbe75c0a-6858-4a97-b6a0-c96944e6cf7d" providerId="AD" clId="Web-{BE86713F-3111-41BE-77D7-07D922C68050}" dt="2025-05-08T06:44:51.058" v="20" actId="20577"/>
          <ac:spMkLst>
            <pc:docMk/>
            <pc:sldMk cId="2000817632" sldId="261"/>
            <ac:spMk id="5" creationId="{B29518D0-DEDB-F61A-C6A8-7CA295CDBAB9}"/>
          </ac:spMkLst>
        </pc:spChg>
      </pc:sldChg>
    </pc:docChg>
  </pc:docChgLst>
  <pc:docChgLst>
    <pc:chgData name="Devi Datta" userId="S::devi@visionempowertrust.org::3c43577a-5f9e-4fe2-bcc3-7381a9a72d33" providerId="AD" clId="Web-{FA6D9F40-3906-D0AD-97CC-A061EC3A8852}"/>
    <pc:docChg chg="modSld">
      <pc:chgData name="Devi Datta" userId="S::devi@visionempowertrust.org::3c43577a-5f9e-4fe2-bcc3-7381a9a72d33" providerId="AD" clId="Web-{FA6D9F40-3906-D0AD-97CC-A061EC3A8852}" dt="2025-05-09T10:47:01.629" v="154" actId="20577"/>
      <pc:docMkLst>
        <pc:docMk/>
      </pc:docMkLst>
      <pc:sldChg chg="modSp">
        <pc:chgData name="Devi Datta" userId="S::devi@visionempowertrust.org::3c43577a-5f9e-4fe2-bcc3-7381a9a72d33" providerId="AD" clId="Web-{FA6D9F40-3906-D0AD-97CC-A061EC3A8852}" dt="2025-05-09T10:32:41.409" v="20" actId="1076"/>
        <pc:sldMkLst>
          <pc:docMk/>
          <pc:sldMk cId="1585569704" sldId="258"/>
        </pc:sldMkLst>
        <pc:graphicFrameChg chg="mod">
          <ac:chgData name="Devi Datta" userId="S::devi@visionempowertrust.org::3c43577a-5f9e-4fe2-bcc3-7381a9a72d33" providerId="AD" clId="Web-{FA6D9F40-3906-D0AD-97CC-A061EC3A8852}" dt="2025-05-09T10:32:41.409" v="20" actId="1076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modSp">
        <pc:chgData name="Devi Datta" userId="S::devi@visionempowertrust.org::3c43577a-5f9e-4fe2-bcc3-7381a9a72d33" providerId="AD" clId="Web-{FA6D9F40-3906-D0AD-97CC-A061EC3A8852}" dt="2025-05-09T10:47:01.629" v="154" actId="20577"/>
        <pc:sldMkLst>
          <pc:docMk/>
          <pc:sldMk cId="3541737756" sldId="260"/>
        </pc:sldMkLst>
        <pc:spChg chg="mod">
          <ac:chgData name="Devi Datta" userId="S::devi@visionempowertrust.org::3c43577a-5f9e-4fe2-bcc3-7381a9a72d33" providerId="AD" clId="Web-{FA6D9F40-3906-D0AD-97CC-A061EC3A8852}" dt="2025-05-09T10:34:10.301" v="88" actId="20577"/>
          <ac:spMkLst>
            <pc:docMk/>
            <pc:sldMk cId="3541737756" sldId="260"/>
            <ac:spMk id="8" creationId="{CC9AB49A-F644-2D34-5F11-A3FD420F06D3}"/>
          </ac:spMkLst>
        </pc:spChg>
        <pc:spChg chg="mod">
          <ac:chgData name="Devi Datta" userId="S::devi@visionempowertrust.org::3c43577a-5f9e-4fe2-bcc3-7381a9a72d33" providerId="AD" clId="Web-{FA6D9F40-3906-D0AD-97CC-A061EC3A8852}" dt="2025-05-09T10:47:01.629" v="154" actId="20577"/>
          <ac:spMkLst>
            <pc:docMk/>
            <pc:sldMk cId="3541737756" sldId="260"/>
            <ac:spMk id="9" creationId="{57E4879F-74F5-646B-864F-9BEAE6032D2E}"/>
          </ac:spMkLst>
        </pc:spChg>
        <pc:spChg chg="mod">
          <ac:chgData name="Devi Datta" userId="S::devi@visionempowertrust.org::3c43577a-5f9e-4fe2-bcc3-7381a9a72d33" providerId="AD" clId="Web-{FA6D9F40-3906-D0AD-97CC-A061EC3A8852}" dt="2025-05-09T10:35:47.131" v="146" actId="20577"/>
          <ac:spMkLst>
            <pc:docMk/>
            <pc:sldMk cId="3541737756" sldId="260"/>
            <ac:spMk id="10" creationId="{7DBE8735-D4FA-9E14-9A74-8EA49287D47E}"/>
          </ac:spMkLst>
        </pc:spChg>
      </pc:sldChg>
      <pc:sldChg chg="modSp">
        <pc:chgData name="Devi Datta" userId="S::devi@visionempowertrust.org::3c43577a-5f9e-4fe2-bcc3-7381a9a72d33" providerId="AD" clId="Web-{FA6D9F40-3906-D0AD-97CC-A061EC3A8852}" dt="2025-05-09T10:16:11.154" v="19" actId="1076"/>
        <pc:sldMkLst>
          <pc:docMk/>
          <pc:sldMk cId="1467416160" sldId="263"/>
        </pc:sldMkLst>
        <pc:spChg chg="mod">
          <ac:chgData name="Devi Datta" userId="S::devi@visionempowertrust.org::3c43577a-5f9e-4fe2-bcc3-7381a9a72d33" providerId="AD" clId="Web-{FA6D9F40-3906-D0AD-97CC-A061EC3A8852}" dt="2025-05-09T10:16:11.154" v="19" actId="1076"/>
          <ac:spMkLst>
            <pc:docMk/>
            <pc:sldMk cId="1467416160" sldId="263"/>
            <ac:spMk id="18" creationId="{8A7CDC5A-A19D-5DBC-9A9C-45275EF68575}"/>
          </ac:spMkLst>
        </pc:spChg>
        <pc:graphicFrameChg chg="mod">
          <ac:chgData name="Devi Datta" userId="S::devi@visionempowertrust.org::3c43577a-5f9e-4fe2-bcc3-7381a9a72d33" providerId="AD" clId="Web-{FA6D9F40-3906-D0AD-97CC-A061EC3A8852}" dt="2025-05-09T09:35:56.330" v="0" actId="1076"/>
          <ac:graphicFrameMkLst>
            <pc:docMk/>
            <pc:sldMk cId="1467416160" sldId="263"/>
            <ac:graphicFrameMk id="6" creationId="{FF9800DC-587B-B092-8A08-6CF1C3A8D45D}"/>
          </ac:graphicFrameMkLst>
        </pc:graphicFrameChg>
      </pc:sldChg>
    </pc:docChg>
  </pc:docChgLst>
  <pc:docChgLst>
    <pc:chgData name="Devi Datta" userId="S::devi@visionempowertrust.org::3c43577a-5f9e-4fe2-bcc3-7381a9a72d33" providerId="AD" clId="Web-{A0C8EABC-FE4C-9278-A9BC-959F2AC792EB}"/>
    <pc:docChg chg="modSld">
      <pc:chgData name="Devi Datta" userId="S::devi@visionempowertrust.org::3c43577a-5f9e-4fe2-bcc3-7381a9a72d33" providerId="AD" clId="Web-{A0C8EABC-FE4C-9278-A9BC-959F2AC792EB}" dt="2025-05-09T06:54:47.064" v="175"/>
      <pc:docMkLst>
        <pc:docMk/>
      </pc:docMkLst>
      <pc:sldChg chg="addSp modSp">
        <pc:chgData name="Devi Datta" userId="S::devi@visionempowertrust.org::3c43577a-5f9e-4fe2-bcc3-7381a9a72d33" providerId="AD" clId="Web-{A0C8EABC-FE4C-9278-A9BC-959F2AC792EB}" dt="2025-05-09T06:54:47.064" v="175"/>
        <pc:sldMkLst>
          <pc:docMk/>
          <pc:sldMk cId="322104118" sldId="257"/>
        </pc:sldMkLst>
        <pc:spChg chg="add mod">
          <ac:chgData name="Devi Datta" userId="S::devi@visionempowertrust.org::3c43577a-5f9e-4fe2-bcc3-7381a9a72d33" providerId="AD" clId="Web-{A0C8EABC-FE4C-9278-A9BC-959F2AC792EB}" dt="2025-05-09T06:54:47.064" v="175"/>
          <ac:spMkLst>
            <pc:docMk/>
            <pc:sldMk cId="322104118" sldId="257"/>
            <ac:spMk id="6" creationId="{922FCD52-D8B2-865B-809C-AE2C290EAAA0}"/>
          </ac:spMkLst>
        </pc:spChg>
        <pc:spChg chg="mod">
          <ac:chgData name="Devi Datta" userId="S::devi@visionempowertrust.org::3c43577a-5f9e-4fe2-bcc3-7381a9a72d33" providerId="AD" clId="Web-{A0C8EABC-FE4C-9278-A9BC-959F2AC792EB}" dt="2025-05-09T06:48:52.104" v="10" actId="1076"/>
          <ac:spMkLst>
            <pc:docMk/>
            <pc:sldMk cId="322104118" sldId="257"/>
            <ac:spMk id="50" creationId="{3CBAF36C-7118-4250-B5C3-7C6148A2626D}"/>
          </ac:spMkLst>
        </pc:spChg>
        <pc:spChg chg="mod">
          <ac:chgData name="Devi Datta" userId="S::devi@visionempowertrust.org::3c43577a-5f9e-4fe2-bcc3-7381a9a72d33" providerId="AD" clId="Web-{A0C8EABC-FE4C-9278-A9BC-959F2AC792EB}" dt="2025-05-09T06:48:52.151" v="11" actId="1076"/>
          <ac:spMkLst>
            <pc:docMk/>
            <pc:sldMk cId="322104118" sldId="257"/>
            <ac:spMk id="66" creationId="{B11E636B-A24D-47C0-9B7D-75C02D68335A}"/>
          </ac:spMkLst>
        </pc:spChg>
        <pc:spChg chg="mod">
          <ac:chgData name="Devi Datta" userId="S::devi@visionempowertrust.org::3c43577a-5f9e-4fe2-bcc3-7381a9a72d33" providerId="AD" clId="Web-{A0C8EABC-FE4C-9278-A9BC-959F2AC792EB}" dt="2025-05-09T06:48:52.245" v="13" actId="1076"/>
          <ac:spMkLst>
            <pc:docMk/>
            <pc:sldMk cId="322104118" sldId="257"/>
            <ac:spMk id="70" creationId="{F0F97C98-4958-4197-823A-EF6FBDB488C4}"/>
          </ac:spMkLst>
        </pc:spChg>
        <pc:spChg chg="mod">
          <ac:chgData name="Devi Datta" userId="S::devi@visionempowertrust.org::3c43577a-5f9e-4fe2-bcc3-7381a9a72d33" providerId="AD" clId="Web-{A0C8EABC-FE4C-9278-A9BC-959F2AC792EB}" dt="2025-05-09T06:48:52.292" v="14" actId="1076"/>
          <ac:spMkLst>
            <pc:docMk/>
            <pc:sldMk cId="322104118" sldId="257"/>
            <ac:spMk id="71" creationId="{1AC7F4E8-82CB-4B9A-9DF2-711779FAA996}"/>
          </ac:spMkLst>
        </pc:spChg>
        <pc:spChg chg="mod">
          <ac:chgData name="Devi Datta" userId="S::devi@visionempowertrust.org::3c43577a-5f9e-4fe2-bcc3-7381a9a72d33" providerId="AD" clId="Web-{A0C8EABC-FE4C-9278-A9BC-959F2AC792EB}" dt="2025-05-09T06:48:52.323" v="15" actId="1076"/>
          <ac:spMkLst>
            <pc:docMk/>
            <pc:sldMk cId="322104118" sldId="257"/>
            <ac:spMk id="78" creationId="{9250A740-4B9C-4D14-877F-C33F85F4E0AC}"/>
          </ac:spMkLst>
        </pc:spChg>
        <pc:grpChg chg="mod">
          <ac:chgData name="Devi Datta" userId="S::devi@visionempowertrust.org::3c43577a-5f9e-4fe2-bcc3-7381a9a72d33" providerId="AD" clId="Web-{A0C8EABC-FE4C-9278-A9BC-959F2AC792EB}" dt="2025-05-09T06:48:52.057" v="9" actId="1076"/>
          <ac:grpSpMkLst>
            <pc:docMk/>
            <pc:sldMk cId="322104118" sldId="257"/>
            <ac:grpSpMk id="54" creationId="{1ECB213A-8B2D-4663-8342-0222C2988C3E}"/>
          </ac:grpSpMkLst>
        </pc:grpChg>
        <pc:grpChg chg="mod">
          <ac:chgData name="Devi Datta" userId="S::devi@visionempowertrust.org::3c43577a-5f9e-4fe2-bcc3-7381a9a72d33" providerId="AD" clId="Web-{A0C8EABC-FE4C-9278-A9BC-959F2AC792EB}" dt="2025-05-09T06:48:52.198" v="12" actId="1076"/>
          <ac:grpSpMkLst>
            <pc:docMk/>
            <pc:sldMk cId="322104118" sldId="257"/>
            <ac:grpSpMk id="67" creationId="{4219E3E6-9477-4819-89B3-C8978240B4CC}"/>
          </ac:grpSpMkLst>
        </pc:grpChg>
        <pc:grpChg chg="mod">
          <ac:chgData name="Devi Datta" userId="S::devi@visionempowertrust.org::3c43577a-5f9e-4fe2-bcc3-7381a9a72d33" providerId="AD" clId="Web-{A0C8EABC-FE4C-9278-A9BC-959F2AC792EB}" dt="2025-05-09T06:48:52.417" v="17" actId="1076"/>
          <ac:grpSpMkLst>
            <pc:docMk/>
            <pc:sldMk cId="322104118" sldId="257"/>
            <ac:grpSpMk id="80" creationId="{784C18D4-F8B2-43D8-9748-50423E936D95}"/>
          </ac:grpSpMkLst>
        </pc:grpChg>
        <pc:graphicFrameChg chg="mod">
          <ac:chgData name="Devi Datta" userId="S::devi@visionempowertrust.org::3c43577a-5f9e-4fe2-bcc3-7381a9a72d33" providerId="AD" clId="Web-{A0C8EABC-FE4C-9278-A9BC-959F2AC792EB}" dt="2025-05-09T06:48:52.479" v="18" actId="1076"/>
          <ac:graphicFrameMkLst>
            <pc:docMk/>
            <pc:sldMk cId="322104118" sldId="257"/>
            <ac:graphicFrameMk id="5" creationId="{AA5CA19E-6200-42CE-5347-230DDE9DB4BB}"/>
          </ac:graphicFrameMkLst>
        </pc:graphicFrameChg>
        <pc:graphicFrameChg chg="mod">
          <ac:chgData name="Devi Datta" userId="S::devi@visionempowertrust.org::3c43577a-5f9e-4fe2-bcc3-7381a9a72d33" providerId="AD" clId="Web-{A0C8EABC-FE4C-9278-A9BC-959F2AC792EB}" dt="2025-05-09T06:48:52.526" v="19" actId="1076"/>
          <ac:graphicFrameMkLst>
            <pc:docMk/>
            <pc:sldMk cId="322104118" sldId="257"/>
            <ac:graphicFrameMk id="10" creationId="{A7CA5C52-09D3-0D28-4AA8-CD6A30D2B9D0}"/>
          </ac:graphicFrameMkLst>
        </pc:graphicFrameChg>
        <pc:graphicFrameChg chg="mod">
          <ac:chgData name="Devi Datta" userId="S::devi@visionempowertrust.org::3c43577a-5f9e-4fe2-bcc3-7381a9a72d33" providerId="AD" clId="Web-{A0C8EABC-FE4C-9278-A9BC-959F2AC792EB}" dt="2025-05-09T06:48:52.573" v="20" actId="1076"/>
          <ac:graphicFrameMkLst>
            <pc:docMk/>
            <pc:sldMk cId="322104118" sldId="257"/>
            <ac:graphicFrameMk id="11" creationId="{DC949116-681B-B7C1-10F2-6E81BD9CB5A5}"/>
          </ac:graphicFrameMkLst>
        </pc:graphicFrameChg>
        <pc:graphicFrameChg chg="mod">
          <ac:chgData name="Devi Datta" userId="S::devi@visionempowertrust.org::3c43577a-5f9e-4fe2-bcc3-7381a9a72d33" providerId="AD" clId="Web-{A0C8EABC-FE4C-9278-A9BC-959F2AC792EB}" dt="2025-05-09T06:48:52.620" v="21" actId="1076"/>
          <ac:graphicFrameMkLst>
            <pc:docMk/>
            <pc:sldMk cId="322104118" sldId="257"/>
            <ac:graphicFrameMk id="12" creationId="{4EEED3A6-93DF-310C-660F-39802178A95C}"/>
          </ac:graphicFrameMkLst>
        </pc:graphicFrameChg>
        <pc:cxnChg chg="mod">
          <ac:chgData name="Devi Datta" userId="S::devi@visionempowertrust.org::3c43577a-5f9e-4fe2-bcc3-7381a9a72d33" providerId="AD" clId="Web-{A0C8EABC-FE4C-9278-A9BC-959F2AC792EB}" dt="2025-05-09T06:48:52.370" v="16" actId="1076"/>
          <ac:cxnSpMkLst>
            <pc:docMk/>
            <pc:sldMk cId="322104118" sldId="257"/>
            <ac:cxnSpMk id="79" creationId="{742C09E4-E552-42C9-B06A-5ED002B1E9C8}"/>
          </ac:cxnSpMkLst>
        </pc:cxnChg>
      </pc:sldChg>
      <pc:sldChg chg="addSp delSp modSp">
        <pc:chgData name="Devi Datta" userId="S::devi@visionempowertrust.org::3c43577a-5f9e-4fe2-bcc3-7381a9a72d33" providerId="AD" clId="Web-{A0C8EABC-FE4C-9278-A9BC-959F2AC792EB}" dt="2025-05-09T06:52:47.531" v="115" actId="14100"/>
        <pc:sldMkLst>
          <pc:docMk/>
          <pc:sldMk cId="1585569704" sldId="258"/>
        </pc:sldMkLst>
        <pc:spChg chg="add">
          <ac:chgData name="Devi Datta" userId="S::devi@visionempowertrust.org::3c43577a-5f9e-4fe2-bcc3-7381a9a72d33" providerId="AD" clId="Web-{A0C8EABC-FE4C-9278-A9BC-959F2AC792EB}" dt="2025-05-09T06:51:21.045" v="38"/>
          <ac:spMkLst>
            <pc:docMk/>
            <pc:sldMk cId="1585569704" sldId="258"/>
            <ac:spMk id="47" creationId="{C7C83A80-8466-76AC-FA54-367AC318F289}"/>
          </ac:spMkLst>
        </pc:spChg>
        <pc:spChg chg="add del">
          <ac:chgData name="Devi Datta" userId="S::devi@visionempowertrust.org::3c43577a-5f9e-4fe2-bcc3-7381a9a72d33" providerId="AD" clId="Web-{A0C8EABC-FE4C-9278-A9BC-959F2AC792EB}" dt="2025-05-09T06:51:34.842" v="40"/>
          <ac:spMkLst>
            <pc:docMk/>
            <pc:sldMk cId="1585569704" sldId="258"/>
            <ac:spMk id="48" creationId="{0844AB70-9AF0-ABCA-82F7-1F0269330675}"/>
          </ac:spMkLst>
        </pc:spChg>
        <pc:spChg chg="add mod">
          <ac:chgData name="Devi Datta" userId="S::devi@visionempowertrust.org::3c43577a-5f9e-4fe2-bcc3-7381a9a72d33" providerId="AD" clId="Web-{A0C8EABC-FE4C-9278-A9BC-959F2AC792EB}" dt="2025-05-09T06:52:47.531" v="115" actId="14100"/>
          <ac:spMkLst>
            <pc:docMk/>
            <pc:sldMk cId="1585569704" sldId="258"/>
            <ac:spMk id="50" creationId="{5678DA5C-B796-14E9-2E13-88B0B62F7284}"/>
          </ac:spMkLst>
        </pc:spChg>
      </pc:sldChg>
      <pc:sldChg chg="addSp modSp">
        <pc:chgData name="Devi Datta" userId="S::devi@visionempowertrust.org::3c43577a-5f9e-4fe2-bcc3-7381a9a72d33" providerId="AD" clId="Web-{A0C8EABC-FE4C-9278-A9BC-959F2AC792EB}" dt="2025-05-09T06:52:42.546" v="113" actId="1076"/>
        <pc:sldMkLst>
          <pc:docMk/>
          <pc:sldMk cId="1467416160" sldId="263"/>
        </pc:sldMkLst>
        <pc:spChg chg="add mod">
          <ac:chgData name="Devi Datta" userId="S::devi@visionempowertrust.org::3c43577a-5f9e-4fe2-bcc3-7381a9a72d33" providerId="AD" clId="Web-{A0C8EABC-FE4C-9278-A9BC-959F2AC792EB}" dt="2025-05-09T06:52:42.546" v="113" actId="1076"/>
          <ac:spMkLst>
            <pc:docMk/>
            <pc:sldMk cId="1467416160" sldId="263"/>
            <ac:spMk id="18" creationId="{8A7CDC5A-A19D-5DBC-9A9C-45275EF68575}"/>
          </ac:spMkLst>
        </pc:spChg>
      </pc:sldChg>
    </pc:docChg>
  </pc:docChgLst>
  <pc:docChgLst>
    <pc:chgData name="Khokan Mandal" userId="S::khokan@visionempowertrust.org::bbe75c0a-6858-4a97-b6a0-c96944e6cf7d" providerId="AD" clId="Web-{1D12DE38-FE06-6715-567C-765BB960EB55}"/>
    <pc:docChg chg="addSld modSld">
      <pc:chgData name="Khokan Mandal" userId="S::khokan@visionempowertrust.org::bbe75c0a-6858-4a97-b6a0-c96944e6cf7d" providerId="AD" clId="Web-{1D12DE38-FE06-6715-567C-765BB960EB55}" dt="2025-05-08T05:29:03.746" v="470"/>
      <pc:docMkLst>
        <pc:docMk/>
      </pc:docMkLst>
      <pc:sldChg chg="addSp delSp modSp">
        <pc:chgData name="Khokan Mandal" userId="S::khokan@visionempowertrust.org::bbe75c0a-6858-4a97-b6a0-c96944e6cf7d" providerId="AD" clId="Web-{1D12DE38-FE06-6715-567C-765BB960EB55}" dt="2025-05-08T05:29:03.746" v="470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1D12DE38-FE06-6715-567C-765BB960EB55}" dt="2025-05-08T05:03:32.334" v="225" actId="20577"/>
          <ac:spMkLst>
            <pc:docMk/>
            <pc:sldMk cId="322104118" sldId="257"/>
            <ac:spMk id="50" creationId="{3CBAF36C-7118-4250-B5C3-7C6148A2626D}"/>
          </ac:spMkLst>
        </pc:spChg>
        <pc:spChg chg="topLvl">
          <ac:chgData name="Khokan Mandal" userId="S::khokan@visionempowertrust.org::bbe75c0a-6858-4a97-b6a0-c96944e6cf7d" providerId="AD" clId="Web-{1D12DE38-FE06-6715-567C-765BB960EB55}" dt="2025-05-08T05:28:36.059" v="469"/>
          <ac:spMkLst>
            <pc:docMk/>
            <pc:sldMk cId="322104118" sldId="257"/>
            <ac:spMk id="78" creationId="{9250A740-4B9C-4D14-877F-C33F85F4E0AC}"/>
          </ac:spMkLst>
        </pc:spChg>
        <pc:grpChg chg="del">
          <ac:chgData name="Khokan Mandal" userId="S::khokan@visionempowertrust.org::bbe75c0a-6858-4a97-b6a0-c96944e6cf7d" providerId="AD" clId="Web-{1D12DE38-FE06-6715-567C-765BB960EB55}" dt="2025-05-08T05:28:36.059" v="469"/>
          <ac:grpSpMkLst>
            <pc:docMk/>
            <pc:sldMk cId="322104118" sldId="257"/>
            <ac:grpSpMk id="77" creationId="{993008F0-5B6B-4427-A429-C4A36DDD05DE}"/>
          </ac:grpSpMkLst>
        </pc:grpChg>
        <pc:graphicFrameChg chg="add mod modGraphic">
          <ac:chgData name="Khokan Mandal" userId="S::khokan@visionempowertrust.org::bbe75c0a-6858-4a97-b6a0-c96944e6cf7d" providerId="AD" clId="Web-{1D12DE38-FE06-6715-567C-765BB960EB55}" dt="2025-05-08T05:13:59.015" v="396"/>
          <ac:graphicFrameMkLst>
            <pc:docMk/>
            <pc:sldMk cId="322104118" sldId="257"/>
            <ac:graphicFrameMk id="5" creationId="{AA5CA19E-6200-42CE-5347-230DDE9DB4BB}"/>
          </ac:graphicFrameMkLst>
        </pc:graphicFrameChg>
        <pc:graphicFrameChg chg="del">
          <ac:chgData name="Khokan Mandal" userId="S::khokan@visionempowertrust.org::bbe75c0a-6858-4a97-b6a0-c96944e6cf7d" providerId="AD" clId="Web-{1D12DE38-FE06-6715-567C-765BB960EB55}" dt="2025-05-08T04:36:46.217" v="0"/>
          <ac:graphicFrameMkLst>
            <pc:docMk/>
            <pc:sldMk cId="322104118" sldId="257"/>
            <ac:graphicFrameMk id="6" creationId="{62481641-3816-7B3A-F867-5CB4A0015113}"/>
          </ac:graphicFrameMkLst>
        </pc:graphicFrameChg>
        <pc:graphicFrameChg chg="del">
          <ac:chgData name="Khokan Mandal" userId="S::khokan@visionempowertrust.org::bbe75c0a-6858-4a97-b6a0-c96944e6cf7d" providerId="AD" clId="Web-{1D12DE38-FE06-6715-567C-765BB960EB55}" dt="2025-05-08T04:36:47.998" v="1"/>
          <ac:graphicFrameMkLst>
            <pc:docMk/>
            <pc:sldMk cId="322104118" sldId="257"/>
            <ac:graphicFrameMk id="8" creationId="{9A34AC49-335D-282D-4193-968B52310F78}"/>
          </ac:graphicFrameMkLst>
        </pc:graphicFrameChg>
        <pc:graphicFrameChg chg="del">
          <ac:chgData name="Khokan Mandal" userId="S::khokan@visionempowertrust.org::bbe75c0a-6858-4a97-b6a0-c96944e6cf7d" providerId="AD" clId="Web-{1D12DE38-FE06-6715-567C-765BB960EB55}" dt="2025-05-08T04:36:49.639" v="2"/>
          <ac:graphicFrameMkLst>
            <pc:docMk/>
            <pc:sldMk cId="322104118" sldId="257"/>
            <ac:graphicFrameMk id="9" creationId="{180F52A0-08E0-737F-F2A8-D81FD27D6A8D}"/>
          </ac:graphicFrameMkLst>
        </pc:graphicFrameChg>
        <pc:graphicFrameChg chg="add mod">
          <ac:chgData name="Khokan Mandal" userId="S::khokan@visionempowertrust.org::bbe75c0a-6858-4a97-b6a0-c96944e6cf7d" providerId="AD" clId="Web-{1D12DE38-FE06-6715-567C-765BB960EB55}" dt="2025-05-08T05:14:25.687" v="398" actId="1076"/>
          <ac:graphicFrameMkLst>
            <pc:docMk/>
            <pc:sldMk cId="322104118" sldId="257"/>
            <ac:graphicFrameMk id="10" creationId="{A7CA5C52-09D3-0D28-4AA8-CD6A30D2B9D0}"/>
          </ac:graphicFrameMkLst>
        </pc:graphicFrameChg>
        <pc:graphicFrameChg chg="add mod modGraphic">
          <ac:chgData name="Khokan Mandal" userId="S::khokan@visionempowertrust.org::bbe75c0a-6858-4a97-b6a0-c96944e6cf7d" providerId="AD" clId="Web-{1D12DE38-FE06-6715-567C-765BB960EB55}" dt="2025-05-08T05:27:59.433" v="468"/>
          <ac:graphicFrameMkLst>
            <pc:docMk/>
            <pc:sldMk cId="322104118" sldId="257"/>
            <ac:graphicFrameMk id="11" creationId="{DC949116-681B-B7C1-10F2-6E81BD9CB5A5}"/>
          </ac:graphicFrameMkLst>
        </pc:graphicFrameChg>
        <pc:graphicFrameChg chg="add mod">
          <ac:chgData name="Khokan Mandal" userId="S::khokan@visionempowertrust.org::bbe75c0a-6858-4a97-b6a0-c96944e6cf7d" providerId="AD" clId="Web-{1D12DE38-FE06-6715-567C-765BB960EB55}" dt="2025-05-08T05:19:07.394" v="402" actId="1076"/>
          <ac:graphicFrameMkLst>
            <pc:docMk/>
            <pc:sldMk cId="322104118" sldId="257"/>
            <ac:graphicFrameMk id="12" creationId="{4EEED3A6-93DF-310C-660F-39802178A95C}"/>
          </ac:graphicFrameMkLst>
        </pc:graphicFrameChg>
        <pc:cxnChg chg="add del mod">
          <ac:chgData name="Khokan Mandal" userId="S::khokan@visionempowertrust.org::bbe75c0a-6858-4a97-b6a0-c96944e6cf7d" providerId="AD" clId="Web-{1D12DE38-FE06-6715-567C-765BB960EB55}" dt="2025-05-08T05:27:52.574" v="466"/>
          <ac:cxnSpMkLst>
            <pc:docMk/>
            <pc:sldMk cId="322104118" sldId="257"/>
            <ac:cxnSpMk id="14" creationId="{90655577-8308-47D7-3C38-50EF58D7953B}"/>
          </ac:cxnSpMkLst>
        </pc:cxnChg>
        <pc:cxnChg chg="mod topLvl">
          <ac:chgData name="Khokan Mandal" userId="S::khokan@visionempowertrust.org::bbe75c0a-6858-4a97-b6a0-c96944e6cf7d" providerId="AD" clId="Web-{1D12DE38-FE06-6715-567C-765BB960EB55}" dt="2025-05-08T05:29:03.746" v="470"/>
          <ac:cxnSpMkLst>
            <pc:docMk/>
            <pc:sldMk cId="322104118" sldId="257"/>
            <ac:cxnSpMk id="79" creationId="{742C09E4-E552-42C9-B06A-5ED002B1E9C8}"/>
          </ac:cxnSpMkLst>
        </pc:cxnChg>
      </pc:sldChg>
      <pc:sldChg chg="addSp delSp modSp">
        <pc:chgData name="Khokan Mandal" userId="S::khokan@visionempowertrust.org::bbe75c0a-6858-4a97-b6a0-c96944e6cf7d" providerId="AD" clId="Web-{1D12DE38-FE06-6715-567C-765BB960EB55}" dt="2025-05-08T05:26:57.354" v="462" actId="20577"/>
        <pc:sldMkLst>
          <pc:docMk/>
          <pc:sldMk cId="1585569704" sldId="258"/>
        </pc:sldMkLst>
        <pc:spChg chg="mod">
          <ac:chgData name="Khokan Mandal" userId="S::khokan@visionempowertrust.org::bbe75c0a-6858-4a97-b6a0-c96944e6cf7d" providerId="AD" clId="Web-{1D12DE38-FE06-6715-567C-765BB960EB55}" dt="2025-05-08T04:42:12.456" v="8" actId="20577"/>
          <ac:spMkLst>
            <pc:docMk/>
            <pc:sldMk cId="1585569704" sldId="258"/>
            <ac:spMk id="4" creationId="{39B3AFFE-01F3-B3CA-A90F-07B95358E0C5}"/>
          </ac:spMkLst>
        </pc:spChg>
        <pc:spChg chg="add del mod">
          <ac:chgData name="Khokan Mandal" userId="S::khokan@visionempowertrust.org::bbe75c0a-6858-4a97-b6a0-c96944e6cf7d" providerId="AD" clId="Web-{1D12DE38-FE06-6715-567C-765BB960EB55}" dt="2025-05-08T05:20:11.551" v="405"/>
          <ac:spMkLst>
            <pc:docMk/>
            <pc:sldMk cId="1585569704" sldId="258"/>
            <ac:spMk id="7" creationId="{B6DDB458-C3DD-BA42-563A-6D55443CD6DA}"/>
          </ac:spMkLst>
        </pc:spChg>
        <pc:grpChg chg="add">
          <ac:chgData name="Khokan Mandal" userId="S::khokan@visionempowertrust.org::bbe75c0a-6858-4a97-b6a0-c96944e6cf7d" providerId="AD" clId="Web-{1D12DE38-FE06-6715-567C-765BB960EB55}" dt="2025-05-08T04:41:53.190" v="3"/>
          <ac:grpSpMkLst>
            <pc:docMk/>
            <pc:sldMk cId="1585569704" sldId="258"/>
            <ac:grpSpMk id="6" creationId="{7252426E-020D-550F-FE68-CA5285361F0F}"/>
          </ac:grpSpMkLst>
        </pc:grpChg>
        <pc:graphicFrameChg chg="add mod modGraphic">
          <ac:chgData name="Khokan Mandal" userId="S::khokan@visionempowertrust.org::bbe75c0a-6858-4a97-b6a0-c96944e6cf7d" providerId="AD" clId="Web-{1D12DE38-FE06-6715-567C-765BB960EB55}" dt="2025-05-08T05:26:57.354" v="462" actId="20577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addSp delSp modSp">
        <pc:chgData name="Khokan Mandal" userId="S::khokan@visionempowertrust.org::bbe75c0a-6858-4a97-b6a0-c96944e6cf7d" providerId="AD" clId="Web-{1D12DE38-FE06-6715-567C-765BB960EB55}" dt="2025-05-08T04:43:32.676" v="37" actId="14100"/>
        <pc:sldMkLst>
          <pc:docMk/>
          <pc:sldMk cId="1966750654" sldId="259"/>
        </pc:sldMkLst>
        <pc:spChg chg="mod">
          <ac:chgData name="Khokan Mandal" userId="S::khokan@visionempowertrust.org::bbe75c0a-6858-4a97-b6a0-c96944e6cf7d" providerId="AD" clId="Web-{1D12DE38-FE06-6715-567C-765BB960EB55}" dt="2025-05-08T04:43:07.722" v="19" actId="20577"/>
          <ac:spMkLst>
            <pc:docMk/>
            <pc:sldMk cId="1966750654" sldId="259"/>
            <ac:spMk id="3" creationId="{095AAD12-90AA-E555-02E4-A9677CCB2426}"/>
          </ac:spMkLst>
        </pc:spChg>
        <pc:spChg chg="mod">
          <ac:chgData name="Khokan Mandal" userId="S::khokan@visionempowertrust.org::bbe75c0a-6858-4a97-b6a0-c96944e6cf7d" providerId="AD" clId="Web-{1D12DE38-FE06-6715-567C-765BB960EB55}" dt="2025-05-08T04:42:50.738" v="15" actId="20577"/>
          <ac:spMkLst>
            <pc:docMk/>
            <pc:sldMk cId="1966750654" sldId="259"/>
            <ac:spMk id="4" creationId="{BB14971F-1BA1-4CBC-1896-6B8D9098CE6C}"/>
          </ac:spMkLst>
        </pc:spChg>
        <pc:spChg chg="mod">
          <ac:chgData name="Khokan Mandal" userId="S::khokan@visionempowertrust.org::bbe75c0a-6858-4a97-b6a0-c96944e6cf7d" providerId="AD" clId="Web-{1D12DE38-FE06-6715-567C-765BB960EB55}" dt="2025-05-08T04:43:32.676" v="37" actId="14100"/>
          <ac:spMkLst>
            <pc:docMk/>
            <pc:sldMk cId="1966750654" sldId="259"/>
            <ac:spMk id="14" creationId="{C1235053-3BA3-8F2D-A5FA-27A8AF86D6B8}"/>
          </ac:spMkLst>
        </pc:spChg>
        <pc:spChg chg="del">
          <ac:chgData name="Khokan Mandal" userId="S::khokan@visionempowertrust.org::bbe75c0a-6858-4a97-b6a0-c96944e6cf7d" providerId="AD" clId="Web-{1D12DE38-FE06-6715-567C-765BB960EB55}" dt="2025-05-08T04:42:23.769" v="10"/>
          <ac:spMkLst>
            <pc:docMk/>
            <pc:sldMk cId="1966750654" sldId="259"/>
            <ac:spMk id="16" creationId="{B10A480E-6D6E-454D-A393-486F5E5CD899}"/>
          </ac:spMkLst>
        </pc:spChg>
        <pc:grpChg chg="add del">
          <ac:chgData name="Khokan Mandal" userId="S::khokan@visionempowertrust.org::bbe75c0a-6858-4a97-b6a0-c96944e6cf7d" providerId="AD" clId="Web-{1D12DE38-FE06-6715-567C-765BB960EB55}" dt="2025-05-08T04:43:10.285" v="20"/>
          <ac:grpSpMkLst>
            <pc:docMk/>
            <pc:sldMk cId="1966750654" sldId="259"/>
            <ac:grpSpMk id="6" creationId="{4BD655A6-C5BB-E14E-D73C-E61DD4211B00}"/>
          </ac:grpSpMkLst>
        </pc:grpChg>
        <pc:grpChg chg="add del mod">
          <ac:chgData name="Khokan Mandal" userId="S::khokan@visionempowertrust.org::bbe75c0a-6858-4a97-b6a0-c96944e6cf7d" providerId="AD" clId="Web-{1D12DE38-FE06-6715-567C-765BB960EB55}" dt="2025-05-08T04:42:56.129" v="17"/>
          <ac:grpSpMkLst>
            <pc:docMk/>
            <pc:sldMk cId="1966750654" sldId="259"/>
            <ac:grpSpMk id="11" creationId="{49C6A956-464E-BCC6-F26E-B45EE7B2A4EA}"/>
          </ac:grpSpMkLst>
        </pc:grpChg>
        <pc:grpChg chg="add">
          <ac:chgData name="Khokan Mandal" userId="S::khokan@visionempowertrust.org::bbe75c0a-6858-4a97-b6a0-c96944e6cf7d" providerId="AD" clId="Web-{1D12DE38-FE06-6715-567C-765BB960EB55}" dt="2025-05-08T04:43:10.347" v="21"/>
          <ac:grpSpMkLst>
            <pc:docMk/>
            <pc:sldMk cId="1966750654" sldId="259"/>
            <ac:grpSpMk id="17" creationId="{BFD37222-AFAC-94B6-EC76-156400A0B14C}"/>
          </ac:grpSpMkLst>
        </pc:grpChg>
      </pc:sldChg>
      <pc:sldChg chg="addSp delSp modSp">
        <pc:chgData name="Khokan Mandal" userId="S::khokan@visionempowertrust.org::bbe75c0a-6858-4a97-b6a0-c96944e6cf7d" providerId="AD" clId="Web-{1D12DE38-FE06-6715-567C-765BB960EB55}" dt="2025-05-08T04:44:19.411" v="55" actId="20577"/>
        <pc:sldMkLst>
          <pc:docMk/>
          <pc:sldMk cId="3541737756" sldId="260"/>
        </pc:sldMkLst>
        <pc:spChg chg="mod">
          <ac:chgData name="Khokan Mandal" userId="S::khokan@visionempowertrust.org::bbe75c0a-6858-4a97-b6a0-c96944e6cf7d" providerId="AD" clId="Web-{1D12DE38-FE06-6715-567C-765BB960EB55}" dt="2025-05-08T04:44:19.411" v="55" actId="20577"/>
          <ac:spMkLst>
            <pc:docMk/>
            <pc:sldMk cId="3541737756" sldId="260"/>
            <ac:spMk id="4" creationId="{FA000C77-9771-F532-54E5-B0D7A30CA2B6}"/>
          </ac:spMkLst>
        </pc:spChg>
        <pc:spChg chg="del">
          <ac:chgData name="Khokan Mandal" userId="S::khokan@visionempowertrust.org::bbe75c0a-6858-4a97-b6a0-c96944e6cf7d" providerId="AD" clId="Web-{1D12DE38-FE06-6715-567C-765BB960EB55}" dt="2025-05-08T04:43:55.692" v="38"/>
          <ac:spMkLst>
            <pc:docMk/>
            <pc:sldMk cId="3541737756" sldId="260"/>
            <ac:spMk id="16" creationId="{B10A480E-6D6E-454D-A393-486F5E5CD899}"/>
          </ac:spMkLst>
        </pc:spChg>
        <pc:grpChg chg="add">
          <ac:chgData name="Khokan Mandal" userId="S::khokan@visionempowertrust.org::bbe75c0a-6858-4a97-b6a0-c96944e6cf7d" providerId="AD" clId="Web-{1D12DE38-FE06-6715-567C-765BB960EB55}" dt="2025-05-08T04:43:57.036" v="39"/>
          <ac:grpSpMkLst>
            <pc:docMk/>
            <pc:sldMk cId="3541737756" sldId="260"/>
            <ac:grpSpMk id="6" creationId="{9DA6ABD6-0D2A-D29D-C293-921B5DBA18B8}"/>
          </ac:grpSpMkLst>
        </pc:grpChg>
      </pc:sldChg>
      <pc:sldChg chg="addSp delSp modSp">
        <pc:chgData name="Khokan Mandal" userId="S::khokan@visionempowertrust.org::bbe75c0a-6858-4a97-b6a0-c96944e6cf7d" providerId="AD" clId="Web-{1D12DE38-FE06-6715-567C-765BB960EB55}" dt="2025-05-08T04:46:03.006" v="66" actId="20577"/>
        <pc:sldMkLst>
          <pc:docMk/>
          <pc:sldMk cId="2000817632" sldId="261"/>
        </pc:sldMkLst>
        <pc:spChg chg="mod">
          <ac:chgData name="Khokan Mandal" userId="S::khokan@visionempowertrust.org::bbe75c0a-6858-4a97-b6a0-c96944e6cf7d" providerId="AD" clId="Web-{1D12DE38-FE06-6715-567C-765BB960EB55}" dt="2025-05-08T04:46:03.006" v="66" actId="20577"/>
          <ac:spMkLst>
            <pc:docMk/>
            <pc:sldMk cId="2000817632" sldId="261"/>
            <ac:spMk id="4" creationId="{CB83B13C-0C03-84D2-D67E-62E9D0218E1B}"/>
          </ac:spMkLst>
        </pc:spChg>
        <pc:spChg chg="del">
          <ac:chgData name="Khokan Mandal" userId="S::khokan@visionempowertrust.org::bbe75c0a-6858-4a97-b6a0-c96944e6cf7d" providerId="AD" clId="Web-{1D12DE38-FE06-6715-567C-765BB960EB55}" dt="2025-05-08T04:44:44.646" v="56"/>
          <ac:spMkLst>
            <pc:docMk/>
            <pc:sldMk cId="2000817632" sldId="261"/>
            <ac:spMk id="16" creationId="{B10A480E-6D6E-454D-A393-486F5E5CD899}"/>
          </ac:spMkLst>
        </pc:spChg>
        <pc:grpChg chg="add">
          <ac:chgData name="Khokan Mandal" userId="S::khokan@visionempowertrust.org::bbe75c0a-6858-4a97-b6a0-c96944e6cf7d" providerId="AD" clId="Web-{1D12DE38-FE06-6715-567C-765BB960EB55}" dt="2025-05-08T04:44:46.114" v="57"/>
          <ac:grpSpMkLst>
            <pc:docMk/>
            <pc:sldMk cId="2000817632" sldId="261"/>
            <ac:grpSpMk id="6" creationId="{2C06F697-D306-5D6F-7D89-14B1653398FF}"/>
          </ac:grpSpMkLst>
        </pc:grpChg>
      </pc:sldChg>
      <pc:sldChg chg="addSp delSp modSp add replId">
        <pc:chgData name="Khokan Mandal" userId="S::khokan@visionempowertrust.org::bbe75c0a-6858-4a97-b6a0-c96944e6cf7d" providerId="AD" clId="Web-{1D12DE38-FE06-6715-567C-765BB960EB55}" dt="2025-05-08T04:55:18.655" v="127" actId="14100"/>
        <pc:sldMkLst>
          <pc:docMk/>
          <pc:sldMk cId="2580155456" sldId="262"/>
        </pc:sldMkLst>
        <pc:spChg chg="add">
          <ac:chgData name="Khokan Mandal" userId="S::khokan@visionempowertrust.org::bbe75c0a-6858-4a97-b6a0-c96944e6cf7d" providerId="AD" clId="Web-{1D12DE38-FE06-6715-567C-765BB960EB55}" dt="2025-05-08T04:46:33.975" v="69"/>
          <ac:spMkLst>
            <pc:docMk/>
            <pc:sldMk cId="2580155456" sldId="262"/>
            <ac:spMk id="2" creationId="{DB776AFB-1F39-8A8F-30C0-00003DF824C0}"/>
          </ac:spMkLst>
        </pc:spChg>
        <pc:spChg chg="add del">
          <ac:chgData name="Khokan Mandal" userId="S::khokan@visionempowertrust.org::bbe75c0a-6858-4a97-b6a0-c96944e6cf7d" providerId="AD" clId="Web-{1D12DE38-FE06-6715-567C-765BB960EB55}" dt="2025-05-08T04:46:35.694" v="71"/>
          <ac:spMkLst>
            <pc:docMk/>
            <pc:sldMk cId="2580155456" sldId="262"/>
            <ac:spMk id="7" creationId="{B9A64F26-8A05-991D-0D25-148F976B60B4}"/>
          </ac:spMkLst>
        </pc:spChg>
        <pc:spChg chg="add mod">
          <ac:chgData name="Khokan Mandal" userId="S::khokan@visionempowertrust.org::bbe75c0a-6858-4a97-b6a0-c96944e6cf7d" providerId="AD" clId="Web-{1D12DE38-FE06-6715-567C-765BB960EB55}" dt="2025-05-08T04:48:45.899" v="87" actId="1076"/>
          <ac:spMkLst>
            <pc:docMk/>
            <pc:sldMk cId="2580155456" sldId="262"/>
            <ac:spMk id="8" creationId="{AB8192B3-635C-FECB-CAD7-4C62C3E405E3}"/>
          </ac:spMkLst>
        </pc:spChg>
        <pc:spChg chg="add mod">
          <ac:chgData name="Khokan Mandal" userId="S::khokan@visionempowertrust.org::bbe75c0a-6858-4a97-b6a0-c96944e6cf7d" providerId="AD" clId="Web-{1D12DE38-FE06-6715-567C-765BB960EB55}" dt="2025-05-08T04:55:18.655" v="127" actId="14100"/>
          <ac:spMkLst>
            <pc:docMk/>
            <pc:sldMk cId="2580155456" sldId="262"/>
            <ac:spMk id="9" creationId="{ED1C7751-D9F5-8D65-E912-E40AAF706366}"/>
          </ac:spMkLst>
        </pc:spChg>
        <pc:grpChg chg="del">
          <ac:chgData name="Khokan Mandal" userId="S::khokan@visionempowertrust.org::bbe75c0a-6858-4a97-b6a0-c96944e6cf7d" providerId="AD" clId="Web-{1D12DE38-FE06-6715-567C-765BB960EB55}" dt="2025-05-08T04:46:14.725" v="68"/>
          <ac:grpSpMkLst>
            <pc:docMk/>
            <pc:sldMk cId="2580155456" sldId="262"/>
            <ac:grpSpMk id="6" creationId="{E13633C7-4C54-A668-3731-FBEB93740C41}"/>
          </ac:grpSpMkLst>
        </pc:grpChg>
      </pc:sldChg>
    </pc:docChg>
  </pc:docChgLst>
  <pc:docChgLst>
    <pc:chgData name="Khokan Mandal" userId="S::khokan@visionempowertrust.org::bbe75c0a-6858-4a97-b6a0-c96944e6cf7d" providerId="AD" clId="Web-{10DAE05C-5654-02B4-3AA6-62447D4D4170}"/>
    <pc:docChg chg="modSld">
      <pc:chgData name="Khokan Mandal" userId="S::khokan@visionempowertrust.org::bbe75c0a-6858-4a97-b6a0-c96944e6cf7d" providerId="AD" clId="Web-{10DAE05C-5654-02B4-3AA6-62447D4D4170}" dt="2025-05-09T11:47:02.485" v="83" actId="1076"/>
      <pc:docMkLst>
        <pc:docMk/>
      </pc:docMkLst>
      <pc:sldChg chg="addSp modSp">
        <pc:chgData name="Khokan Mandal" userId="S::khokan@visionempowertrust.org::bbe75c0a-6858-4a97-b6a0-c96944e6cf7d" providerId="AD" clId="Web-{10DAE05C-5654-02B4-3AA6-62447D4D4170}" dt="2025-05-09T09:33:13.704" v="8" actId="20577"/>
        <pc:sldMkLst>
          <pc:docMk/>
          <pc:sldMk cId="2583976995" sldId="256"/>
        </pc:sldMkLst>
        <pc:spChg chg="mod">
          <ac:chgData name="Khokan Mandal" userId="S::khokan@visionempowertrust.org::bbe75c0a-6858-4a97-b6a0-c96944e6cf7d" providerId="AD" clId="Web-{10DAE05C-5654-02B4-3AA6-62447D4D4170}" dt="2025-05-09T09:33:13.704" v="8" actId="20577"/>
          <ac:spMkLst>
            <pc:docMk/>
            <pc:sldMk cId="2583976995" sldId="256"/>
            <ac:spMk id="3" creationId="{8BEE2061-EE8F-4BDE-988A-F20CEFEA34CE}"/>
          </ac:spMkLst>
        </pc:spChg>
        <pc:spChg chg="add mod">
          <ac:chgData name="Khokan Mandal" userId="S::khokan@visionempowertrust.org::bbe75c0a-6858-4a97-b6a0-c96944e6cf7d" providerId="AD" clId="Web-{10DAE05C-5654-02B4-3AA6-62447D4D4170}" dt="2025-05-09T09:33:13.642" v="7" actId="1076"/>
          <ac:spMkLst>
            <pc:docMk/>
            <pc:sldMk cId="2583976995" sldId="256"/>
            <ac:spMk id="7" creationId="{858808F0-19AE-A18A-3555-A83262CDE306}"/>
          </ac:spMkLst>
        </pc:spChg>
      </pc:sldChg>
      <pc:sldChg chg="modSp">
        <pc:chgData name="Khokan Mandal" userId="S::khokan@visionempowertrust.org::bbe75c0a-6858-4a97-b6a0-c96944e6cf7d" providerId="AD" clId="Web-{10DAE05C-5654-02B4-3AA6-62447D4D4170}" dt="2025-05-09T10:51:21.964" v="76" actId="20577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10DAE05C-5654-02B4-3AA6-62447D4D4170}" dt="2025-05-09T10:04:18.572" v="37" actId="20577"/>
          <ac:spMkLst>
            <pc:docMk/>
            <pc:sldMk cId="322104118" sldId="257"/>
            <ac:spMk id="6" creationId="{922FCD52-D8B2-865B-809C-AE2C290EAAA0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50:25.073" v="68" actId="20577"/>
          <ac:spMkLst>
            <pc:docMk/>
            <pc:sldMk cId="322104118" sldId="257"/>
            <ac:spMk id="44" creationId="{7DDFA005-9225-4AB2-B906-2F293C78AEA6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50:47.620" v="70" actId="20577"/>
          <ac:spMkLst>
            <pc:docMk/>
            <pc:sldMk cId="322104118" sldId="257"/>
            <ac:spMk id="46" creationId="{5C8461C4-6EA4-4701-8517-8CDBE62EB46D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51:01.855" v="72" actId="20577"/>
          <ac:spMkLst>
            <pc:docMk/>
            <pc:sldMk cId="322104118" sldId="257"/>
            <ac:spMk id="47" creationId="{9F13A829-B9C2-4149-B447-0028EA42BE77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51:02.152" v="73" actId="20577"/>
          <ac:spMkLst>
            <pc:docMk/>
            <pc:sldMk cId="322104118" sldId="257"/>
            <ac:spMk id="48" creationId="{BEF6012C-9D3B-4F1D-A47C-BFD858C79E64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51:21.699" v="75" actId="20577"/>
          <ac:spMkLst>
            <pc:docMk/>
            <pc:sldMk cId="322104118" sldId="257"/>
            <ac:spMk id="49" creationId="{2EE86E7D-FEB5-4143-B3C8-DE5735FE8819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51:21.964" v="76" actId="20577"/>
          <ac:spMkLst>
            <pc:docMk/>
            <pc:sldMk cId="322104118" sldId="257"/>
            <ac:spMk id="61" creationId="{4774E10C-6A32-4914-BC3E-0FB7168AB797}"/>
          </ac:spMkLst>
        </pc:spChg>
      </pc:sldChg>
      <pc:sldChg chg="modSp">
        <pc:chgData name="Khokan Mandal" userId="S::khokan@visionempowertrust.org::bbe75c0a-6858-4a97-b6a0-c96944e6cf7d" providerId="AD" clId="Web-{10DAE05C-5654-02B4-3AA6-62447D4D4170}" dt="2025-05-09T11:47:02.485" v="83" actId="1076"/>
        <pc:sldMkLst>
          <pc:docMk/>
          <pc:sldMk cId="1585569704" sldId="258"/>
        </pc:sldMkLst>
        <pc:spChg chg="mod">
          <ac:chgData name="Khokan Mandal" userId="S::khokan@visionempowertrust.org::bbe75c0a-6858-4a97-b6a0-c96944e6cf7d" providerId="AD" clId="Web-{10DAE05C-5654-02B4-3AA6-62447D4D4170}" dt="2025-05-09T10:05:07.261" v="45" actId="20577"/>
          <ac:spMkLst>
            <pc:docMk/>
            <pc:sldMk cId="1585569704" sldId="258"/>
            <ac:spMk id="50" creationId="{5678DA5C-B796-14E9-2E13-88B0B62F7284}"/>
          </ac:spMkLst>
        </pc:spChg>
        <pc:grpChg chg="mod">
          <ac:chgData name="Khokan Mandal" userId="S::khokan@visionempowertrust.org::bbe75c0a-6858-4a97-b6a0-c96944e6cf7d" providerId="AD" clId="Web-{10DAE05C-5654-02B4-3AA6-62447D4D4170}" dt="2025-05-09T11:47:02.485" v="83" actId="1076"/>
          <ac:grpSpMkLst>
            <pc:docMk/>
            <pc:sldMk cId="1585569704" sldId="258"/>
            <ac:grpSpMk id="6" creationId="{7252426E-020D-550F-FE68-CA5285361F0F}"/>
          </ac:grpSpMkLst>
        </pc:grpChg>
        <pc:graphicFrameChg chg="modGraphic">
          <ac:chgData name="Khokan Mandal" userId="S::khokan@visionempowertrust.org::bbe75c0a-6858-4a97-b6a0-c96944e6cf7d" providerId="AD" clId="Web-{10DAE05C-5654-02B4-3AA6-62447D4D4170}" dt="2025-05-09T11:13:08.219" v="78" actId="20577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addSp delSp modSp modTransition">
        <pc:chgData name="Khokan Mandal" userId="S::khokan@visionempowertrust.org::bbe75c0a-6858-4a97-b6a0-c96944e6cf7d" providerId="AD" clId="Web-{10DAE05C-5654-02B4-3AA6-62447D4D4170}" dt="2025-05-09T11:22:46.493" v="82"/>
        <pc:sldMkLst>
          <pc:docMk/>
          <pc:sldMk cId="2580155456" sldId="262"/>
        </pc:sldMkLst>
        <pc:spChg chg="del mod">
          <ac:chgData name="Khokan Mandal" userId="S::khokan@visionempowertrust.org::bbe75c0a-6858-4a97-b6a0-c96944e6cf7d" providerId="AD" clId="Web-{10DAE05C-5654-02B4-3AA6-62447D4D4170}" dt="2025-05-09T10:47:25.289" v="59"/>
          <ac:spMkLst>
            <pc:docMk/>
            <pc:sldMk cId="2580155456" sldId="262"/>
            <ac:spMk id="4" creationId="{1FDABC6D-FA0C-BF54-2766-B482A80C7662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46:52.945" v="53" actId="20577"/>
          <ac:spMkLst>
            <pc:docMk/>
            <pc:sldMk cId="2580155456" sldId="262"/>
            <ac:spMk id="5" creationId="{45C8C093-AB7A-4840-BF7A-DAD1CC6F8471}"/>
          </ac:spMkLst>
        </pc:spChg>
        <pc:spChg chg="del mod">
          <ac:chgData name="Khokan Mandal" userId="S::khokan@visionempowertrust.org::bbe75c0a-6858-4a97-b6a0-c96944e6cf7d" providerId="AD" clId="Web-{10DAE05C-5654-02B4-3AA6-62447D4D4170}" dt="2025-05-09T10:47:23.820" v="58"/>
          <ac:spMkLst>
            <pc:docMk/>
            <pc:sldMk cId="2580155456" sldId="262"/>
            <ac:spMk id="6" creationId="{9F9EA464-43A4-9D2E-73EE-72BE681D438C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47:07.976" v="56" actId="1076"/>
          <ac:spMkLst>
            <pc:docMk/>
            <pc:sldMk cId="2580155456" sldId="262"/>
            <ac:spMk id="10" creationId="{68321888-27FD-4115-8E4C-336B04F9F222}"/>
          </ac:spMkLst>
        </pc:spChg>
        <pc:spChg chg="mod">
          <ac:chgData name="Khokan Mandal" userId="S::khokan@visionempowertrust.org::bbe75c0a-6858-4a97-b6a0-c96944e6cf7d" providerId="AD" clId="Web-{10DAE05C-5654-02B4-3AA6-62447D4D4170}" dt="2025-05-09T10:47:54.149" v="66"/>
          <ac:spMkLst>
            <pc:docMk/>
            <pc:sldMk cId="2580155456" sldId="262"/>
            <ac:spMk id="11" creationId="{DD738958-A54F-B83B-EE35-A84A7DC4348A}"/>
          </ac:spMkLst>
        </pc:spChg>
        <pc:grpChg chg="add">
          <ac:chgData name="Khokan Mandal" userId="S::khokan@visionempowertrust.org::bbe75c0a-6858-4a97-b6a0-c96944e6cf7d" providerId="AD" clId="Web-{10DAE05C-5654-02B4-3AA6-62447D4D4170}" dt="2025-05-09T10:46:33.116" v="51"/>
          <ac:grpSpMkLst>
            <pc:docMk/>
            <pc:sldMk cId="2580155456" sldId="262"/>
            <ac:grpSpMk id="3" creationId="{D1EC6661-7E2F-18F0-A6BB-67B3A10D7C9D}"/>
          </ac:grpSpMkLst>
        </pc:grpChg>
        <pc:grpChg chg="add mod">
          <ac:chgData name="Khokan Mandal" userId="S::khokan@visionempowertrust.org::bbe75c0a-6858-4a97-b6a0-c96944e6cf7d" providerId="AD" clId="Web-{10DAE05C-5654-02B4-3AA6-62447D4D4170}" dt="2025-05-09T10:47:37.461" v="65" actId="1076"/>
          <ac:grpSpMkLst>
            <pc:docMk/>
            <pc:sldMk cId="2580155456" sldId="262"/>
            <ac:grpSpMk id="9" creationId="{2E22E882-51CC-AC16-FEA3-A9BD4DB97889}"/>
          </ac:grpSpMkLst>
        </pc:grpChg>
      </pc:sldChg>
      <pc:sldChg chg="modSp">
        <pc:chgData name="Khokan Mandal" userId="S::khokan@visionempowertrust.org::bbe75c0a-6858-4a97-b6a0-c96944e6cf7d" providerId="AD" clId="Web-{10DAE05C-5654-02B4-3AA6-62447D4D4170}" dt="2025-05-09T10:04:42.620" v="42" actId="1076"/>
        <pc:sldMkLst>
          <pc:docMk/>
          <pc:sldMk cId="1467416160" sldId="263"/>
        </pc:sldMkLst>
        <pc:spChg chg="mod">
          <ac:chgData name="Khokan Mandal" userId="S::khokan@visionempowertrust.org::bbe75c0a-6858-4a97-b6a0-c96944e6cf7d" providerId="AD" clId="Web-{10DAE05C-5654-02B4-3AA6-62447D4D4170}" dt="2025-05-09T10:04:42.620" v="42" actId="1076"/>
          <ac:spMkLst>
            <pc:docMk/>
            <pc:sldMk cId="1467416160" sldId="263"/>
            <ac:spMk id="18" creationId="{8A7CDC5A-A19D-5DBC-9A9C-45275EF68575}"/>
          </ac:spMkLst>
        </pc:spChg>
      </pc:sldChg>
    </pc:docChg>
  </pc:docChgLst>
  <pc:docChgLst>
    <pc:chgData name="Sudipta Ray" userId="S::sudipta@visionempowertrust.org::6dae503e-c7e8-49ec-bdef-a89961485a60" providerId="AD" clId="Web-{735366A2-F8B9-7837-9A56-E67919F0285B}"/>
    <pc:docChg chg="modSld">
      <pc:chgData name="Sudipta Ray" userId="S::sudipta@visionempowertrust.org::6dae503e-c7e8-49ec-bdef-a89961485a60" providerId="AD" clId="Web-{735366A2-F8B9-7837-9A56-E67919F0285B}" dt="2025-05-12T03:20:03.598" v="43" actId="20577"/>
      <pc:docMkLst>
        <pc:docMk/>
      </pc:docMkLst>
      <pc:sldChg chg="modSp">
        <pc:chgData name="Sudipta Ray" userId="S::sudipta@visionempowertrust.org::6dae503e-c7e8-49ec-bdef-a89961485a60" providerId="AD" clId="Web-{735366A2-F8B9-7837-9A56-E67919F0285B}" dt="2025-05-12T03:17:37.494" v="11"/>
        <pc:sldMkLst>
          <pc:docMk/>
          <pc:sldMk cId="322104118" sldId="257"/>
        </pc:sldMkLst>
        <pc:graphicFrameChg chg="mod modGraphic">
          <ac:chgData name="Sudipta Ray" userId="S::sudipta@visionempowertrust.org::6dae503e-c7e8-49ec-bdef-a89961485a60" providerId="AD" clId="Web-{735366A2-F8B9-7837-9A56-E67919F0285B}" dt="2025-05-12T03:17:37.494" v="11"/>
          <ac:graphicFrameMkLst>
            <pc:docMk/>
            <pc:sldMk cId="322104118" sldId="257"/>
            <ac:graphicFrameMk id="10" creationId="{A7CA5C52-09D3-0D28-4AA8-CD6A30D2B9D0}"/>
          </ac:graphicFrameMkLst>
        </pc:graphicFrameChg>
      </pc:sldChg>
      <pc:sldChg chg="modSp">
        <pc:chgData name="Sudipta Ray" userId="S::sudipta@visionempowertrust.org::6dae503e-c7e8-49ec-bdef-a89961485a60" providerId="AD" clId="Web-{735366A2-F8B9-7837-9A56-E67919F0285B}" dt="2025-05-12T03:20:03.598" v="43" actId="20577"/>
        <pc:sldMkLst>
          <pc:docMk/>
          <pc:sldMk cId="1467416160" sldId="263"/>
        </pc:sldMkLst>
        <pc:graphicFrameChg chg="modGraphic">
          <ac:chgData name="Sudipta Ray" userId="S::sudipta@visionempowertrust.org::6dae503e-c7e8-49ec-bdef-a89961485a60" providerId="AD" clId="Web-{735366A2-F8B9-7837-9A56-E67919F0285B}" dt="2025-05-12T03:20:03.598" v="43" actId="20577"/>
          <ac:graphicFrameMkLst>
            <pc:docMk/>
            <pc:sldMk cId="1467416160" sldId="263"/>
            <ac:graphicFrameMk id="6" creationId="{FF9800DC-587B-B092-8A08-6CF1C3A8D45D}"/>
          </ac:graphicFrameMkLst>
        </pc:graphicFrameChg>
      </pc:sldChg>
    </pc:docChg>
  </pc:docChgLst>
  <pc:docChgLst>
    <pc:chgData name="Khokan Mandal" userId="S::khokan@visionempowertrust.org::bbe75c0a-6858-4a97-b6a0-c96944e6cf7d" providerId="AD" clId="Web-{76734377-BB6F-BBA6-6DF1-792F09C35A25}"/>
    <pc:docChg chg="modSld">
      <pc:chgData name="Khokan Mandal" userId="S::khokan@visionempowertrust.org::bbe75c0a-6858-4a97-b6a0-c96944e6cf7d" providerId="AD" clId="Web-{76734377-BB6F-BBA6-6DF1-792F09C35A25}" dt="2025-05-08T04:09:21.663" v="235"/>
      <pc:docMkLst>
        <pc:docMk/>
      </pc:docMkLst>
      <pc:sldChg chg="addSp delSp modSp">
        <pc:chgData name="Khokan Mandal" userId="S::khokan@visionempowertrust.org::bbe75c0a-6858-4a97-b6a0-c96944e6cf7d" providerId="AD" clId="Web-{76734377-BB6F-BBA6-6DF1-792F09C35A25}" dt="2025-05-08T03:57:51.838" v="211" actId="20577"/>
        <pc:sldMkLst>
          <pc:docMk/>
          <pc:sldMk cId="2583976995" sldId="256"/>
        </pc:sldMkLst>
        <pc:spChg chg="mod">
          <ac:chgData name="Khokan Mandal" userId="S::khokan@visionempowertrust.org::bbe75c0a-6858-4a97-b6a0-c96944e6cf7d" providerId="AD" clId="Web-{76734377-BB6F-BBA6-6DF1-792F09C35A25}" dt="2025-05-08T03:57:51.838" v="211" actId="20577"/>
          <ac:spMkLst>
            <pc:docMk/>
            <pc:sldMk cId="2583976995" sldId="256"/>
            <ac:spMk id="2" creationId="{D8F687CC-A6CE-42D8-89C9-FADEE0262FD0}"/>
          </ac:spMkLst>
        </pc:spChg>
        <pc:picChg chg="add mod">
          <ac:chgData name="Khokan Mandal" userId="S::khokan@visionempowertrust.org::bbe75c0a-6858-4a97-b6a0-c96944e6cf7d" providerId="AD" clId="Web-{76734377-BB6F-BBA6-6DF1-792F09C35A25}" dt="2025-05-08T02:34:27.932" v="18"/>
          <ac:picMkLst>
            <pc:docMk/>
            <pc:sldMk cId="2583976995" sldId="256"/>
            <ac:picMk id="5" creationId="{4A60DF98-B65D-7364-37C3-55E2EA0BB8F9}"/>
          </ac:picMkLst>
        </pc:picChg>
        <pc:picChg chg="del">
          <ac:chgData name="Khokan Mandal" userId="S::khokan@visionempowertrust.org::bbe75c0a-6858-4a97-b6a0-c96944e6cf7d" providerId="AD" clId="Web-{76734377-BB6F-BBA6-6DF1-792F09C35A25}" dt="2025-05-08T02:32:27.851" v="5"/>
          <ac:picMkLst>
            <pc:docMk/>
            <pc:sldMk cId="2583976995" sldId="256"/>
            <ac:picMk id="6" creationId="{DA060698-5422-462E-82BA-4F419E0C1C96}"/>
          </ac:picMkLst>
        </pc:picChg>
      </pc:sldChg>
      <pc:sldChg chg="addSp delSp modSp">
        <pc:chgData name="Khokan Mandal" userId="S::khokan@visionempowertrust.org::bbe75c0a-6858-4a97-b6a0-c96944e6cf7d" providerId="AD" clId="Web-{76734377-BB6F-BBA6-6DF1-792F09C35A25}" dt="2025-05-08T04:09:21.663" v="235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76734377-BB6F-BBA6-6DF1-792F09C35A25}" dt="2025-05-08T03:53:40.193" v="199" actId="1076"/>
          <ac:spMkLst>
            <pc:docMk/>
            <pc:sldMk cId="322104118" sldId="257"/>
            <ac:spMk id="3" creationId="{C2333CFA-ADE1-4946-A83C-63226EEF6477}"/>
          </ac:spMkLst>
        </pc:spChg>
        <pc:spChg chg="mod">
          <ac:chgData name="Khokan Mandal" userId="S::khokan@visionempowertrust.org::bbe75c0a-6858-4a97-b6a0-c96944e6cf7d" providerId="AD" clId="Web-{76734377-BB6F-BBA6-6DF1-792F09C35A25}" dt="2025-05-08T03:43:25.650" v="189" actId="1076"/>
          <ac:spMkLst>
            <pc:docMk/>
            <pc:sldMk cId="322104118" sldId="257"/>
            <ac:spMk id="50" creationId="{3CBAF36C-7118-4250-B5C3-7C6148A2626D}"/>
          </ac:spMkLst>
        </pc:spChg>
        <pc:graphicFrameChg chg="add del mod topLvl modGraphic">
          <ac:chgData name="Khokan Mandal" userId="S::khokan@visionempowertrust.org::bbe75c0a-6858-4a97-b6a0-c96944e6cf7d" providerId="AD" clId="Web-{76734377-BB6F-BBA6-6DF1-792F09C35A25}" dt="2025-05-08T02:41:05.892" v="46"/>
          <ac:graphicFrameMkLst>
            <pc:docMk/>
            <pc:sldMk cId="322104118" sldId="257"/>
            <ac:graphicFrameMk id="5" creationId="{A5B8E15E-B3B6-DFEB-CBD0-354872710DD0}"/>
          </ac:graphicFrameMkLst>
        </pc:graphicFrameChg>
        <pc:graphicFrameChg chg="add del mod topLvl modGraphic">
          <ac:chgData name="Khokan Mandal" userId="S::khokan@visionempowertrust.org::bbe75c0a-6858-4a97-b6a0-c96944e6cf7d" providerId="AD" clId="Web-{76734377-BB6F-BBA6-6DF1-792F09C35A25}" dt="2025-05-08T03:37:48.315" v="182"/>
          <ac:graphicFrameMkLst>
            <pc:docMk/>
            <pc:sldMk cId="322104118" sldId="257"/>
            <ac:graphicFrameMk id="6" creationId="{316BE0B1-D28D-779D-0B04-D7C588308F07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3:13:14.257" v="152"/>
          <ac:graphicFrameMkLst>
            <pc:docMk/>
            <pc:sldMk cId="322104118" sldId="257"/>
            <ac:graphicFrameMk id="7" creationId="{2BF10407-DF58-C88A-A9FB-49B0BBCF7B9B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3:13:16.319" v="153"/>
          <ac:graphicFrameMkLst>
            <pc:docMk/>
            <pc:sldMk cId="322104118" sldId="257"/>
            <ac:graphicFrameMk id="8" creationId="{011310C3-3F13-020D-F9FA-58B8CBA5FC59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3:13:18.022" v="154"/>
          <ac:graphicFrameMkLst>
            <pc:docMk/>
            <pc:sldMk cId="322104118" sldId="257"/>
            <ac:graphicFrameMk id="9" creationId="{3121AD39-FE8E-59B6-CD3D-110F2EE05CFD}"/>
          </ac:graphicFrameMkLst>
        </pc:graphicFrameChg>
        <pc:graphicFrameChg chg="add del mod topLvl modGraphic">
          <ac:chgData name="Khokan Mandal" userId="S::khokan@visionempowertrust.org::bbe75c0a-6858-4a97-b6a0-c96944e6cf7d" providerId="AD" clId="Web-{76734377-BB6F-BBA6-6DF1-792F09C35A25}" dt="2025-05-08T03:17:19.605" v="169"/>
          <ac:graphicFrameMkLst>
            <pc:docMk/>
            <pc:sldMk cId="322104118" sldId="257"/>
            <ac:graphicFrameMk id="10" creationId="{2448E332-D13B-DA18-0C65-0FBB2D82B9E7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3:17:21.058" v="170"/>
          <ac:graphicFrameMkLst>
            <pc:docMk/>
            <pc:sldMk cId="322104118" sldId="257"/>
            <ac:graphicFrameMk id="11" creationId="{F50FF7F3-E2E5-19CD-0239-19E0EF789A7B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3:17:23.433" v="171"/>
          <ac:graphicFrameMkLst>
            <pc:docMk/>
            <pc:sldMk cId="322104118" sldId="257"/>
            <ac:graphicFrameMk id="12" creationId="{A9C364DD-0FEA-AE45-AA95-C6AB018C74CB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3:19:25.513" v="173"/>
          <ac:graphicFrameMkLst>
            <pc:docMk/>
            <pc:sldMk cId="322104118" sldId="257"/>
            <ac:graphicFrameMk id="14" creationId="{E9C3A384-7D39-E499-3948-5C5293223CD4}"/>
          </ac:graphicFrameMkLst>
        </pc:graphicFrameChg>
        <pc:graphicFrameChg chg="add del mod topLvl modGraphic">
          <ac:chgData name="Khokan Mandal" userId="S::khokan@visionempowertrust.org::bbe75c0a-6858-4a97-b6a0-c96944e6cf7d" providerId="AD" clId="Web-{76734377-BB6F-BBA6-6DF1-792F09C35A25}" dt="2025-05-08T03:37:45.956" v="181"/>
          <ac:graphicFrameMkLst>
            <pc:docMk/>
            <pc:sldMk cId="322104118" sldId="257"/>
            <ac:graphicFrameMk id="15" creationId="{657F2B3C-4C97-A92B-1AE0-7526653D1209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4:03:16.828" v="218"/>
          <ac:graphicFrameMkLst>
            <pc:docMk/>
            <pc:sldMk cId="322104118" sldId="257"/>
            <ac:graphicFrameMk id="17" creationId="{E6700D71-5096-81FE-5110-0B442B26A283}"/>
          </ac:graphicFrameMkLst>
        </pc:graphicFrameChg>
        <pc:graphicFrameChg chg="add del mod">
          <ac:chgData name="Khokan Mandal" userId="S::khokan@visionempowertrust.org::bbe75c0a-6858-4a97-b6a0-c96944e6cf7d" providerId="AD" clId="Web-{76734377-BB6F-BBA6-6DF1-792F09C35A25}" dt="2025-05-08T04:04:20.767" v="223"/>
          <ac:graphicFrameMkLst>
            <pc:docMk/>
            <pc:sldMk cId="322104118" sldId="257"/>
            <ac:graphicFrameMk id="18" creationId="{9077A8C0-A5DE-D757-18FA-42941DA31450}"/>
          </ac:graphicFrameMkLst>
        </pc:graphicFrameChg>
        <pc:graphicFrameChg chg="add del mod topLvl modGraphic">
          <ac:chgData name="Khokan Mandal" userId="S::khokan@visionempowertrust.org::bbe75c0a-6858-4a97-b6a0-c96944e6cf7d" providerId="AD" clId="Web-{76734377-BB6F-BBA6-6DF1-792F09C35A25}" dt="2025-05-08T04:09:21.663" v="235"/>
          <ac:graphicFrameMkLst>
            <pc:docMk/>
            <pc:sldMk cId="322104118" sldId="257"/>
            <ac:graphicFrameMk id="19" creationId="{E6700D71-5096-81FE-5110-0B442B26A283}"/>
          </ac:graphicFrameMkLst>
        </pc:graphicFrameChg>
        <pc:graphicFrameChg chg="del">
          <ac:chgData name="Khokan Mandal" userId="S::khokan@visionempowertrust.org::bbe75c0a-6858-4a97-b6a0-c96944e6cf7d" providerId="AD" clId="Web-{76734377-BB6F-BBA6-6DF1-792F09C35A25}" dt="2025-05-08T02:32:12.336" v="3"/>
          <ac:graphicFrameMkLst>
            <pc:docMk/>
            <pc:sldMk cId="322104118" sldId="257"/>
            <ac:graphicFrameMk id="65" creationId="{02FC5C32-8C25-4B60-BCD9-EE13991A22B7}"/>
          </ac:graphicFrameMkLst>
        </pc:graphicFrameChg>
        <pc:graphicFrameChg chg="del">
          <ac:chgData name="Khokan Mandal" userId="S::khokan@visionempowertrust.org::bbe75c0a-6858-4a97-b6a0-c96944e6cf7d" providerId="AD" clId="Web-{76734377-BB6F-BBA6-6DF1-792F09C35A25}" dt="2025-05-08T02:32:14.757" v="4"/>
          <ac:graphicFrameMkLst>
            <pc:docMk/>
            <pc:sldMk cId="322104118" sldId="257"/>
            <ac:graphicFrameMk id="75" creationId="{6EC2E5DD-57C0-4B21-9C35-8B84590AA895}"/>
          </ac:graphicFrameMkLst>
        </pc:graphicFrameChg>
        <pc:picChg chg="add mod">
          <ac:chgData name="Khokan Mandal" userId="S::khokan@visionempowertrust.org::bbe75c0a-6858-4a97-b6a0-c96944e6cf7d" providerId="AD" clId="Web-{76734377-BB6F-BBA6-6DF1-792F09C35A25}" dt="2025-05-08T02:35:02.167" v="20"/>
          <ac:picMkLst>
            <pc:docMk/>
            <pc:sldMk cId="322104118" sldId="257"/>
            <ac:picMk id="2" creationId="{B2387454-AFD1-7134-9D05-9AC7D5BE700B}"/>
          </ac:picMkLst>
        </pc:picChg>
      </pc:sldChg>
    </pc:docChg>
  </pc:docChgLst>
  <pc:docChgLst>
    <pc:chgData name="Khokan Mandal" userId="S::khokan@visionempowertrust.org::bbe75c0a-6858-4a97-b6a0-c96944e6cf7d" providerId="AD" clId="Web-{CC89D66F-B3E3-2E09-1A05-EEC0FCDC145D}"/>
    <pc:docChg chg="modSld">
      <pc:chgData name="Khokan Mandal" userId="S::khokan@visionempowertrust.org::bbe75c0a-6858-4a97-b6a0-c96944e6cf7d" providerId="AD" clId="Web-{CC89D66F-B3E3-2E09-1A05-EEC0FCDC145D}" dt="2025-05-10T03:55:25.077" v="2" actId="20577"/>
      <pc:docMkLst>
        <pc:docMk/>
      </pc:docMkLst>
      <pc:sldChg chg="modSp">
        <pc:chgData name="Khokan Mandal" userId="S::khokan@visionempowertrust.org::bbe75c0a-6858-4a97-b6a0-c96944e6cf7d" providerId="AD" clId="Web-{CC89D66F-B3E3-2E09-1A05-EEC0FCDC145D}" dt="2025-05-10T03:55:25.077" v="2" actId="20577"/>
        <pc:sldMkLst>
          <pc:docMk/>
          <pc:sldMk cId="1585569704" sldId="258"/>
        </pc:sldMkLst>
        <pc:graphicFrameChg chg="modGraphic">
          <ac:chgData name="Khokan Mandal" userId="S::khokan@visionempowertrust.org::bbe75c0a-6858-4a97-b6a0-c96944e6cf7d" providerId="AD" clId="Web-{CC89D66F-B3E3-2E09-1A05-EEC0FCDC145D}" dt="2025-05-10T03:55:25.077" v="2" actId="20577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</pc:docChg>
  </pc:docChgLst>
  <pc:docChgLst>
    <pc:chgData name="Khokan Mandal" userId="S::khokan@visionempowertrust.org::bbe75c0a-6858-4a97-b6a0-c96944e6cf7d" providerId="AD" clId="Web-{7DB26FA4-D31F-AE83-2967-6E5103E360F5}"/>
    <pc:docChg chg="addSld modSld">
      <pc:chgData name="Khokan Mandal" userId="S::khokan@visionempowertrust.org::bbe75c0a-6858-4a97-b6a0-c96944e6cf7d" providerId="AD" clId="Web-{7DB26FA4-D31F-AE83-2967-6E5103E360F5}" dt="2025-05-08T07:36:08.948" v="392" actId="1076"/>
      <pc:docMkLst>
        <pc:docMk/>
      </pc:docMkLst>
      <pc:sldChg chg="modSp">
        <pc:chgData name="Khokan Mandal" userId="S::khokan@visionempowertrust.org::bbe75c0a-6858-4a97-b6a0-c96944e6cf7d" providerId="AD" clId="Web-{7DB26FA4-D31F-AE83-2967-6E5103E360F5}" dt="2025-05-08T07:10:10.357" v="150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7DB26FA4-D31F-AE83-2967-6E5103E360F5}" dt="2025-05-08T07:10:10.357" v="150"/>
          <ac:spMkLst>
            <pc:docMk/>
            <pc:sldMk cId="322104118" sldId="257"/>
            <ac:spMk id="44" creationId="{7DDFA005-9225-4AB2-B906-2F293C78AEA6}"/>
          </ac:spMkLst>
        </pc:spChg>
        <pc:spChg chg="mod">
          <ac:chgData name="Khokan Mandal" userId="S::khokan@visionempowertrust.org::bbe75c0a-6858-4a97-b6a0-c96944e6cf7d" providerId="AD" clId="Web-{7DB26FA4-D31F-AE83-2967-6E5103E360F5}" dt="2025-05-08T07:09:40.248" v="145"/>
          <ac:spMkLst>
            <pc:docMk/>
            <pc:sldMk cId="322104118" sldId="257"/>
            <ac:spMk id="50" creationId="{3CBAF36C-7118-4250-B5C3-7C6148A2626D}"/>
          </ac:spMkLst>
        </pc:spChg>
        <pc:spChg chg="mod">
          <ac:chgData name="Khokan Mandal" userId="S::khokan@visionempowertrust.org::bbe75c0a-6858-4a97-b6a0-c96944e6cf7d" providerId="AD" clId="Web-{7DB26FA4-D31F-AE83-2967-6E5103E360F5}" dt="2025-05-08T07:09:55.185" v="146"/>
          <ac:spMkLst>
            <pc:docMk/>
            <pc:sldMk cId="322104118" sldId="257"/>
            <ac:spMk id="66" creationId="{B11E636B-A24D-47C0-9B7D-75C02D68335A}"/>
          </ac:spMkLst>
        </pc:spChg>
        <pc:spChg chg="mod">
          <ac:chgData name="Khokan Mandal" userId="S::khokan@visionempowertrust.org::bbe75c0a-6858-4a97-b6a0-c96944e6cf7d" providerId="AD" clId="Web-{7DB26FA4-D31F-AE83-2967-6E5103E360F5}" dt="2025-05-08T07:09:58.264" v="147"/>
          <ac:spMkLst>
            <pc:docMk/>
            <pc:sldMk cId="322104118" sldId="257"/>
            <ac:spMk id="70" creationId="{F0F97C98-4958-4197-823A-EF6FBDB488C4}"/>
          </ac:spMkLst>
        </pc:spChg>
        <pc:spChg chg="mod">
          <ac:chgData name="Khokan Mandal" userId="S::khokan@visionempowertrust.org::bbe75c0a-6858-4a97-b6a0-c96944e6cf7d" providerId="AD" clId="Web-{7DB26FA4-D31F-AE83-2967-6E5103E360F5}" dt="2025-05-08T07:10:03.029" v="148"/>
          <ac:spMkLst>
            <pc:docMk/>
            <pc:sldMk cId="322104118" sldId="257"/>
            <ac:spMk id="71" creationId="{1AC7F4E8-82CB-4B9A-9DF2-711779FAA996}"/>
          </ac:spMkLst>
        </pc:spChg>
        <pc:graphicFrameChg chg="mod modGraphic">
          <ac:chgData name="Khokan Mandal" userId="S::khokan@visionempowertrust.org::bbe75c0a-6858-4a97-b6a0-c96944e6cf7d" providerId="AD" clId="Web-{7DB26FA4-D31F-AE83-2967-6E5103E360F5}" dt="2025-05-08T07:03:30.287" v="27"/>
          <ac:graphicFrameMkLst>
            <pc:docMk/>
            <pc:sldMk cId="322104118" sldId="257"/>
            <ac:graphicFrameMk id="5" creationId="{AA5CA19E-6200-42CE-5347-230DDE9DB4BB}"/>
          </ac:graphicFrameMkLst>
        </pc:graphicFrameChg>
        <pc:graphicFrameChg chg="mod modGraphic">
          <ac:chgData name="Khokan Mandal" userId="S::khokan@visionempowertrust.org::bbe75c0a-6858-4a97-b6a0-c96944e6cf7d" providerId="AD" clId="Web-{7DB26FA4-D31F-AE83-2967-6E5103E360F5}" dt="2025-05-08T07:04:19.569" v="55"/>
          <ac:graphicFrameMkLst>
            <pc:docMk/>
            <pc:sldMk cId="322104118" sldId="257"/>
            <ac:graphicFrameMk id="10" creationId="{A7CA5C52-09D3-0D28-4AA8-CD6A30D2B9D0}"/>
          </ac:graphicFrameMkLst>
        </pc:graphicFrameChg>
        <pc:graphicFrameChg chg="mod modGraphic">
          <ac:chgData name="Khokan Mandal" userId="S::khokan@visionempowertrust.org::bbe75c0a-6858-4a97-b6a0-c96944e6cf7d" providerId="AD" clId="Web-{7DB26FA4-D31F-AE83-2967-6E5103E360F5}" dt="2025-05-08T07:04:43.038" v="83"/>
          <ac:graphicFrameMkLst>
            <pc:docMk/>
            <pc:sldMk cId="322104118" sldId="257"/>
            <ac:graphicFrameMk id="11" creationId="{DC949116-681B-B7C1-10F2-6E81BD9CB5A5}"/>
          </ac:graphicFrameMkLst>
        </pc:graphicFrameChg>
        <pc:graphicFrameChg chg="mod modGraphic">
          <ac:chgData name="Khokan Mandal" userId="S::khokan@visionempowertrust.org::bbe75c0a-6858-4a97-b6a0-c96944e6cf7d" providerId="AD" clId="Web-{7DB26FA4-D31F-AE83-2967-6E5103E360F5}" dt="2025-05-08T07:05:04.148" v="111"/>
          <ac:graphicFrameMkLst>
            <pc:docMk/>
            <pc:sldMk cId="322104118" sldId="257"/>
            <ac:graphicFrameMk id="12" creationId="{4EEED3A6-93DF-310C-660F-39802178A95C}"/>
          </ac:graphicFrameMkLst>
        </pc:graphicFrameChg>
      </pc:sldChg>
      <pc:sldChg chg="modSp">
        <pc:chgData name="Khokan Mandal" userId="S::khokan@visionempowertrust.org::bbe75c0a-6858-4a97-b6a0-c96944e6cf7d" providerId="AD" clId="Web-{7DB26FA4-D31F-AE83-2967-6E5103E360F5}" dt="2025-05-08T07:15:56.193" v="220"/>
        <pc:sldMkLst>
          <pc:docMk/>
          <pc:sldMk cId="1585569704" sldId="258"/>
        </pc:sldMkLst>
        <pc:graphicFrameChg chg="modGraphic">
          <ac:chgData name="Khokan Mandal" userId="S::khokan@visionempowertrust.org::bbe75c0a-6858-4a97-b6a0-c96944e6cf7d" providerId="AD" clId="Web-{7DB26FA4-D31F-AE83-2967-6E5103E360F5}" dt="2025-05-08T07:15:56.193" v="220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addSp delSp modSp add replId">
        <pc:chgData name="Khokan Mandal" userId="S::khokan@visionempowertrust.org::bbe75c0a-6858-4a97-b6a0-c96944e6cf7d" providerId="AD" clId="Web-{7DB26FA4-D31F-AE83-2967-6E5103E360F5}" dt="2025-05-08T07:36:08.948" v="392" actId="1076"/>
        <pc:sldMkLst>
          <pc:docMk/>
          <pc:sldMk cId="1467416160" sldId="263"/>
        </pc:sldMkLst>
        <pc:spChg chg="mod">
          <ac:chgData name="Khokan Mandal" userId="S::khokan@visionempowertrust.org::bbe75c0a-6858-4a97-b6a0-c96944e6cf7d" providerId="AD" clId="Web-{7DB26FA4-D31F-AE83-2967-6E5103E360F5}" dt="2025-05-08T07:12:59.205" v="191" actId="14100"/>
          <ac:spMkLst>
            <pc:docMk/>
            <pc:sldMk cId="1467416160" sldId="263"/>
            <ac:spMk id="16" creationId="{A62E2A17-C272-8249-8340-F5834D9D62FD}"/>
          </ac:spMkLst>
        </pc:spChg>
        <pc:spChg chg="del">
          <ac:chgData name="Khokan Mandal" userId="S::khokan@visionempowertrust.org::bbe75c0a-6858-4a97-b6a0-c96944e6cf7d" providerId="AD" clId="Web-{7DB26FA4-D31F-AE83-2967-6E5103E360F5}" dt="2025-05-08T07:13:34.659" v="204"/>
          <ac:spMkLst>
            <pc:docMk/>
            <pc:sldMk cId="1467416160" sldId="263"/>
            <ac:spMk id="50" creationId="{0CCD3F34-AD1C-19D9-4ABC-B1D852B59118}"/>
          </ac:spMkLst>
        </pc:spChg>
        <pc:spChg chg="del">
          <ac:chgData name="Khokan Mandal" userId="S::khokan@visionempowertrust.org::bbe75c0a-6858-4a97-b6a0-c96944e6cf7d" providerId="AD" clId="Web-{7DB26FA4-D31F-AE83-2967-6E5103E360F5}" dt="2025-05-08T07:13:34.659" v="203"/>
          <ac:spMkLst>
            <pc:docMk/>
            <pc:sldMk cId="1467416160" sldId="263"/>
            <ac:spMk id="66" creationId="{2CAE4496-0971-C5CB-918F-814CF3E21A07}"/>
          </ac:spMkLst>
        </pc:spChg>
        <pc:spChg chg="del">
          <ac:chgData name="Khokan Mandal" userId="S::khokan@visionempowertrust.org::bbe75c0a-6858-4a97-b6a0-c96944e6cf7d" providerId="AD" clId="Web-{7DB26FA4-D31F-AE83-2967-6E5103E360F5}" dt="2025-05-08T07:13:34.659" v="201"/>
          <ac:spMkLst>
            <pc:docMk/>
            <pc:sldMk cId="1467416160" sldId="263"/>
            <ac:spMk id="70" creationId="{C9F9BA7B-5DEA-95AB-AB3D-FCD6AFC517C5}"/>
          </ac:spMkLst>
        </pc:spChg>
        <pc:spChg chg="del">
          <ac:chgData name="Khokan Mandal" userId="S::khokan@visionempowertrust.org::bbe75c0a-6858-4a97-b6a0-c96944e6cf7d" providerId="AD" clId="Web-{7DB26FA4-D31F-AE83-2967-6E5103E360F5}" dt="2025-05-08T07:13:34.659" v="200"/>
          <ac:spMkLst>
            <pc:docMk/>
            <pc:sldMk cId="1467416160" sldId="263"/>
            <ac:spMk id="71" creationId="{0025960E-1D06-5245-03E4-D7058195AA20}"/>
          </ac:spMkLst>
        </pc:spChg>
        <pc:spChg chg="del">
          <ac:chgData name="Khokan Mandal" userId="S::khokan@visionempowertrust.org::bbe75c0a-6858-4a97-b6a0-c96944e6cf7d" providerId="AD" clId="Web-{7DB26FA4-D31F-AE83-2967-6E5103E360F5}" dt="2025-05-08T07:13:34.659" v="199"/>
          <ac:spMkLst>
            <pc:docMk/>
            <pc:sldMk cId="1467416160" sldId="263"/>
            <ac:spMk id="78" creationId="{A3DEB3A3-217A-BD2D-F5D0-C4A6740C0E4F}"/>
          </ac:spMkLst>
        </pc:spChg>
        <pc:grpChg chg="del">
          <ac:chgData name="Khokan Mandal" userId="S::khokan@visionempowertrust.org::bbe75c0a-6858-4a97-b6a0-c96944e6cf7d" providerId="AD" clId="Web-{7DB26FA4-D31F-AE83-2967-6E5103E360F5}" dt="2025-05-08T07:13:34.659" v="205"/>
          <ac:grpSpMkLst>
            <pc:docMk/>
            <pc:sldMk cId="1467416160" sldId="263"/>
            <ac:grpSpMk id="54" creationId="{59CB99C5-101F-C038-5AD0-C39322B5195B}"/>
          </ac:grpSpMkLst>
        </pc:grpChg>
        <pc:grpChg chg="del">
          <ac:chgData name="Khokan Mandal" userId="S::khokan@visionempowertrust.org::bbe75c0a-6858-4a97-b6a0-c96944e6cf7d" providerId="AD" clId="Web-{7DB26FA4-D31F-AE83-2967-6E5103E360F5}" dt="2025-05-08T07:13:21.986" v="192"/>
          <ac:grpSpMkLst>
            <pc:docMk/>
            <pc:sldMk cId="1467416160" sldId="263"/>
            <ac:grpSpMk id="62" creationId="{5F63E887-436A-0587-A082-1AAC2D98D687}"/>
          </ac:grpSpMkLst>
        </pc:grpChg>
        <pc:grpChg chg="del">
          <ac:chgData name="Khokan Mandal" userId="S::khokan@visionempowertrust.org::bbe75c0a-6858-4a97-b6a0-c96944e6cf7d" providerId="AD" clId="Web-{7DB26FA4-D31F-AE83-2967-6E5103E360F5}" dt="2025-05-08T07:13:34.659" v="202"/>
          <ac:grpSpMkLst>
            <pc:docMk/>
            <pc:sldMk cId="1467416160" sldId="263"/>
            <ac:grpSpMk id="67" creationId="{E62A5AA7-F10F-F926-6AA3-436B17B2947E}"/>
          </ac:grpSpMkLst>
        </pc:grpChg>
        <pc:grpChg chg="del">
          <ac:chgData name="Khokan Mandal" userId="S::khokan@visionempowertrust.org::bbe75c0a-6858-4a97-b6a0-c96944e6cf7d" providerId="AD" clId="Web-{7DB26FA4-D31F-AE83-2967-6E5103E360F5}" dt="2025-05-08T07:13:34.659" v="197"/>
          <ac:grpSpMkLst>
            <pc:docMk/>
            <pc:sldMk cId="1467416160" sldId="263"/>
            <ac:grpSpMk id="80" creationId="{2ADFB87C-0F88-D559-5A55-405305A2F995}"/>
          </ac:grpSpMkLst>
        </pc:grpChg>
        <pc:graphicFrameChg chg="del">
          <ac:chgData name="Khokan Mandal" userId="S::khokan@visionempowertrust.org::bbe75c0a-6858-4a97-b6a0-c96944e6cf7d" providerId="AD" clId="Web-{7DB26FA4-D31F-AE83-2967-6E5103E360F5}" dt="2025-05-08T07:13:34.659" v="196"/>
          <ac:graphicFrameMkLst>
            <pc:docMk/>
            <pc:sldMk cId="1467416160" sldId="263"/>
            <ac:graphicFrameMk id="5" creationId="{C107C167-C633-3B50-6F22-C3687A724310}"/>
          </ac:graphicFrameMkLst>
        </pc:graphicFrameChg>
        <pc:graphicFrameChg chg="add mod modGraphic">
          <ac:chgData name="Khokan Mandal" userId="S::khokan@visionempowertrust.org::bbe75c0a-6858-4a97-b6a0-c96944e6cf7d" providerId="AD" clId="Web-{7DB26FA4-D31F-AE83-2967-6E5103E360F5}" dt="2025-05-08T07:36:08.948" v="392" actId="1076"/>
          <ac:graphicFrameMkLst>
            <pc:docMk/>
            <pc:sldMk cId="1467416160" sldId="263"/>
            <ac:graphicFrameMk id="6" creationId="{FF9800DC-587B-B092-8A08-6CF1C3A8D45D}"/>
          </ac:graphicFrameMkLst>
        </pc:graphicFrameChg>
        <pc:graphicFrameChg chg="del">
          <ac:chgData name="Khokan Mandal" userId="S::khokan@visionempowertrust.org::bbe75c0a-6858-4a97-b6a0-c96944e6cf7d" providerId="AD" clId="Web-{7DB26FA4-D31F-AE83-2967-6E5103E360F5}" dt="2025-05-08T07:13:34.659" v="195"/>
          <ac:graphicFrameMkLst>
            <pc:docMk/>
            <pc:sldMk cId="1467416160" sldId="263"/>
            <ac:graphicFrameMk id="10" creationId="{A623C4DD-C952-FA86-F89B-0C2F77C5708A}"/>
          </ac:graphicFrameMkLst>
        </pc:graphicFrameChg>
        <pc:graphicFrameChg chg="del">
          <ac:chgData name="Khokan Mandal" userId="S::khokan@visionempowertrust.org::bbe75c0a-6858-4a97-b6a0-c96944e6cf7d" providerId="AD" clId="Web-{7DB26FA4-D31F-AE83-2967-6E5103E360F5}" dt="2025-05-08T07:13:34.659" v="194"/>
          <ac:graphicFrameMkLst>
            <pc:docMk/>
            <pc:sldMk cId="1467416160" sldId="263"/>
            <ac:graphicFrameMk id="11" creationId="{BF90134F-99C2-0BB3-A3A1-32C3B64FCDA2}"/>
          </ac:graphicFrameMkLst>
        </pc:graphicFrameChg>
        <pc:graphicFrameChg chg="del">
          <ac:chgData name="Khokan Mandal" userId="S::khokan@visionempowertrust.org::bbe75c0a-6858-4a97-b6a0-c96944e6cf7d" providerId="AD" clId="Web-{7DB26FA4-D31F-AE83-2967-6E5103E360F5}" dt="2025-05-08T07:13:34.659" v="193"/>
          <ac:graphicFrameMkLst>
            <pc:docMk/>
            <pc:sldMk cId="1467416160" sldId="263"/>
            <ac:graphicFrameMk id="12" creationId="{9AD41614-7848-0F5B-A5B4-7E82DFCCD7C5}"/>
          </ac:graphicFrameMkLst>
        </pc:graphicFrameChg>
        <pc:cxnChg chg="del">
          <ac:chgData name="Khokan Mandal" userId="S::khokan@visionempowertrust.org::bbe75c0a-6858-4a97-b6a0-c96944e6cf7d" providerId="AD" clId="Web-{7DB26FA4-D31F-AE83-2967-6E5103E360F5}" dt="2025-05-08T07:13:34.659" v="198"/>
          <ac:cxnSpMkLst>
            <pc:docMk/>
            <pc:sldMk cId="1467416160" sldId="263"/>
            <ac:cxnSpMk id="79" creationId="{1482B39E-EE92-CF7D-9BA6-6DE18AA2ED53}"/>
          </ac:cxnSpMkLst>
        </pc:cxnChg>
      </pc:sldChg>
    </pc:docChg>
  </pc:docChgLst>
  <pc:docChgLst>
    <pc:chgData name="Khokan Mandal" userId="S::khokan@visionempowertrust.org::bbe75c0a-6858-4a97-b6a0-c96944e6cf7d" providerId="AD" clId="Web-{80AB8E5D-53B4-68D2-9781-9C650E845CA9}"/>
    <pc:docChg chg="modSld">
      <pc:chgData name="Khokan Mandal" userId="S::khokan@visionempowertrust.org::bbe75c0a-6858-4a97-b6a0-c96944e6cf7d" providerId="AD" clId="Web-{80AB8E5D-53B4-68D2-9781-9C650E845CA9}" dt="2025-05-08T06:10:17.953" v="114"/>
      <pc:docMkLst>
        <pc:docMk/>
      </pc:docMkLst>
      <pc:sldChg chg="modSp">
        <pc:chgData name="Khokan Mandal" userId="S::khokan@visionempowertrust.org::bbe75c0a-6858-4a97-b6a0-c96944e6cf7d" providerId="AD" clId="Web-{80AB8E5D-53B4-68D2-9781-9C650E845CA9}" dt="2025-05-08T06:10:17.953" v="114"/>
        <pc:sldMkLst>
          <pc:docMk/>
          <pc:sldMk cId="2583976995" sldId="256"/>
        </pc:sldMkLst>
        <pc:spChg chg="mod">
          <ac:chgData name="Khokan Mandal" userId="S::khokan@visionempowertrust.org::bbe75c0a-6858-4a97-b6a0-c96944e6cf7d" providerId="AD" clId="Web-{80AB8E5D-53B4-68D2-9781-9C650E845CA9}" dt="2025-05-08T05:32:03.881" v="1" actId="20577"/>
          <ac:spMkLst>
            <pc:docMk/>
            <pc:sldMk cId="2583976995" sldId="256"/>
            <ac:spMk id="2" creationId="{D8F687CC-A6CE-42D8-89C9-FADEE0262FD0}"/>
          </ac:spMkLst>
        </pc:spChg>
        <pc:picChg chg="mod">
          <ac:chgData name="Khokan Mandal" userId="S::khokan@visionempowertrust.org::bbe75c0a-6858-4a97-b6a0-c96944e6cf7d" providerId="AD" clId="Web-{80AB8E5D-53B4-68D2-9781-9C650E845CA9}" dt="2025-05-08T06:10:17.953" v="114"/>
          <ac:picMkLst>
            <pc:docMk/>
            <pc:sldMk cId="2583976995" sldId="256"/>
            <ac:picMk id="5" creationId="{4A60DF98-B65D-7364-37C3-55E2EA0BB8F9}"/>
          </ac:picMkLst>
        </pc:picChg>
      </pc:sldChg>
      <pc:sldChg chg="modSp">
        <pc:chgData name="Khokan Mandal" userId="S::khokan@visionempowertrust.org::bbe75c0a-6858-4a97-b6a0-c96944e6cf7d" providerId="AD" clId="Web-{80AB8E5D-53B4-68D2-9781-9C650E845CA9}" dt="2025-05-08T06:05:43.825" v="105"/>
        <pc:sldMkLst>
          <pc:docMk/>
          <pc:sldMk cId="322104118" sldId="257"/>
        </pc:sldMkLst>
        <pc:picChg chg="mod">
          <ac:chgData name="Khokan Mandal" userId="S::khokan@visionempowertrust.org::bbe75c0a-6858-4a97-b6a0-c96944e6cf7d" providerId="AD" clId="Web-{80AB8E5D-53B4-68D2-9781-9C650E845CA9}" dt="2025-05-08T05:41:53.418" v="18" actId="1076"/>
          <ac:picMkLst>
            <pc:docMk/>
            <pc:sldMk cId="322104118" sldId="257"/>
            <ac:picMk id="2" creationId="{B2387454-AFD1-7134-9D05-9AC7D5BE700B}"/>
          </ac:picMkLst>
        </pc:picChg>
        <pc:cxnChg chg="mod">
          <ac:chgData name="Khokan Mandal" userId="S::khokan@visionempowertrust.org::bbe75c0a-6858-4a97-b6a0-c96944e6cf7d" providerId="AD" clId="Web-{80AB8E5D-53B4-68D2-9781-9C650E845CA9}" dt="2025-05-08T06:05:43.825" v="105"/>
          <ac:cxnSpMkLst>
            <pc:docMk/>
            <pc:sldMk cId="322104118" sldId="257"/>
            <ac:cxnSpMk id="79" creationId="{742C09E4-E552-42C9-B06A-5ED002B1E9C8}"/>
          </ac:cxnSpMkLst>
        </pc:cxnChg>
      </pc:sldChg>
      <pc:sldChg chg="addSp delSp">
        <pc:chgData name="Khokan Mandal" userId="S::khokan@visionempowertrust.org::bbe75c0a-6858-4a97-b6a0-c96944e6cf7d" providerId="AD" clId="Web-{80AB8E5D-53B4-68D2-9781-9C650E845CA9}" dt="2025-05-08T05:42:01.215" v="20"/>
        <pc:sldMkLst>
          <pc:docMk/>
          <pc:sldMk cId="1585569704" sldId="258"/>
        </pc:sldMkLst>
        <pc:picChg chg="del">
          <ac:chgData name="Khokan Mandal" userId="S::khokan@visionempowertrust.org::bbe75c0a-6858-4a97-b6a0-c96944e6cf7d" providerId="AD" clId="Web-{80AB8E5D-53B4-68D2-9781-9C650E845CA9}" dt="2025-05-08T05:41:58.919" v="19"/>
          <ac:picMkLst>
            <pc:docMk/>
            <pc:sldMk cId="1585569704" sldId="258"/>
            <ac:picMk id="5" creationId="{B456519E-E89B-A6E2-2921-17DB5A086BF6}"/>
          </ac:picMkLst>
        </pc:picChg>
        <pc:picChg chg="add">
          <ac:chgData name="Khokan Mandal" userId="S::khokan@visionempowertrust.org::bbe75c0a-6858-4a97-b6a0-c96944e6cf7d" providerId="AD" clId="Web-{80AB8E5D-53B4-68D2-9781-9C650E845CA9}" dt="2025-05-08T05:42:01.215" v="20"/>
          <ac:picMkLst>
            <pc:docMk/>
            <pc:sldMk cId="1585569704" sldId="258"/>
            <ac:picMk id="49" creationId="{DC0810F4-23B0-4EAC-0D12-BDF266518792}"/>
          </ac:picMkLst>
        </pc:picChg>
      </pc:sldChg>
      <pc:sldChg chg="addSp delSp modSp">
        <pc:chgData name="Khokan Mandal" userId="S::khokan@visionempowertrust.org::bbe75c0a-6858-4a97-b6a0-c96944e6cf7d" providerId="AD" clId="Web-{80AB8E5D-53B4-68D2-9781-9C650E845CA9}" dt="2025-05-08T06:00:50.962" v="89" actId="1076"/>
        <pc:sldMkLst>
          <pc:docMk/>
          <pc:sldMk cId="1966750654" sldId="259"/>
        </pc:sldMkLst>
        <pc:spChg chg="add mod">
          <ac:chgData name="Khokan Mandal" userId="S::khokan@visionempowertrust.org::bbe75c0a-6858-4a97-b6a0-c96944e6cf7d" providerId="AD" clId="Web-{80AB8E5D-53B4-68D2-9781-9C650E845CA9}" dt="2025-05-08T05:58:45.055" v="70"/>
          <ac:spMkLst>
            <pc:docMk/>
            <pc:sldMk cId="1966750654" sldId="259"/>
            <ac:spMk id="5" creationId="{B09B4C75-B76F-8D03-9700-256A34F4D1FE}"/>
          </ac:spMkLst>
        </pc:spChg>
        <pc:spChg chg="add mod">
          <ac:chgData name="Khokan Mandal" userId="S::khokan@visionempowertrust.org::bbe75c0a-6858-4a97-b6a0-c96944e6cf7d" providerId="AD" clId="Web-{80AB8E5D-53B4-68D2-9781-9C650E845CA9}" dt="2025-05-08T05:59:04.445" v="72"/>
          <ac:spMkLst>
            <pc:docMk/>
            <pc:sldMk cId="1966750654" sldId="259"/>
            <ac:spMk id="6" creationId="{91C997F0-A747-2F84-D3A2-6E6B5702DE15}"/>
          </ac:spMkLst>
        </pc:spChg>
        <pc:spChg chg="add del">
          <ac:chgData name="Khokan Mandal" userId="S::khokan@visionempowertrust.org::bbe75c0a-6858-4a97-b6a0-c96944e6cf7d" providerId="AD" clId="Web-{80AB8E5D-53B4-68D2-9781-9C650E845CA9}" dt="2025-05-08T05:57:07.897" v="66"/>
          <ac:spMkLst>
            <pc:docMk/>
            <pc:sldMk cId="1966750654" sldId="259"/>
            <ac:spMk id="7" creationId="{AE19BEF7-0F42-3691-D604-E46AE3DE7BE3}"/>
          </ac:spMkLst>
        </pc:spChg>
        <pc:spChg chg="add del">
          <ac:chgData name="Khokan Mandal" userId="S::khokan@visionempowertrust.org::bbe75c0a-6858-4a97-b6a0-c96944e6cf7d" providerId="AD" clId="Web-{80AB8E5D-53B4-68D2-9781-9C650E845CA9}" dt="2025-05-08T05:59:26.571" v="74"/>
          <ac:spMkLst>
            <pc:docMk/>
            <pc:sldMk cId="1966750654" sldId="259"/>
            <ac:spMk id="8" creationId="{B70D7FC2-8D85-CDF7-34AD-D0F0B65A0851}"/>
          </ac:spMkLst>
        </pc:spChg>
        <pc:spChg chg="add del">
          <ac:chgData name="Khokan Mandal" userId="S::khokan@visionempowertrust.org::bbe75c0a-6858-4a97-b6a0-c96944e6cf7d" providerId="AD" clId="Web-{80AB8E5D-53B4-68D2-9781-9C650E845CA9}" dt="2025-05-08T05:59:40.430" v="76"/>
          <ac:spMkLst>
            <pc:docMk/>
            <pc:sldMk cId="1966750654" sldId="259"/>
            <ac:spMk id="9" creationId="{945ED614-56A3-6DA1-642A-D12C8C9CB9DC}"/>
          </ac:spMkLst>
        </pc:spChg>
        <pc:spChg chg="add mod">
          <ac:chgData name="Khokan Mandal" userId="S::khokan@visionempowertrust.org::bbe75c0a-6858-4a97-b6a0-c96944e6cf7d" providerId="AD" clId="Web-{80AB8E5D-53B4-68D2-9781-9C650E845CA9}" dt="2025-05-08T06:00:17.290" v="87" actId="20577"/>
          <ac:spMkLst>
            <pc:docMk/>
            <pc:sldMk cId="1966750654" sldId="259"/>
            <ac:spMk id="10" creationId="{DA0A6FE3-543A-4337-BBFD-376F742838D4}"/>
          </ac:spMkLst>
        </pc:spChg>
        <pc:spChg chg="add mod">
          <ac:chgData name="Khokan Mandal" userId="S::khokan@visionempowertrust.org::bbe75c0a-6858-4a97-b6a0-c96944e6cf7d" providerId="AD" clId="Web-{80AB8E5D-53B4-68D2-9781-9C650E845CA9}" dt="2025-05-08T06:00:50.962" v="89" actId="1076"/>
          <ac:spMkLst>
            <pc:docMk/>
            <pc:sldMk cId="1966750654" sldId="259"/>
            <ac:spMk id="11" creationId="{12FF861E-3991-3D82-359C-EEE65DDAE6D8}"/>
          </ac:spMkLst>
        </pc:spChg>
        <pc:picChg chg="add">
          <ac:chgData name="Khokan Mandal" userId="S::khokan@visionempowertrust.org::bbe75c0a-6858-4a97-b6a0-c96944e6cf7d" providerId="AD" clId="Web-{80AB8E5D-53B4-68D2-9781-9C650E845CA9}" dt="2025-05-08T05:42:23.700" v="22"/>
          <ac:picMkLst>
            <pc:docMk/>
            <pc:sldMk cId="1966750654" sldId="259"/>
            <ac:picMk id="4" creationId="{A47F0B71-E207-5550-91AE-BC46E4D3D00E}"/>
          </ac:picMkLst>
        </pc:picChg>
        <pc:picChg chg="del">
          <ac:chgData name="Khokan Mandal" userId="S::khokan@visionempowertrust.org::bbe75c0a-6858-4a97-b6a0-c96944e6cf7d" providerId="AD" clId="Web-{80AB8E5D-53B4-68D2-9781-9C650E845CA9}" dt="2025-05-08T05:42:21.481" v="21"/>
          <ac:picMkLst>
            <pc:docMk/>
            <pc:sldMk cId="1966750654" sldId="259"/>
            <ac:picMk id="15" creationId="{B611AC37-80B3-FDDD-9C40-280D5D0DAC98}"/>
          </ac:picMkLst>
        </pc:picChg>
        <pc:cxnChg chg="add mod">
          <ac:chgData name="Khokan Mandal" userId="S::khokan@visionempowertrust.org::bbe75c0a-6858-4a97-b6a0-c96944e6cf7d" providerId="AD" clId="Web-{80AB8E5D-53B4-68D2-9781-9C650E845CA9}" dt="2025-05-08T05:57:22.522" v="68" actId="1076"/>
          <ac:cxnSpMkLst>
            <pc:docMk/>
            <pc:sldMk cId="1966750654" sldId="259"/>
            <ac:cxnSpMk id="2" creationId="{D5AB208D-66CA-580F-97A7-EA36F0348FFA}"/>
          </ac:cxnSpMkLst>
        </pc:cxnChg>
      </pc:sldChg>
      <pc:sldChg chg="addSp delSp modSp">
        <pc:chgData name="Khokan Mandal" userId="S::khokan@visionempowertrust.org::bbe75c0a-6858-4a97-b6a0-c96944e6cf7d" providerId="AD" clId="Web-{80AB8E5D-53B4-68D2-9781-9C650E845CA9}" dt="2025-05-08T06:02:59.667" v="104"/>
        <pc:sldMkLst>
          <pc:docMk/>
          <pc:sldMk cId="3541737756" sldId="260"/>
        </pc:sldMkLst>
        <pc:spChg chg="add mod">
          <ac:chgData name="Khokan Mandal" userId="S::khokan@visionempowertrust.org::bbe75c0a-6858-4a97-b6a0-c96944e6cf7d" providerId="AD" clId="Web-{80AB8E5D-53B4-68D2-9781-9C650E845CA9}" dt="2025-05-08T06:02:40.182" v="101"/>
          <ac:spMkLst>
            <pc:docMk/>
            <pc:sldMk cId="3541737756" sldId="260"/>
            <ac:spMk id="8" creationId="{CC9AB49A-F644-2D34-5F11-A3FD420F06D3}"/>
          </ac:spMkLst>
        </pc:spChg>
        <pc:spChg chg="add mod">
          <ac:chgData name="Khokan Mandal" userId="S::khokan@visionempowertrust.org::bbe75c0a-6858-4a97-b6a0-c96944e6cf7d" providerId="AD" clId="Web-{80AB8E5D-53B4-68D2-9781-9C650E845CA9}" dt="2025-05-08T06:02:58.370" v="102"/>
          <ac:spMkLst>
            <pc:docMk/>
            <pc:sldMk cId="3541737756" sldId="260"/>
            <ac:spMk id="9" creationId="{57E4879F-74F5-646B-864F-9BEAE6032D2E}"/>
          </ac:spMkLst>
        </pc:spChg>
        <pc:spChg chg="add mod">
          <ac:chgData name="Khokan Mandal" userId="S::khokan@visionempowertrust.org::bbe75c0a-6858-4a97-b6a0-c96944e6cf7d" providerId="AD" clId="Web-{80AB8E5D-53B4-68D2-9781-9C650E845CA9}" dt="2025-05-08T06:02:59.667" v="104"/>
          <ac:spMkLst>
            <pc:docMk/>
            <pc:sldMk cId="3541737756" sldId="260"/>
            <ac:spMk id="10" creationId="{7DBE8735-D4FA-9E14-9A74-8EA49287D47E}"/>
          </ac:spMkLst>
        </pc:spChg>
        <pc:spChg chg="add mod">
          <ac:chgData name="Khokan Mandal" userId="S::khokan@visionempowertrust.org::bbe75c0a-6858-4a97-b6a0-c96944e6cf7d" providerId="AD" clId="Web-{80AB8E5D-53B4-68D2-9781-9C650E845CA9}" dt="2025-05-08T06:02:58.417" v="103"/>
          <ac:spMkLst>
            <pc:docMk/>
            <pc:sldMk cId="3541737756" sldId="260"/>
            <ac:spMk id="11" creationId="{4C477974-0D2A-47AD-8E7E-B65AD01A5632}"/>
          </ac:spMkLst>
        </pc:spChg>
        <pc:spChg chg="add del">
          <ac:chgData name="Khokan Mandal" userId="S::khokan@visionempowertrust.org::bbe75c0a-6858-4a97-b6a0-c96944e6cf7d" providerId="AD" clId="Web-{80AB8E5D-53B4-68D2-9781-9C650E845CA9}" dt="2025-05-08T06:02:06.807" v="99"/>
          <ac:spMkLst>
            <pc:docMk/>
            <pc:sldMk cId="3541737756" sldId="260"/>
            <ac:spMk id="12" creationId="{464F3139-33BC-EB9F-96D1-6D688FFF96C7}"/>
          </ac:spMkLst>
        </pc:spChg>
        <pc:picChg chg="del">
          <ac:chgData name="Khokan Mandal" userId="S::khokan@visionempowertrust.org::bbe75c0a-6858-4a97-b6a0-c96944e6cf7d" providerId="AD" clId="Web-{80AB8E5D-53B4-68D2-9781-9C650E845CA9}" dt="2025-05-08T05:42:30.481" v="23"/>
          <ac:picMkLst>
            <pc:docMk/>
            <pc:sldMk cId="3541737756" sldId="260"/>
            <ac:picMk id="5" creationId="{3818CBF4-26A4-E63B-6F6E-B1C67C954101}"/>
          </ac:picMkLst>
        </pc:picChg>
        <pc:picChg chg="add">
          <ac:chgData name="Khokan Mandal" userId="S::khokan@visionempowertrust.org::bbe75c0a-6858-4a97-b6a0-c96944e6cf7d" providerId="AD" clId="Web-{80AB8E5D-53B4-68D2-9781-9C650E845CA9}" dt="2025-05-08T05:42:32.028" v="24"/>
          <ac:picMkLst>
            <pc:docMk/>
            <pc:sldMk cId="3541737756" sldId="260"/>
            <ac:picMk id="7" creationId="{3F4529A9-2E06-FEE8-B95D-400E9F73A60A}"/>
          </ac:picMkLst>
        </pc:picChg>
      </pc:sldChg>
      <pc:sldChg chg="addSp delSp">
        <pc:chgData name="Khokan Mandal" userId="S::khokan@visionempowertrust.org::bbe75c0a-6858-4a97-b6a0-c96944e6cf7d" providerId="AD" clId="Web-{80AB8E5D-53B4-68D2-9781-9C650E845CA9}" dt="2025-05-08T05:43:04.372" v="26"/>
        <pc:sldMkLst>
          <pc:docMk/>
          <pc:sldMk cId="2000817632" sldId="261"/>
        </pc:sldMkLst>
        <pc:picChg chg="del">
          <ac:chgData name="Khokan Mandal" userId="S::khokan@visionempowertrust.org::bbe75c0a-6858-4a97-b6a0-c96944e6cf7d" providerId="AD" clId="Web-{80AB8E5D-53B4-68D2-9781-9C650E845CA9}" dt="2025-05-08T05:43:04.326" v="25"/>
          <ac:picMkLst>
            <pc:docMk/>
            <pc:sldMk cId="2000817632" sldId="261"/>
            <ac:picMk id="5" creationId="{C26996D2-7F61-E6AE-D663-B1E1058FBCB4}"/>
          </ac:picMkLst>
        </pc:picChg>
        <pc:picChg chg="add">
          <ac:chgData name="Khokan Mandal" userId="S::khokan@visionempowertrust.org::bbe75c0a-6858-4a97-b6a0-c96944e6cf7d" providerId="AD" clId="Web-{80AB8E5D-53B4-68D2-9781-9C650E845CA9}" dt="2025-05-08T05:43:04.372" v="26"/>
          <ac:picMkLst>
            <pc:docMk/>
            <pc:sldMk cId="2000817632" sldId="261"/>
            <ac:picMk id="7" creationId="{061DA835-1F0E-87BC-353E-3616ED8D984C}"/>
          </ac:picMkLst>
        </pc:picChg>
      </pc:sldChg>
    </pc:docChg>
  </pc:docChgLst>
  <pc:docChgLst>
    <pc:chgData name="Devi Datta" userId="S::devi@visionempowertrust.org::3c43577a-5f9e-4fe2-bcc3-7381a9a72d33" providerId="AD" clId="Web-{07C692C6-2F35-AC07-967C-540DAAFB8AED}"/>
    <pc:docChg chg="mod">
      <pc:chgData name="Devi Datta" userId="S::devi@visionempowertrust.org::3c43577a-5f9e-4fe2-bcc3-7381a9a72d33" providerId="AD" clId="Web-{07C692C6-2F35-AC07-967C-540DAAFB8AED}" dt="2025-05-08T06:13:35.195" v="0"/>
      <pc:docMkLst>
        <pc:docMk/>
      </pc:docMkLst>
    </pc:docChg>
  </pc:docChgLst>
  <pc:docChgLst>
    <pc:chgData name="Khokan Mandal" userId="S::khokan@visionempowertrust.org::bbe75c0a-6858-4a97-b6a0-c96944e6cf7d" providerId="AD" clId="Web-{606A76F6-12CD-BB3E-A7F5-F6AF145E4F99}"/>
    <pc:docChg chg="modSld">
      <pc:chgData name="Khokan Mandal" userId="S::khokan@visionempowertrust.org::bbe75c0a-6858-4a97-b6a0-c96944e6cf7d" providerId="AD" clId="Web-{606A76F6-12CD-BB3E-A7F5-F6AF145E4F99}" dt="2025-05-08T04:34:42.728" v="143"/>
      <pc:docMkLst>
        <pc:docMk/>
      </pc:docMkLst>
      <pc:sldChg chg="addSp delSp modSp">
        <pc:chgData name="Khokan Mandal" userId="S::khokan@visionempowertrust.org::bbe75c0a-6858-4a97-b6a0-c96944e6cf7d" providerId="AD" clId="Web-{606A76F6-12CD-BB3E-A7F5-F6AF145E4F99}" dt="2025-05-08T04:34:42.728" v="143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606A76F6-12CD-BB3E-A7F5-F6AF145E4F99}" dt="2025-05-08T04:20:07.852" v="44" actId="20577"/>
          <ac:spMkLst>
            <pc:docMk/>
            <pc:sldMk cId="322104118" sldId="257"/>
            <ac:spMk id="50" creationId="{3CBAF36C-7118-4250-B5C3-7C6148A2626D}"/>
          </ac:spMkLst>
        </pc:spChg>
        <pc:grpChg chg="add">
          <ac:chgData name="Khokan Mandal" userId="S::khokan@visionempowertrust.org::bbe75c0a-6858-4a97-b6a0-c96944e6cf7d" providerId="AD" clId="Web-{606A76F6-12CD-BB3E-A7F5-F6AF145E4F99}" dt="2025-05-08T04:26:57.454" v="80"/>
          <ac:grpSpMkLst>
            <pc:docMk/>
            <pc:sldMk cId="322104118" sldId="257"/>
            <ac:grpSpMk id="7" creationId="{8D5F4557-40F8-7EFC-BA71-F90915E15D20}"/>
          </ac:grpSpMkLst>
        </pc:grpChg>
        <pc:graphicFrameChg chg="add del mod topLvl modGraphic">
          <ac:chgData name="Khokan Mandal" userId="S::khokan@visionempowertrust.org::bbe75c0a-6858-4a97-b6a0-c96944e6cf7d" providerId="AD" clId="Web-{606A76F6-12CD-BB3E-A7F5-F6AF145E4F99}" dt="2025-05-08T04:12:47.641" v="3"/>
          <ac:graphicFrameMkLst>
            <pc:docMk/>
            <pc:sldMk cId="322104118" sldId="257"/>
            <ac:graphicFrameMk id="5" creationId="{30226575-2B90-5171-EBB8-7FD89D14FED6}"/>
          </ac:graphicFrameMkLst>
        </pc:graphicFrameChg>
        <pc:graphicFrameChg chg="add mod topLvl modGraphic">
          <ac:chgData name="Khokan Mandal" userId="S::khokan@visionempowertrust.org::bbe75c0a-6858-4a97-b6a0-c96944e6cf7d" providerId="AD" clId="Web-{606A76F6-12CD-BB3E-A7F5-F6AF145E4F99}" dt="2025-05-08T04:25:50.781" v="79"/>
          <ac:graphicFrameMkLst>
            <pc:docMk/>
            <pc:sldMk cId="322104118" sldId="257"/>
            <ac:graphicFrameMk id="6" creationId="{62481641-3816-7B3A-F867-5CB4A0015113}"/>
          </ac:graphicFrameMkLst>
        </pc:graphicFrameChg>
        <pc:graphicFrameChg chg="add mod topLvl modGraphic">
          <ac:chgData name="Khokan Mandal" userId="S::khokan@visionempowertrust.org::bbe75c0a-6858-4a97-b6a0-c96944e6cf7d" providerId="AD" clId="Web-{606A76F6-12CD-BB3E-A7F5-F6AF145E4F99}" dt="2025-05-08T04:30:26.739" v="111" actId="14100"/>
          <ac:graphicFrameMkLst>
            <pc:docMk/>
            <pc:sldMk cId="322104118" sldId="257"/>
            <ac:graphicFrameMk id="8" creationId="{9A34AC49-335D-282D-4193-968B52310F78}"/>
          </ac:graphicFrameMkLst>
        </pc:graphicFrameChg>
        <pc:graphicFrameChg chg="add mod topLvl modGraphic">
          <ac:chgData name="Khokan Mandal" userId="S::khokan@visionempowertrust.org::bbe75c0a-6858-4a97-b6a0-c96944e6cf7d" providerId="AD" clId="Web-{606A76F6-12CD-BB3E-A7F5-F6AF145E4F99}" dt="2025-05-08T04:34:42.728" v="143"/>
          <ac:graphicFrameMkLst>
            <pc:docMk/>
            <pc:sldMk cId="322104118" sldId="257"/>
            <ac:graphicFrameMk id="9" creationId="{180F52A0-08E0-737F-F2A8-D81FD27D6A8D}"/>
          </ac:graphicFrameMkLst>
        </pc:graphicFrameChg>
      </pc:sldChg>
    </pc:docChg>
  </pc:docChgLst>
  <pc:docChgLst>
    <pc:chgData name="Sunetra Gupta" userId="S::sunetra@visionempowertrust.org::9ea476d7-bc94-41e6-969c-1fe09fb532d5" providerId="AD" clId="Web-{E5B8F49B-0EC2-2C14-A710-F9AC98746F50}"/>
    <pc:docChg chg="modSld">
      <pc:chgData name="Sunetra Gupta" userId="S::sunetra@visionempowertrust.org::9ea476d7-bc94-41e6-969c-1fe09fb532d5" providerId="AD" clId="Web-{E5B8F49B-0EC2-2C14-A710-F9AC98746F50}" dt="2025-05-09T06:56:02.446" v="22" actId="20577"/>
      <pc:docMkLst>
        <pc:docMk/>
      </pc:docMkLst>
      <pc:sldChg chg="modSp">
        <pc:chgData name="Sunetra Gupta" userId="S::sunetra@visionempowertrust.org::9ea476d7-bc94-41e6-969c-1fe09fb532d5" providerId="AD" clId="Web-{E5B8F49B-0EC2-2C14-A710-F9AC98746F50}" dt="2025-05-09T06:56:02.446" v="22" actId="20577"/>
        <pc:sldMkLst>
          <pc:docMk/>
          <pc:sldMk cId="1966750654" sldId="259"/>
        </pc:sldMkLst>
        <pc:spChg chg="mod">
          <ac:chgData name="Sunetra Gupta" userId="S::sunetra@visionempowertrust.org::9ea476d7-bc94-41e6-969c-1fe09fb532d5" providerId="AD" clId="Web-{E5B8F49B-0EC2-2C14-A710-F9AC98746F50}" dt="2025-05-09T06:52:45.833" v="3" actId="20577"/>
          <ac:spMkLst>
            <pc:docMk/>
            <pc:sldMk cId="1966750654" sldId="259"/>
            <ac:spMk id="10" creationId="{DA0A6FE3-543A-4337-BBFD-376F742838D4}"/>
          </ac:spMkLst>
        </pc:spChg>
        <pc:spChg chg="mod">
          <ac:chgData name="Sunetra Gupta" userId="S::sunetra@visionempowertrust.org::9ea476d7-bc94-41e6-969c-1fe09fb532d5" providerId="AD" clId="Web-{E5B8F49B-0EC2-2C14-A710-F9AC98746F50}" dt="2025-05-09T06:56:02.446" v="22" actId="20577"/>
          <ac:spMkLst>
            <pc:docMk/>
            <pc:sldMk cId="1966750654" sldId="259"/>
            <ac:spMk id="11" creationId="{12FF861E-3991-3D82-359C-EEE65DDAE6D8}"/>
          </ac:spMkLst>
        </pc:spChg>
      </pc:sldChg>
    </pc:docChg>
  </pc:docChgLst>
  <pc:docChgLst>
    <pc:chgData name="Khokan Mandal" userId="S::khokan@visionempowertrust.org::bbe75c0a-6858-4a97-b6a0-c96944e6cf7d" providerId="AD" clId="Web-{AD2EFB53-FFAF-642C-4678-D093433BDB8B}"/>
    <pc:docChg chg="modSld">
      <pc:chgData name="Khokan Mandal" userId="S::khokan@visionempowertrust.org::bbe75c0a-6858-4a97-b6a0-c96944e6cf7d" providerId="AD" clId="Web-{AD2EFB53-FFAF-642C-4678-D093433BDB8B}" dt="2025-05-12T03:40:06.676" v="68" actId="20577"/>
      <pc:docMkLst>
        <pc:docMk/>
      </pc:docMkLst>
      <pc:sldChg chg="modSp">
        <pc:chgData name="Khokan Mandal" userId="S::khokan@visionempowertrust.org::bbe75c0a-6858-4a97-b6a0-c96944e6cf7d" providerId="AD" clId="Web-{AD2EFB53-FFAF-642C-4678-D093433BDB8B}" dt="2025-05-12T03:24:16.200" v="10" actId="20577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AD2EFB53-FFAF-642C-4678-D093433BDB8B}" dt="2025-05-12T03:23:55.294" v="2" actId="20577"/>
          <ac:spMkLst>
            <pc:docMk/>
            <pc:sldMk cId="322104118" sldId="257"/>
            <ac:spMk id="44" creationId="{7DDFA005-9225-4AB2-B906-2F293C78AEA6}"/>
          </ac:spMkLst>
        </pc:spChg>
        <pc:spChg chg="mod">
          <ac:chgData name="Khokan Mandal" userId="S::khokan@visionempowertrust.org::bbe75c0a-6858-4a97-b6a0-c96944e6cf7d" providerId="AD" clId="Web-{AD2EFB53-FFAF-642C-4678-D093433BDB8B}" dt="2025-05-12T03:24:03.887" v="6" actId="20577"/>
          <ac:spMkLst>
            <pc:docMk/>
            <pc:sldMk cId="322104118" sldId="257"/>
            <ac:spMk id="46" creationId="{5C8461C4-6EA4-4701-8517-8CDBE62EB46D}"/>
          </ac:spMkLst>
        </pc:spChg>
        <pc:spChg chg="mod">
          <ac:chgData name="Khokan Mandal" userId="S::khokan@visionempowertrust.org::bbe75c0a-6858-4a97-b6a0-c96944e6cf7d" providerId="AD" clId="Web-{AD2EFB53-FFAF-642C-4678-D093433BDB8B}" dt="2025-05-12T03:24:07.059" v="8" actId="20577"/>
          <ac:spMkLst>
            <pc:docMk/>
            <pc:sldMk cId="322104118" sldId="257"/>
            <ac:spMk id="47" creationId="{9F13A829-B9C2-4149-B447-0028EA42BE77}"/>
          </ac:spMkLst>
        </pc:spChg>
        <pc:spChg chg="mod">
          <ac:chgData name="Khokan Mandal" userId="S::khokan@visionempowertrust.org::bbe75c0a-6858-4a97-b6a0-c96944e6cf7d" providerId="AD" clId="Web-{AD2EFB53-FFAF-642C-4678-D093433BDB8B}" dt="2025-05-12T03:24:16.200" v="10" actId="20577"/>
          <ac:spMkLst>
            <pc:docMk/>
            <pc:sldMk cId="322104118" sldId="257"/>
            <ac:spMk id="48" creationId="{BEF6012C-9D3B-4F1D-A47C-BFD858C79E64}"/>
          </ac:spMkLst>
        </pc:spChg>
      </pc:sldChg>
      <pc:sldChg chg="modSp">
        <pc:chgData name="Khokan Mandal" userId="S::khokan@visionempowertrust.org::bbe75c0a-6858-4a97-b6a0-c96944e6cf7d" providerId="AD" clId="Web-{AD2EFB53-FFAF-642C-4678-D093433BDB8B}" dt="2025-05-12T03:40:06.676" v="68" actId="20577"/>
        <pc:sldMkLst>
          <pc:docMk/>
          <pc:sldMk cId="3541737756" sldId="260"/>
        </pc:sldMkLst>
        <pc:spChg chg="mod">
          <ac:chgData name="Khokan Mandal" userId="S::khokan@visionempowertrust.org::bbe75c0a-6858-4a97-b6a0-c96944e6cf7d" providerId="AD" clId="Web-{AD2EFB53-FFAF-642C-4678-D093433BDB8B}" dt="2025-05-12T03:40:06.676" v="68" actId="20577"/>
          <ac:spMkLst>
            <pc:docMk/>
            <pc:sldMk cId="3541737756" sldId="260"/>
            <ac:spMk id="9" creationId="{57E4879F-74F5-646B-864F-9BEAE6032D2E}"/>
          </ac:spMkLst>
        </pc:spChg>
        <pc:spChg chg="mod">
          <ac:chgData name="Khokan Mandal" userId="S::khokan@visionempowertrust.org::bbe75c0a-6858-4a97-b6a0-c96944e6cf7d" providerId="AD" clId="Web-{AD2EFB53-FFAF-642C-4678-D093433BDB8B}" dt="2025-05-12T03:32:53.355" v="17" actId="20577"/>
          <ac:spMkLst>
            <pc:docMk/>
            <pc:sldMk cId="3541737756" sldId="260"/>
            <ac:spMk id="10" creationId="{7DBE8735-D4FA-9E14-9A74-8EA49287D47E}"/>
          </ac:spMkLst>
        </pc:spChg>
        <pc:spChg chg="mod">
          <ac:chgData name="Khokan Mandal" userId="S::khokan@visionempowertrust.org::bbe75c0a-6858-4a97-b6a0-c96944e6cf7d" providerId="AD" clId="Web-{AD2EFB53-FFAF-642C-4678-D093433BDB8B}" dt="2025-05-12T03:33:04.746" v="20" actId="20577"/>
          <ac:spMkLst>
            <pc:docMk/>
            <pc:sldMk cId="3541737756" sldId="260"/>
            <ac:spMk id="27" creationId="{E027494B-E6E5-D65A-B0DC-E001DC9EA820}"/>
          </ac:spMkLst>
        </pc:spChg>
      </pc:sldChg>
    </pc:docChg>
  </pc:docChgLst>
  <pc:docChgLst>
    <pc:chgData name="Devi Datta" userId="S::devi@visionempowertrust.org::3c43577a-5f9e-4fe2-bcc3-7381a9a72d33" providerId="AD" clId="Web-{D055F21E-A6FB-F3F6-5324-F92149E90AF0}"/>
    <pc:docChg chg="modSld">
      <pc:chgData name="Devi Datta" userId="S::devi@visionempowertrust.org::3c43577a-5f9e-4fe2-bcc3-7381a9a72d33" providerId="AD" clId="Web-{D055F21E-A6FB-F3F6-5324-F92149E90AF0}" dt="2025-05-12T04:44:18.705" v="23" actId="20577"/>
      <pc:docMkLst>
        <pc:docMk/>
      </pc:docMkLst>
      <pc:sldChg chg="modSp">
        <pc:chgData name="Devi Datta" userId="S::devi@visionempowertrust.org::3c43577a-5f9e-4fe2-bcc3-7381a9a72d33" providerId="AD" clId="Web-{D055F21E-A6FB-F3F6-5324-F92149E90AF0}" dt="2025-05-12T04:44:18.705" v="23" actId="20577"/>
        <pc:sldMkLst>
          <pc:docMk/>
          <pc:sldMk cId="1966750654" sldId="259"/>
        </pc:sldMkLst>
        <pc:spChg chg="mod">
          <ac:chgData name="Devi Datta" userId="S::devi@visionempowertrust.org::3c43577a-5f9e-4fe2-bcc3-7381a9a72d33" providerId="AD" clId="Web-{D055F21E-A6FB-F3F6-5324-F92149E90AF0}" dt="2025-05-12T04:44:18.705" v="23" actId="20577"/>
          <ac:spMkLst>
            <pc:docMk/>
            <pc:sldMk cId="1966750654" sldId="259"/>
            <ac:spMk id="10" creationId="{DA0A6FE3-543A-4337-BBFD-376F742838D4}"/>
          </ac:spMkLst>
        </pc:spChg>
      </pc:sldChg>
    </pc:docChg>
  </pc:docChgLst>
  <pc:docChgLst>
    <pc:chgData name="Khokan Mandal" userId="S::khokan@visionempowertrust.org::bbe75c0a-6858-4a97-b6a0-c96944e6cf7d" providerId="AD" clId="Web-{BAE6E79E-ADF4-0D87-4895-D27161A6A225}"/>
    <pc:docChg chg="modSld">
      <pc:chgData name="Khokan Mandal" userId="S::khokan@visionempowertrust.org::bbe75c0a-6858-4a97-b6a0-c96944e6cf7d" providerId="AD" clId="Web-{BAE6E79E-ADF4-0D87-4895-D27161A6A225}" dt="2025-05-10T03:52:40.200" v="307" actId="1076"/>
      <pc:docMkLst>
        <pc:docMk/>
      </pc:docMkLst>
      <pc:sldChg chg="modSp">
        <pc:chgData name="Khokan Mandal" userId="S::khokan@visionempowertrust.org::bbe75c0a-6858-4a97-b6a0-c96944e6cf7d" providerId="AD" clId="Web-{BAE6E79E-ADF4-0D87-4895-D27161A6A225}" dt="2025-05-10T03:51:09.308" v="299" actId="14100"/>
        <pc:sldMkLst>
          <pc:docMk/>
          <pc:sldMk cId="2583976995" sldId="256"/>
        </pc:sldMkLst>
        <pc:spChg chg="mod">
          <ac:chgData name="Khokan Mandal" userId="S::khokan@visionempowertrust.org::bbe75c0a-6858-4a97-b6a0-c96944e6cf7d" providerId="AD" clId="Web-{BAE6E79E-ADF4-0D87-4895-D27161A6A225}" dt="2025-05-10T03:25:24.182" v="174" actId="1076"/>
          <ac:spMkLst>
            <pc:docMk/>
            <pc:sldMk cId="2583976995" sldId="256"/>
            <ac:spMk id="3" creationId="{8BEE2061-EE8F-4BDE-988A-F20CEFEA34CE}"/>
          </ac:spMkLst>
        </pc:spChg>
        <pc:spChg chg="mod">
          <ac:chgData name="Khokan Mandal" userId="S::khokan@visionempowertrust.org::bbe75c0a-6858-4a97-b6a0-c96944e6cf7d" providerId="AD" clId="Web-{BAE6E79E-ADF4-0D87-4895-D27161A6A225}" dt="2025-05-10T03:51:09.308" v="299" actId="14100"/>
          <ac:spMkLst>
            <pc:docMk/>
            <pc:sldMk cId="2583976995" sldId="256"/>
            <ac:spMk id="7" creationId="{858808F0-19AE-A18A-3555-A83262CDE306}"/>
          </ac:spMkLst>
        </pc:spChg>
      </pc:sldChg>
      <pc:sldChg chg="modSp">
        <pc:chgData name="Khokan Mandal" userId="S::khokan@visionempowertrust.org::bbe75c0a-6858-4a97-b6a0-c96944e6cf7d" providerId="AD" clId="Web-{BAE6E79E-ADF4-0D87-4895-D27161A6A225}" dt="2025-05-10T03:24:19.916" v="167" actId="1076"/>
        <pc:sldMkLst>
          <pc:docMk/>
          <pc:sldMk cId="1585569704" sldId="258"/>
        </pc:sldMkLst>
        <pc:graphicFrameChg chg="mod modGraphic">
          <ac:chgData name="Khokan Mandal" userId="S::khokan@visionempowertrust.org::bbe75c0a-6858-4a97-b6a0-c96944e6cf7d" providerId="AD" clId="Web-{BAE6E79E-ADF4-0D87-4895-D27161A6A225}" dt="2025-05-10T03:24:19.916" v="167" actId="1076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modSp">
        <pc:chgData name="Khokan Mandal" userId="S::khokan@visionempowertrust.org::bbe75c0a-6858-4a97-b6a0-c96944e6cf7d" providerId="AD" clId="Web-{BAE6E79E-ADF4-0D87-4895-D27161A6A225}" dt="2025-05-10T03:30:08.628" v="224" actId="14100"/>
        <pc:sldMkLst>
          <pc:docMk/>
          <pc:sldMk cId="1966750654" sldId="259"/>
        </pc:sldMkLst>
        <pc:spChg chg="mod">
          <ac:chgData name="Khokan Mandal" userId="S::khokan@visionempowertrust.org::bbe75c0a-6858-4a97-b6a0-c96944e6cf7d" providerId="AD" clId="Web-{BAE6E79E-ADF4-0D87-4895-D27161A6A225}" dt="2025-05-10T03:30:08.628" v="224" actId="14100"/>
          <ac:spMkLst>
            <pc:docMk/>
            <pc:sldMk cId="1966750654" sldId="259"/>
            <ac:spMk id="10" creationId="{DA0A6FE3-543A-4337-BBFD-376F742838D4}"/>
          </ac:spMkLst>
        </pc:spChg>
        <pc:spChg chg="mod">
          <ac:chgData name="Khokan Mandal" userId="S::khokan@visionempowertrust.org::bbe75c0a-6858-4a97-b6a0-c96944e6cf7d" providerId="AD" clId="Web-{BAE6E79E-ADF4-0D87-4895-D27161A6A225}" dt="2025-05-10T03:29:58.893" v="223" actId="14100"/>
          <ac:spMkLst>
            <pc:docMk/>
            <pc:sldMk cId="1966750654" sldId="259"/>
            <ac:spMk id="11" creationId="{12FF861E-3991-3D82-359C-EEE65DDAE6D8}"/>
          </ac:spMkLst>
        </pc:spChg>
        <pc:cxnChg chg="mod">
          <ac:chgData name="Khokan Mandal" userId="S::khokan@visionempowertrust.org::bbe75c0a-6858-4a97-b6a0-c96944e6cf7d" providerId="AD" clId="Web-{BAE6E79E-ADF4-0D87-4895-D27161A6A225}" dt="2025-05-10T03:27:43.029" v="197" actId="14100"/>
          <ac:cxnSpMkLst>
            <pc:docMk/>
            <pc:sldMk cId="1966750654" sldId="259"/>
            <ac:cxnSpMk id="2" creationId="{D5AB208D-66CA-580F-97A7-EA36F0348FFA}"/>
          </ac:cxnSpMkLst>
        </pc:cxnChg>
      </pc:sldChg>
      <pc:sldChg chg="addSp delSp modSp">
        <pc:chgData name="Khokan Mandal" userId="S::khokan@visionempowertrust.org::bbe75c0a-6858-4a97-b6a0-c96944e6cf7d" providerId="AD" clId="Web-{BAE6E79E-ADF4-0D87-4895-D27161A6A225}" dt="2025-05-10T03:52:40.200" v="307" actId="1076"/>
        <pc:sldMkLst>
          <pc:docMk/>
          <pc:sldMk cId="3541737756" sldId="260"/>
        </pc:sldMkLst>
        <pc:spChg chg="mod">
          <ac:chgData name="Khokan Mandal" userId="S::khokan@visionempowertrust.org::bbe75c0a-6858-4a97-b6a0-c96944e6cf7d" providerId="AD" clId="Web-{BAE6E79E-ADF4-0D87-4895-D27161A6A225}" dt="2025-05-10T03:33:42.382" v="239" actId="1076"/>
          <ac:spMkLst>
            <pc:docMk/>
            <pc:sldMk cId="3541737756" sldId="260"/>
            <ac:spMk id="8" creationId="{CC9AB49A-F644-2D34-5F11-A3FD420F06D3}"/>
          </ac:spMkLst>
        </pc:spChg>
        <pc:spChg chg="mod">
          <ac:chgData name="Khokan Mandal" userId="S::khokan@visionempowertrust.org::bbe75c0a-6858-4a97-b6a0-c96944e6cf7d" providerId="AD" clId="Web-{BAE6E79E-ADF4-0D87-4895-D27161A6A225}" dt="2025-05-10T03:33:42.398" v="240" actId="1076"/>
          <ac:spMkLst>
            <pc:docMk/>
            <pc:sldMk cId="3541737756" sldId="260"/>
            <ac:spMk id="9" creationId="{57E4879F-74F5-646B-864F-9BEAE6032D2E}"/>
          </ac:spMkLst>
        </pc:spChg>
        <pc:spChg chg="mod">
          <ac:chgData name="Khokan Mandal" userId="S::khokan@visionempowertrust.org::bbe75c0a-6858-4a97-b6a0-c96944e6cf7d" providerId="AD" clId="Web-{BAE6E79E-ADF4-0D87-4895-D27161A6A225}" dt="2025-05-10T03:33:42.398" v="241" actId="1076"/>
          <ac:spMkLst>
            <pc:docMk/>
            <pc:sldMk cId="3541737756" sldId="260"/>
            <ac:spMk id="10" creationId="{7DBE8735-D4FA-9E14-9A74-8EA49287D47E}"/>
          </ac:spMkLst>
        </pc:spChg>
        <pc:spChg chg="mod">
          <ac:chgData name="Khokan Mandal" userId="S::khokan@visionempowertrust.org::bbe75c0a-6858-4a97-b6a0-c96944e6cf7d" providerId="AD" clId="Web-{BAE6E79E-ADF4-0D87-4895-D27161A6A225}" dt="2025-05-10T03:33:42.413" v="242" actId="1076"/>
          <ac:spMkLst>
            <pc:docMk/>
            <pc:sldMk cId="3541737756" sldId="260"/>
            <ac:spMk id="11" creationId="{4C477974-0D2A-47AD-8E7E-B65AD01A5632}"/>
          </ac:spMkLst>
        </pc:spChg>
        <pc:spChg chg="add del">
          <ac:chgData name="Khokan Mandal" userId="S::khokan@visionempowertrust.org::bbe75c0a-6858-4a97-b6a0-c96944e6cf7d" providerId="AD" clId="Web-{BAE6E79E-ADF4-0D87-4895-D27161A6A225}" dt="2025-05-10T03:38:35.341" v="246"/>
          <ac:spMkLst>
            <pc:docMk/>
            <pc:sldMk cId="3541737756" sldId="260"/>
            <ac:spMk id="19" creationId="{3DF4E394-CDB6-49B9-705E-54D8972DF523}"/>
          </ac:spMkLst>
        </pc:spChg>
        <pc:spChg chg="add mod">
          <ac:chgData name="Khokan Mandal" userId="S::khokan@visionempowertrust.org::bbe75c0a-6858-4a97-b6a0-c96944e6cf7d" providerId="AD" clId="Web-{BAE6E79E-ADF4-0D87-4895-D27161A6A225}" dt="2025-05-10T03:48:57.852" v="277" actId="14100"/>
          <ac:spMkLst>
            <pc:docMk/>
            <pc:sldMk cId="3541737756" sldId="260"/>
            <ac:spMk id="20" creationId="{F39DE32C-EAD7-7FF6-394E-E1C57F75C102}"/>
          </ac:spMkLst>
        </pc:spChg>
        <pc:spChg chg="add del">
          <ac:chgData name="Khokan Mandal" userId="S::khokan@visionempowertrust.org::bbe75c0a-6858-4a97-b6a0-c96944e6cf7d" providerId="AD" clId="Web-{BAE6E79E-ADF4-0D87-4895-D27161A6A225}" dt="2025-05-10T03:49:35.993" v="284"/>
          <ac:spMkLst>
            <pc:docMk/>
            <pc:sldMk cId="3541737756" sldId="260"/>
            <ac:spMk id="21" creationId="{FD39C431-C68B-12E1-AC85-1300A0FF778A}"/>
          </ac:spMkLst>
        </pc:spChg>
        <pc:spChg chg="add del">
          <ac:chgData name="Khokan Mandal" userId="S::khokan@visionempowertrust.org::bbe75c0a-6858-4a97-b6a0-c96944e6cf7d" providerId="AD" clId="Web-{BAE6E79E-ADF4-0D87-4895-D27161A6A225}" dt="2025-05-10T03:49:35.946" v="283"/>
          <ac:spMkLst>
            <pc:docMk/>
            <pc:sldMk cId="3541737756" sldId="260"/>
            <ac:spMk id="22" creationId="{9D853FEB-B2FA-98D0-CE4B-E8A44A1A1AF4}"/>
          </ac:spMkLst>
        </pc:spChg>
        <pc:spChg chg="add del">
          <ac:chgData name="Khokan Mandal" userId="S::khokan@visionempowertrust.org::bbe75c0a-6858-4a97-b6a0-c96944e6cf7d" providerId="AD" clId="Web-{BAE6E79E-ADF4-0D87-4895-D27161A6A225}" dt="2025-05-10T03:49:32.212" v="282"/>
          <ac:spMkLst>
            <pc:docMk/>
            <pc:sldMk cId="3541737756" sldId="260"/>
            <ac:spMk id="23" creationId="{4AE9B73D-C729-FC51-0877-D03261720D49}"/>
          </ac:spMkLst>
        </pc:spChg>
        <pc:spChg chg="add del">
          <ac:chgData name="Khokan Mandal" userId="S::khokan@visionempowertrust.org::bbe75c0a-6858-4a97-b6a0-c96944e6cf7d" providerId="AD" clId="Web-{BAE6E79E-ADF4-0D87-4895-D27161A6A225}" dt="2025-05-10T03:49:30.274" v="281"/>
          <ac:spMkLst>
            <pc:docMk/>
            <pc:sldMk cId="3541737756" sldId="260"/>
            <ac:spMk id="24" creationId="{966D5437-A857-53A2-4D1B-F530CBBA2978}"/>
          </ac:spMkLst>
        </pc:spChg>
        <pc:spChg chg="add mod">
          <ac:chgData name="Khokan Mandal" userId="S::khokan@visionempowertrust.org::bbe75c0a-6858-4a97-b6a0-c96944e6cf7d" providerId="AD" clId="Web-{BAE6E79E-ADF4-0D87-4895-D27161A6A225}" dt="2025-05-10T03:49:18.071" v="280" actId="1076"/>
          <ac:spMkLst>
            <pc:docMk/>
            <pc:sldMk cId="3541737756" sldId="260"/>
            <ac:spMk id="25" creationId="{C6F58312-70FA-2FEF-1C3E-C599644C8243}"/>
          </ac:spMkLst>
        </pc:spChg>
        <pc:spChg chg="add mod">
          <ac:chgData name="Khokan Mandal" userId="S::khokan@visionempowertrust.org::bbe75c0a-6858-4a97-b6a0-c96944e6cf7d" providerId="AD" clId="Web-{BAE6E79E-ADF4-0D87-4895-D27161A6A225}" dt="2025-05-10T03:50:29.416" v="298" actId="20577"/>
          <ac:spMkLst>
            <pc:docMk/>
            <pc:sldMk cId="3541737756" sldId="260"/>
            <ac:spMk id="26" creationId="{CF1CC9F9-E351-CC34-72CB-013D1DE7411D}"/>
          </ac:spMkLst>
        </pc:spChg>
        <pc:spChg chg="add mod">
          <ac:chgData name="Khokan Mandal" userId="S::khokan@visionempowertrust.org::bbe75c0a-6858-4a97-b6a0-c96944e6cf7d" providerId="AD" clId="Web-{BAE6E79E-ADF4-0D87-4895-D27161A6A225}" dt="2025-05-10T03:50:14.291" v="296" actId="20577"/>
          <ac:spMkLst>
            <pc:docMk/>
            <pc:sldMk cId="3541737756" sldId="260"/>
            <ac:spMk id="27" creationId="{E027494B-E6E5-D65A-B0DC-E001DC9EA820}"/>
          </ac:spMkLst>
        </pc:spChg>
        <pc:grpChg chg="add mod">
          <ac:chgData name="Khokan Mandal" userId="S::khokan@visionempowertrust.org::bbe75c0a-6858-4a97-b6a0-c96944e6cf7d" providerId="AD" clId="Web-{BAE6E79E-ADF4-0D87-4895-D27161A6A225}" dt="2025-05-10T03:52:40.153" v="304" actId="1076"/>
          <ac:grpSpMkLst>
            <pc:docMk/>
            <pc:sldMk cId="3541737756" sldId="260"/>
            <ac:grpSpMk id="28" creationId="{B240B099-A389-FC52-0F87-F78560BDD48A}"/>
          </ac:grpSpMkLst>
        </pc:grpChg>
        <pc:grpChg chg="add mod">
          <ac:chgData name="Khokan Mandal" userId="S::khokan@visionempowertrust.org::bbe75c0a-6858-4a97-b6a0-c96944e6cf7d" providerId="AD" clId="Web-{BAE6E79E-ADF4-0D87-4895-D27161A6A225}" dt="2025-05-10T03:52:40.169" v="305" actId="1076"/>
          <ac:grpSpMkLst>
            <pc:docMk/>
            <pc:sldMk cId="3541737756" sldId="260"/>
            <ac:grpSpMk id="29" creationId="{C016C4A0-FEFB-5459-A88F-0C4C890278C2}"/>
          </ac:grpSpMkLst>
        </pc:grpChg>
        <pc:grpChg chg="add mod">
          <ac:chgData name="Khokan Mandal" userId="S::khokan@visionempowertrust.org::bbe75c0a-6858-4a97-b6a0-c96944e6cf7d" providerId="AD" clId="Web-{BAE6E79E-ADF4-0D87-4895-D27161A6A225}" dt="2025-05-10T03:52:40.184" v="306" actId="1076"/>
          <ac:grpSpMkLst>
            <pc:docMk/>
            <pc:sldMk cId="3541737756" sldId="260"/>
            <ac:grpSpMk id="30" creationId="{3E441F74-D2DA-D22D-68E2-8F091AF608C6}"/>
          </ac:grpSpMkLst>
        </pc:grpChg>
        <pc:grpChg chg="add mod">
          <ac:chgData name="Khokan Mandal" userId="S::khokan@visionempowertrust.org::bbe75c0a-6858-4a97-b6a0-c96944e6cf7d" providerId="AD" clId="Web-{BAE6E79E-ADF4-0D87-4895-D27161A6A225}" dt="2025-05-10T03:52:40.200" v="307" actId="1076"/>
          <ac:grpSpMkLst>
            <pc:docMk/>
            <pc:sldMk cId="3541737756" sldId="260"/>
            <ac:grpSpMk id="31" creationId="{2AD63125-435A-1A3B-D7C1-1F0161094089}"/>
          </ac:grpSpMkLst>
        </pc:grpChg>
        <pc:graphicFrameChg chg="add del mod modGraphic">
          <ac:chgData name="Khokan Mandal" userId="S::khokan@visionempowertrust.org::bbe75c0a-6858-4a97-b6a0-c96944e6cf7d" providerId="AD" clId="Web-{BAE6E79E-ADF4-0D87-4895-D27161A6A225}" dt="2025-05-10T03:38:01.215" v="244"/>
          <ac:graphicFrameMkLst>
            <pc:docMk/>
            <pc:sldMk cId="3541737756" sldId="260"/>
            <ac:graphicFrameMk id="2" creationId="{8ED822E4-CDD2-CA4F-F0F9-E43975EC0E1E}"/>
          </ac:graphicFrameMkLst>
        </pc:graphicFrameChg>
      </pc:sldChg>
      <pc:sldChg chg="modSp">
        <pc:chgData name="Khokan Mandal" userId="S::khokan@visionempowertrust.org::bbe75c0a-6858-4a97-b6a0-c96944e6cf7d" providerId="AD" clId="Web-{BAE6E79E-ADF4-0D87-4895-D27161A6A225}" dt="2025-05-10T03:30:41.488" v="226" actId="20577"/>
        <pc:sldMkLst>
          <pc:docMk/>
          <pc:sldMk cId="2580155456" sldId="262"/>
        </pc:sldMkLst>
        <pc:spChg chg="mod">
          <ac:chgData name="Khokan Mandal" userId="S::khokan@visionempowertrust.org::bbe75c0a-6858-4a97-b6a0-c96944e6cf7d" providerId="AD" clId="Web-{BAE6E79E-ADF4-0D87-4895-D27161A6A225}" dt="2025-05-10T03:30:41.488" v="226" actId="20577"/>
          <ac:spMkLst>
            <pc:docMk/>
            <pc:sldMk cId="2580155456" sldId="262"/>
            <ac:spMk id="8" creationId="{AB8192B3-635C-FECB-CAD7-4C62C3E405E3}"/>
          </ac:spMkLst>
        </pc:spChg>
      </pc:sldChg>
      <pc:sldChg chg="modSp">
        <pc:chgData name="Khokan Mandal" userId="S::khokan@visionempowertrust.org::bbe75c0a-6858-4a97-b6a0-c96944e6cf7d" providerId="AD" clId="Web-{BAE6E79E-ADF4-0D87-4895-D27161A6A225}" dt="2025-05-10T03:10:29.928" v="25" actId="20577"/>
        <pc:sldMkLst>
          <pc:docMk/>
          <pc:sldMk cId="1467416160" sldId="263"/>
        </pc:sldMkLst>
        <pc:graphicFrameChg chg="modGraphic">
          <ac:chgData name="Khokan Mandal" userId="S::khokan@visionempowertrust.org::bbe75c0a-6858-4a97-b6a0-c96944e6cf7d" providerId="AD" clId="Web-{BAE6E79E-ADF4-0D87-4895-D27161A6A225}" dt="2025-05-10T03:10:29.928" v="25" actId="20577"/>
          <ac:graphicFrameMkLst>
            <pc:docMk/>
            <pc:sldMk cId="1467416160" sldId="263"/>
            <ac:graphicFrameMk id="6" creationId="{FF9800DC-587B-B092-8A08-6CF1C3A8D45D}"/>
          </ac:graphicFrameMkLst>
        </pc:graphicFrameChg>
      </pc:sldChg>
    </pc:docChg>
  </pc:docChgLst>
  <pc:docChgLst>
    <pc:chgData name="Khokan Mandal" userId="S::khokan@visionempowertrust.org::bbe75c0a-6858-4a97-b6a0-c96944e6cf7d" providerId="AD" clId="Web-{B6244DCB-CB8B-D66D-8813-53E7ED2E0003}"/>
    <pc:docChg chg="modSld">
      <pc:chgData name="Khokan Mandal" userId="S::khokan@visionempowertrust.org::bbe75c0a-6858-4a97-b6a0-c96944e6cf7d" providerId="AD" clId="Web-{B6244DCB-CB8B-D66D-8813-53E7ED2E0003}" dt="2025-05-09T05:32:34.648" v="193" actId="14100"/>
      <pc:docMkLst>
        <pc:docMk/>
      </pc:docMkLst>
      <pc:sldChg chg="modSp">
        <pc:chgData name="Khokan Mandal" userId="S::khokan@visionempowertrust.org::bbe75c0a-6858-4a97-b6a0-c96944e6cf7d" providerId="AD" clId="Web-{B6244DCB-CB8B-D66D-8813-53E7ED2E0003}" dt="2025-05-09T05:32:34.648" v="193" actId="14100"/>
        <pc:sldMkLst>
          <pc:docMk/>
          <pc:sldMk cId="2583976995" sldId="256"/>
        </pc:sldMkLst>
        <pc:spChg chg="mod">
          <ac:chgData name="Khokan Mandal" userId="S::khokan@visionempowertrust.org::bbe75c0a-6858-4a97-b6a0-c96944e6cf7d" providerId="AD" clId="Web-{B6244DCB-CB8B-D66D-8813-53E7ED2E0003}" dt="2025-05-09T05:32:16.492" v="190" actId="20577"/>
          <ac:spMkLst>
            <pc:docMk/>
            <pc:sldMk cId="2583976995" sldId="256"/>
            <ac:spMk id="3" creationId="{8BEE2061-EE8F-4BDE-988A-F20CEFEA34CE}"/>
          </ac:spMkLst>
        </pc:spChg>
        <pc:spChg chg="mod">
          <ac:chgData name="Khokan Mandal" userId="S::khokan@visionempowertrust.org::bbe75c0a-6858-4a97-b6a0-c96944e6cf7d" providerId="AD" clId="Web-{B6244DCB-CB8B-D66D-8813-53E7ED2E0003}" dt="2025-05-09T05:32:34.648" v="193" actId="14100"/>
          <ac:spMkLst>
            <pc:docMk/>
            <pc:sldMk cId="2583976995" sldId="256"/>
            <ac:spMk id="4" creationId="{F57EE545-B70D-4787-9D37-D82BE5D3F8DA}"/>
          </ac:spMkLst>
        </pc:spChg>
      </pc:sldChg>
      <pc:sldChg chg="modSp">
        <pc:chgData name="Khokan Mandal" userId="S::khokan@visionempowertrust.org::bbe75c0a-6858-4a97-b6a0-c96944e6cf7d" providerId="AD" clId="Web-{B6244DCB-CB8B-D66D-8813-53E7ED2E0003}" dt="2025-05-09T04:54:43.193" v="180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B6244DCB-CB8B-D66D-8813-53E7ED2E0003}" dt="2025-05-09T04:39:09.938" v="51" actId="20577"/>
          <ac:spMkLst>
            <pc:docMk/>
            <pc:sldMk cId="322104118" sldId="257"/>
            <ac:spMk id="44" creationId="{7DDFA005-9225-4AB2-B906-2F293C78AEA6}"/>
          </ac:spMkLst>
        </pc:spChg>
        <pc:graphicFrameChg chg="mod modGraphic">
          <ac:chgData name="Khokan Mandal" userId="S::khokan@visionempowertrust.org::bbe75c0a-6858-4a97-b6a0-c96944e6cf7d" providerId="AD" clId="Web-{B6244DCB-CB8B-D66D-8813-53E7ED2E0003}" dt="2025-05-09T04:53:30.238" v="171"/>
          <ac:graphicFrameMkLst>
            <pc:docMk/>
            <pc:sldMk cId="322104118" sldId="257"/>
            <ac:graphicFrameMk id="5" creationId="{AA5CA19E-6200-42CE-5347-230DDE9DB4BB}"/>
          </ac:graphicFrameMkLst>
        </pc:graphicFrameChg>
        <pc:graphicFrameChg chg="mod modGraphic">
          <ac:chgData name="Khokan Mandal" userId="S::khokan@visionempowertrust.org::bbe75c0a-6858-4a97-b6a0-c96944e6cf7d" providerId="AD" clId="Web-{B6244DCB-CB8B-D66D-8813-53E7ED2E0003}" dt="2025-05-09T04:54:35.505" v="174"/>
          <ac:graphicFrameMkLst>
            <pc:docMk/>
            <pc:sldMk cId="322104118" sldId="257"/>
            <ac:graphicFrameMk id="10" creationId="{A7CA5C52-09D3-0D28-4AA8-CD6A30D2B9D0}"/>
          </ac:graphicFrameMkLst>
        </pc:graphicFrameChg>
        <pc:graphicFrameChg chg="mod modGraphic">
          <ac:chgData name="Khokan Mandal" userId="S::khokan@visionempowertrust.org::bbe75c0a-6858-4a97-b6a0-c96944e6cf7d" providerId="AD" clId="Web-{B6244DCB-CB8B-D66D-8813-53E7ED2E0003}" dt="2025-05-09T04:54:43.193" v="180"/>
          <ac:graphicFrameMkLst>
            <pc:docMk/>
            <pc:sldMk cId="322104118" sldId="257"/>
            <ac:graphicFrameMk id="11" creationId="{DC949116-681B-B7C1-10F2-6E81BD9CB5A5}"/>
          </ac:graphicFrameMkLst>
        </pc:graphicFrameChg>
        <pc:graphicFrameChg chg="mod modGraphic">
          <ac:chgData name="Khokan Mandal" userId="S::khokan@visionempowertrust.org::bbe75c0a-6858-4a97-b6a0-c96944e6cf7d" providerId="AD" clId="Web-{B6244DCB-CB8B-D66D-8813-53E7ED2E0003}" dt="2025-05-09T04:39:51.408" v="87"/>
          <ac:graphicFrameMkLst>
            <pc:docMk/>
            <pc:sldMk cId="322104118" sldId="257"/>
            <ac:graphicFrameMk id="12" creationId="{4EEED3A6-93DF-310C-660F-39802178A95C}"/>
          </ac:graphicFrameMkLst>
        </pc:graphicFrameChg>
      </pc:sldChg>
      <pc:sldChg chg="modSp">
        <pc:chgData name="Khokan Mandal" userId="S::khokan@visionempowertrust.org::bbe75c0a-6858-4a97-b6a0-c96944e6cf7d" providerId="AD" clId="Web-{B6244DCB-CB8B-D66D-8813-53E7ED2E0003}" dt="2025-05-09T04:55:28.913" v="182" actId="20577"/>
        <pc:sldMkLst>
          <pc:docMk/>
          <pc:sldMk cId="1585569704" sldId="258"/>
        </pc:sldMkLst>
        <pc:spChg chg="mod">
          <ac:chgData name="Khokan Mandal" userId="S::khokan@visionempowertrust.org::bbe75c0a-6858-4a97-b6a0-c96944e6cf7d" providerId="AD" clId="Web-{B6244DCB-CB8B-D66D-8813-53E7ED2E0003}" dt="2025-05-09T04:44:11.804" v="94" actId="20577"/>
          <ac:spMkLst>
            <pc:docMk/>
            <pc:sldMk cId="1585569704" sldId="258"/>
            <ac:spMk id="4" creationId="{39B3AFFE-01F3-B3CA-A90F-07B95358E0C5}"/>
          </ac:spMkLst>
        </pc:spChg>
        <pc:graphicFrameChg chg="modGraphic">
          <ac:chgData name="Khokan Mandal" userId="S::khokan@visionempowertrust.org::bbe75c0a-6858-4a97-b6a0-c96944e6cf7d" providerId="AD" clId="Web-{B6244DCB-CB8B-D66D-8813-53E7ED2E0003}" dt="2025-05-09T04:55:28.913" v="182" actId="20577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addSp delSp">
        <pc:chgData name="Khokan Mandal" userId="S::khokan@visionempowertrust.org::bbe75c0a-6858-4a97-b6a0-c96944e6cf7d" providerId="AD" clId="Web-{B6244DCB-CB8B-D66D-8813-53E7ED2E0003}" dt="2025-05-09T04:46:46.136" v="101"/>
        <pc:sldMkLst>
          <pc:docMk/>
          <pc:sldMk cId="2000817632" sldId="261"/>
        </pc:sldMkLst>
        <pc:spChg chg="add del">
          <ac:chgData name="Khokan Mandal" userId="S::khokan@visionempowertrust.org::bbe75c0a-6858-4a97-b6a0-c96944e6cf7d" providerId="AD" clId="Web-{B6244DCB-CB8B-D66D-8813-53E7ED2E0003}" dt="2025-05-09T04:45:52.728" v="99"/>
          <ac:spMkLst>
            <pc:docMk/>
            <pc:sldMk cId="2000817632" sldId="261"/>
            <ac:spMk id="2" creationId="{E18A2C41-600D-FEC1-AB13-9ECF4B2E87C8}"/>
          </ac:spMkLst>
        </pc:spChg>
        <pc:spChg chg="add del">
          <ac:chgData name="Khokan Mandal" userId="S::khokan@visionempowertrust.org::bbe75c0a-6858-4a97-b6a0-c96944e6cf7d" providerId="AD" clId="Web-{B6244DCB-CB8B-D66D-8813-53E7ED2E0003}" dt="2025-05-09T04:46:46.136" v="101"/>
          <ac:spMkLst>
            <pc:docMk/>
            <pc:sldMk cId="2000817632" sldId="261"/>
            <ac:spMk id="8" creationId="{1711CF4A-E223-5B2E-B486-9817E94CEEEF}"/>
          </ac:spMkLst>
        </pc:spChg>
      </pc:sldChg>
      <pc:sldChg chg="modSp">
        <pc:chgData name="Khokan Mandal" userId="S::khokan@visionempowertrust.org::bbe75c0a-6858-4a97-b6a0-c96944e6cf7d" providerId="AD" clId="Web-{B6244DCB-CB8B-D66D-8813-53E7ED2E0003}" dt="2025-05-09T04:45:20.165" v="97" actId="1076"/>
        <pc:sldMkLst>
          <pc:docMk/>
          <pc:sldMk cId="2580155456" sldId="262"/>
        </pc:sldMkLst>
        <pc:spChg chg="mod">
          <ac:chgData name="Khokan Mandal" userId="S::khokan@visionempowertrust.org::bbe75c0a-6858-4a97-b6a0-c96944e6cf7d" providerId="AD" clId="Web-{B6244DCB-CB8B-D66D-8813-53E7ED2E0003}" dt="2025-05-09T04:36:46.514" v="3" actId="1076"/>
          <ac:spMkLst>
            <pc:docMk/>
            <pc:sldMk cId="2580155456" sldId="262"/>
            <ac:spMk id="4" creationId="{1FDABC6D-FA0C-BF54-2766-B482A80C7662}"/>
          </ac:spMkLst>
        </pc:spChg>
        <pc:spChg chg="mod">
          <ac:chgData name="Khokan Mandal" userId="S::khokan@visionempowertrust.org::bbe75c0a-6858-4a97-b6a0-c96944e6cf7d" providerId="AD" clId="Web-{B6244DCB-CB8B-D66D-8813-53E7ED2E0003}" dt="2025-05-09T04:45:20.165" v="97" actId="1076"/>
          <ac:spMkLst>
            <pc:docMk/>
            <pc:sldMk cId="2580155456" sldId="262"/>
            <ac:spMk id="6" creationId="{9F9EA464-43A4-9D2E-73EE-72BE681D438C}"/>
          </ac:spMkLst>
        </pc:spChg>
      </pc:sldChg>
    </pc:docChg>
  </pc:docChgLst>
  <pc:docChgLst>
    <pc:chgData name="Khokan Mandal" userId="S::khokan@visionempowertrust.org::bbe75c0a-6858-4a97-b6a0-c96944e6cf7d" providerId="AD" clId="Web-{DAACCB92-3A01-94FD-6E28-CEC9C583B3D2}"/>
    <pc:docChg chg="modSld">
      <pc:chgData name="Khokan Mandal" userId="S::khokan@visionempowertrust.org::bbe75c0a-6858-4a97-b6a0-c96944e6cf7d" providerId="AD" clId="Web-{DAACCB92-3A01-94FD-6E28-CEC9C583B3D2}" dt="2025-05-12T02:46:08.667" v="27" actId="1076"/>
      <pc:docMkLst>
        <pc:docMk/>
      </pc:docMkLst>
      <pc:sldChg chg="modSp">
        <pc:chgData name="Khokan Mandal" userId="S::khokan@visionempowertrust.org::bbe75c0a-6858-4a97-b6a0-c96944e6cf7d" providerId="AD" clId="Web-{DAACCB92-3A01-94FD-6E28-CEC9C583B3D2}" dt="2025-05-12T02:42:43.163" v="6" actId="1076"/>
        <pc:sldMkLst>
          <pc:docMk/>
          <pc:sldMk cId="1585569704" sldId="258"/>
        </pc:sldMkLst>
        <pc:spChg chg="mod">
          <ac:chgData name="Khokan Mandal" userId="S::khokan@visionempowertrust.org::bbe75c0a-6858-4a97-b6a0-c96944e6cf7d" providerId="AD" clId="Web-{DAACCB92-3A01-94FD-6E28-CEC9C583B3D2}" dt="2025-05-12T02:42:16.944" v="4" actId="20577"/>
          <ac:spMkLst>
            <pc:docMk/>
            <pc:sldMk cId="1585569704" sldId="258"/>
            <ac:spMk id="50" creationId="{5678DA5C-B796-14E9-2E13-88B0B62F7284}"/>
          </ac:spMkLst>
        </pc:spChg>
        <pc:graphicFrameChg chg="mod">
          <ac:chgData name="Khokan Mandal" userId="S::khokan@visionempowertrust.org::bbe75c0a-6858-4a97-b6a0-c96944e6cf7d" providerId="AD" clId="Web-{DAACCB92-3A01-94FD-6E28-CEC9C583B3D2}" dt="2025-05-12T02:42:43.163" v="6" actId="1076"/>
          <ac:graphicFrameMkLst>
            <pc:docMk/>
            <pc:sldMk cId="1585569704" sldId="258"/>
            <ac:graphicFrameMk id="8" creationId="{C7A1C8EF-AE3F-19E4-5BCA-8DCFAFF7A868}"/>
          </ac:graphicFrameMkLst>
        </pc:graphicFrameChg>
      </pc:sldChg>
      <pc:sldChg chg="modSp">
        <pc:chgData name="Khokan Mandal" userId="S::khokan@visionempowertrust.org::bbe75c0a-6858-4a97-b6a0-c96944e6cf7d" providerId="AD" clId="Web-{DAACCB92-3A01-94FD-6E28-CEC9C583B3D2}" dt="2025-05-12T02:44:05.180" v="19"/>
        <pc:sldMkLst>
          <pc:docMk/>
          <pc:sldMk cId="3541737756" sldId="260"/>
        </pc:sldMkLst>
        <pc:spChg chg="mod">
          <ac:chgData name="Khokan Mandal" userId="S::khokan@visionempowertrust.org::bbe75c0a-6858-4a97-b6a0-c96944e6cf7d" providerId="AD" clId="Web-{DAACCB92-3A01-94FD-6E28-CEC9C583B3D2}" dt="2025-05-12T02:43:57.789" v="18"/>
          <ac:spMkLst>
            <pc:docMk/>
            <pc:sldMk cId="3541737756" sldId="260"/>
            <ac:spMk id="20" creationId="{F39DE32C-EAD7-7FF6-394E-E1C57F75C102}"/>
          </ac:spMkLst>
        </pc:spChg>
        <pc:spChg chg="mod">
          <ac:chgData name="Khokan Mandal" userId="S::khokan@visionempowertrust.org::bbe75c0a-6858-4a97-b6a0-c96944e6cf7d" providerId="AD" clId="Web-{DAACCB92-3A01-94FD-6E28-CEC9C583B3D2}" dt="2025-05-12T02:44:05.180" v="19"/>
          <ac:spMkLst>
            <pc:docMk/>
            <pc:sldMk cId="3541737756" sldId="260"/>
            <ac:spMk id="25" creationId="{C6F58312-70FA-2FEF-1C3E-C599644C8243}"/>
          </ac:spMkLst>
        </pc:spChg>
        <pc:spChg chg="mod">
          <ac:chgData name="Khokan Mandal" userId="S::khokan@visionempowertrust.org::bbe75c0a-6858-4a97-b6a0-c96944e6cf7d" providerId="AD" clId="Web-{DAACCB92-3A01-94FD-6E28-CEC9C583B3D2}" dt="2025-05-12T02:43:35.367" v="14" actId="20577"/>
          <ac:spMkLst>
            <pc:docMk/>
            <pc:sldMk cId="3541737756" sldId="260"/>
            <ac:spMk id="26" creationId="{CF1CC9F9-E351-CC34-72CB-013D1DE7411D}"/>
          </ac:spMkLst>
        </pc:spChg>
        <pc:spChg chg="mod">
          <ac:chgData name="Khokan Mandal" userId="S::khokan@visionempowertrust.org::bbe75c0a-6858-4a97-b6a0-c96944e6cf7d" providerId="AD" clId="Web-{DAACCB92-3A01-94FD-6E28-CEC9C583B3D2}" dt="2025-05-12T02:43:41.305" v="17" actId="20577"/>
          <ac:spMkLst>
            <pc:docMk/>
            <pc:sldMk cId="3541737756" sldId="260"/>
            <ac:spMk id="27" creationId="{E027494B-E6E5-D65A-B0DC-E001DC9EA820}"/>
          </ac:spMkLst>
        </pc:spChg>
      </pc:sldChg>
      <pc:sldChg chg="modSp">
        <pc:chgData name="Khokan Mandal" userId="S::khokan@visionempowertrust.org::bbe75c0a-6858-4a97-b6a0-c96944e6cf7d" providerId="AD" clId="Web-{DAACCB92-3A01-94FD-6E28-CEC9C583B3D2}" dt="2025-05-12T02:46:08.667" v="27" actId="1076"/>
        <pc:sldMkLst>
          <pc:docMk/>
          <pc:sldMk cId="2580155456" sldId="262"/>
        </pc:sldMkLst>
        <pc:spChg chg="mod">
          <ac:chgData name="Khokan Mandal" userId="S::khokan@visionempowertrust.org::bbe75c0a-6858-4a97-b6a0-c96944e6cf7d" providerId="AD" clId="Web-{DAACCB92-3A01-94FD-6E28-CEC9C583B3D2}" dt="2025-05-12T02:46:08.667" v="27" actId="1076"/>
          <ac:spMkLst>
            <pc:docMk/>
            <pc:sldMk cId="2580155456" sldId="262"/>
            <ac:spMk id="7" creationId="{0D4CEF09-1262-9FFF-3BC1-B4E69BC95F27}"/>
          </ac:spMkLst>
        </pc:spChg>
        <pc:spChg chg="mod">
          <ac:chgData name="Khokan Mandal" userId="S::khokan@visionempowertrust.org::bbe75c0a-6858-4a97-b6a0-c96944e6cf7d" providerId="AD" clId="Web-{DAACCB92-3A01-94FD-6E28-CEC9C583B3D2}" dt="2025-05-12T02:45:31.104" v="26" actId="1076"/>
          <ac:spMkLst>
            <pc:docMk/>
            <pc:sldMk cId="2580155456" sldId="262"/>
            <ac:spMk id="11" creationId="{DD738958-A54F-B83B-EE35-A84A7DC4348A}"/>
          </ac:spMkLst>
        </pc:spChg>
        <pc:grpChg chg="mod">
          <ac:chgData name="Khokan Mandal" userId="S::khokan@visionempowertrust.org::bbe75c0a-6858-4a97-b6a0-c96944e6cf7d" providerId="AD" clId="Web-{DAACCB92-3A01-94FD-6E28-CEC9C583B3D2}" dt="2025-05-12T02:45:01.462" v="20" actId="1076"/>
          <ac:grpSpMkLst>
            <pc:docMk/>
            <pc:sldMk cId="2580155456" sldId="262"/>
            <ac:grpSpMk id="9" creationId="{2E22E882-51CC-AC16-FEA3-A9BD4DB97889}"/>
          </ac:grpSpMkLst>
        </pc:grpChg>
      </pc:sldChg>
      <pc:sldChg chg="modSp">
        <pc:chgData name="Khokan Mandal" userId="S::khokan@visionempowertrust.org::bbe75c0a-6858-4a97-b6a0-c96944e6cf7d" providerId="AD" clId="Web-{DAACCB92-3A01-94FD-6E28-CEC9C583B3D2}" dt="2025-05-12T02:38:33.377" v="1" actId="20577"/>
        <pc:sldMkLst>
          <pc:docMk/>
          <pc:sldMk cId="1467416160" sldId="263"/>
        </pc:sldMkLst>
        <pc:graphicFrameChg chg="modGraphic">
          <ac:chgData name="Khokan Mandal" userId="S::khokan@visionempowertrust.org::bbe75c0a-6858-4a97-b6a0-c96944e6cf7d" providerId="AD" clId="Web-{DAACCB92-3A01-94FD-6E28-CEC9C583B3D2}" dt="2025-05-12T02:38:33.377" v="1" actId="20577"/>
          <ac:graphicFrameMkLst>
            <pc:docMk/>
            <pc:sldMk cId="1467416160" sldId="263"/>
            <ac:graphicFrameMk id="6" creationId="{FF9800DC-587B-B092-8A08-6CF1C3A8D45D}"/>
          </ac:graphicFrameMkLst>
        </pc:graphicFrameChg>
      </pc:sldChg>
    </pc:docChg>
  </pc:docChgLst>
  <pc:docChgLst>
    <pc:chgData name="Khokan Mandal" userId="S::khokan@visionempowertrust.org::bbe75c0a-6858-4a97-b6a0-c96944e6cf7d" providerId="AD" clId="Web-{1BFE1B1C-9B6B-3AD6-F251-0A5896347445}"/>
    <pc:docChg chg="modSld">
      <pc:chgData name="Khokan Mandal" userId="S::khokan@visionempowertrust.org::bbe75c0a-6858-4a97-b6a0-c96944e6cf7d" providerId="AD" clId="Web-{1BFE1B1C-9B6B-3AD6-F251-0A5896347445}" dt="2025-05-08T07:40:50.255" v="37"/>
      <pc:docMkLst>
        <pc:docMk/>
      </pc:docMkLst>
      <pc:sldChg chg="modSp">
        <pc:chgData name="Khokan Mandal" userId="S::khokan@visionempowertrust.org::bbe75c0a-6858-4a97-b6a0-c96944e6cf7d" providerId="AD" clId="Web-{1BFE1B1C-9B6B-3AD6-F251-0A5896347445}" dt="2025-05-08T07:40:50.255" v="37"/>
        <pc:sldMkLst>
          <pc:docMk/>
          <pc:sldMk cId="322104118" sldId="257"/>
        </pc:sldMkLst>
        <pc:spChg chg="mod">
          <ac:chgData name="Khokan Mandal" userId="S::khokan@visionempowertrust.org::bbe75c0a-6858-4a97-b6a0-c96944e6cf7d" providerId="AD" clId="Web-{1BFE1B1C-9B6B-3AD6-F251-0A5896347445}" dt="2025-05-08T07:39:47.660" v="9"/>
          <ac:spMkLst>
            <pc:docMk/>
            <pc:sldMk cId="322104118" sldId="257"/>
            <ac:spMk id="31" creationId="{3A15AF01-DB84-494D-BDB1-049311989B14}"/>
          </ac:spMkLst>
        </pc:spChg>
        <pc:spChg chg="mod">
          <ac:chgData name="Khokan Mandal" userId="S::khokan@visionempowertrust.org::bbe75c0a-6858-4a97-b6a0-c96944e6cf7d" providerId="AD" clId="Web-{1BFE1B1C-9B6B-3AD6-F251-0A5896347445}" dt="2025-05-08T07:38:02.580" v="0"/>
          <ac:spMkLst>
            <pc:docMk/>
            <pc:sldMk cId="322104118" sldId="257"/>
            <ac:spMk id="50" creationId="{3CBAF36C-7118-4250-B5C3-7C6148A2626D}"/>
          </ac:spMkLst>
        </pc:spChg>
        <pc:spChg chg="mod">
          <ac:chgData name="Khokan Mandal" userId="S::khokan@visionempowertrust.org::bbe75c0a-6858-4a97-b6a0-c96944e6cf7d" providerId="AD" clId="Web-{1BFE1B1C-9B6B-3AD6-F251-0A5896347445}" dt="2025-05-08T07:38:06.049" v="1"/>
          <ac:spMkLst>
            <pc:docMk/>
            <pc:sldMk cId="322104118" sldId="257"/>
            <ac:spMk id="66" creationId="{B11E636B-A24D-47C0-9B7D-75C02D68335A}"/>
          </ac:spMkLst>
        </pc:spChg>
        <pc:spChg chg="mod">
          <ac:chgData name="Khokan Mandal" userId="S::khokan@visionempowertrust.org::bbe75c0a-6858-4a97-b6a0-c96944e6cf7d" providerId="AD" clId="Web-{1BFE1B1C-9B6B-3AD6-F251-0A5896347445}" dt="2025-05-08T07:39:43.066" v="8"/>
          <ac:spMkLst>
            <pc:docMk/>
            <pc:sldMk cId="322104118" sldId="257"/>
            <ac:spMk id="68" creationId="{427D723A-6D55-4FDA-8C56-111E5D1BD52E}"/>
          </ac:spMkLst>
        </pc:spChg>
        <pc:spChg chg="mod">
          <ac:chgData name="Khokan Mandal" userId="S::khokan@visionempowertrust.org::bbe75c0a-6858-4a97-b6a0-c96944e6cf7d" providerId="AD" clId="Web-{1BFE1B1C-9B6B-3AD6-F251-0A5896347445}" dt="2025-05-08T07:38:20.893" v="4"/>
          <ac:spMkLst>
            <pc:docMk/>
            <pc:sldMk cId="322104118" sldId="257"/>
            <ac:spMk id="70" creationId="{F0F97C98-4958-4197-823A-EF6FBDB488C4}"/>
          </ac:spMkLst>
        </pc:spChg>
        <pc:spChg chg="mod">
          <ac:chgData name="Khokan Mandal" userId="S::khokan@visionempowertrust.org::bbe75c0a-6858-4a97-b6a0-c96944e6cf7d" providerId="AD" clId="Web-{1BFE1B1C-9B6B-3AD6-F251-0A5896347445}" dt="2025-05-08T07:38:30.018" v="5"/>
          <ac:spMkLst>
            <pc:docMk/>
            <pc:sldMk cId="322104118" sldId="257"/>
            <ac:spMk id="71" creationId="{1AC7F4E8-82CB-4B9A-9DF2-711779FAA996}"/>
          </ac:spMkLst>
        </pc:spChg>
        <pc:spChg chg="mod">
          <ac:chgData name="Khokan Mandal" userId="S::khokan@visionempowertrust.org::bbe75c0a-6858-4a97-b6a0-c96944e6cf7d" providerId="AD" clId="Web-{1BFE1B1C-9B6B-3AD6-F251-0A5896347445}" dt="2025-05-08T07:40:03.863" v="10"/>
          <ac:spMkLst>
            <pc:docMk/>
            <pc:sldMk cId="322104118" sldId="257"/>
            <ac:spMk id="78" creationId="{9250A740-4B9C-4D14-877F-C33F85F4E0AC}"/>
          </ac:spMkLst>
        </pc:spChg>
        <pc:spChg chg="mod">
          <ac:chgData name="Khokan Mandal" userId="S::khokan@visionempowertrust.org::bbe75c0a-6858-4a97-b6a0-c96944e6cf7d" providerId="AD" clId="Web-{1BFE1B1C-9B6B-3AD6-F251-0A5896347445}" dt="2025-05-08T07:40:23.051" v="11" actId="20577"/>
          <ac:spMkLst>
            <pc:docMk/>
            <pc:sldMk cId="322104118" sldId="257"/>
            <ac:spMk id="81" creationId="{545F7DF0-5F0C-4BF6-8E88-F742CFF75ED7}"/>
          </ac:spMkLst>
        </pc:spChg>
        <pc:graphicFrameChg chg="mod modGraphic">
          <ac:chgData name="Khokan Mandal" userId="S::khokan@visionempowertrust.org::bbe75c0a-6858-4a97-b6a0-c96944e6cf7d" providerId="AD" clId="Web-{1BFE1B1C-9B6B-3AD6-F251-0A5896347445}" dt="2025-05-08T07:40:50.255" v="37"/>
          <ac:graphicFrameMkLst>
            <pc:docMk/>
            <pc:sldMk cId="322104118" sldId="257"/>
            <ac:graphicFrameMk id="5" creationId="{AA5CA19E-6200-42CE-5347-230DDE9DB4B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526EA-3C5A-47C7-8383-4F9877B8B627}" type="doc">
      <dgm:prSet loTypeId="urn:microsoft.com/office/officeart/2005/8/layout/hList9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B6B3B57-B348-4B7A-8AAF-16E138BA633D}">
      <dgm:prSet phldrT="[Text]" phldr="0"/>
      <dgm:spPr/>
      <dgm:t>
        <a:bodyPr/>
        <a:lstStyle/>
        <a:p>
          <a:r>
            <a:rPr lang="en-GB" b="0" err="1">
              <a:latin typeface="Georgia Pro"/>
            </a:rPr>
            <a:t>Hexis</a:t>
          </a:r>
          <a:endParaRPr lang="en-GB" b="0">
            <a:latin typeface="Georgia Pro"/>
          </a:endParaRPr>
        </a:p>
      </dgm:t>
    </dgm:pt>
    <dgm:pt modelId="{FF4D9A89-2DB8-4C8A-B255-61B892197601}" type="parTrans" cxnId="{65BB73F4-74A3-4943-8BE1-7E261F756FB2}">
      <dgm:prSet/>
      <dgm:spPr/>
      <dgm:t>
        <a:bodyPr/>
        <a:lstStyle/>
        <a:p>
          <a:endParaRPr lang="en-GB"/>
        </a:p>
      </dgm:t>
    </dgm:pt>
    <dgm:pt modelId="{A68543FC-0AEF-4551-A858-BA720109AB67}" type="sibTrans" cxnId="{65BB73F4-74A3-4943-8BE1-7E261F756FB2}">
      <dgm:prSet/>
      <dgm:spPr/>
      <dgm:t>
        <a:bodyPr/>
        <a:lstStyle/>
        <a:p>
          <a:endParaRPr lang="en-GB"/>
        </a:p>
      </dgm:t>
    </dgm:pt>
    <dgm:pt modelId="{8EEAE102-5F9A-4B6C-98CE-B92409AC582B}">
      <dgm:prSet phldrT="[Text]" phldr="0"/>
      <dgm:spPr/>
      <dgm:t>
        <a:bodyPr/>
        <a:lstStyle/>
        <a:p>
          <a:r>
            <a:rPr lang="en-GB" b="1" i="1">
              <a:latin typeface="Georgia Pro"/>
            </a:rPr>
            <a:t>Schools</a:t>
          </a:r>
        </a:p>
      </dgm:t>
    </dgm:pt>
    <dgm:pt modelId="{69270909-FEA8-4710-AEDD-309DA9E3E3C3}" type="parTrans" cxnId="{66D24C7D-4DD8-429A-8902-67C7F83256E4}">
      <dgm:prSet/>
      <dgm:spPr/>
      <dgm:t>
        <a:bodyPr/>
        <a:lstStyle/>
        <a:p>
          <a:endParaRPr lang="en-GB"/>
        </a:p>
      </dgm:t>
    </dgm:pt>
    <dgm:pt modelId="{4303D8E0-21C5-4350-ACB8-72223FAABD6C}" type="sibTrans" cxnId="{66D24C7D-4DD8-429A-8902-67C7F83256E4}">
      <dgm:prSet/>
      <dgm:spPr/>
      <dgm:t>
        <a:bodyPr/>
        <a:lstStyle/>
        <a:p>
          <a:endParaRPr lang="en-GB"/>
        </a:p>
      </dgm:t>
    </dgm:pt>
    <dgm:pt modelId="{9E58065E-11DA-4EC9-BE93-DA1974F0079F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WB: 15 (87 Devices)</a:t>
          </a:r>
          <a:endParaRPr lang="en-GB"/>
        </a:p>
      </dgm:t>
    </dgm:pt>
    <dgm:pt modelId="{41E43EAC-EA59-48F3-950F-9D5F8FC4064F}" type="parTrans" cxnId="{498E1BF1-1A74-4625-87FD-6D0D39B6903B}">
      <dgm:prSet/>
      <dgm:spPr/>
      <dgm:t>
        <a:bodyPr/>
        <a:lstStyle/>
        <a:p>
          <a:endParaRPr lang="en-GB"/>
        </a:p>
      </dgm:t>
    </dgm:pt>
    <dgm:pt modelId="{33B172F6-7E43-4C8D-A0FC-A370FCC54C1A}" type="sibTrans" cxnId="{498E1BF1-1A74-4625-87FD-6D0D39B6903B}">
      <dgm:prSet/>
      <dgm:spPr/>
      <dgm:t>
        <a:bodyPr/>
        <a:lstStyle/>
        <a:p>
          <a:endParaRPr lang="en-GB"/>
        </a:p>
      </dgm:t>
    </dgm:pt>
    <dgm:pt modelId="{1A2A557C-62CF-4D73-A28A-10D7346D6E36}">
      <dgm:prSet phldrT="[Text]" phldr="0"/>
      <dgm:spPr/>
      <dgm:t>
        <a:bodyPr/>
        <a:lstStyle/>
        <a:p>
          <a:pPr rtl="0"/>
          <a:r>
            <a:rPr lang="en-GB">
              <a:latin typeface="Georgia Pro"/>
            </a:rPr>
            <a:t>IRIS</a:t>
          </a:r>
        </a:p>
      </dgm:t>
    </dgm:pt>
    <dgm:pt modelId="{6383E08B-043E-4818-B4FC-A4763342787A}" type="parTrans" cxnId="{080E8226-BCC2-483F-9CAE-B593A8ADA651}">
      <dgm:prSet/>
      <dgm:spPr/>
      <dgm:t>
        <a:bodyPr/>
        <a:lstStyle/>
        <a:p>
          <a:endParaRPr lang="en-GB"/>
        </a:p>
      </dgm:t>
    </dgm:pt>
    <dgm:pt modelId="{4B91C371-B5CA-48C4-9712-F3939EFEEF89}" type="sibTrans" cxnId="{080E8226-BCC2-483F-9CAE-B593A8ADA651}">
      <dgm:prSet/>
      <dgm:spPr/>
      <dgm:t>
        <a:bodyPr/>
        <a:lstStyle/>
        <a:p>
          <a:endParaRPr lang="en-GB"/>
        </a:p>
      </dgm:t>
    </dgm:pt>
    <dgm:pt modelId="{87854FD3-155E-4B40-B48E-6F6E17DCA9B6}">
      <dgm:prSet phldrT="[Text]" phldr="0"/>
      <dgm:spPr/>
      <dgm:t>
        <a:bodyPr/>
        <a:lstStyle/>
        <a:p>
          <a:pPr rtl="0"/>
          <a:r>
            <a:rPr lang="en-GB">
              <a:latin typeface="Calibri Light"/>
              <a:ea typeface="Calibri"/>
              <a:cs typeface="Calibri"/>
            </a:rPr>
            <a:t>AR:</a:t>
          </a:r>
          <a:r>
            <a:rPr lang="en-GB">
              <a:solidFill>
                <a:srgbClr val="000000"/>
              </a:solidFill>
              <a:latin typeface="Calibri Light"/>
              <a:ea typeface="Calibri"/>
              <a:cs typeface="Calibri"/>
            </a:rPr>
            <a:t> 1 (2 Devices)</a:t>
          </a:r>
          <a:endParaRPr lang="en-GB">
            <a:solidFill>
              <a:srgbClr val="000000"/>
            </a:solidFill>
            <a:latin typeface="Calibri Light"/>
          </a:endParaRPr>
        </a:p>
      </dgm:t>
    </dgm:pt>
    <dgm:pt modelId="{1A66BB7E-3EA2-4E62-B31F-B45D48EEFBE7}" type="parTrans" cxnId="{70E5B28B-0F44-4298-81D0-C61F6898CE18}">
      <dgm:prSet/>
      <dgm:spPr/>
      <dgm:t>
        <a:bodyPr/>
        <a:lstStyle/>
        <a:p>
          <a:endParaRPr lang="en-GB"/>
        </a:p>
      </dgm:t>
    </dgm:pt>
    <dgm:pt modelId="{90C3595F-F41D-49C4-92C9-5816EE1963A8}" type="sibTrans" cxnId="{70E5B28B-0F44-4298-81D0-C61F6898CE18}">
      <dgm:prSet/>
      <dgm:spPr/>
      <dgm:t>
        <a:bodyPr/>
        <a:lstStyle/>
        <a:p>
          <a:endParaRPr lang="en-GB"/>
        </a:p>
      </dgm:t>
    </dgm:pt>
    <dgm:pt modelId="{F46AA65B-8098-4EDD-A393-9121FFC84E9F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TR: 2 (12 Devices)</a:t>
          </a:r>
        </a:p>
      </dgm:t>
    </dgm:pt>
    <dgm:pt modelId="{F2E9E9E4-E414-406E-8BA8-55727E7F6902}" type="parTrans" cxnId="{A06354B5-1A47-4CD6-993C-3B793012D43C}">
      <dgm:prSet/>
      <dgm:spPr/>
    </dgm:pt>
    <dgm:pt modelId="{3DA78AD1-6C04-4616-8B8A-DDF50F5618C3}" type="sibTrans" cxnId="{A06354B5-1A47-4CD6-993C-3B793012D43C}">
      <dgm:prSet/>
      <dgm:spPr/>
    </dgm:pt>
    <dgm:pt modelId="{BB9C946A-A79B-4421-B99A-8712605E46AE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ML: 3 ( 13 devices)</a:t>
          </a:r>
        </a:p>
      </dgm:t>
    </dgm:pt>
    <dgm:pt modelId="{21BE8C71-E666-4B37-BA3E-71305CF50785}" type="parTrans" cxnId="{CE7321AA-0A3E-4972-9B3B-BEA5E8DE8562}">
      <dgm:prSet/>
      <dgm:spPr/>
    </dgm:pt>
    <dgm:pt modelId="{DFC1B963-0529-47F9-A3EA-AC7ED308F537}" type="sibTrans" cxnId="{CE7321AA-0A3E-4972-9B3B-BEA5E8DE8562}">
      <dgm:prSet/>
      <dgm:spPr/>
    </dgm:pt>
    <dgm:pt modelId="{4D591EE2-80F3-4759-8307-5228039F19A1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AR: 1 (2 Devices)</a:t>
          </a:r>
        </a:p>
      </dgm:t>
    </dgm:pt>
    <dgm:pt modelId="{B4F6F458-B7A1-4446-AD39-EB80F48F64E9}" type="parTrans" cxnId="{AA6EBC7E-5996-47F6-AB71-E41FE148A3C2}">
      <dgm:prSet/>
      <dgm:spPr/>
    </dgm:pt>
    <dgm:pt modelId="{33967990-99BC-4C87-8FB8-3DD35CDED1EE}" type="sibTrans" cxnId="{AA6EBC7E-5996-47F6-AB71-E41FE148A3C2}">
      <dgm:prSet/>
      <dgm:spPr/>
    </dgm:pt>
    <dgm:pt modelId="{253FE756-4E7B-414D-B304-C29A2FF4CF35}">
      <dgm:prSet phldr="0"/>
      <dgm:spPr/>
      <dgm:t>
        <a:bodyPr/>
        <a:lstStyle/>
        <a:p>
          <a:pPr rtl="0"/>
          <a:r>
            <a:rPr lang="en-GB" b="1" i="1">
              <a:latin typeface="Georgia Pro"/>
              <a:ea typeface="Calibri"/>
              <a:cs typeface="Calibri"/>
            </a:rPr>
            <a:t>Schools</a:t>
          </a:r>
          <a:endParaRPr lang="en-US" b="1" i="1">
            <a:latin typeface="Georgia Pro"/>
            <a:ea typeface="Calibri"/>
            <a:cs typeface="Calibri"/>
          </a:endParaRPr>
        </a:p>
      </dgm:t>
    </dgm:pt>
    <dgm:pt modelId="{59DC3780-9CA0-4CF2-B497-B87FF3CAE88A}" type="parTrans" cxnId="{033C04EF-340E-41BE-A435-8821C1D054D0}">
      <dgm:prSet/>
      <dgm:spPr/>
    </dgm:pt>
    <dgm:pt modelId="{7C15AD65-916A-4F76-BB00-9A6B191523BC}" type="sibTrans" cxnId="{033C04EF-340E-41BE-A435-8821C1D054D0}">
      <dgm:prSet/>
      <dgm:spPr/>
    </dgm:pt>
    <dgm:pt modelId="{0A5C2E97-9202-4EA0-816E-A763472A6FF2}">
      <dgm:prSet phldr="0"/>
      <dgm:spPr/>
      <dgm:t>
        <a:bodyPr/>
        <a:lstStyle/>
        <a:p>
          <a:pPr rtl="0"/>
          <a:r>
            <a:rPr lang="en-GB">
              <a:latin typeface="Calibri Light"/>
              <a:ea typeface="Calibri"/>
              <a:cs typeface="Calibri"/>
            </a:rPr>
            <a:t>WB: 10 (61 Devices)</a:t>
          </a:r>
          <a:endParaRPr lang="en-US">
            <a:latin typeface="Calibri Light"/>
            <a:ea typeface="Calibri"/>
            <a:cs typeface="Calibri"/>
          </a:endParaRPr>
        </a:p>
      </dgm:t>
    </dgm:pt>
    <dgm:pt modelId="{55C1EB67-B6D6-4261-B4CB-BD69A3E8F90C}" type="parTrans" cxnId="{8A9FC6E7-6E46-4F69-BEA2-BE81BC78C3AD}">
      <dgm:prSet/>
      <dgm:spPr/>
    </dgm:pt>
    <dgm:pt modelId="{C7129E5C-DDAD-47F5-8D07-F89C2E40FD86}" type="sibTrans" cxnId="{8A9FC6E7-6E46-4F69-BEA2-BE81BC78C3AD}">
      <dgm:prSet/>
      <dgm:spPr/>
    </dgm:pt>
    <dgm:pt modelId="{67A31901-C41C-42ED-8EED-4B3437736264}">
      <dgm:prSet phldr="0"/>
      <dgm:spPr/>
      <dgm:t>
        <a:bodyPr/>
        <a:lstStyle/>
        <a:p>
          <a:pPr rtl="0"/>
          <a:r>
            <a:rPr lang="en-GB">
              <a:latin typeface="Calibri Light"/>
              <a:ea typeface="Calibri"/>
              <a:cs typeface="Calibri"/>
            </a:rPr>
            <a:t>ML: 2 (2 devices)</a:t>
          </a:r>
          <a:endParaRPr lang="en-US">
            <a:latin typeface="Calibri Light"/>
            <a:ea typeface="Calibri"/>
            <a:cs typeface="Calibri"/>
          </a:endParaRPr>
        </a:p>
      </dgm:t>
    </dgm:pt>
    <dgm:pt modelId="{BD37D487-EC47-4C04-BA9D-21D49D0BF638}" type="parTrans" cxnId="{8BC562EE-A6B3-44CD-9D5B-79132DB02A03}">
      <dgm:prSet/>
      <dgm:spPr/>
    </dgm:pt>
    <dgm:pt modelId="{7CA4625C-097F-48E8-AC2E-4F2F380D9A91}" type="sibTrans" cxnId="{8BC562EE-A6B3-44CD-9D5B-79132DB02A03}">
      <dgm:prSet/>
      <dgm:spPr/>
    </dgm:pt>
    <dgm:pt modelId="{5AC8C546-773C-4874-8FE5-E6AA8161BF37}">
      <dgm:prSet phldr="0"/>
      <dgm:spPr/>
      <dgm:t>
        <a:bodyPr/>
        <a:lstStyle/>
        <a:p>
          <a:pPr rtl="0"/>
          <a:r>
            <a:rPr lang="en-GB">
              <a:latin typeface="Calibri Light"/>
              <a:ea typeface="Calibri"/>
              <a:cs typeface="Calibri"/>
            </a:rPr>
            <a:t>TR: 2 ( 0 devices)</a:t>
          </a:r>
        </a:p>
      </dgm:t>
    </dgm:pt>
    <dgm:pt modelId="{443891D1-C7B2-4CF2-BA9D-D5ED5805C4E6}" type="parTrans" cxnId="{007E57D9-DC70-447D-8DD8-06F99A3BA5C7}">
      <dgm:prSet/>
      <dgm:spPr/>
    </dgm:pt>
    <dgm:pt modelId="{3878EF81-7C3E-4EAA-B373-32AD3597458D}" type="sibTrans" cxnId="{007E57D9-DC70-447D-8DD8-06F99A3BA5C7}">
      <dgm:prSet/>
      <dgm:spPr/>
    </dgm:pt>
    <dgm:pt modelId="{1C78822A-5590-4C85-85E7-DBDB77BB5CE7}" type="pres">
      <dgm:prSet presAssocID="{DA0526EA-3C5A-47C7-8383-4F9877B8B627}" presName="list" presStyleCnt="0">
        <dgm:presLayoutVars>
          <dgm:dir/>
          <dgm:animLvl val="lvl"/>
        </dgm:presLayoutVars>
      </dgm:prSet>
      <dgm:spPr/>
    </dgm:pt>
    <dgm:pt modelId="{C20E7872-CB3F-4DA7-A0F4-9730F0A0728C}" type="pres">
      <dgm:prSet presAssocID="{FB6B3B57-B348-4B7A-8AAF-16E138BA633D}" presName="posSpace" presStyleCnt="0"/>
      <dgm:spPr/>
    </dgm:pt>
    <dgm:pt modelId="{FB83A357-7A71-442E-BAE5-E60633CA3BDE}" type="pres">
      <dgm:prSet presAssocID="{FB6B3B57-B348-4B7A-8AAF-16E138BA633D}" presName="vertFlow" presStyleCnt="0"/>
      <dgm:spPr/>
    </dgm:pt>
    <dgm:pt modelId="{418F9A0A-DB6D-4B43-A341-E16958A8F284}" type="pres">
      <dgm:prSet presAssocID="{FB6B3B57-B348-4B7A-8AAF-16E138BA633D}" presName="topSpace" presStyleCnt="0"/>
      <dgm:spPr/>
    </dgm:pt>
    <dgm:pt modelId="{9D8E2234-9822-4203-AAB7-54EC6261A492}" type="pres">
      <dgm:prSet presAssocID="{FB6B3B57-B348-4B7A-8AAF-16E138BA633D}" presName="firstComp" presStyleCnt="0"/>
      <dgm:spPr/>
    </dgm:pt>
    <dgm:pt modelId="{2F93A8FE-E272-4D9A-A2C3-8C2E007FC871}" type="pres">
      <dgm:prSet presAssocID="{FB6B3B57-B348-4B7A-8AAF-16E138BA633D}" presName="firstChild" presStyleLbl="bgAccFollowNode1" presStyleIdx="0" presStyleCnt="2"/>
      <dgm:spPr/>
    </dgm:pt>
    <dgm:pt modelId="{7E2BF26F-82B9-4CB8-A7D0-58960C3A1297}" type="pres">
      <dgm:prSet presAssocID="{FB6B3B57-B348-4B7A-8AAF-16E138BA633D}" presName="firstChildTx" presStyleLbl="bgAccFollowNode1" presStyleIdx="0" presStyleCnt="2">
        <dgm:presLayoutVars>
          <dgm:bulletEnabled val="1"/>
        </dgm:presLayoutVars>
      </dgm:prSet>
      <dgm:spPr/>
    </dgm:pt>
    <dgm:pt modelId="{5D5772EC-DA50-4E52-8438-EE119210AA84}" type="pres">
      <dgm:prSet presAssocID="{FB6B3B57-B348-4B7A-8AAF-16E138BA633D}" presName="negSpace" presStyleCnt="0"/>
      <dgm:spPr/>
    </dgm:pt>
    <dgm:pt modelId="{6261AFF8-8B97-4320-8647-8615ED9021C1}" type="pres">
      <dgm:prSet presAssocID="{FB6B3B57-B348-4B7A-8AAF-16E138BA633D}" presName="circle" presStyleLbl="node1" presStyleIdx="0" presStyleCnt="2"/>
      <dgm:spPr/>
    </dgm:pt>
    <dgm:pt modelId="{CBAF04C6-4E84-43B2-A4D9-D55AA559082F}" type="pres">
      <dgm:prSet presAssocID="{A68543FC-0AEF-4551-A858-BA720109AB67}" presName="transSpace" presStyleCnt="0"/>
      <dgm:spPr/>
    </dgm:pt>
    <dgm:pt modelId="{E9DEF3E3-ECD4-47C2-8C9D-E8D19DFF5736}" type="pres">
      <dgm:prSet presAssocID="{1A2A557C-62CF-4D73-A28A-10D7346D6E36}" presName="posSpace" presStyleCnt="0"/>
      <dgm:spPr/>
    </dgm:pt>
    <dgm:pt modelId="{B9AA1D1A-31E5-49C8-8F4E-896E09DADC50}" type="pres">
      <dgm:prSet presAssocID="{1A2A557C-62CF-4D73-A28A-10D7346D6E36}" presName="vertFlow" presStyleCnt="0"/>
      <dgm:spPr/>
    </dgm:pt>
    <dgm:pt modelId="{89B332B2-7E4D-46EB-8CB2-C0CEB7E31BCA}" type="pres">
      <dgm:prSet presAssocID="{1A2A557C-62CF-4D73-A28A-10D7346D6E36}" presName="topSpace" presStyleCnt="0"/>
      <dgm:spPr/>
    </dgm:pt>
    <dgm:pt modelId="{BFCBEE90-D955-47E9-A5C2-B9261BCBF9D2}" type="pres">
      <dgm:prSet presAssocID="{1A2A557C-62CF-4D73-A28A-10D7346D6E36}" presName="firstComp" presStyleCnt="0"/>
      <dgm:spPr/>
    </dgm:pt>
    <dgm:pt modelId="{FC58ADCD-3D47-4230-9870-2C903EAB3216}" type="pres">
      <dgm:prSet presAssocID="{1A2A557C-62CF-4D73-A28A-10D7346D6E36}" presName="firstChild" presStyleLbl="bgAccFollowNode1" presStyleIdx="1" presStyleCnt="2"/>
      <dgm:spPr/>
    </dgm:pt>
    <dgm:pt modelId="{F94FA64D-1139-47BE-BD37-91713A3B9593}" type="pres">
      <dgm:prSet presAssocID="{1A2A557C-62CF-4D73-A28A-10D7346D6E36}" presName="firstChildTx" presStyleLbl="bgAccFollowNode1" presStyleIdx="1" presStyleCnt="2">
        <dgm:presLayoutVars>
          <dgm:bulletEnabled val="1"/>
        </dgm:presLayoutVars>
      </dgm:prSet>
      <dgm:spPr/>
    </dgm:pt>
    <dgm:pt modelId="{01EF68C1-393D-4FC4-A71A-14EEB62E9709}" type="pres">
      <dgm:prSet presAssocID="{1A2A557C-62CF-4D73-A28A-10D7346D6E36}" presName="negSpace" presStyleCnt="0"/>
      <dgm:spPr/>
    </dgm:pt>
    <dgm:pt modelId="{604A6260-7F41-48B7-AAE0-87B6AA3ADB1D}" type="pres">
      <dgm:prSet presAssocID="{1A2A557C-62CF-4D73-A28A-10D7346D6E36}" presName="circle" presStyleLbl="node1" presStyleIdx="1" presStyleCnt="2"/>
      <dgm:spPr/>
    </dgm:pt>
  </dgm:ptLst>
  <dgm:cxnLst>
    <dgm:cxn modelId="{7E606B07-7E61-481B-B184-6D9EA4E1D11E}" type="presOf" srcId="{1A2A557C-62CF-4D73-A28A-10D7346D6E36}" destId="{604A6260-7F41-48B7-AAE0-87B6AA3ADB1D}" srcOrd="0" destOrd="0" presId="urn:microsoft.com/office/officeart/2005/8/layout/hList9"/>
    <dgm:cxn modelId="{A87CE10C-6125-43AF-8AF5-F95A7C9029DF}" type="presOf" srcId="{87854FD3-155E-4B40-B48E-6F6E17DCA9B6}" destId="{FC58ADCD-3D47-4230-9870-2C903EAB3216}" srcOrd="0" destOrd="4" presId="urn:microsoft.com/office/officeart/2005/8/layout/hList9"/>
    <dgm:cxn modelId="{12FF611A-9396-49C1-AFD9-AA1425562FD1}" type="presOf" srcId="{253FE756-4E7B-414D-B304-C29A2FF4CF35}" destId="{FC58ADCD-3D47-4230-9870-2C903EAB3216}" srcOrd="0" destOrd="0" presId="urn:microsoft.com/office/officeart/2005/8/layout/hList9"/>
    <dgm:cxn modelId="{B12D701E-F966-4F52-B8B8-DD0BE69190DD}" type="presOf" srcId="{BB9C946A-A79B-4421-B99A-8712605E46AE}" destId="{7E2BF26F-82B9-4CB8-A7D0-58960C3A1297}" srcOrd="1" destOrd="3" presId="urn:microsoft.com/office/officeart/2005/8/layout/hList9"/>
    <dgm:cxn modelId="{3AE0F024-5D18-442C-B4FA-7537C600CC97}" type="presOf" srcId="{4D591EE2-80F3-4759-8307-5228039F19A1}" destId="{7E2BF26F-82B9-4CB8-A7D0-58960C3A1297}" srcOrd="1" destOrd="4" presId="urn:microsoft.com/office/officeart/2005/8/layout/hList9"/>
    <dgm:cxn modelId="{373A3525-4C25-496A-A391-6DD5C4238342}" type="presOf" srcId="{DA0526EA-3C5A-47C7-8383-4F9877B8B627}" destId="{1C78822A-5590-4C85-85E7-DBDB77BB5CE7}" srcOrd="0" destOrd="0" presId="urn:microsoft.com/office/officeart/2005/8/layout/hList9"/>
    <dgm:cxn modelId="{080E8226-BCC2-483F-9CAE-B593A8ADA651}" srcId="{DA0526EA-3C5A-47C7-8383-4F9877B8B627}" destId="{1A2A557C-62CF-4D73-A28A-10D7346D6E36}" srcOrd="1" destOrd="0" parTransId="{6383E08B-043E-4818-B4FC-A4763342787A}" sibTransId="{4B91C371-B5CA-48C4-9712-F3939EFEEF89}"/>
    <dgm:cxn modelId="{399F032E-2BAC-442A-8CB9-1217443FD2F4}" type="presOf" srcId="{0A5C2E97-9202-4EA0-816E-A763472A6FF2}" destId="{FC58ADCD-3D47-4230-9870-2C903EAB3216}" srcOrd="0" destOrd="1" presId="urn:microsoft.com/office/officeart/2005/8/layout/hList9"/>
    <dgm:cxn modelId="{077F4531-6637-46CF-B20C-75705B06A3E1}" type="presOf" srcId="{87854FD3-155E-4B40-B48E-6F6E17DCA9B6}" destId="{F94FA64D-1139-47BE-BD37-91713A3B9593}" srcOrd="1" destOrd="4" presId="urn:microsoft.com/office/officeart/2005/8/layout/hList9"/>
    <dgm:cxn modelId="{D7418446-0142-4758-A440-5C7CDBD83B4A}" type="presOf" srcId="{F46AA65B-8098-4EDD-A393-9121FFC84E9F}" destId="{2F93A8FE-E272-4D9A-A2C3-8C2E007FC871}" srcOrd="0" destOrd="2" presId="urn:microsoft.com/office/officeart/2005/8/layout/hList9"/>
    <dgm:cxn modelId="{078CE067-1C87-4522-AEE5-E9C7D4651EA2}" type="presOf" srcId="{67A31901-C41C-42ED-8EED-4B3437736264}" destId="{FC58ADCD-3D47-4230-9870-2C903EAB3216}" srcOrd="0" destOrd="3" presId="urn:microsoft.com/office/officeart/2005/8/layout/hList9"/>
    <dgm:cxn modelId="{32B0FB6C-7D1F-49C6-A110-CE52B4651540}" type="presOf" srcId="{67A31901-C41C-42ED-8EED-4B3437736264}" destId="{F94FA64D-1139-47BE-BD37-91713A3B9593}" srcOrd="1" destOrd="3" presId="urn:microsoft.com/office/officeart/2005/8/layout/hList9"/>
    <dgm:cxn modelId="{A1D0156D-83F9-4C9E-8A59-BF2C86433FA8}" type="presOf" srcId="{9E58065E-11DA-4EC9-BE93-DA1974F0079F}" destId="{2F93A8FE-E272-4D9A-A2C3-8C2E007FC871}" srcOrd="0" destOrd="1" presId="urn:microsoft.com/office/officeart/2005/8/layout/hList9"/>
    <dgm:cxn modelId="{7A20664E-07EB-4603-9DE0-26ABED0BF661}" type="presOf" srcId="{5AC8C546-773C-4874-8FE5-E6AA8161BF37}" destId="{FC58ADCD-3D47-4230-9870-2C903EAB3216}" srcOrd="0" destOrd="2" presId="urn:microsoft.com/office/officeart/2005/8/layout/hList9"/>
    <dgm:cxn modelId="{E5C1F052-B926-4D3F-90A0-960D9762DF60}" type="presOf" srcId="{FB6B3B57-B348-4B7A-8AAF-16E138BA633D}" destId="{6261AFF8-8B97-4320-8647-8615ED9021C1}" srcOrd="0" destOrd="0" presId="urn:microsoft.com/office/officeart/2005/8/layout/hList9"/>
    <dgm:cxn modelId="{66D24C7D-4DD8-429A-8902-67C7F83256E4}" srcId="{FB6B3B57-B348-4B7A-8AAF-16E138BA633D}" destId="{8EEAE102-5F9A-4B6C-98CE-B92409AC582B}" srcOrd="0" destOrd="0" parTransId="{69270909-FEA8-4710-AEDD-309DA9E3E3C3}" sibTransId="{4303D8E0-21C5-4350-ACB8-72223FAABD6C}"/>
    <dgm:cxn modelId="{AA6EBC7E-5996-47F6-AB71-E41FE148A3C2}" srcId="{8EEAE102-5F9A-4B6C-98CE-B92409AC582B}" destId="{4D591EE2-80F3-4759-8307-5228039F19A1}" srcOrd="3" destOrd="0" parTransId="{B4F6F458-B7A1-4446-AD39-EB80F48F64E9}" sibTransId="{33967990-99BC-4C87-8FB8-3DD35CDED1EE}"/>
    <dgm:cxn modelId="{70E5B28B-0F44-4298-81D0-C61F6898CE18}" srcId="{253FE756-4E7B-414D-B304-C29A2FF4CF35}" destId="{87854FD3-155E-4B40-B48E-6F6E17DCA9B6}" srcOrd="3" destOrd="0" parTransId="{1A66BB7E-3EA2-4E62-B31F-B45D48EEFBE7}" sibTransId="{90C3595F-F41D-49C4-92C9-5816EE1963A8}"/>
    <dgm:cxn modelId="{5B08839F-A752-48FE-8F3C-3D04295B5F6B}" type="presOf" srcId="{5AC8C546-773C-4874-8FE5-E6AA8161BF37}" destId="{F94FA64D-1139-47BE-BD37-91713A3B9593}" srcOrd="1" destOrd="2" presId="urn:microsoft.com/office/officeart/2005/8/layout/hList9"/>
    <dgm:cxn modelId="{70527BA0-8DA3-405D-9CD7-7696496088E8}" type="presOf" srcId="{8EEAE102-5F9A-4B6C-98CE-B92409AC582B}" destId="{2F93A8FE-E272-4D9A-A2C3-8C2E007FC871}" srcOrd="0" destOrd="0" presId="urn:microsoft.com/office/officeart/2005/8/layout/hList9"/>
    <dgm:cxn modelId="{3D0142A8-EC3F-42DA-B006-165E0A2B9389}" type="presOf" srcId="{0A5C2E97-9202-4EA0-816E-A763472A6FF2}" destId="{F94FA64D-1139-47BE-BD37-91713A3B9593}" srcOrd="1" destOrd="1" presId="urn:microsoft.com/office/officeart/2005/8/layout/hList9"/>
    <dgm:cxn modelId="{CE7321AA-0A3E-4972-9B3B-BEA5E8DE8562}" srcId="{8EEAE102-5F9A-4B6C-98CE-B92409AC582B}" destId="{BB9C946A-A79B-4421-B99A-8712605E46AE}" srcOrd="2" destOrd="0" parTransId="{21BE8C71-E666-4B37-BA3E-71305CF50785}" sibTransId="{DFC1B963-0529-47F9-A3EA-AC7ED308F537}"/>
    <dgm:cxn modelId="{A06354B5-1A47-4CD6-993C-3B793012D43C}" srcId="{8EEAE102-5F9A-4B6C-98CE-B92409AC582B}" destId="{F46AA65B-8098-4EDD-A393-9121FFC84E9F}" srcOrd="1" destOrd="0" parTransId="{F2E9E9E4-E414-406E-8BA8-55727E7F6902}" sibTransId="{3DA78AD1-6C04-4616-8B8A-DDF50F5618C3}"/>
    <dgm:cxn modelId="{FE4CAFB5-C03E-4AAD-BDB2-CB44CE2297C8}" type="presOf" srcId="{4D591EE2-80F3-4759-8307-5228039F19A1}" destId="{2F93A8FE-E272-4D9A-A2C3-8C2E007FC871}" srcOrd="0" destOrd="4" presId="urn:microsoft.com/office/officeart/2005/8/layout/hList9"/>
    <dgm:cxn modelId="{CD6250BF-F995-4730-9B24-213413CAE6A5}" type="presOf" srcId="{253FE756-4E7B-414D-B304-C29A2FF4CF35}" destId="{F94FA64D-1139-47BE-BD37-91713A3B9593}" srcOrd="1" destOrd="0" presId="urn:microsoft.com/office/officeart/2005/8/layout/hList9"/>
    <dgm:cxn modelId="{9BB2ADCC-D400-4E39-B78D-E8D506F7177D}" type="presOf" srcId="{9E58065E-11DA-4EC9-BE93-DA1974F0079F}" destId="{7E2BF26F-82B9-4CB8-A7D0-58960C3A1297}" srcOrd="1" destOrd="1" presId="urn:microsoft.com/office/officeart/2005/8/layout/hList9"/>
    <dgm:cxn modelId="{007E57D9-DC70-447D-8DD8-06F99A3BA5C7}" srcId="{253FE756-4E7B-414D-B304-C29A2FF4CF35}" destId="{5AC8C546-773C-4874-8FE5-E6AA8161BF37}" srcOrd="1" destOrd="0" parTransId="{443891D1-C7B2-4CF2-BA9D-D5ED5805C4E6}" sibTransId="{3878EF81-7C3E-4EAA-B373-32AD3597458D}"/>
    <dgm:cxn modelId="{916888DB-E2A8-4975-9E1B-AB23B1E2BF1B}" type="presOf" srcId="{F46AA65B-8098-4EDD-A393-9121FFC84E9F}" destId="{7E2BF26F-82B9-4CB8-A7D0-58960C3A1297}" srcOrd="1" destOrd="2" presId="urn:microsoft.com/office/officeart/2005/8/layout/hList9"/>
    <dgm:cxn modelId="{8C94A3E0-D611-438B-9213-C155A4119C41}" type="presOf" srcId="{8EEAE102-5F9A-4B6C-98CE-B92409AC582B}" destId="{7E2BF26F-82B9-4CB8-A7D0-58960C3A1297}" srcOrd="1" destOrd="0" presId="urn:microsoft.com/office/officeart/2005/8/layout/hList9"/>
    <dgm:cxn modelId="{AED4DFE4-7BE2-47BA-A8DA-124C67C7E1EE}" type="presOf" srcId="{BB9C946A-A79B-4421-B99A-8712605E46AE}" destId="{2F93A8FE-E272-4D9A-A2C3-8C2E007FC871}" srcOrd="0" destOrd="3" presId="urn:microsoft.com/office/officeart/2005/8/layout/hList9"/>
    <dgm:cxn modelId="{8A9FC6E7-6E46-4F69-BEA2-BE81BC78C3AD}" srcId="{253FE756-4E7B-414D-B304-C29A2FF4CF35}" destId="{0A5C2E97-9202-4EA0-816E-A763472A6FF2}" srcOrd="0" destOrd="0" parTransId="{55C1EB67-B6D6-4261-B4CB-BD69A3E8F90C}" sibTransId="{C7129E5C-DDAD-47F5-8D07-F89C2E40FD86}"/>
    <dgm:cxn modelId="{8BC562EE-A6B3-44CD-9D5B-79132DB02A03}" srcId="{253FE756-4E7B-414D-B304-C29A2FF4CF35}" destId="{67A31901-C41C-42ED-8EED-4B3437736264}" srcOrd="2" destOrd="0" parTransId="{BD37D487-EC47-4C04-BA9D-21D49D0BF638}" sibTransId="{7CA4625C-097F-48E8-AC2E-4F2F380D9A91}"/>
    <dgm:cxn modelId="{033C04EF-340E-41BE-A435-8821C1D054D0}" srcId="{1A2A557C-62CF-4D73-A28A-10D7346D6E36}" destId="{253FE756-4E7B-414D-B304-C29A2FF4CF35}" srcOrd="0" destOrd="0" parTransId="{59DC3780-9CA0-4CF2-B497-B87FF3CAE88A}" sibTransId="{7C15AD65-916A-4F76-BB00-9A6B191523BC}"/>
    <dgm:cxn modelId="{498E1BF1-1A74-4625-87FD-6D0D39B6903B}" srcId="{8EEAE102-5F9A-4B6C-98CE-B92409AC582B}" destId="{9E58065E-11DA-4EC9-BE93-DA1974F0079F}" srcOrd="0" destOrd="0" parTransId="{41E43EAC-EA59-48F3-950F-9D5F8FC4064F}" sibTransId="{33B172F6-7E43-4C8D-A0FC-A370FCC54C1A}"/>
    <dgm:cxn modelId="{65BB73F4-74A3-4943-8BE1-7E261F756FB2}" srcId="{DA0526EA-3C5A-47C7-8383-4F9877B8B627}" destId="{FB6B3B57-B348-4B7A-8AAF-16E138BA633D}" srcOrd="0" destOrd="0" parTransId="{FF4D9A89-2DB8-4C8A-B255-61B892197601}" sibTransId="{A68543FC-0AEF-4551-A858-BA720109AB67}"/>
    <dgm:cxn modelId="{B5A24517-CC84-40F5-AC01-C4BB56A3CE46}" type="presParOf" srcId="{1C78822A-5590-4C85-85E7-DBDB77BB5CE7}" destId="{C20E7872-CB3F-4DA7-A0F4-9730F0A0728C}" srcOrd="0" destOrd="0" presId="urn:microsoft.com/office/officeart/2005/8/layout/hList9"/>
    <dgm:cxn modelId="{075C9D2F-22D6-4E56-94A1-6A39055A8119}" type="presParOf" srcId="{1C78822A-5590-4C85-85E7-DBDB77BB5CE7}" destId="{FB83A357-7A71-442E-BAE5-E60633CA3BDE}" srcOrd="1" destOrd="0" presId="urn:microsoft.com/office/officeart/2005/8/layout/hList9"/>
    <dgm:cxn modelId="{768BA65E-E888-46CB-A657-D9BE78F220DE}" type="presParOf" srcId="{FB83A357-7A71-442E-BAE5-E60633CA3BDE}" destId="{418F9A0A-DB6D-4B43-A341-E16958A8F284}" srcOrd="0" destOrd="0" presId="urn:microsoft.com/office/officeart/2005/8/layout/hList9"/>
    <dgm:cxn modelId="{D72EB0A1-E1A4-4505-A1F1-D30A0D1A92E3}" type="presParOf" srcId="{FB83A357-7A71-442E-BAE5-E60633CA3BDE}" destId="{9D8E2234-9822-4203-AAB7-54EC6261A492}" srcOrd="1" destOrd="0" presId="urn:microsoft.com/office/officeart/2005/8/layout/hList9"/>
    <dgm:cxn modelId="{DE223254-3EB7-4596-8C6F-C4AD7945967A}" type="presParOf" srcId="{9D8E2234-9822-4203-AAB7-54EC6261A492}" destId="{2F93A8FE-E272-4D9A-A2C3-8C2E007FC871}" srcOrd="0" destOrd="0" presId="urn:microsoft.com/office/officeart/2005/8/layout/hList9"/>
    <dgm:cxn modelId="{67703746-E523-4EB5-BBAA-E64CA1E89F37}" type="presParOf" srcId="{9D8E2234-9822-4203-AAB7-54EC6261A492}" destId="{7E2BF26F-82B9-4CB8-A7D0-58960C3A1297}" srcOrd="1" destOrd="0" presId="urn:microsoft.com/office/officeart/2005/8/layout/hList9"/>
    <dgm:cxn modelId="{AC1FE119-2384-40AC-811E-B4FAF90E2FB0}" type="presParOf" srcId="{1C78822A-5590-4C85-85E7-DBDB77BB5CE7}" destId="{5D5772EC-DA50-4E52-8438-EE119210AA84}" srcOrd="2" destOrd="0" presId="urn:microsoft.com/office/officeart/2005/8/layout/hList9"/>
    <dgm:cxn modelId="{C9ECBC62-F521-4EA8-B1D9-D1C77519E91D}" type="presParOf" srcId="{1C78822A-5590-4C85-85E7-DBDB77BB5CE7}" destId="{6261AFF8-8B97-4320-8647-8615ED9021C1}" srcOrd="3" destOrd="0" presId="urn:microsoft.com/office/officeart/2005/8/layout/hList9"/>
    <dgm:cxn modelId="{858BCC97-8650-404E-94D0-B8176F737853}" type="presParOf" srcId="{1C78822A-5590-4C85-85E7-DBDB77BB5CE7}" destId="{CBAF04C6-4E84-43B2-A4D9-D55AA559082F}" srcOrd="4" destOrd="0" presId="urn:microsoft.com/office/officeart/2005/8/layout/hList9"/>
    <dgm:cxn modelId="{A1525F49-B47E-4581-8EFD-98DB918B0208}" type="presParOf" srcId="{1C78822A-5590-4C85-85E7-DBDB77BB5CE7}" destId="{E9DEF3E3-ECD4-47C2-8C9D-E8D19DFF5736}" srcOrd="5" destOrd="0" presId="urn:microsoft.com/office/officeart/2005/8/layout/hList9"/>
    <dgm:cxn modelId="{4711585B-2D77-4F3E-AE1A-7634AEDF12AB}" type="presParOf" srcId="{1C78822A-5590-4C85-85E7-DBDB77BB5CE7}" destId="{B9AA1D1A-31E5-49C8-8F4E-896E09DADC50}" srcOrd="6" destOrd="0" presId="urn:microsoft.com/office/officeart/2005/8/layout/hList9"/>
    <dgm:cxn modelId="{DD62530C-A948-4CEE-A06A-BABC038A414A}" type="presParOf" srcId="{B9AA1D1A-31E5-49C8-8F4E-896E09DADC50}" destId="{89B332B2-7E4D-46EB-8CB2-C0CEB7E31BCA}" srcOrd="0" destOrd="0" presId="urn:microsoft.com/office/officeart/2005/8/layout/hList9"/>
    <dgm:cxn modelId="{E58B81CB-6F89-44AA-A6DF-A66A6BF25591}" type="presParOf" srcId="{B9AA1D1A-31E5-49C8-8F4E-896E09DADC50}" destId="{BFCBEE90-D955-47E9-A5C2-B9261BCBF9D2}" srcOrd="1" destOrd="0" presId="urn:microsoft.com/office/officeart/2005/8/layout/hList9"/>
    <dgm:cxn modelId="{DD44E9BB-C177-4083-93CB-A13971BE9394}" type="presParOf" srcId="{BFCBEE90-D955-47E9-A5C2-B9261BCBF9D2}" destId="{FC58ADCD-3D47-4230-9870-2C903EAB3216}" srcOrd="0" destOrd="0" presId="urn:microsoft.com/office/officeart/2005/8/layout/hList9"/>
    <dgm:cxn modelId="{E678822C-6BD2-4DBB-9F00-F3C729158C71}" type="presParOf" srcId="{BFCBEE90-D955-47E9-A5C2-B9261BCBF9D2}" destId="{F94FA64D-1139-47BE-BD37-91713A3B9593}" srcOrd="1" destOrd="0" presId="urn:microsoft.com/office/officeart/2005/8/layout/hList9"/>
    <dgm:cxn modelId="{217BF3CF-2AE9-4B33-8BDE-B854A110B241}" type="presParOf" srcId="{1C78822A-5590-4C85-85E7-DBDB77BB5CE7}" destId="{01EF68C1-393D-4FC4-A71A-14EEB62E9709}" srcOrd="7" destOrd="0" presId="urn:microsoft.com/office/officeart/2005/8/layout/hList9"/>
    <dgm:cxn modelId="{9ADCC630-6D8F-49B4-8DCD-C37327555695}" type="presParOf" srcId="{1C78822A-5590-4C85-85E7-DBDB77BB5CE7}" destId="{604A6260-7F41-48B7-AAE0-87B6AA3ADB1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2C4F6-4ED8-4371-9AB9-0A37366109C1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9E677C1-12F2-4862-BF43-D6BD011E2295}">
      <dgm:prSet phldrT="[Text]" phldr="0"/>
      <dgm:spPr/>
      <dgm:t>
        <a:bodyPr/>
        <a:lstStyle/>
        <a:p>
          <a:pPr>
            <a:defRPr b="1"/>
          </a:pPr>
          <a:r>
            <a:rPr lang="en-GB" b="0">
              <a:latin typeface="Georgia Pro"/>
            </a:rPr>
            <a:t>Created</a:t>
          </a:r>
        </a:p>
      </dgm:t>
    </dgm:pt>
    <dgm:pt modelId="{75E6F80F-B2B7-4E7F-B27C-211012E8B51D}" type="parTrans" cxnId="{2BF793E6-CB08-4887-931F-1CECCB5E5925}">
      <dgm:prSet/>
      <dgm:spPr/>
      <dgm:t>
        <a:bodyPr/>
        <a:lstStyle/>
        <a:p>
          <a:endParaRPr lang="en-GB"/>
        </a:p>
      </dgm:t>
    </dgm:pt>
    <dgm:pt modelId="{22C2662A-06BD-46A1-A94D-B26F6196ECD8}" type="sibTrans" cxnId="{2BF793E6-CB08-4887-931F-1CECCB5E5925}">
      <dgm:prSet/>
      <dgm:spPr/>
      <dgm:t>
        <a:bodyPr/>
        <a:lstStyle/>
        <a:p>
          <a:endParaRPr lang="en-GB"/>
        </a:p>
      </dgm:t>
    </dgm:pt>
    <dgm:pt modelId="{C7B502C3-D252-4A41-B059-CD630B06AB75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TIK: 144 </a:t>
          </a:r>
          <a:r>
            <a:rPr lang="en-GB" i="1">
              <a:latin typeface="Calibri Light" panose="020F0302020204030204"/>
            </a:rPr>
            <a:t>(Modification needed-55</a:t>
          </a:r>
          <a:r>
            <a:rPr lang="en-GB" b="0" i="1">
              <a:latin typeface="Calibri Light" panose="020F0302020204030204"/>
            </a:rPr>
            <a:t>) (M - 84, S – 60)</a:t>
          </a:r>
          <a:endParaRPr lang="en-GB" b="0" i="1"/>
        </a:p>
      </dgm:t>
    </dgm:pt>
    <dgm:pt modelId="{FEA7CA55-E3DE-487F-AD13-0A81AE4261B4}" type="parTrans" cxnId="{D1AD15B6-756E-48C5-ABEC-9EC805377376}">
      <dgm:prSet/>
      <dgm:spPr/>
      <dgm:t>
        <a:bodyPr/>
        <a:lstStyle/>
        <a:p>
          <a:endParaRPr lang="en-GB"/>
        </a:p>
      </dgm:t>
    </dgm:pt>
    <dgm:pt modelId="{1C661875-1669-48B7-BEAE-2188F3A93D44}" type="sibTrans" cxnId="{D1AD15B6-756E-48C5-ABEC-9EC805377376}">
      <dgm:prSet/>
      <dgm:spPr/>
      <dgm:t>
        <a:bodyPr/>
        <a:lstStyle/>
        <a:p>
          <a:endParaRPr lang="en-GB"/>
        </a:p>
      </dgm:t>
    </dgm:pt>
    <dgm:pt modelId="{C43DE19C-503B-437C-8E52-BB1ACAF40C4E}">
      <dgm:prSet phldrT="[Text]" phldr="0"/>
      <dgm:spPr/>
      <dgm:t>
        <a:bodyPr/>
        <a:lstStyle/>
        <a:p>
          <a:pPr>
            <a:defRPr b="1"/>
          </a:pPr>
          <a:r>
            <a:rPr lang="en-GB" b="0">
              <a:latin typeface="Georgia Pro"/>
            </a:rPr>
            <a:t>Reviewed</a:t>
          </a:r>
        </a:p>
      </dgm:t>
    </dgm:pt>
    <dgm:pt modelId="{C9575A15-1130-4F0B-8B69-16BA939CE14F}" type="parTrans" cxnId="{6F7F07A8-60B9-44CE-BBE4-4900B520D2A3}">
      <dgm:prSet/>
      <dgm:spPr/>
      <dgm:t>
        <a:bodyPr/>
        <a:lstStyle/>
        <a:p>
          <a:endParaRPr lang="en-GB"/>
        </a:p>
      </dgm:t>
    </dgm:pt>
    <dgm:pt modelId="{7BDD7528-9E66-4674-AB1A-E3ABEECEA30F}" type="sibTrans" cxnId="{6F7F07A8-60B9-44CE-BBE4-4900B520D2A3}">
      <dgm:prSet/>
      <dgm:spPr/>
      <dgm:t>
        <a:bodyPr/>
        <a:lstStyle/>
        <a:p>
          <a:endParaRPr lang="en-GB"/>
        </a:p>
      </dgm:t>
    </dgm:pt>
    <dgm:pt modelId="{600CDD29-B7C2-4DB7-AB81-A78414D599C7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TIK: </a:t>
          </a:r>
          <a:r>
            <a:rPr lang="en-GB" i="1">
              <a:latin typeface="Calibri Light" panose="020F0302020204030204"/>
            </a:rPr>
            <a:t>26 </a:t>
          </a:r>
          <a:r>
            <a:rPr lang="en-GB" i="1">
              <a:solidFill>
                <a:srgbClr val="000000"/>
              </a:solidFill>
              <a:latin typeface="Calibri Light"/>
              <a:ea typeface="Calibri Light"/>
              <a:cs typeface="Calibri Light"/>
            </a:rPr>
            <a:t>( M – 8, S – 18)</a:t>
          </a:r>
        </a:p>
      </dgm:t>
    </dgm:pt>
    <dgm:pt modelId="{08B6CE58-CA6E-4428-A153-9167014E1B6B}" type="parTrans" cxnId="{9C308056-B744-488C-8EC2-B174C56583A3}">
      <dgm:prSet/>
      <dgm:spPr/>
      <dgm:t>
        <a:bodyPr/>
        <a:lstStyle/>
        <a:p>
          <a:endParaRPr lang="en-GB"/>
        </a:p>
      </dgm:t>
    </dgm:pt>
    <dgm:pt modelId="{3F5E8753-06F3-4F2D-88AB-502E8EB89016}" type="sibTrans" cxnId="{9C308056-B744-488C-8EC2-B174C56583A3}">
      <dgm:prSet/>
      <dgm:spPr/>
      <dgm:t>
        <a:bodyPr/>
        <a:lstStyle/>
        <a:p>
          <a:endParaRPr lang="en-GB"/>
        </a:p>
      </dgm:t>
    </dgm:pt>
    <dgm:pt modelId="{165D35A7-1E55-4202-BFF5-657FC02D9D73}">
      <dgm:prSet phldrT="[Text]" phldr="0"/>
      <dgm:spPr/>
      <dgm:t>
        <a:bodyPr/>
        <a:lstStyle/>
        <a:p>
          <a:pPr>
            <a:defRPr b="1"/>
          </a:pPr>
          <a:r>
            <a:rPr lang="en-GB" b="0">
              <a:latin typeface="Georgia Pro"/>
            </a:rPr>
            <a:t>Uploaded</a:t>
          </a:r>
        </a:p>
      </dgm:t>
    </dgm:pt>
    <dgm:pt modelId="{330F9071-5CC5-4744-B688-91D77BE6CE54}" type="parTrans" cxnId="{1AC3962E-CD34-4725-A556-B2B33D2152E1}">
      <dgm:prSet/>
      <dgm:spPr/>
      <dgm:t>
        <a:bodyPr/>
        <a:lstStyle/>
        <a:p>
          <a:endParaRPr lang="en-GB"/>
        </a:p>
      </dgm:t>
    </dgm:pt>
    <dgm:pt modelId="{9183F70B-A9FB-4D37-9F61-84CAF9A464B9}" type="sibTrans" cxnId="{1AC3962E-CD34-4725-A556-B2B33D2152E1}">
      <dgm:prSet/>
      <dgm:spPr/>
      <dgm:t>
        <a:bodyPr/>
        <a:lstStyle/>
        <a:p>
          <a:endParaRPr lang="en-GB"/>
        </a:p>
      </dgm:t>
    </dgm:pt>
    <dgm:pt modelId="{F4A825C5-7215-4714-B71E-AD1195481076}">
      <dgm:prSet phldrT="[Text]" phldr="0"/>
      <dgm:spPr/>
      <dgm:t>
        <a:bodyPr/>
        <a:lstStyle/>
        <a:p>
          <a:pPr rtl="0"/>
          <a:r>
            <a:rPr lang="en-GB" b="0">
              <a:latin typeface="Calibri Light" panose="020F0302020204030204"/>
            </a:rPr>
            <a:t>TIK:</a:t>
          </a:r>
          <a:r>
            <a:rPr lang="en-GB" b="0" i="1">
              <a:latin typeface="Calibri Light" panose="020F0302020204030204"/>
            </a:rPr>
            <a:t> 9 </a:t>
          </a:r>
          <a:r>
            <a:rPr lang="en-GB" b="0" i="1">
              <a:solidFill>
                <a:srgbClr val="000000"/>
              </a:solidFill>
              <a:latin typeface="Calibri Light"/>
              <a:ea typeface="Calibri Light"/>
              <a:cs typeface="Calibri Light"/>
            </a:rPr>
            <a:t>( M – 1, S – 8)</a:t>
          </a:r>
        </a:p>
      </dgm:t>
    </dgm:pt>
    <dgm:pt modelId="{708DAB03-25EE-47BF-92C1-60304F12CE92}" type="parTrans" cxnId="{D7BC4EA3-1947-4627-88B4-F0656A291CF5}">
      <dgm:prSet/>
      <dgm:spPr/>
      <dgm:t>
        <a:bodyPr/>
        <a:lstStyle/>
        <a:p>
          <a:endParaRPr lang="en-GB"/>
        </a:p>
      </dgm:t>
    </dgm:pt>
    <dgm:pt modelId="{AB2526C6-1576-4F4C-B65E-5F066A4F8AD5}" type="sibTrans" cxnId="{D7BC4EA3-1947-4627-88B4-F0656A291CF5}">
      <dgm:prSet/>
      <dgm:spPr/>
      <dgm:t>
        <a:bodyPr/>
        <a:lstStyle/>
        <a:p>
          <a:endParaRPr lang="en-GB"/>
        </a:p>
      </dgm:t>
    </dgm:pt>
    <dgm:pt modelId="{23F17315-C7B8-4C5D-883E-F48D35055837}">
      <dgm:prSet phldr="0"/>
      <dgm:spPr/>
      <dgm:t>
        <a:bodyPr/>
        <a:lstStyle/>
        <a:p>
          <a:pPr rtl="0"/>
          <a:r>
            <a:rPr lang="en-GB" b="0">
              <a:latin typeface="Calibri Light" panose="020F0302020204030204"/>
            </a:rPr>
            <a:t>SC: 100 </a:t>
          </a:r>
          <a:r>
            <a:rPr lang="en-GB" b="0" i="1">
              <a:latin typeface="Calibri Light" panose="020F0302020204030204"/>
            </a:rPr>
            <a:t>( M – 59, S – 41)</a:t>
          </a:r>
        </a:p>
      </dgm:t>
    </dgm:pt>
    <dgm:pt modelId="{F8566647-9509-4686-9087-66C75CAB2E04}" type="parTrans" cxnId="{7783E26A-D9ED-4887-9B06-DAAC81BB0B16}">
      <dgm:prSet/>
      <dgm:spPr/>
    </dgm:pt>
    <dgm:pt modelId="{714A88E9-5235-4445-905A-A70FF5C005E9}" type="sibTrans" cxnId="{7783E26A-D9ED-4887-9B06-DAAC81BB0B16}">
      <dgm:prSet/>
      <dgm:spPr/>
    </dgm:pt>
    <dgm:pt modelId="{229CE9C3-3144-4C82-8C9A-51C029374FBF}">
      <dgm:prSet phldr="0"/>
      <dgm:spPr/>
      <dgm:t>
        <a:bodyPr/>
        <a:lstStyle/>
        <a:p>
          <a:r>
            <a:rPr lang="en-GB" b="0">
              <a:latin typeface="Calibri Light" panose="020F0302020204030204"/>
            </a:rPr>
            <a:t>SC:0</a:t>
          </a:r>
        </a:p>
      </dgm:t>
    </dgm:pt>
    <dgm:pt modelId="{B0D1B2EE-FBC3-4989-B156-AB21BAF98808}" type="parTrans" cxnId="{3DD480AF-9AB7-40A0-A589-FAF84C7D243A}">
      <dgm:prSet/>
      <dgm:spPr/>
    </dgm:pt>
    <dgm:pt modelId="{23215D84-C4AD-46D0-83B2-BD03EDFB9116}" type="sibTrans" cxnId="{3DD480AF-9AB7-40A0-A589-FAF84C7D243A}">
      <dgm:prSet/>
      <dgm:spPr/>
    </dgm:pt>
    <dgm:pt modelId="{C4C3D75E-81A6-4F02-8B35-587FF41CA604}">
      <dgm:prSet phldr="0"/>
      <dgm:spPr/>
      <dgm:t>
        <a:bodyPr/>
        <a:lstStyle/>
        <a:p>
          <a:r>
            <a:rPr lang="en-GB" b="0">
              <a:latin typeface="Calibri Light" panose="020F0302020204030204"/>
            </a:rPr>
            <a:t>SC: 0</a:t>
          </a:r>
          <a:endParaRPr lang="en-GB" b="0"/>
        </a:p>
      </dgm:t>
    </dgm:pt>
    <dgm:pt modelId="{1B00109B-86E0-4358-A387-65BD0BF18D9C}" type="parTrans" cxnId="{8F57CF92-4E80-4898-9CB2-2CB5350E237D}">
      <dgm:prSet/>
      <dgm:spPr/>
    </dgm:pt>
    <dgm:pt modelId="{B2711AF2-29B1-47B8-93F6-ADCF1D5B933B}" type="sibTrans" cxnId="{8F57CF92-4E80-4898-9CB2-2CB5350E237D}">
      <dgm:prSet/>
      <dgm:spPr/>
    </dgm:pt>
    <dgm:pt modelId="{ED3F0C02-2769-474B-9DBC-C8D4BF92A88D}" type="pres">
      <dgm:prSet presAssocID="{6C32C4F6-4ED8-4371-9AB9-0A37366109C1}" presName="root" presStyleCnt="0">
        <dgm:presLayoutVars>
          <dgm:chMax/>
          <dgm:chPref/>
          <dgm:animLvl val="lvl"/>
        </dgm:presLayoutVars>
      </dgm:prSet>
      <dgm:spPr/>
    </dgm:pt>
    <dgm:pt modelId="{ABF4236B-33D6-4266-A047-CCA02E5612B3}" type="pres">
      <dgm:prSet presAssocID="{6C32C4F6-4ED8-4371-9AB9-0A37366109C1}" presName="divider" presStyleLbl="fgAcc1" presStyleIdx="0" presStyleCnt="4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B8B5217-2E9A-4238-85CF-69DB98681301}" type="pres">
      <dgm:prSet presAssocID="{6C32C4F6-4ED8-4371-9AB9-0A37366109C1}" presName="nodes" presStyleCnt="0">
        <dgm:presLayoutVars>
          <dgm:chMax/>
          <dgm:chPref/>
          <dgm:animLvl val="lvl"/>
        </dgm:presLayoutVars>
      </dgm:prSet>
      <dgm:spPr/>
    </dgm:pt>
    <dgm:pt modelId="{F37883F3-A85A-467D-A9FF-FCA7F41A2E49}" type="pres">
      <dgm:prSet presAssocID="{A9E677C1-12F2-4862-BF43-D6BD011E2295}" presName="composite" presStyleCnt="0"/>
      <dgm:spPr/>
    </dgm:pt>
    <dgm:pt modelId="{1BEE601F-9800-40E9-BA8C-24493BEC3C4E}" type="pres">
      <dgm:prSet presAssocID="{A9E677C1-12F2-4862-BF43-D6BD011E2295}" presName="ConnectorPoint" presStyleLbl="lnNode1" presStyleIdx="0" presStyleCnt="3"/>
      <dgm:spPr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39435A-020D-41B1-AB3B-97F888111901}" type="pres">
      <dgm:prSet presAssocID="{A9E677C1-12F2-4862-BF43-D6BD011E2295}" presName="DropPinPlaceHolder" presStyleCnt="0"/>
      <dgm:spPr/>
    </dgm:pt>
    <dgm:pt modelId="{65EB422A-C9D9-4B14-8420-BA482C08E18B}" type="pres">
      <dgm:prSet presAssocID="{A9E677C1-12F2-4862-BF43-D6BD011E2295}" presName="DropPin" presStyleLbl="alignNode1" presStyleIdx="0" presStyleCnt="3"/>
      <dgm:spPr/>
    </dgm:pt>
    <dgm:pt modelId="{EF862DA3-AC33-4A8A-AA4E-D5AC8EB46020}" type="pres">
      <dgm:prSet presAssocID="{A9E677C1-12F2-4862-BF43-D6BD011E2295}" presName="Ellipse" presStyleLbl="fgAcc1" presStyleIdx="1" presStyleCnt="4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AF591F3-D28C-4AF8-B7E3-BCF7E5C18792}" type="pres">
      <dgm:prSet presAssocID="{A9E677C1-12F2-4862-BF43-D6BD011E2295}" presName="L2TextContainer" presStyleLbl="revTx" presStyleIdx="0" presStyleCnt="6">
        <dgm:presLayoutVars>
          <dgm:bulletEnabled val="1"/>
        </dgm:presLayoutVars>
      </dgm:prSet>
      <dgm:spPr/>
    </dgm:pt>
    <dgm:pt modelId="{28685046-B438-44B5-8E04-C5C9AF271721}" type="pres">
      <dgm:prSet presAssocID="{A9E677C1-12F2-4862-BF43-D6BD011E2295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646EC44-B834-4D56-B867-AB1430E0304B}" type="pres">
      <dgm:prSet presAssocID="{A9E677C1-12F2-4862-BF43-D6BD011E2295}" presName="ConnectLine" presStyleLbl="sibTrans1D1" presStyleIdx="0" presStyleCnt="3"/>
      <dgm:spPr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F7B02BD-7D6A-466A-BA6D-748A0D7C2672}" type="pres">
      <dgm:prSet presAssocID="{A9E677C1-12F2-4862-BF43-D6BD011E2295}" presName="EmptyPlaceHolder" presStyleCnt="0"/>
      <dgm:spPr/>
    </dgm:pt>
    <dgm:pt modelId="{F955CB2A-4785-4138-A8E8-CD046005A919}" type="pres">
      <dgm:prSet presAssocID="{22C2662A-06BD-46A1-A94D-B26F6196ECD8}" presName="spaceBetweenRectangles" presStyleCnt="0"/>
      <dgm:spPr/>
    </dgm:pt>
    <dgm:pt modelId="{9ED16DE6-983A-4B25-9EDD-9039494156C2}" type="pres">
      <dgm:prSet presAssocID="{C43DE19C-503B-437C-8E52-BB1ACAF40C4E}" presName="composite" presStyleCnt="0"/>
      <dgm:spPr/>
    </dgm:pt>
    <dgm:pt modelId="{1C9283C7-3D68-4D65-B1B6-CA84B988D2BC}" type="pres">
      <dgm:prSet presAssocID="{C43DE19C-503B-437C-8E52-BB1ACAF40C4E}" presName="ConnectorPoint" presStyleLbl="lnNode1" presStyleIdx="1" presStyleCnt="3"/>
      <dgm:spPr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27AFFA6-69C1-41D2-ACEF-30445A5EC663}" type="pres">
      <dgm:prSet presAssocID="{C43DE19C-503B-437C-8E52-BB1ACAF40C4E}" presName="DropPinPlaceHolder" presStyleCnt="0"/>
      <dgm:spPr/>
    </dgm:pt>
    <dgm:pt modelId="{1188A34B-0134-458E-9559-E6805CFB2FB2}" type="pres">
      <dgm:prSet presAssocID="{C43DE19C-503B-437C-8E52-BB1ACAF40C4E}" presName="DropPin" presStyleLbl="alignNode1" presStyleIdx="1" presStyleCnt="3"/>
      <dgm:spPr/>
    </dgm:pt>
    <dgm:pt modelId="{17D370B3-6379-4F41-8D3D-F14D5B59F4CF}" type="pres">
      <dgm:prSet presAssocID="{C43DE19C-503B-437C-8E52-BB1ACAF40C4E}" presName="Ellipse" presStyleLbl="fgAcc1" presStyleIdx="2" presStyleCnt="4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81B8B79-ED5F-4FF0-B354-7056CB5913FF}" type="pres">
      <dgm:prSet presAssocID="{C43DE19C-503B-437C-8E52-BB1ACAF40C4E}" presName="L2TextContainer" presStyleLbl="revTx" presStyleIdx="2" presStyleCnt="6">
        <dgm:presLayoutVars>
          <dgm:bulletEnabled val="1"/>
        </dgm:presLayoutVars>
      </dgm:prSet>
      <dgm:spPr/>
    </dgm:pt>
    <dgm:pt modelId="{6CA534FD-FB04-449F-8868-A79DFA505A28}" type="pres">
      <dgm:prSet presAssocID="{C43DE19C-503B-437C-8E52-BB1ACAF40C4E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61787FFE-C0C7-420B-AB23-FE91E34367F7}" type="pres">
      <dgm:prSet presAssocID="{C43DE19C-503B-437C-8E52-BB1ACAF40C4E}" presName="ConnectLine" presStyleLbl="sibTrans1D1" presStyleIdx="1" presStyleCnt="3"/>
      <dgm:spPr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BCD6021-B1AD-4722-8A26-8FE898EEF1A5}" type="pres">
      <dgm:prSet presAssocID="{C43DE19C-503B-437C-8E52-BB1ACAF40C4E}" presName="EmptyPlaceHolder" presStyleCnt="0"/>
      <dgm:spPr/>
    </dgm:pt>
    <dgm:pt modelId="{DD2CBBB8-8A1E-4A62-9065-A22995ACCDD6}" type="pres">
      <dgm:prSet presAssocID="{7BDD7528-9E66-4674-AB1A-E3ABEECEA30F}" presName="spaceBetweenRectangles" presStyleCnt="0"/>
      <dgm:spPr/>
    </dgm:pt>
    <dgm:pt modelId="{0289FA7A-86D8-4656-B482-478AF1E54419}" type="pres">
      <dgm:prSet presAssocID="{165D35A7-1E55-4202-BFF5-657FC02D9D73}" presName="composite" presStyleCnt="0"/>
      <dgm:spPr/>
    </dgm:pt>
    <dgm:pt modelId="{983918CA-80AF-4C3C-80F1-F75121AB3C82}" type="pres">
      <dgm:prSet presAssocID="{165D35A7-1E55-4202-BFF5-657FC02D9D73}" presName="ConnectorPoint" presStyleLbl="lnNode1" presStyleIdx="2" presStyleCnt="3"/>
      <dgm:spPr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F266CAB-597A-4FFC-AE87-7CAB41460EA4}" type="pres">
      <dgm:prSet presAssocID="{165D35A7-1E55-4202-BFF5-657FC02D9D73}" presName="DropPinPlaceHolder" presStyleCnt="0"/>
      <dgm:spPr/>
    </dgm:pt>
    <dgm:pt modelId="{8757B6EE-FF69-494C-9C2E-DD5545F96038}" type="pres">
      <dgm:prSet presAssocID="{165D35A7-1E55-4202-BFF5-657FC02D9D73}" presName="DropPin" presStyleLbl="alignNode1" presStyleIdx="2" presStyleCnt="3"/>
      <dgm:spPr/>
    </dgm:pt>
    <dgm:pt modelId="{7D63FAAA-622D-49C3-8411-68947055A74A}" type="pres">
      <dgm:prSet presAssocID="{165D35A7-1E55-4202-BFF5-657FC02D9D73}" presName="Ellipse" presStyleLbl="fgAcc1" presStyleIdx="3" presStyleCnt="4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80E1206-FAC7-4A5F-A6A2-A5F080BEB417}" type="pres">
      <dgm:prSet presAssocID="{165D35A7-1E55-4202-BFF5-657FC02D9D73}" presName="L2TextContainer" presStyleLbl="revTx" presStyleIdx="4" presStyleCnt="6">
        <dgm:presLayoutVars>
          <dgm:bulletEnabled val="1"/>
        </dgm:presLayoutVars>
      </dgm:prSet>
      <dgm:spPr/>
    </dgm:pt>
    <dgm:pt modelId="{A328E042-1CB6-4013-8730-996D1FC2B55D}" type="pres">
      <dgm:prSet presAssocID="{165D35A7-1E55-4202-BFF5-657FC02D9D73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89D2503B-86BD-4FC8-A3B4-1651995FCCAA}" type="pres">
      <dgm:prSet presAssocID="{165D35A7-1E55-4202-BFF5-657FC02D9D73}" presName="ConnectLine" presStyleLbl="sibTrans1D1" presStyleIdx="2" presStyleCnt="3"/>
      <dgm:spPr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9AD38B-C36E-4AC1-861A-593CC695809A}" type="pres">
      <dgm:prSet presAssocID="{165D35A7-1E55-4202-BFF5-657FC02D9D73}" presName="EmptyPlaceHolder" presStyleCnt="0"/>
      <dgm:spPr/>
    </dgm:pt>
  </dgm:ptLst>
  <dgm:cxnLst>
    <dgm:cxn modelId="{05D5A117-E86D-49F8-94BA-45D935EED242}" type="presOf" srcId="{C4C3D75E-81A6-4F02-8B35-587FF41CA604}" destId="{380E1206-FAC7-4A5F-A6A2-A5F080BEB417}" srcOrd="0" destOrd="1" presId="urn:microsoft.com/office/officeart/2017/3/layout/DropPinTimeline"/>
    <dgm:cxn modelId="{860AA41B-07AB-4F2C-A0AB-BBF930316A05}" type="presOf" srcId="{229CE9C3-3144-4C82-8C9A-51C029374FBF}" destId="{581B8B79-ED5F-4FF0-B354-7056CB5913FF}" srcOrd="0" destOrd="1" presId="urn:microsoft.com/office/officeart/2017/3/layout/DropPinTimeline"/>
    <dgm:cxn modelId="{1AC3962E-CD34-4725-A556-B2B33D2152E1}" srcId="{6C32C4F6-4ED8-4371-9AB9-0A37366109C1}" destId="{165D35A7-1E55-4202-BFF5-657FC02D9D73}" srcOrd="2" destOrd="0" parTransId="{330F9071-5CC5-4744-B688-91D77BE6CE54}" sibTransId="{9183F70B-A9FB-4D37-9F61-84CAF9A464B9}"/>
    <dgm:cxn modelId="{1CB5E535-A1D6-4594-B108-6191DDDC910B}" type="presOf" srcId="{23F17315-C7B8-4C5D-883E-F48D35055837}" destId="{5AF591F3-D28C-4AF8-B7E3-BCF7E5C18792}" srcOrd="0" destOrd="1" presId="urn:microsoft.com/office/officeart/2017/3/layout/DropPinTimeline"/>
    <dgm:cxn modelId="{5170D360-7808-443F-ACEA-011B1BE4C773}" type="presOf" srcId="{6C32C4F6-4ED8-4371-9AB9-0A37366109C1}" destId="{ED3F0C02-2769-474B-9DBC-C8D4BF92A88D}" srcOrd="0" destOrd="0" presId="urn:microsoft.com/office/officeart/2017/3/layout/DropPinTimeline"/>
    <dgm:cxn modelId="{7DB6C569-4312-4D6F-AE5F-3E0ABF88BF3D}" type="presOf" srcId="{600CDD29-B7C2-4DB7-AB81-A78414D599C7}" destId="{581B8B79-ED5F-4FF0-B354-7056CB5913FF}" srcOrd="0" destOrd="0" presId="urn:microsoft.com/office/officeart/2017/3/layout/DropPinTimeline"/>
    <dgm:cxn modelId="{7783E26A-D9ED-4887-9B06-DAAC81BB0B16}" srcId="{A9E677C1-12F2-4862-BF43-D6BD011E2295}" destId="{23F17315-C7B8-4C5D-883E-F48D35055837}" srcOrd="1" destOrd="0" parTransId="{F8566647-9509-4686-9087-66C75CAB2E04}" sibTransId="{714A88E9-5235-4445-905A-A70FF5C005E9}"/>
    <dgm:cxn modelId="{E3F85C4E-9831-40B9-9117-5855C0E8555A}" type="presOf" srcId="{C43DE19C-503B-437C-8E52-BB1ACAF40C4E}" destId="{6CA534FD-FB04-449F-8868-A79DFA505A28}" srcOrd="0" destOrd="0" presId="urn:microsoft.com/office/officeart/2017/3/layout/DropPinTimeline"/>
    <dgm:cxn modelId="{1792B673-21B9-465E-85BC-582F4DE5821F}" type="presOf" srcId="{A9E677C1-12F2-4862-BF43-D6BD011E2295}" destId="{28685046-B438-44B5-8E04-C5C9AF271721}" srcOrd="0" destOrd="0" presId="urn:microsoft.com/office/officeart/2017/3/layout/DropPinTimeline"/>
    <dgm:cxn modelId="{9C308056-B744-488C-8EC2-B174C56583A3}" srcId="{C43DE19C-503B-437C-8E52-BB1ACAF40C4E}" destId="{600CDD29-B7C2-4DB7-AB81-A78414D599C7}" srcOrd="0" destOrd="0" parTransId="{08B6CE58-CA6E-4428-A153-9167014E1B6B}" sibTransId="{3F5E8753-06F3-4F2D-88AB-502E8EB89016}"/>
    <dgm:cxn modelId="{097D9088-F5EF-4736-A6AA-615CD548EE13}" type="presOf" srcId="{165D35A7-1E55-4202-BFF5-657FC02D9D73}" destId="{A328E042-1CB6-4013-8730-996D1FC2B55D}" srcOrd="0" destOrd="0" presId="urn:microsoft.com/office/officeart/2017/3/layout/DropPinTimeline"/>
    <dgm:cxn modelId="{816C4B8C-FCAC-4AA9-8903-999871A00E34}" type="presOf" srcId="{F4A825C5-7215-4714-B71E-AD1195481076}" destId="{380E1206-FAC7-4A5F-A6A2-A5F080BEB417}" srcOrd="0" destOrd="0" presId="urn:microsoft.com/office/officeart/2017/3/layout/DropPinTimeline"/>
    <dgm:cxn modelId="{8F57CF92-4E80-4898-9CB2-2CB5350E237D}" srcId="{165D35A7-1E55-4202-BFF5-657FC02D9D73}" destId="{C4C3D75E-81A6-4F02-8B35-587FF41CA604}" srcOrd="1" destOrd="0" parTransId="{1B00109B-86E0-4358-A387-65BD0BF18D9C}" sibTransId="{B2711AF2-29B1-47B8-93F6-ADCF1D5B933B}"/>
    <dgm:cxn modelId="{D7BC4EA3-1947-4627-88B4-F0656A291CF5}" srcId="{165D35A7-1E55-4202-BFF5-657FC02D9D73}" destId="{F4A825C5-7215-4714-B71E-AD1195481076}" srcOrd="0" destOrd="0" parTransId="{708DAB03-25EE-47BF-92C1-60304F12CE92}" sibTransId="{AB2526C6-1576-4F4C-B65E-5F066A4F8AD5}"/>
    <dgm:cxn modelId="{6F7F07A8-60B9-44CE-BBE4-4900B520D2A3}" srcId="{6C32C4F6-4ED8-4371-9AB9-0A37366109C1}" destId="{C43DE19C-503B-437C-8E52-BB1ACAF40C4E}" srcOrd="1" destOrd="0" parTransId="{C9575A15-1130-4F0B-8B69-16BA939CE14F}" sibTransId="{7BDD7528-9E66-4674-AB1A-E3ABEECEA30F}"/>
    <dgm:cxn modelId="{3DD480AF-9AB7-40A0-A589-FAF84C7D243A}" srcId="{C43DE19C-503B-437C-8E52-BB1ACAF40C4E}" destId="{229CE9C3-3144-4C82-8C9A-51C029374FBF}" srcOrd="1" destOrd="0" parTransId="{B0D1B2EE-FBC3-4989-B156-AB21BAF98808}" sibTransId="{23215D84-C4AD-46D0-83B2-BD03EDFB9116}"/>
    <dgm:cxn modelId="{D1AD15B6-756E-48C5-ABEC-9EC805377376}" srcId="{A9E677C1-12F2-4862-BF43-D6BD011E2295}" destId="{C7B502C3-D252-4A41-B059-CD630B06AB75}" srcOrd="0" destOrd="0" parTransId="{FEA7CA55-E3DE-487F-AD13-0A81AE4261B4}" sibTransId="{1C661875-1669-48B7-BEAE-2188F3A93D44}"/>
    <dgm:cxn modelId="{9DBBA1CB-6109-4820-9134-D7F2F7B12C68}" type="presOf" srcId="{C7B502C3-D252-4A41-B059-CD630B06AB75}" destId="{5AF591F3-D28C-4AF8-B7E3-BCF7E5C18792}" srcOrd="0" destOrd="0" presId="urn:microsoft.com/office/officeart/2017/3/layout/DropPinTimeline"/>
    <dgm:cxn modelId="{2BF793E6-CB08-4887-931F-1CECCB5E5925}" srcId="{6C32C4F6-4ED8-4371-9AB9-0A37366109C1}" destId="{A9E677C1-12F2-4862-BF43-D6BD011E2295}" srcOrd="0" destOrd="0" parTransId="{75E6F80F-B2B7-4E7F-B27C-211012E8B51D}" sibTransId="{22C2662A-06BD-46A1-A94D-B26F6196ECD8}"/>
    <dgm:cxn modelId="{2422ADB6-EFCF-4064-8780-0C242B6D58D8}" type="presParOf" srcId="{ED3F0C02-2769-474B-9DBC-C8D4BF92A88D}" destId="{ABF4236B-33D6-4266-A047-CCA02E5612B3}" srcOrd="0" destOrd="0" presId="urn:microsoft.com/office/officeart/2017/3/layout/DropPinTimeline"/>
    <dgm:cxn modelId="{C50FAF16-C9F0-4DF0-94AD-324A778C7EDF}" type="presParOf" srcId="{ED3F0C02-2769-474B-9DBC-C8D4BF92A88D}" destId="{EB8B5217-2E9A-4238-85CF-69DB98681301}" srcOrd="1" destOrd="0" presId="urn:microsoft.com/office/officeart/2017/3/layout/DropPinTimeline"/>
    <dgm:cxn modelId="{DFDD18FB-5E13-4396-85AF-79AE3508EE34}" type="presParOf" srcId="{EB8B5217-2E9A-4238-85CF-69DB98681301}" destId="{F37883F3-A85A-467D-A9FF-FCA7F41A2E49}" srcOrd="0" destOrd="0" presId="urn:microsoft.com/office/officeart/2017/3/layout/DropPinTimeline"/>
    <dgm:cxn modelId="{F95E4780-2DE3-4F45-89B1-4485A816D816}" type="presParOf" srcId="{F37883F3-A85A-467D-A9FF-FCA7F41A2E49}" destId="{1BEE601F-9800-40E9-BA8C-24493BEC3C4E}" srcOrd="0" destOrd="0" presId="urn:microsoft.com/office/officeart/2017/3/layout/DropPinTimeline"/>
    <dgm:cxn modelId="{9D2FB586-CDD5-4596-9B61-9D57249D4BFB}" type="presParOf" srcId="{F37883F3-A85A-467D-A9FF-FCA7F41A2E49}" destId="{E439435A-020D-41B1-AB3B-97F888111901}" srcOrd="1" destOrd="0" presId="urn:microsoft.com/office/officeart/2017/3/layout/DropPinTimeline"/>
    <dgm:cxn modelId="{226FE9C1-E78F-4016-8B6D-EE77375C5732}" type="presParOf" srcId="{E439435A-020D-41B1-AB3B-97F888111901}" destId="{65EB422A-C9D9-4B14-8420-BA482C08E18B}" srcOrd="0" destOrd="0" presId="urn:microsoft.com/office/officeart/2017/3/layout/DropPinTimeline"/>
    <dgm:cxn modelId="{6946F04B-745A-4EBA-BD65-D9427C8CAFF6}" type="presParOf" srcId="{E439435A-020D-41B1-AB3B-97F888111901}" destId="{EF862DA3-AC33-4A8A-AA4E-D5AC8EB46020}" srcOrd="1" destOrd="0" presId="urn:microsoft.com/office/officeart/2017/3/layout/DropPinTimeline"/>
    <dgm:cxn modelId="{0557600C-8FED-49BC-AA26-B2AB642A4186}" type="presParOf" srcId="{F37883F3-A85A-467D-A9FF-FCA7F41A2E49}" destId="{5AF591F3-D28C-4AF8-B7E3-BCF7E5C18792}" srcOrd="2" destOrd="0" presId="urn:microsoft.com/office/officeart/2017/3/layout/DropPinTimeline"/>
    <dgm:cxn modelId="{B7647942-73E3-494A-A7FC-012828C053A7}" type="presParOf" srcId="{F37883F3-A85A-467D-A9FF-FCA7F41A2E49}" destId="{28685046-B438-44B5-8E04-C5C9AF271721}" srcOrd="3" destOrd="0" presId="urn:microsoft.com/office/officeart/2017/3/layout/DropPinTimeline"/>
    <dgm:cxn modelId="{63B62AEB-BFC9-4869-A36E-49017ED7893C}" type="presParOf" srcId="{F37883F3-A85A-467D-A9FF-FCA7F41A2E49}" destId="{6646EC44-B834-4D56-B867-AB1430E0304B}" srcOrd="4" destOrd="0" presId="urn:microsoft.com/office/officeart/2017/3/layout/DropPinTimeline"/>
    <dgm:cxn modelId="{591C1191-AE67-4DF8-A852-382745CB4FC7}" type="presParOf" srcId="{F37883F3-A85A-467D-A9FF-FCA7F41A2E49}" destId="{1F7B02BD-7D6A-466A-BA6D-748A0D7C2672}" srcOrd="5" destOrd="0" presId="urn:microsoft.com/office/officeart/2017/3/layout/DropPinTimeline"/>
    <dgm:cxn modelId="{0C241448-9386-4046-91A7-5C73332BA165}" type="presParOf" srcId="{EB8B5217-2E9A-4238-85CF-69DB98681301}" destId="{F955CB2A-4785-4138-A8E8-CD046005A919}" srcOrd="1" destOrd="0" presId="urn:microsoft.com/office/officeart/2017/3/layout/DropPinTimeline"/>
    <dgm:cxn modelId="{3DF8EFC0-8180-4755-82A7-047CF15E7A27}" type="presParOf" srcId="{EB8B5217-2E9A-4238-85CF-69DB98681301}" destId="{9ED16DE6-983A-4B25-9EDD-9039494156C2}" srcOrd="2" destOrd="0" presId="urn:microsoft.com/office/officeart/2017/3/layout/DropPinTimeline"/>
    <dgm:cxn modelId="{B25B302A-1541-483E-AAB8-A6FDB078EA42}" type="presParOf" srcId="{9ED16DE6-983A-4B25-9EDD-9039494156C2}" destId="{1C9283C7-3D68-4D65-B1B6-CA84B988D2BC}" srcOrd="0" destOrd="0" presId="urn:microsoft.com/office/officeart/2017/3/layout/DropPinTimeline"/>
    <dgm:cxn modelId="{111332E2-DDAA-4D10-806A-BA6517D69E64}" type="presParOf" srcId="{9ED16DE6-983A-4B25-9EDD-9039494156C2}" destId="{427AFFA6-69C1-41D2-ACEF-30445A5EC663}" srcOrd="1" destOrd="0" presId="urn:microsoft.com/office/officeart/2017/3/layout/DropPinTimeline"/>
    <dgm:cxn modelId="{F0184EB2-32DE-4DBF-ACE4-E49EE093F927}" type="presParOf" srcId="{427AFFA6-69C1-41D2-ACEF-30445A5EC663}" destId="{1188A34B-0134-458E-9559-E6805CFB2FB2}" srcOrd="0" destOrd="0" presId="urn:microsoft.com/office/officeart/2017/3/layout/DropPinTimeline"/>
    <dgm:cxn modelId="{6A58858C-8836-4026-81F1-732A1D14DB1A}" type="presParOf" srcId="{427AFFA6-69C1-41D2-ACEF-30445A5EC663}" destId="{17D370B3-6379-4F41-8D3D-F14D5B59F4CF}" srcOrd="1" destOrd="0" presId="urn:microsoft.com/office/officeart/2017/3/layout/DropPinTimeline"/>
    <dgm:cxn modelId="{13E60497-5290-40BB-9F0D-6795C3D6F998}" type="presParOf" srcId="{9ED16DE6-983A-4B25-9EDD-9039494156C2}" destId="{581B8B79-ED5F-4FF0-B354-7056CB5913FF}" srcOrd="2" destOrd="0" presId="urn:microsoft.com/office/officeart/2017/3/layout/DropPinTimeline"/>
    <dgm:cxn modelId="{56E17356-7C35-4A3C-A582-315DFCD4538D}" type="presParOf" srcId="{9ED16DE6-983A-4B25-9EDD-9039494156C2}" destId="{6CA534FD-FB04-449F-8868-A79DFA505A28}" srcOrd="3" destOrd="0" presId="urn:microsoft.com/office/officeart/2017/3/layout/DropPinTimeline"/>
    <dgm:cxn modelId="{5FBCE2EA-1E9A-47DF-B51A-9AC7BDCCE9A2}" type="presParOf" srcId="{9ED16DE6-983A-4B25-9EDD-9039494156C2}" destId="{61787FFE-C0C7-420B-AB23-FE91E34367F7}" srcOrd="4" destOrd="0" presId="urn:microsoft.com/office/officeart/2017/3/layout/DropPinTimeline"/>
    <dgm:cxn modelId="{65079299-1FCB-4513-AAB1-48EFE8DB282D}" type="presParOf" srcId="{9ED16DE6-983A-4B25-9EDD-9039494156C2}" destId="{EBCD6021-B1AD-4722-8A26-8FE898EEF1A5}" srcOrd="5" destOrd="0" presId="urn:microsoft.com/office/officeart/2017/3/layout/DropPinTimeline"/>
    <dgm:cxn modelId="{025A1322-D00C-49F4-B7F2-2125D0839C54}" type="presParOf" srcId="{EB8B5217-2E9A-4238-85CF-69DB98681301}" destId="{DD2CBBB8-8A1E-4A62-9065-A22995ACCDD6}" srcOrd="3" destOrd="0" presId="urn:microsoft.com/office/officeart/2017/3/layout/DropPinTimeline"/>
    <dgm:cxn modelId="{C11D332F-D967-43AD-9E72-7BA63DA4D990}" type="presParOf" srcId="{EB8B5217-2E9A-4238-85CF-69DB98681301}" destId="{0289FA7A-86D8-4656-B482-478AF1E54419}" srcOrd="4" destOrd="0" presId="urn:microsoft.com/office/officeart/2017/3/layout/DropPinTimeline"/>
    <dgm:cxn modelId="{B3D2A0A9-D33E-4EB8-BC8F-A435AE7BD0D6}" type="presParOf" srcId="{0289FA7A-86D8-4656-B482-478AF1E54419}" destId="{983918CA-80AF-4C3C-80F1-F75121AB3C82}" srcOrd="0" destOrd="0" presId="urn:microsoft.com/office/officeart/2017/3/layout/DropPinTimeline"/>
    <dgm:cxn modelId="{5BD0421B-63E1-4338-A72E-8DE1CCCC097E}" type="presParOf" srcId="{0289FA7A-86D8-4656-B482-478AF1E54419}" destId="{DF266CAB-597A-4FFC-AE87-7CAB41460EA4}" srcOrd="1" destOrd="0" presId="urn:microsoft.com/office/officeart/2017/3/layout/DropPinTimeline"/>
    <dgm:cxn modelId="{BDA2CD59-A342-4B2C-91A3-2CD841D1ADDA}" type="presParOf" srcId="{DF266CAB-597A-4FFC-AE87-7CAB41460EA4}" destId="{8757B6EE-FF69-494C-9C2E-DD5545F96038}" srcOrd="0" destOrd="0" presId="urn:microsoft.com/office/officeart/2017/3/layout/DropPinTimeline"/>
    <dgm:cxn modelId="{37683CC2-1357-40CF-9D05-573DFAFD97E8}" type="presParOf" srcId="{DF266CAB-597A-4FFC-AE87-7CAB41460EA4}" destId="{7D63FAAA-622D-49C3-8411-68947055A74A}" srcOrd="1" destOrd="0" presId="urn:microsoft.com/office/officeart/2017/3/layout/DropPinTimeline"/>
    <dgm:cxn modelId="{FA695862-7968-48C2-9CF0-34C9F5B193BC}" type="presParOf" srcId="{0289FA7A-86D8-4656-B482-478AF1E54419}" destId="{380E1206-FAC7-4A5F-A6A2-A5F080BEB417}" srcOrd="2" destOrd="0" presId="urn:microsoft.com/office/officeart/2017/3/layout/DropPinTimeline"/>
    <dgm:cxn modelId="{95022BDD-0B99-4E74-8EC3-F5B644BD4683}" type="presParOf" srcId="{0289FA7A-86D8-4656-B482-478AF1E54419}" destId="{A328E042-1CB6-4013-8730-996D1FC2B55D}" srcOrd="3" destOrd="0" presId="urn:microsoft.com/office/officeart/2017/3/layout/DropPinTimeline"/>
    <dgm:cxn modelId="{22FAD868-DC16-4DB8-AA90-503E03F59807}" type="presParOf" srcId="{0289FA7A-86D8-4656-B482-478AF1E54419}" destId="{89D2503B-86BD-4FC8-A3B4-1651995FCCAA}" srcOrd="4" destOrd="0" presId="urn:microsoft.com/office/officeart/2017/3/layout/DropPinTimeline"/>
    <dgm:cxn modelId="{212D17DA-394E-407E-8DF5-77DCD756B7F0}" type="presParOf" srcId="{0289FA7A-86D8-4656-B482-478AF1E54419}" destId="{EC9AD38B-C36E-4AC1-861A-593CC695809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3A8FE-E272-4D9A-A2C3-8C2E007FC871}">
      <dsp:nvSpPr>
        <dsp:cNvPr id="0" name=""/>
        <dsp:cNvSpPr/>
      </dsp:nvSpPr>
      <dsp:spPr>
        <a:xfrm>
          <a:off x="1583759" y="1802013"/>
          <a:ext cx="2966071" cy="19783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1" kern="1200">
              <a:latin typeface="Georgia Pro"/>
            </a:rPr>
            <a:t>Schools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>
              <a:latin typeface="Calibri Light" panose="020F0302020204030204"/>
            </a:rPr>
            <a:t>WB: 15 (87 Devices)</a:t>
          </a:r>
          <a:endParaRPr lang="en-GB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latin typeface="Calibri Light" panose="020F0302020204030204"/>
            </a:rPr>
            <a:t>TR: 2 (12 Devices)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>
              <a:latin typeface="Calibri Light" panose="020F0302020204030204"/>
            </a:rPr>
            <a:t>ML: 3 ( 13 devices)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>
              <a:latin typeface="Calibri Light" panose="020F0302020204030204"/>
            </a:rPr>
            <a:t>AR: 1 (2 Devices)</a:t>
          </a:r>
        </a:p>
      </dsp:txBody>
      <dsp:txXfrm>
        <a:off x="2058330" y="1802013"/>
        <a:ext cx="2491500" cy="1978369"/>
      </dsp:txXfrm>
    </dsp:sp>
    <dsp:sp modelId="{6261AFF8-8B97-4320-8647-8615ED9021C1}">
      <dsp:nvSpPr>
        <dsp:cNvPr id="0" name=""/>
        <dsp:cNvSpPr/>
      </dsp:nvSpPr>
      <dsp:spPr>
        <a:xfrm>
          <a:off x="1854" y="1011060"/>
          <a:ext cx="1977381" cy="1977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kern="1200" err="1">
              <a:latin typeface="Georgia Pro"/>
            </a:rPr>
            <a:t>Hexis</a:t>
          </a:r>
          <a:endParaRPr lang="en-GB" sz="4300" b="0" kern="1200">
            <a:latin typeface="Georgia Pro"/>
          </a:endParaRPr>
        </a:p>
      </dsp:txBody>
      <dsp:txXfrm>
        <a:off x="291435" y="1300641"/>
        <a:ext cx="1398219" cy="1398219"/>
      </dsp:txXfrm>
    </dsp:sp>
    <dsp:sp modelId="{FC58ADCD-3D47-4230-9870-2C903EAB3216}">
      <dsp:nvSpPr>
        <dsp:cNvPr id="0" name=""/>
        <dsp:cNvSpPr/>
      </dsp:nvSpPr>
      <dsp:spPr>
        <a:xfrm>
          <a:off x="6527211" y="1802013"/>
          <a:ext cx="2966071" cy="197836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1" kern="1200">
              <a:latin typeface="Georgia Pro"/>
              <a:ea typeface="Calibri"/>
              <a:cs typeface="Calibri"/>
            </a:rPr>
            <a:t>Schools</a:t>
          </a:r>
          <a:endParaRPr lang="en-US" sz="2400" b="1" i="1" kern="1200">
            <a:latin typeface="Georgia Pro"/>
            <a:ea typeface="Calibri"/>
            <a:cs typeface="Calibri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>
              <a:latin typeface="Calibri Light"/>
              <a:ea typeface="Calibri"/>
              <a:cs typeface="Calibri"/>
            </a:rPr>
            <a:t>WB: 10 (61 Devices)</a:t>
          </a:r>
          <a:endParaRPr lang="en-US" sz="1900" kern="1200">
            <a:latin typeface="Calibri Light"/>
            <a:ea typeface="Calibri"/>
            <a:cs typeface="Calibri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>
              <a:latin typeface="Calibri Light"/>
              <a:ea typeface="Calibri"/>
              <a:cs typeface="Calibri"/>
            </a:rPr>
            <a:t>TR: 2 ( 0 devices)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>
              <a:latin typeface="Calibri Light"/>
              <a:ea typeface="Calibri"/>
              <a:cs typeface="Calibri"/>
            </a:rPr>
            <a:t>ML: 2 (2 devices)</a:t>
          </a:r>
          <a:endParaRPr lang="en-US" sz="1900" kern="1200">
            <a:latin typeface="Calibri Light"/>
            <a:ea typeface="Calibri"/>
            <a:cs typeface="Calibri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>
              <a:latin typeface="Calibri Light"/>
              <a:ea typeface="Calibri"/>
              <a:cs typeface="Calibri"/>
            </a:rPr>
            <a:t>AR:</a:t>
          </a:r>
          <a:r>
            <a:rPr lang="en-GB" sz="1900" kern="1200">
              <a:solidFill>
                <a:srgbClr val="000000"/>
              </a:solidFill>
              <a:latin typeface="Calibri Light"/>
              <a:ea typeface="Calibri"/>
              <a:cs typeface="Calibri"/>
            </a:rPr>
            <a:t> 1 (2 Devices)</a:t>
          </a:r>
          <a:endParaRPr lang="en-GB" sz="1900" kern="1200">
            <a:solidFill>
              <a:srgbClr val="000000"/>
            </a:solidFill>
            <a:latin typeface="Calibri Light"/>
          </a:endParaRPr>
        </a:p>
      </dsp:txBody>
      <dsp:txXfrm>
        <a:off x="7001783" y="1802013"/>
        <a:ext cx="2491500" cy="1978369"/>
      </dsp:txXfrm>
    </dsp:sp>
    <dsp:sp modelId="{604A6260-7F41-48B7-AAE0-87B6AA3ADB1D}">
      <dsp:nvSpPr>
        <dsp:cNvPr id="0" name=""/>
        <dsp:cNvSpPr/>
      </dsp:nvSpPr>
      <dsp:spPr>
        <a:xfrm>
          <a:off x="4945307" y="1011060"/>
          <a:ext cx="1977381" cy="1977381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>
              <a:latin typeface="Georgia Pro"/>
            </a:rPr>
            <a:t>IRIS</a:t>
          </a:r>
        </a:p>
      </dsp:txBody>
      <dsp:txXfrm>
        <a:off x="5234888" y="1300641"/>
        <a:ext cx="1398219" cy="1398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4236B-33D6-4266-A047-CCA02E5612B3}">
      <dsp:nvSpPr>
        <dsp:cNvPr id="0" name=""/>
        <dsp:cNvSpPr/>
      </dsp:nvSpPr>
      <dsp:spPr>
        <a:xfrm>
          <a:off x="0" y="2231571"/>
          <a:ext cx="9955546" cy="0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B422A-C9D9-4B14-8420-BA482C08E18B}">
      <dsp:nvSpPr>
        <dsp:cNvPr id="0" name=""/>
        <dsp:cNvSpPr/>
      </dsp:nvSpPr>
      <dsp:spPr>
        <a:xfrm rot="8100000">
          <a:off x="70192" y="514289"/>
          <a:ext cx="328215" cy="328215"/>
        </a:xfrm>
        <a:prstGeom prst="teardrop">
          <a:avLst>
            <a:gd name="adj" fmla="val 11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62DA3-AC33-4A8A-AA4E-D5AC8EB46020}">
      <dsp:nvSpPr>
        <dsp:cNvPr id="0" name=""/>
        <dsp:cNvSpPr/>
      </dsp:nvSpPr>
      <dsp:spPr>
        <a:xfrm>
          <a:off x="106654" y="550751"/>
          <a:ext cx="255291" cy="25529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591F3-D28C-4AF8-B7E3-BCF7E5C18792}">
      <dsp:nvSpPr>
        <dsp:cNvPr id="0" name=""/>
        <dsp:cNvSpPr/>
      </dsp:nvSpPr>
      <dsp:spPr>
        <a:xfrm>
          <a:off x="466383" y="910480"/>
          <a:ext cx="4138394" cy="132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TIK: 144 </a:t>
          </a:r>
          <a:r>
            <a:rPr lang="en-GB" sz="1500" i="1" kern="1200">
              <a:latin typeface="Calibri Light" panose="020F0302020204030204"/>
            </a:rPr>
            <a:t>(Modification needed-55</a:t>
          </a:r>
          <a:r>
            <a:rPr lang="en-GB" sz="1500" b="0" i="1" kern="1200">
              <a:latin typeface="Calibri Light" panose="020F0302020204030204"/>
            </a:rPr>
            <a:t>) (M - 84, S – 60)</a:t>
          </a:r>
          <a:endParaRPr lang="en-GB" sz="1500" b="0" i="1" kern="1200"/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>
              <a:latin typeface="Calibri Light" panose="020F0302020204030204"/>
            </a:rPr>
            <a:t>SC: 100 </a:t>
          </a:r>
          <a:r>
            <a:rPr lang="en-GB" sz="1500" b="0" i="1" kern="1200">
              <a:latin typeface="Calibri Light" panose="020F0302020204030204"/>
            </a:rPr>
            <a:t>( M – 59, S – 41)</a:t>
          </a:r>
        </a:p>
      </dsp:txBody>
      <dsp:txXfrm>
        <a:off x="466383" y="910480"/>
        <a:ext cx="4138394" cy="1321090"/>
      </dsp:txXfrm>
    </dsp:sp>
    <dsp:sp modelId="{28685046-B438-44B5-8E04-C5C9AF271721}">
      <dsp:nvSpPr>
        <dsp:cNvPr id="0" name=""/>
        <dsp:cNvSpPr/>
      </dsp:nvSpPr>
      <dsp:spPr>
        <a:xfrm>
          <a:off x="466383" y="446314"/>
          <a:ext cx="4138394" cy="46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kern="1200">
              <a:latin typeface="Georgia Pro"/>
            </a:rPr>
            <a:t>Created</a:t>
          </a:r>
        </a:p>
      </dsp:txBody>
      <dsp:txXfrm>
        <a:off x="466383" y="446314"/>
        <a:ext cx="4138394" cy="464166"/>
      </dsp:txXfrm>
    </dsp:sp>
    <dsp:sp modelId="{6646EC44-B834-4D56-B867-AB1430E0304B}">
      <dsp:nvSpPr>
        <dsp:cNvPr id="0" name=""/>
        <dsp:cNvSpPr/>
      </dsp:nvSpPr>
      <dsp:spPr>
        <a:xfrm>
          <a:off x="234299" y="910480"/>
          <a:ext cx="0" cy="1321090"/>
        </a:xfrm>
        <a:prstGeom prst="line">
          <a:avLst/>
        </a:pr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E601F-9800-40E9-BA8C-24493BEC3C4E}">
      <dsp:nvSpPr>
        <dsp:cNvPr id="0" name=""/>
        <dsp:cNvSpPr/>
      </dsp:nvSpPr>
      <dsp:spPr>
        <a:xfrm>
          <a:off x="191555" y="2189795"/>
          <a:ext cx="83550" cy="83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8A34B-0134-458E-9559-E6805CFB2FB2}">
      <dsp:nvSpPr>
        <dsp:cNvPr id="0" name=""/>
        <dsp:cNvSpPr/>
      </dsp:nvSpPr>
      <dsp:spPr>
        <a:xfrm rot="18900000">
          <a:off x="2552739" y="3620636"/>
          <a:ext cx="328215" cy="328215"/>
        </a:xfrm>
        <a:prstGeom prst="teardrop">
          <a:avLst>
            <a:gd name="adj" fmla="val 11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370B3-6379-4F41-8D3D-F14D5B59F4CF}">
      <dsp:nvSpPr>
        <dsp:cNvPr id="0" name=""/>
        <dsp:cNvSpPr/>
      </dsp:nvSpPr>
      <dsp:spPr>
        <a:xfrm>
          <a:off x="2589201" y="3657098"/>
          <a:ext cx="255291" cy="25529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B8B79-ED5F-4FF0-B354-7056CB5913FF}">
      <dsp:nvSpPr>
        <dsp:cNvPr id="0" name=""/>
        <dsp:cNvSpPr/>
      </dsp:nvSpPr>
      <dsp:spPr>
        <a:xfrm>
          <a:off x="2948930" y="2231571"/>
          <a:ext cx="4138394" cy="132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TIK: </a:t>
          </a:r>
          <a:r>
            <a:rPr lang="en-GB" sz="1500" i="1" kern="1200">
              <a:latin typeface="Calibri Light" panose="020F0302020204030204"/>
            </a:rPr>
            <a:t>26 </a:t>
          </a:r>
          <a:r>
            <a:rPr lang="en-GB" sz="1500" i="1" kern="1200">
              <a:solidFill>
                <a:srgbClr val="000000"/>
              </a:solidFill>
              <a:latin typeface="Calibri Light"/>
              <a:ea typeface="Calibri Light"/>
              <a:cs typeface="Calibri Light"/>
            </a:rPr>
            <a:t>( M – 8, S – 18)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>
              <a:latin typeface="Calibri Light" panose="020F0302020204030204"/>
            </a:rPr>
            <a:t>SC:0</a:t>
          </a:r>
        </a:p>
      </dsp:txBody>
      <dsp:txXfrm>
        <a:off x="2948930" y="2231571"/>
        <a:ext cx="4138394" cy="1321090"/>
      </dsp:txXfrm>
    </dsp:sp>
    <dsp:sp modelId="{6CA534FD-FB04-449F-8868-A79DFA505A28}">
      <dsp:nvSpPr>
        <dsp:cNvPr id="0" name=""/>
        <dsp:cNvSpPr/>
      </dsp:nvSpPr>
      <dsp:spPr>
        <a:xfrm>
          <a:off x="2948930" y="3552661"/>
          <a:ext cx="4138394" cy="46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kern="1200">
              <a:latin typeface="Georgia Pro"/>
            </a:rPr>
            <a:t>Reviewed</a:t>
          </a:r>
        </a:p>
      </dsp:txBody>
      <dsp:txXfrm>
        <a:off x="2948930" y="3552661"/>
        <a:ext cx="4138394" cy="464166"/>
      </dsp:txXfrm>
    </dsp:sp>
    <dsp:sp modelId="{61787FFE-C0C7-420B-AB23-FE91E34367F7}">
      <dsp:nvSpPr>
        <dsp:cNvPr id="0" name=""/>
        <dsp:cNvSpPr/>
      </dsp:nvSpPr>
      <dsp:spPr>
        <a:xfrm>
          <a:off x="2716847" y="2231571"/>
          <a:ext cx="0" cy="1321090"/>
        </a:xfrm>
        <a:prstGeom prst="line">
          <a:avLst/>
        </a:pr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283C7-3D68-4D65-B1B6-CA84B988D2BC}">
      <dsp:nvSpPr>
        <dsp:cNvPr id="0" name=""/>
        <dsp:cNvSpPr/>
      </dsp:nvSpPr>
      <dsp:spPr>
        <a:xfrm>
          <a:off x="2674102" y="2189795"/>
          <a:ext cx="83550" cy="83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7B6EE-FF69-494C-9C2E-DD5545F96038}">
      <dsp:nvSpPr>
        <dsp:cNvPr id="0" name=""/>
        <dsp:cNvSpPr/>
      </dsp:nvSpPr>
      <dsp:spPr>
        <a:xfrm rot="8100000">
          <a:off x="5035287" y="514289"/>
          <a:ext cx="328215" cy="328215"/>
        </a:xfrm>
        <a:prstGeom prst="teardrop">
          <a:avLst>
            <a:gd name="adj" fmla="val 11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3FAAA-622D-49C3-8411-68947055A74A}">
      <dsp:nvSpPr>
        <dsp:cNvPr id="0" name=""/>
        <dsp:cNvSpPr/>
      </dsp:nvSpPr>
      <dsp:spPr>
        <a:xfrm>
          <a:off x="5071749" y="550751"/>
          <a:ext cx="255291" cy="25529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E1206-FAC7-4A5F-A6A2-A5F080BEB417}">
      <dsp:nvSpPr>
        <dsp:cNvPr id="0" name=""/>
        <dsp:cNvSpPr/>
      </dsp:nvSpPr>
      <dsp:spPr>
        <a:xfrm>
          <a:off x="5431478" y="910480"/>
          <a:ext cx="4138394" cy="132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>
              <a:latin typeface="Calibri Light" panose="020F0302020204030204"/>
            </a:rPr>
            <a:t>TIK:</a:t>
          </a:r>
          <a:r>
            <a:rPr lang="en-GB" sz="1500" b="0" i="1" kern="1200">
              <a:latin typeface="Calibri Light" panose="020F0302020204030204"/>
            </a:rPr>
            <a:t> 9 </a:t>
          </a:r>
          <a:r>
            <a:rPr lang="en-GB" sz="1500" b="0" i="1" kern="1200">
              <a:solidFill>
                <a:srgbClr val="000000"/>
              </a:solidFill>
              <a:latin typeface="Calibri Light"/>
              <a:ea typeface="Calibri Light"/>
              <a:cs typeface="Calibri Light"/>
            </a:rPr>
            <a:t>( M – 1, S – 8)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>
              <a:latin typeface="Calibri Light" panose="020F0302020204030204"/>
            </a:rPr>
            <a:t>SC: 0</a:t>
          </a:r>
          <a:endParaRPr lang="en-GB" sz="1500" b="0" kern="1200"/>
        </a:p>
      </dsp:txBody>
      <dsp:txXfrm>
        <a:off x="5431478" y="910480"/>
        <a:ext cx="4138394" cy="1321090"/>
      </dsp:txXfrm>
    </dsp:sp>
    <dsp:sp modelId="{A328E042-1CB6-4013-8730-996D1FC2B55D}">
      <dsp:nvSpPr>
        <dsp:cNvPr id="0" name=""/>
        <dsp:cNvSpPr/>
      </dsp:nvSpPr>
      <dsp:spPr>
        <a:xfrm>
          <a:off x="5431478" y="446314"/>
          <a:ext cx="4138394" cy="46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kern="1200">
              <a:latin typeface="Georgia Pro"/>
            </a:rPr>
            <a:t>Uploaded</a:t>
          </a:r>
        </a:p>
      </dsp:txBody>
      <dsp:txXfrm>
        <a:off x="5431478" y="446314"/>
        <a:ext cx="4138394" cy="464166"/>
      </dsp:txXfrm>
    </dsp:sp>
    <dsp:sp modelId="{89D2503B-86BD-4FC8-A3B4-1651995FCCAA}">
      <dsp:nvSpPr>
        <dsp:cNvPr id="0" name=""/>
        <dsp:cNvSpPr/>
      </dsp:nvSpPr>
      <dsp:spPr>
        <a:xfrm>
          <a:off x="5199395" y="910480"/>
          <a:ext cx="0" cy="1321090"/>
        </a:xfrm>
        <a:prstGeom prst="line">
          <a:avLst/>
        </a:pr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918CA-80AF-4C3C-80F1-F75121AB3C82}">
      <dsp:nvSpPr>
        <dsp:cNvPr id="0" name=""/>
        <dsp:cNvSpPr/>
      </dsp:nvSpPr>
      <dsp:spPr>
        <a:xfrm>
          <a:off x="5156650" y="2189795"/>
          <a:ext cx="83550" cy="835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9F80E-7452-4F6B-AFD3-208334639EFF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7A97-FE07-4968-956E-9D91E784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64F1-547F-418C-B2A0-2A1671CF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9F40-7423-4CBC-AD80-452A484B6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11F8-7ADB-47A0-9CFD-64054CE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E231-E60C-4E9C-8AE0-B3680096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A21C-C99C-4FDB-B903-4C0F9F11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DC1B-BA9A-4718-8C48-8C0A96D2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FFC53-C7FF-46A7-B5B9-370ACD77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89D5-70D5-4772-9635-0B6A668E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33AD-C016-4D1D-A739-7D726340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A04B-9292-4B90-AE11-3B5AA5AC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B98F3-C392-4680-BDD3-EAF53FF4B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AF068-B92C-4BD5-9E49-48D1FFBDB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A646-A70C-41CF-A80D-F81DEA1C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BC39-7350-4856-9AD3-DEA0946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7C50-5BC5-4F3A-8017-0A880B4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D49F-9179-4D4A-A454-AC9990F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B5D8-6EA5-4224-8A5E-93F53951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54E5-F989-4B27-8A37-1867D5E1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9494-7CEA-47ED-949C-1B205A25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F92F-6859-48D3-91F9-8B99A2B9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41C0-C67E-461F-9BD8-15C51F83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498E-F383-4BAA-AE65-D14DAE7C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58A6-3C78-44CF-88D5-30BCDDCC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BA0C-EBA2-445D-8FB4-85351EC8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6158-EBA6-4A56-9DDF-2C99219E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BE2C-3ABC-4C53-B56F-E9871939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483C-3382-42C8-9368-A43E5729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EBBF1-1268-48CA-976D-D1DE4805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DD02-379E-4CFD-B229-4B24DA52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FB775-11B3-4E07-84D6-8D58313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33A8-1C78-4099-B5B1-6A06BCE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0ED6-BD5D-49DC-A7EB-E89F9E9E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ACD7-A978-4C67-B759-743FDA31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EFD7D-24BF-4D05-A4F7-CE419E59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409E9-6F0C-4E38-A443-ECA2FF3B2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FA8DD-E65C-4A3D-969E-910EC92B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9C193-DDD8-4BE3-A83E-F7F66254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405E4-27E5-4B30-956A-C6E42312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EF422-CCE4-4C9F-B81D-B3617C97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7C7D-4255-4EE2-A379-A3757253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FE46C-08D0-46FF-A69D-9EA1D0EC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BCED6-8496-41A8-9F9C-84C21817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7E9A4-42D4-4D82-86FC-A02DC42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A766C-CBD0-4521-B861-2E04A9E5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9727D-48BE-429A-A7BB-52F134A2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8CBDE-F139-4E04-A120-4361F73E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44E7-E40C-46FD-8A19-B00F9A87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3048-13B3-4F3E-8E22-87714BFB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6A1CD-7CAE-4E97-8716-90E765B1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F54FB-B510-49D0-BDA5-D68EE824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B399-F2AF-4C09-90A0-31FB55B4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380F-6EA9-47AF-9756-219F7172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8298-8F0B-4827-BEBA-AB9AD0F8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F61EA-A6D0-4910-8EC7-27AFD2FF7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AA02-4CFB-477B-A485-14F394C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D11B-378C-4CF3-ABC1-4F7A6B10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35EE1-9B32-4FF3-97C1-786B997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6DED-3078-44FA-89F8-4D31E5F9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01704-4CC9-4EFE-BCBF-336ACACB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2F83-903A-44A8-B81D-3B1086F0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F6A2-67FF-42D6-802D-6FB283D38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00F0-F47E-47F3-B69C-96123CC253A1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2022-7173-40A4-B35B-84891BA9E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4963-B3F4-4891-BE37-83FD526F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87CC-A6CE-42D8-89C9-FADEE026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" y="2923654"/>
            <a:ext cx="7313085" cy="1036968"/>
          </a:xfrm>
        </p:spPr>
        <p:txBody>
          <a:bodyPr>
            <a:normAutofit/>
          </a:bodyPr>
          <a:lstStyle/>
          <a:p>
            <a:r>
              <a:rPr lang="en-US" sz="4800">
                <a:latin typeface="Georgia Pro"/>
                <a:ea typeface="Calibri Light"/>
                <a:cs typeface="Calibri Light"/>
              </a:rPr>
              <a:t>Program Overview</a:t>
            </a:r>
            <a:endParaRPr lang="en-US" sz="4800">
              <a:latin typeface="Georgia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2061-EE8F-4BDE-988A-F20CEFEA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904" y="6149187"/>
            <a:ext cx="1624170" cy="566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+mj-lt"/>
              </a:rPr>
              <a:t>Date: 12/05/25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EE545-B70D-4787-9D37-D82BE5D3F8DA}"/>
              </a:ext>
            </a:extLst>
          </p:cNvPr>
          <p:cNvSpPr/>
          <p:nvPr/>
        </p:nvSpPr>
        <p:spPr>
          <a:xfrm>
            <a:off x="7305302" y="-8211"/>
            <a:ext cx="5124205" cy="6862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808F0-19AE-A18A-3555-A83262CDE306}"/>
              </a:ext>
            </a:extLst>
          </p:cNvPr>
          <p:cNvSpPr txBox="1">
            <a:spLocks/>
          </p:cNvSpPr>
          <p:nvPr/>
        </p:nvSpPr>
        <p:spPr>
          <a:xfrm>
            <a:off x="1109912" y="3907881"/>
            <a:ext cx="7107466" cy="553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Calibri Light"/>
                <a:ea typeface="Calibri Light"/>
                <a:cs typeface="Calibri Light"/>
              </a:rPr>
              <a:t>State Update</a:t>
            </a:r>
            <a:endParaRPr lang="en-US" sz="4800">
              <a:latin typeface="Georgia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C7E65-B88E-45A8-A64C-6CEADEE4E549}"/>
              </a:ext>
            </a:extLst>
          </p:cNvPr>
          <p:cNvSpPr txBox="1"/>
          <p:nvPr/>
        </p:nvSpPr>
        <p:spPr>
          <a:xfrm>
            <a:off x="9513869" y="3238562"/>
            <a:ext cx="194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8397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CB213A-8B2D-4663-8342-0222C2988C3E}"/>
              </a:ext>
            </a:extLst>
          </p:cNvPr>
          <p:cNvGrpSpPr/>
          <p:nvPr/>
        </p:nvGrpSpPr>
        <p:grpSpPr>
          <a:xfrm>
            <a:off x="3393515" y="2569384"/>
            <a:ext cx="2394843" cy="423860"/>
            <a:chOff x="3789222" y="2622265"/>
            <a:chExt cx="2048495" cy="4238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15AF01-DB84-494D-BDB1-049311989B14}"/>
                </a:ext>
              </a:extLst>
            </p:cNvPr>
            <p:cNvSpPr txBox="1"/>
            <p:nvPr/>
          </p:nvSpPr>
          <p:spPr>
            <a:xfrm>
              <a:off x="3789222" y="2622265"/>
              <a:ext cx="2048495" cy="40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Georgia Pro"/>
                </a:rPr>
                <a:t>Tripura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223981-1DCD-42C3-A7C2-CD3EBDC365E8}"/>
                </a:ext>
              </a:extLst>
            </p:cNvPr>
            <p:cNvCxnSpPr>
              <a:cxnSpLocks/>
            </p:cNvCxnSpPr>
            <p:nvPr/>
          </p:nvCxnSpPr>
          <p:spPr>
            <a:xfrm>
              <a:off x="3789223" y="3046125"/>
              <a:ext cx="20484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CBAF36C-7118-4250-B5C3-7C6148A2626D}"/>
              </a:ext>
            </a:extLst>
          </p:cNvPr>
          <p:cNvSpPr/>
          <p:nvPr/>
        </p:nvSpPr>
        <p:spPr>
          <a:xfrm>
            <a:off x="418487" y="3200745"/>
            <a:ext cx="2505718" cy="2912402"/>
          </a:xfrm>
          <a:prstGeom prst="roundRect">
            <a:avLst>
              <a:gd name="adj" fmla="val 797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DBE1A9-F0F5-4974-97CF-84B151EE8FE7}"/>
              </a:ext>
            </a:extLst>
          </p:cNvPr>
          <p:cNvGrpSpPr/>
          <p:nvPr/>
        </p:nvGrpSpPr>
        <p:grpSpPr>
          <a:xfrm>
            <a:off x="512847" y="1158240"/>
            <a:ext cx="11080633" cy="949317"/>
            <a:chOff x="613577" y="1157511"/>
            <a:chExt cx="11080633" cy="94931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DDFA005-9225-4AB2-B906-2F293C78AEA6}"/>
                </a:ext>
              </a:extLst>
            </p:cNvPr>
            <p:cNvSpPr/>
            <p:nvPr/>
          </p:nvSpPr>
          <p:spPr>
            <a:xfrm>
              <a:off x="613577" y="1162908"/>
              <a:ext cx="1694218" cy="943919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libri Light"/>
                  <a:ea typeface="Calibri Light"/>
                  <a:cs typeface="Calibri Light"/>
                </a:rPr>
                <a:t>CT</a:t>
              </a:r>
            </a:p>
            <a:p>
              <a:pPr algn="ctr"/>
              <a:r>
                <a:rPr lang="en-US" sz="3200" b="1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46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C8461C4-6EA4-4701-8517-8CDBE62EB46D}"/>
                </a:ext>
              </a:extLst>
            </p:cNvPr>
            <p:cNvSpPr/>
            <p:nvPr/>
          </p:nvSpPr>
          <p:spPr>
            <a:xfrm>
              <a:off x="2490860" y="1161953"/>
              <a:ext cx="1694218" cy="91508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j-lt"/>
                </a:rPr>
                <a:t>DL</a:t>
              </a:r>
            </a:p>
            <a:p>
              <a:pPr algn="ctr"/>
              <a:r>
                <a:rPr lang="en-US" sz="3200" b="1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80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F13A829-B9C2-4149-B447-0028EA42BE77}"/>
                </a:ext>
              </a:extLst>
            </p:cNvPr>
            <p:cNvSpPr/>
            <p:nvPr/>
          </p:nvSpPr>
          <p:spPr>
            <a:xfrm>
              <a:off x="4368143" y="1161953"/>
              <a:ext cx="1694218" cy="91508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j-lt"/>
                </a:rPr>
                <a:t>STEM</a:t>
              </a:r>
            </a:p>
            <a:p>
              <a:pPr algn="ctr"/>
              <a:r>
                <a:rPr lang="en-US" sz="3200" b="1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45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EF6012C-9D3B-4F1D-A47C-BFD858C79E64}"/>
                </a:ext>
              </a:extLst>
            </p:cNvPr>
            <p:cNvSpPr/>
            <p:nvPr/>
          </p:nvSpPr>
          <p:spPr>
            <a:xfrm>
              <a:off x="6245426" y="1164054"/>
              <a:ext cx="1694218" cy="94277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  <a:latin typeface="+mj-lt"/>
                </a:rPr>
                <a:t>Hexis</a:t>
              </a:r>
              <a:endParaRPr lang="en-US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sz="3200" b="1">
                  <a:solidFill>
                    <a:schemeClr val="tx1"/>
                  </a:solidFill>
                  <a:latin typeface="+mj-lt"/>
                </a:rPr>
                <a:t>33</a:t>
              </a:r>
              <a:endParaRPr lang="en-US" sz="3200" b="1">
                <a:solidFill>
                  <a:schemeClr val="tx1"/>
                </a:solidFill>
                <a:latin typeface="+mj-lt"/>
                <a:ea typeface="Calibri Light"/>
                <a:cs typeface="Calibri Light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EE86E7D-FEB5-4143-B3C8-DE5735FE8819}"/>
                </a:ext>
              </a:extLst>
            </p:cNvPr>
            <p:cNvSpPr/>
            <p:nvPr/>
          </p:nvSpPr>
          <p:spPr>
            <a:xfrm>
              <a:off x="8122709" y="1164054"/>
              <a:ext cx="1694218" cy="942773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j-lt"/>
                </a:rPr>
                <a:t>IRIS</a:t>
              </a:r>
            </a:p>
            <a:p>
              <a:pPr algn="ctr"/>
              <a:r>
                <a:rPr lang="en-US" sz="3200" b="1">
                  <a:solidFill>
                    <a:schemeClr val="tx1"/>
                  </a:solidFill>
                  <a:latin typeface="+mj-lt"/>
                </a:rPr>
                <a:t>01</a:t>
              </a:r>
              <a:endParaRPr lang="en-US" sz="3200" b="1">
                <a:solidFill>
                  <a:schemeClr val="tx1"/>
                </a:solidFill>
                <a:latin typeface="+mj-lt"/>
                <a:ea typeface="Calibri Light"/>
                <a:cs typeface="Calibri Light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774E10C-6A32-4914-BC3E-0FB7168AB797}"/>
                </a:ext>
              </a:extLst>
            </p:cNvPr>
            <p:cNvSpPr/>
            <p:nvPr/>
          </p:nvSpPr>
          <p:spPr>
            <a:xfrm>
              <a:off x="9999992" y="1157511"/>
              <a:ext cx="1694218" cy="93515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j-lt"/>
                </a:rPr>
                <a:t>ECCE</a:t>
              </a:r>
            </a:p>
            <a:p>
              <a:pPr algn="ctr"/>
              <a:r>
                <a:rPr lang="en-US" sz="3200" b="1">
                  <a:solidFill>
                    <a:schemeClr val="tx1"/>
                  </a:solidFill>
                  <a:latin typeface="+mj-lt"/>
                </a:rPr>
                <a:t>0</a:t>
              </a:r>
              <a:endParaRPr lang="en-US" sz="3200" b="1">
                <a:solidFill>
                  <a:schemeClr val="tx1"/>
                </a:solidFill>
                <a:latin typeface="+mj-lt"/>
                <a:ea typeface="Calibri Light"/>
                <a:cs typeface="Calibri Light"/>
              </a:endParaRPr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1E636B-A24D-47C0-9B7D-75C02D68335A}"/>
              </a:ext>
            </a:extLst>
          </p:cNvPr>
          <p:cNvSpPr/>
          <p:nvPr/>
        </p:nvSpPr>
        <p:spPr>
          <a:xfrm>
            <a:off x="3359760" y="3200744"/>
            <a:ext cx="2505718" cy="2912402"/>
          </a:xfrm>
          <a:prstGeom prst="roundRect">
            <a:avLst>
              <a:gd name="adj" fmla="val 797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19E3E6-9477-4819-89B3-C8978240B4CC}"/>
              </a:ext>
            </a:extLst>
          </p:cNvPr>
          <p:cNvGrpSpPr/>
          <p:nvPr/>
        </p:nvGrpSpPr>
        <p:grpSpPr>
          <a:xfrm>
            <a:off x="462875" y="2557509"/>
            <a:ext cx="2394843" cy="423860"/>
            <a:chOff x="3789222" y="2622265"/>
            <a:chExt cx="2048495" cy="4238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7D723A-6D55-4FDA-8C56-111E5D1BD52E}"/>
                </a:ext>
              </a:extLst>
            </p:cNvPr>
            <p:cNvSpPr txBox="1"/>
            <p:nvPr/>
          </p:nvSpPr>
          <p:spPr>
            <a:xfrm>
              <a:off x="3789222" y="2622265"/>
              <a:ext cx="2048495" cy="40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Georgia Pro"/>
                </a:rPr>
                <a:t>West Bengal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69A1A-D6B2-4A9E-A681-976C4BD25939}"/>
                </a:ext>
              </a:extLst>
            </p:cNvPr>
            <p:cNvCxnSpPr>
              <a:cxnSpLocks/>
            </p:cNvCxnSpPr>
            <p:nvPr/>
          </p:nvCxnSpPr>
          <p:spPr>
            <a:xfrm>
              <a:off x="3789223" y="3046125"/>
              <a:ext cx="20484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0F97C98-4958-4197-823A-EF6FBDB488C4}"/>
              </a:ext>
            </a:extLst>
          </p:cNvPr>
          <p:cNvSpPr/>
          <p:nvPr/>
        </p:nvSpPr>
        <p:spPr>
          <a:xfrm>
            <a:off x="6260783" y="3200747"/>
            <a:ext cx="2550448" cy="2912399"/>
          </a:xfrm>
          <a:prstGeom prst="roundRect">
            <a:avLst>
              <a:gd name="adj" fmla="val 797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AC7F4E8-82CB-4B9A-9DF2-711779FAA996}"/>
              </a:ext>
            </a:extLst>
          </p:cNvPr>
          <p:cNvSpPr/>
          <p:nvPr/>
        </p:nvSpPr>
        <p:spPr>
          <a:xfrm>
            <a:off x="9228496" y="3200744"/>
            <a:ext cx="2505718" cy="2912402"/>
          </a:xfrm>
          <a:prstGeom prst="roundRect">
            <a:avLst>
              <a:gd name="adj" fmla="val 797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50A740-4B9C-4D14-877F-C33F85F4E0AC}"/>
              </a:ext>
            </a:extLst>
          </p:cNvPr>
          <p:cNvSpPr txBox="1"/>
          <p:nvPr/>
        </p:nvSpPr>
        <p:spPr>
          <a:xfrm>
            <a:off x="6297946" y="2569384"/>
            <a:ext cx="2394843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Georgia Pro"/>
              </a:rPr>
              <a:t>Meghalaya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42C09E4-E552-42C9-B06A-5ED002B1E9C8}"/>
              </a:ext>
            </a:extLst>
          </p:cNvPr>
          <p:cNvCxnSpPr>
            <a:cxnSpLocks/>
          </p:cNvCxnSpPr>
          <p:nvPr/>
        </p:nvCxnSpPr>
        <p:spPr>
          <a:xfrm>
            <a:off x="6297947" y="2993244"/>
            <a:ext cx="239484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4C18D4-F8B2-43D8-9748-50423E936D95}"/>
              </a:ext>
            </a:extLst>
          </p:cNvPr>
          <p:cNvGrpSpPr/>
          <p:nvPr/>
        </p:nvGrpSpPr>
        <p:grpSpPr>
          <a:xfrm>
            <a:off x="9253454" y="2569384"/>
            <a:ext cx="2394843" cy="423860"/>
            <a:chOff x="3789222" y="2622265"/>
            <a:chExt cx="2048495" cy="42386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5F7DF0-5F0C-4BF6-8E88-F742CFF75ED7}"/>
                </a:ext>
              </a:extLst>
            </p:cNvPr>
            <p:cNvSpPr txBox="1"/>
            <p:nvPr/>
          </p:nvSpPr>
          <p:spPr>
            <a:xfrm>
              <a:off x="3789222" y="2622265"/>
              <a:ext cx="2048495" cy="40010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>
                  <a:latin typeface="Georgia Pro"/>
                </a:rPr>
                <a:t>Arunachal Pradesh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9D410A6-B2E0-4DB7-9E36-1A18559F2A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9223" y="3046125"/>
              <a:ext cx="20484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2333CFA-ADE1-4946-A83C-63226EEF6477}"/>
              </a:ext>
            </a:extLst>
          </p:cNvPr>
          <p:cNvSpPr/>
          <p:nvPr/>
        </p:nvSpPr>
        <p:spPr>
          <a:xfrm>
            <a:off x="11850579" y="6575974"/>
            <a:ext cx="233680" cy="229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6" y="0"/>
              <a:ext cx="334884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>
                  <a:latin typeface="+mj-lt"/>
                </a:rPr>
                <a:t>Program Stats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5CA19E-6200-42CE-5347-230DDE9DB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85494"/>
              </p:ext>
            </p:extLst>
          </p:nvPr>
        </p:nvGraphicFramePr>
        <p:xfrm>
          <a:off x="508000" y="3315048"/>
          <a:ext cx="2329331" cy="2691846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88707042"/>
                    </a:ext>
                  </a:extLst>
                </a:gridCol>
                <a:gridCol w="983131">
                  <a:extLst>
                    <a:ext uri="{9D8B030D-6E8A-4147-A177-3AD203B41FA5}">
                      <a16:colId xmlns:a16="http://schemas.microsoft.com/office/drawing/2014/main" val="3386848559"/>
                    </a:ext>
                  </a:extLst>
                </a:gridCol>
              </a:tblGrid>
              <a:tr h="4486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659992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r>
                        <a:rPr lang="en-GB" sz="140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84240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r>
                        <a:rPr lang="en-GB" sz="1400"/>
                        <a:t>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45172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r>
                        <a:rPr lang="en-GB" sz="1400" err="1"/>
                        <a:t>Hexis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122442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56839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r>
                        <a:rPr lang="en-GB" sz="1400"/>
                        <a:t>ECCE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0041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CA5C52-09D3-0D28-4AA8-CD6A30D2B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85927"/>
              </p:ext>
            </p:extLst>
          </p:nvPr>
        </p:nvGraphicFramePr>
        <p:xfrm>
          <a:off x="3450166" y="3315047"/>
          <a:ext cx="2329331" cy="2703954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88707042"/>
                    </a:ext>
                  </a:extLst>
                </a:gridCol>
                <a:gridCol w="983131">
                  <a:extLst>
                    <a:ext uri="{9D8B030D-6E8A-4147-A177-3AD203B41FA5}">
                      <a16:colId xmlns:a16="http://schemas.microsoft.com/office/drawing/2014/main" val="3386848559"/>
                    </a:ext>
                  </a:extLst>
                </a:gridCol>
              </a:tblGrid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218042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84240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45172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 err="1"/>
                        <a:t>Hexis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122442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56839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ECCE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0041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949116-681B-B7C1-10F2-6E81BD9CB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00032"/>
              </p:ext>
            </p:extLst>
          </p:nvPr>
        </p:nvGraphicFramePr>
        <p:xfrm>
          <a:off x="6371166" y="3304464"/>
          <a:ext cx="2329331" cy="2703948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88707042"/>
                    </a:ext>
                  </a:extLst>
                </a:gridCol>
                <a:gridCol w="983131">
                  <a:extLst>
                    <a:ext uri="{9D8B030D-6E8A-4147-A177-3AD203B41FA5}">
                      <a16:colId xmlns:a16="http://schemas.microsoft.com/office/drawing/2014/main" val="3386848559"/>
                    </a:ext>
                  </a:extLst>
                </a:gridCol>
              </a:tblGrid>
              <a:tr h="450658">
                <a:tc>
                  <a:txBody>
                    <a:bodyPr/>
                    <a:lstStyle/>
                    <a:p>
                      <a:r>
                        <a:rPr lang="en-GB" sz="140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218042"/>
                  </a:ext>
                </a:extLst>
              </a:tr>
              <a:tr h="450658">
                <a:tc>
                  <a:txBody>
                    <a:bodyPr/>
                    <a:lstStyle/>
                    <a:p>
                      <a:r>
                        <a:rPr lang="en-GB" sz="140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84240"/>
                  </a:ext>
                </a:extLst>
              </a:tr>
              <a:tr h="450658">
                <a:tc>
                  <a:txBody>
                    <a:bodyPr/>
                    <a:lstStyle/>
                    <a:p>
                      <a:r>
                        <a:rPr lang="en-GB" sz="1400"/>
                        <a:t>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45172"/>
                  </a:ext>
                </a:extLst>
              </a:tr>
              <a:tr h="450658">
                <a:tc>
                  <a:txBody>
                    <a:bodyPr/>
                    <a:lstStyle/>
                    <a:p>
                      <a:r>
                        <a:rPr lang="en-GB" sz="1400" err="1"/>
                        <a:t>Hexis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122442"/>
                  </a:ext>
                </a:extLst>
              </a:tr>
              <a:tr h="4506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56839"/>
                  </a:ext>
                </a:extLst>
              </a:tr>
              <a:tr h="450658">
                <a:tc>
                  <a:txBody>
                    <a:bodyPr/>
                    <a:lstStyle/>
                    <a:p>
                      <a:r>
                        <a:rPr lang="en-GB" sz="1400"/>
                        <a:t>ECCE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0041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EEED3A6-93DF-310C-660F-39802178A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32867"/>
              </p:ext>
            </p:extLst>
          </p:nvPr>
        </p:nvGraphicFramePr>
        <p:xfrm>
          <a:off x="9323916" y="3315048"/>
          <a:ext cx="2329331" cy="2703954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88707042"/>
                    </a:ext>
                  </a:extLst>
                </a:gridCol>
                <a:gridCol w="983131">
                  <a:extLst>
                    <a:ext uri="{9D8B030D-6E8A-4147-A177-3AD203B41FA5}">
                      <a16:colId xmlns:a16="http://schemas.microsoft.com/office/drawing/2014/main" val="3386848559"/>
                    </a:ext>
                  </a:extLst>
                </a:gridCol>
              </a:tblGrid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218042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84240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45172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 err="1"/>
                        <a:t>Hexis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122442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56839"/>
                  </a:ext>
                </a:extLst>
              </a:tr>
              <a:tr h="450659">
                <a:tc>
                  <a:txBody>
                    <a:bodyPr/>
                    <a:lstStyle/>
                    <a:p>
                      <a:r>
                        <a:rPr lang="en-GB" sz="1400"/>
                        <a:t>ECCE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00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95C31-C193-5ECA-F947-59A5E39B6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AFE19-BA91-43EE-D529-D71D6EBD36D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B3D11AF-2F55-77D7-755B-6688A5E9F0B8}"/>
              </a:ext>
            </a:extLst>
          </p:cNvPr>
          <p:cNvSpPr/>
          <p:nvPr/>
        </p:nvSpPr>
        <p:spPr>
          <a:xfrm>
            <a:off x="11850579" y="6575974"/>
            <a:ext cx="233680" cy="229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ADE17C-3570-8688-0334-5376E1C88271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5592E8-FB0F-E840-1394-9A84C850D386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2E2A17-C272-8249-8340-F5834D9D62FD}"/>
                </a:ext>
              </a:extLst>
            </p:cNvPr>
            <p:cNvSpPr txBox="1"/>
            <p:nvPr/>
          </p:nvSpPr>
          <p:spPr>
            <a:xfrm>
              <a:off x="237506" y="0"/>
              <a:ext cx="4018478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3200">
                  <a:latin typeface="+mj-lt"/>
                  <a:ea typeface="Calibri Light"/>
                  <a:cs typeface="Calibri Light"/>
                </a:rPr>
                <a:t>Assistive Technologies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F9800DC-587B-B092-8A08-6CF1C3A8D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565252"/>
              </p:ext>
            </p:extLst>
          </p:nvPr>
        </p:nvGraphicFramePr>
        <p:xfrm>
          <a:off x="1348431" y="772318"/>
          <a:ext cx="9495138" cy="4791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41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10A480E-6D6E-454D-A393-486F5E5CD899}"/>
              </a:ext>
            </a:extLst>
          </p:cNvPr>
          <p:cNvSpPr txBox="1"/>
          <p:nvPr/>
        </p:nvSpPr>
        <p:spPr>
          <a:xfrm>
            <a:off x="365166" y="325973"/>
            <a:ext cx="626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Content Stats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52426E-020D-550F-FE68-CA5285361F0F}"/>
              </a:ext>
            </a:extLst>
          </p:cNvPr>
          <p:cNvGrpSpPr/>
          <p:nvPr/>
        </p:nvGrpSpPr>
        <p:grpSpPr>
          <a:xfrm>
            <a:off x="-168234" y="1512"/>
            <a:ext cx="12528467" cy="584776"/>
            <a:chOff x="-168234" y="0"/>
            <a:chExt cx="12528467" cy="5847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BFB71C-8937-80DA-1439-5B4164CEFC62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B3AFFE-01F3-B3CA-A90F-07B95358E0C5}"/>
                </a:ext>
              </a:extLst>
            </p:cNvPr>
            <p:cNvSpPr txBox="1"/>
            <p:nvPr/>
          </p:nvSpPr>
          <p:spPr>
            <a:xfrm>
              <a:off x="237506" y="0"/>
              <a:ext cx="334884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3200">
                  <a:latin typeface="+mj-lt"/>
                </a:rPr>
                <a:t>Content Stats</a:t>
              </a:r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7A1C8EF-AE3F-19E4-5BCA-8DCFAFF7A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301563"/>
              </p:ext>
            </p:extLst>
          </p:nvPr>
        </p:nvGraphicFramePr>
        <p:xfrm>
          <a:off x="1281638" y="1203687"/>
          <a:ext cx="9955546" cy="446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FD992768-E7FF-C1AD-7A50-EE53156F9A66}"/>
              </a:ext>
            </a:extLst>
          </p:cNvPr>
          <p:cNvSpPr/>
          <p:nvPr/>
        </p:nvSpPr>
        <p:spPr>
          <a:xfrm>
            <a:off x="11850579" y="6575974"/>
            <a:ext cx="233680" cy="229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C83A80-8466-76AC-FA54-367AC318F289}"/>
              </a:ext>
            </a:extLst>
          </p:cNvPr>
          <p:cNvSpPr txBox="1"/>
          <p:nvPr/>
        </p:nvSpPr>
        <p:spPr>
          <a:xfrm>
            <a:off x="7420484" y="5656369"/>
            <a:ext cx="3416223" cy="756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37222-AFAC-94B6-EC76-156400A0B14C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84F897-4EBE-A7D8-0C8F-40F00A9D13E2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235053-3BA3-8F2D-A5FA-27A8AF86D6B8}"/>
                </a:ext>
              </a:extLst>
            </p:cNvPr>
            <p:cNvSpPr txBox="1"/>
            <p:nvPr/>
          </p:nvSpPr>
          <p:spPr>
            <a:xfrm>
              <a:off x="237506" y="0"/>
              <a:ext cx="4132008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3200">
                  <a:latin typeface="+mj-lt"/>
                  <a:ea typeface="Calibri Light"/>
                  <a:cs typeface="Calibri Light"/>
                </a:rPr>
                <a:t>Challenges &amp; solutions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5AB208D-66CA-580F-97A7-EA36F0348FFA}"/>
              </a:ext>
            </a:extLst>
          </p:cNvPr>
          <p:cNvCxnSpPr/>
          <p:nvPr/>
        </p:nvCxnSpPr>
        <p:spPr>
          <a:xfrm>
            <a:off x="6095395" y="2409701"/>
            <a:ext cx="13305" cy="360740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9B4C75-B76F-8D03-9700-256A34F4D1FE}"/>
              </a:ext>
            </a:extLst>
          </p:cNvPr>
          <p:cNvSpPr/>
          <p:nvPr/>
        </p:nvSpPr>
        <p:spPr>
          <a:xfrm>
            <a:off x="1505527" y="1378528"/>
            <a:ext cx="3089563" cy="42949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  <a:latin typeface="Georgia Pro"/>
              </a:rPr>
              <a:t>Challenges</a:t>
            </a:r>
            <a:endParaRPr lang="en-US" sz="2000">
              <a:solidFill>
                <a:schemeClr val="tx1"/>
              </a:solidFill>
              <a:latin typeface="Georgia Pro"/>
              <a:ea typeface="Calibri Light"/>
              <a:cs typeface="Calibri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C997F0-A747-2F84-D3A2-6E6B5702DE15}"/>
              </a:ext>
            </a:extLst>
          </p:cNvPr>
          <p:cNvSpPr/>
          <p:nvPr/>
        </p:nvSpPr>
        <p:spPr>
          <a:xfrm>
            <a:off x="7428345" y="1378528"/>
            <a:ext cx="3089563" cy="42949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>
                <a:solidFill>
                  <a:schemeClr val="tx1"/>
                </a:solidFill>
                <a:latin typeface="Georgia Pro"/>
              </a:rPr>
              <a:t>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A6FE3-543A-4337-BBFD-376F742838D4}"/>
              </a:ext>
            </a:extLst>
          </p:cNvPr>
          <p:cNvSpPr txBox="1"/>
          <p:nvPr/>
        </p:nvSpPr>
        <p:spPr>
          <a:xfrm>
            <a:off x="1503767" y="2407611"/>
            <a:ext cx="36817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ea typeface="Calibri"/>
                <a:cs typeface="Calibri"/>
              </a:rPr>
              <a:t>identifying the keys of F and J on a keyboard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ea typeface="Calibri"/>
                <a:cs typeface="Calibri"/>
              </a:rPr>
              <a:t>Reviewer required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ea typeface="Calibri"/>
                <a:cs typeface="Calibri"/>
              </a:rPr>
              <a:t>RCI - CRE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F861E-3991-3D82-359C-EEE65DDAE6D8}"/>
              </a:ext>
            </a:extLst>
          </p:cNvPr>
          <p:cNvSpPr txBox="1"/>
          <p:nvPr/>
        </p:nvSpPr>
        <p:spPr>
          <a:xfrm>
            <a:off x="7433182" y="2407611"/>
            <a:ext cx="3996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ea typeface="Calibri"/>
                <a:cs typeface="Calibri"/>
              </a:rPr>
              <a:t>Sticking bindis upon the keys of F and J  -Sunetra</a:t>
            </a:r>
            <a:endParaRPr lang="en-GB">
              <a:latin typeface="Calibri Light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FB4CC5-82DC-CA58-C8A5-AD5B2453DB07}"/>
              </a:ext>
            </a:extLst>
          </p:cNvPr>
          <p:cNvSpPr/>
          <p:nvPr/>
        </p:nvSpPr>
        <p:spPr>
          <a:xfrm>
            <a:off x="11850579" y="6575974"/>
            <a:ext cx="233680" cy="229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675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A6ABD6-0D2A-D29D-C293-921B5DBA18B8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360E54-71F6-C4FE-0D5A-A9D524DE89EA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000C77-9771-F532-54E5-B0D7A30CA2B6}"/>
                </a:ext>
              </a:extLst>
            </p:cNvPr>
            <p:cNvSpPr txBox="1"/>
            <p:nvPr/>
          </p:nvSpPr>
          <p:spPr>
            <a:xfrm>
              <a:off x="237506" y="0"/>
              <a:ext cx="334884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3200">
                  <a:latin typeface="+mj-lt"/>
                  <a:ea typeface="Calibri Light"/>
                  <a:cs typeface="Calibri Light"/>
                </a:rPr>
                <a:t>Ideas &amp; Initiatives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12F173D-B452-D2E5-48B6-52FD65E3B9E6}"/>
              </a:ext>
            </a:extLst>
          </p:cNvPr>
          <p:cNvSpPr/>
          <p:nvPr/>
        </p:nvSpPr>
        <p:spPr>
          <a:xfrm>
            <a:off x="11850579" y="6575974"/>
            <a:ext cx="233680" cy="229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5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40B099-A389-FC52-0F87-F78560BDD48A}"/>
              </a:ext>
            </a:extLst>
          </p:cNvPr>
          <p:cNvGrpSpPr/>
          <p:nvPr/>
        </p:nvGrpSpPr>
        <p:grpSpPr>
          <a:xfrm>
            <a:off x="1826380" y="1718184"/>
            <a:ext cx="3894337" cy="1496290"/>
            <a:chOff x="1923142" y="1718184"/>
            <a:chExt cx="3894337" cy="14962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BE8735-D4FA-9E14-9A74-8EA49287D47E}"/>
                </a:ext>
              </a:extLst>
            </p:cNvPr>
            <p:cNvSpPr/>
            <p:nvPr/>
          </p:nvSpPr>
          <p:spPr>
            <a:xfrm>
              <a:off x="1924352" y="1718184"/>
              <a:ext cx="3893127" cy="149629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err="1">
                  <a:solidFill>
                    <a:schemeClr val="tx1"/>
                  </a:solidFill>
                  <a:latin typeface="Calibri Light"/>
                  <a:ea typeface="Calibri Light"/>
                  <a:cs typeface="Calibri Light"/>
                </a:rPr>
                <a:t>Hexis</a:t>
              </a:r>
              <a:r>
                <a:rPr lang="en-GB">
                  <a:solidFill>
                    <a:schemeClr val="tx1"/>
                  </a:solidFill>
                  <a:latin typeface="Calibri Light"/>
                  <a:ea typeface="Calibri Light"/>
                  <a:cs typeface="Calibri Light"/>
                </a:rPr>
                <a:t> Summer Program</a:t>
              </a:r>
              <a:endParaRPr lang="en-US"/>
            </a:p>
          </p:txBody>
        </p: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F39DE32C-EAD7-7FF6-394E-E1C57F75C102}"/>
                </a:ext>
              </a:extLst>
            </p:cNvPr>
            <p:cNvSpPr/>
            <p:nvPr/>
          </p:nvSpPr>
          <p:spPr>
            <a:xfrm>
              <a:off x="1923142" y="1719943"/>
              <a:ext cx="599926" cy="515257"/>
            </a:xfrm>
            <a:prstGeom prst="diagStripe">
              <a:avLst/>
            </a:prstGeom>
            <a:solidFill>
              <a:srgbClr val="9F5F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100">
                  <a:solidFill>
                    <a:schemeClr val="bg1"/>
                  </a:solidFill>
                  <a:ea typeface="Calibri"/>
                  <a:cs typeface="Calibri"/>
                </a:rPr>
                <a:t>Id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6C4A0-FEFB-5459-A88F-0C4C890278C2}"/>
              </a:ext>
            </a:extLst>
          </p:cNvPr>
          <p:cNvGrpSpPr/>
          <p:nvPr/>
        </p:nvGrpSpPr>
        <p:grpSpPr>
          <a:xfrm>
            <a:off x="1826380" y="3981752"/>
            <a:ext cx="3894336" cy="1500029"/>
            <a:chOff x="1923142" y="3981752"/>
            <a:chExt cx="3894336" cy="15000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C477974-0D2A-47AD-8E7E-B65AD01A5632}"/>
                </a:ext>
              </a:extLst>
            </p:cNvPr>
            <p:cNvSpPr/>
            <p:nvPr/>
          </p:nvSpPr>
          <p:spPr>
            <a:xfrm>
              <a:off x="1924351" y="3985491"/>
              <a:ext cx="3893127" cy="149629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Internal team capacity building on </a:t>
              </a:r>
              <a:r>
                <a:rPr lang="en-GB" err="1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ct</a:t>
              </a:r>
              <a:r>
                <a:rPr lang="en-GB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, </a:t>
              </a:r>
              <a:r>
                <a:rPr lang="en-GB" err="1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hexis</a:t>
              </a:r>
              <a:r>
                <a:rPr lang="en-GB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, iris</a:t>
              </a:r>
            </a:p>
          </p:txBody>
        </p:sp>
        <p:sp>
          <p:nvSpPr>
            <p:cNvPr id="25" name="Diagonal Stripe 24">
              <a:extLst>
                <a:ext uri="{FF2B5EF4-FFF2-40B4-BE49-F238E27FC236}">
                  <a16:creationId xmlns:a16="http://schemas.microsoft.com/office/drawing/2014/main" id="{C6F58312-70FA-2FEF-1C3E-C599644C8243}"/>
                </a:ext>
              </a:extLst>
            </p:cNvPr>
            <p:cNvSpPr/>
            <p:nvPr/>
          </p:nvSpPr>
          <p:spPr>
            <a:xfrm>
              <a:off x="1923142" y="3981752"/>
              <a:ext cx="599926" cy="515257"/>
            </a:xfrm>
            <a:prstGeom prst="diagStripe">
              <a:avLst/>
            </a:prstGeom>
            <a:solidFill>
              <a:srgbClr val="9F5F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100">
                  <a:solidFill>
                    <a:schemeClr val="bg1"/>
                  </a:solidFill>
                  <a:ea typeface="Calibri"/>
                  <a:cs typeface="Calibri"/>
                </a:rPr>
                <a:t>Id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441F74-D2DA-D22D-68E2-8F091AF608C6}"/>
              </a:ext>
            </a:extLst>
          </p:cNvPr>
          <p:cNvGrpSpPr/>
          <p:nvPr/>
        </p:nvGrpSpPr>
        <p:grpSpPr>
          <a:xfrm>
            <a:off x="6555618" y="1718184"/>
            <a:ext cx="3898186" cy="1496290"/>
            <a:chOff x="6652380" y="1718184"/>
            <a:chExt cx="3898186" cy="149629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9AB49A-F644-2D34-5F11-A3FD420F06D3}"/>
                </a:ext>
              </a:extLst>
            </p:cNvPr>
            <p:cNvSpPr/>
            <p:nvPr/>
          </p:nvSpPr>
          <p:spPr>
            <a:xfrm>
              <a:off x="6657439" y="1718184"/>
              <a:ext cx="3893127" cy="149629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err="1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BEd</a:t>
              </a:r>
              <a:r>
                <a:rPr lang="en-GB">
                  <a:solidFill>
                    <a:schemeClr val="tx1"/>
                  </a:solidFill>
                  <a:latin typeface="+mj-lt"/>
                  <a:ea typeface="Calibri Light"/>
                  <a:cs typeface="Calibri Light"/>
                </a:rPr>
                <a:t>. Batch 2 Classes commenced in BBA with 30 students batch on 08-May-2025 </a:t>
              </a:r>
              <a:endParaRPr lang="en-GB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CF1CC9F9-E351-CC34-72CB-013D1DE7411D}"/>
                </a:ext>
              </a:extLst>
            </p:cNvPr>
            <p:cNvSpPr/>
            <p:nvPr/>
          </p:nvSpPr>
          <p:spPr>
            <a:xfrm>
              <a:off x="6652380" y="1719942"/>
              <a:ext cx="599926" cy="515257"/>
            </a:xfrm>
            <a:prstGeom prst="diagStrip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100">
                  <a:solidFill>
                    <a:schemeClr val="bg1"/>
                  </a:solidFill>
                  <a:ea typeface="Calibri"/>
                  <a:cs typeface="Calibri"/>
                </a:rPr>
                <a:t>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D63125-435A-1A3B-D7C1-1F0161094089}"/>
              </a:ext>
            </a:extLst>
          </p:cNvPr>
          <p:cNvGrpSpPr/>
          <p:nvPr/>
        </p:nvGrpSpPr>
        <p:grpSpPr>
          <a:xfrm>
            <a:off x="6555617" y="3981751"/>
            <a:ext cx="3898186" cy="1500031"/>
            <a:chOff x="6652379" y="3981751"/>
            <a:chExt cx="3898186" cy="15000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E4879F-74F5-646B-864F-9BEAE6032D2E}"/>
                </a:ext>
              </a:extLst>
            </p:cNvPr>
            <p:cNvSpPr/>
            <p:nvPr/>
          </p:nvSpPr>
          <p:spPr>
            <a:xfrm>
              <a:off x="6657438" y="3985492"/>
              <a:ext cx="3893127" cy="149629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  <a:latin typeface="Calibri Light"/>
                  <a:ea typeface="Calibri Light"/>
                  <a:cs typeface="Calibri Light"/>
                </a:rPr>
                <a:t>ECCE Classes commenced in 2 schools </a:t>
              </a:r>
              <a:r>
                <a:rPr lang="en-GB" dirty="0">
                  <a:solidFill>
                    <a:schemeClr val="tx1"/>
                  </a:solidFill>
                  <a:latin typeface="Calibri Light"/>
                  <a:ea typeface="Calibri Light"/>
                  <a:cs typeface="Calibri Light"/>
                </a:rPr>
                <a:t>of West Bengal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E027494B-E6E5-D65A-B0DC-E001DC9EA820}"/>
                </a:ext>
              </a:extLst>
            </p:cNvPr>
            <p:cNvSpPr/>
            <p:nvPr/>
          </p:nvSpPr>
          <p:spPr>
            <a:xfrm>
              <a:off x="6652379" y="3981751"/>
              <a:ext cx="599926" cy="515257"/>
            </a:xfrm>
            <a:prstGeom prst="diagStrip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100">
                  <a:solidFill>
                    <a:schemeClr val="bg1"/>
                  </a:solidFill>
                  <a:ea typeface="Calibri"/>
                  <a:cs typeface="Calibri"/>
                </a:rPr>
                <a:t>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73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06F697-D306-5D6F-7D89-14B1653398FF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2F4228-1CCC-5746-162B-3B7E75DCA594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83B13C-0C03-84D2-D67E-62E9D0218E1B}"/>
                </a:ext>
              </a:extLst>
            </p:cNvPr>
            <p:cNvSpPr txBox="1"/>
            <p:nvPr/>
          </p:nvSpPr>
          <p:spPr>
            <a:xfrm>
              <a:off x="237506" y="0"/>
              <a:ext cx="334884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3200">
                  <a:latin typeface="+mj-lt"/>
                </a:rPr>
                <a:t>Case studies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29518D0-DEDB-F61A-C6A8-7CA295CDBAB9}"/>
              </a:ext>
            </a:extLst>
          </p:cNvPr>
          <p:cNvSpPr/>
          <p:nvPr/>
        </p:nvSpPr>
        <p:spPr>
          <a:xfrm>
            <a:off x="11850579" y="6575974"/>
            <a:ext cx="233680" cy="229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0081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453FE-643A-66D0-7E47-FD18B453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6AFB-1F39-8A8F-30C0-00003DF824C0}"/>
              </a:ext>
            </a:extLst>
          </p:cNvPr>
          <p:cNvSpPr txBox="1"/>
          <p:nvPr/>
        </p:nvSpPr>
        <p:spPr>
          <a:xfrm>
            <a:off x="3289300" y="1905000"/>
            <a:ext cx="5080000" cy="2019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192B3-635C-FECB-CAD7-4C62C3E405E3}"/>
              </a:ext>
            </a:extLst>
          </p:cNvPr>
          <p:cNvSpPr txBox="1"/>
          <p:nvPr/>
        </p:nvSpPr>
        <p:spPr>
          <a:xfrm>
            <a:off x="4049568" y="2934855"/>
            <a:ext cx="41069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 b="1">
                <a:latin typeface="Georgia Pro"/>
                <a:ea typeface="Calibri Light"/>
                <a:cs typeface="Calibri Light"/>
              </a:rPr>
              <a:t>Thank You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EC6661-7E2F-18F0-A6BB-67B3A10D7C9D}"/>
              </a:ext>
            </a:extLst>
          </p:cNvPr>
          <p:cNvGrpSpPr/>
          <p:nvPr/>
        </p:nvGrpSpPr>
        <p:grpSpPr>
          <a:xfrm>
            <a:off x="10930171" y="5534318"/>
            <a:ext cx="2322921" cy="2267485"/>
            <a:chOff x="10930171" y="5534318"/>
            <a:chExt cx="2322921" cy="22674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C8C093-AB7A-4840-BF7A-DAD1CC6F8471}"/>
                </a:ext>
              </a:extLst>
            </p:cNvPr>
            <p:cNvSpPr/>
            <p:nvPr/>
          </p:nvSpPr>
          <p:spPr>
            <a:xfrm>
              <a:off x="10930171" y="5534318"/>
              <a:ext cx="2250762" cy="2208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>
                <a:ea typeface="Calibri"/>
                <a:cs typeface="Calibri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4CEF09-1262-9FFF-3BC1-B4E69BC95F27}"/>
                </a:ext>
              </a:extLst>
            </p:cNvPr>
            <p:cNvSpPr/>
            <p:nvPr/>
          </p:nvSpPr>
          <p:spPr>
            <a:xfrm>
              <a:off x="11002330" y="5593009"/>
              <a:ext cx="2250762" cy="22087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22E882-51CC-AC16-FEA3-A9BD4DB97889}"/>
              </a:ext>
            </a:extLst>
          </p:cNvPr>
          <p:cNvGrpSpPr/>
          <p:nvPr/>
        </p:nvGrpSpPr>
        <p:grpSpPr>
          <a:xfrm rot="10980000">
            <a:off x="-966796" y="-943949"/>
            <a:ext cx="2313066" cy="2257318"/>
            <a:chOff x="10930171" y="5534318"/>
            <a:chExt cx="2313066" cy="225731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321888-27FD-4115-8E4C-336B04F9F222}"/>
                </a:ext>
              </a:extLst>
            </p:cNvPr>
            <p:cNvSpPr/>
            <p:nvPr/>
          </p:nvSpPr>
          <p:spPr>
            <a:xfrm>
              <a:off x="10930171" y="5534318"/>
              <a:ext cx="2250762" cy="2208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>
                <a:ea typeface="Calibri"/>
                <a:cs typeface="Calibri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38958-A54F-B83B-EE35-A84A7DC4348A}"/>
                </a:ext>
              </a:extLst>
            </p:cNvPr>
            <p:cNvSpPr/>
            <p:nvPr/>
          </p:nvSpPr>
          <p:spPr>
            <a:xfrm>
              <a:off x="10992475" y="5582842"/>
              <a:ext cx="2250762" cy="2208794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8015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bd39db-3e29-4d45-974f-049276b14248">
      <Terms xmlns="http://schemas.microsoft.com/office/infopath/2007/PartnerControls"/>
    </lcf76f155ced4ddcb4097134ff3c332f>
    <TaxCatchAll xmlns="ceb12efc-fd14-479f-9527-3464a226ef9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094008D56DC14DA84BAC3D25D50BE1" ma:contentTypeVersion="15" ma:contentTypeDescription="Create a new document." ma:contentTypeScope="" ma:versionID="7eef4338251d2161db533b5d35b17870">
  <xsd:schema xmlns:xsd="http://www.w3.org/2001/XMLSchema" xmlns:xs="http://www.w3.org/2001/XMLSchema" xmlns:p="http://schemas.microsoft.com/office/2006/metadata/properties" xmlns:ns2="0cbd39db-3e29-4d45-974f-049276b14248" xmlns:ns3="ceb12efc-fd14-479f-9527-3464a226ef96" targetNamespace="http://schemas.microsoft.com/office/2006/metadata/properties" ma:root="true" ma:fieldsID="cc48e07a8375040c46575161e5f6bbc6" ns2:_="" ns3:_="">
    <xsd:import namespace="0cbd39db-3e29-4d45-974f-049276b14248"/>
    <xsd:import namespace="ceb12efc-fd14-479f-9527-3464a226ef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d39db-3e29-4d45-974f-049276b142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0401c9f-843b-44d9-a447-17a8aba967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12efc-fd14-479f-9527-3464a226ef9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d4db2d27-f800-4a7c-bedf-bf30b181aada}" ma:internalName="TaxCatchAll" ma:showField="CatchAllData" ma:web="ceb12efc-fd14-479f-9527-3464a226ef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2BFA4A-6E6A-4A7F-A002-B153F866A569}">
  <ds:schemaRefs>
    <ds:schemaRef ds:uri="0cbd39db-3e29-4d45-974f-049276b14248"/>
    <ds:schemaRef ds:uri="ceb12efc-fd14-479f-9527-3464a226ef9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806F9E-D436-4A3E-97C1-861B58A0F24C}">
  <ds:schemaRefs>
    <ds:schemaRef ds:uri="0cbd39db-3e29-4d45-974f-049276b14248"/>
    <ds:schemaRef ds:uri="ceb12efc-fd14-479f-9527-3464a226ef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EF0DB9B-583A-488B-B57E-B0CAEF122E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287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 Pro</vt:lpstr>
      <vt:lpstr>Office Theme</vt:lpstr>
      <vt:lpstr>Program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Khokan Mandal</dc:creator>
  <cp:lastModifiedBy>Khokan Mandal</cp:lastModifiedBy>
  <cp:revision>5</cp:revision>
  <dcterms:created xsi:type="dcterms:W3CDTF">2025-05-06T06:28:11Z</dcterms:created>
  <dcterms:modified xsi:type="dcterms:W3CDTF">2025-05-20T12:28:44Z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0x0101009D094008D56DC14DA84BAC3D25D50BE1</vt:lpwstr>
  </property>
  <property fmtid="{D5CDD505-2E9C-101B-9397-08002B2CF9AE}" pid="3" name="MediaServiceImageTags">
    <vt:lpwstr/>
  </property>
</Properties>
</file>