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76" r:id="rId7"/>
    <p:sldId id="266" r:id="rId8"/>
    <p:sldId id="269" r:id="rId9"/>
    <p:sldId id="268" r:id="rId10"/>
    <p:sldId id="277" r:id="rId11"/>
    <p:sldId id="280" r:id="rId12"/>
    <p:sldId id="279" r:id="rId13"/>
    <p:sldId id="264" r:id="rId14"/>
    <p:sldId id="260" r:id="rId15"/>
    <p:sldId id="275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568B62-5FF4-3153-2CA3-CECC0FC9A651}" name="Devi Datta" initials="DD" userId="S::devi@visionempowertrust.org::3c43577a-5f9e-4fe2-bcc3-7381a9a72d3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kan Mandal" initials="KM" lastIdx="1" clrIdx="0">
    <p:extLst>
      <p:ext uri="{19B8F6BF-5375-455C-9EA6-DF929625EA0E}">
        <p15:presenceInfo xmlns:p15="http://schemas.microsoft.com/office/powerpoint/2012/main" userId="Khokan Mand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900"/>
    <a:srgbClr val="D6A300"/>
    <a:srgbClr val="FFC819"/>
    <a:srgbClr val="F2B800"/>
    <a:srgbClr val="FFCF37"/>
    <a:srgbClr val="FFF8E5"/>
    <a:srgbClr val="F3CA25"/>
    <a:srgbClr val="9F5FCF"/>
    <a:srgbClr val="FFFCF3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microsoft.com/office/2018/10/relationships/authors" Target="author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commentAuthors" Target="comment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9F80E-7452-4F6B-AFD3-208334639E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E7A97-FE07-4968-956E-9D91E784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A97-FE07-4968-956E-9D91E784EF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A97-FE07-4968-956E-9D91E784EF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64F1-547F-418C-B2A0-2A1671CF8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9F40-7423-4CBC-AD80-452A484B6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11F8-7ADB-47A0-9CFD-64054CED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E231-E60C-4E9C-8AE0-B3680096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A21C-C99C-4FDB-B903-4C0F9F11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DC1B-BA9A-4718-8C48-8C0A96D2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FFC53-C7FF-46A7-B5B9-370ACD77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89D5-70D5-4772-9635-0B6A668E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33AD-C016-4D1D-A739-7D726340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A04B-9292-4B90-AE11-3B5AA5AC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5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B98F3-C392-4680-BDD3-EAF53FF4B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AF068-B92C-4BD5-9E49-48D1FFBDB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A646-A70C-41CF-A80D-F81DEA1C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BC39-7350-4856-9AD3-DEA0946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7C50-5BC5-4F3A-8017-0A880B4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D49F-9179-4D4A-A454-AC9990F0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B5D8-6EA5-4224-8A5E-93F539519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54E5-F989-4B27-8A37-1867D5E1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9494-7CEA-47ED-949C-1B205A25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F92F-6859-48D3-91F9-8B99A2B9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41C0-C67E-461F-9BD8-15C51F83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498E-F383-4BAA-AE65-D14DAE7C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58A6-3C78-44CF-88D5-30BCDDCC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0BA0C-EBA2-445D-8FB4-85351EC8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6158-EBA6-4A56-9DDF-2C99219E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BE2C-3ABC-4C53-B56F-E9871939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483C-3382-42C8-9368-A43E5729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EBBF1-1268-48CA-976D-D1DE48053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EDD02-379E-4CFD-B229-4B24DA52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FB775-11B3-4E07-84D6-8D583137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A33A8-1C78-4099-B5B1-6A06BCE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0ED6-BD5D-49DC-A7EB-E89F9E9E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DACD7-A978-4C67-B759-743FDA31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EFD7D-24BF-4D05-A4F7-CE419E59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409E9-6F0C-4E38-A443-ECA2FF3B2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FA8DD-E65C-4A3D-969E-910EC92B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9C193-DDD8-4BE3-A83E-F7F66254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405E4-27E5-4B30-956A-C6E42312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EF422-CCE4-4C9F-B81D-B3617C97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7C7D-4255-4EE2-A379-A3757253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FE46C-08D0-46FF-A69D-9EA1D0EC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BCED6-8496-41A8-9F9C-84C21817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7E9A4-42D4-4D82-86FC-A02DC42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A766C-CBD0-4521-B861-2E04A9E5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9727D-48BE-429A-A7BB-52F134A2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8CBDE-F139-4E04-A120-4361F73E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44E7-E40C-46FD-8A19-B00F9A87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3048-13B3-4F3E-8E22-87714BFB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6A1CD-7CAE-4E97-8716-90E765B1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F54FB-B510-49D0-BDA5-D68EE824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B399-F2AF-4C09-90A0-31FB55B4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380F-6EA9-47AF-9756-219F7172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8298-8F0B-4827-BEBA-AB9AD0F8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F61EA-A6D0-4910-8EC7-27AFD2FF7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AA02-4CFB-477B-A485-14F394C3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D11B-378C-4CF3-ABC1-4F7A6B10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35EE1-9B32-4FF3-97C1-786B997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6DED-3078-44FA-89F8-4D31E5F9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01704-4CC9-4EFE-BCBF-336ACACB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2F83-903A-44A8-B81D-3B1086F0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F6A2-67FF-42D6-802D-6FB283D38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00F0-F47E-47F3-B69C-96123CC253A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32022-7173-40A4-B35B-84891BA9E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4963-B3F4-4891-BE37-83FD526F2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B991-2E82-43AA-B37A-658897787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microsoft.com/office/2007/relationships/hdphoto" Target="../media/hdphoto1.wdp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sv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4" Type="http://schemas.microsoft.com/office/2007/relationships/hdphoto" Target="../media/hdphoto2.wdp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3C207-302C-40CA-A1C0-AEAC7AD48072}"/>
              </a:ext>
            </a:extLst>
          </p:cNvPr>
          <p:cNvGrpSpPr/>
          <p:nvPr/>
        </p:nvGrpSpPr>
        <p:grpSpPr>
          <a:xfrm>
            <a:off x="0" y="-128408"/>
            <a:ext cx="12438337" cy="7187639"/>
            <a:chOff x="-14333" y="-187627"/>
            <a:chExt cx="12438337" cy="71876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D16AA0-8209-410B-81C2-941B082DC96A}"/>
                </a:ext>
              </a:extLst>
            </p:cNvPr>
            <p:cNvSpPr/>
            <p:nvPr/>
          </p:nvSpPr>
          <p:spPr>
            <a:xfrm>
              <a:off x="-14333" y="-50493"/>
              <a:ext cx="7472518" cy="70505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8B0BCC-DF81-40F7-8DB8-32F3CF441FB4}"/>
                </a:ext>
              </a:extLst>
            </p:cNvPr>
            <p:cNvGrpSpPr/>
            <p:nvPr/>
          </p:nvGrpSpPr>
          <p:grpSpPr>
            <a:xfrm>
              <a:off x="7299799" y="-187627"/>
              <a:ext cx="5124205" cy="7136107"/>
              <a:chOff x="7299799" y="75263"/>
              <a:chExt cx="5124205" cy="713610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7EE545-B70D-4787-9D37-D82BE5D3F8DA}"/>
                  </a:ext>
                </a:extLst>
              </p:cNvPr>
              <p:cNvSpPr/>
              <p:nvPr/>
            </p:nvSpPr>
            <p:spPr>
              <a:xfrm>
                <a:off x="7299799" y="75263"/>
                <a:ext cx="5124205" cy="7136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" name="Picture 4" descr="A yellow and black logo&#10;&#10;AI-generated content may be incorrect.">
                <a:extLst>
                  <a:ext uri="{FF2B5EF4-FFF2-40B4-BE49-F238E27FC236}">
                    <a16:creationId xmlns:a16="http://schemas.microsoft.com/office/drawing/2014/main" id="{4A60DF98-B65D-7364-37C3-55E2EA0BB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/>
                        </a14:imgEffect>
                        <a14:imgEffect>
                          <a14:brightnessContras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67488" y="2359064"/>
                <a:ext cx="2547213" cy="25472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687CC-A6CE-42D8-89C9-FADEE026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689" y="2654168"/>
            <a:ext cx="4753468" cy="87981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Georgia Pro"/>
                <a:ea typeface="Calibri Light"/>
                <a:cs typeface="Calibri Light"/>
              </a:rPr>
              <a:t>Regional Update</a:t>
            </a:r>
            <a:endParaRPr lang="en-US" sz="4800" dirty="0">
              <a:solidFill>
                <a:schemeClr val="bg1"/>
              </a:solidFill>
              <a:latin typeface="Georgia Pro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808F0-19AE-A18A-3555-A83262CDE306}"/>
              </a:ext>
            </a:extLst>
          </p:cNvPr>
          <p:cNvSpPr txBox="1">
            <a:spLocks/>
          </p:cNvSpPr>
          <p:nvPr/>
        </p:nvSpPr>
        <p:spPr>
          <a:xfrm>
            <a:off x="1367689" y="3775036"/>
            <a:ext cx="7107466" cy="4763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Region: East &amp;West</a:t>
            </a:r>
            <a:endParaRPr lang="en-US" sz="4800" dirty="0">
              <a:solidFill>
                <a:schemeClr val="bg1"/>
              </a:solidFill>
              <a:latin typeface="Georgia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240299A-5F3C-4A0A-B015-613DFAA244E6}"/>
              </a:ext>
            </a:extLst>
          </p:cNvPr>
          <p:cNvSpPr txBox="1">
            <a:spLocks/>
          </p:cNvSpPr>
          <p:nvPr/>
        </p:nvSpPr>
        <p:spPr>
          <a:xfrm>
            <a:off x="1507437" y="5821615"/>
            <a:ext cx="3413985" cy="323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Speaker: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2061-EE8F-4BDE-988A-F20CEFEA3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69" y="6257728"/>
            <a:ext cx="3413985" cy="3238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258397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DA6ABD6-0D2A-D29D-C293-921B5DBA18B8}"/>
              </a:ext>
            </a:extLst>
          </p:cNvPr>
          <p:cNvGrpSpPr/>
          <p:nvPr/>
        </p:nvGrpSpPr>
        <p:grpSpPr>
          <a:xfrm>
            <a:off x="-168234" y="-30823"/>
            <a:ext cx="12528467" cy="584776"/>
            <a:chOff x="-168234" y="0"/>
            <a:chExt cx="12528467" cy="584776"/>
          </a:xfrm>
          <a:solidFill>
            <a:schemeClr val="bg1">
              <a:lumMod val="95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360E54-71F6-C4FE-0D5A-A9D524DE89EA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000C77-9771-F532-54E5-B0D7A30CA2B6}"/>
                </a:ext>
              </a:extLst>
            </p:cNvPr>
            <p:cNvSpPr txBox="1"/>
            <p:nvPr/>
          </p:nvSpPr>
          <p:spPr>
            <a:xfrm>
              <a:off x="237506" y="0"/>
              <a:ext cx="3348842" cy="584775"/>
            </a:xfrm>
            <a:prstGeom prst="rect">
              <a:avLst/>
            </a:prstGeom>
            <a:grp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3200" dirty="0">
                  <a:latin typeface="+mj-lt"/>
                  <a:ea typeface="Calibri Light"/>
                  <a:cs typeface="Calibri Light"/>
                </a:rPr>
                <a:t>New Initiatives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F4529A9-2E06-FEE8-B95D-400E9F73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979" y="82599"/>
            <a:ext cx="1431928" cy="426507"/>
          </a:xfrm>
          <a:prstGeom prst="rect">
            <a:avLst/>
          </a:prstGeom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2F173D-B452-D2E5-48B6-52FD65E3B9E6}"/>
              </a:ext>
            </a:extLst>
          </p:cNvPr>
          <p:cNvSpPr/>
          <p:nvPr/>
        </p:nvSpPr>
        <p:spPr>
          <a:xfrm>
            <a:off x="11850579" y="6575974"/>
            <a:ext cx="233680" cy="229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93ABD7-B132-470E-863A-2EB261830737}"/>
              </a:ext>
            </a:extLst>
          </p:cNvPr>
          <p:cNvSpPr/>
          <p:nvPr/>
        </p:nvSpPr>
        <p:spPr>
          <a:xfrm>
            <a:off x="11856720" y="6415088"/>
            <a:ext cx="33528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0A88CD-7C8B-401F-ABE5-460D59F8C5F1}"/>
              </a:ext>
            </a:extLst>
          </p:cNvPr>
          <p:cNvGrpSpPr/>
          <p:nvPr/>
        </p:nvGrpSpPr>
        <p:grpSpPr>
          <a:xfrm>
            <a:off x="430795" y="669849"/>
            <a:ext cx="2698195" cy="5862089"/>
            <a:chOff x="328540" y="789711"/>
            <a:chExt cx="2967547" cy="563235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2570117-D827-448F-BC15-66673BBF9D54}"/>
                </a:ext>
              </a:extLst>
            </p:cNvPr>
            <p:cNvSpPr/>
            <p:nvPr/>
          </p:nvSpPr>
          <p:spPr>
            <a:xfrm>
              <a:off x="435930" y="1321985"/>
              <a:ext cx="2860157" cy="8895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6610F8-E9C7-447E-827F-0324DC3AD2E5}"/>
                </a:ext>
              </a:extLst>
            </p:cNvPr>
            <p:cNvGrpSpPr/>
            <p:nvPr/>
          </p:nvGrpSpPr>
          <p:grpSpPr>
            <a:xfrm>
              <a:off x="328540" y="789711"/>
              <a:ext cx="2967547" cy="5632359"/>
              <a:chOff x="328540" y="789711"/>
              <a:chExt cx="2967547" cy="5632359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F4BEDC1-28A2-4E88-81D9-7B4FD710112F}"/>
                  </a:ext>
                </a:extLst>
              </p:cNvPr>
              <p:cNvSpPr/>
              <p:nvPr/>
            </p:nvSpPr>
            <p:spPr>
              <a:xfrm>
                <a:off x="435930" y="2211577"/>
                <a:ext cx="2860157" cy="4210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96888B5-B4F4-4013-93A6-E0744AEED2FB}"/>
                  </a:ext>
                </a:extLst>
              </p:cNvPr>
              <p:cNvGrpSpPr/>
              <p:nvPr/>
            </p:nvGrpSpPr>
            <p:grpSpPr>
              <a:xfrm>
                <a:off x="328540" y="789711"/>
                <a:ext cx="2871854" cy="4067687"/>
                <a:chOff x="328540" y="789711"/>
                <a:chExt cx="2871854" cy="4067687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66A62214-5B1A-43E2-8069-BDC2BB00564D}"/>
                    </a:ext>
                  </a:extLst>
                </p:cNvPr>
                <p:cNvSpPr/>
                <p:nvPr/>
              </p:nvSpPr>
              <p:spPr>
                <a:xfrm>
                  <a:off x="328540" y="789711"/>
                  <a:ext cx="703977" cy="614996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WB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32F8E5E-57A9-4523-A5AA-CD43541C3AFE}"/>
                    </a:ext>
                  </a:extLst>
                </p:cNvPr>
                <p:cNvSpPr txBox="1"/>
                <p:nvPr/>
              </p:nvSpPr>
              <p:spPr>
                <a:xfrm>
                  <a:off x="542254" y="2402963"/>
                  <a:ext cx="2658140" cy="2454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0" i="0" kern="1200" dirty="0">
                      <a:effectLst/>
                      <a:latin typeface="Aptos"/>
                      <a:ea typeface="+mn-ea"/>
                      <a:cs typeface="+mn-cs"/>
                    </a:rPr>
                    <a:t>Science and Math classes for any one grade and continue engaging with the same group for next 3-4 years and this will help in showing impact over the period of 3 years and more beneficial for students as well. </a:t>
                  </a:r>
                  <a:endParaRPr lang="en-US" sz="1600" dirty="0">
                    <a:effectLst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2A099E8-75DA-4B62-A462-804EDF4D04D3}"/>
                    </a:ext>
                  </a:extLst>
                </p:cNvPr>
                <p:cNvSpPr txBox="1"/>
                <p:nvPr/>
              </p:nvSpPr>
              <p:spPr>
                <a:xfrm>
                  <a:off x="648580" y="1429791"/>
                  <a:ext cx="2551814" cy="561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Georgia" panose="02040502050405020303" pitchFamily="18" charset="0"/>
                    </a:rPr>
                    <a:t>Long-Term Science &amp; Math Support</a:t>
                  </a:r>
                </a:p>
              </p:txBody>
            </p:sp>
          </p:grp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082887-F4DC-489C-A8F3-A7D6C5D958A8}"/>
              </a:ext>
            </a:extLst>
          </p:cNvPr>
          <p:cNvGrpSpPr/>
          <p:nvPr/>
        </p:nvGrpSpPr>
        <p:grpSpPr>
          <a:xfrm>
            <a:off x="3235331" y="669849"/>
            <a:ext cx="2698195" cy="5862089"/>
            <a:chOff x="328540" y="789711"/>
            <a:chExt cx="2967547" cy="563235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469896-5B21-4131-BDB8-93214FC16E3E}"/>
                </a:ext>
              </a:extLst>
            </p:cNvPr>
            <p:cNvSpPr/>
            <p:nvPr/>
          </p:nvSpPr>
          <p:spPr>
            <a:xfrm>
              <a:off x="435930" y="1321985"/>
              <a:ext cx="2860157" cy="8895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8D36AD8-5D92-4778-9767-5F956AB5ABA2}"/>
                </a:ext>
              </a:extLst>
            </p:cNvPr>
            <p:cNvGrpSpPr/>
            <p:nvPr/>
          </p:nvGrpSpPr>
          <p:grpSpPr>
            <a:xfrm>
              <a:off x="328540" y="789711"/>
              <a:ext cx="2967547" cy="5632359"/>
              <a:chOff x="328540" y="789711"/>
              <a:chExt cx="2967547" cy="563235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D299E0-DEF8-49ED-B25C-A8B60176A8AB}"/>
                  </a:ext>
                </a:extLst>
              </p:cNvPr>
              <p:cNvSpPr/>
              <p:nvPr/>
            </p:nvSpPr>
            <p:spPr>
              <a:xfrm>
                <a:off x="435930" y="2211577"/>
                <a:ext cx="2860157" cy="4210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51FE2EF-DD18-4170-AA94-958991E6C6D3}"/>
                  </a:ext>
                </a:extLst>
              </p:cNvPr>
              <p:cNvGrpSpPr/>
              <p:nvPr/>
            </p:nvGrpSpPr>
            <p:grpSpPr>
              <a:xfrm>
                <a:off x="328540" y="789711"/>
                <a:ext cx="2871854" cy="4097258"/>
                <a:chOff x="328540" y="789711"/>
                <a:chExt cx="2871854" cy="4097258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C154CA-528D-4CD1-851E-23CB599C6060}"/>
                    </a:ext>
                  </a:extLst>
                </p:cNvPr>
                <p:cNvSpPr/>
                <p:nvPr/>
              </p:nvSpPr>
              <p:spPr>
                <a:xfrm>
                  <a:off x="328540" y="789711"/>
                  <a:ext cx="703977" cy="61499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TN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FA9CCFB-672E-4F09-845F-8403D75BBD4E}"/>
                    </a:ext>
                  </a:extLst>
                </p:cNvPr>
                <p:cNvSpPr txBox="1"/>
                <p:nvPr/>
              </p:nvSpPr>
              <p:spPr>
                <a:xfrm>
                  <a:off x="542254" y="2402963"/>
                  <a:ext cx="2658140" cy="2484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0" i="0" kern="1200" dirty="0">
                      <a:effectLst/>
                      <a:latin typeface="Aptos"/>
                      <a:ea typeface="+mn-ea"/>
                      <a:cs typeface="+mn-cs"/>
                    </a:rPr>
                    <a:t>Science and Math classes for any one grade and continue engaging with the same group for next 3-4 years and this will help in showing impact over the period of 3 years and more beneficial for students as well. </a:t>
                  </a:r>
                  <a:endParaRPr lang="en-US" sz="1600" dirty="0">
                    <a:effectLst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D03D021-E88A-4323-98A4-D2F1D02ED2E1}"/>
                    </a:ext>
                  </a:extLst>
                </p:cNvPr>
                <p:cNvSpPr txBox="1"/>
                <p:nvPr/>
              </p:nvSpPr>
              <p:spPr>
                <a:xfrm>
                  <a:off x="648580" y="1429791"/>
                  <a:ext cx="2551814" cy="561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Georgia" panose="02040502050405020303" pitchFamily="18" charset="0"/>
                    </a:rPr>
                    <a:t>Long-Term Science &amp; Math Support</a:t>
                  </a:r>
                </a:p>
              </p:txBody>
            </p: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7083C4E-F3FE-4A7D-998A-CF32936A2600}"/>
              </a:ext>
            </a:extLst>
          </p:cNvPr>
          <p:cNvGrpSpPr/>
          <p:nvPr/>
        </p:nvGrpSpPr>
        <p:grpSpPr>
          <a:xfrm>
            <a:off x="6021374" y="669849"/>
            <a:ext cx="2698195" cy="5862089"/>
            <a:chOff x="328540" y="789711"/>
            <a:chExt cx="2967547" cy="563235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3A3ECA-5F19-4F3A-BE92-62E4E6B78D3D}"/>
                </a:ext>
              </a:extLst>
            </p:cNvPr>
            <p:cNvSpPr/>
            <p:nvPr/>
          </p:nvSpPr>
          <p:spPr>
            <a:xfrm>
              <a:off x="435930" y="1321985"/>
              <a:ext cx="2860157" cy="88959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4DDEE58-04E8-41D6-8B1E-C6F7EBDE7954}"/>
                </a:ext>
              </a:extLst>
            </p:cNvPr>
            <p:cNvGrpSpPr/>
            <p:nvPr/>
          </p:nvGrpSpPr>
          <p:grpSpPr>
            <a:xfrm>
              <a:off x="328540" y="789711"/>
              <a:ext cx="2967547" cy="5632359"/>
              <a:chOff x="328540" y="789711"/>
              <a:chExt cx="2967547" cy="5632359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87B36A3-726E-4A3B-B877-00BC03EBEECF}"/>
                  </a:ext>
                </a:extLst>
              </p:cNvPr>
              <p:cNvSpPr/>
              <p:nvPr/>
            </p:nvSpPr>
            <p:spPr>
              <a:xfrm>
                <a:off x="435930" y="2211577"/>
                <a:ext cx="2860157" cy="4210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9270A42-BBCB-4272-AE83-C313E9A72034}"/>
                  </a:ext>
                </a:extLst>
              </p:cNvPr>
              <p:cNvGrpSpPr/>
              <p:nvPr/>
            </p:nvGrpSpPr>
            <p:grpSpPr>
              <a:xfrm>
                <a:off x="328540" y="789711"/>
                <a:ext cx="2871854" cy="4097258"/>
                <a:chOff x="328540" y="789711"/>
                <a:chExt cx="2871854" cy="4097258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047D8967-D0FC-45E7-B64B-7385D132406D}"/>
                    </a:ext>
                  </a:extLst>
                </p:cNvPr>
                <p:cNvSpPr/>
                <p:nvPr/>
              </p:nvSpPr>
              <p:spPr>
                <a:xfrm>
                  <a:off x="328540" y="789711"/>
                  <a:ext cx="703977" cy="61499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KR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6E18C46-4693-411B-BC0E-8B3BAB1FF592}"/>
                    </a:ext>
                  </a:extLst>
                </p:cNvPr>
                <p:cNvSpPr txBox="1"/>
                <p:nvPr/>
              </p:nvSpPr>
              <p:spPr>
                <a:xfrm>
                  <a:off x="542254" y="2402963"/>
                  <a:ext cx="2658140" cy="2484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0" i="0" kern="1200" dirty="0">
                      <a:effectLst/>
                      <a:latin typeface="Aptos"/>
                      <a:ea typeface="+mn-ea"/>
                      <a:cs typeface="+mn-cs"/>
                    </a:rPr>
                    <a:t>Science and Math classes for any one grade and continue engaging with the same group for next 3-4 years and this will help in showing impact over the period of 3 years and more beneficial for students as well. </a:t>
                  </a:r>
                  <a:endParaRPr lang="en-US" sz="1600" dirty="0">
                    <a:effectLst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3380FE1-EFC4-4C54-B9DA-12693DF53DCB}"/>
                    </a:ext>
                  </a:extLst>
                </p:cNvPr>
                <p:cNvSpPr txBox="1"/>
                <p:nvPr/>
              </p:nvSpPr>
              <p:spPr>
                <a:xfrm>
                  <a:off x="648580" y="1429791"/>
                  <a:ext cx="2551814" cy="561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Georgia" panose="02040502050405020303" pitchFamily="18" charset="0"/>
                    </a:rPr>
                    <a:t>Long-Term Science &amp; Math Support</a:t>
                  </a:r>
                </a:p>
              </p:txBody>
            </p:sp>
          </p:grp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0E7B922-3D77-4D09-8546-BB18184A98BB}"/>
              </a:ext>
            </a:extLst>
          </p:cNvPr>
          <p:cNvGrpSpPr/>
          <p:nvPr/>
        </p:nvGrpSpPr>
        <p:grpSpPr>
          <a:xfrm>
            <a:off x="8819564" y="644961"/>
            <a:ext cx="2698195" cy="5862090"/>
            <a:chOff x="328540" y="789710"/>
            <a:chExt cx="2967547" cy="563236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45C1179-0417-4FF9-9034-56C4D9EA791A}"/>
                </a:ext>
              </a:extLst>
            </p:cNvPr>
            <p:cNvSpPr/>
            <p:nvPr/>
          </p:nvSpPr>
          <p:spPr>
            <a:xfrm>
              <a:off x="435930" y="1321985"/>
              <a:ext cx="2860157" cy="8895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8CAB173-9D7E-43C1-AE7B-EE5DE0F20926}"/>
                </a:ext>
              </a:extLst>
            </p:cNvPr>
            <p:cNvGrpSpPr/>
            <p:nvPr/>
          </p:nvGrpSpPr>
          <p:grpSpPr>
            <a:xfrm>
              <a:off x="328540" y="789710"/>
              <a:ext cx="2967547" cy="5632360"/>
              <a:chOff x="328540" y="789710"/>
              <a:chExt cx="2967547" cy="563236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6E6C820-75CD-4B79-9837-610A1ADA9139}"/>
                  </a:ext>
                </a:extLst>
              </p:cNvPr>
              <p:cNvSpPr/>
              <p:nvPr/>
            </p:nvSpPr>
            <p:spPr>
              <a:xfrm>
                <a:off x="435930" y="2211577"/>
                <a:ext cx="2860157" cy="42104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8F1A989-35DA-455E-BD2B-4C4B6EC3E051}"/>
                  </a:ext>
                </a:extLst>
              </p:cNvPr>
              <p:cNvGrpSpPr/>
              <p:nvPr/>
            </p:nvGrpSpPr>
            <p:grpSpPr>
              <a:xfrm>
                <a:off x="328540" y="789710"/>
                <a:ext cx="2871854" cy="4097258"/>
                <a:chOff x="328540" y="789710"/>
                <a:chExt cx="2871854" cy="409725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54A607C-4F8F-4A4B-8F85-3FE08E40330A}"/>
                    </a:ext>
                  </a:extLst>
                </p:cNvPr>
                <p:cNvSpPr/>
                <p:nvPr/>
              </p:nvSpPr>
              <p:spPr>
                <a:xfrm>
                  <a:off x="328540" y="789710"/>
                  <a:ext cx="703977" cy="61499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WB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ABAA73D-72CB-417D-B6DB-F1DE030EF281}"/>
                    </a:ext>
                  </a:extLst>
                </p:cNvPr>
                <p:cNvSpPr txBox="1"/>
                <p:nvPr/>
              </p:nvSpPr>
              <p:spPr>
                <a:xfrm>
                  <a:off x="542254" y="2402963"/>
                  <a:ext cx="2658140" cy="2484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b="0" i="0" kern="1200" dirty="0">
                      <a:effectLst/>
                      <a:latin typeface="Aptos"/>
                      <a:ea typeface="+mn-ea"/>
                      <a:cs typeface="+mn-cs"/>
                    </a:rPr>
                    <a:t>Science and Math classes for any one grade and continue engaging with the same group for next 3-4 years and this will help in showing impact over the period of 3 years and more beneficial for students as well. </a:t>
                  </a:r>
                  <a:endParaRPr lang="en-US" sz="1600" dirty="0">
                    <a:effectLst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1600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A2D5CBA-3150-4DA5-889F-69CFDBA98CC8}"/>
                    </a:ext>
                  </a:extLst>
                </p:cNvPr>
                <p:cNvSpPr txBox="1"/>
                <p:nvPr/>
              </p:nvSpPr>
              <p:spPr>
                <a:xfrm>
                  <a:off x="648580" y="1429791"/>
                  <a:ext cx="2551814" cy="5618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Georgia" panose="02040502050405020303" pitchFamily="18" charset="0"/>
                    </a:rPr>
                    <a:t>Long-Term Science &amp; Math Support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365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25E573A-5BDB-4C91-BAD7-E2C278DC89E2}"/>
              </a:ext>
            </a:extLst>
          </p:cNvPr>
          <p:cNvGrpSpPr/>
          <p:nvPr/>
        </p:nvGrpSpPr>
        <p:grpSpPr>
          <a:xfrm>
            <a:off x="-168234" y="-30823"/>
            <a:ext cx="12528467" cy="584776"/>
            <a:chOff x="-168234" y="-30823"/>
            <a:chExt cx="12528467" cy="584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A6ABD6-0D2A-D29D-C293-921B5DBA18B8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360E54-71F6-C4FE-0D5A-A9D524DE89EA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000C77-9771-F532-54E5-B0D7A30CA2B6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334884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Ideas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4529A9-2E06-FEE8-B95D-400E9F73A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000744-D414-48F3-BB07-620EDA7C8775}"/>
              </a:ext>
            </a:extLst>
          </p:cNvPr>
          <p:cNvGrpSpPr/>
          <p:nvPr/>
        </p:nvGrpSpPr>
        <p:grpSpPr>
          <a:xfrm>
            <a:off x="-1806263" y="1755041"/>
            <a:ext cx="3765690" cy="3883291"/>
            <a:chOff x="-1794387" y="1487354"/>
            <a:chExt cx="3765690" cy="388329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E1255F8-4770-44A1-B58F-915BCEB8727D}"/>
                </a:ext>
              </a:extLst>
            </p:cNvPr>
            <p:cNvSpPr/>
            <p:nvPr/>
          </p:nvSpPr>
          <p:spPr>
            <a:xfrm>
              <a:off x="-1794387" y="1487354"/>
              <a:ext cx="3765690" cy="38832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 descr="Lightbulb and gear with solid fill">
              <a:extLst>
                <a:ext uri="{FF2B5EF4-FFF2-40B4-BE49-F238E27FC236}">
                  <a16:creationId xmlns:a16="http://schemas.microsoft.com/office/drawing/2014/main" id="{C7A5496B-3B62-44C7-901A-D01410A2C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449888" y="1888465"/>
              <a:ext cx="2981687" cy="3081067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B4B69B-D3DD-4684-85CD-A316A648E0C1}"/>
              </a:ext>
            </a:extLst>
          </p:cNvPr>
          <p:cNvGrpSpPr/>
          <p:nvPr/>
        </p:nvGrpSpPr>
        <p:grpSpPr>
          <a:xfrm>
            <a:off x="2405922" y="3889052"/>
            <a:ext cx="4377674" cy="2345671"/>
            <a:chOff x="951057" y="1428107"/>
            <a:chExt cx="3400746" cy="176715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98EA8A2-48A0-434A-9D1A-8799CDC3C5F9}"/>
                </a:ext>
              </a:extLst>
            </p:cNvPr>
            <p:cNvSpPr/>
            <p:nvPr/>
          </p:nvSpPr>
          <p:spPr>
            <a:xfrm>
              <a:off x="951057" y="1428107"/>
              <a:ext cx="3400746" cy="17671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E54CAA-734D-44AF-8A04-2360C0B89058}"/>
                </a:ext>
              </a:extLst>
            </p:cNvPr>
            <p:cNvSpPr txBox="1"/>
            <p:nvPr/>
          </p:nvSpPr>
          <p:spPr>
            <a:xfrm>
              <a:off x="1018076" y="1448156"/>
              <a:ext cx="800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02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F7990A-609C-4749-8520-E7CBE6529586}"/>
                </a:ext>
              </a:extLst>
            </p:cNvPr>
            <p:cNvSpPr txBox="1"/>
            <p:nvPr/>
          </p:nvSpPr>
          <p:spPr>
            <a:xfrm>
              <a:off x="1177089" y="1998543"/>
              <a:ext cx="2887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WB team is planning for the summer camp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57BABD5-28A3-41BE-B874-B6B494AB4E11}"/>
              </a:ext>
            </a:extLst>
          </p:cNvPr>
          <p:cNvGrpSpPr/>
          <p:nvPr/>
        </p:nvGrpSpPr>
        <p:grpSpPr>
          <a:xfrm>
            <a:off x="7218593" y="3889052"/>
            <a:ext cx="4377673" cy="2382053"/>
            <a:chOff x="951057" y="1428107"/>
            <a:chExt cx="3400746" cy="176715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0EB1B83-4AA8-4307-AF47-B24C833CDE60}"/>
                </a:ext>
              </a:extLst>
            </p:cNvPr>
            <p:cNvSpPr/>
            <p:nvPr/>
          </p:nvSpPr>
          <p:spPr>
            <a:xfrm>
              <a:off x="951057" y="1428107"/>
              <a:ext cx="3400746" cy="17671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4FBB85-3A5A-4681-B9F1-324D2DEB91CA}"/>
                </a:ext>
              </a:extLst>
            </p:cNvPr>
            <p:cNvSpPr txBox="1"/>
            <p:nvPr/>
          </p:nvSpPr>
          <p:spPr>
            <a:xfrm>
              <a:off x="1018076" y="1448156"/>
              <a:ext cx="800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04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332193-5DF3-41B6-BEB9-C6FCA8ED7D3C}"/>
                </a:ext>
              </a:extLst>
            </p:cNvPr>
            <p:cNvSpPr txBox="1"/>
            <p:nvPr/>
          </p:nvSpPr>
          <p:spPr>
            <a:xfrm>
              <a:off x="1240238" y="1975024"/>
              <a:ext cx="2887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 are planning for summer camp in XYZ State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0A8611-AEB3-4B1C-A664-29802B505E59}"/>
              </a:ext>
            </a:extLst>
          </p:cNvPr>
          <p:cNvGrpSpPr/>
          <p:nvPr/>
        </p:nvGrpSpPr>
        <p:grpSpPr>
          <a:xfrm>
            <a:off x="7183331" y="995667"/>
            <a:ext cx="4377675" cy="2382052"/>
            <a:chOff x="951057" y="1428107"/>
            <a:chExt cx="3400746" cy="1767156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4FCDD85D-3BF6-4815-BA93-0A22BC428B37}"/>
                </a:ext>
              </a:extLst>
            </p:cNvPr>
            <p:cNvSpPr/>
            <p:nvPr/>
          </p:nvSpPr>
          <p:spPr>
            <a:xfrm>
              <a:off x="951057" y="1428107"/>
              <a:ext cx="3400746" cy="17671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686A7AF-29B3-48F3-8373-D552F1C6EC4C}"/>
                </a:ext>
              </a:extLst>
            </p:cNvPr>
            <p:cNvSpPr txBox="1"/>
            <p:nvPr/>
          </p:nvSpPr>
          <p:spPr>
            <a:xfrm>
              <a:off x="1018076" y="1448156"/>
              <a:ext cx="800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03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81E828-ED36-4180-B81A-59FD97A843F3}"/>
                </a:ext>
              </a:extLst>
            </p:cNvPr>
            <p:cNvSpPr txBox="1"/>
            <p:nvPr/>
          </p:nvSpPr>
          <p:spPr>
            <a:xfrm>
              <a:off x="1235302" y="1988519"/>
              <a:ext cx="2887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WB team is planning for the summer camp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20C535-9F84-44C6-87BF-B3F14130ED49}"/>
              </a:ext>
            </a:extLst>
          </p:cNvPr>
          <p:cNvSpPr/>
          <p:nvPr/>
        </p:nvSpPr>
        <p:spPr>
          <a:xfrm>
            <a:off x="11856720" y="6415088"/>
            <a:ext cx="33528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4F04F4-C1A3-4B6C-A25A-CA11F872A4B3}"/>
              </a:ext>
            </a:extLst>
          </p:cNvPr>
          <p:cNvGrpSpPr/>
          <p:nvPr/>
        </p:nvGrpSpPr>
        <p:grpSpPr>
          <a:xfrm>
            <a:off x="2492193" y="1022692"/>
            <a:ext cx="4377675" cy="2382052"/>
            <a:chOff x="951057" y="1428107"/>
            <a:chExt cx="3400746" cy="176715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EABA7D1-04A8-4BAC-A62A-03A5295DD088}"/>
                </a:ext>
              </a:extLst>
            </p:cNvPr>
            <p:cNvSpPr/>
            <p:nvPr/>
          </p:nvSpPr>
          <p:spPr>
            <a:xfrm>
              <a:off x="951057" y="1428107"/>
              <a:ext cx="3400746" cy="176715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CE9484-67E1-4D90-80A0-42378D703CBE}"/>
                </a:ext>
              </a:extLst>
            </p:cNvPr>
            <p:cNvSpPr txBox="1"/>
            <p:nvPr/>
          </p:nvSpPr>
          <p:spPr>
            <a:xfrm>
              <a:off x="1018076" y="1448156"/>
              <a:ext cx="800449" cy="479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4"/>
                  </a:solidFill>
                  <a:latin typeface="Georgia" panose="02040502050405020303" pitchFamily="18" charset="0"/>
                </a:rPr>
                <a:t>01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87EC82-AB02-4416-9858-343917539EB7}"/>
                </a:ext>
              </a:extLst>
            </p:cNvPr>
            <p:cNvSpPr txBox="1"/>
            <p:nvPr/>
          </p:nvSpPr>
          <p:spPr>
            <a:xfrm>
              <a:off x="1243173" y="1992269"/>
              <a:ext cx="2887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WB team is planning for the summer camp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73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25E573A-5BDB-4C91-BAD7-E2C278DC89E2}"/>
              </a:ext>
            </a:extLst>
          </p:cNvPr>
          <p:cNvGrpSpPr/>
          <p:nvPr/>
        </p:nvGrpSpPr>
        <p:grpSpPr>
          <a:xfrm>
            <a:off x="-168234" y="-30823"/>
            <a:ext cx="12528467" cy="584776"/>
            <a:chOff x="-168234" y="-30823"/>
            <a:chExt cx="12528467" cy="584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A6ABD6-0D2A-D29D-C293-921B5DBA18B8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360E54-71F6-C4FE-0D5A-A9D524DE89EA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000C77-9771-F532-54E5-B0D7A30CA2B6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334884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Challenges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4529A9-2E06-FEE8-B95D-400E9F73A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F0179-B940-40C5-8476-6E3D081B2CA6}"/>
              </a:ext>
            </a:extLst>
          </p:cNvPr>
          <p:cNvGrpSpPr/>
          <p:nvPr/>
        </p:nvGrpSpPr>
        <p:grpSpPr>
          <a:xfrm>
            <a:off x="-51370" y="5504111"/>
            <a:ext cx="1866530" cy="1353889"/>
            <a:chOff x="-50609" y="5504111"/>
            <a:chExt cx="1866530" cy="135388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CF42378-FEAE-4FEA-8DA6-AD08234A64B3}"/>
                </a:ext>
              </a:extLst>
            </p:cNvPr>
            <p:cNvSpPr/>
            <p:nvPr/>
          </p:nvSpPr>
          <p:spPr>
            <a:xfrm>
              <a:off x="1162799" y="5718219"/>
              <a:ext cx="653122" cy="1139781"/>
            </a:xfrm>
            <a:prstGeom prst="roundRect">
              <a:avLst>
                <a:gd name="adj" fmla="val 55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B1BAB6-0951-41BD-AE0F-4C01912EC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558" b="99644" l="20200" r="77867">
                          <a14:foregroundMark x1="44333" y1="17082" x2="54667" y2="16370"/>
                          <a14:foregroundMark x1="54667" y1="16370" x2="44333" y2="18387"/>
                          <a14:foregroundMark x1="44333" y1="18387" x2="49600" y2="16845"/>
                          <a14:foregroundMark x1="47733" y1="13879" x2="45733" y2="18387"/>
                          <a14:foregroundMark x1="52267" y1="13642" x2="55733" y2="16133"/>
                          <a14:foregroundMark x1="42867" y1="20285" x2="53933" y2="10558"/>
                          <a14:foregroundMark x1="53933" y1="10558" x2="56133" y2="15540"/>
                          <a14:foregroundMark x1="59000" y1="36418" x2="61551" y2="36148"/>
                          <a14:foregroundMark x1="72196" y1="37072" x2="77867" y2="49941"/>
                          <a14:foregroundMark x1="77867" y1="49941" x2="77867" y2="94425"/>
                          <a14:foregroundMark x1="77867" y1="94425" x2="23067" y2="96916"/>
                          <a14:foregroundMark x1="23067" y1="96916" x2="22133" y2="77817"/>
                          <a14:foregroundMark x1="22133" y1="77817" x2="27467" y2="52906"/>
                          <a14:foregroundMark x1="27467" y1="52906" x2="41200" y2="20878"/>
                          <a14:foregroundMark x1="41200" y1="20878" x2="51400" y2="26216"/>
                          <a14:foregroundMark x1="51400" y1="26216" x2="53933" y2="43416"/>
                          <a14:foregroundMark x1="53933" y1="43416" x2="63033" y2="37072"/>
                          <a14:foregroundMark x1="61556" y1="36133" x2="49800" y2="38197"/>
                          <a14:foregroundMark x1="49800" y1="38197" x2="45733" y2="62159"/>
                          <a14:foregroundMark x1="45733" y1="62159" x2="35267" y2="81851"/>
                          <a14:foregroundMark x1="35267" y1="81851" x2="23533" y2="74496"/>
                          <a14:foregroundMark x1="23533" y1="74496" x2="38267" y2="40332"/>
                          <a14:foregroundMark x1="38267" y1="40332" x2="39800" y2="59431"/>
                          <a14:foregroundMark x1="39800" y1="59431" x2="63533" y2="63464"/>
                          <a14:foregroundMark x1="63533" y1="63464" x2="61733" y2="45907"/>
                          <a14:foregroundMark x1="61733" y1="45907" x2="64800" y2="65836"/>
                          <a14:foregroundMark x1="64800" y1="65836" x2="65167" y2="37072"/>
                          <a14:foregroundMark x1="66764" y1="37072" x2="73933" y2="74852"/>
                          <a14:foregroundMark x1="73933" y1="74852" x2="64067" y2="75919"/>
                          <a14:foregroundMark x1="35400" y1="55279" x2="33200" y2="75682"/>
                          <a14:foregroundMark x1="33200" y1="75682" x2="42333" y2="62871"/>
                          <a14:foregroundMark x1="42333" y1="62871" x2="38867" y2="55635"/>
                          <a14:foregroundMark x1="44867" y1="44365" x2="41467" y2="88375"/>
                          <a14:foregroundMark x1="41467" y1="88375" x2="27867" y2="91222"/>
                          <a14:foregroundMark x1="27867" y1="91222" x2="41200" y2="85291"/>
                          <a14:foregroundMark x1="41200" y1="85291" x2="72200" y2="47924"/>
                          <a14:foregroundMark x1="72200" y1="47924" x2="70733" y2="77817"/>
                          <a14:foregroundMark x1="70733" y1="77817" x2="65333" y2="94543"/>
                          <a14:foregroundMark x1="65333" y1="94543" x2="76867" y2="86714"/>
                          <a14:foregroundMark x1="76867" y1="86714" x2="71333" y2="92883"/>
                          <a14:foregroundMark x1="54867" y1="50890" x2="41333" y2="80308"/>
                          <a14:foregroundMark x1="41333" y1="80308" x2="32200" y2="68090"/>
                          <a14:foregroundMark x1="32200" y1="68090" x2="23733" y2="83155"/>
                          <a14:foregroundMark x1="23733" y1="83155" x2="32667" y2="93950"/>
                          <a14:foregroundMark x1="32667" y1="93950" x2="42067" y2="79478"/>
                          <a14:foregroundMark x1="42067" y1="79478" x2="49200" y2="43298"/>
                          <a14:foregroundMark x1="49200" y1="43298" x2="36867" y2="53499"/>
                          <a14:foregroundMark x1="36867" y1="53499" x2="53000" y2="54211"/>
                          <a14:foregroundMark x1="53000" y1="54211" x2="47733" y2="45670"/>
                          <a14:foregroundMark x1="35067" y1="50890" x2="44933" y2="38316"/>
                          <a14:foregroundMark x1="44933" y1="38316" x2="47600" y2="30249"/>
                          <a14:foregroundMark x1="40533" y1="25504" x2="48200" y2="13760"/>
                          <a14:foregroundMark x1="48200" y1="13760" x2="41933" y2="20047"/>
                          <a14:foregroundMark x1="44133" y1="15540" x2="48133" y2="12574"/>
                          <a14:foregroundMark x1="73410" y1="35983" x2="77867" y2="36655"/>
                          <a14:foregroundMark x1="60698" y1="34064" x2="61410" y2="34172"/>
                          <a14:foregroundMark x1="59000" y1="33808" x2="60617" y2="34052"/>
                          <a14:foregroundMark x1="69333" y1="62989" x2="69333" y2="62989"/>
                          <a14:foregroundMark x1="55400" y1="19098" x2="55000" y2="17438"/>
                          <a14:foregroundMark x1="59764" y1="32168" x2="60667" y2="35469"/>
                          <a14:foregroundMark x1="55733" y1="17438" x2="59631" y2="31685"/>
                          <a14:foregroundMark x1="59685" y1="31515" x2="56600" y2="19098"/>
                          <a14:foregroundMark x1="60667" y1="35469" x2="59839" y2="32137"/>
                          <a14:foregroundMark x1="60224" y1="35923" x2="60867" y2="38909"/>
                          <a14:foregroundMark x1="59443" y1="32297" x2="60217" y2="35890"/>
                          <a14:foregroundMark x1="56600" y1="19098" x2="59442" y2="32291"/>
                          <a14:foregroundMark x1="60867" y1="38909" x2="55200" y2="18387"/>
                          <a14:foregroundMark x1="39800" y1="23250" x2="49200" y2="13405"/>
                          <a14:foregroundMark x1="49200" y1="13405" x2="38000" y2="25860"/>
                          <a14:foregroundMark x1="38000" y1="25860" x2="49467" y2="14472"/>
                          <a14:foregroundMark x1="49467" y1="14472" x2="41800" y2="23250"/>
                          <a14:foregroundMark x1="22533" y1="84579" x2="38200" y2="98577"/>
                          <a14:foregroundMark x1="38200" y1="98577" x2="65133" y2="95492"/>
                          <a14:foregroundMark x1="65133" y1="95492" x2="76200" y2="97034"/>
                          <a14:foregroundMark x1="76200" y1="97034" x2="28400" y2="97628"/>
                          <a14:foregroundMark x1="28400" y1="97628" x2="20200" y2="76868"/>
                          <a14:foregroundMark x1="21267" y1="83630" x2="21667" y2="99644"/>
                          <a14:foregroundMark x1="22000" y1="80427" x2="22000" y2="90985"/>
                          <a14:foregroundMark x1="35800" y1="58600" x2="33400" y2="59193"/>
                          <a14:foregroundMark x1="45733" y1="38316" x2="54133" y2="27521"/>
                          <a14:foregroundMark x1="54133" y1="27521" x2="49400" y2="33808"/>
                          <a14:backgroundMark x1="60267" y1="29656" x2="61733" y2="29063"/>
                          <a14:backgroundMark x1="62067" y1="32266" x2="65333" y2="31910"/>
                          <a14:backgroundMark x1="62667" y1="34520" x2="64467" y2="33571"/>
                          <a14:backgroundMark x1="66867" y1="33571" x2="65200" y2="28114"/>
                          <a14:backgroundMark x1="60867" y1="32859" x2="61200" y2="31673"/>
                          <a14:backgroundMark x1="62133" y1="34520" x2="73933" y2="34520"/>
                          <a14:backgroundMark x1="61933" y1="30368" x2="69400" y2="30368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5" t="7427" r="22129"/>
            <a:stretch/>
          </p:blipFill>
          <p:spPr>
            <a:xfrm>
              <a:off x="-50609" y="5504111"/>
              <a:ext cx="1499414" cy="1353889"/>
            </a:xfrm>
            <a:prstGeom prst="rect">
              <a:avLst/>
            </a:prstGeom>
            <a:noFill/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372001-CDD5-47F0-B07F-F22F2BD94B73}"/>
              </a:ext>
            </a:extLst>
          </p:cNvPr>
          <p:cNvSpPr txBox="1"/>
          <p:nvPr/>
        </p:nvSpPr>
        <p:spPr>
          <a:xfrm>
            <a:off x="1162799" y="1168556"/>
            <a:ext cx="3175285" cy="107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1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Facing Difficulties In 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7181B0-C804-4C19-8A03-06ADB03D2FC1}"/>
              </a:ext>
            </a:extLst>
          </p:cNvPr>
          <p:cNvSpPr/>
          <p:nvPr/>
        </p:nvSpPr>
        <p:spPr>
          <a:xfrm>
            <a:off x="11856720" y="6415088"/>
            <a:ext cx="33528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87B7-D4E4-449A-A3F1-6453577909C6}"/>
              </a:ext>
            </a:extLst>
          </p:cNvPr>
          <p:cNvSpPr txBox="1"/>
          <p:nvPr/>
        </p:nvSpPr>
        <p:spPr>
          <a:xfrm>
            <a:off x="2335621" y="3798060"/>
            <a:ext cx="3402988" cy="75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4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Facing Difficulties In 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C11C-CFC5-420F-8C4E-E0C73A89256C}"/>
              </a:ext>
            </a:extLst>
          </p:cNvPr>
          <p:cNvSpPr txBox="1"/>
          <p:nvPr/>
        </p:nvSpPr>
        <p:spPr>
          <a:xfrm>
            <a:off x="6632892" y="3798060"/>
            <a:ext cx="389208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5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Facing Difficulties In 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37B88-0D6C-45BC-81E1-78735B30047A}"/>
              </a:ext>
            </a:extLst>
          </p:cNvPr>
          <p:cNvSpPr txBox="1"/>
          <p:nvPr/>
        </p:nvSpPr>
        <p:spPr>
          <a:xfrm>
            <a:off x="4624593" y="1168556"/>
            <a:ext cx="3306726" cy="75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2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Facing Difficulties In 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33706-94D0-4450-91C9-ED0160B839FD}"/>
              </a:ext>
            </a:extLst>
          </p:cNvPr>
          <p:cNvSpPr txBox="1"/>
          <p:nvPr/>
        </p:nvSpPr>
        <p:spPr>
          <a:xfrm>
            <a:off x="7931319" y="1214592"/>
            <a:ext cx="373968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3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Facing Difficulties In CT</a:t>
            </a:r>
          </a:p>
        </p:txBody>
      </p:sp>
    </p:spTree>
    <p:extLst>
      <p:ext uri="{BB962C8B-B14F-4D97-AF65-F5344CB8AC3E}">
        <p14:creationId xmlns:p14="http://schemas.microsoft.com/office/powerpoint/2010/main" val="78672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012FD3-598A-4E9C-A807-3CB5E59EAB1A}"/>
              </a:ext>
            </a:extLst>
          </p:cNvPr>
          <p:cNvGrpSpPr/>
          <p:nvPr/>
        </p:nvGrpSpPr>
        <p:grpSpPr>
          <a:xfrm>
            <a:off x="-168234" y="-30822"/>
            <a:ext cx="12528467" cy="584776"/>
            <a:chOff x="-168234" y="-30823"/>
            <a:chExt cx="12528467" cy="584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F31FA1-A1D9-4925-B0A6-0D26E6E4291E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7CDD74-8CA5-4CD2-8B04-D78CB2F63474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3F35C7-68C4-46D4-ADEC-32CF0F5F754C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334884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Case Studies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6521B3-27A9-46FB-9596-A18DA9588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5E1B9F-4206-47DD-89C5-C3D086710AB6}"/>
              </a:ext>
            </a:extLst>
          </p:cNvPr>
          <p:cNvSpPr txBox="1"/>
          <p:nvPr/>
        </p:nvSpPr>
        <p:spPr>
          <a:xfrm>
            <a:off x="1225272" y="1131160"/>
            <a:ext cx="6064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Practices to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worked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Strategies that can be replicated by other regions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463BC-4AE5-4817-AC31-1AC186828CBD}"/>
              </a:ext>
            </a:extLst>
          </p:cNvPr>
          <p:cNvSpPr txBox="1"/>
          <p:nvPr/>
        </p:nvSpPr>
        <p:spPr>
          <a:xfrm>
            <a:off x="1225272" y="2170031"/>
            <a:ext cx="6262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Voices from the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Quotes or audio snippets from students, teachers,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Photos/videos from classroom sessions (if available)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C7D4AC-9027-48FB-ABB8-E619D7F6E422}"/>
              </a:ext>
            </a:extLst>
          </p:cNvPr>
          <p:cNvSpPr/>
          <p:nvPr/>
        </p:nvSpPr>
        <p:spPr>
          <a:xfrm>
            <a:off x="11856720" y="6415089"/>
            <a:ext cx="33528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E0623-E786-4E33-AADD-DC906B6C80AF}"/>
              </a:ext>
            </a:extLst>
          </p:cNvPr>
          <p:cNvSpPr txBox="1"/>
          <p:nvPr/>
        </p:nvSpPr>
        <p:spPr>
          <a:xfrm>
            <a:off x="1225272" y="3208902"/>
            <a:ext cx="62630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brief case studies here to illustrate successful strategies or replicable models.</a:t>
            </a:r>
          </a:p>
          <a:p>
            <a:r>
              <a:rPr lang="en-US" dirty="0"/>
              <a:t>Example: “How XYZ School Students improved score in exam after VE intervention.”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human-centered case studies focused on individuals or schools, highlighting their journey, quotes, or impact stories.</a:t>
            </a:r>
          </a:p>
          <a:p>
            <a:r>
              <a:rPr lang="en-US" dirty="0"/>
              <a:t>Example: “Case Study: HEXIS implementation at ABC School improved Braille literacy in 3 months.”</a:t>
            </a:r>
          </a:p>
        </p:txBody>
      </p:sp>
    </p:spTree>
    <p:extLst>
      <p:ext uri="{BB962C8B-B14F-4D97-AF65-F5344CB8AC3E}">
        <p14:creationId xmlns:p14="http://schemas.microsoft.com/office/powerpoint/2010/main" val="200081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453FE-643A-66D0-7E47-FD18B453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EF355D-0558-4633-AE4E-343CB011B612}"/>
              </a:ext>
            </a:extLst>
          </p:cNvPr>
          <p:cNvGrpSpPr/>
          <p:nvPr/>
        </p:nvGrpSpPr>
        <p:grpSpPr>
          <a:xfrm>
            <a:off x="-156410" y="-2813328"/>
            <a:ext cx="12773755" cy="12590990"/>
            <a:chOff x="-156410" y="-2813328"/>
            <a:chExt cx="12773755" cy="1259099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776AFB-1F39-8A8F-30C0-00003DF824C0}"/>
                </a:ext>
              </a:extLst>
            </p:cNvPr>
            <p:cNvSpPr txBox="1"/>
            <p:nvPr/>
          </p:nvSpPr>
          <p:spPr>
            <a:xfrm>
              <a:off x="3289300" y="1905000"/>
              <a:ext cx="5080000" cy="20193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8192B3-635C-FECB-CAD7-4C62C3E405E3}"/>
                </a:ext>
              </a:extLst>
            </p:cNvPr>
            <p:cNvSpPr txBox="1"/>
            <p:nvPr/>
          </p:nvSpPr>
          <p:spPr>
            <a:xfrm>
              <a:off x="4049568" y="2934855"/>
              <a:ext cx="410691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5400" b="1" dirty="0">
                  <a:latin typeface="Georgia Pro"/>
                  <a:ea typeface="Calibri Light"/>
                  <a:cs typeface="Calibri Light"/>
                </a:rPr>
                <a:t>Thank You</a:t>
              </a:r>
            </a:p>
          </p:txBody>
        </p:sp>
        <p:sp>
          <p:nvSpPr>
            <p:cNvPr id="4" name="Chord 3">
              <a:extLst>
                <a:ext uri="{FF2B5EF4-FFF2-40B4-BE49-F238E27FC236}">
                  <a16:creationId xmlns:a16="http://schemas.microsoft.com/office/drawing/2014/main" id="{4028861B-A1FE-4859-87A2-170C60FC2842}"/>
                </a:ext>
              </a:extLst>
            </p:cNvPr>
            <p:cNvSpPr/>
            <p:nvPr/>
          </p:nvSpPr>
          <p:spPr>
            <a:xfrm rot="3887022">
              <a:off x="-156410" y="5787189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5E2ACCA7-07E7-42EC-8DF2-803E2C7B969C}"/>
                </a:ext>
              </a:extLst>
            </p:cNvPr>
            <p:cNvSpPr/>
            <p:nvPr/>
          </p:nvSpPr>
          <p:spPr>
            <a:xfrm rot="14730830">
              <a:off x="8562475" y="-2747212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DDE2D88B-9573-414A-B2BC-CD3654E42340}"/>
                </a:ext>
              </a:extLst>
            </p:cNvPr>
            <p:cNvSpPr/>
            <p:nvPr/>
          </p:nvSpPr>
          <p:spPr>
            <a:xfrm rot="14730830">
              <a:off x="8779272" y="-2813328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>
              <a:extLst>
                <a:ext uri="{FF2B5EF4-FFF2-40B4-BE49-F238E27FC236}">
                  <a16:creationId xmlns:a16="http://schemas.microsoft.com/office/drawing/2014/main" id="{F3EDCD8C-9E85-4BE0-8C32-98478C012609}"/>
                </a:ext>
              </a:extLst>
            </p:cNvPr>
            <p:cNvSpPr/>
            <p:nvPr/>
          </p:nvSpPr>
          <p:spPr>
            <a:xfrm rot="3887022">
              <a:off x="-4010" y="5939589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1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4AF38E-7FEC-4DDD-8191-CFF940B4B44C}"/>
              </a:ext>
            </a:extLst>
          </p:cNvPr>
          <p:cNvGrpSpPr/>
          <p:nvPr/>
        </p:nvGrpSpPr>
        <p:grpSpPr>
          <a:xfrm>
            <a:off x="-168234" y="-30823"/>
            <a:ext cx="14252369" cy="6703086"/>
            <a:chOff x="-168234" y="-30823"/>
            <a:chExt cx="14252369" cy="670308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DE5211-F54F-4C2D-B93A-8821A8A91EC7}"/>
                </a:ext>
              </a:extLst>
            </p:cNvPr>
            <p:cNvCxnSpPr/>
            <p:nvPr/>
          </p:nvCxnSpPr>
          <p:spPr>
            <a:xfrm>
              <a:off x="14084135" y="149629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7A34DE2-902B-42F2-B0FF-AF749B678E57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-30823"/>
              <a:chExt cx="12528467" cy="58477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016B1C5-2514-498B-BB9F-94CB3A0C08A6}"/>
                  </a:ext>
                </a:extLst>
              </p:cNvPr>
              <p:cNvGrpSpPr/>
              <p:nvPr/>
            </p:nvGrpSpPr>
            <p:grpSpPr>
              <a:xfrm>
                <a:off x="-168234" y="-30823"/>
                <a:ext cx="12528467" cy="584776"/>
                <a:chOff x="-168234" y="0"/>
                <a:chExt cx="12528467" cy="5847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EF59E08-ED83-4D25-9FF7-F5C4C0144078}"/>
                    </a:ext>
                  </a:extLst>
                </p:cNvPr>
                <p:cNvSpPr/>
                <p:nvPr/>
              </p:nvSpPr>
              <p:spPr>
                <a:xfrm>
                  <a:off x="-168234" y="0"/>
                  <a:ext cx="12528467" cy="58477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F63FF7A-2667-472C-94BB-804B0C4507A3}"/>
                    </a:ext>
                  </a:extLst>
                </p:cNvPr>
                <p:cNvSpPr txBox="1"/>
                <p:nvPr/>
              </p:nvSpPr>
              <p:spPr>
                <a:xfrm>
                  <a:off x="237506" y="0"/>
                  <a:ext cx="3348842" cy="584775"/>
                </a:xfrm>
                <a:prstGeom prst="rect">
                  <a:avLst/>
                </a:prstGeom>
                <a:grpFill/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en-US" sz="3200" dirty="0">
                      <a:latin typeface="+mj-lt"/>
                      <a:ea typeface="Calibri Light"/>
                      <a:cs typeface="Calibri Light"/>
                    </a:rPr>
                    <a:t>Agenda</a:t>
                  </a:r>
                </a:p>
              </p:txBody>
            </p:sp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82C1AA60-5FBF-4886-A690-482A30307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24979" y="82599"/>
                <a:ext cx="1431928" cy="4265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F10D55-087D-41F6-B4D3-F8874790588C}"/>
                </a:ext>
              </a:extLst>
            </p:cNvPr>
            <p:cNvSpPr txBox="1"/>
            <p:nvPr/>
          </p:nvSpPr>
          <p:spPr>
            <a:xfrm>
              <a:off x="1800127" y="4673702"/>
              <a:ext cx="2053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Georgia" panose="02040502050405020303" pitchFamily="18" charset="0"/>
                  <a:cs typeface="Times New Roman" panose="02020603050405020304" pitchFamily="18" charset="0"/>
                </a:rPr>
                <a:t>Agenda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94A6442-0E2B-483F-BB36-67E2F6CDE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005" y="1848618"/>
              <a:ext cx="2782029" cy="2825083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74E66E-056B-4A5F-8902-11F547F9F7A8}"/>
                </a:ext>
              </a:extLst>
            </p:cNvPr>
            <p:cNvSpPr/>
            <p:nvPr/>
          </p:nvSpPr>
          <p:spPr>
            <a:xfrm>
              <a:off x="11887200" y="6415088"/>
              <a:ext cx="304800" cy="25717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7529E9-8F91-4CEF-844A-8E6936B72D43}"/>
                </a:ext>
              </a:extLst>
            </p:cNvPr>
            <p:cNvSpPr txBox="1"/>
            <p:nvPr/>
          </p:nvSpPr>
          <p:spPr>
            <a:xfrm>
              <a:off x="6211416" y="1501931"/>
              <a:ext cx="495534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States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Team Structure Overview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School Details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Program Coverage Overview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Program Highlights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Work in progress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New Initiatives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Ideas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Challenges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Georgia" panose="02040502050405020303" pitchFamily="18" charset="0"/>
                </a:rPr>
                <a:t>Case Studies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330714" y="15168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32272" y="-35775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334884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States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874E66E-056B-4A5F-8902-11F547F9F7A8}"/>
              </a:ext>
            </a:extLst>
          </p:cNvPr>
          <p:cNvSpPr/>
          <p:nvPr/>
        </p:nvSpPr>
        <p:spPr>
          <a:xfrm>
            <a:off x="11876428" y="6448379"/>
            <a:ext cx="30480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245C74-D153-446D-B728-62EE878FB435}"/>
              </a:ext>
            </a:extLst>
          </p:cNvPr>
          <p:cNvGrpSpPr/>
          <p:nvPr/>
        </p:nvGrpSpPr>
        <p:grpSpPr>
          <a:xfrm>
            <a:off x="4167579" y="1244986"/>
            <a:ext cx="4806860" cy="5460568"/>
            <a:chOff x="7178675" y="986910"/>
            <a:chExt cx="4692651" cy="5330825"/>
          </a:xfrm>
          <a:solidFill>
            <a:schemeClr val="bg1">
              <a:lumMod val="85000"/>
            </a:schemeClr>
          </a:solidFill>
        </p:grpSpPr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3FA24786-C807-4C2A-8D36-5B75113A6E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7125" y="2850635"/>
              <a:ext cx="654050" cy="1011238"/>
            </a:xfrm>
            <a:custGeom>
              <a:avLst/>
              <a:gdLst>
                <a:gd name="T0" fmla="*/ 236 w 412"/>
                <a:gd name="T1" fmla="*/ 622 h 637"/>
                <a:gd name="T2" fmla="*/ 232 w 412"/>
                <a:gd name="T3" fmla="*/ 591 h 637"/>
                <a:gd name="T4" fmla="*/ 403 w 412"/>
                <a:gd name="T5" fmla="*/ 62 h 637"/>
                <a:gd name="T6" fmla="*/ 335 w 412"/>
                <a:gd name="T7" fmla="*/ 50 h 637"/>
                <a:gd name="T8" fmla="*/ 295 w 412"/>
                <a:gd name="T9" fmla="*/ 12 h 637"/>
                <a:gd name="T10" fmla="*/ 228 w 412"/>
                <a:gd name="T11" fmla="*/ 6 h 637"/>
                <a:gd name="T12" fmla="*/ 236 w 412"/>
                <a:gd name="T13" fmla="*/ 67 h 637"/>
                <a:gd name="T14" fmla="*/ 247 w 412"/>
                <a:gd name="T15" fmla="*/ 98 h 637"/>
                <a:gd name="T16" fmla="*/ 222 w 412"/>
                <a:gd name="T17" fmla="*/ 125 h 637"/>
                <a:gd name="T18" fmla="*/ 201 w 412"/>
                <a:gd name="T19" fmla="*/ 154 h 637"/>
                <a:gd name="T20" fmla="*/ 226 w 412"/>
                <a:gd name="T21" fmla="*/ 194 h 637"/>
                <a:gd name="T22" fmla="*/ 197 w 412"/>
                <a:gd name="T23" fmla="*/ 206 h 637"/>
                <a:gd name="T24" fmla="*/ 205 w 412"/>
                <a:gd name="T25" fmla="*/ 223 h 637"/>
                <a:gd name="T26" fmla="*/ 207 w 412"/>
                <a:gd name="T27" fmla="*/ 277 h 637"/>
                <a:gd name="T28" fmla="*/ 209 w 412"/>
                <a:gd name="T29" fmla="*/ 294 h 637"/>
                <a:gd name="T30" fmla="*/ 199 w 412"/>
                <a:gd name="T31" fmla="*/ 307 h 637"/>
                <a:gd name="T32" fmla="*/ 186 w 412"/>
                <a:gd name="T33" fmla="*/ 340 h 637"/>
                <a:gd name="T34" fmla="*/ 165 w 412"/>
                <a:gd name="T35" fmla="*/ 363 h 637"/>
                <a:gd name="T36" fmla="*/ 147 w 412"/>
                <a:gd name="T37" fmla="*/ 376 h 637"/>
                <a:gd name="T38" fmla="*/ 124 w 412"/>
                <a:gd name="T39" fmla="*/ 384 h 637"/>
                <a:gd name="T40" fmla="*/ 84 w 412"/>
                <a:gd name="T41" fmla="*/ 399 h 637"/>
                <a:gd name="T42" fmla="*/ 34 w 412"/>
                <a:gd name="T43" fmla="*/ 422 h 637"/>
                <a:gd name="T44" fmla="*/ 0 w 412"/>
                <a:gd name="T45" fmla="*/ 422 h 637"/>
                <a:gd name="T46" fmla="*/ 9 w 412"/>
                <a:gd name="T47" fmla="*/ 457 h 637"/>
                <a:gd name="T48" fmla="*/ 67 w 412"/>
                <a:gd name="T49" fmla="*/ 478 h 637"/>
                <a:gd name="T50" fmla="*/ 84 w 412"/>
                <a:gd name="T51" fmla="*/ 520 h 637"/>
                <a:gd name="T52" fmla="*/ 98 w 412"/>
                <a:gd name="T53" fmla="*/ 545 h 637"/>
                <a:gd name="T54" fmla="*/ 98 w 412"/>
                <a:gd name="T55" fmla="*/ 568 h 637"/>
                <a:gd name="T56" fmla="*/ 130 w 412"/>
                <a:gd name="T57" fmla="*/ 591 h 637"/>
                <a:gd name="T58" fmla="*/ 188 w 412"/>
                <a:gd name="T59" fmla="*/ 624 h 637"/>
                <a:gd name="T60" fmla="*/ 236 w 412"/>
                <a:gd name="T61" fmla="*/ 568 h 637"/>
                <a:gd name="T62" fmla="*/ 228 w 412"/>
                <a:gd name="T63" fmla="*/ 559 h 637"/>
                <a:gd name="T64" fmla="*/ 245 w 412"/>
                <a:gd name="T65" fmla="*/ 628 h 637"/>
                <a:gd name="T66" fmla="*/ 255 w 412"/>
                <a:gd name="T67" fmla="*/ 626 h 637"/>
                <a:gd name="T68" fmla="*/ 268 w 412"/>
                <a:gd name="T69" fmla="*/ 616 h 637"/>
                <a:gd name="T70" fmla="*/ 274 w 412"/>
                <a:gd name="T71" fmla="*/ 624 h 637"/>
                <a:gd name="T72" fmla="*/ 284 w 412"/>
                <a:gd name="T73" fmla="*/ 612 h 637"/>
                <a:gd name="T74" fmla="*/ 291 w 412"/>
                <a:gd name="T75" fmla="*/ 564 h 637"/>
                <a:gd name="T76" fmla="*/ 291 w 412"/>
                <a:gd name="T77" fmla="*/ 576 h 637"/>
                <a:gd name="T78" fmla="*/ 301 w 412"/>
                <a:gd name="T79" fmla="*/ 632 h 637"/>
                <a:gd name="T80" fmla="*/ 309 w 412"/>
                <a:gd name="T81" fmla="*/ 612 h 637"/>
                <a:gd name="T82" fmla="*/ 322 w 412"/>
                <a:gd name="T83" fmla="*/ 597 h 637"/>
                <a:gd name="T84" fmla="*/ 326 w 412"/>
                <a:gd name="T85" fmla="*/ 572 h 637"/>
                <a:gd name="T86" fmla="*/ 318 w 412"/>
                <a:gd name="T87" fmla="*/ 518 h 637"/>
                <a:gd name="T88" fmla="*/ 318 w 412"/>
                <a:gd name="T89" fmla="*/ 455 h 637"/>
                <a:gd name="T90" fmla="*/ 291 w 412"/>
                <a:gd name="T91" fmla="*/ 422 h 637"/>
                <a:gd name="T92" fmla="*/ 280 w 412"/>
                <a:gd name="T93" fmla="*/ 380 h 637"/>
                <a:gd name="T94" fmla="*/ 295 w 412"/>
                <a:gd name="T95" fmla="*/ 344 h 637"/>
                <a:gd name="T96" fmla="*/ 228 w 412"/>
                <a:gd name="T97" fmla="*/ 296 h 637"/>
                <a:gd name="T98" fmla="*/ 245 w 412"/>
                <a:gd name="T99" fmla="*/ 263 h 637"/>
                <a:gd name="T100" fmla="*/ 289 w 412"/>
                <a:gd name="T101" fmla="*/ 234 h 637"/>
                <a:gd name="T102" fmla="*/ 307 w 412"/>
                <a:gd name="T103" fmla="*/ 217 h 637"/>
                <a:gd name="T104" fmla="*/ 276 w 412"/>
                <a:gd name="T105" fmla="*/ 198 h 637"/>
                <a:gd name="T106" fmla="*/ 230 w 412"/>
                <a:gd name="T107" fmla="*/ 150 h 637"/>
                <a:gd name="T108" fmla="*/ 264 w 412"/>
                <a:gd name="T109" fmla="*/ 104 h 637"/>
                <a:gd name="T110" fmla="*/ 257 w 412"/>
                <a:gd name="T111" fmla="*/ 75 h 637"/>
                <a:gd name="T112" fmla="*/ 286 w 412"/>
                <a:gd name="T113" fmla="*/ 98 h 637"/>
                <a:gd name="T114" fmla="*/ 326 w 412"/>
                <a:gd name="T115" fmla="*/ 112 h 637"/>
                <a:gd name="T116" fmla="*/ 328 w 412"/>
                <a:gd name="T117" fmla="*/ 102 h 637"/>
                <a:gd name="T118" fmla="*/ 360 w 412"/>
                <a:gd name="T119" fmla="*/ 142 h 637"/>
                <a:gd name="T120" fmla="*/ 380 w 412"/>
                <a:gd name="T121" fmla="*/ 133 h 637"/>
                <a:gd name="T122" fmla="*/ 397 w 412"/>
                <a:gd name="T123" fmla="*/ 117 h 637"/>
                <a:gd name="T124" fmla="*/ 410 w 412"/>
                <a:gd name="T125" fmla="*/ 8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2" h="637">
                  <a:moveTo>
                    <a:pt x="312" y="630"/>
                  </a:moveTo>
                  <a:lnTo>
                    <a:pt x="312" y="630"/>
                  </a:lnTo>
                  <a:lnTo>
                    <a:pt x="309" y="628"/>
                  </a:lnTo>
                  <a:lnTo>
                    <a:pt x="305" y="628"/>
                  </a:lnTo>
                  <a:lnTo>
                    <a:pt x="305" y="630"/>
                  </a:lnTo>
                  <a:lnTo>
                    <a:pt x="305" y="637"/>
                  </a:lnTo>
                  <a:lnTo>
                    <a:pt x="307" y="637"/>
                  </a:lnTo>
                  <a:lnTo>
                    <a:pt x="309" y="637"/>
                  </a:lnTo>
                  <a:lnTo>
                    <a:pt x="312" y="637"/>
                  </a:lnTo>
                  <a:lnTo>
                    <a:pt x="314" y="637"/>
                  </a:lnTo>
                  <a:lnTo>
                    <a:pt x="314" y="635"/>
                  </a:lnTo>
                  <a:lnTo>
                    <a:pt x="314" y="632"/>
                  </a:lnTo>
                  <a:lnTo>
                    <a:pt x="312" y="630"/>
                  </a:lnTo>
                  <a:close/>
                  <a:moveTo>
                    <a:pt x="232" y="601"/>
                  </a:moveTo>
                  <a:lnTo>
                    <a:pt x="230" y="605"/>
                  </a:lnTo>
                  <a:lnTo>
                    <a:pt x="226" y="618"/>
                  </a:lnTo>
                  <a:lnTo>
                    <a:pt x="226" y="620"/>
                  </a:lnTo>
                  <a:lnTo>
                    <a:pt x="226" y="622"/>
                  </a:lnTo>
                  <a:lnTo>
                    <a:pt x="226" y="622"/>
                  </a:lnTo>
                  <a:lnTo>
                    <a:pt x="226" y="624"/>
                  </a:lnTo>
                  <a:lnTo>
                    <a:pt x="228" y="624"/>
                  </a:lnTo>
                  <a:lnTo>
                    <a:pt x="230" y="624"/>
                  </a:lnTo>
                  <a:lnTo>
                    <a:pt x="232" y="626"/>
                  </a:lnTo>
                  <a:lnTo>
                    <a:pt x="234" y="626"/>
                  </a:lnTo>
                  <a:lnTo>
                    <a:pt x="234" y="626"/>
                  </a:lnTo>
                  <a:lnTo>
                    <a:pt x="236" y="624"/>
                  </a:lnTo>
                  <a:lnTo>
                    <a:pt x="236" y="622"/>
                  </a:lnTo>
                  <a:lnTo>
                    <a:pt x="234" y="620"/>
                  </a:lnTo>
                  <a:lnTo>
                    <a:pt x="238" y="618"/>
                  </a:lnTo>
                  <a:lnTo>
                    <a:pt x="238" y="612"/>
                  </a:lnTo>
                  <a:lnTo>
                    <a:pt x="236" y="599"/>
                  </a:lnTo>
                  <a:lnTo>
                    <a:pt x="232" y="601"/>
                  </a:lnTo>
                  <a:close/>
                  <a:moveTo>
                    <a:pt x="286" y="593"/>
                  </a:moveTo>
                  <a:lnTo>
                    <a:pt x="284" y="593"/>
                  </a:lnTo>
                  <a:lnTo>
                    <a:pt x="284" y="597"/>
                  </a:lnTo>
                  <a:lnTo>
                    <a:pt x="282" y="599"/>
                  </a:lnTo>
                  <a:lnTo>
                    <a:pt x="280" y="603"/>
                  </a:lnTo>
                  <a:lnTo>
                    <a:pt x="280" y="603"/>
                  </a:lnTo>
                  <a:lnTo>
                    <a:pt x="280" y="603"/>
                  </a:lnTo>
                  <a:lnTo>
                    <a:pt x="280" y="605"/>
                  </a:lnTo>
                  <a:lnTo>
                    <a:pt x="280" y="607"/>
                  </a:lnTo>
                  <a:lnTo>
                    <a:pt x="282" y="607"/>
                  </a:lnTo>
                  <a:lnTo>
                    <a:pt x="284" y="607"/>
                  </a:lnTo>
                  <a:lnTo>
                    <a:pt x="286" y="607"/>
                  </a:lnTo>
                  <a:lnTo>
                    <a:pt x="286" y="603"/>
                  </a:lnTo>
                  <a:lnTo>
                    <a:pt x="286" y="599"/>
                  </a:lnTo>
                  <a:lnTo>
                    <a:pt x="289" y="597"/>
                  </a:lnTo>
                  <a:lnTo>
                    <a:pt x="289" y="595"/>
                  </a:lnTo>
                  <a:lnTo>
                    <a:pt x="289" y="593"/>
                  </a:lnTo>
                  <a:lnTo>
                    <a:pt x="286" y="593"/>
                  </a:lnTo>
                  <a:close/>
                  <a:moveTo>
                    <a:pt x="232" y="601"/>
                  </a:moveTo>
                  <a:lnTo>
                    <a:pt x="234" y="597"/>
                  </a:lnTo>
                  <a:lnTo>
                    <a:pt x="234" y="595"/>
                  </a:lnTo>
                  <a:lnTo>
                    <a:pt x="232" y="591"/>
                  </a:lnTo>
                  <a:lnTo>
                    <a:pt x="232" y="591"/>
                  </a:lnTo>
                  <a:lnTo>
                    <a:pt x="230" y="593"/>
                  </a:lnTo>
                  <a:lnTo>
                    <a:pt x="230" y="593"/>
                  </a:lnTo>
                  <a:lnTo>
                    <a:pt x="228" y="595"/>
                  </a:lnTo>
                  <a:lnTo>
                    <a:pt x="228" y="597"/>
                  </a:lnTo>
                  <a:lnTo>
                    <a:pt x="228" y="599"/>
                  </a:lnTo>
                  <a:lnTo>
                    <a:pt x="228" y="601"/>
                  </a:lnTo>
                  <a:lnTo>
                    <a:pt x="230" y="601"/>
                  </a:lnTo>
                  <a:lnTo>
                    <a:pt x="232" y="601"/>
                  </a:lnTo>
                  <a:close/>
                  <a:moveTo>
                    <a:pt x="412" y="71"/>
                  </a:moveTo>
                  <a:lnTo>
                    <a:pt x="410" y="69"/>
                  </a:lnTo>
                  <a:lnTo>
                    <a:pt x="408" y="62"/>
                  </a:lnTo>
                  <a:lnTo>
                    <a:pt x="410" y="60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60"/>
                  </a:lnTo>
                  <a:lnTo>
                    <a:pt x="406" y="60"/>
                  </a:lnTo>
                  <a:lnTo>
                    <a:pt x="406" y="60"/>
                  </a:lnTo>
                  <a:lnTo>
                    <a:pt x="406" y="60"/>
                  </a:lnTo>
                  <a:lnTo>
                    <a:pt x="406" y="62"/>
                  </a:lnTo>
                  <a:lnTo>
                    <a:pt x="406" y="62"/>
                  </a:lnTo>
                  <a:lnTo>
                    <a:pt x="406" y="62"/>
                  </a:lnTo>
                  <a:lnTo>
                    <a:pt x="406" y="64"/>
                  </a:lnTo>
                  <a:lnTo>
                    <a:pt x="406" y="64"/>
                  </a:lnTo>
                  <a:lnTo>
                    <a:pt x="403" y="62"/>
                  </a:lnTo>
                  <a:lnTo>
                    <a:pt x="403" y="62"/>
                  </a:lnTo>
                  <a:lnTo>
                    <a:pt x="399" y="62"/>
                  </a:lnTo>
                  <a:lnTo>
                    <a:pt x="399" y="62"/>
                  </a:lnTo>
                  <a:lnTo>
                    <a:pt x="397" y="62"/>
                  </a:lnTo>
                  <a:lnTo>
                    <a:pt x="391" y="60"/>
                  </a:lnTo>
                  <a:lnTo>
                    <a:pt x="389" y="60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3" y="60"/>
                  </a:lnTo>
                  <a:lnTo>
                    <a:pt x="385" y="58"/>
                  </a:lnTo>
                  <a:lnTo>
                    <a:pt x="385" y="56"/>
                  </a:lnTo>
                  <a:lnTo>
                    <a:pt x="383" y="54"/>
                  </a:lnTo>
                  <a:lnTo>
                    <a:pt x="378" y="52"/>
                  </a:lnTo>
                  <a:lnTo>
                    <a:pt x="374" y="52"/>
                  </a:lnTo>
                  <a:lnTo>
                    <a:pt x="368" y="52"/>
                  </a:lnTo>
                  <a:lnTo>
                    <a:pt x="364" y="50"/>
                  </a:lnTo>
                  <a:lnTo>
                    <a:pt x="360" y="48"/>
                  </a:lnTo>
                  <a:lnTo>
                    <a:pt x="358" y="46"/>
                  </a:lnTo>
                  <a:lnTo>
                    <a:pt x="353" y="46"/>
                  </a:lnTo>
                  <a:lnTo>
                    <a:pt x="351" y="46"/>
                  </a:lnTo>
                  <a:lnTo>
                    <a:pt x="349" y="48"/>
                  </a:lnTo>
                  <a:lnTo>
                    <a:pt x="349" y="48"/>
                  </a:lnTo>
                  <a:lnTo>
                    <a:pt x="347" y="48"/>
                  </a:lnTo>
                  <a:lnTo>
                    <a:pt x="347" y="50"/>
                  </a:lnTo>
                  <a:lnTo>
                    <a:pt x="343" y="50"/>
                  </a:lnTo>
                  <a:lnTo>
                    <a:pt x="341" y="50"/>
                  </a:lnTo>
                  <a:lnTo>
                    <a:pt x="335" y="50"/>
                  </a:lnTo>
                  <a:lnTo>
                    <a:pt x="332" y="50"/>
                  </a:lnTo>
                  <a:lnTo>
                    <a:pt x="330" y="48"/>
                  </a:lnTo>
                  <a:lnTo>
                    <a:pt x="330" y="46"/>
                  </a:lnTo>
                  <a:lnTo>
                    <a:pt x="328" y="41"/>
                  </a:lnTo>
                  <a:lnTo>
                    <a:pt x="326" y="41"/>
                  </a:lnTo>
                  <a:lnTo>
                    <a:pt x="324" y="39"/>
                  </a:lnTo>
                  <a:lnTo>
                    <a:pt x="322" y="37"/>
                  </a:lnTo>
                  <a:lnTo>
                    <a:pt x="320" y="37"/>
                  </a:lnTo>
                  <a:lnTo>
                    <a:pt x="318" y="39"/>
                  </a:lnTo>
                  <a:lnTo>
                    <a:pt x="318" y="39"/>
                  </a:lnTo>
                  <a:lnTo>
                    <a:pt x="316" y="39"/>
                  </a:lnTo>
                  <a:lnTo>
                    <a:pt x="316" y="37"/>
                  </a:lnTo>
                  <a:lnTo>
                    <a:pt x="314" y="37"/>
                  </a:lnTo>
                  <a:lnTo>
                    <a:pt x="316" y="35"/>
                  </a:lnTo>
                  <a:lnTo>
                    <a:pt x="316" y="35"/>
                  </a:lnTo>
                  <a:lnTo>
                    <a:pt x="314" y="33"/>
                  </a:lnTo>
                  <a:lnTo>
                    <a:pt x="314" y="31"/>
                  </a:lnTo>
                  <a:lnTo>
                    <a:pt x="312" y="31"/>
                  </a:lnTo>
                  <a:lnTo>
                    <a:pt x="309" y="33"/>
                  </a:lnTo>
                  <a:lnTo>
                    <a:pt x="307" y="35"/>
                  </a:lnTo>
                  <a:lnTo>
                    <a:pt x="307" y="29"/>
                  </a:lnTo>
                  <a:lnTo>
                    <a:pt x="307" y="23"/>
                  </a:lnTo>
                  <a:lnTo>
                    <a:pt x="305" y="21"/>
                  </a:lnTo>
                  <a:lnTo>
                    <a:pt x="305" y="18"/>
                  </a:lnTo>
                  <a:lnTo>
                    <a:pt x="303" y="16"/>
                  </a:lnTo>
                  <a:lnTo>
                    <a:pt x="297" y="12"/>
                  </a:lnTo>
                  <a:lnTo>
                    <a:pt x="295" y="12"/>
                  </a:lnTo>
                  <a:lnTo>
                    <a:pt x="295" y="12"/>
                  </a:lnTo>
                  <a:lnTo>
                    <a:pt x="295" y="12"/>
                  </a:lnTo>
                  <a:lnTo>
                    <a:pt x="291" y="12"/>
                  </a:lnTo>
                  <a:lnTo>
                    <a:pt x="289" y="10"/>
                  </a:lnTo>
                  <a:lnTo>
                    <a:pt x="289" y="10"/>
                  </a:lnTo>
                  <a:lnTo>
                    <a:pt x="282" y="10"/>
                  </a:lnTo>
                  <a:lnTo>
                    <a:pt x="276" y="8"/>
                  </a:lnTo>
                  <a:lnTo>
                    <a:pt x="274" y="8"/>
                  </a:lnTo>
                  <a:lnTo>
                    <a:pt x="266" y="16"/>
                  </a:lnTo>
                  <a:lnTo>
                    <a:pt x="264" y="18"/>
                  </a:lnTo>
                  <a:lnTo>
                    <a:pt x="261" y="18"/>
                  </a:lnTo>
                  <a:lnTo>
                    <a:pt x="259" y="18"/>
                  </a:lnTo>
                  <a:lnTo>
                    <a:pt x="257" y="18"/>
                  </a:lnTo>
                  <a:lnTo>
                    <a:pt x="257" y="18"/>
                  </a:lnTo>
                  <a:lnTo>
                    <a:pt x="255" y="18"/>
                  </a:lnTo>
                  <a:lnTo>
                    <a:pt x="255" y="18"/>
                  </a:lnTo>
                  <a:lnTo>
                    <a:pt x="245" y="14"/>
                  </a:lnTo>
                  <a:lnTo>
                    <a:pt x="241" y="12"/>
                  </a:lnTo>
                  <a:lnTo>
                    <a:pt x="236" y="14"/>
                  </a:lnTo>
                  <a:lnTo>
                    <a:pt x="232" y="14"/>
                  </a:lnTo>
                  <a:lnTo>
                    <a:pt x="232" y="12"/>
                  </a:lnTo>
                  <a:lnTo>
                    <a:pt x="230" y="12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0" y="8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24" y="4"/>
                  </a:lnTo>
                  <a:lnTo>
                    <a:pt x="224" y="2"/>
                  </a:lnTo>
                  <a:lnTo>
                    <a:pt x="222" y="0"/>
                  </a:lnTo>
                  <a:lnTo>
                    <a:pt x="220" y="4"/>
                  </a:lnTo>
                  <a:lnTo>
                    <a:pt x="220" y="12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6"/>
                  </a:lnTo>
                  <a:lnTo>
                    <a:pt x="218" y="18"/>
                  </a:lnTo>
                  <a:lnTo>
                    <a:pt x="220" y="21"/>
                  </a:lnTo>
                  <a:lnTo>
                    <a:pt x="222" y="25"/>
                  </a:lnTo>
                  <a:lnTo>
                    <a:pt x="224" y="25"/>
                  </a:lnTo>
                  <a:lnTo>
                    <a:pt x="226" y="25"/>
                  </a:lnTo>
                  <a:lnTo>
                    <a:pt x="226" y="27"/>
                  </a:lnTo>
                  <a:lnTo>
                    <a:pt x="228" y="29"/>
                  </a:lnTo>
                  <a:lnTo>
                    <a:pt x="230" y="33"/>
                  </a:lnTo>
                  <a:lnTo>
                    <a:pt x="232" y="37"/>
                  </a:lnTo>
                  <a:lnTo>
                    <a:pt x="234" y="39"/>
                  </a:lnTo>
                  <a:lnTo>
                    <a:pt x="236" y="44"/>
                  </a:lnTo>
                  <a:lnTo>
                    <a:pt x="236" y="44"/>
                  </a:lnTo>
                  <a:lnTo>
                    <a:pt x="236" y="46"/>
                  </a:lnTo>
                  <a:lnTo>
                    <a:pt x="236" y="52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8" y="60"/>
                  </a:lnTo>
                  <a:lnTo>
                    <a:pt x="238" y="62"/>
                  </a:lnTo>
                  <a:lnTo>
                    <a:pt x="236" y="67"/>
                  </a:lnTo>
                  <a:lnTo>
                    <a:pt x="232" y="77"/>
                  </a:lnTo>
                  <a:lnTo>
                    <a:pt x="230" y="81"/>
                  </a:lnTo>
                  <a:lnTo>
                    <a:pt x="232" y="81"/>
                  </a:lnTo>
                  <a:lnTo>
                    <a:pt x="234" y="83"/>
                  </a:lnTo>
                  <a:lnTo>
                    <a:pt x="234" y="81"/>
                  </a:lnTo>
                  <a:lnTo>
                    <a:pt x="236" y="81"/>
                  </a:lnTo>
                  <a:lnTo>
                    <a:pt x="241" y="79"/>
                  </a:lnTo>
                  <a:lnTo>
                    <a:pt x="243" y="81"/>
                  </a:lnTo>
                  <a:lnTo>
                    <a:pt x="243" y="81"/>
                  </a:lnTo>
                  <a:lnTo>
                    <a:pt x="241" y="83"/>
                  </a:lnTo>
                  <a:lnTo>
                    <a:pt x="241" y="85"/>
                  </a:lnTo>
                  <a:lnTo>
                    <a:pt x="241" y="85"/>
                  </a:lnTo>
                  <a:lnTo>
                    <a:pt x="241" y="85"/>
                  </a:lnTo>
                  <a:lnTo>
                    <a:pt x="241" y="85"/>
                  </a:lnTo>
                  <a:lnTo>
                    <a:pt x="243" y="87"/>
                  </a:lnTo>
                  <a:lnTo>
                    <a:pt x="243" y="87"/>
                  </a:lnTo>
                  <a:lnTo>
                    <a:pt x="245" y="87"/>
                  </a:lnTo>
                  <a:lnTo>
                    <a:pt x="245" y="89"/>
                  </a:lnTo>
                  <a:lnTo>
                    <a:pt x="249" y="92"/>
                  </a:lnTo>
                  <a:lnTo>
                    <a:pt x="249" y="94"/>
                  </a:lnTo>
                  <a:lnTo>
                    <a:pt x="249" y="94"/>
                  </a:lnTo>
                  <a:lnTo>
                    <a:pt x="249" y="94"/>
                  </a:lnTo>
                  <a:lnTo>
                    <a:pt x="249" y="94"/>
                  </a:lnTo>
                  <a:lnTo>
                    <a:pt x="247" y="96"/>
                  </a:lnTo>
                  <a:lnTo>
                    <a:pt x="247" y="96"/>
                  </a:lnTo>
                  <a:lnTo>
                    <a:pt x="247" y="96"/>
                  </a:lnTo>
                  <a:lnTo>
                    <a:pt x="247" y="98"/>
                  </a:lnTo>
                  <a:lnTo>
                    <a:pt x="247" y="98"/>
                  </a:lnTo>
                  <a:lnTo>
                    <a:pt x="249" y="98"/>
                  </a:lnTo>
                  <a:lnTo>
                    <a:pt x="251" y="100"/>
                  </a:lnTo>
                  <a:lnTo>
                    <a:pt x="251" y="100"/>
                  </a:lnTo>
                  <a:lnTo>
                    <a:pt x="251" y="102"/>
                  </a:lnTo>
                  <a:lnTo>
                    <a:pt x="251" y="102"/>
                  </a:lnTo>
                  <a:lnTo>
                    <a:pt x="251" y="104"/>
                  </a:lnTo>
                  <a:lnTo>
                    <a:pt x="251" y="104"/>
                  </a:lnTo>
                  <a:lnTo>
                    <a:pt x="251" y="104"/>
                  </a:lnTo>
                  <a:lnTo>
                    <a:pt x="251" y="104"/>
                  </a:lnTo>
                  <a:lnTo>
                    <a:pt x="249" y="104"/>
                  </a:lnTo>
                  <a:lnTo>
                    <a:pt x="247" y="104"/>
                  </a:lnTo>
                  <a:lnTo>
                    <a:pt x="247" y="106"/>
                  </a:lnTo>
                  <a:lnTo>
                    <a:pt x="243" y="108"/>
                  </a:lnTo>
                  <a:lnTo>
                    <a:pt x="243" y="108"/>
                  </a:lnTo>
                  <a:lnTo>
                    <a:pt x="238" y="110"/>
                  </a:lnTo>
                  <a:lnTo>
                    <a:pt x="238" y="110"/>
                  </a:lnTo>
                  <a:lnTo>
                    <a:pt x="236" y="112"/>
                  </a:lnTo>
                  <a:lnTo>
                    <a:pt x="232" y="117"/>
                  </a:lnTo>
                  <a:lnTo>
                    <a:pt x="230" y="119"/>
                  </a:lnTo>
                  <a:lnTo>
                    <a:pt x="230" y="121"/>
                  </a:lnTo>
                  <a:lnTo>
                    <a:pt x="228" y="121"/>
                  </a:lnTo>
                  <a:lnTo>
                    <a:pt x="226" y="123"/>
                  </a:lnTo>
                  <a:lnTo>
                    <a:pt x="226" y="123"/>
                  </a:lnTo>
                  <a:lnTo>
                    <a:pt x="222" y="125"/>
                  </a:lnTo>
                  <a:lnTo>
                    <a:pt x="222" y="125"/>
                  </a:lnTo>
                  <a:lnTo>
                    <a:pt x="222" y="125"/>
                  </a:lnTo>
                  <a:lnTo>
                    <a:pt x="220" y="125"/>
                  </a:lnTo>
                  <a:lnTo>
                    <a:pt x="220" y="125"/>
                  </a:lnTo>
                  <a:lnTo>
                    <a:pt x="220" y="125"/>
                  </a:lnTo>
                  <a:lnTo>
                    <a:pt x="218" y="127"/>
                  </a:lnTo>
                  <a:lnTo>
                    <a:pt x="215" y="131"/>
                  </a:lnTo>
                  <a:lnTo>
                    <a:pt x="207" y="138"/>
                  </a:lnTo>
                  <a:lnTo>
                    <a:pt x="205" y="140"/>
                  </a:lnTo>
                  <a:lnTo>
                    <a:pt x="203" y="142"/>
                  </a:lnTo>
                  <a:lnTo>
                    <a:pt x="203" y="142"/>
                  </a:lnTo>
                  <a:lnTo>
                    <a:pt x="203" y="142"/>
                  </a:lnTo>
                  <a:lnTo>
                    <a:pt x="203" y="142"/>
                  </a:lnTo>
                  <a:lnTo>
                    <a:pt x="203" y="144"/>
                  </a:lnTo>
                  <a:lnTo>
                    <a:pt x="203" y="146"/>
                  </a:lnTo>
                  <a:lnTo>
                    <a:pt x="203" y="146"/>
                  </a:lnTo>
                  <a:lnTo>
                    <a:pt x="203" y="150"/>
                  </a:lnTo>
                  <a:lnTo>
                    <a:pt x="203" y="150"/>
                  </a:lnTo>
                  <a:lnTo>
                    <a:pt x="203" y="150"/>
                  </a:lnTo>
                  <a:lnTo>
                    <a:pt x="201" y="150"/>
                  </a:lnTo>
                  <a:lnTo>
                    <a:pt x="201" y="150"/>
                  </a:lnTo>
                  <a:lnTo>
                    <a:pt x="199" y="152"/>
                  </a:lnTo>
                  <a:lnTo>
                    <a:pt x="199" y="152"/>
                  </a:lnTo>
                  <a:lnTo>
                    <a:pt x="199" y="152"/>
                  </a:lnTo>
                  <a:lnTo>
                    <a:pt x="199" y="152"/>
                  </a:lnTo>
                  <a:lnTo>
                    <a:pt x="201" y="154"/>
                  </a:lnTo>
                  <a:lnTo>
                    <a:pt x="201" y="154"/>
                  </a:lnTo>
                  <a:lnTo>
                    <a:pt x="201" y="154"/>
                  </a:lnTo>
                  <a:lnTo>
                    <a:pt x="201" y="154"/>
                  </a:lnTo>
                  <a:lnTo>
                    <a:pt x="201" y="156"/>
                  </a:lnTo>
                  <a:lnTo>
                    <a:pt x="201" y="156"/>
                  </a:lnTo>
                  <a:lnTo>
                    <a:pt x="203" y="158"/>
                  </a:lnTo>
                  <a:lnTo>
                    <a:pt x="207" y="158"/>
                  </a:lnTo>
                  <a:lnTo>
                    <a:pt x="207" y="160"/>
                  </a:lnTo>
                  <a:lnTo>
                    <a:pt x="209" y="163"/>
                  </a:lnTo>
                  <a:lnTo>
                    <a:pt x="209" y="163"/>
                  </a:lnTo>
                  <a:lnTo>
                    <a:pt x="209" y="163"/>
                  </a:lnTo>
                  <a:lnTo>
                    <a:pt x="209" y="165"/>
                  </a:lnTo>
                  <a:lnTo>
                    <a:pt x="211" y="167"/>
                  </a:lnTo>
                  <a:lnTo>
                    <a:pt x="211" y="167"/>
                  </a:lnTo>
                  <a:lnTo>
                    <a:pt x="211" y="169"/>
                  </a:lnTo>
                  <a:lnTo>
                    <a:pt x="213" y="171"/>
                  </a:lnTo>
                  <a:lnTo>
                    <a:pt x="215" y="171"/>
                  </a:lnTo>
                  <a:lnTo>
                    <a:pt x="222" y="175"/>
                  </a:lnTo>
                  <a:lnTo>
                    <a:pt x="224" y="177"/>
                  </a:lnTo>
                  <a:lnTo>
                    <a:pt x="226" y="179"/>
                  </a:lnTo>
                  <a:lnTo>
                    <a:pt x="226" y="179"/>
                  </a:lnTo>
                  <a:lnTo>
                    <a:pt x="226" y="181"/>
                  </a:lnTo>
                  <a:lnTo>
                    <a:pt x="226" y="183"/>
                  </a:lnTo>
                  <a:lnTo>
                    <a:pt x="226" y="186"/>
                  </a:lnTo>
                  <a:lnTo>
                    <a:pt x="226" y="186"/>
                  </a:lnTo>
                  <a:lnTo>
                    <a:pt x="226" y="190"/>
                  </a:lnTo>
                  <a:lnTo>
                    <a:pt x="226" y="192"/>
                  </a:lnTo>
                  <a:lnTo>
                    <a:pt x="226" y="194"/>
                  </a:lnTo>
                  <a:lnTo>
                    <a:pt x="226" y="194"/>
                  </a:lnTo>
                  <a:lnTo>
                    <a:pt x="226" y="194"/>
                  </a:lnTo>
                  <a:lnTo>
                    <a:pt x="228" y="194"/>
                  </a:lnTo>
                  <a:lnTo>
                    <a:pt x="228" y="196"/>
                  </a:lnTo>
                  <a:lnTo>
                    <a:pt x="228" y="196"/>
                  </a:lnTo>
                  <a:lnTo>
                    <a:pt x="228" y="198"/>
                  </a:lnTo>
                  <a:lnTo>
                    <a:pt x="228" y="200"/>
                  </a:lnTo>
                  <a:lnTo>
                    <a:pt x="222" y="198"/>
                  </a:lnTo>
                  <a:lnTo>
                    <a:pt x="220" y="198"/>
                  </a:lnTo>
                  <a:lnTo>
                    <a:pt x="220" y="196"/>
                  </a:lnTo>
                  <a:lnTo>
                    <a:pt x="220" y="196"/>
                  </a:lnTo>
                  <a:lnTo>
                    <a:pt x="218" y="196"/>
                  </a:lnTo>
                  <a:lnTo>
                    <a:pt x="218" y="194"/>
                  </a:lnTo>
                  <a:lnTo>
                    <a:pt x="215" y="196"/>
                  </a:lnTo>
                  <a:lnTo>
                    <a:pt x="213" y="196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9" y="198"/>
                  </a:lnTo>
                  <a:lnTo>
                    <a:pt x="207" y="200"/>
                  </a:lnTo>
                  <a:lnTo>
                    <a:pt x="207" y="200"/>
                  </a:lnTo>
                  <a:lnTo>
                    <a:pt x="205" y="202"/>
                  </a:lnTo>
                  <a:lnTo>
                    <a:pt x="203" y="202"/>
                  </a:lnTo>
                  <a:lnTo>
                    <a:pt x="199" y="204"/>
                  </a:lnTo>
                  <a:lnTo>
                    <a:pt x="197" y="204"/>
                  </a:lnTo>
                  <a:lnTo>
                    <a:pt x="197" y="206"/>
                  </a:lnTo>
                  <a:lnTo>
                    <a:pt x="197" y="206"/>
                  </a:lnTo>
                  <a:lnTo>
                    <a:pt x="197" y="206"/>
                  </a:lnTo>
                  <a:lnTo>
                    <a:pt x="197" y="206"/>
                  </a:lnTo>
                  <a:lnTo>
                    <a:pt x="197" y="206"/>
                  </a:lnTo>
                  <a:lnTo>
                    <a:pt x="197" y="209"/>
                  </a:lnTo>
                  <a:lnTo>
                    <a:pt x="195" y="209"/>
                  </a:lnTo>
                  <a:lnTo>
                    <a:pt x="195" y="209"/>
                  </a:lnTo>
                  <a:lnTo>
                    <a:pt x="195" y="209"/>
                  </a:lnTo>
                  <a:lnTo>
                    <a:pt x="195" y="211"/>
                  </a:lnTo>
                  <a:lnTo>
                    <a:pt x="197" y="211"/>
                  </a:lnTo>
                  <a:lnTo>
                    <a:pt x="197" y="211"/>
                  </a:lnTo>
                  <a:lnTo>
                    <a:pt x="197" y="211"/>
                  </a:lnTo>
                  <a:lnTo>
                    <a:pt x="197" y="211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199" y="213"/>
                  </a:lnTo>
                  <a:lnTo>
                    <a:pt x="201" y="213"/>
                  </a:lnTo>
                  <a:lnTo>
                    <a:pt x="201" y="213"/>
                  </a:lnTo>
                  <a:lnTo>
                    <a:pt x="201" y="213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3" y="217"/>
                  </a:lnTo>
                  <a:lnTo>
                    <a:pt x="203" y="219"/>
                  </a:lnTo>
                  <a:lnTo>
                    <a:pt x="203" y="221"/>
                  </a:lnTo>
                  <a:lnTo>
                    <a:pt x="205" y="221"/>
                  </a:lnTo>
                  <a:lnTo>
                    <a:pt x="205" y="223"/>
                  </a:lnTo>
                  <a:lnTo>
                    <a:pt x="203" y="227"/>
                  </a:lnTo>
                  <a:lnTo>
                    <a:pt x="199" y="229"/>
                  </a:lnTo>
                  <a:lnTo>
                    <a:pt x="199" y="231"/>
                  </a:lnTo>
                  <a:lnTo>
                    <a:pt x="199" y="234"/>
                  </a:lnTo>
                  <a:lnTo>
                    <a:pt x="199" y="234"/>
                  </a:lnTo>
                  <a:lnTo>
                    <a:pt x="197" y="236"/>
                  </a:lnTo>
                  <a:lnTo>
                    <a:pt x="197" y="236"/>
                  </a:lnTo>
                  <a:lnTo>
                    <a:pt x="199" y="238"/>
                  </a:lnTo>
                  <a:lnTo>
                    <a:pt x="199" y="240"/>
                  </a:lnTo>
                  <a:lnTo>
                    <a:pt x="199" y="242"/>
                  </a:lnTo>
                  <a:lnTo>
                    <a:pt x="199" y="242"/>
                  </a:lnTo>
                  <a:lnTo>
                    <a:pt x="199" y="244"/>
                  </a:lnTo>
                  <a:lnTo>
                    <a:pt x="199" y="244"/>
                  </a:lnTo>
                  <a:lnTo>
                    <a:pt x="199" y="244"/>
                  </a:lnTo>
                  <a:lnTo>
                    <a:pt x="201" y="244"/>
                  </a:lnTo>
                  <a:lnTo>
                    <a:pt x="201" y="244"/>
                  </a:lnTo>
                  <a:lnTo>
                    <a:pt x="205" y="248"/>
                  </a:lnTo>
                  <a:lnTo>
                    <a:pt x="205" y="250"/>
                  </a:lnTo>
                  <a:lnTo>
                    <a:pt x="205" y="250"/>
                  </a:lnTo>
                  <a:lnTo>
                    <a:pt x="207" y="252"/>
                  </a:lnTo>
                  <a:lnTo>
                    <a:pt x="209" y="261"/>
                  </a:lnTo>
                  <a:lnTo>
                    <a:pt x="209" y="263"/>
                  </a:lnTo>
                  <a:lnTo>
                    <a:pt x="209" y="267"/>
                  </a:lnTo>
                  <a:lnTo>
                    <a:pt x="209" y="267"/>
                  </a:lnTo>
                  <a:lnTo>
                    <a:pt x="207" y="269"/>
                  </a:lnTo>
                  <a:lnTo>
                    <a:pt x="207" y="271"/>
                  </a:lnTo>
                  <a:lnTo>
                    <a:pt x="207" y="277"/>
                  </a:lnTo>
                  <a:lnTo>
                    <a:pt x="207" y="277"/>
                  </a:lnTo>
                  <a:lnTo>
                    <a:pt x="207" y="277"/>
                  </a:lnTo>
                  <a:lnTo>
                    <a:pt x="205" y="277"/>
                  </a:lnTo>
                  <a:lnTo>
                    <a:pt x="205" y="277"/>
                  </a:lnTo>
                  <a:lnTo>
                    <a:pt x="203" y="277"/>
                  </a:lnTo>
                  <a:lnTo>
                    <a:pt x="203" y="277"/>
                  </a:lnTo>
                  <a:lnTo>
                    <a:pt x="203" y="277"/>
                  </a:lnTo>
                  <a:lnTo>
                    <a:pt x="203" y="277"/>
                  </a:lnTo>
                  <a:lnTo>
                    <a:pt x="203" y="280"/>
                  </a:lnTo>
                  <a:lnTo>
                    <a:pt x="203" y="280"/>
                  </a:lnTo>
                  <a:lnTo>
                    <a:pt x="203" y="280"/>
                  </a:lnTo>
                  <a:lnTo>
                    <a:pt x="203" y="282"/>
                  </a:lnTo>
                  <a:lnTo>
                    <a:pt x="207" y="282"/>
                  </a:lnTo>
                  <a:lnTo>
                    <a:pt x="207" y="282"/>
                  </a:lnTo>
                  <a:lnTo>
                    <a:pt x="207" y="282"/>
                  </a:lnTo>
                  <a:lnTo>
                    <a:pt x="207" y="284"/>
                  </a:lnTo>
                  <a:lnTo>
                    <a:pt x="209" y="284"/>
                  </a:lnTo>
                  <a:lnTo>
                    <a:pt x="209" y="286"/>
                  </a:lnTo>
                  <a:lnTo>
                    <a:pt x="209" y="288"/>
                  </a:lnTo>
                  <a:lnTo>
                    <a:pt x="209" y="288"/>
                  </a:lnTo>
                  <a:lnTo>
                    <a:pt x="209" y="290"/>
                  </a:lnTo>
                  <a:lnTo>
                    <a:pt x="209" y="290"/>
                  </a:lnTo>
                  <a:lnTo>
                    <a:pt x="211" y="290"/>
                  </a:lnTo>
                  <a:lnTo>
                    <a:pt x="211" y="292"/>
                  </a:lnTo>
                  <a:lnTo>
                    <a:pt x="209" y="292"/>
                  </a:lnTo>
                  <a:lnTo>
                    <a:pt x="209" y="294"/>
                  </a:lnTo>
                  <a:lnTo>
                    <a:pt x="209" y="294"/>
                  </a:lnTo>
                  <a:lnTo>
                    <a:pt x="207" y="294"/>
                  </a:lnTo>
                  <a:lnTo>
                    <a:pt x="209" y="296"/>
                  </a:lnTo>
                  <a:lnTo>
                    <a:pt x="209" y="296"/>
                  </a:lnTo>
                  <a:lnTo>
                    <a:pt x="209" y="296"/>
                  </a:lnTo>
                  <a:lnTo>
                    <a:pt x="211" y="296"/>
                  </a:lnTo>
                  <a:lnTo>
                    <a:pt x="211" y="298"/>
                  </a:lnTo>
                  <a:lnTo>
                    <a:pt x="209" y="298"/>
                  </a:lnTo>
                  <a:lnTo>
                    <a:pt x="209" y="300"/>
                  </a:lnTo>
                  <a:lnTo>
                    <a:pt x="207" y="300"/>
                  </a:lnTo>
                  <a:lnTo>
                    <a:pt x="205" y="300"/>
                  </a:lnTo>
                  <a:lnTo>
                    <a:pt x="205" y="300"/>
                  </a:lnTo>
                  <a:lnTo>
                    <a:pt x="203" y="300"/>
                  </a:lnTo>
                  <a:lnTo>
                    <a:pt x="203" y="300"/>
                  </a:lnTo>
                  <a:lnTo>
                    <a:pt x="201" y="300"/>
                  </a:lnTo>
                  <a:lnTo>
                    <a:pt x="201" y="298"/>
                  </a:lnTo>
                  <a:lnTo>
                    <a:pt x="199" y="298"/>
                  </a:lnTo>
                  <a:lnTo>
                    <a:pt x="197" y="298"/>
                  </a:lnTo>
                  <a:lnTo>
                    <a:pt x="197" y="298"/>
                  </a:lnTo>
                  <a:lnTo>
                    <a:pt x="197" y="300"/>
                  </a:lnTo>
                  <a:lnTo>
                    <a:pt x="197" y="300"/>
                  </a:lnTo>
                  <a:lnTo>
                    <a:pt x="197" y="300"/>
                  </a:lnTo>
                  <a:lnTo>
                    <a:pt x="199" y="300"/>
                  </a:lnTo>
                  <a:lnTo>
                    <a:pt x="199" y="302"/>
                  </a:lnTo>
                  <a:lnTo>
                    <a:pt x="199" y="302"/>
                  </a:lnTo>
                  <a:lnTo>
                    <a:pt x="201" y="302"/>
                  </a:lnTo>
                  <a:lnTo>
                    <a:pt x="199" y="307"/>
                  </a:lnTo>
                  <a:lnTo>
                    <a:pt x="199" y="307"/>
                  </a:lnTo>
                  <a:lnTo>
                    <a:pt x="201" y="309"/>
                  </a:lnTo>
                  <a:lnTo>
                    <a:pt x="201" y="309"/>
                  </a:lnTo>
                  <a:lnTo>
                    <a:pt x="201" y="309"/>
                  </a:lnTo>
                  <a:lnTo>
                    <a:pt x="201" y="311"/>
                  </a:lnTo>
                  <a:lnTo>
                    <a:pt x="201" y="311"/>
                  </a:lnTo>
                  <a:lnTo>
                    <a:pt x="199" y="313"/>
                  </a:lnTo>
                  <a:lnTo>
                    <a:pt x="199" y="313"/>
                  </a:lnTo>
                  <a:lnTo>
                    <a:pt x="199" y="313"/>
                  </a:lnTo>
                  <a:lnTo>
                    <a:pt x="199" y="315"/>
                  </a:lnTo>
                  <a:lnTo>
                    <a:pt x="199" y="315"/>
                  </a:lnTo>
                  <a:lnTo>
                    <a:pt x="199" y="317"/>
                  </a:lnTo>
                  <a:lnTo>
                    <a:pt x="199" y="319"/>
                  </a:lnTo>
                  <a:lnTo>
                    <a:pt x="195" y="328"/>
                  </a:lnTo>
                  <a:lnTo>
                    <a:pt x="192" y="330"/>
                  </a:lnTo>
                  <a:lnTo>
                    <a:pt x="190" y="332"/>
                  </a:lnTo>
                  <a:lnTo>
                    <a:pt x="186" y="334"/>
                  </a:lnTo>
                  <a:lnTo>
                    <a:pt x="186" y="334"/>
                  </a:lnTo>
                  <a:lnTo>
                    <a:pt x="184" y="336"/>
                  </a:lnTo>
                  <a:lnTo>
                    <a:pt x="182" y="336"/>
                  </a:lnTo>
                  <a:lnTo>
                    <a:pt x="182" y="338"/>
                  </a:lnTo>
                  <a:lnTo>
                    <a:pt x="182" y="338"/>
                  </a:lnTo>
                  <a:lnTo>
                    <a:pt x="182" y="340"/>
                  </a:lnTo>
                  <a:lnTo>
                    <a:pt x="182" y="340"/>
                  </a:lnTo>
                  <a:lnTo>
                    <a:pt x="184" y="340"/>
                  </a:lnTo>
                  <a:lnTo>
                    <a:pt x="184" y="340"/>
                  </a:lnTo>
                  <a:lnTo>
                    <a:pt x="184" y="340"/>
                  </a:lnTo>
                  <a:lnTo>
                    <a:pt x="186" y="340"/>
                  </a:lnTo>
                  <a:lnTo>
                    <a:pt x="186" y="340"/>
                  </a:lnTo>
                  <a:lnTo>
                    <a:pt x="186" y="342"/>
                  </a:lnTo>
                  <a:lnTo>
                    <a:pt x="186" y="344"/>
                  </a:lnTo>
                  <a:lnTo>
                    <a:pt x="186" y="346"/>
                  </a:lnTo>
                  <a:lnTo>
                    <a:pt x="184" y="346"/>
                  </a:lnTo>
                  <a:lnTo>
                    <a:pt x="182" y="344"/>
                  </a:lnTo>
                  <a:lnTo>
                    <a:pt x="180" y="346"/>
                  </a:lnTo>
                  <a:lnTo>
                    <a:pt x="180" y="346"/>
                  </a:lnTo>
                  <a:lnTo>
                    <a:pt x="180" y="348"/>
                  </a:lnTo>
                  <a:lnTo>
                    <a:pt x="178" y="351"/>
                  </a:lnTo>
                  <a:lnTo>
                    <a:pt x="178" y="353"/>
                  </a:lnTo>
                  <a:lnTo>
                    <a:pt x="178" y="353"/>
                  </a:lnTo>
                  <a:lnTo>
                    <a:pt x="176" y="353"/>
                  </a:lnTo>
                  <a:lnTo>
                    <a:pt x="174" y="351"/>
                  </a:lnTo>
                  <a:lnTo>
                    <a:pt x="172" y="351"/>
                  </a:lnTo>
                  <a:lnTo>
                    <a:pt x="172" y="351"/>
                  </a:lnTo>
                  <a:lnTo>
                    <a:pt x="170" y="351"/>
                  </a:lnTo>
                  <a:lnTo>
                    <a:pt x="170" y="351"/>
                  </a:lnTo>
                  <a:lnTo>
                    <a:pt x="170" y="353"/>
                  </a:lnTo>
                  <a:lnTo>
                    <a:pt x="170" y="355"/>
                  </a:lnTo>
                  <a:lnTo>
                    <a:pt x="170" y="357"/>
                  </a:lnTo>
                  <a:lnTo>
                    <a:pt x="170" y="359"/>
                  </a:lnTo>
                  <a:lnTo>
                    <a:pt x="170" y="361"/>
                  </a:lnTo>
                  <a:lnTo>
                    <a:pt x="170" y="361"/>
                  </a:lnTo>
                  <a:lnTo>
                    <a:pt x="167" y="361"/>
                  </a:lnTo>
                  <a:lnTo>
                    <a:pt x="165" y="363"/>
                  </a:lnTo>
                  <a:lnTo>
                    <a:pt x="165" y="363"/>
                  </a:lnTo>
                  <a:lnTo>
                    <a:pt x="161" y="363"/>
                  </a:lnTo>
                  <a:lnTo>
                    <a:pt x="159" y="363"/>
                  </a:lnTo>
                  <a:lnTo>
                    <a:pt x="155" y="365"/>
                  </a:lnTo>
                  <a:lnTo>
                    <a:pt x="153" y="365"/>
                  </a:lnTo>
                  <a:lnTo>
                    <a:pt x="153" y="365"/>
                  </a:lnTo>
                  <a:lnTo>
                    <a:pt x="153" y="363"/>
                  </a:lnTo>
                  <a:lnTo>
                    <a:pt x="153" y="361"/>
                  </a:lnTo>
                  <a:lnTo>
                    <a:pt x="153" y="361"/>
                  </a:lnTo>
                  <a:lnTo>
                    <a:pt x="153" y="359"/>
                  </a:lnTo>
                  <a:lnTo>
                    <a:pt x="151" y="359"/>
                  </a:lnTo>
                  <a:lnTo>
                    <a:pt x="151" y="359"/>
                  </a:lnTo>
                  <a:lnTo>
                    <a:pt x="147" y="361"/>
                  </a:lnTo>
                  <a:lnTo>
                    <a:pt x="144" y="361"/>
                  </a:lnTo>
                  <a:lnTo>
                    <a:pt x="142" y="361"/>
                  </a:lnTo>
                  <a:lnTo>
                    <a:pt x="142" y="363"/>
                  </a:lnTo>
                  <a:lnTo>
                    <a:pt x="142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44" y="367"/>
                  </a:lnTo>
                  <a:lnTo>
                    <a:pt x="147" y="367"/>
                  </a:lnTo>
                  <a:lnTo>
                    <a:pt x="149" y="369"/>
                  </a:lnTo>
                  <a:lnTo>
                    <a:pt x="149" y="369"/>
                  </a:lnTo>
                  <a:lnTo>
                    <a:pt x="149" y="371"/>
                  </a:lnTo>
                  <a:lnTo>
                    <a:pt x="149" y="373"/>
                  </a:lnTo>
                  <a:lnTo>
                    <a:pt x="149" y="376"/>
                  </a:lnTo>
                  <a:lnTo>
                    <a:pt x="147" y="376"/>
                  </a:lnTo>
                  <a:lnTo>
                    <a:pt x="147" y="376"/>
                  </a:lnTo>
                  <a:lnTo>
                    <a:pt x="144" y="376"/>
                  </a:lnTo>
                  <a:lnTo>
                    <a:pt x="144" y="378"/>
                  </a:lnTo>
                  <a:lnTo>
                    <a:pt x="144" y="380"/>
                  </a:lnTo>
                  <a:lnTo>
                    <a:pt x="144" y="380"/>
                  </a:lnTo>
                  <a:lnTo>
                    <a:pt x="144" y="382"/>
                  </a:lnTo>
                  <a:lnTo>
                    <a:pt x="142" y="382"/>
                  </a:lnTo>
                  <a:lnTo>
                    <a:pt x="142" y="382"/>
                  </a:lnTo>
                  <a:lnTo>
                    <a:pt x="142" y="380"/>
                  </a:lnTo>
                  <a:lnTo>
                    <a:pt x="140" y="380"/>
                  </a:lnTo>
                  <a:lnTo>
                    <a:pt x="140" y="380"/>
                  </a:lnTo>
                  <a:lnTo>
                    <a:pt x="138" y="380"/>
                  </a:lnTo>
                  <a:lnTo>
                    <a:pt x="136" y="380"/>
                  </a:lnTo>
                  <a:lnTo>
                    <a:pt x="136" y="378"/>
                  </a:lnTo>
                  <a:lnTo>
                    <a:pt x="134" y="380"/>
                  </a:lnTo>
                  <a:lnTo>
                    <a:pt x="134" y="380"/>
                  </a:lnTo>
                  <a:lnTo>
                    <a:pt x="134" y="380"/>
                  </a:lnTo>
                  <a:lnTo>
                    <a:pt x="134" y="382"/>
                  </a:lnTo>
                  <a:lnTo>
                    <a:pt x="134" y="382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36" y="386"/>
                  </a:lnTo>
                  <a:lnTo>
                    <a:pt x="134" y="388"/>
                  </a:lnTo>
                  <a:lnTo>
                    <a:pt x="128" y="386"/>
                  </a:lnTo>
                  <a:lnTo>
                    <a:pt x="126" y="384"/>
                  </a:lnTo>
                  <a:lnTo>
                    <a:pt x="124" y="384"/>
                  </a:lnTo>
                  <a:lnTo>
                    <a:pt x="121" y="382"/>
                  </a:lnTo>
                  <a:lnTo>
                    <a:pt x="121" y="380"/>
                  </a:lnTo>
                  <a:lnTo>
                    <a:pt x="119" y="380"/>
                  </a:lnTo>
                  <a:lnTo>
                    <a:pt x="117" y="380"/>
                  </a:lnTo>
                  <a:lnTo>
                    <a:pt x="115" y="380"/>
                  </a:lnTo>
                  <a:lnTo>
                    <a:pt x="111" y="376"/>
                  </a:lnTo>
                  <a:lnTo>
                    <a:pt x="109" y="376"/>
                  </a:lnTo>
                  <a:lnTo>
                    <a:pt x="107" y="376"/>
                  </a:lnTo>
                  <a:lnTo>
                    <a:pt x="107" y="376"/>
                  </a:lnTo>
                  <a:lnTo>
                    <a:pt x="107" y="376"/>
                  </a:lnTo>
                  <a:lnTo>
                    <a:pt x="107" y="378"/>
                  </a:lnTo>
                  <a:lnTo>
                    <a:pt x="105" y="378"/>
                  </a:lnTo>
                  <a:lnTo>
                    <a:pt x="105" y="378"/>
                  </a:lnTo>
                  <a:lnTo>
                    <a:pt x="105" y="380"/>
                  </a:lnTo>
                  <a:lnTo>
                    <a:pt x="105" y="380"/>
                  </a:lnTo>
                  <a:lnTo>
                    <a:pt x="103" y="382"/>
                  </a:lnTo>
                  <a:lnTo>
                    <a:pt x="103" y="382"/>
                  </a:lnTo>
                  <a:lnTo>
                    <a:pt x="101" y="384"/>
                  </a:lnTo>
                  <a:lnTo>
                    <a:pt x="101" y="386"/>
                  </a:lnTo>
                  <a:lnTo>
                    <a:pt x="101" y="386"/>
                  </a:lnTo>
                  <a:lnTo>
                    <a:pt x="101" y="386"/>
                  </a:lnTo>
                  <a:lnTo>
                    <a:pt x="101" y="388"/>
                  </a:lnTo>
                  <a:lnTo>
                    <a:pt x="103" y="390"/>
                  </a:lnTo>
                  <a:lnTo>
                    <a:pt x="101" y="392"/>
                  </a:lnTo>
                  <a:lnTo>
                    <a:pt x="101" y="396"/>
                  </a:lnTo>
                  <a:lnTo>
                    <a:pt x="96" y="396"/>
                  </a:lnTo>
                  <a:lnTo>
                    <a:pt x="84" y="399"/>
                  </a:lnTo>
                  <a:lnTo>
                    <a:pt x="78" y="401"/>
                  </a:lnTo>
                  <a:lnTo>
                    <a:pt x="73" y="403"/>
                  </a:lnTo>
                  <a:lnTo>
                    <a:pt x="65" y="405"/>
                  </a:lnTo>
                  <a:lnTo>
                    <a:pt x="61" y="407"/>
                  </a:lnTo>
                  <a:lnTo>
                    <a:pt x="57" y="409"/>
                  </a:lnTo>
                  <a:lnTo>
                    <a:pt x="55" y="411"/>
                  </a:lnTo>
                  <a:lnTo>
                    <a:pt x="55" y="413"/>
                  </a:lnTo>
                  <a:lnTo>
                    <a:pt x="53" y="415"/>
                  </a:lnTo>
                  <a:lnTo>
                    <a:pt x="53" y="415"/>
                  </a:lnTo>
                  <a:lnTo>
                    <a:pt x="53" y="417"/>
                  </a:lnTo>
                  <a:lnTo>
                    <a:pt x="53" y="419"/>
                  </a:lnTo>
                  <a:lnTo>
                    <a:pt x="53" y="419"/>
                  </a:lnTo>
                  <a:lnTo>
                    <a:pt x="53" y="419"/>
                  </a:lnTo>
                  <a:lnTo>
                    <a:pt x="53" y="422"/>
                  </a:lnTo>
                  <a:lnTo>
                    <a:pt x="53" y="422"/>
                  </a:lnTo>
                  <a:lnTo>
                    <a:pt x="53" y="422"/>
                  </a:lnTo>
                  <a:lnTo>
                    <a:pt x="50" y="422"/>
                  </a:lnTo>
                  <a:lnTo>
                    <a:pt x="50" y="422"/>
                  </a:lnTo>
                  <a:lnTo>
                    <a:pt x="48" y="424"/>
                  </a:lnTo>
                  <a:lnTo>
                    <a:pt x="46" y="426"/>
                  </a:lnTo>
                  <a:lnTo>
                    <a:pt x="44" y="428"/>
                  </a:lnTo>
                  <a:lnTo>
                    <a:pt x="42" y="428"/>
                  </a:lnTo>
                  <a:lnTo>
                    <a:pt x="40" y="426"/>
                  </a:lnTo>
                  <a:lnTo>
                    <a:pt x="40" y="426"/>
                  </a:lnTo>
                  <a:lnTo>
                    <a:pt x="38" y="424"/>
                  </a:lnTo>
                  <a:lnTo>
                    <a:pt x="34" y="422"/>
                  </a:lnTo>
                  <a:lnTo>
                    <a:pt x="34" y="422"/>
                  </a:lnTo>
                  <a:lnTo>
                    <a:pt x="32" y="422"/>
                  </a:lnTo>
                  <a:lnTo>
                    <a:pt x="32" y="422"/>
                  </a:lnTo>
                  <a:lnTo>
                    <a:pt x="32" y="422"/>
                  </a:lnTo>
                  <a:lnTo>
                    <a:pt x="32" y="422"/>
                  </a:lnTo>
                  <a:lnTo>
                    <a:pt x="32" y="422"/>
                  </a:lnTo>
                  <a:lnTo>
                    <a:pt x="32" y="419"/>
                  </a:lnTo>
                  <a:lnTo>
                    <a:pt x="32" y="413"/>
                  </a:lnTo>
                  <a:lnTo>
                    <a:pt x="32" y="411"/>
                  </a:lnTo>
                  <a:lnTo>
                    <a:pt x="30" y="411"/>
                  </a:lnTo>
                  <a:lnTo>
                    <a:pt x="23" y="409"/>
                  </a:lnTo>
                  <a:lnTo>
                    <a:pt x="23" y="409"/>
                  </a:lnTo>
                  <a:lnTo>
                    <a:pt x="21" y="409"/>
                  </a:lnTo>
                  <a:lnTo>
                    <a:pt x="21" y="409"/>
                  </a:lnTo>
                  <a:lnTo>
                    <a:pt x="19" y="411"/>
                  </a:lnTo>
                  <a:lnTo>
                    <a:pt x="19" y="411"/>
                  </a:lnTo>
                  <a:lnTo>
                    <a:pt x="19" y="411"/>
                  </a:lnTo>
                  <a:lnTo>
                    <a:pt x="19" y="413"/>
                  </a:lnTo>
                  <a:lnTo>
                    <a:pt x="19" y="417"/>
                  </a:lnTo>
                  <a:lnTo>
                    <a:pt x="21" y="417"/>
                  </a:lnTo>
                  <a:lnTo>
                    <a:pt x="19" y="419"/>
                  </a:lnTo>
                  <a:lnTo>
                    <a:pt x="19" y="419"/>
                  </a:lnTo>
                  <a:lnTo>
                    <a:pt x="19" y="419"/>
                  </a:lnTo>
                  <a:lnTo>
                    <a:pt x="13" y="419"/>
                  </a:lnTo>
                  <a:lnTo>
                    <a:pt x="11" y="419"/>
                  </a:lnTo>
                  <a:lnTo>
                    <a:pt x="9" y="419"/>
                  </a:lnTo>
                  <a:lnTo>
                    <a:pt x="2" y="422"/>
                  </a:lnTo>
                  <a:lnTo>
                    <a:pt x="0" y="422"/>
                  </a:lnTo>
                  <a:lnTo>
                    <a:pt x="0" y="424"/>
                  </a:lnTo>
                  <a:lnTo>
                    <a:pt x="0" y="424"/>
                  </a:lnTo>
                  <a:lnTo>
                    <a:pt x="0" y="426"/>
                  </a:lnTo>
                  <a:lnTo>
                    <a:pt x="2" y="426"/>
                  </a:lnTo>
                  <a:lnTo>
                    <a:pt x="2" y="428"/>
                  </a:lnTo>
                  <a:lnTo>
                    <a:pt x="2" y="428"/>
                  </a:lnTo>
                  <a:lnTo>
                    <a:pt x="2" y="428"/>
                  </a:lnTo>
                  <a:lnTo>
                    <a:pt x="7" y="428"/>
                  </a:lnTo>
                  <a:lnTo>
                    <a:pt x="7" y="428"/>
                  </a:lnTo>
                  <a:lnTo>
                    <a:pt x="9" y="430"/>
                  </a:lnTo>
                  <a:lnTo>
                    <a:pt x="9" y="430"/>
                  </a:lnTo>
                  <a:lnTo>
                    <a:pt x="7" y="432"/>
                  </a:lnTo>
                  <a:lnTo>
                    <a:pt x="7" y="432"/>
                  </a:lnTo>
                  <a:lnTo>
                    <a:pt x="7" y="436"/>
                  </a:lnTo>
                  <a:lnTo>
                    <a:pt x="7" y="436"/>
                  </a:lnTo>
                  <a:lnTo>
                    <a:pt x="7" y="438"/>
                  </a:lnTo>
                  <a:lnTo>
                    <a:pt x="4" y="440"/>
                  </a:lnTo>
                  <a:lnTo>
                    <a:pt x="2" y="442"/>
                  </a:lnTo>
                  <a:lnTo>
                    <a:pt x="2" y="444"/>
                  </a:lnTo>
                  <a:lnTo>
                    <a:pt x="2" y="447"/>
                  </a:lnTo>
                  <a:lnTo>
                    <a:pt x="2" y="449"/>
                  </a:lnTo>
                  <a:lnTo>
                    <a:pt x="7" y="453"/>
                  </a:lnTo>
                  <a:lnTo>
                    <a:pt x="7" y="455"/>
                  </a:lnTo>
                  <a:lnTo>
                    <a:pt x="7" y="457"/>
                  </a:lnTo>
                  <a:lnTo>
                    <a:pt x="7" y="457"/>
                  </a:lnTo>
                  <a:lnTo>
                    <a:pt x="7" y="457"/>
                  </a:lnTo>
                  <a:lnTo>
                    <a:pt x="9" y="457"/>
                  </a:lnTo>
                  <a:lnTo>
                    <a:pt x="13" y="455"/>
                  </a:lnTo>
                  <a:lnTo>
                    <a:pt x="15" y="455"/>
                  </a:lnTo>
                  <a:lnTo>
                    <a:pt x="17" y="457"/>
                  </a:lnTo>
                  <a:lnTo>
                    <a:pt x="19" y="457"/>
                  </a:lnTo>
                  <a:lnTo>
                    <a:pt x="21" y="459"/>
                  </a:lnTo>
                  <a:lnTo>
                    <a:pt x="34" y="472"/>
                  </a:lnTo>
                  <a:lnTo>
                    <a:pt x="36" y="474"/>
                  </a:lnTo>
                  <a:lnTo>
                    <a:pt x="36" y="476"/>
                  </a:lnTo>
                  <a:lnTo>
                    <a:pt x="38" y="476"/>
                  </a:lnTo>
                  <a:lnTo>
                    <a:pt x="40" y="474"/>
                  </a:lnTo>
                  <a:lnTo>
                    <a:pt x="40" y="474"/>
                  </a:lnTo>
                  <a:lnTo>
                    <a:pt x="44" y="474"/>
                  </a:lnTo>
                  <a:lnTo>
                    <a:pt x="50" y="474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5" y="476"/>
                  </a:lnTo>
                  <a:lnTo>
                    <a:pt x="67" y="476"/>
                  </a:lnTo>
                  <a:lnTo>
                    <a:pt x="69" y="476"/>
                  </a:lnTo>
                  <a:lnTo>
                    <a:pt x="69" y="476"/>
                  </a:lnTo>
                  <a:lnTo>
                    <a:pt x="69" y="478"/>
                  </a:lnTo>
                  <a:lnTo>
                    <a:pt x="69" y="478"/>
                  </a:lnTo>
                  <a:lnTo>
                    <a:pt x="69" y="478"/>
                  </a:lnTo>
                  <a:lnTo>
                    <a:pt x="69" y="478"/>
                  </a:lnTo>
                  <a:lnTo>
                    <a:pt x="67" y="478"/>
                  </a:lnTo>
                  <a:lnTo>
                    <a:pt x="65" y="478"/>
                  </a:lnTo>
                  <a:lnTo>
                    <a:pt x="65" y="480"/>
                  </a:lnTo>
                  <a:lnTo>
                    <a:pt x="63" y="480"/>
                  </a:lnTo>
                  <a:lnTo>
                    <a:pt x="61" y="482"/>
                  </a:lnTo>
                  <a:lnTo>
                    <a:pt x="61" y="482"/>
                  </a:lnTo>
                  <a:lnTo>
                    <a:pt x="61" y="484"/>
                  </a:lnTo>
                  <a:lnTo>
                    <a:pt x="61" y="484"/>
                  </a:lnTo>
                  <a:lnTo>
                    <a:pt x="61" y="486"/>
                  </a:lnTo>
                  <a:lnTo>
                    <a:pt x="61" y="486"/>
                  </a:lnTo>
                  <a:lnTo>
                    <a:pt x="59" y="490"/>
                  </a:lnTo>
                  <a:lnTo>
                    <a:pt x="59" y="490"/>
                  </a:lnTo>
                  <a:lnTo>
                    <a:pt x="59" y="493"/>
                  </a:lnTo>
                  <a:lnTo>
                    <a:pt x="59" y="497"/>
                  </a:lnTo>
                  <a:lnTo>
                    <a:pt x="59" y="497"/>
                  </a:lnTo>
                  <a:lnTo>
                    <a:pt x="59" y="499"/>
                  </a:lnTo>
                  <a:lnTo>
                    <a:pt x="65" y="503"/>
                  </a:lnTo>
                  <a:lnTo>
                    <a:pt x="67" y="503"/>
                  </a:lnTo>
                  <a:lnTo>
                    <a:pt x="67" y="503"/>
                  </a:lnTo>
                  <a:lnTo>
                    <a:pt x="69" y="503"/>
                  </a:lnTo>
                  <a:lnTo>
                    <a:pt x="69" y="503"/>
                  </a:lnTo>
                  <a:lnTo>
                    <a:pt x="71" y="505"/>
                  </a:lnTo>
                  <a:lnTo>
                    <a:pt x="78" y="511"/>
                  </a:lnTo>
                  <a:lnTo>
                    <a:pt x="80" y="515"/>
                  </a:lnTo>
                  <a:lnTo>
                    <a:pt x="80" y="518"/>
                  </a:lnTo>
                  <a:lnTo>
                    <a:pt x="80" y="520"/>
                  </a:lnTo>
                  <a:lnTo>
                    <a:pt x="82" y="520"/>
                  </a:lnTo>
                  <a:lnTo>
                    <a:pt x="84" y="520"/>
                  </a:lnTo>
                  <a:lnTo>
                    <a:pt x="88" y="520"/>
                  </a:lnTo>
                  <a:lnTo>
                    <a:pt x="90" y="522"/>
                  </a:lnTo>
                  <a:lnTo>
                    <a:pt x="92" y="522"/>
                  </a:lnTo>
                  <a:lnTo>
                    <a:pt x="94" y="524"/>
                  </a:lnTo>
                  <a:lnTo>
                    <a:pt x="94" y="526"/>
                  </a:lnTo>
                  <a:lnTo>
                    <a:pt x="94" y="528"/>
                  </a:lnTo>
                  <a:lnTo>
                    <a:pt x="96" y="528"/>
                  </a:lnTo>
                  <a:lnTo>
                    <a:pt x="96" y="530"/>
                  </a:lnTo>
                  <a:lnTo>
                    <a:pt x="94" y="530"/>
                  </a:lnTo>
                  <a:lnTo>
                    <a:pt x="94" y="530"/>
                  </a:lnTo>
                  <a:lnTo>
                    <a:pt x="94" y="530"/>
                  </a:lnTo>
                  <a:lnTo>
                    <a:pt x="92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0"/>
                  </a:lnTo>
                  <a:lnTo>
                    <a:pt x="90" y="532"/>
                  </a:lnTo>
                  <a:lnTo>
                    <a:pt x="90" y="532"/>
                  </a:lnTo>
                  <a:lnTo>
                    <a:pt x="92" y="534"/>
                  </a:lnTo>
                  <a:lnTo>
                    <a:pt x="92" y="534"/>
                  </a:lnTo>
                  <a:lnTo>
                    <a:pt x="92" y="536"/>
                  </a:lnTo>
                  <a:lnTo>
                    <a:pt x="96" y="536"/>
                  </a:lnTo>
                  <a:lnTo>
                    <a:pt x="96" y="538"/>
                  </a:lnTo>
                  <a:lnTo>
                    <a:pt x="98" y="541"/>
                  </a:lnTo>
                  <a:lnTo>
                    <a:pt x="98" y="543"/>
                  </a:lnTo>
                  <a:lnTo>
                    <a:pt x="98" y="545"/>
                  </a:lnTo>
                  <a:lnTo>
                    <a:pt x="101" y="547"/>
                  </a:lnTo>
                  <a:lnTo>
                    <a:pt x="101" y="549"/>
                  </a:lnTo>
                  <a:lnTo>
                    <a:pt x="103" y="549"/>
                  </a:lnTo>
                  <a:lnTo>
                    <a:pt x="105" y="551"/>
                  </a:lnTo>
                  <a:lnTo>
                    <a:pt x="105" y="553"/>
                  </a:lnTo>
                  <a:lnTo>
                    <a:pt x="105" y="553"/>
                  </a:lnTo>
                  <a:lnTo>
                    <a:pt x="103" y="553"/>
                  </a:lnTo>
                  <a:lnTo>
                    <a:pt x="98" y="553"/>
                  </a:lnTo>
                  <a:lnTo>
                    <a:pt x="98" y="553"/>
                  </a:lnTo>
                  <a:lnTo>
                    <a:pt x="96" y="555"/>
                  </a:lnTo>
                  <a:lnTo>
                    <a:pt x="96" y="555"/>
                  </a:lnTo>
                  <a:lnTo>
                    <a:pt x="96" y="557"/>
                  </a:lnTo>
                  <a:lnTo>
                    <a:pt x="96" y="557"/>
                  </a:lnTo>
                  <a:lnTo>
                    <a:pt x="96" y="559"/>
                  </a:lnTo>
                  <a:lnTo>
                    <a:pt x="94" y="559"/>
                  </a:lnTo>
                  <a:lnTo>
                    <a:pt x="92" y="557"/>
                  </a:lnTo>
                  <a:lnTo>
                    <a:pt x="92" y="557"/>
                  </a:lnTo>
                  <a:lnTo>
                    <a:pt x="92" y="559"/>
                  </a:lnTo>
                  <a:lnTo>
                    <a:pt x="90" y="559"/>
                  </a:lnTo>
                  <a:lnTo>
                    <a:pt x="88" y="561"/>
                  </a:lnTo>
                  <a:lnTo>
                    <a:pt x="88" y="561"/>
                  </a:lnTo>
                  <a:lnTo>
                    <a:pt x="90" y="566"/>
                  </a:lnTo>
                  <a:lnTo>
                    <a:pt x="90" y="566"/>
                  </a:lnTo>
                  <a:lnTo>
                    <a:pt x="92" y="566"/>
                  </a:lnTo>
                  <a:lnTo>
                    <a:pt x="94" y="566"/>
                  </a:lnTo>
                  <a:lnTo>
                    <a:pt x="96" y="568"/>
                  </a:lnTo>
                  <a:lnTo>
                    <a:pt x="98" y="568"/>
                  </a:lnTo>
                  <a:lnTo>
                    <a:pt x="103" y="572"/>
                  </a:lnTo>
                  <a:lnTo>
                    <a:pt x="105" y="572"/>
                  </a:lnTo>
                  <a:lnTo>
                    <a:pt x="107" y="572"/>
                  </a:lnTo>
                  <a:lnTo>
                    <a:pt x="107" y="572"/>
                  </a:lnTo>
                  <a:lnTo>
                    <a:pt x="109" y="572"/>
                  </a:lnTo>
                  <a:lnTo>
                    <a:pt x="113" y="574"/>
                  </a:lnTo>
                  <a:lnTo>
                    <a:pt x="117" y="576"/>
                  </a:lnTo>
                  <a:lnTo>
                    <a:pt x="119" y="578"/>
                  </a:lnTo>
                  <a:lnTo>
                    <a:pt x="119" y="578"/>
                  </a:lnTo>
                  <a:lnTo>
                    <a:pt x="119" y="580"/>
                  </a:lnTo>
                  <a:lnTo>
                    <a:pt x="119" y="580"/>
                  </a:lnTo>
                  <a:lnTo>
                    <a:pt x="119" y="582"/>
                  </a:lnTo>
                  <a:lnTo>
                    <a:pt x="119" y="584"/>
                  </a:lnTo>
                  <a:lnTo>
                    <a:pt x="119" y="584"/>
                  </a:lnTo>
                  <a:lnTo>
                    <a:pt x="119" y="584"/>
                  </a:lnTo>
                  <a:lnTo>
                    <a:pt x="119" y="589"/>
                  </a:lnTo>
                  <a:lnTo>
                    <a:pt x="119" y="591"/>
                  </a:lnTo>
                  <a:lnTo>
                    <a:pt x="119" y="593"/>
                  </a:lnTo>
                  <a:lnTo>
                    <a:pt x="124" y="595"/>
                  </a:lnTo>
                  <a:lnTo>
                    <a:pt x="126" y="595"/>
                  </a:lnTo>
                  <a:lnTo>
                    <a:pt x="126" y="595"/>
                  </a:lnTo>
                  <a:lnTo>
                    <a:pt x="126" y="595"/>
                  </a:lnTo>
                  <a:lnTo>
                    <a:pt x="128" y="593"/>
                  </a:lnTo>
                  <a:lnTo>
                    <a:pt x="128" y="593"/>
                  </a:lnTo>
                  <a:lnTo>
                    <a:pt x="128" y="593"/>
                  </a:lnTo>
                  <a:lnTo>
                    <a:pt x="130" y="591"/>
                  </a:lnTo>
                  <a:lnTo>
                    <a:pt x="130" y="591"/>
                  </a:lnTo>
                  <a:lnTo>
                    <a:pt x="130" y="589"/>
                  </a:lnTo>
                  <a:lnTo>
                    <a:pt x="132" y="589"/>
                  </a:lnTo>
                  <a:lnTo>
                    <a:pt x="132" y="589"/>
                  </a:lnTo>
                  <a:lnTo>
                    <a:pt x="134" y="589"/>
                  </a:lnTo>
                  <a:lnTo>
                    <a:pt x="136" y="589"/>
                  </a:lnTo>
                  <a:lnTo>
                    <a:pt x="138" y="591"/>
                  </a:lnTo>
                  <a:lnTo>
                    <a:pt x="140" y="591"/>
                  </a:lnTo>
                  <a:lnTo>
                    <a:pt x="142" y="593"/>
                  </a:lnTo>
                  <a:lnTo>
                    <a:pt x="142" y="597"/>
                  </a:lnTo>
                  <a:lnTo>
                    <a:pt x="142" y="601"/>
                  </a:lnTo>
                  <a:lnTo>
                    <a:pt x="142" y="601"/>
                  </a:lnTo>
                  <a:lnTo>
                    <a:pt x="144" y="603"/>
                  </a:lnTo>
                  <a:lnTo>
                    <a:pt x="144" y="605"/>
                  </a:lnTo>
                  <a:lnTo>
                    <a:pt x="149" y="605"/>
                  </a:lnTo>
                  <a:lnTo>
                    <a:pt x="161" y="609"/>
                  </a:lnTo>
                  <a:lnTo>
                    <a:pt x="163" y="609"/>
                  </a:lnTo>
                  <a:lnTo>
                    <a:pt x="163" y="612"/>
                  </a:lnTo>
                  <a:lnTo>
                    <a:pt x="163" y="614"/>
                  </a:lnTo>
                  <a:lnTo>
                    <a:pt x="163" y="616"/>
                  </a:lnTo>
                  <a:lnTo>
                    <a:pt x="163" y="618"/>
                  </a:lnTo>
                  <a:lnTo>
                    <a:pt x="163" y="620"/>
                  </a:lnTo>
                  <a:lnTo>
                    <a:pt x="163" y="620"/>
                  </a:lnTo>
                  <a:lnTo>
                    <a:pt x="167" y="626"/>
                  </a:lnTo>
                  <a:lnTo>
                    <a:pt x="167" y="628"/>
                  </a:lnTo>
                  <a:lnTo>
                    <a:pt x="182" y="624"/>
                  </a:lnTo>
                  <a:lnTo>
                    <a:pt x="184" y="624"/>
                  </a:lnTo>
                  <a:lnTo>
                    <a:pt x="188" y="624"/>
                  </a:lnTo>
                  <a:lnTo>
                    <a:pt x="190" y="622"/>
                  </a:lnTo>
                  <a:lnTo>
                    <a:pt x="197" y="618"/>
                  </a:lnTo>
                  <a:lnTo>
                    <a:pt x="205" y="616"/>
                  </a:lnTo>
                  <a:lnTo>
                    <a:pt x="207" y="612"/>
                  </a:lnTo>
                  <a:lnTo>
                    <a:pt x="209" y="609"/>
                  </a:lnTo>
                  <a:lnTo>
                    <a:pt x="211" y="609"/>
                  </a:lnTo>
                  <a:lnTo>
                    <a:pt x="211" y="607"/>
                  </a:lnTo>
                  <a:lnTo>
                    <a:pt x="211" y="607"/>
                  </a:lnTo>
                  <a:lnTo>
                    <a:pt x="211" y="607"/>
                  </a:lnTo>
                  <a:lnTo>
                    <a:pt x="211" y="607"/>
                  </a:lnTo>
                  <a:lnTo>
                    <a:pt x="215" y="603"/>
                  </a:lnTo>
                  <a:lnTo>
                    <a:pt x="218" y="603"/>
                  </a:lnTo>
                  <a:lnTo>
                    <a:pt x="218" y="603"/>
                  </a:lnTo>
                  <a:lnTo>
                    <a:pt x="220" y="601"/>
                  </a:lnTo>
                  <a:lnTo>
                    <a:pt x="224" y="591"/>
                  </a:lnTo>
                  <a:lnTo>
                    <a:pt x="226" y="589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4"/>
                  </a:lnTo>
                  <a:lnTo>
                    <a:pt x="226" y="582"/>
                  </a:lnTo>
                  <a:lnTo>
                    <a:pt x="226" y="582"/>
                  </a:lnTo>
                  <a:lnTo>
                    <a:pt x="230" y="582"/>
                  </a:lnTo>
                  <a:lnTo>
                    <a:pt x="232" y="582"/>
                  </a:lnTo>
                  <a:lnTo>
                    <a:pt x="234" y="578"/>
                  </a:lnTo>
                  <a:lnTo>
                    <a:pt x="238" y="576"/>
                  </a:lnTo>
                  <a:lnTo>
                    <a:pt x="238" y="572"/>
                  </a:lnTo>
                  <a:lnTo>
                    <a:pt x="236" y="568"/>
                  </a:lnTo>
                  <a:lnTo>
                    <a:pt x="234" y="566"/>
                  </a:lnTo>
                  <a:lnTo>
                    <a:pt x="230" y="564"/>
                  </a:lnTo>
                  <a:lnTo>
                    <a:pt x="226" y="564"/>
                  </a:lnTo>
                  <a:lnTo>
                    <a:pt x="224" y="564"/>
                  </a:lnTo>
                  <a:lnTo>
                    <a:pt x="222" y="564"/>
                  </a:lnTo>
                  <a:lnTo>
                    <a:pt x="220" y="561"/>
                  </a:lnTo>
                  <a:lnTo>
                    <a:pt x="218" y="559"/>
                  </a:lnTo>
                  <a:lnTo>
                    <a:pt x="215" y="557"/>
                  </a:lnTo>
                  <a:lnTo>
                    <a:pt x="215" y="555"/>
                  </a:lnTo>
                  <a:lnTo>
                    <a:pt x="215" y="547"/>
                  </a:lnTo>
                  <a:lnTo>
                    <a:pt x="213" y="543"/>
                  </a:lnTo>
                  <a:lnTo>
                    <a:pt x="211" y="538"/>
                  </a:lnTo>
                  <a:lnTo>
                    <a:pt x="211" y="538"/>
                  </a:lnTo>
                  <a:lnTo>
                    <a:pt x="213" y="538"/>
                  </a:lnTo>
                  <a:lnTo>
                    <a:pt x="215" y="541"/>
                  </a:lnTo>
                  <a:lnTo>
                    <a:pt x="215" y="543"/>
                  </a:lnTo>
                  <a:lnTo>
                    <a:pt x="215" y="545"/>
                  </a:lnTo>
                  <a:lnTo>
                    <a:pt x="215" y="547"/>
                  </a:lnTo>
                  <a:lnTo>
                    <a:pt x="218" y="551"/>
                  </a:lnTo>
                  <a:lnTo>
                    <a:pt x="218" y="553"/>
                  </a:lnTo>
                  <a:lnTo>
                    <a:pt x="218" y="555"/>
                  </a:lnTo>
                  <a:lnTo>
                    <a:pt x="220" y="555"/>
                  </a:lnTo>
                  <a:lnTo>
                    <a:pt x="222" y="559"/>
                  </a:lnTo>
                  <a:lnTo>
                    <a:pt x="224" y="559"/>
                  </a:lnTo>
                  <a:lnTo>
                    <a:pt x="226" y="561"/>
                  </a:lnTo>
                  <a:lnTo>
                    <a:pt x="228" y="559"/>
                  </a:lnTo>
                  <a:lnTo>
                    <a:pt x="228" y="559"/>
                  </a:lnTo>
                  <a:lnTo>
                    <a:pt x="230" y="561"/>
                  </a:lnTo>
                  <a:lnTo>
                    <a:pt x="232" y="564"/>
                  </a:lnTo>
                  <a:lnTo>
                    <a:pt x="238" y="566"/>
                  </a:lnTo>
                  <a:lnTo>
                    <a:pt x="241" y="568"/>
                  </a:lnTo>
                  <a:lnTo>
                    <a:pt x="243" y="568"/>
                  </a:lnTo>
                  <a:lnTo>
                    <a:pt x="243" y="574"/>
                  </a:lnTo>
                  <a:lnTo>
                    <a:pt x="243" y="576"/>
                  </a:lnTo>
                  <a:lnTo>
                    <a:pt x="243" y="580"/>
                  </a:lnTo>
                  <a:lnTo>
                    <a:pt x="238" y="584"/>
                  </a:lnTo>
                  <a:lnTo>
                    <a:pt x="236" y="586"/>
                  </a:lnTo>
                  <a:lnTo>
                    <a:pt x="236" y="589"/>
                  </a:lnTo>
                  <a:lnTo>
                    <a:pt x="236" y="591"/>
                  </a:lnTo>
                  <a:lnTo>
                    <a:pt x="236" y="595"/>
                  </a:lnTo>
                  <a:lnTo>
                    <a:pt x="236" y="597"/>
                  </a:lnTo>
                  <a:lnTo>
                    <a:pt x="236" y="597"/>
                  </a:lnTo>
                  <a:lnTo>
                    <a:pt x="243" y="607"/>
                  </a:lnTo>
                  <a:lnTo>
                    <a:pt x="243" y="607"/>
                  </a:lnTo>
                  <a:lnTo>
                    <a:pt x="241" y="609"/>
                  </a:lnTo>
                  <a:lnTo>
                    <a:pt x="243" y="614"/>
                  </a:lnTo>
                  <a:lnTo>
                    <a:pt x="243" y="616"/>
                  </a:lnTo>
                  <a:lnTo>
                    <a:pt x="241" y="618"/>
                  </a:lnTo>
                  <a:lnTo>
                    <a:pt x="238" y="620"/>
                  </a:lnTo>
                  <a:lnTo>
                    <a:pt x="238" y="622"/>
                  </a:lnTo>
                  <a:lnTo>
                    <a:pt x="241" y="624"/>
                  </a:lnTo>
                  <a:lnTo>
                    <a:pt x="243" y="628"/>
                  </a:lnTo>
                  <a:lnTo>
                    <a:pt x="245" y="628"/>
                  </a:lnTo>
                  <a:lnTo>
                    <a:pt x="245" y="628"/>
                  </a:lnTo>
                  <a:lnTo>
                    <a:pt x="247" y="630"/>
                  </a:lnTo>
                  <a:lnTo>
                    <a:pt x="247" y="632"/>
                  </a:lnTo>
                  <a:lnTo>
                    <a:pt x="247" y="635"/>
                  </a:lnTo>
                  <a:lnTo>
                    <a:pt x="249" y="635"/>
                  </a:lnTo>
                  <a:lnTo>
                    <a:pt x="249" y="635"/>
                  </a:lnTo>
                  <a:lnTo>
                    <a:pt x="251" y="632"/>
                  </a:lnTo>
                  <a:lnTo>
                    <a:pt x="251" y="632"/>
                  </a:lnTo>
                  <a:lnTo>
                    <a:pt x="251" y="632"/>
                  </a:lnTo>
                  <a:lnTo>
                    <a:pt x="251" y="632"/>
                  </a:lnTo>
                  <a:lnTo>
                    <a:pt x="251" y="630"/>
                  </a:lnTo>
                  <a:lnTo>
                    <a:pt x="251" y="630"/>
                  </a:lnTo>
                  <a:lnTo>
                    <a:pt x="251" y="628"/>
                  </a:lnTo>
                  <a:lnTo>
                    <a:pt x="249" y="628"/>
                  </a:lnTo>
                  <a:lnTo>
                    <a:pt x="249" y="626"/>
                  </a:lnTo>
                  <a:lnTo>
                    <a:pt x="251" y="624"/>
                  </a:lnTo>
                  <a:lnTo>
                    <a:pt x="251" y="622"/>
                  </a:lnTo>
                  <a:lnTo>
                    <a:pt x="251" y="620"/>
                  </a:lnTo>
                  <a:lnTo>
                    <a:pt x="247" y="609"/>
                  </a:lnTo>
                  <a:lnTo>
                    <a:pt x="247" y="607"/>
                  </a:lnTo>
                  <a:lnTo>
                    <a:pt x="249" y="607"/>
                  </a:lnTo>
                  <a:lnTo>
                    <a:pt x="251" y="609"/>
                  </a:lnTo>
                  <a:lnTo>
                    <a:pt x="251" y="612"/>
                  </a:lnTo>
                  <a:lnTo>
                    <a:pt x="251" y="614"/>
                  </a:lnTo>
                  <a:lnTo>
                    <a:pt x="251" y="626"/>
                  </a:lnTo>
                  <a:lnTo>
                    <a:pt x="253" y="628"/>
                  </a:lnTo>
                  <a:lnTo>
                    <a:pt x="253" y="628"/>
                  </a:lnTo>
                  <a:lnTo>
                    <a:pt x="255" y="626"/>
                  </a:lnTo>
                  <a:lnTo>
                    <a:pt x="255" y="624"/>
                  </a:lnTo>
                  <a:lnTo>
                    <a:pt x="257" y="624"/>
                  </a:lnTo>
                  <a:lnTo>
                    <a:pt x="257" y="622"/>
                  </a:lnTo>
                  <a:lnTo>
                    <a:pt x="255" y="622"/>
                  </a:lnTo>
                  <a:lnTo>
                    <a:pt x="255" y="618"/>
                  </a:lnTo>
                  <a:lnTo>
                    <a:pt x="253" y="618"/>
                  </a:lnTo>
                  <a:lnTo>
                    <a:pt x="253" y="616"/>
                  </a:lnTo>
                  <a:lnTo>
                    <a:pt x="255" y="616"/>
                  </a:lnTo>
                  <a:lnTo>
                    <a:pt x="255" y="618"/>
                  </a:lnTo>
                  <a:lnTo>
                    <a:pt x="255" y="618"/>
                  </a:lnTo>
                  <a:lnTo>
                    <a:pt x="255" y="620"/>
                  </a:lnTo>
                  <a:lnTo>
                    <a:pt x="257" y="620"/>
                  </a:lnTo>
                  <a:lnTo>
                    <a:pt x="257" y="620"/>
                  </a:lnTo>
                  <a:lnTo>
                    <a:pt x="259" y="618"/>
                  </a:lnTo>
                  <a:lnTo>
                    <a:pt x="261" y="618"/>
                  </a:lnTo>
                  <a:lnTo>
                    <a:pt x="259" y="622"/>
                  </a:lnTo>
                  <a:lnTo>
                    <a:pt x="259" y="626"/>
                  </a:lnTo>
                  <a:lnTo>
                    <a:pt x="261" y="628"/>
                  </a:lnTo>
                  <a:lnTo>
                    <a:pt x="264" y="628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8" y="626"/>
                  </a:lnTo>
                  <a:lnTo>
                    <a:pt x="268" y="624"/>
                  </a:lnTo>
                  <a:lnTo>
                    <a:pt x="270" y="622"/>
                  </a:lnTo>
                  <a:lnTo>
                    <a:pt x="268" y="620"/>
                  </a:lnTo>
                  <a:lnTo>
                    <a:pt x="268" y="618"/>
                  </a:lnTo>
                  <a:lnTo>
                    <a:pt x="268" y="616"/>
                  </a:lnTo>
                  <a:lnTo>
                    <a:pt x="268" y="614"/>
                  </a:lnTo>
                  <a:lnTo>
                    <a:pt x="268" y="612"/>
                  </a:lnTo>
                  <a:lnTo>
                    <a:pt x="268" y="609"/>
                  </a:lnTo>
                  <a:lnTo>
                    <a:pt x="270" y="607"/>
                  </a:lnTo>
                  <a:lnTo>
                    <a:pt x="270" y="607"/>
                  </a:lnTo>
                  <a:lnTo>
                    <a:pt x="270" y="607"/>
                  </a:lnTo>
                  <a:lnTo>
                    <a:pt x="272" y="607"/>
                  </a:lnTo>
                  <a:lnTo>
                    <a:pt x="272" y="605"/>
                  </a:lnTo>
                  <a:lnTo>
                    <a:pt x="272" y="603"/>
                  </a:lnTo>
                  <a:lnTo>
                    <a:pt x="270" y="599"/>
                  </a:lnTo>
                  <a:lnTo>
                    <a:pt x="270" y="597"/>
                  </a:lnTo>
                  <a:lnTo>
                    <a:pt x="270" y="595"/>
                  </a:lnTo>
                  <a:lnTo>
                    <a:pt x="272" y="593"/>
                  </a:lnTo>
                  <a:lnTo>
                    <a:pt x="272" y="593"/>
                  </a:lnTo>
                  <a:lnTo>
                    <a:pt x="272" y="591"/>
                  </a:lnTo>
                  <a:lnTo>
                    <a:pt x="274" y="593"/>
                  </a:lnTo>
                  <a:lnTo>
                    <a:pt x="274" y="595"/>
                  </a:lnTo>
                  <a:lnTo>
                    <a:pt x="272" y="599"/>
                  </a:lnTo>
                  <a:lnTo>
                    <a:pt x="274" y="601"/>
                  </a:lnTo>
                  <a:lnTo>
                    <a:pt x="274" y="605"/>
                  </a:lnTo>
                  <a:lnTo>
                    <a:pt x="274" y="607"/>
                  </a:lnTo>
                  <a:lnTo>
                    <a:pt x="274" y="612"/>
                  </a:lnTo>
                  <a:lnTo>
                    <a:pt x="272" y="614"/>
                  </a:lnTo>
                  <a:lnTo>
                    <a:pt x="272" y="616"/>
                  </a:lnTo>
                  <a:lnTo>
                    <a:pt x="274" y="622"/>
                  </a:lnTo>
                  <a:lnTo>
                    <a:pt x="274" y="624"/>
                  </a:lnTo>
                  <a:lnTo>
                    <a:pt x="274" y="624"/>
                  </a:lnTo>
                  <a:lnTo>
                    <a:pt x="274" y="626"/>
                  </a:lnTo>
                  <a:lnTo>
                    <a:pt x="274" y="628"/>
                  </a:lnTo>
                  <a:lnTo>
                    <a:pt x="274" y="628"/>
                  </a:lnTo>
                  <a:lnTo>
                    <a:pt x="272" y="630"/>
                  </a:lnTo>
                  <a:lnTo>
                    <a:pt x="272" y="630"/>
                  </a:lnTo>
                  <a:lnTo>
                    <a:pt x="272" y="630"/>
                  </a:lnTo>
                  <a:lnTo>
                    <a:pt x="270" y="635"/>
                  </a:lnTo>
                  <a:lnTo>
                    <a:pt x="272" y="637"/>
                  </a:lnTo>
                  <a:lnTo>
                    <a:pt x="274" y="637"/>
                  </a:lnTo>
                  <a:lnTo>
                    <a:pt x="276" y="637"/>
                  </a:lnTo>
                  <a:lnTo>
                    <a:pt x="276" y="635"/>
                  </a:lnTo>
                  <a:lnTo>
                    <a:pt x="274" y="635"/>
                  </a:lnTo>
                  <a:lnTo>
                    <a:pt x="274" y="632"/>
                  </a:lnTo>
                  <a:lnTo>
                    <a:pt x="276" y="632"/>
                  </a:lnTo>
                  <a:lnTo>
                    <a:pt x="276" y="632"/>
                  </a:lnTo>
                  <a:lnTo>
                    <a:pt x="278" y="635"/>
                  </a:lnTo>
                  <a:lnTo>
                    <a:pt x="278" y="632"/>
                  </a:lnTo>
                  <a:lnTo>
                    <a:pt x="280" y="632"/>
                  </a:lnTo>
                  <a:lnTo>
                    <a:pt x="280" y="626"/>
                  </a:lnTo>
                  <a:lnTo>
                    <a:pt x="280" y="628"/>
                  </a:lnTo>
                  <a:lnTo>
                    <a:pt x="282" y="624"/>
                  </a:lnTo>
                  <a:lnTo>
                    <a:pt x="280" y="618"/>
                  </a:lnTo>
                  <a:lnTo>
                    <a:pt x="282" y="618"/>
                  </a:lnTo>
                  <a:lnTo>
                    <a:pt x="282" y="618"/>
                  </a:lnTo>
                  <a:lnTo>
                    <a:pt x="284" y="616"/>
                  </a:lnTo>
                  <a:lnTo>
                    <a:pt x="284" y="614"/>
                  </a:lnTo>
                  <a:lnTo>
                    <a:pt x="284" y="612"/>
                  </a:lnTo>
                  <a:lnTo>
                    <a:pt x="284" y="609"/>
                  </a:lnTo>
                  <a:lnTo>
                    <a:pt x="282" y="609"/>
                  </a:lnTo>
                  <a:lnTo>
                    <a:pt x="280" y="609"/>
                  </a:lnTo>
                  <a:lnTo>
                    <a:pt x="278" y="612"/>
                  </a:lnTo>
                  <a:lnTo>
                    <a:pt x="278" y="609"/>
                  </a:lnTo>
                  <a:lnTo>
                    <a:pt x="278" y="603"/>
                  </a:lnTo>
                  <a:lnTo>
                    <a:pt x="278" y="601"/>
                  </a:lnTo>
                  <a:lnTo>
                    <a:pt x="282" y="593"/>
                  </a:lnTo>
                  <a:lnTo>
                    <a:pt x="282" y="591"/>
                  </a:lnTo>
                  <a:lnTo>
                    <a:pt x="282" y="586"/>
                  </a:lnTo>
                  <a:lnTo>
                    <a:pt x="282" y="584"/>
                  </a:lnTo>
                  <a:lnTo>
                    <a:pt x="284" y="582"/>
                  </a:lnTo>
                  <a:lnTo>
                    <a:pt x="284" y="580"/>
                  </a:lnTo>
                  <a:lnTo>
                    <a:pt x="284" y="578"/>
                  </a:lnTo>
                  <a:lnTo>
                    <a:pt x="284" y="576"/>
                  </a:lnTo>
                  <a:lnTo>
                    <a:pt x="284" y="574"/>
                  </a:lnTo>
                  <a:lnTo>
                    <a:pt x="284" y="574"/>
                  </a:lnTo>
                  <a:lnTo>
                    <a:pt x="284" y="572"/>
                  </a:lnTo>
                  <a:lnTo>
                    <a:pt x="284" y="572"/>
                  </a:lnTo>
                  <a:lnTo>
                    <a:pt x="284" y="570"/>
                  </a:lnTo>
                  <a:lnTo>
                    <a:pt x="286" y="568"/>
                  </a:lnTo>
                  <a:lnTo>
                    <a:pt x="286" y="568"/>
                  </a:lnTo>
                  <a:lnTo>
                    <a:pt x="286" y="568"/>
                  </a:lnTo>
                  <a:lnTo>
                    <a:pt x="286" y="566"/>
                  </a:lnTo>
                  <a:lnTo>
                    <a:pt x="289" y="564"/>
                  </a:lnTo>
                  <a:lnTo>
                    <a:pt x="289" y="564"/>
                  </a:lnTo>
                  <a:lnTo>
                    <a:pt x="291" y="564"/>
                  </a:lnTo>
                  <a:lnTo>
                    <a:pt x="291" y="566"/>
                  </a:lnTo>
                  <a:lnTo>
                    <a:pt x="289" y="568"/>
                  </a:lnTo>
                  <a:lnTo>
                    <a:pt x="286" y="568"/>
                  </a:lnTo>
                  <a:lnTo>
                    <a:pt x="286" y="574"/>
                  </a:lnTo>
                  <a:lnTo>
                    <a:pt x="286" y="574"/>
                  </a:lnTo>
                  <a:lnTo>
                    <a:pt x="286" y="576"/>
                  </a:lnTo>
                  <a:lnTo>
                    <a:pt x="286" y="580"/>
                  </a:lnTo>
                  <a:lnTo>
                    <a:pt x="286" y="582"/>
                  </a:lnTo>
                  <a:lnTo>
                    <a:pt x="286" y="582"/>
                  </a:lnTo>
                  <a:lnTo>
                    <a:pt x="286" y="584"/>
                  </a:lnTo>
                  <a:lnTo>
                    <a:pt x="284" y="586"/>
                  </a:lnTo>
                  <a:lnTo>
                    <a:pt x="284" y="589"/>
                  </a:lnTo>
                  <a:lnTo>
                    <a:pt x="284" y="591"/>
                  </a:lnTo>
                  <a:lnTo>
                    <a:pt x="284" y="591"/>
                  </a:lnTo>
                  <a:lnTo>
                    <a:pt x="286" y="591"/>
                  </a:lnTo>
                  <a:lnTo>
                    <a:pt x="286" y="591"/>
                  </a:lnTo>
                  <a:lnTo>
                    <a:pt x="289" y="591"/>
                  </a:lnTo>
                  <a:lnTo>
                    <a:pt x="291" y="593"/>
                  </a:lnTo>
                  <a:lnTo>
                    <a:pt x="291" y="591"/>
                  </a:lnTo>
                  <a:lnTo>
                    <a:pt x="293" y="589"/>
                  </a:lnTo>
                  <a:lnTo>
                    <a:pt x="293" y="589"/>
                  </a:lnTo>
                  <a:lnTo>
                    <a:pt x="295" y="584"/>
                  </a:lnTo>
                  <a:lnTo>
                    <a:pt x="295" y="580"/>
                  </a:lnTo>
                  <a:lnTo>
                    <a:pt x="293" y="580"/>
                  </a:lnTo>
                  <a:lnTo>
                    <a:pt x="293" y="580"/>
                  </a:lnTo>
                  <a:lnTo>
                    <a:pt x="291" y="578"/>
                  </a:lnTo>
                  <a:lnTo>
                    <a:pt x="291" y="576"/>
                  </a:lnTo>
                  <a:lnTo>
                    <a:pt x="293" y="574"/>
                  </a:lnTo>
                  <a:lnTo>
                    <a:pt x="293" y="574"/>
                  </a:lnTo>
                  <a:lnTo>
                    <a:pt x="295" y="572"/>
                  </a:lnTo>
                  <a:lnTo>
                    <a:pt x="297" y="572"/>
                  </a:lnTo>
                  <a:lnTo>
                    <a:pt x="299" y="572"/>
                  </a:lnTo>
                  <a:lnTo>
                    <a:pt x="295" y="574"/>
                  </a:lnTo>
                  <a:lnTo>
                    <a:pt x="293" y="576"/>
                  </a:lnTo>
                  <a:lnTo>
                    <a:pt x="293" y="578"/>
                  </a:lnTo>
                  <a:lnTo>
                    <a:pt x="293" y="578"/>
                  </a:lnTo>
                  <a:lnTo>
                    <a:pt x="297" y="580"/>
                  </a:lnTo>
                  <a:lnTo>
                    <a:pt x="299" y="582"/>
                  </a:lnTo>
                  <a:lnTo>
                    <a:pt x="297" y="584"/>
                  </a:lnTo>
                  <a:lnTo>
                    <a:pt x="297" y="586"/>
                  </a:lnTo>
                  <a:lnTo>
                    <a:pt x="295" y="589"/>
                  </a:lnTo>
                  <a:lnTo>
                    <a:pt x="295" y="589"/>
                  </a:lnTo>
                  <a:lnTo>
                    <a:pt x="293" y="591"/>
                  </a:lnTo>
                  <a:lnTo>
                    <a:pt x="293" y="597"/>
                  </a:lnTo>
                  <a:lnTo>
                    <a:pt x="291" y="603"/>
                  </a:lnTo>
                  <a:lnTo>
                    <a:pt x="291" y="603"/>
                  </a:lnTo>
                  <a:lnTo>
                    <a:pt x="293" y="605"/>
                  </a:lnTo>
                  <a:lnTo>
                    <a:pt x="291" y="618"/>
                  </a:lnTo>
                  <a:lnTo>
                    <a:pt x="291" y="620"/>
                  </a:lnTo>
                  <a:lnTo>
                    <a:pt x="295" y="628"/>
                  </a:lnTo>
                  <a:lnTo>
                    <a:pt x="293" y="630"/>
                  </a:lnTo>
                  <a:lnTo>
                    <a:pt x="295" y="632"/>
                  </a:lnTo>
                  <a:lnTo>
                    <a:pt x="299" y="635"/>
                  </a:lnTo>
                  <a:lnTo>
                    <a:pt x="301" y="632"/>
                  </a:lnTo>
                  <a:lnTo>
                    <a:pt x="301" y="630"/>
                  </a:lnTo>
                  <a:lnTo>
                    <a:pt x="301" y="628"/>
                  </a:lnTo>
                  <a:lnTo>
                    <a:pt x="301" y="628"/>
                  </a:lnTo>
                  <a:lnTo>
                    <a:pt x="299" y="626"/>
                  </a:lnTo>
                  <a:lnTo>
                    <a:pt x="299" y="624"/>
                  </a:lnTo>
                  <a:lnTo>
                    <a:pt x="299" y="624"/>
                  </a:lnTo>
                  <a:lnTo>
                    <a:pt x="301" y="622"/>
                  </a:lnTo>
                  <a:lnTo>
                    <a:pt x="301" y="622"/>
                  </a:lnTo>
                  <a:lnTo>
                    <a:pt x="301" y="622"/>
                  </a:lnTo>
                  <a:lnTo>
                    <a:pt x="303" y="622"/>
                  </a:lnTo>
                  <a:lnTo>
                    <a:pt x="303" y="618"/>
                  </a:lnTo>
                  <a:lnTo>
                    <a:pt x="303" y="620"/>
                  </a:lnTo>
                  <a:lnTo>
                    <a:pt x="303" y="622"/>
                  </a:lnTo>
                  <a:lnTo>
                    <a:pt x="303" y="622"/>
                  </a:lnTo>
                  <a:lnTo>
                    <a:pt x="303" y="622"/>
                  </a:lnTo>
                  <a:lnTo>
                    <a:pt x="301" y="624"/>
                  </a:lnTo>
                  <a:lnTo>
                    <a:pt x="303" y="626"/>
                  </a:lnTo>
                  <a:lnTo>
                    <a:pt x="305" y="626"/>
                  </a:lnTo>
                  <a:lnTo>
                    <a:pt x="307" y="626"/>
                  </a:lnTo>
                  <a:lnTo>
                    <a:pt x="307" y="624"/>
                  </a:lnTo>
                  <a:lnTo>
                    <a:pt x="307" y="624"/>
                  </a:lnTo>
                  <a:lnTo>
                    <a:pt x="307" y="620"/>
                  </a:lnTo>
                  <a:lnTo>
                    <a:pt x="305" y="618"/>
                  </a:lnTo>
                  <a:lnTo>
                    <a:pt x="305" y="616"/>
                  </a:lnTo>
                  <a:lnTo>
                    <a:pt x="307" y="612"/>
                  </a:lnTo>
                  <a:lnTo>
                    <a:pt x="307" y="612"/>
                  </a:lnTo>
                  <a:lnTo>
                    <a:pt x="309" y="612"/>
                  </a:lnTo>
                  <a:lnTo>
                    <a:pt x="309" y="612"/>
                  </a:lnTo>
                  <a:lnTo>
                    <a:pt x="309" y="620"/>
                  </a:lnTo>
                  <a:lnTo>
                    <a:pt x="312" y="622"/>
                  </a:lnTo>
                  <a:lnTo>
                    <a:pt x="312" y="622"/>
                  </a:lnTo>
                  <a:lnTo>
                    <a:pt x="312" y="624"/>
                  </a:lnTo>
                  <a:lnTo>
                    <a:pt x="316" y="624"/>
                  </a:lnTo>
                  <a:lnTo>
                    <a:pt x="320" y="626"/>
                  </a:lnTo>
                  <a:lnTo>
                    <a:pt x="322" y="628"/>
                  </a:lnTo>
                  <a:lnTo>
                    <a:pt x="324" y="628"/>
                  </a:lnTo>
                  <a:lnTo>
                    <a:pt x="324" y="628"/>
                  </a:lnTo>
                  <a:lnTo>
                    <a:pt x="324" y="626"/>
                  </a:lnTo>
                  <a:lnTo>
                    <a:pt x="326" y="626"/>
                  </a:lnTo>
                  <a:lnTo>
                    <a:pt x="326" y="626"/>
                  </a:lnTo>
                  <a:lnTo>
                    <a:pt x="326" y="626"/>
                  </a:lnTo>
                  <a:lnTo>
                    <a:pt x="326" y="628"/>
                  </a:lnTo>
                  <a:lnTo>
                    <a:pt x="328" y="628"/>
                  </a:lnTo>
                  <a:lnTo>
                    <a:pt x="328" y="628"/>
                  </a:lnTo>
                  <a:lnTo>
                    <a:pt x="330" y="626"/>
                  </a:lnTo>
                  <a:lnTo>
                    <a:pt x="330" y="624"/>
                  </a:lnTo>
                  <a:lnTo>
                    <a:pt x="330" y="620"/>
                  </a:lnTo>
                  <a:lnTo>
                    <a:pt x="330" y="620"/>
                  </a:lnTo>
                  <a:lnTo>
                    <a:pt x="328" y="618"/>
                  </a:lnTo>
                  <a:lnTo>
                    <a:pt x="326" y="616"/>
                  </a:lnTo>
                  <a:lnTo>
                    <a:pt x="326" y="614"/>
                  </a:lnTo>
                  <a:lnTo>
                    <a:pt x="326" y="609"/>
                  </a:lnTo>
                  <a:lnTo>
                    <a:pt x="324" y="601"/>
                  </a:lnTo>
                  <a:lnTo>
                    <a:pt x="322" y="597"/>
                  </a:lnTo>
                  <a:lnTo>
                    <a:pt x="320" y="595"/>
                  </a:lnTo>
                  <a:lnTo>
                    <a:pt x="318" y="595"/>
                  </a:lnTo>
                  <a:lnTo>
                    <a:pt x="316" y="595"/>
                  </a:lnTo>
                  <a:lnTo>
                    <a:pt x="314" y="593"/>
                  </a:lnTo>
                  <a:lnTo>
                    <a:pt x="314" y="591"/>
                  </a:lnTo>
                  <a:lnTo>
                    <a:pt x="314" y="589"/>
                  </a:lnTo>
                  <a:lnTo>
                    <a:pt x="314" y="586"/>
                  </a:lnTo>
                  <a:lnTo>
                    <a:pt x="316" y="586"/>
                  </a:lnTo>
                  <a:lnTo>
                    <a:pt x="316" y="589"/>
                  </a:lnTo>
                  <a:lnTo>
                    <a:pt x="316" y="591"/>
                  </a:lnTo>
                  <a:lnTo>
                    <a:pt x="316" y="593"/>
                  </a:lnTo>
                  <a:lnTo>
                    <a:pt x="318" y="593"/>
                  </a:lnTo>
                  <a:lnTo>
                    <a:pt x="322" y="595"/>
                  </a:lnTo>
                  <a:lnTo>
                    <a:pt x="324" y="595"/>
                  </a:lnTo>
                  <a:lnTo>
                    <a:pt x="324" y="595"/>
                  </a:lnTo>
                  <a:lnTo>
                    <a:pt x="324" y="593"/>
                  </a:lnTo>
                  <a:lnTo>
                    <a:pt x="324" y="593"/>
                  </a:lnTo>
                  <a:lnTo>
                    <a:pt x="326" y="593"/>
                  </a:lnTo>
                  <a:lnTo>
                    <a:pt x="328" y="593"/>
                  </a:lnTo>
                  <a:lnTo>
                    <a:pt x="328" y="589"/>
                  </a:lnTo>
                  <a:lnTo>
                    <a:pt x="328" y="582"/>
                  </a:lnTo>
                  <a:lnTo>
                    <a:pt x="328" y="580"/>
                  </a:lnTo>
                  <a:lnTo>
                    <a:pt x="326" y="578"/>
                  </a:lnTo>
                  <a:lnTo>
                    <a:pt x="326" y="576"/>
                  </a:lnTo>
                  <a:lnTo>
                    <a:pt x="326" y="574"/>
                  </a:lnTo>
                  <a:lnTo>
                    <a:pt x="326" y="574"/>
                  </a:lnTo>
                  <a:lnTo>
                    <a:pt x="326" y="572"/>
                  </a:lnTo>
                  <a:lnTo>
                    <a:pt x="326" y="570"/>
                  </a:lnTo>
                  <a:lnTo>
                    <a:pt x="328" y="572"/>
                  </a:lnTo>
                  <a:lnTo>
                    <a:pt x="328" y="572"/>
                  </a:lnTo>
                  <a:lnTo>
                    <a:pt x="328" y="572"/>
                  </a:lnTo>
                  <a:lnTo>
                    <a:pt x="328" y="572"/>
                  </a:lnTo>
                  <a:lnTo>
                    <a:pt x="330" y="568"/>
                  </a:lnTo>
                  <a:lnTo>
                    <a:pt x="330" y="566"/>
                  </a:lnTo>
                  <a:lnTo>
                    <a:pt x="330" y="564"/>
                  </a:lnTo>
                  <a:lnTo>
                    <a:pt x="328" y="561"/>
                  </a:lnTo>
                  <a:lnTo>
                    <a:pt x="324" y="557"/>
                  </a:lnTo>
                  <a:lnTo>
                    <a:pt x="324" y="553"/>
                  </a:lnTo>
                  <a:lnTo>
                    <a:pt x="324" y="553"/>
                  </a:lnTo>
                  <a:lnTo>
                    <a:pt x="322" y="551"/>
                  </a:lnTo>
                  <a:lnTo>
                    <a:pt x="322" y="549"/>
                  </a:lnTo>
                  <a:lnTo>
                    <a:pt x="322" y="543"/>
                  </a:lnTo>
                  <a:lnTo>
                    <a:pt x="322" y="543"/>
                  </a:lnTo>
                  <a:lnTo>
                    <a:pt x="322" y="541"/>
                  </a:lnTo>
                  <a:lnTo>
                    <a:pt x="322" y="538"/>
                  </a:lnTo>
                  <a:lnTo>
                    <a:pt x="322" y="538"/>
                  </a:lnTo>
                  <a:lnTo>
                    <a:pt x="322" y="536"/>
                  </a:lnTo>
                  <a:lnTo>
                    <a:pt x="320" y="532"/>
                  </a:lnTo>
                  <a:lnTo>
                    <a:pt x="320" y="528"/>
                  </a:lnTo>
                  <a:lnTo>
                    <a:pt x="318" y="526"/>
                  </a:lnTo>
                  <a:lnTo>
                    <a:pt x="316" y="526"/>
                  </a:lnTo>
                  <a:lnTo>
                    <a:pt x="318" y="524"/>
                  </a:lnTo>
                  <a:lnTo>
                    <a:pt x="318" y="522"/>
                  </a:lnTo>
                  <a:lnTo>
                    <a:pt x="318" y="518"/>
                  </a:lnTo>
                  <a:lnTo>
                    <a:pt x="316" y="515"/>
                  </a:lnTo>
                  <a:lnTo>
                    <a:pt x="316" y="513"/>
                  </a:lnTo>
                  <a:lnTo>
                    <a:pt x="316" y="511"/>
                  </a:lnTo>
                  <a:lnTo>
                    <a:pt x="314" y="509"/>
                  </a:lnTo>
                  <a:lnTo>
                    <a:pt x="314" y="507"/>
                  </a:lnTo>
                  <a:lnTo>
                    <a:pt x="314" y="505"/>
                  </a:lnTo>
                  <a:lnTo>
                    <a:pt x="314" y="503"/>
                  </a:lnTo>
                  <a:lnTo>
                    <a:pt x="316" y="501"/>
                  </a:lnTo>
                  <a:lnTo>
                    <a:pt x="316" y="499"/>
                  </a:lnTo>
                  <a:lnTo>
                    <a:pt x="316" y="499"/>
                  </a:lnTo>
                  <a:lnTo>
                    <a:pt x="316" y="497"/>
                  </a:lnTo>
                  <a:lnTo>
                    <a:pt x="318" y="495"/>
                  </a:lnTo>
                  <a:lnTo>
                    <a:pt x="316" y="493"/>
                  </a:lnTo>
                  <a:lnTo>
                    <a:pt x="316" y="490"/>
                  </a:lnTo>
                  <a:lnTo>
                    <a:pt x="314" y="490"/>
                  </a:lnTo>
                  <a:lnTo>
                    <a:pt x="312" y="488"/>
                  </a:lnTo>
                  <a:lnTo>
                    <a:pt x="309" y="484"/>
                  </a:lnTo>
                  <a:lnTo>
                    <a:pt x="307" y="482"/>
                  </a:lnTo>
                  <a:lnTo>
                    <a:pt x="305" y="480"/>
                  </a:lnTo>
                  <a:lnTo>
                    <a:pt x="305" y="478"/>
                  </a:lnTo>
                  <a:lnTo>
                    <a:pt x="305" y="476"/>
                  </a:lnTo>
                  <a:lnTo>
                    <a:pt x="307" y="474"/>
                  </a:lnTo>
                  <a:lnTo>
                    <a:pt x="307" y="467"/>
                  </a:lnTo>
                  <a:lnTo>
                    <a:pt x="309" y="465"/>
                  </a:lnTo>
                  <a:lnTo>
                    <a:pt x="314" y="459"/>
                  </a:lnTo>
                  <a:lnTo>
                    <a:pt x="316" y="457"/>
                  </a:lnTo>
                  <a:lnTo>
                    <a:pt x="318" y="455"/>
                  </a:lnTo>
                  <a:lnTo>
                    <a:pt x="318" y="455"/>
                  </a:lnTo>
                  <a:lnTo>
                    <a:pt x="318" y="453"/>
                  </a:lnTo>
                  <a:lnTo>
                    <a:pt x="318" y="453"/>
                  </a:lnTo>
                  <a:lnTo>
                    <a:pt x="316" y="453"/>
                  </a:lnTo>
                  <a:lnTo>
                    <a:pt x="314" y="453"/>
                  </a:lnTo>
                  <a:lnTo>
                    <a:pt x="314" y="453"/>
                  </a:lnTo>
                  <a:lnTo>
                    <a:pt x="305" y="451"/>
                  </a:lnTo>
                  <a:lnTo>
                    <a:pt x="305" y="449"/>
                  </a:lnTo>
                  <a:lnTo>
                    <a:pt x="303" y="449"/>
                  </a:lnTo>
                  <a:lnTo>
                    <a:pt x="301" y="451"/>
                  </a:lnTo>
                  <a:lnTo>
                    <a:pt x="301" y="451"/>
                  </a:lnTo>
                  <a:lnTo>
                    <a:pt x="301" y="451"/>
                  </a:lnTo>
                  <a:lnTo>
                    <a:pt x="299" y="451"/>
                  </a:lnTo>
                  <a:lnTo>
                    <a:pt x="293" y="449"/>
                  </a:lnTo>
                  <a:lnTo>
                    <a:pt x="291" y="449"/>
                  </a:lnTo>
                  <a:lnTo>
                    <a:pt x="291" y="447"/>
                  </a:lnTo>
                  <a:lnTo>
                    <a:pt x="291" y="442"/>
                  </a:lnTo>
                  <a:lnTo>
                    <a:pt x="291" y="440"/>
                  </a:lnTo>
                  <a:lnTo>
                    <a:pt x="295" y="438"/>
                  </a:lnTo>
                  <a:lnTo>
                    <a:pt x="299" y="424"/>
                  </a:lnTo>
                  <a:lnTo>
                    <a:pt x="299" y="422"/>
                  </a:lnTo>
                  <a:lnTo>
                    <a:pt x="297" y="422"/>
                  </a:lnTo>
                  <a:lnTo>
                    <a:pt x="297" y="422"/>
                  </a:lnTo>
                  <a:lnTo>
                    <a:pt x="295" y="424"/>
                  </a:lnTo>
                  <a:lnTo>
                    <a:pt x="295" y="424"/>
                  </a:lnTo>
                  <a:lnTo>
                    <a:pt x="293" y="422"/>
                  </a:lnTo>
                  <a:lnTo>
                    <a:pt x="291" y="422"/>
                  </a:lnTo>
                  <a:lnTo>
                    <a:pt x="289" y="419"/>
                  </a:lnTo>
                  <a:lnTo>
                    <a:pt x="286" y="417"/>
                  </a:lnTo>
                  <a:lnTo>
                    <a:pt x="284" y="413"/>
                  </a:lnTo>
                  <a:lnTo>
                    <a:pt x="282" y="411"/>
                  </a:lnTo>
                  <a:lnTo>
                    <a:pt x="282" y="411"/>
                  </a:lnTo>
                  <a:lnTo>
                    <a:pt x="280" y="411"/>
                  </a:lnTo>
                  <a:lnTo>
                    <a:pt x="278" y="411"/>
                  </a:lnTo>
                  <a:lnTo>
                    <a:pt x="278" y="409"/>
                  </a:lnTo>
                  <a:lnTo>
                    <a:pt x="278" y="409"/>
                  </a:lnTo>
                  <a:lnTo>
                    <a:pt x="278" y="407"/>
                  </a:lnTo>
                  <a:lnTo>
                    <a:pt x="278" y="407"/>
                  </a:lnTo>
                  <a:lnTo>
                    <a:pt x="278" y="407"/>
                  </a:lnTo>
                  <a:lnTo>
                    <a:pt x="276" y="405"/>
                  </a:lnTo>
                  <a:lnTo>
                    <a:pt x="276" y="405"/>
                  </a:lnTo>
                  <a:lnTo>
                    <a:pt x="276" y="405"/>
                  </a:lnTo>
                  <a:lnTo>
                    <a:pt x="278" y="394"/>
                  </a:lnTo>
                  <a:lnTo>
                    <a:pt x="278" y="392"/>
                  </a:lnTo>
                  <a:lnTo>
                    <a:pt x="276" y="392"/>
                  </a:lnTo>
                  <a:lnTo>
                    <a:pt x="276" y="390"/>
                  </a:lnTo>
                  <a:lnTo>
                    <a:pt x="278" y="388"/>
                  </a:lnTo>
                  <a:lnTo>
                    <a:pt x="278" y="386"/>
                  </a:lnTo>
                  <a:lnTo>
                    <a:pt x="280" y="386"/>
                  </a:lnTo>
                  <a:lnTo>
                    <a:pt x="280" y="384"/>
                  </a:lnTo>
                  <a:lnTo>
                    <a:pt x="280" y="384"/>
                  </a:lnTo>
                  <a:lnTo>
                    <a:pt x="278" y="382"/>
                  </a:lnTo>
                  <a:lnTo>
                    <a:pt x="280" y="382"/>
                  </a:lnTo>
                  <a:lnTo>
                    <a:pt x="280" y="380"/>
                  </a:lnTo>
                  <a:lnTo>
                    <a:pt x="282" y="380"/>
                  </a:lnTo>
                  <a:lnTo>
                    <a:pt x="284" y="380"/>
                  </a:lnTo>
                  <a:lnTo>
                    <a:pt x="286" y="380"/>
                  </a:lnTo>
                  <a:lnTo>
                    <a:pt x="289" y="378"/>
                  </a:lnTo>
                  <a:lnTo>
                    <a:pt x="293" y="376"/>
                  </a:lnTo>
                  <a:lnTo>
                    <a:pt x="293" y="373"/>
                  </a:lnTo>
                  <a:lnTo>
                    <a:pt x="293" y="371"/>
                  </a:lnTo>
                  <a:lnTo>
                    <a:pt x="293" y="369"/>
                  </a:lnTo>
                  <a:lnTo>
                    <a:pt x="293" y="367"/>
                  </a:lnTo>
                  <a:lnTo>
                    <a:pt x="293" y="365"/>
                  </a:lnTo>
                  <a:lnTo>
                    <a:pt x="293" y="363"/>
                  </a:lnTo>
                  <a:lnTo>
                    <a:pt x="295" y="363"/>
                  </a:lnTo>
                  <a:lnTo>
                    <a:pt x="295" y="361"/>
                  </a:lnTo>
                  <a:lnTo>
                    <a:pt x="293" y="361"/>
                  </a:lnTo>
                  <a:lnTo>
                    <a:pt x="291" y="359"/>
                  </a:lnTo>
                  <a:lnTo>
                    <a:pt x="291" y="357"/>
                  </a:lnTo>
                  <a:lnTo>
                    <a:pt x="289" y="357"/>
                  </a:lnTo>
                  <a:lnTo>
                    <a:pt x="289" y="355"/>
                  </a:lnTo>
                  <a:lnTo>
                    <a:pt x="291" y="353"/>
                  </a:lnTo>
                  <a:lnTo>
                    <a:pt x="291" y="353"/>
                  </a:lnTo>
                  <a:lnTo>
                    <a:pt x="291" y="348"/>
                  </a:lnTo>
                  <a:lnTo>
                    <a:pt x="291" y="348"/>
                  </a:lnTo>
                  <a:lnTo>
                    <a:pt x="291" y="346"/>
                  </a:lnTo>
                  <a:lnTo>
                    <a:pt x="291" y="346"/>
                  </a:lnTo>
                  <a:lnTo>
                    <a:pt x="293" y="344"/>
                  </a:lnTo>
                  <a:lnTo>
                    <a:pt x="295" y="344"/>
                  </a:lnTo>
                  <a:lnTo>
                    <a:pt x="295" y="344"/>
                  </a:lnTo>
                  <a:lnTo>
                    <a:pt x="295" y="344"/>
                  </a:lnTo>
                  <a:lnTo>
                    <a:pt x="297" y="342"/>
                  </a:lnTo>
                  <a:lnTo>
                    <a:pt x="297" y="340"/>
                  </a:lnTo>
                  <a:lnTo>
                    <a:pt x="297" y="340"/>
                  </a:lnTo>
                  <a:lnTo>
                    <a:pt x="297" y="338"/>
                  </a:lnTo>
                  <a:lnTo>
                    <a:pt x="297" y="338"/>
                  </a:lnTo>
                  <a:lnTo>
                    <a:pt x="295" y="334"/>
                  </a:lnTo>
                  <a:lnTo>
                    <a:pt x="293" y="330"/>
                  </a:lnTo>
                  <a:lnTo>
                    <a:pt x="291" y="328"/>
                  </a:lnTo>
                  <a:lnTo>
                    <a:pt x="289" y="328"/>
                  </a:lnTo>
                  <a:lnTo>
                    <a:pt x="286" y="330"/>
                  </a:lnTo>
                  <a:lnTo>
                    <a:pt x="284" y="332"/>
                  </a:lnTo>
                  <a:lnTo>
                    <a:pt x="282" y="334"/>
                  </a:lnTo>
                  <a:lnTo>
                    <a:pt x="278" y="332"/>
                  </a:lnTo>
                  <a:lnTo>
                    <a:pt x="272" y="332"/>
                  </a:lnTo>
                  <a:lnTo>
                    <a:pt x="270" y="330"/>
                  </a:lnTo>
                  <a:lnTo>
                    <a:pt x="261" y="323"/>
                  </a:lnTo>
                  <a:lnTo>
                    <a:pt x="234" y="311"/>
                  </a:lnTo>
                  <a:lnTo>
                    <a:pt x="232" y="309"/>
                  </a:lnTo>
                  <a:lnTo>
                    <a:pt x="232" y="309"/>
                  </a:lnTo>
                  <a:lnTo>
                    <a:pt x="230" y="307"/>
                  </a:lnTo>
                  <a:lnTo>
                    <a:pt x="230" y="307"/>
                  </a:lnTo>
                  <a:lnTo>
                    <a:pt x="230" y="307"/>
                  </a:lnTo>
                  <a:lnTo>
                    <a:pt x="230" y="305"/>
                  </a:lnTo>
                  <a:lnTo>
                    <a:pt x="230" y="300"/>
                  </a:lnTo>
                  <a:lnTo>
                    <a:pt x="230" y="298"/>
                  </a:lnTo>
                  <a:lnTo>
                    <a:pt x="228" y="296"/>
                  </a:lnTo>
                  <a:lnTo>
                    <a:pt x="226" y="294"/>
                  </a:lnTo>
                  <a:lnTo>
                    <a:pt x="226" y="294"/>
                  </a:lnTo>
                  <a:lnTo>
                    <a:pt x="224" y="294"/>
                  </a:lnTo>
                  <a:lnTo>
                    <a:pt x="224" y="290"/>
                  </a:lnTo>
                  <a:lnTo>
                    <a:pt x="224" y="288"/>
                  </a:lnTo>
                  <a:lnTo>
                    <a:pt x="226" y="286"/>
                  </a:lnTo>
                  <a:lnTo>
                    <a:pt x="226" y="282"/>
                  </a:lnTo>
                  <a:lnTo>
                    <a:pt x="228" y="282"/>
                  </a:lnTo>
                  <a:lnTo>
                    <a:pt x="228" y="282"/>
                  </a:lnTo>
                  <a:lnTo>
                    <a:pt x="230" y="280"/>
                  </a:lnTo>
                  <a:lnTo>
                    <a:pt x="230" y="277"/>
                  </a:lnTo>
                  <a:lnTo>
                    <a:pt x="230" y="277"/>
                  </a:lnTo>
                  <a:lnTo>
                    <a:pt x="230" y="275"/>
                  </a:lnTo>
                  <a:lnTo>
                    <a:pt x="232" y="275"/>
                  </a:lnTo>
                  <a:lnTo>
                    <a:pt x="232" y="275"/>
                  </a:lnTo>
                  <a:lnTo>
                    <a:pt x="234" y="273"/>
                  </a:lnTo>
                  <a:lnTo>
                    <a:pt x="234" y="271"/>
                  </a:lnTo>
                  <a:lnTo>
                    <a:pt x="234" y="269"/>
                  </a:lnTo>
                  <a:lnTo>
                    <a:pt x="234" y="265"/>
                  </a:lnTo>
                  <a:lnTo>
                    <a:pt x="232" y="265"/>
                  </a:lnTo>
                  <a:lnTo>
                    <a:pt x="232" y="265"/>
                  </a:lnTo>
                  <a:lnTo>
                    <a:pt x="232" y="263"/>
                  </a:lnTo>
                  <a:lnTo>
                    <a:pt x="238" y="261"/>
                  </a:lnTo>
                  <a:lnTo>
                    <a:pt x="241" y="261"/>
                  </a:lnTo>
                  <a:lnTo>
                    <a:pt x="241" y="261"/>
                  </a:lnTo>
                  <a:lnTo>
                    <a:pt x="243" y="261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5" y="267"/>
                  </a:lnTo>
                  <a:lnTo>
                    <a:pt x="247" y="267"/>
                  </a:lnTo>
                  <a:lnTo>
                    <a:pt x="251" y="269"/>
                  </a:lnTo>
                  <a:lnTo>
                    <a:pt x="253" y="269"/>
                  </a:lnTo>
                  <a:lnTo>
                    <a:pt x="253" y="269"/>
                  </a:lnTo>
                  <a:lnTo>
                    <a:pt x="255" y="265"/>
                  </a:lnTo>
                  <a:lnTo>
                    <a:pt x="259" y="261"/>
                  </a:lnTo>
                  <a:lnTo>
                    <a:pt x="259" y="259"/>
                  </a:lnTo>
                  <a:lnTo>
                    <a:pt x="261" y="254"/>
                  </a:lnTo>
                  <a:lnTo>
                    <a:pt x="264" y="252"/>
                  </a:lnTo>
                  <a:lnTo>
                    <a:pt x="264" y="248"/>
                  </a:lnTo>
                  <a:lnTo>
                    <a:pt x="266" y="242"/>
                  </a:lnTo>
                  <a:lnTo>
                    <a:pt x="266" y="236"/>
                  </a:lnTo>
                  <a:lnTo>
                    <a:pt x="266" y="234"/>
                  </a:lnTo>
                  <a:lnTo>
                    <a:pt x="270" y="231"/>
                  </a:lnTo>
                  <a:lnTo>
                    <a:pt x="270" y="234"/>
                  </a:lnTo>
                  <a:lnTo>
                    <a:pt x="274" y="234"/>
                  </a:lnTo>
                  <a:lnTo>
                    <a:pt x="276" y="236"/>
                  </a:lnTo>
                  <a:lnTo>
                    <a:pt x="278" y="236"/>
                  </a:lnTo>
                  <a:lnTo>
                    <a:pt x="278" y="236"/>
                  </a:lnTo>
                  <a:lnTo>
                    <a:pt x="278" y="236"/>
                  </a:lnTo>
                  <a:lnTo>
                    <a:pt x="280" y="234"/>
                  </a:lnTo>
                  <a:lnTo>
                    <a:pt x="280" y="234"/>
                  </a:lnTo>
                  <a:lnTo>
                    <a:pt x="282" y="234"/>
                  </a:lnTo>
                  <a:lnTo>
                    <a:pt x="284" y="234"/>
                  </a:lnTo>
                  <a:lnTo>
                    <a:pt x="289" y="234"/>
                  </a:lnTo>
                  <a:lnTo>
                    <a:pt x="295" y="236"/>
                  </a:lnTo>
                  <a:lnTo>
                    <a:pt x="301" y="236"/>
                  </a:lnTo>
                  <a:lnTo>
                    <a:pt x="301" y="236"/>
                  </a:lnTo>
                  <a:lnTo>
                    <a:pt x="303" y="234"/>
                  </a:lnTo>
                  <a:lnTo>
                    <a:pt x="303" y="231"/>
                  </a:lnTo>
                  <a:lnTo>
                    <a:pt x="303" y="231"/>
                  </a:lnTo>
                  <a:lnTo>
                    <a:pt x="305" y="231"/>
                  </a:lnTo>
                  <a:lnTo>
                    <a:pt x="305" y="234"/>
                  </a:lnTo>
                  <a:lnTo>
                    <a:pt x="312" y="236"/>
                  </a:lnTo>
                  <a:lnTo>
                    <a:pt x="314" y="236"/>
                  </a:lnTo>
                  <a:lnTo>
                    <a:pt x="314" y="234"/>
                  </a:lnTo>
                  <a:lnTo>
                    <a:pt x="316" y="234"/>
                  </a:lnTo>
                  <a:lnTo>
                    <a:pt x="316" y="231"/>
                  </a:lnTo>
                  <a:lnTo>
                    <a:pt x="316" y="229"/>
                  </a:lnTo>
                  <a:lnTo>
                    <a:pt x="316" y="229"/>
                  </a:lnTo>
                  <a:lnTo>
                    <a:pt x="316" y="227"/>
                  </a:lnTo>
                  <a:lnTo>
                    <a:pt x="320" y="225"/>
                  </a:lnTo>
                  <a:lnTo>
                    <a:pt x="320" y="223"/>
                  </a:lnTo>
                  <a:lnTo>
                    <a:pt x="320" y="223"/>
                  </a:lnTo>
                  <a:lnTo>
                    <a:pt x="320" y="221"/>
                  </a:lnTo>
                  <a:lnTo>
                    <a:pt x="320" y="221"/>
                  </a:lnTo>
                  <a:lnTo>
                    <a:pt x="316" y="221"/>
                  </a:lnTo>
                  <a:lnTo>
                    <a:pt x="312" y="221"/>
                  </a:lnTo>
                  <a:lnTo>
                    <a:pt x="312" y="219"/>
                  </a:lnTo>
                  <a:lnTo>
                    <a:pt x="309" y="219"/>
                  </a:lnTo>
                  <a:lnTo>
                    <a:pt x="307" y="217"/>
                  </a:lnTo>
                  <a:lnTo>
                    <a:pt x="307" y="217"/>
                  </a:lnTo>
                  <a:lnTo>
                    <a:pt x="305" y="217"/>
                  </a:lnTo>
                  <a:lnTo>
                    <a:pt x="303" y="215"/>
                  </a:lnTo>
                  <a:lnTo>
                    <a:pt x="303" y="213"/>
                  </a:lnTo>
                  <a:lnTo>
                    <a:pt x="303" y="213"/>
                  </a:lnTo>
                  <a:lnTo>
                    <a:pt x="303" y="211"/>
                  </a:lnTo>
                  <a:lnTo>
                    <a:pt x="301" y="211"/>
                  </a:lnTo>
                  <a:lnTo>
                    <a:pt x="301" y="209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3" y="202"/>
                  </a:lnTo>
                  <a:lnTo>
                    <a:pt x="301" y="200"/>
                  </a:lnTo>
                  <a:lnTo>
                    <a:pt x="301" y="198"/>
                  </a:lnTo>
                  <a:lnTo>
                    <a:pt x="299" y="198"/>
                  </a:lnTo>
                  <a:lnTo>
                    <a:pt x="297" y="196"/>
                  </a:lnTo>
                  <a:lnTo>
                    <a:pt x="297" y="198"/>
                  </a:lnTo>
                  <a:lnTo>
                    <a:pt x="295" y="200"/>
                  </a:lnTo>
                  <a:lnTo>
                    <a:pt x="295" y="200"/>
                  </a:lnTo>
                  <a:lnTo>
                    <a:pt x="293" y="198"/>
                  </a:lnTo>
                  <a:lnTo>
                    <a:pt x="293" y="200"/>
                  </a:lnTo>
                  <a:lnTo>
                    <a:pt x="291" y="200"/>
                  </a:lnTo>
                  <a:lnTo>
                    <a:pt x="291" y="200"/>
                  </a:lnTo>
                  <a:lnTo>
                    <a:pt x="291" y="202"/>
                  </a:lnTo>
                  <a:lnTo>
                    <a:pt x="289" y="202"/>
                  </a:lnTo>
                  <a:lnTo>
                    <a:pt x="286" y="202"/>
                  </a:lnTo>
                  <a:lnTo>
                    <a:pt x="282" y="200"/>
                  </a:lnTo>
                  <a:lnTo>
                    <a:pt x="280" y="198"/>
                  </a:lnTo>
                  <a:lnTo>
                    <a:pt x="276" y="198"/>
                  </a:lnTo>
                  <a:lnTo>
                    <a:pt x="274" y="198"/>
                  </a:lnTo>
                  <a:lnTo>
                    <a:pt x="274" y="198"/>
                  </a:lnTo>
                  <a:lnTo>
                    <a:pt x="274" y="196"/>
                  </a:lnTo>
                  <a:lnTo>
                    <a:pt x="270" y="194"/>
                  </a:lnTo>
                  <a:lnTo>
                    <a:pt x="270" y="192"/>
                  </a:lnTo>
                  <a:lnTo>
                    <a:pt x="266" y="190"/>
                  </a:lnTo>
                  <a:lnTo>
                    <a:pt x="264" y="188"/>
                  </a:lnTo>
                  <a:lnTo>
                    <a:pt x="264" y="181"/>
                  </a:lnTo>
                  <a:lnTo>
                    <a:pt x="261" y="177"/>
                  </a:lnTo>
                  <a:lnTo>
                    <a:pt x="253" y="173"/>
                  </a:lnTo>
                  <a:lnTo>
                    <a:pt x="247" y="167"/>
                  </a:lnTo>
                  <a:lnTo>
                    <a:pt x="245" y="165"/>
                  </a:lnTo>
                  <a:lnTo>
                    <a:pt x="241" y="165"/>
                  </a:lnTo>
                  <a:lnTo>
                    <a:pt x="238" y="167"/>
                  </a:lnTo>
                  <a:lnTo>
                    <a:pt x="236" y="167"/>
                  </a:lnTo>
                  <a:lnTo>
                    <a:pt x="234" y="167"/>
                  </a:lnTo>
                  <a:lnTo>
                    <a:pt x="232" y="167"/>
                  </a:lnTo>
                  <a:lnTo>
                    <a:pt x="232" y="165"/>
                  </a:lnTo>
                  <a:lnTo>
                    <a:pt x="232" y="163"/>
                  </a:lnTo>
                  <a:lnTo>
                    <a:pt x="230" y="160"/>
                  </a:lnTo>
                  <a:lnTo>
                    <a:pt x="230" y="160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28" y="152"/>
                  </a:lnTo>
                  <a:lnTo>
                    <a:pt x="228" y="152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32" y="144"/>
                  </a:lnTo>
                  <a:lnTo>
                    <a:pt x="234" y="140"/>
                  </a:lnTo>
                  <a:lnTo>
                    <a:pt x="236" y="138"/>
                  </a:lnTo>
                  <a:lnTo>
                    <a:pt x="236" y="135"/>
                  </a:lnTo>
                  <a:lnTo>
                    <a:pt x="236" y="135"/>
                  </a:lnTo>
                  <a:lnTo>
                    <a:pt x="236" y="135"/>
                  </a:lnTo>
                  <a:lnTo>
                    <a:pt x="236" y="133"/>
                  </a:lnTo>
                  <a:lnTo>
                    <a:pt x="236" y="133"/>
                  </a:lnTo>
                  <a:lnTo>
                    <a:pt x="234" y="133"/>
                  </a:lnTo>
                  <a:lnTo>
                    <a:pt x="236" y="131"/>
                  </a:lnTo>
                  <a:lnTo>
                    <a:pt x="236" y="131"/>
                  </a:lnTo>
                  <a:lnTo>
                    <a:pt x="236" y="127"/>
                  </a:lnTo>
                  <a:lnTo>
                    <a:pt x="238" y="127"/>
                  </a:lnTo>
                  <a:lnTo>
                    <a:pt x="241" y="125"/>
                  </a:lnTo>
                  <a:lnTo>
                    <a:pt x="243" y="123"/>
                  </a:lnTo>
                  <a:lnTo>
                    <a:pt x="243" y="123"/>
                  </a:lnTo>
                  <a:lnTo>
                    <a:pt x="243" y="121"/>
                  </a:lnTo>
                  <a:lnTo>
                    <a:pt x="245" y="121"/>
                  </a:lnTo>
                  <a:lnTo>
                    <a:pt x="247" y="121"/>
                  </a:lnTo>
                  <a:lnTo>
                    <a:pt x="253" y="119"/>
                  </a:lnTo>
                  <a:lnTo>
                    <a:pt x="253" y="119"/>
                  </a:lnTo>
                  <a:lnTo>
                    <a:pt x="255" y="117"/>
                  </a:lnTo>
                  <a:lnTo>
                    <a:pt x="255" y="112"/>
                  </a:lnTo>
                  <a:lnTo>
                    <a:pt x="255" y="110"/>
                  </a:lnTo>
                  <a:lnTo>
                    <a:pt x="257" y="108"/>
                  </a:lnTo>
                  <a:lnTo>
                    <a:pt x="257" y="106"/>
                  </a:lnTo>
                  <a:lnTo>
                    <a:pt x="264" y="104"/>
                  </a:lnTo>
                  <a:lnTo>
                    <a:pt x="264" y="102"/>
                  </a:lnTo>
                  <a:lnTo>
                    <a:pt x="264" y="102"/>
                  </a:lnTo>
                  <a:lnTo>
                    <a:pt x="266" y="102"/>
                  </a:lnTo>
                  <a:lnTo>
                    <a:pt x="266" y="102"/>
                  </a:lnTo>
                  <a:lnTo>
                    <a:pt x="266" y="102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70" y="102"/>
                  </a:lnTo>
                  <a:lnTo>
                    <a:pt x="272" y="102"/>
                  </a:lnTo>
                  <a:lnTo>
                    <a:pt x="272" y="100"/>
                  </a:lnTo>
                  <a:lnTo>
                    <a:pt x="270" y="94"/>
                  </a:lnTo>
                  <a:lnTo>
                    <a:pt x="268" y="92"/>
                  </a:lnTo>
                  <a:lnTo>
                    <a:pt x="266" y="89"/>
                  </a:lnTo>
                  <a:lnTo>
                    <a:pt x="259" y="89"/>
                  </a:lnTo>
                  <a:lnTo>
                    <a:pt x="257" y="87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3" y="89"/>
                  </a:lnTo>
                  <a:lnTo>
                    <a:pt x="253" y="87"/>
                  </a:lnTo>
                  <a:lnTo>
                    <a:pt x="253" y="85"/>
                  </a:lnTo>
                  <a:lnTo>
                    <a:pt x="253" y="85"/>
                  </a:lnTo>
                  <a:lnTo>
                    <a:pt x="255" y="83"/>
                  </a:lnTo>
                  <a:lnTo>
                    <a:pt x="257" y="77"/>
                  </a:lnTo>
                  <a:lnTo>
                    <a:pt x="257" y="75"/>
                  </a:lnTo>
                  <a:lnTo>
                    <a:pt x="259" y="73"/>
                  </a:lnTo>
                  <a:lnTo>
                    <a:pt x="259" y="71"/>
                  </a:lnTo>
                  <a:lnTo>
                    <a:pt x="261" y="73"/>
                  </a:lnTo>
                  <a:lnTo>
                    <a:pt x="261" y="75"/>
                  </a:lnTo>
                  <a:lnTo>
                    <a:pt x="261" y="77"/>
                  </a:lnTo>
                  <a:lnTo>
                    <a:pt x="261" y="79"/>
                  </a:lnTo>
                  <a:lnTo>
                    <a:pt x="264" y="81"/>
                  </a:lnTo>
                  <a:lnTo>
                    <a:pt x="266" y="81"/>
                  </a:lnTo>
                  <a:lnTo>
                    <a:pt x="268" y="83"/>
                  </a:lnTo>
                  <a:lnTo>
                    <a:pt x="270" y="83"/>
                  </a:lnTo>
                  <a:lnTo>
                    <a:pt x="270" y="85"/>
                  </a:lnTo>
                  <a:lnTo>
                    <a:pt x="272" y="85"/>
                  </a:lnTo>
                  <a:lnTo>
                    <a:pt x="272" y="87"/>
                  </a:lnTo>
                  <a:lnTo>
                    <a:pt x="274" y="89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80" y="89"/>
                  </a:lnTo>
                  <a:lnTo>
                    <a:pt x="280" y="89"/>
                  </a:lnTo>
                  <a:lnTo>
                    <a:pt x="282" y="92"/>
                  </a:lnTo>
                  <a:lnTo>
                    <a:pt x="282" y="92"/>
                  </a:lnTo>
                  <a:lnTo>
                    <a:pt x="282" y="94"/>
                  </a:lnTo>
                  <a:lnTo>
                    <a:pt x="284" y="94"/>
                  </a:lnTo>
                  <a:lnTo>
                    <a:pt x="284" y="94"/>
                  </a:lnTo>
                  <a:lnTo>
                    <a:pt x="286" y="96"/>
                  </a:lnTo>
                  <a:lnTo>
                    <a:pt x="286" y="96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89" y="98"/>
                  </a:lnTo>
                  <a:lnTo>
                    <a:pt x="289" y="98"/>
                  </a:lnTo>
                  <a:lnTo>
                    <a:pt x="289" y="100"/>
                  </a:lnTo>
                  <a:lnTo>
                    <a:pt x="289" y="102"/>
                  </a:lnTo>
                  <a:lnTo>
                    <a:pt x="291" y="102"/>
                  </a:lnTo>
                  <a:lnTo>
                    <a:pt x="293" y="104"/>
                  </a:lnTo>
                  <a:lnTo>
                    <a:pt x="293" y="104"/>
                  </a:lnTo>
                  <a:lnTo>
                    <a:pt x="293" y="106"/>
                  </a:lnTo>
                  <a:lnTo>
                    <a:pt x="291" y="108"/>
                  </a:lnTo>
                  <a:lnTo>
                    <a:pt x="286" y="110"/>
                  </a:lnTo>
                  <a:lnTo>
                    <a:pt x="286" y="110"/>
                  </a:lnTo>
                  <a:lnTo>
                    <a:pt x="289" y="112"/>
                  </a:lnTo>
                  <a:lnTo>
                    <a:pt x="297" y="108"/>
                  </a:lnTo>
                  <a:lnTo>
                    <a:pt x="301" y="110"/>
                  </a:lnTo>
                  <a:lnTo>
                    <a:pt x="301" y="112"/>
                  </a:lnTo>
                  <a:lnTo>
                    <a:pt x="301" y="115"/>
                  </a:lnTo>
                  <a:lnTo>
                    <a:pt x="303" y="117"/>
                  </a:lnTo>
                  <a:lnTo>
                    <a:pt x="305" y="117"/>
                  </a:lnTo>
                  <a:lnTo>
                    <a:pt x="305" y="117"/>
                  </a:lnTo>
                  <a:lnTo>
                    <a:pt x="307" y="112"/>
                  </a:lnTo>
                  <a:lnTo>
                    <a:pt x="309" y="110"/>
                  </a:lnTo>
                  <a:lnTo>
                    <a:pt x="312" y="110"/>
                  </a:lnTo>
                  <a:lnTo>
                    <a:pt x="318" y="117"/>
                  </a:lnTo>
                  <a:lnTo>
                    <a:pt x="320" y="117"/>
                  </a:lnTo>
                  <a:lnTo>
                    <a:pt x="324" y="117"/>
                  </a:lnTo>
                  <a:lnTo>
                    <a:pt x="326" y="115"/>
                  </a:lnTo>
                  <a:lnTo>
                    <a:pt x="326" y="112"/>
                  </a:lnTo>
                  <a:lnTo>
                    <a:pt x="324" y="112"/>
                  </a:lnTo>
                  <a:lnTo>
                    <a:pt x="324" y="112"/>
                  </a:lnTo>
                  <a:lnTo>
                    <a:pt x="322" y="110"/>
                  </a:lnTo>
                  <a:lnTo>
                    <a:pt x="324" y="108"/>
                  </a:lnTo>
                  <a:lnTo>
                    <a:pt x="322" y="108"/>
                  </a:lnTo>
                  <a:lnTo>
                    <a:pt x="322" y="110"/>
                  </a:lnTo>
                  <a:lnTo>
                    <a:pt x="320" y="108"/>
                  </a:lnTo>
                  <a:lnTo>
                    <a:pt x="320" y="108"/>
                  </a:lnTo>
                  <a:lnTo>
                    <a:pt x="318" y="104"/>
                  </a:lnTo>
                  <a:lnTo>
                    <a:pt x="316" y="104"/>
                  </a:lnTo>
                  <a:lnTo>
                    <a:pt x="314" y="102"/>
                  </a:lnTo>
                  <a:lnTo>
                    <a:pt x="312" y="100"/>
                  </a:lnTo>
                  <a:lnTo>
                    <a:pt x="312" y="98"/>
                  </a:lnTo>
                  <a:lnTo>
                    <a:pt x="312" y="96"/>
                  </a:lnTo>
                  <a:lnTo>
                    <a:pt x="314" y="94"/>
                  </a:lnTo>
                  <a:lnTo>
                    <a:pt x="314" y="94"/>
                  </a:lnTo>
                  <a:lnTo>
                    <a:pt x="316" y="92"/>
                  </a:lnTo>
                  <a:lnTo>
                    <a:pt x="318" y="94"/>
                  </a:lnTo>
                  <a:lnTo>
                    <a:pt x="318" y="94"/>
                  </a:lnTo>
                  <a:lnTo>
                    <a:pt x="320" y="96"/>
                  </a:lnTo>
                  <a:lnTo>
                    <a:pt x="320" y="96"/>
                  </a:lnTo>
                  <a:lnTo>
                    <a:pt x="322" y="98"/>
                  </a:lnTo>
                  <a:lnTo>
                    <a:pt x="324" y="98"/>
                  </a:lnTo>
                  <a:lnTo>
                    <a:pt x="324" y="98"/>
                  </a:lnTo>
                  <a:lnTo>
                    <a:pt x="326" y="100"/>
                  </a:lnTo>
                  <a:lnTo>
                    <a:pt x="328" y="100"/>
                  </a:lnTo>
                  <a:lnTo>
                    <a:pt x="328" y="102"/>
                  </a:lnTo>
                  <a:lnTo>
                    <a:pt x="328" y="102"/>
                  </a:lnTo>
                  <a:lnTo>
                    <a:pt x="328" y="102"/>
                  </a:lnTo>
                  <a:lnTo>
                    <a:pt x="330" y="104"/>
                  </a:lnTo>
                  <a:lnTo>
                    <a:pt x="332" y="104"/>
                  </a:lnTo>
                  <a:lnTo>
                    <a:pt x="332" y="106"/>
                  </a:lnTo>
                  <a:lnTo>
                    <a:pt x="332" y="106"/>
                  </a:lnTo>
                  <a:lnTo>
                    <a:pt x="332" y="106"/>
                  </a:lnTo>
                  <a:lnTo>
                    <a:pt x="330" y="106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30" y="112"/>
                  </a:lnTo>
                  <a:lnTo>
                    <a:pt x="332" y="115"/>
                  </a:lnTo>
                  <a:lnTo>
                    <a:pt x="332" y="117"/>
                  </a:lnTo>
                  <a:lnTo>
                    <a:pt x="335" y="123"/>
                  </a:lnTo>
                  <a:lnTo>
                    <a:pt x="335" y="125"/>
                  </a:lnTo>
                  <a:lnTo>
                    <a:pt x="335" y="127"/>
                  </a:lnTo>
                  <a:lnTo>
                    <a:pt x="343" y="129"/>
                  </a:lnTo>
                  <a:lnTo>
                    <a:pt x="343" y="131"/>
                  </a:lnTo>
                  <a:lnTo>
                    <a:pt x="345" y="133"/>
                  </a:lnTo>
                  <a:lnTo>
                    <a:pt x="345" y="135"/>
                  </a:lnTo>
                  <a:lnTo>
                    <a:pt x="347" y="135"/>
                  </a:lnTo>
                  <a:lnTo>
                    <a:pt x="349" y="138"/>
                  </a:lnTo>
                  <a:lnTo>
                    <a:pt x="351" y="140"/>
                  </a:lnTo>
                  <a:lnTo>
                    <a:pt x="353" y="142"/>
                  </a:lnTo>
                  <a:lnTo>
                    <a:pt x="355" y="142"/>
                  </a:lnTo>
                  <a:lnTo>
                    <a:pt x="358" y="142"/>
                  </a:lnTo>
                  <a:lnTo>
                    <a:pt x="360" y="142"/>
                  </a:lnTo>
                  <a:lnTo>
                    <a:pt x="362" y="140"/>
                  </a:lnTo>
                  <a:lnTo>
                    <a:pt x="362" y="140"/>
                  </a:lnTo>
                  <a:lnTo>
                    <a:pt x="364" y="142"/>
                  </a:lnTo>
                  <a:lnTo>
                    <a:pt x="364" y="144"/>
                  </a:lnTo>
                  <a:lnTo>
                    <a:pt x="364" y="144"/>
                  </a:lnTo>
                  <a:lnTo>
                    <a:pt x="366" y="144"/>
                  </a:lnTo>
                  <a:lnTo>
                    <a:pt x="366" y="142"/>
                  </a:lnTo>
                  <a:lnTo>
                    <a:pt x="366" y="142"/>
                  </a:lnTo>
                  <a:lnTo>
                    <a:pt x="366" y="142"/>
                  </a:lnTo>
                  <a:lnTo>
                    <a:pt x="366" y="142"/>
                  </a:lnTo>
                  <a:lnTo>
                    <a:pt x="370" y="142"/>
                  </a:lnTo>
                  <a:lnTo>
                    <a:pt x="372" y="142"/>
                  </a:lnTo>
                  <a:lnTo>
                    <a:pt x="372" y="142"/>
                  </a:lnTo>
                  <a:lnTo>
                    <a:pt x="372" y="142"/>
                  </a:lnTo>
                  <a:lnTo>
                    <a:pt x="374" y="146"/>
                  </a:lnTo>
                  <a:lnTo>
                    <a:pt x="374" y="146"/>
                  </a:lnTo>
                  <a:lnTo>
                    <a:pt x="376" y="146"/>
                  </a:lnTo>
                  <a:lnTo>
                    <a:pt x="376" y="146"/>
                  </a:lnTo>
                  <a:lnTo>
                    <a:pt x="378" y="146"/>
                  </a:lnTo>
                  <a:lnTo>
                    <a:pt x="378" y="144"/>
                  </a:lnTo>
                  <a:lnTo>
                    <a:pt x="378" y="142"/>
                  </a:lnTo>
                  <a:lnTo>
                    <a:pt x="378" y="140"/>
                  </a:lnTo>
                  <a:lnTo>
                    <a:pt x="383" y="135"/>
                  </a:lnTo>
                  <a:lnTo>
                    <a:pt x="385" y="133"/>
                  </a:lnTo>
                  <a:lnTo>
                    <a:pt x="383" y="133"/>
                  </a:lnTo>
                  <a:lnTo>
                    <a:pt x="383" y="133"/>
                  </a:lnTo>
                  <a:lnTo>
                    <a:pt x="380" y="133"/>
                  </a:lnTo>
                  <a:lnTo>
                    <a:pt x="380" y="131"/>
                  </a:lnTo>
                  <a:lnTo>
                    <a:pt x="380" y="131"/>
                  </a:lnTo>
                  <a:lnTo>
                    <a:pt x="380" y="129"/>
                  </a:lnTo>
                  <a:lnTo>
                    <a:pt x="383" y="129"/>
                  </a:lnTo>
                  <a:lnTo>
                    <a:pt x="383" y="129"/>
                  </a:lnTo>
                  <a:lnTo>
                    <a:pt x="380" y="129"/>
                  </a:lnTo>
                  <a:lnTo>
                    <a:pt x="380" y="127"/>
                  </a:lnTo>
                  <a:lnTo>
                    <a:pt x="378" y="125"/>
                  </a:lnTo>
                  <a:lnTo>
                    <a:pt x="380" y="125"/>
                  </a:lnTo>
                  <a:lnTo>
                    <a:pt x="380" y="123"/>
                  </a:lnTo>
                  <a:lnTo>
                    <a:pt x="383" y="123"/>
                  </a:lnTo>
                  <a:lnTo>
                    <a:pt x="383" y="123"/>
                  </a:lnTo>
                  <a:lnTo>
                    <a:pt x="385" y="123"/>
                  </a:lnTo>
                  <a:lnTo>
                    <a:pt x="385" y="123"/>
                  </a:lnTo>
                  <a:lnTo>
                    <a:pt x="385" y="121"/>
                  </a:lnTo>
                  <a:lnTo>
                    <a:pt x="383" y="119"/>
                  </a:lnTo>
                  <a:lnTo>
                    <a:pt x="385" y="117"/>
                  </a:lnTo>
                  <a:lnTo>
                    <a:pt x="387" y="117"/>
                  </a:lnTo>
                  <a:lnTo>
                    <a:pt x="389" y="117"/>
                  </a:lnTo>
                  <a:lnTo>
                    <a:pt x="389" y="119"/>
                  </a:lnTo>
                  <a:lnTo>
                    <a:pt x="389" y="121"/>
                  </a:lnTo>
                  <a:lnTo>
                    <a:pt x="391" y="121"/>
                  </a:lnTo>
                  <a:lnTo>
                    <a:pt x="393" y="119"/>
                  </a:lnTo>
                  <a:lnTo>
                    <a:pt x="395" y="119"/>
                  </a:lnTo>
                  <a:lnTo>
                    <a:pt x="397" y="119"/>
                  </a:lnTo>
                  <a:lnTo>
                    <a:pt x="397" y="117"/>
                  </a:lnTo>
                  <a:lnTo>
                    <a:pt x="397" y="117"/>
                  </a:lnTo>
                  <a:lnTo>
                    <a:pt x="397" y="115"/>
                  </a:lnTo>
                  <a:lnTo>
                    <a:pt x="397" y="115"/>
                  </a:lnTo>
                  <a:lnTo>
                    <a:pt x="397" y="115"/>
                  </a:lnTo>
                  <a:lnTo>
                    <a:pt x="397" y="112"/>
                  </a:lnTo>
                  <a:lnTo>
                    <a:pt x="399" y="112"/>
                  </a:lnTo>
                  <a:lnTo>
                    <a:pt x="401" y="108"/>
                  </a:lnTo>
                  <a:lnTo>
                    <a:pt x="401" y="108"/>
                  </a:lnTo>
                  <a:lnTo>
                    <a:pt x="401" y="108"/>
                  </a:lnTo>
                  <a:lnTo>
                    <a:pt x="403" y="106"/>
                  </a:lnTo>
                  <a:lnTo>
                    <a:pt x="406" y="106"/>
                  </a:lnTo>
                  <a:lnTo>
                    <a:pt x="406" y="104"/>
                  </a:lnTo>
                  <a:lnTo>
                    <a:pt x="406" y="104"/>
                  </a:lnTo>
                  <a:lnTo>
                    <a:pt x="406" y="104"/>
                  </a:lnTo>
                  <a:lnTo>
                    <a:pt x="406" y="102"/>
                  </a:lnTo>
                  <a:lnTo>
                    <a:pt x="406" y="102"/>
                  </a:lnTo>
                  <a:lnTo>
                    <a:pt x="406" y="102"/>
                  </a:lnTo>
                  <a:lnTo>
                    <a:pt x="406" y="102"/>
                  </a:lnTo>
                  <a:lnTo>
                    <a:pt x="406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8" y="92"/>
                  </a:lnTo>
                  <a:lnTo>
                    <a:pt x="410" y="89"/>
                  </a:lnTo>
                  <a:lnTo>
                    <a:pt x="410" y="85"/>
                  </a:lnTo>
                  <a:lnTo>
                    <a:pt x="410" y="85"/>
                  </a:lnTo>
                  <a:lnTo>
                    <a:pt x="410" y="85"/>
                  </a:lnTo>
                  <a:lnTo>
                    <a:pt x="410" y="85"/>
                  </a:lnTo>
                  <a:lnTo>
                    <a:pt x="412" y="81"/>
                  </a:lnTo>
                  <a:lnTo>
                    <a:pt x="412" y="71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99F06DDC-5D6E-425D-AF65-55FAD4D1B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1563" y="2080698"/>
              <a:ext cx="554038" cy="501650"/>
            </a:xfrm>
            <a:custGeom>
              <a:avLst/>
              <a:gdLst>
                <a:gd name="T0" fmla="*/ 321 w 349"/>
                <a:gd name="T1" fmla="*/ 123 h 316"/>
                <a:gd name="T2" fmla="*/ 298 w 349"/>
                <a:gd name="T3" fmla="*/ 115 h 316"/>
                <a:gd name="T4" fmla="*/ 267 w 349"/>
                <a:gd name="T5" fmla="*/ 98 h 316"/>
                <a:gd name="T6" fmla="*/ 265 w 349"/>
                <a:gd name="T7" fmla="*/ 88 h 316"/>
                <a:gd name="T8" fmla="*/ 263 w 349"/>
                <a:gd name="T9" fmla="*/ 75 h 316"/>
                <a:gd name="T10" fmla="*/ 240 w 349"/>
                <a:gd name="T11" fmla="*/ 67 h 316"/>
                <a:gd name="T12" fmla="*/ 221 w 349"/>
                <a:gd name="T13" fmla="*/ 54 h 316"/>
                <a:gd name="T14" fmla="*/ 200 w 349"/>
                <a:gd name="T15" fmla="*/ 57 h 316"/>
                <a:gd name="T16" fmla="*/ 194 w 349"/>
                <a:gd name="T17" fmla="*/ 50 h 316"/>
                <a:gd name="T18" fmla="*/ 184 w 349"/>
                <a:gd name="T19" fmla="*/ 42 h 316"/>
                <a:gd name="T20" fmla="*/ 173 w 349"/>
                <a:gd name="T21" fmla="*/ 29 h 316"/>
                <a:gd name="T22" fmla="*/ 167 w 349"/>
                <a:gd name="T23" fmla="*/ 19 h 316"/>
                <a:gd name="T24" fmla="*/ 165 w 349"/>
                <a:gd name="T25" fmla="*/ 11 h 316"/>
                <a:gd name="T26" fmla="*/ 152 w 349"/>
                <a:gd name="T27" fmla="*/ 0 h 316"/>
                <a:gd name="T28" fmla="*/ 135 w 349"/>
                <a:gd name="T29" fmla="*/ 13 h 316"/>
                <a:gd name="T30" fmla="*/ 144 w 349"/>
                <a:gd name="T31" fmla="*/ 34 h 316"/>
                <a:gd name="T32" fmla="*/ 127 w 349"/>
                <a:gd name="T33" fmla="*/ 32 h 316"/>
                <a:gd name="T34" fmla="*/ 110 w 349"/>
                <a:gd name="T35" fmla="*/ 25 h 316"/>
                <a:gd name="T36" fmla="*/ 94 w 349"/>
                <a:gd name="T37" fmla="*/ 25 h 316"/>
                <a:gd name="T38" fmla="*/ 83 w 349"/>
                <a:gd name="T39" fmla="*/ 17 h 316"/>
                <a:gd name="T40" fmla="*/ 62 w 349"/>
                <a:gd name="T41" fmla="*/ 21 h 316"/>
                <a:gd name="T42" fmla="*/ 37 w 349"/>
                <a:gd name="T43" fmla="*/ 32 h 316"/>
                <a:gd name="T44" fmla="*/ 25 w 349"/>
                <a:gd name="T45" fmla="*/ 50 h 316"/>
                <a:gd name="T46" fmla="*/ 19 w 349"/>
                <a:gd name="T47" fmla="*/ 54 h 316"/>
                <a:gd name="T48" fmla="*/ 21 w 349"/>
                <a:gd name="T49" fmla="*/ 67 h 316"/>
                <a:gd name="T50" fmla="*/ 14 w 349"/>
                <a:gd name="T51" fmla="*/ 80 h 316"/>
                <a:gd name="T52" fmla="*/ 21 w 349"/>
                <a:gd name="T53" fmla="*/ 96 h 316"/>
                <a:gd name="T54" fmla="*/ 25 w 349"/>
                <a:gd name="T55" fmla="*/ 105 h 316"/>
                <a:gd name="T56" fmla="*/ 12 w 349"/>
                <a:gd name="T57" fmla="*/ 115 h 316"/>
                <a:gd name="T58" fmla="*/ 2 w 349"/>
                <a:gd name="T59" fmla="*/ 123 h 316"/>
                <a:gd name="T60" fmla="*/ 39 w 349"/>
                <a:gd name="T61" fmla="*/ 142 h 316"/>
                <a:gd name="T62" fmla="*/ 19 w 349"/>
                <a:gd name="T63" fmla="*/ 178 h 316"/>
                <a:gd name="T64" fmla="*/ 39 w 349"/>
                <a:gd name="T65" fmla="*/ 201 h 316"/>
                <a:gd name="T66" fmla="*/ 62 w 349"/>
                <a:gd name="T67" fmla="*/ 203 h 316"/>
                <a:gd name="T68" fmla="*/ 62 w 349"/>
                <a:gd name="T69" fmla="*/ 174 h 316"/>
                <a:gd name="T70" fmla="*/ 81 w 349"/>
                <a:gd name="T71" fmla="*/ 194 h 316"/>
                <a:gd name="T72" fmla="*/ 125 w 349"/>
                <a:gd name="T73" fmla="*/ 232 h 316"/>
                <a:gd name="T74" fmla="*/ 129 w 349"/>
                <a:gd name="T75" fmla="*/ 245 h 316"/>
                <a:gd name="T76" fmla="*/ 123 w 349"/>
                <a:gd name="T77" fmla="*/ 247 h 316"/>
                <a:gd name="T78" fmla="*/ 117 w 349"/>
                <a:gd name="T79" fmla="*/ 249 h 316"/>
                <a:gd name="T80" fmla="*/ 135 w 349"/>
                <a:gd name="T81" fmla="*/ 265 h 316"/>
                <a:gd name="T82" fmla="*/ 158 w 349"/>
                <a:gd name="T83" fmla="*/ 272 h 316"/>
                <a:gd name="T84" fmla="*/ 179 w 349"/>
                <a:gd name="T85" fmla="*/ 288 h 316"/>
                <a:gd name="T86" fmla="*/ 188 w 349"/>
                <a:gd name="T87" fmla="*/ 295 h 316"/>
                <a:gd name="T88" fmla="*/ 207 w 349"/>
                <a:gd name="T89" fmla="*/ 303 h 316"/>
                <a:gd name="T90" fmla="*/ 221 w 349"/>
                <a:gd name="T91" fmla="*/ 299 h 316"/>
                <a:gd name="T92" fmla="*/ 229 w 349"/>
                <a:gd name="T93" fmla="*/ 307 h 316"/>
                <a:gd name="T94" fmla="*/ 236 w 349"/>
                <a:gd name="T95" fmla="*/ 311 h 316"/>
                <a:gd name="T96" fmla="*/ 242 w 349"/>
                <a:gd name="T97" fmla="*/ 316 h 316"/>
                <a:gd name="T98" fmla="*/ 252 w 349"/>
                <a:gd name="T99" fmla="*/ 307 h 316"/>
                <a:gd name="T100" fmla="*/ 252 w 349"/>
                <a:gd name="T101" fmla="*/ 290 h 316"/>
                <a:gd name="T102" fmla="*/ 259 w 349"/>
                <a:gd name="T103" fmla="*/ 272 h 316"/>
                <a:gd name="T104" fmla="*/ 269 w 349"/>
                <a:gd name="T105" fmla="*/ 261 h 316"/>
                <a:gd name="T106" fmla="*/ 273 w 349"/>
                <a:gd name="T107" fmla="*/ 249 h 316"/>
                <a:gd name="T108" fmla="*/ 273 w 349"/>
                <a:gd name="T109" fmla="*/ 232 h 316"/>
                <a:gd name="T110" fmla="*/ 280 w 349"/>
                <a:gd name="T111" fmla="*/ 226 h 316"/>
                <a:gd name="T112" fmla="*/ 282 w 349"/>
                <a:gd name="T113" fmla="*/ 219 h 316"/>
                <a:gd name="T114" fmla="*/ 284 w 349"/>
                <a:gd name="T115" fmla="*/ 196 h 316"/>
                <a:gd name="T116" fmla="*/ 305 w 349"/>
                <a:gd name="T117" fmla="*/ 174 h 316"/>
                <a:gd name="T118" fmla="*/ 323 w 349"/>
                <a:gd name="T119" fmla="*/ 159 h 316"/>
                <a:gd name="T120" fmla="*/ 338 w 349"/>
                <a:gd name="T121" fmla="*/ 14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16">
                  <a:moveTo>
                    <a:pt x="346" y="142"/>
                  </a:moveTo>
                  <a:lnTo>
                    <a:pt x="344" y="138"/>
                  </a:lnTo>
                  <a:lnTo>
                    <a:pt x="342" y="136"/>
                  </a:lnTo>
                  <a:lnTo>
                    <a:pt x="334" y="134"/>
                  </a:lnTo>
                  <a:lnTo>
                    <a:pt x="326" y="132"/>
                  </a:lnTo>
                  <a:lnTo>
                    <a:pt x="323" y="130"/>
                  </a:lnTo>
                  <a:lnTo>
                    <a:pt x="323" y="128"/>
                  </a:lnTo>
                  <a:lnTo>
                    <a:pt x="321" y="123"/>
                  </a:lnTo>
                  <a:lnTo>
                    <a:pt x="319" y="123"/>
                  </a:lnTo>
                  <a:lnTo>
                    <a:pt x="317" y="121"/>
                  </a:lnTo>
                  <a:lnTo>
                    <a:pt x="307" y="115"/>
                  </a:lnTo>
                  <a:lnTo>
                    <a:pt x="305" y="113"/>
                  </a:lnTo>
                  <a:lnTo>
                    <a:pt x="303" y="115"/>
                  </a:lnTo>
                  <a:lnTo>
                    <a:pt x="301" y="115"/>
                  </a:lnTo>
                  <a:lnTo>
                    <a:pt x="301" y="115"/>
                  </a:lnTo>
                  <a:lnTo>
                    <a:pt x="298" y="115"/>
                  </a:lnTo>
                  <a:lnTo>
                    <a:pt x="294" y="113"/>
                  </a:lnTo>
                  <a:lnTo>
                    <a:pt x="290" y="111"/>
                  </a:lnTo>
                  <a:lnTo>
                    <a:pt x="280" y="105"/>
                  </a:lnTo>
                  <a:lnTo>
                    <a:pt x="271" y="103"/>
                  </a:lnTo>
                  <a:lnTo>
                    <a:pt x="269" y="103"/>
                  </a:lnTo>
                  <a:lnTo>
                    <a:pt x="265" y="103"/>
                  </a:lnTo>
                  <a:lnTo>
                    <a:pt x="265" y="100"/>
                  </a:lnTo>
                  <a:lnTo>
                    <a:pt x="267" y="98"/>
                  </a:lnTo>
                  <a:lnTo>
                    <a:pt x="267" y="98"/>
                  </a:lnTo>
                  <a:lnTo>
                    <a:pt x="267" y="94"/>
                  </a:lnTo>
                  <a:lnTo>
                    <a:pt x="265" y="94"/>
                  </a:lnTo>
                  <a:lnTo>
                    <a:pt x="265" y="92"/>
                  </a:lnTo>
                  <a:lnTo>
                    <a:pt x="263" y="90"/>
                  </a:lnTo>
                  <a:lnTo>
                    <a:pt x="263" y="90"/>
                  </a:lnTo>
                  <a:lnTo>
                    <a:pt x="263" y="88"/>
                  </a:lnTo>
                  <a:lnTo>
                    <a:pt x="265" y="88"/>
                  </a:lnTo>
                  <a:lnTo>
                    <a:pt x="265" y="88"/>
                  </a:lnTo>
                  <a:lnTo>
                    <a:pt x="267" y="88"/>
                  </a:lnTo>
                  <a:lnTo>
                    <a:pt x="267" y="88"/>
                  </a:lnTo>
                  <a:lnTo>
                    <a:pt x="269" y="84"/>
                  </a:lnTo>
                  <a:lnTo>
                    <a:pt x="269" y="82"/>
                  </a:lnTo>
                  <a:lnTo>
                    <a:pt x="267" y="82"/>
                  </a:lnTo>
                  <a:lnTo>
                    <a:pt x="263" y="77"/>
                  </a:lnTo>
                  <a:lnTo>
                    <a:pt x="263" y="75"/>
                  </a:lnTo>
                  <a:lnTo>
                    <a:pt x="261" y="75"/>
                  </a:lnTo>
                  <a:lnTo>
                    <a:pt x="257" y="77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0" y="73"/>
                  </a:lnTo>
                  <a:lnTo>
                    <a:pt x="248" y="71"/>
                  </a:lnTo>
                  <a:lnTo>
                    <a:pt x="246" y="69"/>
                  </a:lnTo>
                  <a:lnTo>
                    <a:pt x="240" y="67"/>
                  </a:lnTo>
                  <a:lnTo>
                    <a:pt x="238" y="65"/>
                  </a:lnTo>
                  <a:lnTo>
                    <a:pt x="238" y="65"/>
                  </a:lnTo>
                  <a:lnTo>
                    <a:pt x="236" y="65"/>
                  </a:lnTo>
                  <a:lnTo>
                    <a:pt x="234" y="61"/>
                  </a:lnTo>
                  <a:lnTo>
                    <a:pt x="232" y="59"/>
                  </a:lnTo>
                  <a:lnTo>
                    <a:pt x="232" y="57"/>
                  </a:lnTo>
                  <a:lnTo>
                    <a:pt x="229" y="57"/>
                  </a:lnTo>
                  <a:lnTo>
                    <a:pt x="221" y="54"/>
                  </a:lnTo>
                  <a:lnTo>
                    <a:pt x="219" y="54"/>
                  </a:lnTo>
                  <a:lnTo>
                    <a:pt x="215" y="54"/>
                  </a:lnTo>
                  <a:lnTo>
                    <a:pt x="211" y="54"/>
                  </a:lnTo>
                  <a:lnTo>
                    <a:pt x="209" y="57"/>
                  </a:lnTo>
                  <a:lnTo>
                    <a:pt x="204" y="59"/>
                  </a:lnTo>
                  <a:lnTo>
                    <a:pt x="204" y="59"/>
                  </a:lnTo>
                  <a:lnTo>
                    <a:pt x="202" y="59"/>
                  </a:lnTo>
                  <a:lnTo>
                    <a:pt x="200" y="57"/>
                  </a:lnTo>
                  <a:lnTo>
                    <a:pt x="198" y="57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4" y="52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4" y="50"/>
                  </a:lnTo>
                  <a:lnTo>
                    <a:pt x="192" y="48"/>
                  </a:lnTo>
                  <a:lnTo>
                    <a:pt x="190" y="48"/>
                  </a:lnTo>
                  <a:lnTo>
                    <a:pt x="188" y="48"/>
                  </a:lnTo>
                  <a:lnTo>
                    <a:pt x="188" y="48"/>
                  </a:lnTo>
                  <a:lnTo>
                    <a:pt x="186" y="48"/>
                  </a:lnTo>
                  <a:lnTo>
                    <a:pt x="186" y="46"/>
                  </a:lnTo>
                  <a:lnTo>
                    <a:pt x="184" y="42"/>
                  </a:lnTo>
                  <a:lnTo>
                    <a:pt x="184" y="42"/>
                  </a:lnTo>
                  <a:lnTo>
                    <a:pt x="184" y="40"/>
                  </a:lnTo>
                  <a:lnTo>
                    <a:pt x="179" y="38"/>
                  </a:lnTo>
                  <a:lnTo>
                    <a:pt x="177" y="38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73" y="34"/>
                  </a:lnTo>
                  <a:lnTo>
                    <a:pt x="173" y="32"/>
                  </a:lnTo>
                  <a:lnTo>
                    <a:pt x="173" y="29"/>
                  </a:lnTo>
                  <a:lnTo>
                    <a:pt x="173" y="25"/>
                  </a:lnTo>
                  <a:lnTo>
                    <a:pt x="171" y="25"/>
                  </a:lnTo>
                  <a:lnTo>
                    <a:pt x="169" y="25"/>
                  </a:lnTo>
                  <a:lnTo>
                    <a:pt x="167" y="23"/>
                  </a:lnTo>
                  <a:lnTo>
                    <a:pt x="167" y="23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5" y="17"/>
                  </a:lnTo>
                  <a:lnTo>
                    <a:pt x="165" y="17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3"/>
                  </a:lnTo>
                  <a:lnTo>
                    <a:pt x="165" y="11"/>
                  </a:lnTo>
                  <a:lnTo>
                    <a:pt x="165" y="11"/>
                  </a:lnTo>
                  <a:lnTo>
                    <a:pt x="163" y="11"/>
                  </a:lnTo>
                  <a:lnTo>
                    <a:pt x="161" y="11"/>
                  </a:lnTo>
                  <a:lnTo>
                    <a:pt x="161" y="9"/>
                  </a:lnTo>
                  <a:lnTo>
                    <a:pt x="161" y="6"/>
                  </a:lnTo>
                  <a:lnTo>
                    <a:pt x="158" y="4"/>
                  </a:lnTo>
                  <a:lnTo>
                    <a:pt x="156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46" y="0"/>
                  </a:lnTo>
                  <a:lnTo>
                    <a:pt x="144" y="4"/>
                  </a:lnTo>
                  <a:lnTo>
                    <a:pt x="144" y="11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38" y="11"/>
                  </a:lnTo>
                  <a:lnTo>
                    <a:pt x="138" y="9"/>
                  </a:lnTo>
                  <a:lnTo>
                    <a:pt x="135" y="13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5" y="19"/>
                  </a:lnTo>
                  <a:lnTo>
                    <a:pt x="135" y="19"/>
                  </a:lnTo>
                  <a:lnTo>
                    <a:pt x="140" y="23"/>
                  </a:lnTo>
                  <a:lnTo>
                    <a:pt x="142" y="27"/>
                  </a:lnTo>
                  <a:lnTo>
                    <a:pt x="144" y="32"/>
                  </a:lnTo>
                  <a:lnTo>
                    <a:pt x="144" y="34"/>
                  </a:lnTo>
                  <a:lnTo>
                    <a:pt x="144" y="36"/>
                  </a:lnTo>
                  <a:lnTo>
                    <a:pt x="142" y="36"/>
                  </a:lnTo>
                  <a:lnTo>
                    <a:pt x="140" y="38"/>
                  </a:lnTo>
                  <a:lnTo>
                    <a:pt x="138" y="38"/>
                  </a:lnTo>
                  <a:lnTo>
                    <a:pt x="131" y="36"/>
                  </a:lnTo>
                  <a:lnTo>
                    <a:pt x="129" y="36"/>
                  </a:lnTo>
                  <a:lnTo>
                    <a:pt x="129" y="34"/>
                  </a:lnTo>
                  <a:lnTo>
                    <a:pt x="127" y="32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17" y="25"/>
                  </a:lnTo>
                  <a:lnTo>
                    <a:pt x="113" y="25"/>
                  </a:lnTo>
                  <a:lnTo>
                    <a:pt x="110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6" y="25"/>
                  </a:lnTo>
                  <a:lnTo>
                    <a:pt x="104" y="23"/>
                  </a:lnTo>
                  <a:lnTo>
                    <a:pt x="102" y="23"/>
                  </a:lnTo>
                  <a:lnTo>
                    <a:pt x="98" y="25"/>
                  </a:lnTo>
                  <a:lnTo>
                    <a:pt x="96" y="25"/>
                  </a:lnTo>
                  <a:lnTo>
                    <a:pt x="94" y="25"/>
                  </a:lnTo>
                  <a:lnTo>
                    <a:pt x="94" y="25"/>
                  </a:lnTo>
                  <a:lnTo>
                    <a:pt x="92" y="23"/>
                  </a:lnTo>
                  <a:lnTo>
                    <a:pt x="90" y="21"/>
                  </a:lnTo>
                  <a:lnTo>
                    <a:pt x="87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19"/>
                  </a:lnTo>
                  <a:lnTo>
                    <a:pt x="83" y="19"/>
                  </a:lnTo>
                  <a:lnTo>
                    <a:pt x="83" y="17"/>
                  </a:lnTo>
                  <a:lnTo>
                    <a:pt x="83" y="17"/>
                  </a:lnTo>
                  <a:lnTo>
                    <a:pt x="81" y="17"/>
                  </a:lnTo>
                  <a:lnTo>
                    <a:pt x="79" y="17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3" y="17"/>
                  </a:lnTo>
                  <a:lnTo>
                    <a:pt x="69" y="21"/>
                  </a:lnTo>
                  <a:lnTo>
                    <a:pt x="62" y="21"/>
                  </a:lnTo>
                  <a:lnTo>
                    <a:pt x="56" y="25"/>
                  </a:lnTo>
                  <a:lnTo>
                    <a:pt x="52" y="29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6" y="32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37" y="32"/>
                  </a:lnTo>
                  <a:lnTo>
                    <a:pt x="37" y="32"/>
                  </a:lnTo>
                  <a:lnTo>
                    <a:pt x="33" y="36"/>
                  </a:lnTo>
                  <a:lnTo>
                    <a:pt x="31" y="40"/>
                  </a:lnTo>
                  <a:lnTo>
                    <a:pt x="25" y="46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21" y="57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3" y="67"/>
                  </a:lnTo>
                  <a:lnTo>
                    <a:pt x="21" y="67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16" y="71"/>
                  </a:lnTo>
                  <a:lnTo>
                    <a:pt x="14" y="75"/>
                  </a:lnTo>
                  <a:lnTo>
                    <a:pt x="14" y="77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19" y="84"/>
                  </a:lnTo>
                  <a:lnTo>
                    <a:pt x="19" y="86"/>
                  </a:lnTo>
                  <a:lnTo>
                    <a:pt x="19" y="88"/>
                  </a:lnTo>
                  <a:lnTo>
                    <a:pt x="21" y="90"/>
                  </a:lnTo>
                  <a:lnTo>
                    <a:pt x="21" y="92"/>
                  </a:lnTo>
                  <a:lnTo>
                    <a:pt x="21" y="94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19" y="98"/>
                  </a:lnTo>
                  <a:lnTo>
                    <a:pt x="19" y="98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5" y="105"/>
                  </a:lnTo>
                  <a:lnTo>
                    <a:pt x="25" y="105"/>
                  </a:lnTo>
                  <a:lnTo>
                    <a:pt x="25" y="105"/>
                  </a:lnTo>
                  <a:lnTo>
                    <a:pt x="25" y="107"/>
                  </a:lnTo>
                  <a:lnTo>
                    <a:pt x="25" y="107"/>
                  </a:lnTo>
                  <a:lnTo>
                    <a:pt x="25" y="109"/>
                  </a:lnTo>
                  <a:lnTo>
                    <a:pt x="23" y="109"/>
                  </a:lnTo>
                  <a:lnTo>
                    <a:pt x="21" y="111"/>
                  </a:lnTo>
                  <a:lnTo>
                    <a:pt x="12" y="115"/>
                  </a:lnTo>
                  <a:lnTo>
                    <a:pt x="10" y="117"/>
                  </a:lnTo>
                  <a:lnTo>
                    <a:pt x="8" y="117"/>
                  </a:lnTo>
                  <a:lnTo>
                    <a:pt x="6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6" y="121"/>
                  </a:lnTo>
                  <a:lnTo>
                    <a:pt x="8" y="121"/>
                  </a:lnTo>
                  <a:lnTo>
                    <a:pt x="10" y="121"/>
                  </a:lnTo>
                  <a:lnTo>
                    <a:pt x="19" y="130"/>
                  </a:lnTo>
                  <a:lnTo>
                    <a:pt x="25" y="134"/>
                  </a:lnTo>
                  <a:lnTo>
                    <a:pt x="37" y="140"/>
                  </a:lnTo>
                  <a:lnTo>
                    <a:pt x="39" y="142"/>
                  </a:lnTo>
                  <a:lnTo>
                    <a:pt x="37" y="144"/>
                  </a:lnTo>
                  <a:lnTo>
                    <a:pt x="35" y="144"/>
                  </a:lnTo>
                  <a:lnTo>
                    <a:pt x="31" y="148"/>
                  </a:lnTo>
                  <a:lnTo>
                    <a:pt x="27" y="153"/>
                  </a:lnTo>
                  <a:lnTo>
                    <a:pt x="23" y="163"/>
                  </a:lnTo>
                  <a:lnTo>
                    <a:pt x="19" y="171"/>
                  </a:lnTo>
                  <a:lnTo>
                    <a:pt x="19" y="174"/>
                  </a:lnTo>
                  <a:lnTo>
                    <a:pt x="19" y="178"/>
                  </a:lnTo>
                  <a:lnTo>
                    <a:pt x="19" y="182"/>
                  </a:lnTo>
                  <a:lnTo>
                    <a:pt x="19" y="184"/>
                  </a:lnTo>
                  <a:lnTo>
                    <a:pt x="21" y="190"/>
                  </a:lnTo>
                  <a:lnTo>
                    <a:pt x="21" y="196"/>
                  </a:lnTo>
                  <a:lnTo>
                    <a:pt x="23" y="199"/>
                  </a:lnTo>
                  <a:lnTo>
                    <a:pt x="27" y="209"/>
                  </a:lnTo>
                  <a:lnTo>
                    <a:pt x="35" y="203"/>
                  </a:lnTo>
                  <a:lnTo>
                    <a:pt x="39" y="201"/>
                  </a:lnTo>
                  <a:lnTo>
                    <a:pt x="41" y="201"/>
                  </a:lnTo>
                  <a:lnTo>
                    <a:pt x="41" y="201"/>
                  </a:lnTo>
                  <a:lnTo>
                    <a:pt x="48" y="205"/>
                  </a:lnTo>
                  <a:lnTo>
                    <a:pt x="52" y="207"/>
                  </a:lnTo>
                  <a:lnTo>
                    <a:pt x="52" y="209"/>
                  </a:lnTo>
                  <a:lnTo>
                    <a:pt x="54" y="209"/>
                  </a:lnTo>
                  <a:lnTo>
                    <a:pt x="60" y="207"/>
                  </a:lnTo>
                  <a:lnTo>
                    <a:pt x="62" y="203"/>
                  </a:lnTo>
                  <a:lnTo>
                    <a:pt x="64" y="199"/>
                  </a:lnTo>
                  <a:lnTo>
                    <a:pt x="62" y="192"/>
                  </a:lnTo>
                  <a:lnTo>
                    <a:pt x="60" y="182"/>
                  </a:lnTo>
                  <a:lnTo>
                    <a:pt x="60" y="180"/>
                  </a:lnTo>
                  <a:lnTo>
                    <a:pt x="60" y="178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2" y="174"/>
                  </a:lnTo>
                  <a:lnTo>
                    <a:pt x="64" y="174"/>
                  </a:lnTo>
                  <a:lnTo>
                    <a:pt x="64" y="174"/>
                  </a:lnTo>
                  <a:lnTo>
                    <a:pt x="67" y="174"/>
                  </a:lnTo>
                  <a:lnTo>
                    <a:pt x="67" y="176"/>
                  </a:lnTo>
                  <a:lnTo>
                    <a:pt x="73" y="182"/>
                  </a:lnTo>
                  <a:lnTo>
                    <a:pt x="77" y="186"/>
                  </a:lnTo>
                  <a:lnTo>
                    <a:pt x="79" y="192"/>
                  </a:lnTo>
                  <a:lnTo>
                    <a:pt x="81" y="194"/>
                  </a:lnTo>
                  <a:lnTo>
                    <a:pt x="83" y="196"/>
                  </a:lnTo>
                  <a:lnTo>
                    <a:pt x="92" y="201"/>
                  </a:lnTo>
                  <a:lnTo>
                    <a:pt x="96" y="205"/>
                  </a:lnTo>
                  <a:lnTo>
                    <a:pt x="98" y="209"/>
                  </a:lnTo>
                  <a:lnTo>
                    <a:pt x="100" y="213"/>
                  </a:lnTo>
                  <a:lnTo>
                    <a:pt x="104" y="217"/>
                  </a:lnTo>
                  <a:lnTo>
                    <a:pt x="108" y="222"/>
                  </a:lnTo>
                  <a:lnTo>
                    <a:pt x="125" y="232"/>
                  </a:lnTo>
                  <a:lnTo>
                    <a:pt x="129" y="234"/>
                  </a:lnTo>
                  <a:lnTo>
                    <a:pt x="135" y="234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5" y="240"/>
                  </a:lnTo>
                  <a:lnTo>
                    <a:pt x="131" y="245"/>
                  </a:lnTo>
                  <a:lnTo>
                    <a:pt x="129" y="245"/>
                  </a:lnTo>
                  <a:lnTo>
                    <a:pt x="129" y="245"/>
                  </a:lnTo>
                  <a:lnTo>
                    <a:pt x="127" y="245"/>
                  </a:lnTo>
                  <a:lnTo>
                    <a:pt x="127" y="245"/>
                  </a:lnTo>
                  <a:lnTo>
                    <a:pt x="127" y="245"/>
                  </a:lnTo>
                  <a:lnTo>
                    <a:pt x="125" y="245"/>
                  </a:lnTo>
                  <a:lnTo>
                    <a:pt x="125" y="247"/>
                  </a:lnTo>
                  <a:lnTo>
                    <a:pt x="123" y="249"/>
                  </a:lnTo>
                  <a:lnTo>
                    <a:pt x="123" y="247"/>
                  </a:lnTo>
                  <a:lnTo>
                    <a:pt x="121" y="247"/>
                  </a:lnTo>
                  <a:lnTo>
                    <a:pt x="121" y="247"/>
                  </a:lnTo>
                  <a:lnTo>
                    <a:pt x="121" y="247"/>
                  </a:lnTo>
                  <a:lnTo>
                    <a:pt x="119" y="247"/>
                  </a:lnTo>
                  <a:lnTo>
                    <a:pt x="119" y="249"/>
                  </a:lnTo>
                  <a:lnTo>
                    <a:pt x="117" y="249"/>
                  </a:lnTo>
                  <a:lnTo>
                    <a:pt x="117" y="249"/>
                  </a:lnTo>
                  <a:lnTo>
                    <a:pt x="117" y="249"/>
                  </a:lnTo>
                  <a:lnTo>
                    <a:pt x="117" y="251"/>
                  </a:lnTo>
                  <a:lnTo>
                    <a:pt x="117" y="251"/>
                  </a:lnTo>
                  <a:lnTo>
                    <a:pt x="117" y="251"/>
                  </a:lnTo>
                  <a:lnTo>
                    <a:pt x="117" y="253"/>
                  </a:lnTo>
                  <a:lnTo>
                    <a:pt x="131" y="259"/>
                  </a:lnTo>
                  <a:lnTo>
                    <a:pt x="133" y="261"/>
                  </a:lnTo>
                  <a:lnTo>
                    <a:pt x="135" y="263"/>
                  </a:lnTo>
                  <a:lnTo>
                    <a:pt x="135" y="265"/>
                  </a:lnTo>
                  <a:lnTo>
                    <a:pt x="135" y="272"/>
                  </a:lnTo>
                  <a:lnTo>
                    <a:pt x="140" y="270"/>
                  </a:lnTo>
                  <a:lnTo>
                    <a:pt x="146" y="267"/>
                  </a:lnTo>
                  <a:lnTo>
                    <a:pt x="148" y="267"/>
                  </a:lnTo>
                  <a:lnTo>
                    <a:pt x="150" y="267"/>
                  </a:lnTo>
                  <a:lnTo>
                    <a:pt x="150" y="267"/>
                  </a:lnTo>
                  <a:lnTo>
                    <a:pt x="158" y="272"/>
                  </a:lnTo>
                  <a:lnTo>
                    <a:pt x="158" y="272"/>
                  </a:lnTo>
                  <a:lnTo>
                    <a:pt x="161" y="274"/>
                  </a:lnTo>
                  <a:lnTo>
                    <a:pt x="161" y="274"/>
                  </a:lnTo>
                  <a:lnTo>
                    <a:pt x="161" y="276"/>
                  </a:lnTo>
                  <a:lnTo>
                    <a:pt x="161" y="278"/>
                  </a:lnTo>
                  <a:lnTo>
                    <a:pt x="163" y="278"/>
                  </a:lnTo>
                  <a:lnTo>
                    <a:pt x="175" y="288"/>
                  </a:lnTo>
                  <a:lnTo>
                    <a:pt x="177" y="288"/>
                  </a:lnTo>
                  <a:lnTo>
                    <a:pt x="179" y="288"/>
                  </a:lnTo>
                  <a:lnTo>
                    <a:pt x="181" y="288"/>
                  </a:lnTo>
                  <a:lnTo>
                    <a:pt x="181" y="288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84" y="290"/>
                  </a:lnTo>
                  <a:lnTo>
                    <a:pt x="186" y="293"/>
                  </a:lnTo>
                  <a:lnTo>
                    <a:pt x="186" y="293"/>
                  </a:lnTo>
                  <a:lnTo>
                    <a:pt x="188" y="295"/>
                  </a:lnTo>
                  <a:lnTo>
                    <a:pt x="188" y="299"/>
                  </a:lnTo>
                  <a:lnTo>
                    <a:pt x="190" y="303"/>
                  </a:lnTo>
                  <a:lnTo>
                    <a:pt x="198" y="299"/>
                  </a:lnTo>
                  <a:lnTo>
                    <a:pt x="202" y="299"/>
                  </a:lnTo>
                  <a:lnTo>
                    <a:pt x="202" y="299"/>
                  </a:lnTo>
                  <a:lnTo>
                    <a:pt x="204" y="301"/>
                  </a:lnTo>
                  <a:lnTo>
                    <a:pt x="204" y="303"/>
                  </a:lnTo>
                  <a:lnTo>
                    <a:pt x="207" y="303"/>
                  </a:lnTo>
                  <a:lnTo>
                    <a:pt x="207" y="301"/>
                  </a:lnTo>
                  <a:lnTo>
                    <a:pt x="209" y="301"/>
                  </a:lnTo>
                  <a:lnTo>
                    <a:pt x="217" y="303"/>
                  </a:lnTo>
                  <a:lnTo>
                    <a:pt x="219" y="301"/>
                  </a:lnTo>
                  <a:lnTo>
                    <a:pt x="219" y="301"/>
                  </a:lnTo>
                  <a:lnTo>
                    <a:pt x="219" y="299"/>
                  </a:lnTo>
                  <a:lnTo>
                    <a:pt x="219" y="299"/>
                  </a:lnTo>
                  <a:lnTo>
                    <a:pt x="221" y="299"/>
                  </a:lnTo>
                  <a:lnTo>
                    <a:pt x="223" y="299"/>
                  </a:lnTo>
                  <a:lnTo>
                    <a:pt x="227" y="299"/>
                  </a:lnTo>
                  <a:lnTo>
                    <a:pt x="229" y="301"/>
                  </a:lnTo>
                  <a:lnTo>
                    <a:pt x="229" y="301"/>
                  </a:lnTo>
                  <a:lnTo>
                    <a:pt x="229" y="303"/>
                  </a:lnTo>
                  <a:lnTo>
                    <a:pt x="229" y="305"/>
                  </a:lnTo>
                  <a:lnTo>
                    <a:pt x="229" y="307"/>
                  </a:lnTo>
                  <a:lnTo>
                    <a:pt x="229" y="307"/>
                  </a:lnTo>
                  <a:lnTo>
                    <a:pt x="232" y="307"/>
                  </a:lnTo>
                  <a:lnTo>
                    <a:pt x="234" y="305"/>
                  </a:lnTo>
                  <a:lnTo>
                    <a:pt x="236" y="305"/>
                  </a:lnTo>
                  <a:lnTo>
                    <a:pt x="236" y="307"/>
                  </a:lnTo>
                  <a:lnTo>
                    <a:pt x="236" y="307"/>
                  </a:lnTo>
                  <a:lnTo>
                    <a:pt x="236" y="309"/>
                  </a:lnTo>
                  <a:lnTo>
                    <a:pt x="236" y="309"/>
                  </a:lnTo>
                  <a:lnTo>
                    <a:pt x="236" y="311"/>
                  </a:lnTo>
                  <a:lnTo>
                    <a:pt x="238" y="311"/>
                  </a:lnTo>
                  <a:lnTo>
                    <a:pt x="238" y="309"/>
                  </a:lnTo>
                  <a:lnTo>
                    <a:pt x="240" y="309"/>
                  </a:lnTo>
                  <a:lnTo>
                    <a:pt x="240" y="311"/>
                  </a:lnTo>
                  <a:lnTo>
                    <a:pt x="240" y="311"/>
                  </a:lnTo>
                  <a:lnTo>
                    <a:pt x="240" y="313"/>
                  </a:lnTo>
                  <a:lnTo>
                    <a:pt x="240" y="313"/>
                  </a:lnTo>
                  <a:lnTo>
                    <a:pt x="242" y="316"/>
                  </a:lnTo>
                  <a:lnTo>
                    <a:pt x="244" y="316"/>
                  </a:lnTo>
                  <a:lnTo>
                    <a:pt x="244" y="316"/>
                  </a:lnTo>
                  <a:lnTo>
                    <a:pt x="246" y="316"/>
                  </a:lnTo>
                  <a:lnTo>
                    <a:pt x="248" y="313"/>
                  </a:lnTo>
                  <a:lnTo>
                    <a:pt x="248" y="313"/>
                  </a:lnTo>
                  <a:lnTo>
                    <a:pt x="252" y="311"/>
                  </a:lnTo>
                  <a:lnTo>
                    <a:pt x="252" y="309"/>
                  </a:lnTo>
                  <a:lnTo>
                    <a:pt x="252" y="307"/>
                  </a:lnTo>
                  <a:lnTo>
                    <a:pt x="255" y="305"/>
                  </a:lnTo>
                  <a:lnTo>
                    <a:pt x="252" y="305"/>
                  </a:lnTo>
                  <a:lnTo>
                    <a:pt x="250" y="303"/>
                  </a:lnTo>
                  <a:lnTo>
                    <a:pt x="250" y="299"/>
                  </a:lnTo>
                  <a:lnTo>
                    <a:pt x="250" y="297"/>
                  </a:lnTo>
                  <a:lnTo>
                    <a:pt x="250" y="295"/>
                  </a:lnTo>
                  <a:lnTo>
                    <a:pt x="250" y="293"/>
                  </a:lnTo>
                  <a:lnTo>
                    <a:pt x="252" y="290"/>
                  </a:lnTo>
                  <a:lnTo>
                    <a:pt x="252" y="290"/>
                  </a:lnTo>
                  <a:lnTo>
                    <a:pt x="255" y="288"/>
                  </a:lnTo>
                  <a:lnTo>
                    <a:pt x="257" y="288"/>
                  </a:lnTo>
                  <a:lnTo>
                    <a:pt x="257" y="286"/>
                  </a:lnTo>
                  <a:lnTo>
                    <a:pt x="257" y="286"/>
                  </a:lnTo>
                  <a:lnTo>
                    <a:pt x="257" y="282"/>
                  </a:lnTo>
                  <a:lnTo>
                    <a:pt x="259" y="276"/>
                  </a:lnTo>
                  <a:lnTo>
                    <a:pt x="259" y="272"/>
                  </a:lnTo>
                  <a:lnTo>
                    <a:pt x="263" y="270"/>
                  </a:lnTo>
                  <a:lnTo>
                    <a:pt x="265" y="272"/>
                  </a:lnTo>
                  <a:lnTo>
                    <a:pt x="267" y="272"/>
                  </a:lnTo>
                  <a:lnTo>
                    <a:pt x="269" y="270"/>
                  </a:lnTo>
                  <a:lnTo>
                    <a:pt x="269" y="270"/>
                  </a:lnTo>
                  <a:lnTo>
                    <a:pt x="269" y="267"/>
                  </a:lnTo>
                  <a:lnTo>
                    <a:pt x="267" y="261"/>
                  </a:lnTo>
                  <a:lnTo>
                    <a:pt x="269" y="261"/>
                  </a:lnTo>
                  <a:lnTo>
                    <a:pt x="271" y="259"/>
                  </a:lnTo>
                  <a:lnTo>
                    <a:pt x="271" y="261"/>
                  </a:lnTo>
                  <a:lnTo>
                    <a:pt x="273" y="261"/>
                  </a:lnTo>
                  <a:lnTo>
                    <a:pt x="275" y="253"/>
                  </a:lnTo>
                  <a:lnTo>
                    <a:pt x="275" y="251"/>
                  </a:lnTo>
                  <a:lnTo>
                    <a:pt x="275" y="249"/>
                  </a:lnTo>
                  <a:lnTo>
                    <a:pt x="273" y="249"/>
                  </a:lnTo>
                  <a:lnTo>
                    <a:pt x="273" y="249"/>
                  </a:lnTo>
                  <a:lnTo>
                    <a:pt x="271" y="249"/>
                  </a:lnTo>
                  <a:lnTo>
                    <a:pt x="271" y="247"/>
                  </a:lnTo>
                  <a:lnTo>
                    <a:pt x="271" y="242"/>
                  </a:lnTo>
                  <a:lnTo>
                    <a:pt x="269" y="238"/>
                  </a:lnTo>
                  <a:lnTo>
                    <a:pt x="267" y="236"/>
                  </a:lnTo>
                  <a:lnTo>
                    <a:pt x="269" y="234"/>
                  </a:lnTo>
                  <a:lnTo>
                    <a:pt x="269" y="234"/>
                  </a:lnTo>
                  <a:lnTo>
                    <a:pt x="273" y="232"/>
                  </a:lnTo>
                  <a:lnTo>
                    <a:pt x="273" y="232"/>
                  </a:lnTo>
                  <a:lnTo>
                    <a:pt x="273" y="230"/>
                  </a:lnTo>
                  <a:lnTo>
                    <a:pt x="273" y="230"/>
                  </a:lnTo>
                  <a:lnTo>
                    <a:pt x="275" y="228"/>
                  </a:lnTo>
                  <a:lnTo>
                    <a:pt x="275" y="228"/>
                  </a:lnTo>
                  <a:lnTo>
                    <a:pt x="275" y="228"/>
                  </a:lnTo>
                  <a:lnTo>
                    <a:pt x="278" y="226"/>
                  </a:lnTo>
                  <a:lnTo>
                    <a:pt x="280" y="226"/>
                  </a:lnTo>
                  <a:lnTo>
                    <a:pt x="280" y="224"/>
                  </a:lnTo>
                  <a:lnTo>
                    <a:pt x="280" y="224"/>
                  </a:lnTo>
                  <a:lnTo>
                    <a:pt x="280" y="224"/>
                  </a:lnTo>
                  <a:lnTo>
                    <a:pt x="280" y="222"/>
                  </a:lnTo>
                  <a:lnTo>
                    <a:pt x="280" y="222"/>
                  </a:lnTo>
                  <a:lnTo>
                    <a:pt x="280" y="222"/>
                  </a:lnTo>
                  <a:lnTo>
                    <a:pt x="282" y="219"/>
                  </a:lnTo>
                  <a:lnTo>
                    <a:pt x="282" y="219"/>
                  </a:lnTo>
                  <a:lnTo>
                    <a:pt x="284" y="217"/>
                  </a:lnTo>
                  <a:lnTo>
                    <a:pt x="286" y="215"/>
                  </a:lnTo>
                  <a:lnTo>
                    <a:pt x="286" y="211"/>
                  </a:lnTo>
                  <a:lnTo>
                    <a:pt x="284" y="209"/>
                  </a:lnTo>
                  <a:lnTo>
                    <a:pt x="284" y="207"/>
                  </a:lnTo>
                  <a:lnTo>
                    <a:pt x="282" y="203"/>
                  </a:lnTo>
                  <a:lnTo>
                    <a:pt x="282" y="201"/>
                  </a:lnTo>
                  <a:lnTo>
                    <a:pt x="284" y="196"/>
                  </a:lnTo>
                  <a:lnTo>
                    <a:pt x="286" y="194"/>
                  </a:lnTo>
                  <a:lnTo>
                    <a:pt x="292" y="192"/>
                  </a:lnTo>
                  <a:lnTo>
                    <a:pt x="294" y="190"/>
                  </a:lnTo>
                  <a:lnTo>
                    <a:pt x="301" y="184"/>
                  </a:lnTo>
                  <a:lnTo>
                    <a:pt x="303" y="182"/>
                  </a:lnTo>
                  <a:lnTo>
                    <a:pt x="303" y="178"/>
                  </a:lnTo>
                  <a:lnTo>
                    <a:pt x="305" y="176"/>
                  </a:lnTo>
                  <a:lnTo>
                    <a:pt x="305" y="174"/>
                  </a:lnTo>
                  <a:lnTo>
                    <a:pt x="309" y="174"/>
                  </a:lnTo>
                  <a:lnTo>
                    <a:pt x="311" y="174"/>
                  </a:lnTo>
                  <a:lnTo>
                    <a:pt x="313" y="171"/>
                  </a:lnTo>
                  <a:lnTo>
                    <a:pt x="315" y="169"/>
                  </a:lnTo>
                  <a:lnTo>
                    <a:pt x="319" y="167"/>
                  </a:lnTo>
                  <a:lnTo>
                    <a:pt x="319" y="165"/>
                  </a:lnTo>
                  <a:lnTo>
                    <a:pt x="323" y="161"/>
                  </a:lnTo>
                  <a:lnTo>
                    <a:pt x="323" y="159"/>
                  </a:lnTo>
                  <a:lnTo>
                    <a:pt x="330" y="155"/>
                  </a:lnTo>
                  <a:lnTo>
                    <a:pt x="332" y="153"/>
                  </a:lnTo>
                  <a:lnTo>
                    <a:pt x="332" y="148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6" y="146"/>
                  </a:lnTo>
                  <a:lnTo>
                    <a:pt x="338" y="148"/>
                  </a:lnTo>
                  <a:lnTo>
                    <a:pt x="340" y="148"/>
                  </a:lnTo>
                  <a:lnTo>
                    <a:pt x="346" y="146"/>
                  </a:lnTo>
                  <a:lnTo>
                    <a:pt x="346" y="146"/>
                  </a:lnTo>
                  <a:lnTo>
                    <a:pt x="349" y="144"/>
                  </a:lnTo>
                  <a:lnTo>
                    <a:pt x="346" y="142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7F7A8C59-CAB9-40D5-86FD-F0C1078D6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2188" y="2272785"/>
              <a:ext cx="1212850" cy="1174750"/>
            </a:xfrm>
            <a:custGeom>
              <a:avLst/>
              <a:gdLst>
                <a:gd name="T0" fmla="*/ 714 w 764"/>
                <a:gd name="T1" fmla="*/ 497 h 740"/>
                <a:gd name="T2" fmla="*/ 718 w 764"/>
                <a:gd name="T3" fmla="*/ 468 h 740"/>
                <a:gd name="T4" fmla="*/ 695 w 764"/>
                <a:gd name="T5" fmla="*/ 445 h 740"/>
                <a:gd name="T6" fmla="*/ 741 w 764"/>
                <a:gd name="T7" fmla="*/ 431 h 740"/>
                <a:gd name="T8" fmla="*/ 704 w 764"/>
                <a:gd name="T9" fmla="*/ 389 h 740"/>
                <a:gd name="T10" fmla="*/ 668 w 764"/>
                <a:gd name="T11" fmla="*/ 343 h 740"/>
                <a:gd name="T12" fmla="*/ 566 w 764"/>
                <a:gd name="T13" fmla="*/ 314 h 740"/>
                <a:gd name="T14" fmla="*/ 442 w 764"/>
                <a:gd name="T15" fmla="*/ 268 h 740"/>
                <a:gd name="T16" fmla="*/ 388 w 764"/>
                <a:gd name="T17" fmla="*/ 228 h 740"/>
                <a:gd name="T18" fmla="*/ 336 w 764"/>
                <a:gd name="T19" fmla="*/ 207 h 740"/>
                <a:gd name="T20" fmla="*/ 288 w 764"/>
                <a:gd name="T21" fmla="*/ 188 h 740"/>
                <a:gd name="T22" fmla="*/ 238 w 764"/>
                <a:gd name="T23" fmla="*/ 178 h 740"/>
                <a:gd name="T24" fmla="*/ 167 w 764"/>
                <a:gd name="T25" fmla="*/ 128 h 740"/>
                <a:gd name="T26" fmla="*/ 129 w 764"/>
                <a:gd name="T27" fmla="*/ 71 h 740"/>
                <a:gd name="T28" fmla="*/ 69 w 764"/>
                <a:gd name="T29" fmla="*/ 50 h 740"/>
                <a:gd name="T30" fmla="*/ 23 w 764"/>
                <a:gd name="T31" fmla="*/ 44 h 740"/>
                <a:gd name="T32" fmla="*/ 0 w 764"/>
                <a:gd name="T33" fmla="*/ 98 h 740"/>
                <a:gd name="T34" fmla="*/ 6 w 764"/>
                <a:gd name="T35" fmla="*/ 151 h 740"/>
                <a:gd name="T36" fmla="*/ 25 w 764"/>
                <a:gd name="T37" fmla="*/ 211 h 740"/>
                <a:gd name="T38" fmla="*/ 41 w 764"/>
                <a:gd name="T39" fmla="*/ 247 h 740"/>
                <a:gd name="T40" fmla="*/ 41 w 764"/>
                <a:gd name="T41" fmla="*/ 289 h 740"/>
                <a:gd name="T42" fmla="*/ 25 w 764"/>
                <a:gd name="T43" fmla="*/ 322 h 740"/>
                <a:gd name="T44" fmla="*/ 56 w 764"/>
                <a:gd name="T45" fmla="*/ 362 h 740"/>
                <a:gd name="T46" fmla="*/ 56 w 764"/>
                <a:gd name="T47" fmla="*/ 389 h 740"/>
                <a:gd name="T48" fmla="*/ 33 w 764"/>
                <a:gd name="T49" fmla="*/ 418 h 740"/>
                <a:gd name="T50" fmla="*/ 94 w 764"/>
                <a:gd name="T51" fmla="*/ 405 h 740"/>
                <a:gd name="T52" fmla="*/ 114 w 764"/>
                <a:gd name="T53" fmla="*/ 405 h 740"/>
                <a:gd name="T54" fmla="*/ 152 w 764"/>
                <a:gd name="T55" fmla="*/ 420 h 740"/>
                <a:gd name="T56" fmla="*/ 192 w 764"/>
                <a:gd name="T57" fmla="*/ 441 h 740"/>
                <a:gd name="T58" fmla="*/ 188 w 764"/>
                <a:gd name="T59" fmla="*/ 491 h 740"/>
                <a:gd name="T60" fmla="*/ 167 w 764"/>
                <a:gd name="T61" fmla="*/ 547 h 740"/>
                <a:gd name="T62" fmla="*/ 129 w 764"/>
                <a:gd name="T63" fmla="*/ 612 h 740"/>
                <a:gd name="T64" fmla="*/ 119 w 764"/>
                <a:gd name="T65" fmla="*/ 675 h 740"/>
                <a:gd name="T66" fmla="*/ 142 w 764"/>
                <a:gd name="T67" fmla="*/ 683 h 740"/>
                <a:gd name="T68" fmla="*/ 194 w 764"/>
                <a:gd name="T69" fmla="*/ 677 h 740"/>
                <a:gd name="T70" fmla="*/ 169 w 764"/>
                <a:gd name="T71" fmla="*/ 650 h 740"/>
                <a:gd name="T72" fmla="*/ 152 w 764"/>
                <a:gd name="T73" fmla="*/ 575 h 740"/>
                <a:gd name="T74" fmla="*/ 169 w 764"/>
                <a:gd name="T75" fmla="*/ 562 h 740"/>
                <a:gd name="T76" fmla="*/ 185 w 764"/>
                <a:gd name="T77" fmla="*/ 568 h 740"/>
                <a:gd name="T78" fmla="*/ 190 w 764"/>
                <a:gd name="T79" fmla="*/ 593 h 740"/>
                <a:gd name="T80" fmla="*/ 206 w 764"/>
                <a:gd name="T81" fmla="*/ 602 h 740"/>
                <a:gd name="T82" fmla="*/ 225 w 764"/>
                <a:gd name="T83" fmla="*/ 585 h 740"/>
                <a:gd name="T84" fmla="*/ 229 w 764"/>
                <a:gd name="T85" fmla="*/ 606 h 740"/>
                <a:gd name="T86" fmla="*/ 254 w 764"/>
                <a:gd name="T87" fmla="*/ 600 h 740"/>
                <a:gd name="T88" fmla="*/ 296 w 764"/>
                <a:gd name="T89" fmla="*/ 583 h 740"/>
                <a:gd name="T90" fmla="*/ 334 w 764"/>
                <a:gd name="T91" fmla="*/ 591 h 740"/>
                <a:gd name="T92" fmla="*/ 323 w 764"/>
                <a:gd name="T93" fmla="*/ 608 h 740"/>
                <a:gd name="T94" fmla="*/ 348 w 764"/>
                <a:gd name="T95" fmla="*/ 612 h 740"/>
                <a:gd name="T96" fmla="*/ 363 w 764"/>
                <a:gd name="T97" fmla="*/ 610 h 740"/>
                <a:gd name="T98" fmla="*/ 384 w 764"/>
                <a:gd name="T99" fmla="*/ 595 h 740"/>
                <a:gd name="T100" fmla="*/ 394 w 764"/>
                <a:gd name="T101" fmla="*/ 623 h 740"/>
                <a:gd name="T102" fmla="*/ 422 w 764"/>
                <a:gd name="T103" fmla="*/ 600 h 740"/>
                <a:gd name="T104" fmla="*/ 455 w 764"/>
                <a:gd name="T105" fmla="*/ 602 h 740"/>
                <a:gd name="T106" fmla="*/ 486 w 764"/>
                <a:gd name="T107" fmla="*/ 621 h 740"/>
                <a:gd name="T108" fmla="*/ 520 w 764"/>
                <a:gd name="T109" fmla="*/ 644 h 740"/>
                <a:gd name="T110" fmla="*/ 543 w 764"/>
                <a:gd name="T111" fmla="*/ 656 h 740"/>
                <a:gd name="T112" fmla="*/ 580 w 764"/>
                <a:gd name="T113" fmla="*/ 666 h 740"/>
                <a:gd name="T114" fmla="*/ 572 w 764"/>
                <a:gd name="T115" fmla="*/ 717 h 740"/>
                <a:gd name="T116" fmla="*/ 626 w 764"/>
                <a:gd name="T117" fmla="*/ 725 h 740"/>
                <a:gd name="T118" fmla="*/ 641 w 764"/>
                <a:gd name="T119" fmla="*/ 673 h 740"/>
                <a:gd name="T120" fmla="*/ 637 w 764"/>
                <a:gd name="T121" fmla="*/ 627 h 740"/>
                <a:gd name="T122" fmla="*/ 693 w 764"/>
                <a:gd name="T123" fmla="*/ 556 h 740"/>
                <a:gd name="T124" fmla="*/ 735 w 764"/>
                <a:gd name="T125" fmla="*/ 54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4" h="740">
                  <a:moveTo>
                    <a:pt x="764" y="531"/>
                  </a:moveTo>
                  <a:lnTo>
                    <a:pt x="762" y="529"/>
                  </a:lnTo>
                  <a:lnTo>
                    <a:pt x="762" y="529"/>
                  </a:lnTo>
                  <a:lnTo>
                    <a:pt x="756" y="522"/>
                  </a:lnTo>
                  <a:lnTo>
                    <a:pt x="754" y="520"/>
                  </a:lnTo>
                  <a:lnTo>
                    <a:pt x="752" y="520"/>
                  </a:lnTo>
                  <a:lnTo>
                    <a:pt x="750" y="520"/>
                  </a:lnTo>
                  <a:lnTo>
                    <a:pt x="747" y="520"/>
                  </a:lnTo>
                  <a:lnTo>
                    <a:pt x="743" y="518"/>
                  </a:lnTo>
                  <a:lnTo>
                    <a:pt x="743" y="518"/>
                  </a:lnTo>
                  <a:lnTo>
                    <a:pt x="743" y="516"/>
                  </a:lnTo>
                  <a:lnTo>
                    <a:pt x="741" y="514"/>
                  </a:lnTo>
                  <a:lnTo>
                    <a:pt x="739" y="514"/>
                  </a:lnTo>
                  <a:lnTo>
                    <a:pt x="739" y="512"/>
                  </a:lnTo>
                  <a:lnTo>
                    <a:pt x="737" y="512"/>
                  </a:lnTo>
                  <a:lnTo>
                    <a:pt x="735" y="512"/>
                  </a:lnTo>
                  <a:lnTo>
                    <a:pt x="731" y="514"/>
                  </a:lnTo>
                  <a:lnTo>
                    <a:pt x="729" y="514"/>
                  </a:lnTo>
                  <a:lnTo>
                    <a:pt x="729" y="514"/>
                  </a:lnTo>
                  <a:lnTo>
                    <a:pt x="727" y="512"/>
                  </a:lnTo>
                  <a:lnTo>
                    <a:pt x="724" y="512"/>
                  </a:lnTo>
                  <a:lnTo>
                    <a:pt x="724" y="510"/>
                  </a:lnTo>
                  <a:lnTo>
                    <a:pt x="724" y="510"/>
                  </a:lnTo>
                  <a:lnTo>
                    <a:pt x="722" y="506"/>
                  </a:lnTo>
                  <a:lnTo>
                    <a:pt x="722" y="504"/>
                  </a:lnTo>
                  <a:lnTo>
                    <a:pt x="720" y="504"/>
                  </a:lnTo>
                  <a:lnTo>
                    <a:pt x="720" y="504"/>
                  </a:lnTo>
                  <a:lnTo>
                    <a:pt x="718" y="504"/>
                  </a:lnTo>
                  <a:lnTo>
                    <a:pt x="718" y="502"/>
                  </a:lnTo>
                  <a:lnTo>
                    <a:pt x="718" y="499"/>
                  </a:lnTo>
                  <a:lnTo>
                    <a:pt x="716" y="499"/>
                  </a:lnTo>
                  <a:lnTo>
                    <a:pt x="716" y="497"/>
                  </a:lnTo>
                  <a:lnTo>
                    <a:pt x="714" y="497"/>
                  </a:lnTo>
                  <a:lnTo>
                    <a:pt x="712" y="495"/>
                  </a:lnTo>
                  <a:lnTo>
                    <a:pt x="712" y="495"/>
                  </a:lnTo>
                  <a:lnTo>
                    <a:pt x="710" y="495"/>
                  </a:lnTo>
                  <a:lnTo>
                    <a:pt x="708" y="495"/>
                  </a:lnTo>
                  <a:lnTo>
                    <a:pt x="708" y="495"/>
                  </a:lnTo>
                  <a:lnTo>
                    <a:pt x="706" y="487"/>
                  </a:lnTo>
                  <a:lnTo>
                    <a:pt x="704" y="485"/>
                  </a:lnTo>
                  <a:lnTo>
                    <a:pt x="701" y="483"/>
                  </a:lnTo>
                  <a:lnTo>
                    <a:pt x="699" y="483"/>
                  </a:lnTo>
                  <a:lnTo>
                    <a:pt x="699" y="481"/>
                  </a:lnTo>
                  <a:lnTo>
                    <a:pt x="699" y="481"/>
                  </a:lnTo>
                  <a:lnTo>
                    <a:pt x="699" y="479"/>
                  </a:lnTo>
                  <a:lnTo>
                    <a:pt x="701" y="479"/>
                  </a:lnTo>
                  <a:lnTo>
                    <a:pt x="701" y="479"/>
                  </a:lnTo>
                  <a:lnTo>
                    <a:pt x="701" y="479"/>
                  </a:lnTo>
                  <a:lnTo>
                    <a:pt x="701" y="479"/>
                  </a:lnTo>
                  <a:lnTo>
                    <a:pt x="704" y="476"/>
                  </a:lnTo>
                  <a:lnTo>
                    <a:pt x="710" y="476"/>
                  </a:lnTo>
                  <a:lnTo>
                    <a:pt x="710" y="476"/>
                  </a:lnTo>
                  <a:lnTo>
                    <a:pt x="712" y="476"/>
                  </a:lnTo>
                  <a:lnTo>
                    <a:pt x="712" y="474"/>
                  </a:lnTo>
                  <a:lnTo>
                    <a:pt x="712" y="474"/>
                  </a:lnTo>
                  <a:lnTo>
                    <a:pt x="714" y="474"/>
                  </a:lnTo>
                  <a:lnTo>
                    <a:pt x="714" y="474"/>
                  </a:lnTo>
                  <a:lnTo>
                    <a:pt x="716" y="474"/>
                  </a:lnTo>
                  <a:lnTo>
                    <a:pt x="716" y="474"/>
                  </a:lnTo>
                  <a:lnTo>
                    <a:pt x="718" y="474"/>
                  </a:lnTo>
                  <a:lnTo>
                    <a:pt x="720" y="474"/>
                  </a:lnTo>
                  <a:lnTo>
                    <a:pt x="720" y="474"/>
                  </a:lnTo>
                  <a:lnTo>
                    <a:pt x="720" y="472"/>
                  </a:lnTo>
                  <a:lnTo>
                    <a:pt x="718" y="470"/>
                  </a:lnTo>
                  <a:lnTo>
                    <a:pt x="718" y="468"/>
                  </a:lnTo>
                  <a:lnTo>
                    <a:pt x="718" y="468"/>
                  </a:lnTo>
                  <a:lnTo>
                    <a:pt x="718" y="468"/>
                  </a:lnTo>
                  <a:lnTo>
                    <a:pt x="720" y="464"/>
                  </a:lnTo>
                  <a:lnTo>
                    <a:pt x="720" y="462"/>
                  </a:lnTo>
                  <a:lnTo>
                    <a:pt x="720" y="462"/>
                  </a:lnTo>
                  <a:lnTo>
                    <a:pt x="720" y="462"/>
                  </a:lnTo>
                  <a:lnTo>
                    <a:pt x="718" y="460"/>
                  </a:lnTo>
                  <a:lnTo>
                    <a:pt x="712" y="460"/>
                  </a:lnTo>
                  <a:lnTo>
                    <a:pt x="710" y="458"/>
                  </a:lnTo>
                  <a:lnTo>
                    <a:pt x="708" y="458"/>
                  </a:lnTo>
                  <a:lnTo>
                    <a:pt x="706" y="453"/>
                  </a:lnTo>
                  <a:lnTo>
                    <a:pt x="704" y="453"/>
                  </a:lnTo>
                  <a:lnTo>
                    <a:pt x="704" y="453"/>
                  </a:lnTo>
                  <a:lnTo>
                    <a:pt x="701" y="453"/>
                  </a:lnTo>
                  <a:lnTo>
                    <a:pt x="701" y="453"/>
                  </a:lnTo>
                  <a:lnTo>
                    <a:pt x="701" y="453"/>
                  </a:lnTo>
                  <a:lnTo>
                    <a:pt x="701" y="453"/>
                  </a:lnTo>
                  <a:lnTo>
                    <a:pt x="699" y="453"/>
                  </a:lnTo>
                  <a:lnTo>
                    <a:pt x="699" y="456"/>
                  </a:lnTo>
                  <a:lnTo>
                    <a:pt x="697" y="456"/>
                  </a:lnTo>
                  <a:lnTo>
                    <a:pt x="697" y="456"/>
                  </a:lnTo>
                  <a:lnTo>
                    <a:pt x="695" y="453"/>
                  </a:lnTo>
                  <a:lnTo>
                    <a:pt x="693" y="453"/>
                  </a:lnTo>
                  <a:lnTo>
                    <a:pt x="693" y="453"/>
                  </a:lnTo>
                  <a:lnTo>
                    <a:pt x="693" y="451"/>
                  </a:lnTo>
                  <a:lnTo>
                    <a:pt x="693" y="449"/>
                  </a:lnTo>
                  <a:lnTo>
                    <a:pt x="693" y="449"/>
                  </a:lnTo>
                  <a:lnTo>
                    <a:pt x="693" y="445"/>
                  </a:lnTo>
                  <a:lnTo>
                    <a:pt x="693" y="445"/>
                  </a:lnTo>
                  <a:lnTo>
                    <a:pt x="693" y="445"/>
                  </a:lnTo>
                  <a:lnTo>
                    <a:pt x="695" y="443"/>
                  </a:lnTo>
                  <a:lnTo>
                    <a:pt x="695" y="443"/>
                  </a:lnTo>
                  <a:lnTo>
                    <a:pt x="695" y="443"/>
                  </a:lnTo>
                  <a:lnTo>
                    <a:pt x="695" y="445"/>
                  </a:lnTo>
                  <a:lnTo>
                    <a:pt x="695" y="445"/>
                  </a:lnTo>
                  <a:lnTo>
                    <a:pt x="697" y="445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7" y="447"/>
                  </a:lnTo>
                  <a:lnTo>
                    <a:pt x="699" y="445"/>
                  </a:lnTo>
                  <a:lnTo>
                    <a:pt x="699" y="445"/>
                  </a:lnTo>
                  <a:lnTo>
                    <a:pt x="699" y="445"/>
                  </a:lnTo>
                  <a:lnTo>
                    <a:pt x="701" y="445"/>
                  </a:lnTo>
                  <a:lnTo>
                    <a:pt x="706" y="443"/>
                  </a:lnTo>
                  <a:lnTo>
                    <a:pt x="706" y="443"/>
                  </a:lnTo>
                  <a:lnTo>
                    <a:pt x="706" y="443"/>
                  </a:lnTo>
                  <a:lnTo>
                    <a:pt x="708" y="441"/>
                  </a:lnTo>
                  <a:lnTo>
                    <a:pt x="708" y="441"/>
                  </a:lnTo>
                  <a:lnTo>
                    <a:pt x="708" y="439"/>
                  </a:lnTo>
                  <a:lnTo>
                    <a:pt x="710" y="435"/>
                  </a:lnTo>
                  <a:lnTo>
                    <a:pt x="710" y="435"/>
                  </a:lnTo>
                  <a:lnTo>
                    <a:pt x="710" y="433"/>
                  </a:lnTo>
                  <a:lnTo>
                    <a:pt x="712" y="433"/>
                  </a:lnTo>
                  <a:lnTo>
                    <a:pt x="712" y="433"/>
                  </a:lnTo>
                  <a:lnTo>
                    <a:pt x="716" y="433"/>
                  </a:lnTo>
                  <a:lnTo>
                    <a:pt x="716" y="433"/>
                  </a:lnTo>
                  <a:lnTo>
                    <a:pt x="718" y="433"/>
                  </a:lnTo>
                  <a:lnTo>
                    <a:pt x="720" y="433"/>
                  </a:lnTo>
                  <a:lnTo>
                    <a:pt x="724" y="435"/>
                  </a:lnTo>
                  <a:lnTo>
                    <a:pt x="739" y="433"/>
                  </a:lnTo>
                  <a:lnTo>
                    <a:pt x="741" y="433"/>
                  </a:lnTo>
                  <a:lnTo>
                    <a:pt x="741" y="433"/>
                  </a:lnTo>
                  <a:lnTo>
                    <a:pt x="741" y="431"/>
                  </a:lnTo>
                  <a:lnTo>
                    <a:pt x="741" y="431"/>
                  </a:lnTo>
                  <a:lnTo>
                    <a:pt x="739" y="431"/>
                  </a:lnTo>
                  <a:lnTo>
                    <a:pt x="733" y="422"/>
                  </a:lnTo>
                  <a:lnTo>
                    <a:pt x="731" y="422"/>
                  </a:lnTo>
                  <a:lnTo>
                    <a:pt x="731" y="420"/>
                  </a:lnTo>
                  <a:lnTo>
                    <a:pt x="729" y="420"/>
                  </a:lnTo>
                  <a:lnTo>
                    <a:pt x="727" y="420"/>
                  </a:lnTo>
                  <a:lnTo>
                    <a:pt x="727" y="420"/>
                  </a:lnTo>
                  <a:lnTo>
                    <a:pt x="727" y="420"/>
                  </a:lnTo>
                  <a:lnTo>
                    <a:pt x="727" y="418"/>
                  </a:lnTo>
                  <a:lnTo>
                    <a:pt x="727" y="414"/>
                  </a:lnTo>
                  <a:lnTo>
                    <a:pt x="727" y="412"/>
                  </a:lnTo>
                  <a:lnTo>
                    <a:pt x="727" y="410"/>
                  </a:lnTo>
                  <a:lnTo>
                    <a:pt x="727" y="408"/>
                  </a:lnTo>
                  <a:lnTo>
                    <a:pt x="724" y="405"/>
                  </a:lnTo>
                  <a:lnTo>
                    <a:pt x="724" y="405"/>
                  </a:lnTo>
                  <a:lnTo>
                    <a:pt x="722" y="405"/>
                  </a:lnTo>
                  <a:lnTo>
                    <a:pt x="722" y="405"/>
                  </a:lnTo>
                  <a:lnTo>
                    <a:pt x="720" y="405"/>
                  </a:lnTo>
                  <a:lnTo>
                    <a:pt x="720" y="405"/>
                  </a:lnTo>
                  <a:lnTo>
                    <a:pt x="720" y="405"/>
                  </a:lnTo>
                  <a:lnTo>
                    <a:pt x="718" y="405"/>
                  </a:lnTo>
                  <a:lnTo>
                    <a:pt x="718" y="408"/>
                  </a:lnTo>
                  <a:lnTo>
                    <a:pt x="718" y="408"/>
                  </a:lnTo>
                  <a:lnTo>
                    <a:pt x="716" y="408"/>
                  </a:lnTo>
                  <a:lnTo>
                    <a:pt x="714" y="405"/>
                  </a:lnTo>
                  <a:lnTo>
                    <a:pt x="712" y="403"/>
                  </a:lnTo>
                  <a:lnTo>
                    <a:pt x="712" y="403"/>
                  </a:lnTo>
                  <a:lnTo>
                    <a:pt x="710" y="403"/>
                  </a:lnTo>
                  <a:lnTo>
                    <a:pt x="708" y="401"/>
                  </a:lnTo>
                  <a:lnTo>
                    <a:pt x="708" y="399"/>
                  </a:lnTo>
                  <a:lnTo>
                    <a:pt x="704" y="393"/>
                  </a:lnTo>
                  <a:lnTo>
                    <a:pt x="704" y="393"/>
                  </a:lnTo>
                  <a:lnTo>
                    <a:pt x="704" y="389"/>
                  </a:lnTo>
                  <a:lnTo>
                    <a:pt x="704" y="389"/>
                  </a:lnTo>
                  <a:lnTo>
                    <a:pt x="704" y="387"/>
                  </a:lnTo>
                  <a:lnTo>
                    <a:pt x="704" y="385"/>
                  </a:lnTo>
                  <a:lnTo>
                    <a:pt x="701" y="385"/>
                  </a:lnTo>
                  <a:lnTo>
                    <a:pt x="699" y="382"/>
                  </a:lnTo>
                  <a:lnTo>
                    <a:pt x="699" y="380"/>
                  </a:lnTo>
                  <a:lnTo>
                    <a:pt x="699" y="378"/>
                  </a:lnTo>
                  <a:lnTo>
                    <a:pt x="695" y="376"/>
                  </a:lnTo>
                  <a:lnTo>
                    <a:pt x="695" y="376"/>
                  </a:lnTo>
                  <a:lnTo>
                    <a:pt x="695" y="374"/>
                  </a:lnTo>
                  <a:lnTo>
                    <a:pt x="695" y="372"/>
                  </a:lnTo>
                  <a:lnTo>
                    <a:pt x="695" y="370"/>
                  </a:lnTo>
                  <a:lnTo>
                    <a:pt x="695" y="368"/>
                  </a:lnTo>
                  <a:lnTo>
                    <a:pt x="693" y="366"/>
                  </a:lnTo>
                  <a:lnTo>
                    <a:pt x="693" y="366"/>
                  </a:lnTo>
                  <a:lnTo>
                    <a:pt x="693" y="364"/>
                  </a:lnTo>
                  <a:lnTo>
                    <a:pt x="691" y="364"/>
                  </a:lnTo>
                  <a:lnTo>
                    <a:pt x="691" y="362"/>
                  </a:lnTo>
                  <a:lnTo>
                    <a:pt x="689" y="362"/>
                  </a:lnTo>
                  <a:lnTo>
                    <a:pt x="689" y="360"/>
                  </a:lnTo>
                  <a:lnTo>
                    <a:pt x="691" y="357"/>
                  </a:lnTo>
                  <a:lnTo>
                    <a:pt x="691" y="355"/>
                  </a:lnTo>
                  <a:lnTo>
                    <a:pt x="691" y="355"/>
                  </a:lnTo>
                  <a:lnTo>
                    <a:pt x="689" y="355"/>
                  </a:lnTo>
                  <a:lnTo>
                    <a:pt x="687" y="355"/>
                  </a:lnTo>
                  <a:lnTo>
                    <a:pt x="687" y="355"/>
                  </a:lnTo>
                  <a:lnTo>
                    <a:pt x="687" y="355"/>
                  </a:lnTo>
                  <a:lnTo>
                    <a:pt x="687" y="355"/>
                  </a:lnTo>
                  <a:lnTo>
                    <a:pt x="687" y="353"/>
                  </a:lnTo>
                  <a:lnTo>
                    <a:pt x="687" y="353"/>
                  </a:lnTo>
                  <a:lnTo>
                    <a:pt x="687" y="353"/>
                  </a:lnTo>
                  <a:lnTo>
                    <a:pt x="681" y="351"/>
                  </a:lnTo>
                  <a:lnTo>
                    <a:pt x="668" y="343"/>
                  </a:lnTo>
                  <a:lnTo>
                    <a:pt x="660" y="341"/>
                  </a:lnTo>
                  <a:lnTo>
                    <a:pt x="649" y="339"/>
                  </a:lnTo>
                  <a:lnTo>
                    <a:pt x="639" y="339"/>
                  </a:lnTo>
                  <a:lnTo>
                    <a:pt x="637" y="341"/>
                  </a:lnTo>
                  <a:lnTo>
                    <a:pt x="637" y="341"/>
                  </a:lnTo>
                  <a:lnTo>
                    <a:pt x="637" y="343"/>
                  </a:lnTo>
                  <a:lnTo>
                    <a:pt x="637" y="345"/>
                  </a:lnTo>
                  <a:lnTo>
                    <a:pt x="637" y="347"/>
                  </a:lnTo>
                  <a:lnTo>
                    <a:pt x="637" y="347"/>
                  </a:lnTo>
                  <a:lnTo>
                    <a:pt x="637" y="349"/>
                  </a:lnTo>
                  <a:lnTo>
                    <a:pt x="635" y="353"/>
                  </a:lnTo>
                  <a:lnTo>
                    <a:pt x="633" y="353"/>
                  </a:lnTo>
                  <a:lnTo>
                    <a:pt x="630" y="355"/>
                  </a:lnTo>
                  <a:lnTo>
                    <a:pt x="628" y="355"/>
                  </a:lnTo>
                  <a:lnTo>
                    <a:pt x="626" y="355"/>
                  </a:lnTo>
                  <a:lnTo>
                    <a:pt x="626" y="353"/>
                  </a:lnTo>
                  <a:lnTo>
                    <a:pt x="624" y="351"/>
                  </a:lnTo>
                  <a:lnTo>
                    <a:pt x="624" y="349"/>
                  </a:lnTo>
                  <a:lnTo>
                    <a:pt x="622" y="349"/>
                  </a:lnTo>
                  <a:lnTo>
                    <a:pt x="618" y="345"/>
                  </a:lnTo>
                  <a:lnTo>
                    <a:pt x="614" y="343"/>
                  </a:lnTo>
                  <a:lnTo>
                    <a:pt x="601" y="343"/>
                  </a:lnTo>
                  <a:lnTo>
                    <a:pt x="595" y="341"/>
                  </a:lnTo>
                  <a:lnTo>
                    <a:pt x="591" y="339"/>
                  </a:lnTo>
                  <a:lnTo>
                    <a:pt x="587" y="337"/>
                  </a:lnTo>
                  <a:lnTo>
                    <a:pt x="574" y="337"/>
                  </a:lnTo>
                  <a:lnTo>
                    <a:pt x="572" y="334"/>
                  </a:lnTo>
                  <a:lnTo>
                    <a:pt x="572" y="330"/>
                  </a:lnTo>
                  <a:lnTo>
                    <a:pt x="570" y="322"/>
                  </a:lnTo>
                  <a:lnTo>
                    <a:pt x="570" y="318"/>
                  </a:lnTo>
                  <a:lnTo>
                    <a:pt x="568" y="314"/>
                  </a:lnTo>
                  <a:lnTo>
                    <a:pt x="568" y="314"/>
                  </a:lnTo>
                  <a:lnTo>
                    <a:pt x="566" y="314"/>
                  </a:lnTo>
                  <a:lnTo>
                    <a:pt x="551" y="316"/>
                  </a:lnTo>
                  <a:lnTo>
                    <a:pt x="543" y="318"/>
                  </a:lnTo>
                  <a:lnTo>
                    <a:pt x="539" y="316"/>
                  </a:lnTo>
                  <a:lnTo>
                    <a:pt x="534" y="309"/>
                  </a:lnTo>
                  <a:lnTo>
                    <a:pt x="526" y="307"/>
                  </a:lnTo>
                  <a:lnTo>
                    <a:pt x="513" y="297"/>
                  </a:lnTo>
                  <a:lnTo>
                    <a:pt x="509" y="295"/>
                  </a:lnTo>
                  <a:lnTo>
                    <a:pt x="507" y="293"/>
                  </a:lnTo>
                  <a:lnTo>
                    <a:pt x="505" y="291"/>
                  </a:lnTo>
                  <a:lnTo>
                    <a:pt x="503" y="291"/>
                  </a:lnTo>
                  <a:lnTo>
                    <a:pt x="503" y="291"/>
                  </a:lnTo>
                  <a:lnTo>
                    <a:pt x="501" y="289"/>
                  </a:lnTo>
                  <a:lnTo>
                    <a:pt x="497" y="289"/>
                  </a:lnTo>
                  <a:lnTo>
                    <a:pt x="493" y="291"/>
                  </a:lnTo>
                  <a:lnTo>
                    <a:pt x="488" y="295"/>
                  </a:lnTo>
                  <a:lnTo>
                    <a:pt x="486" y="297"/>
                  </a:lnTo>
                  <a:lnTo>
                    <a:pt x="484" y="297"/>
                  </a:lnTo>
                  <a:lnTo>
                    <a:pt x="482" y="295"/>
                  </a:lnTo>
                  <a:lnTo>
                    <a:pt x="478" y="293"/>
                  </a:lnTo>
                  <a:lnTo>
                    <a:pt x="474" y="289"/>
                  </a:lnTo>
                  <a:lnTo>
                    <a:pt x="470" y="284"/>
                  </a:lnTo>
                  <a:lnTo>
                    <a:pt x="467" y="282"/>
                  </a:lnTo>
                  <a:lnTo>
                    <a:pt x="465" y="282"/>
                  </a:lnTo>
                  <a:lnTo>
                    <a:pt x="459" y="280"/>
                  </a:lnTo>
                  <a:lnTo>
                    <a:pt x="457" y="280"/>
                  </a:lnTo>
                  <a:lnTo>
                    <a:pt x="457" y="280"/>
                  </a:lnTo>
                  <a:lnTo>
                    <a:pt x="457" y="280"/>
                  </a:lnTo>
                  <a:lnTo>
                    <a:pt x="457" y="278"/>
                  </a:lnTo>
                  <a:lnTo>
                    <a:pt x="455" y="276"/>
                  </a:lnTo>
                  <a:lnTo>
                    <a:pt x="445" y="272"/>
                  </a:lnTo>
                  <a:lnTo>
                    <a:pt x="445" y="270"/>
                  </a:lnTo>
                  <a:lnTo>
                    <a:pt x="445" y="270"/>
                  </a:lnTo>
                  <a:lnTo>
                    <a:pt x="442" y="268"/>
                  </a:lnTo>
                  <a:lnTo>
                    <a:pt x="442" y="266"/>
                  </a:lnTo>
                  <a:lnTo>
                    <a:pt x="442" y="263"/>
                  </a:lnTo>
                  <a:lnTo>
                    <a:pt x="440" y="261"/>
                  </a:lnTo>
                  <a:lnTo>
                    <a:pt x="438" y="261"/>
                  </a:lnTo>
                  <a:lnTo>
                    <a:pt x="436" y="259"/>
                  </a:lnTo>
                  <a:lnTo>
                    <a:pt x="434" y="259"/>
                  </a:lnTo>
                  <a:lnTo>
                    <a:pt x="434" y="261"/>
                  </a:lnTo>
                  <a:lnTo>
                    <a:pt x="432" y="261"/>
                  </a:lnTo>
                  <a:lnTo>
                    <a:pt x="432" y="263"/>
                  </a:lnTo>
                  <a:lnTo>
                    <a:pt x="430" y="263"/>
                  </a:lnTo>
                  <a:lnTo>
                    <a:pt x="428" y="266"/>
                  </a:lnTo>
                  <a:lnTo>
                    <a:pt x="428" y="263"/>
                  </a:lnTo>
                  <a:lnTo>
                    <a:pt x="428" y="263"/>
                  </a:lnTo>
                  <a:lnTo>
                    <a:pt x="426" y="261"/>
                  </a:lnTo>
                  <a:lnTo>
                    <a:pt x="426" y="261"/>
                  </a:lnTo>
                  <a:lnTo>
                    <a:pt x="426" y="261"/>
                  </a:lnTo>
                  <a:lnTo>
                    <a:pt x="428" y="259"/>
                  </a:lnTo>
                  <a:lnTo>
                    <a:pt x="426" y="257"/>
                  </a:lnTo>
                  <a:lnTo>
                    <a:pt x="419" y="251"/>
                  </a:lnTo>
                  <a:lnTo>
                    <a:pt x="419" y="247"/>
                  </a:lnTo>
                  <a:lnTo>
                    <a:pt x="417" y="240"/>
                  </a:lnTo>
                  <a:lnTo>
                    <a:pt x="415" y="238"/>
                  </a:lnTo>
                  <a:lnTo>
                    <a:pt x="413" y="236"/>
                  </a:lnTo>
                  <a:lnTo>
                    <a:pt x="403" y="234"/>
                  </a:lnTo>
                  <a:lnTo>
                    <a:pt x="399" y="234"/>
                  </a:lnTo>
                  <a:lnTo>
                    <a:pt x="396" y="232"/>
                  </a:lnTo>
                  <a:lnTo>
                    <a:pt x="396" y="230"/>
                  </a:lnTo>
                  <a:lnTo>
                    <a:pt x="396" y="230"/>
                  </a:lnTo>
                  <a:lnTo>
                    <a:pt x="394" y="228"/>
                  </a:lnTo>
                  <a:lnTo>
                    <a:pt x="394" y="230"/>
                  </a:lnTo>
                  <a:lnTo>
                    <a:pt x="392" y="230"/>
                  </a:lnTo>
                  <a:lnTo>
                    <a:pt x="390" y="228"/>
                  </a:lnTo>
                  <a:lnTo>
                    <a:pt x="388" y="228"/>
                  </a:lnTo>
                  <a:lnTo>
                    <a:pt x="386" y="228"/>
                  </a:lnTo>
                  <a:lnTo>
                    <a:pt x="386" y="226"/>
                  </a:lnTo>
                  <a:lnTo>
                    <a:pt x="386" y="224"/>
                  </a:lnTo>
                  <a:lnTo>
                    <a:pt x="384" y="222"/>
                  </a:lnTo>
                  <a:lnTo>
                    <a:pt x="384" y="222"/>
                  </a:lnTo>
                  <a:lnTo>
                    <a:pt x="380" y="222"/>
                  </a:lnTo>
                  <a:lnTo>
                    <a:pt x="378" y="222"/>
                  </a:lnTo>
                  <a:lnTo>
                    <a:pt x="376" y="220"/>
                  </a:lnTo>
                  <a:lnTo>
                    <a:pt x="371" y="215"/>
                  </a:lnTo>
                  <a:lnTo>
                    <a:pt x="369" y="215"/>
                  </a:lnTo>
                  <a:lnTo>
                    <a:pt x="367" y="213"/>
                  </a:lnTo>
                  <a:lnTo>
                    <a:pt x="365" y="213"/>
                  </a:lnTo>
                  <a:lnTo>
                    <a:pt x="363" y="211"/>
                  </a:lnTo>
                  <a:lnTo>
                    <a:pt x="361" y="207"/>
                  </a:lnTo>
                  <a:lnTo>
                    <a:pt x="361" y="207"/>
                  </a:lnTo>
                  <a:lnTo>
                    <a:pt x="357" y="207"/>
                  </a:lnTo>
                  <a:lnTo>
                    <a:pt x="355" y="205"/>
                  </a:lnTo>
                  <a:lnTo>
                    <a:pt x="353" y="205"/>
                  </a:lnTo>
                  <a:lnTo>
                    <a:pt x="353" y="203"/>
                  </a:lnTo>
                  <a:lnTo>
                    <a:pt x="353" y="203"/>
                  </a:lnTo>
                  <a:lnTo>
                    <a:pt x="353" y="201"/>
                  </a:lnTo>
                  <a:lnTo>
                    <a:pt x="353" y="201"/>
                  </a:lnTo>
                  <a:lnTo>
                    <a:pt x="351" y="201"/>
                  </a:lnTo>
                  <a:lnTo>
                    <a:pt x="348" y="201"/>
                  </a:lnTo>
                  <a:lnTo>
                    <a:pt x="346" y="203"/>
                  </a:lnTo>
                  <a:lnTo>
                    <a:pt x="346" y="203"/>
                  </a:lnTo>
                  <a:lnTo>
                    <a:pt x="346" y="205"/>
                  </a:lnTo>
                  <a:lnTo>
                    <a:pt x="346" y="213"/>
                  </a:lnTo>
                  <a:lnTo>
                    <a:pt x="346" y="213"/>
                  </a:lnTo>
                  <a:lnTo>
                    <a:pt x="344" y="213"/>
                  </a:lnTo>
                  <a:lnTo>
                    <a:pt x="340" y="207"/>
                  </a:lnTo>
                  <a:lnTo>
                    <a:pt x="338" y="207"/>
                  </a:lnTo>
                  <a:lnTo>
                    <a:pt x="336" y="207"/>
                  </a:lnTo>
                  <a:lnTo>
                    <a:pt x="334" y="207"/>
                  </a:lnTo>
                  <a:lnTo>
                    <a:pt x="332" y="207"/>
                  </a:lnTo>
                  <a:lnTo>
                    <a:pt x="330" y="207"/>
                  </a:lnTo>
                  <a:lnTo>
                    <a:pt x="328" y="205"/>
                  </a:lnTo>
                  <a:lnTo>
                    <a:pt x="325" y="199"/>
                  </a:lnTo>
                  <a:lnTo>
                    <a:pt x="325" y="199"/>
                  </a:lnTo>
                  <a:lnTo>
                    <a:pt x="323" y="199"/>
                  </a:lnTo>
                  <a:lnTo>
                    <a:pt x="323" y="199"/>
                  </a:lnTo>
                  <a:lnTo>
                    <a:pt x="321" y="197"/>
                  </a:lnTo>
                  <a:lnTo>
                    <a:pt x="321" y="195"/>
                  </a:lnTo>
                  <a:lnTo>
                    <a:pt x="319" y="195"/>
                  </a:lnTo>
                  <a:lnTo>
                    <a:pt x="319" y="195"/>
                  </a:lnTo>
                  <a:lnTo>
                    <a:pt x="315" y="192"/>
                  </a:lnTo>
                  <a:lnTo>
                    <a:pt x="313" y="192"/>
                  </a:lnTo>
                  <a:lnTo>
                    <a:pt x="311" y="190"/>
                  </a:lnTo>
                  <a:lnTo>
                    <a:pt x="309" y="186"/>
                  </a:lnTo>
                  <a:lnTo>
                    <a:pt x="305" y="184"/>
                  </a:lnTo>
                  <a:lnTo>
                    <a:pt x="305" y="184"/>
                  </a:lnTo>
                  <a:lnTo>
                    <a:pt x="302" y="186"/>
                  </a:lnTo>
                  <a:lnTo>
                    <a:pt x="302" y="188"/>
                  </a:lnTo>
                  <a:lnTo>
                    <a:pt x="302" y="190"/>
                  </a:lnTo>
                  <a:lnTo>
                    <a:pt x="298" y="192"/>
                  </a:lnTo>
                  <a:lnTo>
                    <a:pt x="298" y="192"/>
                  </a:lnTo>
                  <a:lnTo>
                    <a:pt x="296" y="195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92" y="195"/>
                  </a:lnTo>
                  <a:lnTo>
                    <a:pt x="290" y="192"/>
                  </a:lnTo>
                  <a:lnTo>
                    <a:pt x="290" y="192"/>
                  </a:lnTo>
                  <a:lnTo>
                    <a:pt x="290" y="190"/>
                  </a:lnTo>
                  <a:lnTo>
                    <a:pt x="290" y="190"/>
                  </a:lnTo>
                  <a:lnTo>
                    <a:pt x="290" y="188"/>
                  </a:lnTo>
                  <a:lnTo>
                    <a:pt x="288" y="188"/>
                  </a:lnTo>
                  <a:lnTo>
                    <a:pt x="288" y="190"/>
                  </a:lnTo>
                  <a:lnTo>
                    <a:pt x="286" y="190"/>
                  </a:lnTo>
                  <a:lnTo>
                    <a:pt x="286" y="188"/>
                  </a:lnTo>
                  <a:lnTo>
                    <a:pt x="286" y="188"/>
                  </a:lnTo>
                  <a:lnTo>
                    <a:pt x="286" y="186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84" y="184"/>
                  </a:lnTo>
                  <a:lnTo>
                    <a:pt x="282" y="186"/>
                  </a:lnTo>
                  <a:lnTo>
                    <a:pt x="279" y="186"/>
                  </a:lnTo>
                  <a:lnTo>
                    <a:pt x="279" y="186"/>
                  </a:lnTo>
                  <a:lnTo>
                    <a:pt x="279" y="184"/>
                  </a:lnTo>
                  <a:lnTo>
                    <a:pt x="279" y="182"/>
                  </a:lnTo>
                  <a:lnTo>
                    <a:pt x="279" y="180"/>
                  </a:lnTo>
                  <a:lnTo>
                    <a:pt x="279" y="180"/>
                  </a:lnTo>
                  <a:lnTo>
                    <a:pt x="277" y="178"/>
                  </a:lnTo>
                  <a:lnTo>
                    <a:pt x="273" y="178"/>
                  </a:lnTo>
                  <a:lnTo>
                    <a:pt x="271" y="178"/>
                  </a:lnTo>
                  <a:lnTo>
                    <a:pt x="269" y="178"/>
                  </a:lnTo>
                  <a:lnTo>
                    <a:pt x="269" y="178"/>
                  </a:lnTo>
                  <a:lnTo>
                    <a:pt x="269" y="180"/>
                  </a:lnTo>
                  <a:lnTo>
                    <a:pt x="269" y="180"/>
                  </a:lnTo>
                  <a:lnTo>
                    <a:pt x="267" y="182"/>
                  </a:lnTo>
                  <a:lnTo>
                    <a:pt x="259" y="180"/>
                  </a:lnTo>
                  <a:lnTo>
                    <a:pt x="257" y="180"/>
                  </a:lnTo>
                  <a:lnTo>
                    <a:pt x="257" y="182"/>
                  </a:lnTo>
                  <a:lnTo>
                    <a:pt x="254" y="182"/>
                  </a:lnTo>
                  <a:lnTo>
                    <a:pt x="254" y="180"/>
                  </a:lnTo>
                  <a:lnTo>
                    <a:pt x="252" y="178"/>
                  </a:lnTo>
                  <a:lnTo>
                    <a:pt x="252" y="178"/>
                  </a:lnTo>
                  <a:lnTo>
                    <a:pt x="248" y="178"/>
                  </a:lnTo>
                  <a:lnTo>
                    <a:pt x="240" y="182"/>
                  </a:lnTo>
                  <a:lnTo>
                    <a:pt x="238" y="178"/>
                  </a:lnTo>
                  <a:lnTo>
                    <a:pt x="238" y="174"/>
                  </a:lnTo>
                  <a:lnTo>
                    <a:pt x="236" y="172"/>
                  </a:lnTo>
                  <a:lnTo>
                    <a:pt x="236" y="172"/>
                  </a:lnTo>
                  <a:lnTo>
                    <a:pt x="234" y="169"/>
                  </a:lnTo>
                  <a:lnTo>
                    <a:pt x="234" y="167"/>
                  </a:lnTo>
                  <a:lnTo>
                    <a:pt x="234" y="167"/>
                  </a:lnTo>
                  <a:lnTo>
                    <a:pt x="231" y="167"/>
                  </a:lnTo>
                  <a:lnTo>
                    <a:pt x="231" y="167"/>
                  </a:lnTo>
                  <a:lnTo>
                    <a:pt x="229" y="167"/>
                  </a:lnTo>
                  <a:lnTo>
                    <a:pt x="227" y="167"/>
                  </a:lnTo>
                  <a:lnTo>
                    <a:pt x="225" y="167"/>
                  </a:lnTo>
                  <a:lnTo>
                    <a:pt x="213" y="157"/>
                  </a:lnTo>
                  <a:lnTo>
                    <a:pt x="211" y="157"/>
                  </a:lnTo>
                  <a:lnTo>
                    <a:pt x="211" y="155"/>
                  </a:lnTo>
                  <a:lnTo>
                    <a:pt x="211" y="153"/>
                  </a:lnTo>
                  <a:lnTo>
                    <a:pt x="211" y="153"/>
                  </a:lnTo>
                  <a:lnTo>
                    <a:pt x="208" y="151"/>
                  </a:lnTo>
                  <a:lnTo>
                    <a:pt x="208" y="151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198" y="146"/>
                  </a:lnTo>
                  <a:lnTo>
                    <a:pt x="196" y="146"/>
                  </a:lnTo>
                  <a:lnTo>
                    <a:pt x="190" y="149"/>
                  </a:lnTo>
                  <a:lnTo>
                    <a:pt x="185" y="151"/>
                  </a:lnTo>
                  <a:lnTo>
                    <a:pt x="185" y="144"/>
                  </a:lnTo>
                  <a:lnTo>
                    <a:pt x="185" y="142"/>
                  </a:lnTo>
                  <a:lnTo>
                    <a:pt x="183" y="140"/>
                  </a:lnTo>
                  <a:lnTo>
                    <a:pt x="181" y="138"/>
                  </a:lnTo>
                  <a:lnTo>
                    <a:pt x="167" y="132"/>
                  </a:lnTo>
                  <a:lnTo>
                    <a:pt x="167" y="130"/>
                  </a:lnTo>
                  <a:lnTo>
                    <a:pt x="167" y="130"/>
                  </a:lnTo>
                  <a:lnTo>
                    <a:pt x="167" y="130"/>
                  </a:lnTo>
                  <a:lnTo>
                    <a:pt x="167" y="128"/>
                  </a:lnTo>
                  <a:lnTo>
                    <a:pt x="167" y="128"/>
                  </a:lnTo>
                  <a:lnTo>
                    <a:pt x="167" y="128"/>
                  </a:lnTo>
                  <a:lnTo>
                    <a:pt x="169" y="128"/>
                  </a:lnTo>
                  <a:lnTo>
                    <a:pt x="169" y="126"/>
                  </a:lnTo>
                  <a:lnTo>
                    <a:pt x="171" y="126"/>
                  </a:lnTo>
                  <a:lnTo>
                    <a:pt x="171" y="126"/>
                  </a:lnTo>
                  <a:lnTo>
                    <a:pt x="171" y="126"/>
                  </a:lnTo>
                  <a:lnTo>
                    <a:pt x="173" y="126"/>
                  </a:lnTo>
                  <a:lnTo>
                    <a:pt x="173" y="128"/>
                  </a:lnTo>
                  <a:lnTo>
                    <a:pt x="175" y="126"/>
                  </a:lnTo>
                  <a:lnTo>
                    <a:pt x="175" y="124"/>
                  </a:lnTo>
                  <a:lnTo>
                    <a:pt x="177" y="124"/>
                  </a:lnTo>
                  <a:lnTo>
                    <a:pt x="177" y="124"/>
                  </a:lnTo>
                  <a:lnTo>
                    <a:pt x="177" y="124"/>
                  </a:lnTo>
                  <a:lnTo>
                    <a:pt x="179" y="124"/>
                  </a:lnTo>
                  <a:lnTo>
                    <a:pt x="179" y="124"/>
                  </a:lnTo>
                  <a:lnTo>
                    <a:pt x="181" y="124"/>
                  </a:lnTo>
                  <a:lnTo>
                    <a:pt x="185" y="119"/>
                  </a:lnTo>
                  <a:lnTo>
                    <a:pt x="188" y="117"/>
                  </a:lnTo>
                  <a:lnTo>
                    <a:pt x="188" y="115"/>
                  </a:lnTo>
                  <a:lnTo>
                    <a:pt x="188" y="115"/>
                  </a:lnTo>
                  <a:lnTo>
                    <a:pt x="185" y="113"/>
                  </a:lnTo>
                  <a:lnTo>
                    <a:pt x="179" y="113"/>
                  </a:lnTo>
                  <a:lnTo>
                    <a:pt x="175" y="111"/>
                  </a:lnTo>
                  <a:lnTo>
                    <a:pt x="158" y="101"/>
                  </a:lnTo>
                  <a:lnTo>
                    <a:pt x="154" y="96"/>
                  </a:lnTo>
                  <a:lnTo>
                    <a:pt x="150" y="92"/>
                  </a:lnTo>
                  <a:lnTo>
                    <a:pt x="148" y="88"/>
                  </a:lnTo>
                  <a:lnTo>
                    <a:pt x="146" y="84"/>
                  </a:lnTo>
                  <a:lnTo>
                    <a:pt x="142" y="80"/>
                  </a:lnTo>
                  <a:lnTo>
                    <a:pt x="133" y="75"/>
                  </a:lnTo>
                  <a:lnTo>
                    <a:pt x="131" y="73"/>
                  </a:lnTo>
                  <a:lnTo>
                    <a:pt x="129" y="71"/>
                  </a:lnTo>
                  <a:lnTo>
                    <a:pt x="127" y="65"/>
                  </a:lnTo>
                  <a:lnTo>
                    <a:pt x="123" y="61"/>
                  </a:lnTo>
                  <a:lnTo>
                    <a:pt x="117" y="55"/>
                  </a:lnTo>
                  <a:lnTo>
                    <a:pt x="117" y="53"/>
                  </a:lnTo>
                  <a:lnTo>
                    <a:pt x="114" y="53"/>
                  </a:lnTo>
                  <a:lnTo>
                    <a:pt x="114" y="53"/>
                  </a:lnTo>
                  <a:lnTo>
                    <a:pt x="112" y="53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57"/>
                  </a:lnTo>
                  <a:lnTo>
                    <a:pt x="110" y="59"/>
                  </a:lnTo>
                  <a:lnTo>
                    <a:pt x="110" y="61"/>
                  </a:lnTo>
                  <a:lnTo>
                    <a:pt x="112" y="71"/>
                  </a:lnTo>
                  <a:lnTo>
                    <a:pt x="114" y="78"/>
                  </a:lnTo>
                  <a:lnTo>
                    <a:pt x="112" y="82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8"/>
                  </a:lnTo>
                  <a:lnTo>
                    <a:pt x="102" y="86"/>
                  </a:lnTo>
                  <a:lnTo>
                    <a:pt x="98" y="84"/>
                  </a:lnTo>
                  <a:lnTo>
                    <a:pt x="91" y="80"/>
                  </a:lnTo>
                  <a:lnTo>
                    <a:pt x="91" y="80"/>
                  </a:lnTo>
                  <a:lnTo>
                    <a:pt x="89" y="80"/>
                  </a:lnTo>
                  <a:lnTo>
                    <a:pt x="85" y="82"/>
                  </a:lnTo>
                  <a:lnTo>
                    <a:pt x="77" y="88"/>
                  </a:lnTo>
                  <a:lnTo>
                    <a:pt x="73" y="78"/>
                  </a:lnTo>
                  <a:lnTo>
                    <a:pt x="71" y="75"/>
                  </a:lnTo>
                  <a:lnTo>
                    <a:pt x="71" y="69"/>
                  </a:lnTo>
                  <a:lnTo>
                    <a:pt x="69" y="63"/>
                  </a:lnTo>
                  <a:lnTo>
                    <a:pt x="69" y="61"/>
                  </a:lnTo>
                  <a:lnTo>
                    <a:pt x="69" y="57"/>
                  </a:lnTo>
                  <a:lnTo>
                    <a:pt x="69" y="53"/>
                  </a:lnTo>
                  <a:lnTo>
                    <a:pt x="69" y="50"/>
                  </a:lnTo>
                  <a:lnTo>
                    <a:pt x="73" y="42"/>
                  </a:lnTo>
                  <a:lnTo>
                    <a:pt x="77" y="32"/>
                  </a:lnTo>
                  <a:lnTo>
                    <a:pt x="81" y="27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9" y="21"/>
                  </a:lnTo>
                  <a:lnTo>
                    <a:pt x="87" y="19"/>
                  </a:lnTo>
                  <a:lnTo>
                    <a:pt x="75" y="13"/>
                  </a:lnTo>
                  <a:lnTo>
                    <a:pt x="69" y="9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2" y="4"/>
                  </a:lnTo>
                  <a:lnTo>
                    <a:pt x="52" y="9"/>
                  </a:lnTo>
                  <a:lnTo>
                    <a:pt x="50" y="15"/>
                  </a:lnTo>
                  <a:lnTo>
                    <a:pt x="48" y="17"/>
                  </a:lnTo>
                  <a:lnTo>
                    <a:pt x="43" y="21"/>
                  </a:lnTo>
                  <a:lnTo>
                    <a:pt x="37" y="27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5" y="42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4" y="53"/>
                  </a:lnTo>
                  <a:lnTo>
                    <a:pt x="14" y="57"/>
                  </a:lnTo>
                  <a:lnTo>
                    <a:pt x="10" y="71"/>
                  </a:lnTo>
                  <a:lnTo>
                    <a:pt x="10" y="73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6" y="80"/>
                  </a:lnTo>
                  <a:lnTo>
                    <a:pt x="6" y="82"/>
                  </a:lnTo>
                  <a:lnTo>
                    <a:pt x="4" y="82"/>
                  </a:lnTo>
                  <a:lnTo>
                    <a:pt x="4" y="84"/>
                  </a:lnTo>
                  <a:lnTo>
                    <a:pt x="2" y="88"/>
                  </a:lnTo>
                  <a:lnTo>
                    <a:pt x="2" y="90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4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6" y="107"/>
                  </a:lnTo>
                  <a:lnTo>
                    <a:pt x="4" y="109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4" y="115"/>
                  </a:lnTo>
                  <a:lnTo>
                    <a:pt x="6" y="115"/>
                  </a:lnTo>
                  <a:lnTo>
                    <a:pt x="8" y="115"/>
                  </a:lnTo>
                  <a:lnTo>
                    <a:pt x="8" y="117"/>
                  </a:lnTo>
                  <a:lnTo>
                    <a:pt x="8" y="117"/>
                  </a:lnTo>
                  <a:lnTo>
                    <a:pt x="6" y="119"/>
                  </a:lnTo>
                  <a:lnTo>
                    <a:pt x="6" y="119"/>
                  </a:lnTo>
                  <a:lnTo>
                    <a:pt x="6" y="121"/>
                  </a:lnTo>
                  <a:lnTo>
                    <a:pt x="6" y="124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8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6" y="132"/>
                  </a:lnTo>
                  <a:lnTo>
                    <a:pt x="8" y="149"/>
                  </a:lnTo>
                  <a:lnTo>
                    <a:pt x="8" y="149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6" y="151"/>
                  </a:lnTo>
                  <a:lnTo>
                    <a:pt x="8" y="151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10" y="159"/>
                  </a:lnTo>
                  <a:lnTo>
                    <a:pt x="12" y="163"/>
                  </a:lnTo>
                  <a:lnTo>
                    <a:pt x="12" y="165"/>
                  </a:lnTo>
                  <a:lnTo>
                    <a:pt x="10" y="165"/>
                  </a:lnTo>
                  <a:lnTo>
                    <a:pt x="10" y="167"/>
                  </a:lnTo>
                  <a:lnTo>
                    <a:pt x="14" y="169"/>
                  </a:lnTo>
                  <a:lnTo>
                    <a:pt x="14" y="172"/>
                  </a:lnTo>
                  <a:lnTo>
                    <a:pt x="14" y="174"/>
                  </a:lnTo>
                  <a:lnTo>
                    <a:pt x="14" y="174"/>
                  </a:lnTo>
                  <a:lnTo>
                    <a:pt x="14" y="174"/>
                  </a:lnTo>
                  <a:lnTo>
                    <a:pt x="14" y="176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4"/>
                  </a:lnTo>
                  <a:lnTo>
                    <a:pt x="14" y="186"/>
                  </a:lnTo>
                  <a:lnTo>
                    <a:pt x="16" y="188"/>
                  </a:lnTo>
                  <a:lnTo>
                    <a:pt x="25" y="197"/>
                  </a:lnTo>
                  <a:lnTo>
                    <a:pt x="25" y="197"/>
                  </a:lnTo>
                  <a:lnTo>
                    <a:pt x="25" y="199"/>
                  </a:lnTo>
                  <a:lnTo>
                    <a:pt x="25" y="201"/>
                  </a:lnTo>
                  <a:lnTo>
                    <a:pt x="25" y="201"/>
                  </a:lnTo>
                  <a:lnTo>
                    <a:pt x="27" y="205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27" y="209"/>
                  </a:lnTo>
                  <a:lnTo>
                    <a:pt x="27" y="209"/>
                  </a:lnTo>
                  <a:lnTo>
                    <a:pt x="25" y="211"/>
                  </a:lnTo>
                  <a:lnTo>
                    <a:pt x="25" y="211"/>
                  </a:lnTo>
                  <a:lnTo>
                    <a:pt x="23" y="211"/>
                  </a:lnTo>
                  <a:lnTo>
                    <a:pt x="23" y="213"/>
                  </a:lnTo>
                  <a:lnTo>
                    <a:pt x="23" y="213"/>
                  </a:lnTo>
                  <a:lnTo>
                    <a:pt x="27" y="220"/>
                  </a:lnTo>
                  <a:lnTo>
                    <a:pt x="27" y="220"/>
                  </a:lnTo>
                  <a:lnTo>
                    <a:pt x="27" y="222"/>
                  </a:lnTo>
                  <a:lnTo>
                    <a:pt x="29" y="222"/>
                  </a:lnTo>
                  <a:lnTo>
                    <a:pt x="29" y="222"/>
                  </a:lnTo>
                  <a:lnTo>
                    <a:pt x="31" y="224"/>
                  </a:lnTo>
                  <a:lnTo>
                    <a:pt x="31" y="224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3" y="226"/>
                  </a:lnTo>
                  <a:lnTo>
                    <a:pt x="33" y="226"/>
                  </a:lnTo>
                  <a:lnTo>
                    <a:pt x="35" y="226"/>
                  </a:lnTo>
                  <a:lnTo>
                    <a:pt x="35" y="226"/>
                  </a:lnTo>
                  <a:lnTo>
                    <a:pt x="35" y="226"/>
                  </a:lnTo>
                  <a:lnTo>
                    <a:pt x="35" y="228"/>
                  </a:lnTo>
                  <a:lnTo>
                    <a:pt x="35" y="228"/>
                  </a:lnTo>
                  <a:lnTo>
                    <a:pt x="35" y="230"/>
                  </a:lnTo>
                  <a:lnTo>
                    <a:pt x="37" y="230"/>
                  </a:lnTo>
                  <a:lnTo>
                    <a:pt x="39" y="230"/>
                  </a:lnTo>
                  <a:lnTo>
                    <a:pt x="39" y="230"/>
                  </a:lnTo>
                  <a:lnTo>
                    <a:pt x="39" y="230"/>
                  </a:lnTo>
                  <a:lnTo>
                    <a:pt x="39" y="234"/>
                  </a:lnTo>
                  <a:lnTo>
                    <a:pt x="41" y="234"/>
                  </a:lnTo>
                  <a:lnTo>
                    <a:pt x="43" y="234"/>
                  </a:lnTo>
                  <a:lnTo>
                    <a:pt x="41" y="240"/>
                  </a:lnTo>
                  <a:lnTo>
                    <a:pt x="39" y="243"/>
                  </a:lnTo>
                  <a:lnTo>
                    <a:pt x="41" y="245"/>
                  </a:lnTo>
                  <a:lnTo>
                    <a:pt x="41" y="247"/>
                  </a:lnTo>
                  <a:lnTo>
                    <a:pt x="41" y="247"/>
                  </a:lnTo>
                  <a:lnTo>
                    <a:pt x="43" y="249"/>
                  </a:lnTo>
                  <a:lnTo>
                    <a:pt x="43" y="249"/>
                  </a:lnTo>
                  <a:lnTo>
                    <a:pt x="46" y="249"/>
                  </a:lnTo>
                  <a:lnTo>
                    <a:pt x="48" y="251"/>
                  </a:lnTo>
                  <a:lnTo>
                    <a:pt x="48" y="251"/>
                  </a:lnTo>
                  <a:lnTo>
                    <a:pt x="46" y="251"/>
                  </a:lnTo>
                  <a:lnTo>
                    <a:pt x="46" y="253"/>
                  </a:lnTo>
                  <a:lnTo>
                    <a:pt x="46" y="253"/>
                  </a:lnTo>
                  <a:lnTo>
                    <a:pt x="46" y="253"/>
                  </a:lnTo>
                  <a:lnTo>
                    <a:pt x="43" y="255"/>
                  </a:lnTo>
                  <a:lnTo>
                    <a:pt x="43" y="255"/>
                  </a:lnTo>
                  <a:lnTo>
                    <a:pt x="43" y="255"/>
                  </a:lnTo>
                  <a:lnTo>
                    <a:pt x="43" y="257"/>
                  </a:lnTo>
                  <a:lnTo>
                    <a:pt x="46" y="257"/>
                  </a:lnTo>
                  <a:lnTo>
                    <a:pt x="48" y="257"/>
                  </a:lnTo>
                  <a:lnTo>
                    <a:pt x="43" y="259"/>
                  </a:lnTo>
                  <a:lnTo>
                    <a:pt x="43" y="261"/>
                  </a:lnTo>
                  <a:lnTo>
                    <a:pt x="43" y="266"/>
                  </a:lnTo>
                  <a:lnTo>
                    <a:pt x="43" y="268"/>
                  </a:lnTo>
                  <a:lnTo>
                    <a:pt x="39" y="266"/>
                  </a:lnTo>
                  <a:lnTo>
                    <a:pt x="41" y="268"/>
                  </a:lnTo>
                  <a:lnTo>
                    <a:pt x="41" y="270"/>
                  </a:lnTo>
                  <a:lnTo>
                    <a:pt x="39" y="274"/>
                  </a:lnTo>
                  <a:lnTo>
                    <a:pt x="41" y="274"/>
                  </a:lnTo>
                  <a:lnTo>
                    <a:pt x="43" y="276"/>
                  </a:lnTo>
                  <a:lnTo>
                    <a:pt x="43" y="276"/>
                  </a:lnTo>
                  <a:lnTo>
                    <a:pt x="46" y="278"/>
                  </a:lnTo>
                  <a:lnTo>
                    <a:pt x="46" y="282"/>
                  </a:lnTo>
                  <a:lnTo>
                    <a:pt x="46" y="284"/>
                  </a:lnTo>
                  <a:lnTo>
                    <a:pt x="43" y="286"/>
                  </a:lnTo>
                  <a:lnTo>
                    <a:pt x="43" y="286"/>
                  </a:lnTo>
                  <a:lnTo>
                    <a:pt x="41" y="289"/>
                  </a:lnTo>
                  <a:lnTo>
                    <a:pt x="41" y="291"/>
                  </a:lnTo>
                  <a:lnTo>
                    <a:pt x="39" y="293"/>
                  </a:lnTo>
                  <a:lnTo>
                    <a:pt x="39" y="293"/>
                  </a:lnTo>
                  <a:lnTo>
                    <a:pt x="37" y="291"/>
                  </a:lnTo>
                  <a:lnTo>
                    <a:pt x="37" y="291"/>
                  </a:lnTo>
                  <a:lnTo>
                    <a:pt x="35" y="291"/>
                  </a:lnTo>
                  <a:lnTo>
                    <a:pt x="33" y="295"/>
                  </a:lnTo>
                  <a:lnTo>
                    <a:pt x="33" y="295"/>
                  </a:lnTo>
                  <a:lnTo>
                    <a:pt x="29" y="295"/>
                  </a:lnTo>
                  <a:lnTo>
                    <a:pt x="27" y="297"/>
                  </a:lnTo>
                  <a:lnTo>
                    <a:pt x="27" y="297"/>
                  </a:lnTo>
                  <a:lnTo>
                    <a:pt x="27" y="297"/>
                  </a:lnTo>
                  <a:lnTo>
                    <a:pt x="25" y="297"/>
                  </a:lnTo>
                  <a:lnTo>
                    <a:pt x="25" y="297"/>
                  </a:lnTo>
                  <a:lnTo>
                    <a:pt x="25" y="299"/>
                  </a:lnTo>
                  <a:lnTo>
                    <a:pt x="20" y="301"/>
                  </a:lnTo>
                  <a:lnTo>
                    <a:pt x="23" y="305"/>
                  </a:lnTo>
                  <a:lnTo>
                    <a:pt x="23" y="307"/>
                  </a:lnTo>
                  <a:lnTo>
                    <a:pt x="23" y="311"/>
                  </a:lnTo>
                  <a:lnTo>
                    <a:pt x="23" y="311"/>
                  </a:lnTo>
                  <a:lnTo>
                    <a:pt x="23" y="311"/>
                  </a:lnTo>
                  <a:lnTo>
                    <a:pt x="23" y="311"/>
                  </a:lnTo>
                  <a:lnTo>
                    <a:pt x="25" y="311"/>
                  </a:lnTo>
                  <a:lnTo>
                    <a:pt x="25" y="314"/>
                  </a:lnTo>
                  <a:lnTo>
                    <a:pt x="25" y="314"/>
                  </a:lnTo>
                  <a:lnTo>
                    <a:pt x="27" y="314"/>
                  </a:lnTo>
                  <a:lnTo>
                    <a:pt x="27" y="316"/>
                  </a:lnTo>
                  <a:lnTo>
                    <a:pt x="27" y="318"/>
                  </a:lnTo>
                  <a:lnTo>
                    <a:pt x="27" y="320"/>
                  </a:lnTo>
                  <a:lnTo>
                    <a:pt x="27" y="320"/>
                  </a:lnTo>
                  <a:lnTo>
                    <a:pt x="25" y="320"/>
                  </a:lnTo>
                  <a:lnTo>
                    <a:pt x="25" y="322"/>
                  </a:lnTo>
                  <a:lnTo>
                    <a:pt x="25" y="322"/>
                  </a:lnTo>
                  <a:lnTo>
                    <a:pt x="25" y="322"/>
                  </a:lnTo>
                  <a:lnTo>
                    <a:pt x="25" y="324"/>
                  </a:lnTo>
                  <a:lnTo>
                    <a:pt x="27" y="324"/>
                  </a:lnTo>
                  <a:lnTo>
                    <a:pt x="27" y="324"/>
                  </a:lnTo>
                  <a:lnTo>
                    <a:pt x="27" y="326"/>
                  </a:lnTo>
                  <a:lnTo>
                    <a:pt x="27" y="326"/>
                  </a:lnTo>
                  <a:lnTo>
                    <a:pt x="27" y="328"/>
                  </a:lnTo>
                  <a:lnTo>
                    <a:pt x="27" y="328"/>
                  </a:lnTo>
                  <a:lnTo>
                    <a:pt x="27" y="330"/>
                  </a:lnTo>
                  <a:lnTo>
                    <a:pt x="27" y="332"/>
                  </a:lnTo>
                  <a:lnTo>
                    <a:pt x="33" y="337"/>
                  </a:lnTo>
                  <a:lnTo>
                    <a:pt x="33" y="339"/>
                  </a:lnTo>
                  <a:lnTo>
                    <a:pt x="35" y="341"/>
                  </a:lnTo>
                  <a:lnTo>
                    <a:pt x="35" y="345"/>
                  </a:lnTo>
                  <a:lnTo>
                    <a:pt x="37" y="347"/>
                  </a:lnTo>
                  <a:lnTo>
                    <a:pt x="37" y="347"/>
                  </a:lnTo>
                  <a:lnTo>
                    <a:pt x="39" y="349"/>
                  </a:lnTo>
                  <a:lnTo>
                    <a:pt x="39" y="349"/>
                  </a:lnTo>
                  <a:lnTo>
                    <a:pt x="39" y="349"/>
                  </a:lnTo>
                  <a:lnTo>
                    <a:pt x="41" y="349"/>
                  </a:lnTo>
                  <a:lnTo>
                    <a:pt x="43" y="349"/>
                  </a:lnTo>
                  <a:lnTo>
                    <a:pt x="43" y="351"/>
                  </a:lnTo>
                  <a:lnTo>
                    <a:pt x="50" y="355"/>
                  </a:lnTo>
                  <a:lnTo>
                    <a:pt x="50" y="355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4" y="355"/>
                  </a:lnTo>
                  <a:lnTo>
                    <a:pt x="54" y="355"/>
                  </a:lnTo>
                  <a:lnTo>
                    <a:pt x="54" y="357"/>
                  </a:lnTo>
                  <a:lnTo>
                    <a:pt x="54" y="357"/>
                  </a:lnTo>
                  <a:lnTo>
                    <a:pt x="54" y="360"/>
                  </a:lnTo>
                  <a:lnTo>
                    <a:pt x="54" y="362"/>
                  </a:lnTo>
                  <a:lnTo>
                    <a:pt x="56" y="362"/>
                  </a:lnTo>
                  <a:lnTo>
                    <a:pt x="56" y="364"/>
                  </a:lnTo>
                  <a:lnTo>
                    <a:pt x="56" y="366"/>
                  </a:lnTo>
                  <a:lnTo>
                    <a:pt x="58" y="368"/>
                  </a:lnTo>
                  <a:lnTo>
                    <a:pt x="58" y="368"/>
                  </a:lnTo>
                  <a:lnTo>
                    <a:pt x="58" y="368"/>
                  </a:lnTo>
                  <a:lnTo>
                    <a:pt x="58" y="368"/>
                  </a:lnTo>
                  <a:lnTo>
                    <a:pt x="60" y="370"/>
                  </a:lnTo>
                  <a:lnTo>
                    <a:pt x="58" y="372"/>
                  </a:lnTo>
                  <a:lnTo>
                    <a:pt x="56" y="374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2" y="378"/>
                  </a:lnTo>
                  <a:lnTo>
                    <a:pt x="46" y="380"/>
                  </a:lnTo>
                  <a:lnTo>
                    <a:pt x="43" y="380"/>
                  </a:lnTo>
                  <a:lnTo>
                    <a:pt x="43" y="382"/>
                  </a:lnTo>
                  <a:lnTo>
                    <a:pt x="43" y="382"/>
                  </a:lnTo>
                  <a:lnTo>
                    <a:pt x="43" y="382"/>
                  </a:lnTo>
                  <a:lnTo>
                    <a:pt x="43" y="382"/>
                  </a:lnTo>
                  <a:lnTo>
                    <a:pt x="43" y="385"/>
                  </a:lnTo>
                  <a:lnTo>
                    <a:pt x="43" y="385"/>
                  </a:lnTo>
                  <a:lnTo>
                    <a:pt x="46" y="385"/>
                  </a:lnTo>
                  <a:lnTo>
                    <a:pt x="46" y="385"/>
                  </a:lnTo>
                  <a:lnTo>
                    <a:pt x="46" y="385"/>
                  </a:lnTo>
                  <a:lnTo>
                    <a:pt x="48" y="385"/>
                  </a:lnTo>
                  <a:lnTo>
                    <a:pt x="48" y="385"/>
                  </a:lnTo>
                  <a:lnTo>
                    <a:pt x="48" y="387"/>
                  </a:lnTo>
                  <a:lnTo>
                    <a:pt x="48" y="389"/>
                  </a:lnTo>
                  <a:lnTo>
                    <a:pt x="48" y="389"/>
                  </a:lnTo>
                  <a:lnTo>
                    <a:pt x="50" y="389"/>
                  </a:lnTo>
                  <a:lnTo>
                    <a:pt x="54" y="389"/>
                  </a:lnTo>
                  <a:lnTo>
                    <a:pt x="56" y="389"/>
                  </a:lnTo>
                  <a:lnTo>
                    <a:pt x="56" y="389"/>
                  </a:lnTo>
                  <a:lnTo>
                    <a:pt x="56" y="389"/>
                  </a:lnTo>
                  <a:lnTo>
                    <a:pt x="56" y="389"/>
                  </a:lnTo>
                  <a:lnTo>
                    <a:pt x="56" y="389"/>
                  </a:lnTo>
                  <a:lnTo>
                    <a:pt x="58" y="389"/>
                  </a:lnTo>
                  <a:lnTo>
                    <a:pt x="58" y="389"/>
                  </a:lnTo>
                  <a:lnTo>
                    <a:pt x="58" y="389"/>
                  </a:lnTo>
                  <a:lnTo>
                    <a:pt x="58" y="389"/>
                  </a:lnTo>
                  <a:lnTo>
                    <a:pt x="60" y="391"/>
                  </a:lnTo>
                  <a:lnTo>
                    <a:pt x="60" y="393"/>
                  </a:lnTo>
                  <a:lnTo>
                    <a:pt x="62" y="393"/>
                  </a:lnTo>
                  <a:lnTo>
                    <a:pt x="62" y="393"/>
                  </a:lnTo>
                  <a:lnTo>
                    <a:pt x="62" y="391"/>
                  </a:lnTo>
                  <a:lnTo>
                    <a:pt x="62" y="391"/>
                  </a:lnTo>
                  <a:lnTo>
                    <a:pt x="64" y="391"/>
                  </a:lnTo>
                  <a:lnTo>
                    <a:pt x="64" y="391"/>
                  </a:lnTo>
                  <a:lnTo>
                    <a:pt x="64" y="391"/>
                  </a:lnTo>
                  <a:lnTo>
                    <a:pt x="66" y="391"/>
                  </a:lnTo>
                  <a:lnTo>
                    <a:pt x="66" y="393"/>
                  </a:lnTo>
                  <a:lnTo>
                    <a:pt x="64" y="393"/>
                  </a:lnTo>
                  <a:lnTo>
                    <a:pt x="64" y="395"/>
                  </a:lnTo>
                  <a:lnTo>
                    <a:pt x="58" y="395"/>
                  </a:lnTo>
                  <a:lnTo>
                    <a:pt x="56" y="395"/>
                  </a:lnTo>
                  <a:lnTo>
                    <a:pt x="39" y="403"/>
                  </a:lnTo>
                  <a:lnTo>
                    <a:pt x="35" y="405"/>
                  </a:lnTo>
                  <a:lnTo>
                    <a:pt x="35" y="408"/>
                  </a:lnTo>
                  <a:lnTo>
                    <a:pt x="33" y="408"/>
                  </a:lnTo>
                  <a:lnTo>
                    <a:pt x="33" y="410"/>
                  </a:lnTo>
                  <a:lnTo>
                    <a:pt x="33" y="410"/>
                  </a:lnTo>
                  <a:lnTo>
                    <a:pt x="33" y="412"/>
                  </a:lnTo>
                  <a:lnTo>
                    <a:pt x="33" y="414"/>
                  </a:lnTo>
                  <a:lnTo>
                    <a:pt x="33" y="418"/>
                  </a:lnTo>
                  <a:lnTo>
                    <a:pt x="33" y="418"/>
                  </a:lnTo>
                  <a:lnTo>
                    <a:pt x="33" y="418"/>
                  </a:lnTo>
                  <a:lnTo>
                    <a:pt x="33" y="418"/>
                  </a:lnTo>
                  <a:lnTo>
                    <a:pt x="37" y="418"/>
                  </a:lnTo>
                  <a:lnTo>
                    <a:pt x="37" y="416"/>
                  </a:lnTo>
                  <a:lnTo>
                    <a:pt x="39" y="416"/>
                  </a:lnTo>
                  <a:lnTo>
                    <a:pt x="39" y="412"/>
                  </a:lnTo>
                  <a:lnTo>
                    <a:pt x="41" y="412"/>
                  </a:lnTo>
                  <a:lnTo>
                    <a:pt x="41" y="412"/>
                  </a:lnTo>
                  <a:lnTo>
                    <a:pt x="43" y="412"/>
                  </a:lnTo>
                  <a:lnTo>
                    <a:pt x="43" y="412"/>
                  </a:lnTo>
                  <a:lnTo>
                    <a:pt x="43" y="412"/>
                  </a:lnTo>
                  <a:lnTo>
                    <a:pt x="58" y="405"/>
                  </a:lnTo>
                  <a:lnTo>
                    <a:pt x="60" y="405"/>
                  </a:lnTo>
                  <a:lnTo>
                    <a:pt x="62" y="401"/>
                  </a:lnTo>
                  <a:lnTo>
                    <a:pt x="64" y="401"/>
                  </a:lnTo>
                  <a:lnTo>
                    <a:pt x="66" y="401"/>
                  </a:lnTo>
                  <a:lnTo>
                    <a:pt x="66" y="401"/>
                  </a:lnTo>
                  <a:lnTo>
                    <a:pt x="71" y="401"/>
                  </a:lnTo>
                  <a:lnTo>
                    <a:pt x="77" y="401"/>
                  </a:lnTo>
                  <a:lnTo>
                    <a:pt x="77" y="403"/>
                  </a:lnTo>
                  <a:lnTo>
                    <a:pt x="77" y="403"/>
                  </a:lnTo>
                  <a:lnTo>
                    <a:pt x="79" y="403"/>
                  </a:lnTo>
                  <a:lnTo>
                    <a:pt x="79" y="403"/>
                  </a:lnTo>
                  <a:lnTo>
                    <a:pt x="79" y="403"/>
                  </a:lnTo>
                  <a:lnTo>
                    <a:pt x="79" y="403"/>
                  </a:lnTo>
                  <a:lnTo>
                    <a:pt x="81" y="403"/>
                  </a:lnTo>
                  <a:lnTo>
                    <a:pt x="81" y="403"/>
                  </a:lnTo>
                  <a:lnTo>
                    <a:pt x="83" y="403"/>
                  </a:lnTo>
                  <a:lnTo>
                    <a:pt x="85" y="403"/>
                  </a:lnTo>
                  <a:lnTo>
                    <a:pt x="91" y="403"/>
                  </a:lnTo>
                  <a:lnTo>
                    <a:pt x="94" y="403"/>
                  </a:lnTo>
                  <a:lnTo>
                    <a:pt x="94" y="405"/>
                  </a:lnTo>
                  <a:lnTo>
                    <a:pt x="94" y="405"/>
                  </a:lnTo>
                  <a:lnTo>
                    <a:pt x="94" y="408"/>
                  </a:lnTo>
                  <a:lnTo>
                    <a:pt x="94" y="408"/>
                  </a:lnTo>
                  <a:lnTo>
                    <a:pt x="96" y="408"/>
                  </a:lnTo>
                  <a:lnTo>
                    <a:pt x="96" y="408"/>
                  </a:lnTo>
                  <a:lnTo>
                    <a:pt x="96" y="408"/>
                  </a:lnTo>
                  <a:lnTo>
                    <a:pt x="96" y="408"/>
                  </a:lnTo>
                  <a:lnTo>
                    <a:pt x="96" y="405"/>
                  </a:lnTo>
                  <a:lnTo>
                    <a:pt x="96" y="403"/>
                  </a:lnTo>
                  <a:lnTo>
                    <a:pt x="96" y="403"/>
                  </a:lnTo>
                  <a:lnTo>
                    <a:pt x="98" y="403"/>
                  </a:lnTo>
                  <a:lnTo>
                    <a:pt x="98" y="403"/>
                  </a:lnTo>
                  <a:lnTo>
                    <a:pt x="100" y="403"/>
                  </a:lnTo>
                  <a:lnTo>
                    <a:pt x="100" y="403"/>
                  </a:lnTo>
                  <a:lnTo>
                    <a:pt x="102" y="403"/>
                  </a:lnTo>
                  <a:lnTo>
                    <a:pt x="102" y="401"/>
                  </a:lnTo>
                  <a:lnTo>
                    <a:pt x="102" y="401"/>
                  </a:lnTo>
                  <a:lnTo>
                    <a:pt x="102" y="401"/>
                  </a:lnTo>
                  <a:lnTo>
                    <a:pt x="104" y="399"/>
                  </a:lnTo>
                  <a:lnTo>
                    <a:pt x="104" y="399"/>
                  </a:lnTo>
                  <a:lnTo>
                    <a:pt x="106" y="399"/>
                  </a:lnTo>
                  <a:lnTo>
                    <a:pt x="110" y="399"/>
                  </a:lnTo>
                  <a:lnTo>
                    <a:pt x="110" y="399"/>
                  </a:lnTo>
                  <a:lnTo>
                    <a:pt x="112" y="399"/>
                  </a:lnTo>
                  <a:lnTo>
                    <a:pt x="112" y="399"/>
                  </a:lnTo>
                  <a:lnTo>
                    <a:pt x="114" y="399"/>
                  </a:lnTo>
                  <a:lnTo>
                    <a:pt x="117" y="399"/>
                  </a:lnTo>
                  <a:lnTo>
                    <a:pt x="117" y="401"/>
                  </a:lnTo>
                  <a:lnTo>
                    <a:pt x="119" y="401"/>
                  </a:lnTo>
                  <a:lnTo>
                    <a:pt x="119" y="401"/>
                  </a:lnTo>
                  <a:lnTo>
                    <a:pt x="119" y="401"/>
                  </a:lnTo>
                  <a:lnTo>
                    <a:pt x="119" y="403"/>
                  </a:lnTo>
                  <a:lnTo>
                    <a:pt x="119" y="403"/>
                  </a:lnTo>
                  <a:lnTo>
                    <a:pt x="114" y="405"/>
                  </a:lnTo>
                  <a:lnTo>
                    <a:pt x="114" y="408"/>
                  </a:lnTo>
                  <a:lnTo>
                    <a:pt x="112" y="408"/>
                  </a:lnTo>
                  <a:lnTo>
                    <a:pt x="112" y="408"/>
                  </a:lnTo>
                  <a:lnTo>
                    <a:pt x="112" y="408"/>
                  </a:lnTo>
                  <a:lnTo>
                    <a:pt x="112" y="408"/>
                  </a:lnTo>
                  <a:lnTo>
                    <a:pt x="112" y="408"/>
                  </a:lnTo>
                  <a:lnTo>
                    <a:pt x="112" y="410"/>
                  </a:lnTo>
                  <a:lnTo>
                    <a:pt x="112" y="410"/>
                  </a:lnTo>
                  <a:lnTo>
                    <a:pt x="114" y="412"/>
                  </a:lnTo>
                  <a:lnTo>
                    <a:pt x="114" y="412"/>
                  </a:lnTo>
                  <a:lnTo>
                    <a:pt x="114" y="414"/>
                  </a:lnTo>
                  <a:lnTo>
                    <a:pt x="117" y="414"/>
                  </a:lnTo>
                  <a:lnTo>
                    <a:pt x="119" y="414"/>
                  </a:lnTo>
                  <a:lnTo>
                    <a:pt x="121" y="414"/>
                  </a:lnTo>
                  <a:lnTo>
                    <a:pt x="121" y="414"/>
                  </a:lnTo>
                  <a:lnTo>
                    <a:pt x="121" y="410"/>
                  </a:lnTo>
                  <a:lnTo>
                    <a:pt x="123" y="410"/>
                  </a:lnTo>
                  <a:lnTo>
                    <a:pt x="123" y="410"/>
                  </a:lnTo>
                  <a:lnTo>
                    <a:pt x="127" y="410"/>
                  </a:lnTo>
                  <a:lnTo>
                    <a:pt x="129" y="410"/>
                  </a:lnTo>
                  <a:lnTo>
                    <a:pt x="131" y="410"/>
                  </a:lnTo>
                  <a:lnTo>
                    <a:pt x="133" y="412"/>
                  </a:lnTo>
                  <a:lnTo>
                    <a:pt x="133" y="414"/>
                  </a:lnTo>
                  <a:lnTo>
                    <a:pt x="135" y="414"/>
                  </a:lnTo>
                  <a:lnTo>
                    <a:pt x="137" y="414"/>
                  </a:lnTo>
                  <a:lnTo>
                    <a:pt x="137" y="414"/>
                  </a:lnTo>
                  <a:lnTo>
                    <a:pt x="137" y="414"/>
                  </a:lnTo>
                  <a:lnTo>
                    <a:pt x="140" y="416"/>
                  </a:lnTo>
                  <a:lnTo>
                    <a:pt x="142" y="416"/>
                  </a:lnTo>
                  <a:lnTo>
                    <a:pt x="144" y="418"/>
                  </a:lnTo>
                  <a:lnTo>
                    <a:pt x="146" y="418"/>
                  </a:lnTo>
                  <a:lnTo>
                    <a:pt x="150" y="420"/>
                  </a:lnTo>
                  <a:lnTo>
                    <a:pt x="152" y="420"/>
                  </a:lnTo>
                  <a:lnTo>
                    <a:pt x="154" y="420"/>
                  </a:lnTo>
                  <a:lnTo>
                    <a:pt x="154" y="420"/>
                  </a:lnTo>
                  <a:lnTo>
                    <a:pt x="156" y="418"/>
                  </a:lnTo>
                  <a:lnTo>
                    <a:pt x="156" y="418"/>
                  </a:lnTo>
                  <a:lnTo>
                    <a:pt x="156" y="418"/>
                  </a:lnTo>
                  <a:lnTo>
                    <a:pt x="158" y="418"/>
                  </a:lnTo>
                  <a:lnTo>
                    <a:pt x="160" y="418"/>
                  </a:lnTo>
                  <a:lnTo>
                    <a:pt x="165" y="416"/>
                  </a:lnTo>
                  <a:lnTo>
                    <a:pt x="167" y="416"/>
                  </a:lnTo>
                  <a:lnTo>
                    <a:pt x="167" y="418"/>
                  </a:lnTo>
                  <a:lnTo>
                    <a:pt x="169" y="418"/>
                  </a:lnTo>
                  <a:lnTo>
                    <a:pt x="169" y="416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171" y="420"/>
                  </a:lnTo>
                  <a:lnTo>
                    <a:pt x="173" y="420"/>
                  </a:lnTo>
                  <a:lnTo>
                    <a:pt x="173" y="420"/>
                  </a:lnTo>
                  <a:lnTo>
                    <a:pt x="175" y="420"/>
                  </a:lnTo>
                  <a:lnTo>
                    <a:pt x="177" y="422"/>
                  </a:lnTo>
                  <a:lnTo>
                    <a:pt x="179" y="426"/>
                  </a:lnTo>
                  <a:lnTo>
                    <a:pt x="181" y="426"/>
                  </a:lnTo>
                  <a:lnTo>
                    <a:pt x="181" y="426"/>
                  </a:lnTo>
                  <a:lnTo>
                    <a:pt x="185" y="426"/>
                  </a:lnTo>
                  <a:lnTo>
                    <a:pt x="188" y="426"/>
                  </a:lnTo>
                  <a:lnTo>
                    <a:pt x="188" y="426"/>
                  </a:lnTo>
                  <a:lnTo>
                    <a:pt x="190" y="428"/>
                  </a:lnTo>
                  <a:lnTo>
                    <a:pt x="190" y="428"/>
                  </a:lnTo>
                  <a:lnTo>
                    <a:pt x="190" y="431"/>
                  </a:lnTo>
                  <a:lnTo>
                    <a:pt x="190" y="431"/>
                  </a:lnTo>
                  <a:lnTo>
                    <a:pt x="190" y="431"/>
                  </a:lnTo>
                  <a:lnTo>
                    <a:pt x="190" y="435"/>
                  </a:lnTo>
                  <a:lnTo>
                    <a:pt x="192" y="439"/>
                  </a:lnTo>
                  <a:lnTo>
                    <a:pt x="192" y="441"/>
                  </a:lnTo>
                  <a:lnTo>
                    <a:pt x="198" y="449"/>
                  </a:lnTo>
                  <a:lnTo>
                    <a:pt x="200" y="453"/>
                  </a:lnTo>
                  <a:lnTo>
                    <a:pt x="200" y="456"/>
                  </a:lnTo>
                  <a:lnTo>
                    <a:pt x="200" y="460"/>
                  </a:lnTo>
                  <a:lnTo>
                    <a:pt x="200" y="464"/>
                  </a:lnTo>
                  <a:lnTo>
                    <a:pt x="200" y="464"/>
                  </a:lnTo>
                  <a:lnTo>
                    <a:pt x="200" y="466"/>
                  </a:lnTo>
                  <a:lnTo>
                    <a:pt x="200" y="466"/>
                  </a:lnTo>
                  <a:lnTo>
                    <a:pt x="202" y="466"/>
                  </a:lnTo>
                  <a:lnTo>
                    <a:pt x="202" y="466"/>
                  </a:lnTo>
                  <a:lnTo>
                    <a:pt x="200" y="468"/>
                  </a:lnTo>
                  <a:lnTo>
                    <a:pt x="198" y="470"/>
                  </a:lnTo>
                  <a:lnTo>
                    <a:pt x="198" y="472"/>
                  </a:lnTo>
                  <a:lnTo>
                    <a:pt x="198" y="472"/>
                  </a:lnTo>
                  <a:lnTo>
                    <a:pt x="196" y="474"/>
                  </a:lnTo>
                  <a:lnTo>
                    <a:pt x="194" y="474"/>
                  </a:lnTo>
                  <a:lnTo>
                    <a:pt x="192" y="474"/>
                  </a:lnTo>
                  <a:lnTo>
                    <a:pt x="192" y="474"/>
                  </a:lnTo>
                  <a:lnTo>
                    <a:pt x="190" y="474"/>
                  </a:lnTo>
                  <a:lnTo>
                    <a:pt x="190" y="476"/>
                  </a:lnTo>
                  <a:lnTo>
                    <a:pt x="190" y="476"/>
                  </a:lnTo>
                  <a:lnTo>
                    <a:pt x="190" y="479"/>
                  </a:lnTo>
                  <a:lnTo>
                    <a:pt x="190" y="481"/>
                  </a:lnTo>
                  <a:lnTo>
                    <a:pt x="190" y="481"/>
                  </a:lnTo>
                  <a:lnTo>
                    <a:pt x="190" y="483"/>
                  </a:lnTo>
                  <a:lnTo>
                    <a:pt x="192" y="485"/>
                  </a:lnTo>
                  <a:lnTo>
                    <a:pt x="190" y="485"/>
                  </a:lnTo>
                  <a:lnTo>
                    <a:pt x="190" y="485"/>
                  </a:lnTo>
                  <a:lnTo>
                    <a:pt x="188" y="487"/>
                  </a:lnTo>
                  <a:lnTo>
                    <a:pt x="188" y="487"/>
                  </a:lnTo>
                  <a:lnTo>
                    <a:pt x="188" y="487"/>
                  </a:lnTo>
                  <a:lnTo>
                    <a:pt x="188" y="489"/>
                  </a:lnTo>
                  <a:lnTo>
                    <a:pt x="188" y="491"/>
                  </a:lnTo>
                  <a:lnTo>
                    <a:pt x="188" y="491"/>
                  </a:lnTo>
                  <a:lnTo>
                    <a:pt x="190" y="493"/>
                  </a:lnTo>
                  <a:lnTo>
                    <a:pt x="190" y="493"/>
                  </a:lnTo>
                  <a:lnTo>
                    <a:pt x="190" y="495"/>
                  </a:lnTo>
                  <a:lnTo>
                    <a:pt x="190" y="495"/>
                  </a:lnTo>
                  <a:lnTo>
                    <a:pt x="185" y="502"/>
                  </a:lnTo>
                  <a:lnTo>
                    <a:pt x="183" y="506"/>
                  </a:lnTo>
                  <a:lnTo>
                    <a:pt x="183" y="508"/>
                  </a:lnTo>
                  <a:lnTo>
                    <a:pt x="183" y="510"/>
                  </a:lnTo>
                  <a:lnTo>
                    <a:pt x="183" y="512"/>
                  </a:lnTo>
                  <a:lnTo>
                    <a:pt x="179" y="516"/>
                  </a:lnTo>
                  <a:lnTo>
                    <a:pt x="177" y="520"/>
                  </a:lnTo>
                  <a:lnTo>
                    <a:pt x="175" y="524"/>
                  </a:lnTo>
                  <a:lnTo>
                    <a:pt x="173" y="527"/>
                  </a:lnTo>
                  <a:lnTo>
                    <a:pt x="173" y="527"/>
                  </a:lnTo>
                  <a:lnTo>
                    <a:pt x="171" y="527"/>
                  </a:lnTo>
                  <a:lnTo>
                    <a:pt x="169" y="529"/>
                  </a:lnTo>
                  <a:lnTo>
                    <a:pt x="169" y="529"/>
                  </a:lnTo>
                  <a:lnTo>
                    <a:pt x="169" y="531"/>
                  </a:lnTo>
                  <a:lnTo>
                    <a:pt x="169" y="533"/>
                  </a:lnTo>
                  <a:lnTo>
                    <a:pt x="167" y="535"/>
                  </a:lnTo>
                  <a:lnTo>
                    <a:pt x="167" y="535"/>
                  </a:lnTo>
                  <a:lnTo>
                    <a:pt x="167" y="537"/>
                  </a:lnTo>
                  <a:lnTo>
                    <a:pt x="169" y="537"/>
                  </a:lnTo>
                  <a:lnTo>
                    <a:pt x="169" y="539"/>
                  </a:lnTo>
                  <a:lnTo>
                    <a:pt x="171" y="541"/>
                  </a:lnTo>
                  <a:lnTo>
                    <a:pt x="171" y="543"/>
                  </a:lnTo>
                  <a:lnTo>
                    <a:pt x="171" y="543"/>
                  </a:lnTo>
                  <a:lnTo>
                    <a:pt x="171" y="545"/>
                  </a:lnTo>
                  <a:lnTo>
                    <a:pt x="171" y="545"/>
                  </a:lnTo>
                  <a:lnTo>
                    <a:pt x="171" y="545"/>
                  </a:lnTo>
                  <a:lnTo>
                    <a:pt x="169" y="545"/>
                  </a:lnTo>
                  <a:lnTo>
                    <a:pt x="167" y="547"/>
                  </a:lnTo>
                  <a:lnTo>
                    <a:pt x="156" y="550"/>
                  </a:lnTo>
                  <a:lnTo>
                    <a:pt x="152" y="552"/>
                  </a:lnTo>
                  <a:lnTo>
                    <a:pt x="152" y="554"/>
                  </a:lnTo>
                  <a:lnTo>
                    <a:pt x="150" y="554"/>
                  </a:lnTo>
                  <a:lnTo>
                    <a:pt x="150" y="554"/>
                  </a:lnTo>
                  <a:lnTo>
                    <a:pt x="148" y="554"/>
                  </a:lnTo>
                  <a:lnTo>
                    <a:pt x="144" y="554"/>
                  </a:lnTo>
                  <a:lnTo>
                    <a:pt x="144" y="554"/>
                  </a:lnTo>
                  <a:lnTo>
                    <a:pt x="140" y="554"/>
                  </a:lnTo>
                  <a:lnTo>
                    <a:pt x="131" y="556"/>
                  </a:lnTo>
                  <a:lnTo>
                    <a:pt x="129" y="558"/>
                  </a:lnTo>
                  <a:lnTo>
                    <a:pt x="129" y="564"/>
                  </a:lnTo>
                  <a:lnTo>
                    <a:pt x="127" y="566"/>
                  </a:lnTo>
                  <a:lnTo>
                    <a:pt x="121" y="573"/>
                  </a:lnTo>
                  <a:lnTo>
                    <a:pt x="121" y="573"/>
                  </a:lnTo>
                  <a:lnTo>
                    <a:pt x="119" y="575"/>
                  </a:lnTo>
                  <a:lnTo>
                    <a:pt x="119" y="575"/>
                  </a:lnTo>
                  <a:lnTo>
                    <a:pt x="121" y="577"/>
                  </a:lnTo>
                  <a:lnTo>
                    <a:pt x="121" y="579"/>
                  </a:lnTo>
                  <a:lnTo>
                    <a:pt x="123" y="579"/>
                  </a:lnTo>
                  <a:lnTo>
                    <a:pt x="125" y="581"/>
                  </a:lnTo>
                  <a:lnTo>
                    <a:pt x="129" y="593"/>
                  </a:lnTo>
                  <a:lnTo>
                    <a:pt x="131" y="595"/>
                  </a:lnTo>
                  <a:lnTo>
                    <a:pt x="131" y="595"/>
                  </a:lnTo>
                  <a:lnTo>
                    <a:pt x="131" y="598"/>
                  </a:lnTo>
                  <a:lnTo>
                    <a:pt x="131" y="600"/>
                  </a:lnTo>
                  <a:lnTo>
                    <a:pt x="129" y="602"/>
                  </a:lnTo>
                  <a:lnTo>
                    <a:pt x="129" y="604"/>
                  </a:lnTo>
                  <a:lnTo>
                    <a:pt x="129" y="606"/>
                  </a:lnTo>
                  <a:lnTo>
                    <a:pt x="127" y="608"/>
                  </a:lnTo>
                  <a:lnTo>
                    <a:pt x="127" y="608"/>
                  </a:lnTo>
                  <a:lnTo>
                    <a:pt x="127" y="610"/>
                  </a:lnTo>
                  <a:lnTo>
                    <a:pt x="129" y="612"/>
                  </a:lnTo>
                  <a:lnTo>
                    <a:pt x="127" y="616"/>
                  </a:lnTo>
                  <a:lnTo>
                    <a:pt x="127" y="618"/>
                  </a:lnTo>
                  <a:lnTo>
                    <a:pt x="125" y="621"/>
                  </a:lnTo>
                  <a:lnTo>
                    <a:pt x="121" y="625"/>
                  </a:lnTo>
                  <a:lnTo>
                    <a:pt x="117" y="627"/>
                  </a:lnTo>
                  <a:lnTo>
                    <a:pt x="112" y="631"/>
                  </a:lnTo>
                  <a:lnTo>
                    <a:pt x="110" y="631"/>
                  </a:lnTo>
                  <a:lnTo>
                    <a:pt x="110" y="633"/>
                  </a:lnTo>
                  <a:lnTo>
                    <a:pt x="112" y="635"/>
                  </a:lnTo>
                  <a:lnTo>
                    <a:pt x="112" y="635"/>
                  </a:lnTo>
                  <a:lnTo>
                    <a:pt x="114" y="635"/>
                  </a:lnTo>
                  <a:lnTo>
                    <a:pt x="114" y="635"/>
                  </a:lnTo>
                  <a:lnTo>
                    <a:pt x="117" y="641"/>
                  </a:lnTo>
                  <a:lnTo>
                    <a:pt x="117" y="644"/>
                  </a:lnTo>
                  <a:lnTo>
                    <a:pt x="117" y="646"/>
                  </a:lnTo>
                  <a:lnTo>
                    <a:pt x="117" y="648"/>
                  </a:lnTo>
                  <a:lnTo>
                    <a:pt x="119" y="650"/>
                  </a:lnTo>
                  <a:lnTo>
                    <a:pt x="119" y="650"/>
                  </a:lnTo>
                  <a:lnTo>
                    <a:pt x="121" y="652"/>
                  </a:lnTo>
                  <a:lnTo>
                    <a:pt x="121" y="656"/>
                  </a:lnTo>
                  <a:lnTo>
                    <a:pt x="121" y="656"/>
                  </a:lnTo>
                  <a:lnTo>
                    <a:pt x="121" y="658"/>
                  </a:lnTo>
                  <a:lnTo>
                    <a:pt x="121" y="658"/>
                  </a:lnTo>
                  <a:lnTo>
                    <a:pt x="121" y="660"/>
                  </a:lnTo>
                  <a:lnTo>
                    <a:pt x="121" y="660"/>
                  </a:lnTo>
                  <a:lnTo>
                    <a:pt x="121" y="662"/>
                  </a:lnTo>
                  <a:lnTo>
                    <a:pt x="121" y="664"/>
                  </a:lnTo>
                  <a:lnTo>
                    <a:pt x="119" y="666"/>
                  </a:lnTo>
                  <a:lnTo>
                    <a:pt x="117" y="671"/>
                  </a:lnTo>
                  <a:lnTo>
                    <a:pt x="117" y="673"/>
                  </a:lnTo>
                  <a:lnTo>
                    <a:pt x="117" y="673"/>
                  </a:lnTo>
                  <a:lnTo>
                    <a:pt x="119" y="675"/>
                  </a:lnTo>
                  <a:lnTo>
                    <a:pt x="119" y="675"/>
                  </a:lnTo>
                  <a:lnTo>
                    <a:pt x="119" y="675"/>
                  </a:lnTo>
                  <a:lnTo>
                    <a:pt x="121" y="677"/>
                  </a:lnTo>
                  <a:lnTo>
                    <a:pt x="121" y="677"/>
                  </a:lnTo>
                  <a:lnTo>
                    <a:pt x="121" y="677"/>
                  </a:lnTo>
                  <a:lnTo>
                    <a:pt x="123" y="679"/>
                  </a:lnTo>
                  <a:lnTo>
                    <a:pt x="123" y="681"/>
                  </a:lnTo>
                  <a:lnTo>
                    <a:pt x="125" y="681"/>
                  </a:lnTo>
                  <a:lnTo>
                    <a:pt x="127" y="683"/>
                  </a:lnTo>
                  <a:lnTo>
                    <a:pt x="129" y="683"/>
                  </a:lnTo>
                  <a:lnTo>
                    <a:pt x="129" y="683"/>
                  </a:lnTo>
                  <a:lnTo>
                    <a:pt x="129" y="685"/>
                  </a:lnTo>
                  <a:lnTo>
                    <a:pt x="129" y="685"/>
                  </a:lnTo>
                  <a:lnTo>
                    <a:pt x="127" y="689"/>
                  </a:lnTo>
                  <a:lnTo>
                    <a:pt x="127" y="689"/>
                  </a:lnTo>
                  <a:lnTo>
                    <a:pt x="127" y="692"/>
                  </a:lnTo>
                  <a:lnTo>
                    <a:pt x="127" y="694"/>
                  </a:lnTo>
                  <a:lnTo>
                    <a:pt x="129" y="694"/>
                  </a:lnTo>
                  <a:lnTo>
                    <a:pt x="129" y="696"/>
                  </a:lnTo>
                  <a:lnTo>
                    <a:pt x="131" y="696"/>
                  </a:lnTo>
                  <a:lnTo>
                    <a:pt x="133" y="696"/>
                  </a:lnTo>
                  <a:lnTo>
                    <a:pt x="135" y="696"/>
                  </a:lnTo>
                  <a:lnTo>
                    <a:pt x="137" y="694"/>
                  </a:lnTo>
                  <a:lnTo>
                    <a:pt x="137" y="694"/>
                  </a:lnTo>
                  <a:lnTo>
                    <a:pt x="140" y="692"/>
                  </a:lnTo>
                  <a:lnTo>
                    <a:pt x="140" y="692"/>
                  </a:lnTo>
                  <a:lnTo>
                    <a:pt x="140" y="689"/>
                  </a:lnTo>
                  <a:lnTo>
                    <a:pt x="140" y="689"/>
                  </a:lnTo>
                  <a:lnTo>
                    <a:pt x="140" y="687"/>
                  </a:lnTo>
                  <a:lnTo>
                    <a:pt x="140" y="687"/>
                  </a:lnTo>
                  <a:lnTo>
                    <a:pt x="140" y="685"/>
                  </a:lnTo>
                  <a:lnTo>
                    <a:pt x="142" y="685"/>
                  </a:lnTo>
                  <a:lnTo>
                    <a:pt x="142" y="683"/>
                  </a:lnTo>
                  <a:lnTo>
                    <a:pt x="142" y="683"/>
                  </a:lnTo>
                  <a:lnTo>
                    <a:pt x="144" y="683"/>
                  </a:lnTo>
                  <a:lnTo>
                    <a:pt x="146" y="685"/>
                  </a:lnTo>
                  <a:lnTo>
                    <a:pt x="148" y="685"/>
                  </a:lnTo>
                  <a:lnTo>
                    <a:pt x="154" y="692"/>
                  </a:lnTo>
                  <a:lnTo>
                    <a:pt x="156" y="692"/>
                  </a:lnTo>
                  <a:lnTo>
                    <a:pt x="158" y="696"/>
                  </a:lnTo>
                  <a:lnTo>
                    <a:pt x="160" y="696"/>
                  </a:lnTo>
                  <a:lnTo>
                    <a:pt x="163" y="698"/>
                  </a:lnTo>
                  <a:lnTo>
                    <a:pt x="165" y="698"/>
                  </a:lnTo>
                  <a:lnTo>
                    <a:pt x="167" y="698"/>
                  </a:lnTo>
                  <a:lnTo>
                    <a:pt x="169" y="698"/>
                  </a:lnTo>
                  <a:lnTo>
                    <a:pt x="169" y="698"/>
                  </a:lnTo>
                  <a:lnTo>
                    <a:pt x="171" y="698"/>
                  </a:lnTo>
                  <a:lnTo>
                    <a:pt x="171" y="700"/>
                  </a:lnTo>
                  <a:lnTo>
                    <a:pt x="171" y="700"/>
                  </a:lnTo>
                  <a:lnTo>
                    <a:pt x="171" y="702"/>
                  </a:lnTo>
                  <a:lnTo>
                    <a:pt x="171" y="704"/>
                  </a:lnTo>
                  <a:lnTo>
                    <a:pt x="173" y="704"/>
                  </a:lnTo>
                  <a:lnTo>
                    <a:pt x="175" y="706"/>
                  </a:lnTo>
                  <a:lnTo>
                    <a:pt x="175" y="704"/>
                  </a:lnTo>
                  <a:lnTo>
                    <a:pt x="177" y="704"/>
                  </a:lnTo>
                  <a:lnTo>
                    <a:pt x="179" y="702"/>
                  </a:lnTo>
                  <a:lnTo>
                    <a:pt x="181" y="700"/>
                  </a:lnTo>
                  <a:lnTo>
                    <a:pt x="183" y="696"/>
                  </a:lnTo>
                  <a:lnTo>
                    <a:pt x="183" y="694"/>
                  </a:lnTo>
                  <a:lnTo>
                    <a:pt x="185" y="692"/>
                  </a:lnTo>
                  <a:lnTo>
                    <a:pt x="190" y="687"/>
                  </a:lnTo>
                  <a:lnTo>
                    <a:pt x="190" y="687"/>
                  </a:lnTo>
                  <a:lnTo>
                    <a:pt x="190" y="685"/>
                  </a:lnTo>
                  <a:lnTo>
                    <a:pt x="192" y="685"/>
                  </a:lnTo>
                  <a:lnTo>
                    <a:pt x="192" y="683"/>
                  </a:lnTo>
                  <a:lnTo>
                    <a:pt x="194" y="681"/>
                  </a:lnTo>
                  <a:lnTo>
                    <a:pt x="194" y="677"/>
                  </a:lnTo>
                  <a:lnTo>
                    <a:pt x="192" y="677"/>
                  </a:lnTo>
                  <a:lnTo>
                    <a:pt x="190" y="677"/>
                  </a:lnTo>
                  <a:lnTo>
                    <a:pt x="188" y="677"/>
                  </a:lnTo>
                  <a:lnTo>
                    <a:pt x="188" y="675"/>
                  </a:lnTo>
                  <a:lnTo>
                    <a:pt x="188" y="675"/>
                  </a:lnTo>
                  <a:lnTo>
                    <a:pt x="185" y="675"/>
                  </a:lnTo>
                  <a:lnTo>
                    <a:pt x="185" y="675"/>
                  </a:lnTo>
                  <a:lnTo>
                    <a:pt x="185" y="675"/>
                  </a:lnTo>
                  <a:lnTo>
                    <a:pt x="185" y="673"/>
                  </a:lnTo>
                  <a:lnTo>
                    <a:pt x="185" y="673"/>
                  </a:lnTo>
                  <a:lnTo>
                    <a:pt x="188" y="671"/>
                  </a:lnTo>
                  <a:lnTo>
                    <a:pt x="188" y="671"/>
                  </a:lnTo>
                  <a:lnTo>
                    <a:pt x="185" y="669"/>
                  </a:lnTo>
                  <a:lnTo>
                    <a:pt x="183" y="666"/>
                  </a:lnTo>
                  <a:lnTo>
                    <a:pt x="183" y="664"/>
                  </a:lnTo>
                  <a:lnTo>
                    <a:pt x="183" y="662"/>
                  </a:lnTo>
                  <a:lnTo>
                    <a:pt x="183" y="662"/>
                  </a:lnTo>
                  <a:lnTo>
                    <a:pt x="181" y="660"/>
                  </a:lnTo>
                  <a:lnTo>
                    <a:pt x="181" y="658"/>
                  </a:lnTo>
                  <a:lnTo>
                    <a:pt x="179" y="658"/>
                  </a:lnTo>
                  <a:lnTo>
                    <a:pt x="177" y="658"/>
                  </a:lnTo>
                  <a:lnTo>
                    <a:pt x="177" y="658"/>
                  </a:lnTo>
                  <a:lnTo>
                    <a:pt x="175" y="658"/>
                  </a:lnTo>
                  <a:lnTo>
                    <a:pt x="171" y="658"/>
                  </a:lnTo>
                  <a:lnTo>
                    <a:pt x="171" y="660"/>
                  </a:lnTo>
                  <a:lnTo>
                    <a:pt x="169" y="660"/>
                  </a:lnTo>
                  <a:lnTo>
                    <a:pt x="169" y="658"/>
                  </a:lnTo>
                  <a:lnTo>
                    <a:pt x="167" y="658"/>
                  </a:lnTo>
                  <a:lnTo>
                    <a:pt x="167" y="656"/>
                  </a:lnTo>
                  <a:lnTo>
                    <a:pt x="167" y="656"/>
                  </a:lnTo>
                  <a:lnTo>
                    <a:pt x="167" y="654"/>
                  </a:lnTo>
                  <a:lnTo>
                    <a:pt x="167" y="652"/>
                  </a:lnTo>
                  <a:lnTo>
                    <a:pt x="169" y="650"/>
                  </a:lnTo>
                  <a:lnTo>
                    <a:pt x="169" y="650"/>
                  </a:lnTo>
                  <a:lnTo>
                    <a:pt x="169" y="650"/>
                  </a:lnTo>
                  <a:lnTo>
                    <a:pt x="169" y="648"/>
                  </a:lnTo>
                  <a:lnTo>
                    <a:pt x="169" y="644"/>
                  </a:lnTo>
                  <a:lnTo>
                    <a:pt x="169" y="639"/>
                  </a:lnTo>
                  <a:lnTo>
                    <a:pt x="169" y="637"/>
                  </a:lnTo>
                  <a:lnTo>
                    <a:pt x="167" y="635"/>
                  </a:lnTo>
                  <a:lnTo>
                    <a:pt x="167" y="633"/>
                  </a:lnTo>
                  <a:lnTo>
                    <a:pt x="165" y="631"/>
                  </a:lnTo>
                  <a:lnTo>
                    <a:pt x="160" y="627"/>
                  </a:lnTo>
                  <a:lnTo>
                    <a:pt x="160" y="625"/>
                  </a:lnTo>
                  <a:lnTo>
                    <a:pt x="158" y="623"/>
                  </a:lnTo>
                  <a:lnTo>
                    <a:pt x="156" y="610"/>
                  </a:lnTo>
                  <a:lnTo>
                    <a:pt x="156" y="606"/>
                  </a:lnTo>
                  <a:lnTo>
                    <a:pt x="156" y="604"/>
                  </a:lnTo>
                  <a:lnTo>
                    <a:pt x="152" y="595"/>
                  </a:lnTo>
                  <a:lnTo>
                    <a:pt x="150" y="593"/>
                  </a:lnTo>
                  <a:lnTo>
                    <a:pt x="150" y="591"/>
                  </a:lnTo>
                  <a:lnTo>
                    <a:pt x="148" y="589"/>
                  </a:lnTo>
                  <a:lnTo>
                    <a:pt x="146" y="589"/>
                  </a:lnTo>
                  <a:lnTo>
                    <a:pt x="146" y="589"/>
                  </a:lnTo>
                  <a:lnTo>
                    <a:pt x="146" y="587"/>
                  </a:lnTo>
                  <a:lnTo>
                    <a:pt x="146" y="587"/>
                  </a:lnTo>
                  <a:lnTo>
                    <a:pt x="146" y="585"/>
                  </a:lnTo>
                  <a:lnTo>
                    <a:pt x="146" y="585"/>
                  </a:lnTo>
                  <a:lnTo>
                    <a:pt x="148" y="583"/>
                  </a:lnTo>
                  <a:lnTo>
                    <a:pt x="150" y="579"/>
                  </a:lnTo>
                  <a:lnTo>
                    <a:pt x="150" y="579"/>
                  </a:lnTo>
                  <a:lnTo>
                    <a:pt x="152" y="577"/>
                  </a:lnTo>
                  <a:lnTo>
                    <a:pt x="152" y="577"/>
                  </a:lnTo>
                  <a:lnTo>
                    <a:pt x="152" y="577"/>
                  </a:lnTo>
                  <a:lnTo>
                    <a:pt x="152" y="575"/>
                  </a:lnTo>
                  <a:lnTo>
                    <a:pt x="152" y="575"/>
                  </a:lnTo>
                  <a:lnTo>
                    <a:pt x="152" y="575"/>
                  </a:lnTo>
                  <a:lnTo>
                    <a:pt x="152" y="573"/>
                  </a:lnTo>
                  <a:lnTo>
                    <a:pt x="152" y="573"/>
                  </a:lnTo>
                  <a:lnTo>
                    <a:pt x="154" y="573"/>
                  </a:lnTo>
                  <a:lnTo>
                    <a:pt x="154" y="573"/>
                  </a:lnTo>
                  <a:lnTo>
                    <a:pt x="156" y="573"/>
                  </a:lnTo>
                  <a:lnTo>
                    <a:pt x="158" y="573"/>
                  </a:lnTo>
                  <a:lnTo>
                    <a:pt x="160" y="573"/>
                  </a:lnTo>
                  <a:lnTo>
                    <a:pt x="160" y="573"/>
                  </a:lnTo>
                  <a:lnTo>
                    <a:pt x="160" y="573"/>
                  </a:lnTo>
                  <a:lnTo>
                    <a:pt x="163" y="575"/>
                  </a:lnTo>
                  <a:lnTo>
                    <a:pt x="163" y="575"/>
                  </a:lnTo>
                  <a:lnTo>
                    <a:pt x="165" y="577"/>
                  </a:lnTo>
                  <a:lnTo>
                    <a:pt x="165" y="577"/>
                  </a:lnTo>
                  <a:lnTo>
                    <a:pt x="167" y="579"/>
                  </a:lnTo>
                  <a:lnTo>
                    <a:pt x="167" y="579"/>
                  </a:lnTo>
                  <a:lnTo>
                    <a:pt x="167" y="579"/>
                  </a:lnTo>
                  <a:lnTo>
                    <a:pt x="169" y="579"/>
                  </a:lnTo>
                  <a:lnTo>
                    <a:pt x="169" y="579"/>
                  </a:lnTo>
                  <a:lnTo>
                    <a:pt x="169" y="577"/>
                  </a:lnTo>
                  <a:lnTo>
                    <a:pt x="169" y="575"/>
                  </a:lnTo>
                  <a:lnTo>
                    <a:pt x="169" y="575"/>
                  </a:lnTo>
                  <a:lnTo>
                    <a:pt x="169" y="575"/>
                  </a:lnTo>
                  <a:lnTo>
                    <a:pt x="169" y="573"/>
                  </a:lnTo>
                  <a:lnTo>
                    <a:pt x="169" y="573"/>
                  </a:lnTo>
                  <a:lnTo>
                    <a:pt x="169" y="570"/>
                  </a:lnTo>
                  <a:lnTo>
                    <a:pt x="169" y="570"/>
                  </a:lnTo>
                  <a:lnTo>
                    <a:pt x="169" y="568"/>
                  </a:lnTo>
                  <a:lnTo>
                    <a:pt x="167" y="566"/>
                  </a:lnTo>
                  <a:lnTo>
                    <a:pt x="167" y="566"/>
                  </a:lnTo>
                  <a:lnTo>
                    <a:pt x="167" y="564"/>
                  </a:lnTo>
                  <a:lnTo>
                    <a:pt x="167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1" y="562"/>
                  </a:lnTo>
                  <a:lnTo>
                    <a:pt x="171" y="560"/>
                  </a:lnTo>
                  <a:lnTo>
                    <a:pt x="173" y="560"/>
                  </a:lnTo>
                  <a:lnTo>
                    <a:pt x="175" y="562"/>
                  </a:lnTo>
                  <a:lnTo>
                    <a:pt x="175" y="562"/>
                  </a:lnTo>
                  <a:lnTo>
                    <a:pt x="175" y="562"/>
                  </a:lnTo>
                  <a:lnTo>
                    <a:pt x="175" y="564"/>
                  </a:lnTo>
                  <a:lnTo>
                    <a:pt x="175" y="568"/>
                  </a:lnTo>
                  <a:lnTo>
                    <a:pt x="175" y="570"/>
                  </a:lnTo>
                  <a:lnTo>
                    <a:pt x="175" y="570"/>
                  </a:lnTo>
                  <a:lnTo>
                    <a:pt x="177" y="573"/>
                  </a:lnTo>
                  <a:lnTo>
                    <a:pt x="179" y="570"/>
                  </a:lnTo>
                  <a:lnTo>
                    <a:pt x="179" y="570"/>
                  </a:lnTo>
                  <a:lnTo>
                    <a:pt x="181" y="570"/>
                  </a:lnTo>
                  <a:lnTo>
                    <a:pt x="181" y="568"/>
                  </a:lnTo>
                  <a:lnTo>
                    <a:pt x="179" y="564"/>
                  </a:lnTo>
                  <a:lnTo>
                    <a:pt x="179" y="564"/>
                  </a:lnTo>
                  <a:lnTo>
                    <a:pt x="181" y="562"/>
                  </a:lnTo>
                  <a:lnTo>
                    <a:pt x="181" y="562"/>
                  </a:lnTo>
                  <a:lnTo>
                    <a:pt x="181" y="560"/>
                  </a:lnTo>
                  <a:lnTo>
                    <a:pt x="181" y="560"/>
                  </a:lnTo>
                  <a:lnTo>
                    <a:pt x="183" y="558"/>
                  </a:lnTo>
                  <a:lnTo>
                    <a:pt x="183" y="558"/>
                  </a:lnTo>
                  <a:lnTo>
                    <a:pt x="185" y="558"/>
                  </a:lnTo>
                  <a:lnTo>
                    <a:pt x="185" y="560"/>
                  </a:lnTo>
                  <a:lnTo>
                    <a:pt x="188" y="560"/>
                  </a:lnTo>
                  <a:lnTo>
                    <a:pt x="188" y="562"/>
                  </a:lnTo>
                  <a:lnTo>
                    <a:pt x="188" y="564"/>
                  </a:lnTo>
                  <a:lnTo>
                    <a:pt x="188" y="564"/>
                  </a:lnTo>
                  <a:lnTo>
                    <a:pt x="185" y="566"/>
                  </a:lnTo>
                  <a:lnTo>
                    <a:pt x="185" y="568"/>
                  </a:lnTo>
                  <a:lnTo>
                    <a:pt x="185" y="568"/>
                  </a:lnTo>
                  <a:lnTo>
                    <a:pt x="185" y="568"/>
                  </a:lnTo>
                  <a:lnTo>
                    <a:pt x="188" y="568"/>
                  </a:lnTo>
                  <a:lnTo>
                    <a:pt x="188" y="568"/>
                  </a:lnTo>
                  <a:lnTo>
                    <a:pt x="190" y="568"/>
                  </a:lnTo>
                  <a:lnTo>
                    <a:pt x="190" y="568"/>
                  </a:lnTo>
                  <a:lnTo>
                    <a:pt x="190" y="568"/>
                  </a:lnTo>
                  <a:lnTo>
                    <a:pt x="192" y="568"/>
                  </a:lnTo>
                  <a:lnTo>
                    <a:pt x="192" y="570"/>
                  </a:lnTo>
                  <a:lnTo>
                    <a:pt x="192" y="570"/>
                  </a:lnTo>
                  <a:lnTo>
                    <a:pt x="192" y="575"/>
                  </a:lnTo>
                  <a:lnTo>
                    <a:pt x="190" y="575"/>
                  </a:lnTo>
                  <a:lnTo>
                    <a:pt x="190" y="579"/>
                  </a:lnTo>
                  <a:lnTo>
                    <a:pt x="188" y="579"/>
                  </a:lnTo>
                  <a:lnTo>
                    <a:pt x="188" y="581"/>
                  </a:lnTo>
                  <a:lnTo>
                    <a:pt x="190" y="583"/>
                  </a:lnTo>
                  <a:lnTo>
                    <a:pt x="190" y="583"/>
                  </a:lnTo>
                  <a:lnTo>
                    <a:pt x="188" y="585"/>
                  </a:lnTo>
                  <a:lnTo>
                    <a:pt x="188" y="585"/>
                  </a:lnTo>
                  <a:lnTo>
                    <a:pt x="188" y="585"/>
                  </a:lnTo>
                  <a:lnTo>
                    <a:pt x="185" y="587"/>
                  </a:lnTo>
                  <a:lnTo>
                    <a:pt x="183" y="589"/>
                  </a:lnTo>
                  <a:lnTo>
                    <a:pt x="183" y="589"/>
                  </a:lnTo>
                  <a:lnTo>
                    <a:pt x="181" y="591"/>
                  </a:lnTo>
                  <a:lnTo>
                    <a:pt x="181" y="593"/>
                  </a:lnTo>
                  <a:lnTo>
                    <a:pt x="181" y="595"/>
                  </a:lnTo>
                  <a:lnTo>
                    <a:pt x="181" y="598"/>
                  </a:lnTo>
                  <a:lnTo>
                    <a:pt x="181" y="598"/>
                  </a:lnTo>
                  <a:lnTo>
                    <a:pt x="183" y="600"/>
                  </a:lnTo>
                  <a:lnTo>
                    <a:pt x="183" y="598"/>
                  </a:lnTo>
                  <a:lnTo>
                    <a:pt x="185" y="598"/>
                  </a:lnTo>
                  <a:lnTo>
                    <a:pt x="188" y="595"/>
                  </a:lnTo>
                  <a:lnTo>
                    <a:pt x="188" y="593"/>
                  </a:lnTo>
                  <a:lnTo>
                    <a:pt x="190" y="593"/>
                  </a:lnTo>
                  <a:lnTo>
                    <a:pt x="190" y="593"/>
                  </a:lnTo>
                  <a:lnTo>
                    <a:pt x="192" y="593"/>
                  </a:lnTo>
                  <a:lnTo>
                    <a:pt x="192" y="593"/>
                  </a:lnTo>
                  <a:lnTo>
                    <a:pt x="194" y="591"/>
                  </a:lnTo>
                  <a:lnTo>
                    <a:pt x="194" y="591"/>
                  </a:lnTo>
                  <a:lnTo>
                    <a:pt x="194" y="589"/>
                  </a:lnTo>
                  <a:lnTo>
                    <a:pt x="194" y="587"/>
                  </a:lnTo>
                  <a:lnTo>
                    <a:pt x="194" y="587"/>
                  </a:lnTo>
                  <a:lnTo>
                    <a:pt x="194" y="587"/>
                  </a:lnTo>
                  <a:lnTo>
                    <a:pt x="196" y="587"/>
                  </a:lnTo>
                  <a:lnTo>
                    <a:pt x="196" y="587"/>
                  </a:lnTo>
                  <a:lnTo>
                    <a:pt x="198" y="587"/>
                  </a:lnTo>
                  <a:lnTo>
                    <a:pt x="198" y="587"/>
                  </a:lnTo>
                  <a:lnTo>
                    <a:pt x="198" y="587"/>
                  </a:lnTo>
                  <a:lnTo>
                    <a:pt x="198" y="589"/>
                  </a:lnTo>
                  <a:lnTo>
                    <a:pt x="200" y="589"/>
                  </a:lnTo>
                  <a:lnTo>
                    <a:pt x="200" y="589"/>
                  </a:lnTo>
                  <a:lnTo>
                    <a:pt x="200" y="589"/>
                  </a:lnTo>
                  <a:lnTo>
                    <a:pt x="200" y="589"/>
                  </a:lnTo>
                  <a:lnTo>
                    <a:pt x="196" y="593"/>
                  </a:lnTo>
                  <a:lnTo>
                    <a:pt x="196" y="593"/>
                  </a:lnTo>
                  <a:lnTo>
                    <a:pt x="196" y="595"/>
                  </a:lnTo>
                  <a:lnTo>
                    <a:pt x="196" y="598"/>
                  </a:lnTo>
                  <a:lnTo>
                    <a:pt x="196" y="598"/>
                  </a:lnTo>
                  <a:lnTo>
                    <a:pt x="196" y="598"/>
                  </a:lnTo>
                  <a:lnTo>
                    <a:pt x="198" y="600"/>
                  </a:lnTo>
                  <a:lnTo>
                    <a:pt x="198" y="598"/>
                  </a:lnTo>
                  <a:lnTo>
                    <a:pt x="200" y="598"/>
                  </a:lnTo>
                  <a:lnTo>
                    <a:pt x="204" y="595"/>
                  </a:lnTo>
                  <a:lnTo>
                    <a:pt x="204" y="595"/>
                  </a:lnTo>
                  <a:lnTo>
                    <a:pt x="206" y="595"/>
                  </a:lnTo>
                  <a:lnTo>
                    <a:pt x="206" y="598"/>
                  </a:lnTo>
                  <a:lnTo>
                    <a:pt x="206" y="602"/>
                  </a:lnTo>
                  <a:lnTo>
                    <a:pt x="206" y="602"/>
                  </a:lnTo>
                  <a:lnTo>
                    <a:pt x="208" y="602"/>
                  </a:lnTo>
                  <a:lnTo>
                    <a:pt x="208" y="602"/>
                  </a:lnTo>
                  <a:lnTo>
                    <a:pt x="211" y="602"/>
                  </a:lnTo>
                  <a:lnTo>
                    <a:pt x="211" y="600"/>
                  </a:lnTo>
                  <a:lnTo>
                    <a:pt x="211" y="600"/>
                  </a:lnTo>
                  <a:lnTo>
                    <a:pt x="213" y="598"/>
                  </a:lnTo>
                  <a:lnTo>
                    <a:pt x="213" y="598"/>
                  </a:lnTo>
                  <a:lnTo>
                    <a:pt x="215" y="598"/>
                  </a:lnTo>
                  <a:lnTo>
                    <a:pt x="217" y="600"/>
                  </a:lnTo>
                  <a:lnTo>
                    <a:pt x="217" y="600"/>
                  </a:lnTo>
                  <a:lnTo>
                    <a:pt x="219" y="598"/>
                  </a:lnTo>
                  <a:lnTo>
                    <a:pt x="219" y="598"/>
                  </a:lnTo>
                  <a:lnTo>
                    <a:pt x="221" y="600"/>
                  </a:lnTo>
                  <a:lnTo>
                    <a:pt x="223" y="600"/>
                  </a:lnTo>
                  <a:lnTo>
                    <a:pt x="223" y="600"/>
                  </a:lnTo>
                  <a:lnTo>
                    <a:pt x="225" y="600"/>
                  </a:lnTo>
                  <a:lnTo>
                    <a:pt x="225" y="598"/>
                  </a:lnTo>
                  <a:lnTo>
                    <a:pt x="225" y="598"/>
                  </a:lnTo>
                  <a:lnTo>
                    <a:pt x="225" y="595"/>
                  </a:lnTo>
                  <a:lnTo>
                    <a:pt x="221" y="587"/>
                  </a:lnTo>
                  <a:lnTo>
                    <a:pt x="221" y="585"/>
                  </a:lnTo>
                  <a:lnTo>
                    <a:pt x="221" y="585"/>
                  </a:lnTo>
                  <a:lnTo>
                    <a:pt x="221" y="583"/>
                  </a:lnTo>
                  <a:lnTo>
                    <a:pt x="223" y="581"/>
                  </a:lnTo>
                  <a:lnTo>
                    <a:pt x="225" y="577"/>
                  </a:lnTo>
                  <a:lnTo>
                    <a:pt x="227" y="577"/>
                  </a:lnTo>
                  <a:lnTo>
                    <a:pt x="227" y="577"/>
                  </a:lnTo>
                  <a:lnTo>
                    <a:pt x="227" y="579"/>
                  </a:lnTo>
                  <a:lnTo>
                    <a:pt x="227" y="579"/>
                  </a:lnTo>
                  <a:lnTo>
                    <a:pt x="227" y="581"/>
                  </a:lnTo>
                  <a:lnTo>
                    <a:pt x="225" y="585"/>
                  </a:lnTo>
                  <a:lnTo>
                    <a:pt x="225" y="585"/>
                  </a:lnTo>
                  <a:lnTo>
                    <a:pt x="225" y="585"/>
                  </a:lnTo>
                  <a:lnTo>
                    <a:pt x="225" y="587"/>
                  </a:lnTo>
                  <a:lnTo>
                    <a:pt x="225" y="587"/>
                  </a:lnTo>
                  <a:lnTo>
                    <a:pt x="225" y="589"/>
                  </a:lnTo>
                  <a:lnTo>
                    <a:pt x="225" y="591"/>
                  </a:lnTo>
                  <a:lnTo>
                    <a:pt x="227" y="591"/>
                  </a:lnTo>
                  <a:lnTo>
                    <a:pt x="227" y="591"/>
                  </a:lnTo>
                  <a:lnTo>
                    <a:pt x="227" y="591"/>
                  </a:lnTo>
                  <a:lnTo>
                    <a:pt x="229" y="591"/>
                  </a:lnTo>
                  <a:lnTo>
                    <a:pt x="229" y="589"/>
                  </a:lnTo>
                  <a:lnTo>
                    <a:pt x="229" y="589"/>
                  </a:lnTo>
                  <a:lnTo>
                    <a:pt x="229" y="589"/>
                  </a:lnTo>
                  <a:lnTo>
                    <a:pt x="229" y="587"/>
                  </a:lnTo>
                  <a:lnTo>
                    <a:pt x="231" y="587"/>
                  </a:lnTo>
                  <a:lnTo>
                    <a:pt x="234" y="587"/>
                  </a:lnTo>
                  <a:lnTo>
                    <a:pt x="234" y="587"/>
                  </a:lnTo>
                  <a:lnTo>
                    <a:pt x="234" y="587"/>
                  </a:lnTo>
                  <a:lnTo>
                    <a:pt x="236" y="587"/>
                  </a:lnTo>
                  <a:lnTo>
                    <a:pt x="236" y="587"/>
                  </a:lnTo>
                  <a:lnTo>
                    <a:pt x="238" y="585"/>
                  </a:lnTo>
                  <a:lnTo>
                    <a:pt x="238" y="585"/>
                  </a:lnTo>
                  <a:lnTo>
                    <a:pt x="240" y="585"/>
                  </a:lnTo>
                  <a:lnTo>
                    <a:pt x="240" y="585"/>
                  </a:lnTo>
                  <a:lnTo>
                    <a:pt x="240" y="587"/>
                  </a:lnTo>
                  <a:lnTo>
                    <a:pt x="238" y="589"/>
                  </a:lnTo>
                  <a:lnTo>
                    <a:pt x="236" y="593"/>
                  </a:lnTo>
                  <a:lnTo>
                    <a:pt x="234" y="598"/>
                  </a:lnTo>
                  <a:lnTo>
                    <a:pt x="231" y="598"/>
                  </a:lnTo>
                  <a:lnTo>
                    <a:pt x="229" y="602"/>
                  </a:lnTo>
                  <a:lnTo>
                    <a:pt x="229" y="602"/>
                  </a:lnTo>
                  <a:lnTo>
                    <a:pt x="229" y="602"/>
                  </a:lnTo>
                  <a:lnTo>
                    <a:pt x="229" y="604"/>
                  </a:lnTo>
                  <a:lnTo>
                    <a:pt x="229" y="606"/>
                  </a:lnTo>
                  <a:lnTo>
                    <a:pt x="229" y="608"/>
                  </a:lnTo>
                  <a:lnTo>
                    <a:pt x="229" y="608"/>
                  </a:lnTo>
                  <a:lnTo>
                    <a:pt x="229" y="610"/>
                  </a:lnTo>
                  <a:lnTo>
                    <a:pt x="229" y="610"/>
                  </a:lnTo>
                  <a:lnTo>
                    <a:pt x="231" y="610"/>
                  </a:lnTo>
                  <a:lnTo>
                    <a:pt x="236" y="610"/>
                  </a:lnTo>
                  <a:lnTo>
                    <a:pt x="236" y="608"/>
                  </a:lnTo>
                  <a:lnTo>
                    <a:pt x="236" y="608"/>
                  </a:lnTo>
                  <a:lnTo>
                    <a:pt x="236" y="606"/>
                  </a:lnTo>
                  <a:lnTo>
                    <a:pt x="236" y="604"/>
                  </a:lnTo>
                  <a:lnTo>
                    <a:pt x="236" y="604"/>
                  </a:lnTo>
                  <a:lnTo>
                    <a:pt x="236" y="602"/>
                  </a:lnTo>
                  <a:lnTo>
                    <a:pt x="236" y="602"/>
                  </a:lnTo>
                  <a:lnTo>
                    <a:pt x="238" y="602"/>
                  </a:lnTo>
                  <a:lnTo>
                    <a:pt x="240" y="602"/>
                  </a:lnTo>
                  <a:lnTo>
                    <a:pt x="240" y="604"/>
                  </a:lnTo>
                  <a:lnTo>
                    <a:pt x="240" y="604"/>
                  </a:lnTo>
                  <a:lnTo>
                    <a:pt x="240" y="604"/>
                  </a:lnTo>
                  <a:lnTo>
                    <a:pt x="240" y="606"/>
                  </a:lnTo>
                  <a:lnTo>
                    <a:pt x="242" y="606"/>
                  </a:lnTo>
                  <a:lnTo>
                    <a:pt x="242" y="606"/>
                  </a:lnTo>
                  <a:lnTo>
                    <a:pt x="242" y="606"/>
                  </a:lnTo>
                  <a:lnTo>
                    <a:pt x="244" y="606"/>
                  </a:lnTo>
                  <a:lnTo>
                    <a:pt x="246" y="606"/>
                  </a:lnTo>
                  <a:lnTo>
                    <a:pt x="246" y="604"/>
                  </a:lnTo>
                  <a:lnTo>
                    <a:pt x="246" y="604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598"/>
                  </a:lnTo>
                  <a:lnTo>
                    <a:pt x="250" y="598"/>
                  </a:lnTo>
                  <a:lnTo>
                    <a:pt x="252" y="598"/>
                  </a:lnTo>
                  <a:lnTo>
                    <a:pt x="252" y="598"/>
                  </a:lnTo>
                  <a:lnTo>
                    <a:pt x="254" y="600"/>
                  </a:lnTo>
                  <a:lnTo>
                    <a:pt x="259" y="600"/>
                  </a:lnTo>
                  <a:lnTo>
                    <a:pt x="261" y="602"/>
                  </a:lnTo>
                  <a:lnTo>
                    <a:pt x="263" y="602"/>
                  </a:lnTo>
                  <a:lnTo>
                    <a:pt x="269" y="602"/>
                  </a:lnTo>
                  <a:lnTo>
                    <a:pt x="273" y="600"/>
                  </a:lnTo>
                  <a:lnTo>
                    <a:pt x="273" y="602"/>
                  </a:lnTo>
                  <a:lnTo>
                    <a:pt x="273" y="602"/>
                  </a:lnTo>
                  <a:lnTo>
                    <a:pt x="273" y="602"/>
                  </a:lnTo>
                  <a:lnTo>
                    <a:pt x="275" y="604"/>
                  </a:lnTo>
                  <a:lnTo>
                    <a:pt x="275" y="604"/>
                  </a:lnTo>
                  <a:lnTo>
                    <a:pt x="277" y="604"/>
                  </a:lnTo>
                  <a:lnTo>
                    <a:pt x="279" y="602"/>
                  </a:lnTo>
                  <a:lnTo>
                    <a:pt x="282" y="602"/>
                  </a:lnTo>
                  <a:lnTo>
                    <a:pt x="282" y="602"/>
                  </a:lnTo>
                  <a:lnTo>
                    <a:pt x="284" y="602"/>
                  </a:lnTo>
                  <a:lnTo>
                    <a:pt x="284" y="600"/>
                  </a:lnTo>
                  <a:lnTo>
                    <a:pt x="284" y="600"/>
                  </a:lnTo>
                  <a:lnTo>
                    <a:pt x="282" y="598"/>
                  </a:lnTo>
                  <a:lnTo>
                    <a:pt x="282" y="595"/>
                  </a:lnTo>
                  <a:lnTo>
                    <a:pt x="279" y="595"/>
                  </a:lnTo>
                  <a:lnTo>
                    <a:pt x="279" y="595"/>
                  </a:lnTo>
                  <a:lnTo>
                    <a:pt x="279" y="593"/>
                  </a:lnTo>
                  <a:lnTo>
                    <a:pt x="279" y="593"/>
                  </a:lnTo>
                  <a:lnTo>
                    <a:pt x="279" y="593"/>
                  </a:lnTo>
                  <a:lnTo>
                    <a:pt x="279" y="591"/>
                  </a:lnTo>
                  <a:lnTo>
                    <a:pt x="279" y="591"/>
                  </a:lnTo>
                  <a:lnTo>
                    <a:pt x="282" y="591"/>
                  </a:lnTo>
                  <a:lnTo>
                    <a:pt x="284" y="589"/>
                  </a:lnTo>
                  <a:lnTo>
                    <a:pt x="286" y="589"/>
                  </a:lnTo>
                  <a:lnTo>
                    <a:pt x="288" y="589"/>
                  </a:lnTo>
                  <a:lnTo>
                    <a:pt x="290" y="587"/>
                  </a:lnTo>
                  <a:lnTo>
                    <a:pt x="294" y="585"/>
                  </a:lnTo>
                  <a:lnTo>
                    <a:pt x="296" y="583"/>
                  </a:lnTo>
                  <a:lnTo>
                    <a:pt x="298" y="581"/>
                  </a:lnTo>
                  <a:lnTo>
                    <a:pt x="305" y="577"/>
                  </a:lnTo>
                  <a:lnTo>
                    <a:pt x="307" y="579"/>
                  </a:lnTo>
                  <a:lnTo>
                    <a:pt x="309" y="579"/>
                  </a:lnTo>
                  <a:lnTo>
                    <a:pt x="309" y="579"/>
                  </a:lnTo>
                  <a:lnTo>
                    <a:pt x="309" y="579"/>
                  </a:lnTo>
                  <a:lnTo>
                    <a:pt x="313" y="575"/>
                  </a:lnTo>
                  <a:lnTo>
                    <a:pt x="315" y="575"/>
                  </a:lnTo>
                  <a:lnTo>
                    <a:pt x="315" y="575"/>
                  </a:lnTo>
                  <a:lnTo>
                    <a:pt x="315" y="573"/>
                  </a:lnTo>
                  <a:lnTo>
                    <a:pt x="315" y="573"/>
                  </a:lnTo>
                  <a:lnTo>
                    <a:pt x="317" y="573"/>
                  </a:lnTo>
                  <a:lnTo>
                    <a:pt x="317" y="573"/>
                  </a:lnTo>
                  <a:lnTo>
                    <a:pt x="319" y="573"/>
                  </a:lnTo>
                  <a:lnTo>
                    <a:pt x="319" y="573"/>
                  </a:lnTo>
                  <a:lnTo>
                    <a:pt x="319" y="573"/>
                  </a:lnTo>
                  <a:lnTo>
                    <a:pt x="321" y="573"/>
                  </a:lnTo>
                  <a:lnTo>
                    <a:pt x="323" y="573"/>
                  </a:lnTo>
                  <a:lnTo>
                    <a:pt x="323" y="573"/>
                  </a:lnTo>
                  <a:lnTo>
                    <a:pt x="325" y="573"/>
                  </a:lnTo>
                  <a:lnTo>
                    <a:pt x="325" y="573"/>
                  </a:lnTo>
                  <a:lnTo>
                    <a:pt x="328" y="575"/>
                  </a:lnTo>
                  <a:lnTo>
                    <a:pt x="328" y="577"/>
                  </a:lnTo>
                  <a:lnTo>
                    <a:pt x="328" y="577"/>
                  </a:lnTo>
                  <a:lnTo>
                    <a:pt x="328" y="581"/>
                  </a:lnTo>
                  <a:lnTo>
                    <a:pt x="330" y="585"/>
                  </a:lnTo>
                  <a:lnTo>
                    <a:pt x="330" y="585"/>
                  </a:lnTo>
                  <a:lnTo>
                    <a:pt x="330" y="587"/>
                  </a:lnTo>
                  <a:lnTo>
                    <a:pt x="332" y="587"/>
                  </a:lnTo>
                  <a:lnTo>
                    <a:pt x="332" y="587"/>
                  </a:lnTo>
                  <a:lnTo>
                    <a:pt x="334" y="589"/>
                  </a:lnTo>
                  <a:lnTo>
                    <a:pt x="334" y="589"/>
                  </a:lnTo>
                  <a:lnTo>
                    <a:pt x="334" y="591"/>
                  </a:lnTo>
                  <a:lnTo>
                    <a:pt x="334" y="591"/>
                  </a:lnTo>
                  <a:lnTo>
                    <a:pt x="334" y="591"/>
                  </a:lnTo>
                  <a:lnTo>
                    <a:pt x="336" y="591"/>
                  </a:lnTo>
                  <a:lnTo>
                    <a:pt x="336" y="591"/>
                  </a:lnTo>
                  <a:lnTo>
                    <a:pt x="336" y="591"/>
                  </a:lnTo>
                  <a:lnTo>
                    <a:pt x="336" y="591"/>
                  </a:lnTo>
                  <a:lnTo>
                    <a:pt x="338" y="591"/>
                  </a:lnTo>
                  <a:lnTo>
                    <a:pt x="338" y="591"/>
                  </a:lnTo>
                  <a:lnTo>
                    <a:pt x="338" y="593"/>
                  </a:lnTo>
                  <a:lnTo>
                    <a:pt x="338" y="595"/>
                  </a:lnTo>
                  <a:lnTo>
                    <a:pt x="338" y="595"/>
                  </a:lnTo>
                  <a:lnTo>
                    <a:pt x="338" y="598"/>
                  </a:lnTo>
                  <a:lnTo>
                    <a:pt x="340" y="598"/>
                  </a:lnTo>
                  <a:lnTo>
                    <a:pt x="340" y="598"/>
                  </a:lnTo>
                  <a:lnTo>
                    <a:pt x="338" y="598"/>
                  </a:lnTo>
                  <a:lnTo>
                    <a:pt x="338" y="600"/>
                  </a:lnTo>
                  <a:lnTo>
                    <a:pt x="338" y="600"/>
                  </a:lnTo>
                  <a:lnTo>
                    <a:pt x="336" y="600"/>
                  </a:lnTo>
                  <a:lnTo>
                    <a:pt x="334" y="602"/>
                  </a:lnTo>
                  <a:lnTo>
                    <a:pt x="334" y="602"/>
                  </a:lnTo>
                  <a:lnTo>
                    <a:pt x="334" y="602"/>
                  </a:lnTo>
                  <a:lnTo>
                    <a:pt x="332" y="602"/>
                  </a:lnTo>
                  <a:lnTo>
                    <a:pt x="332" y="602"/>
                  </a:lnTo>
                  <a:lnTo>
                    <a:pt x="332" y="604"/>
                  </a:lnTo>
                  <a:lnTo>
                    <a:pt x="332" y="604"/>
                  </a:lnTo>
                  <a:lnTo>
                    <a:pt x="330" y="606"/>
                  </a:lnTo>
                  <a:lnTo>
                    <a:pt x="328" y="608"/>
                  </a:lnTo>
                  <a:lnTo>
                    <a:pt x="328" y="608"/>
                  </a:lnTo>
                  <a:lnTo>
                    <a:pt x="325" y="608"/>
                  </a:lnTo>
                  <a:lnTo>
                    <a:pt x="325" y="608"/>
                  </a:lnTo>
                  <a:lnTo>
                    <a:pt x="323" y="608"/>
                  </a:lnTo>
                  <a:lnTo>
                    <a:pt x="323" y="608"/>
                  </a:lnTo>
                  <a:lnTo>
                    <a:pt x="323" y="608"/>
                  </a:lnTo>
                  <a:lnTo>
                    <a:pt x="323" y="608"/>
                  </a:lnTo>
                  <a:lnTo>
                    <a:pt x="323" y="610"/>
                  </a:lnTo>
                  <a:lnTo>
                    <a:pt x="323" y="610"/>
                  </a:lnTo>
                  <a:lnTo>
                    <a:pt x="323" y="614"/>
                  </a:lnTo>
                  <a:lnTo>
                    <a:pt x="323" y="614"/>
                  </a:lnTo>
                  <a:lnTo>
                    <a:pt x="325" y="616"/>
                  </a:lnTo>
                  <a:lnTo>
                    <a:pt x="325" y="616"/>
                  </a:lnTo>
                  <a:lnTo>
                    <a:pt x="328" y="616"/>
                  </a:lnTo>
                  <a:lnTo>
                    <a:pt x="330" y="616"/>
                  </a:lnTo>
                  <a:lnTo>
                    <a:pt x="332" y="616"/>
                  </a:lnTo>
                  <a:lnTo>
                    <a:pt x="334" y="616"/>
                  </a:lnTo>
                  <a:lnTo>
                    <a:pt x="334" y="616"/>
                  </a:lnTo>
                  <a:lnTo>
                    <a:pt x="336" y="616"/>
                  </a:lnTo>
                  <a:lnTo>
                    <a:pt x="336" y="616"/>
                  </a:lnTo>
                  <a:lnTo>
                    <a:pt x="336" y="616"/>
                  </a:lnTo>
                  <a:lnTo>
                    <a:pt x="338" y="616"/>
                  </a:lnTo>
                  <a:lnTo>
                    <a:pt x="338" y="616"/>
                  </a:lnTo>
                  <a:lnTo>
                    <a:pt x="338" y="614"/>
                  </a:lnTo>
                  <a:lnTo>
                    <a:pt x="338" y="612"/>
                  </a:lnTo>
                  <a:lnTo>
                    <a:pt x="338" y="612"/>
                  </a:lnTo>
                  <a:lnTo>
                    <a:pt x="338" y="612"/>
                  </a:lnTo>
                  <a:lnTo>
                    <a:pt x="338" y="610"/>
                  </a:lnTo>
                  <a:lnTo>
                    <a:pt x="338" y="612"/>
                  </a:lnTo>
                  <a:lnTo>
                    <a:pt x="340" y="612"/>
                  </a:lnTo>
                  <a:lnTo>
                    <a:pt x="342" y="616"/>
                  </a:lnTo>
                  <a:lnTo>
                    <a:pt x="342" y="616"/>
                  </a:lnTo>
                  <a:lnTo>
                    <a:pt x="342" y="616"/>
                  </a:lnTo>
                  <a:lnTo>
                    <a:pt x="344" y="616"/>
                  </a:lnTo>
                  <a:lnTo>
                    <a:pt x="344" y="616"/>
                  </a:lnTo>
                  <a:lnTo>
                    <a:pt x="348" y="614"/>
                  </a:lnTo>
                  <a:lnTo>
                    <a:pt x="348" y="612"/>
                  </a:lnTo>
                  <a:lnTo>
                    <a:pt x="348" y="612"/>
                  </a:lnTo>
                  <a:lnTo>
                    <a:pt x="348" y="612"/>
                  </a:lnTo>
                  <a:lnTo>
                    <a:pt x="344" y="610"/>
                  </a:lnTo>
                  <a:lnTo>
                    <a:pt x="344" y="610"/>
                  </a:lnTo>
                  <a:lnTo>
                    <a:pt x="344" y="610"/>
                  </a:lnTo>
                  <a:lnTo>
                    <a:pt x="342" y="608"/>
                  </a:lnTo>
                  <a:lnTo>
                    <a:pt x="342" y="608"/>
                  </a:lnTo>
                  <a:lnTo>
                    <a:pt x="342" y="606"/>
                  </a:lnTo>
                  <a:lnTo>
                    <a:pt x="342" y="606"/>
                  </a:lnTo>
                  <a:lnTo>
                    <a:pt x="342" y="606"/>
                  </a:lnTo>
                  <a:lnTo>
                    <a:pt x="342" y="606"/>
                  </a:lnTo>
                  <a:lnTo>
                    <a:pt x="344" y="606"/>
                  </a:lnTo>
                  <a:lnTo>
                    <a:pt x="346" y="606"/>
                  </a:lnTo>
                  <a:lnTo>
                    <a:pt x="348" y="606"/>
                  </a:lnTo>
                  <a:lnTo>
                    <a:pt x="351" y="606"/>
                  </a:lnTo>
                  <a:lnTo>
                    <a:pt x="351" y="606"/>
                  </a:lnTo>
                  <a:lnTo>
                    <a:pt x="353" y="606"/>
                  </a:lnTo>
                  <a:lnTo>
                    <a:pt x="353" y="606"/>
                  </a:lnTo>
                  <a:lnTo>
                    <a:pt x="353" y="606"/>
                  </a:lnTo>
                  <a:lnTo>
                    <a:pt x="353" y="604"/>
                  </a:lnTo>
                  <a:lnTo>
                    <a:pt x="353" y="604"/>
                  </a:lnTo>
                  <a:lnTo>
                    <a:pt x="353" y="602"/>
                  </a:lnTo>
                  <a:lnTo>
                    <a:pt x="353" y="602"/>
                  </a:lnTo>
                  <a:lnTo>
                    <a:pt x="353" y="602"/>
                  </a:lnTo>
                  <a:lnTo>
                    <a:pt x="353" y="602"/>
                  </a:lnTo>
                  <a:lnTo>
                    <a:pt x="355" y="602"/>
                  </a:lnTo>
                  <a:lnTo>
                    <a:pt x="355" y="602"/>
                  </a:lnTo>
                  <a:lnTo>
                    <a:pt x="355" y="602"/>
                  </a:lnTo>
                  <a:lnTo>
                    <a:pt x="357" y="604"/>
                  </a:lnTo>
                  <a:lnTo>
                    <a:pt x="357" y="606"/>
                  </a:lnTo>
                  <a:lnTo>
                    <a:pt x="357" y="606"/>
                  </a:lnTo>
                  <a:lnTo>
                    <a:pt x="361" y="610"/>
                  </a:lnTo>
                  <a:lnTo>
                    <a:pt x="361" y="610"/>
                  </a:lnTo>
                  <a:lnTo>
                    <a:pt x="361" y="610"/>
                  </a:lnTo>
                  <a:lnTo>
                    <a:pt x="363" y="610"/>
                  </a:lnTo>
                  <a:lnTo>
                    <a:pt x="365" y="610"/>
                  </a:lnTo>
                  <a:lnTo>
                    <a:pt x="365" y="610"/>
                  </a:lnTo>
                  <a:lnTo>
                    <a:pt x="367" y="610"/>
                  </a:lnTo>
                  <a:lnTo>
                    <a:pt x="369" y="608"/>
                  </a:lnTo>
                  <a:lnTo>
                    <a:pt x="369" y="608"/>
                  </a:lnTo>
                  <a:lnTo>
                    <a:pt x="369" y="608"/>
                  </a:lnTo>
                  <a:lnTo>
                    <a:pt x="369" y="606"/>
                  </a:lnTo>
                  <a:lnTo>
                    <a:pt x="369" y="606"/>
                  </a:lnTo>
                  <a:lnTo>
                    <a:pt x="365" y="602"/>
                  </a:lnTo>
                  <a:lnTo>
                    <a:pt x="363" y="602"/>
                  </a:lnTo>
                  <a:lnTo>
                    <a:pt x="363" y="602"/>
                  </a:lnTo>
                  <a:lnTo>
                    <a:pt x="363" y="602"/>
                  </a:lnTo>
                  <a:lnTo>
                    <a:pt x="365" y="602"/>
                  </a:lnTo>
                  <a:lnTo>
                    <a:pt x="365" y="602"/>
                  </a:lnTo>
                  <a:lnTo>
                    <a:pt x="365" y="602"/>
                  </a:lnTo>
                  <a:lnTo>
                    <a:pt x="373" y="600"/>
                  </a:lnTo>
                  <a:lnTo>
                    <a:pt x="373" y="600"/>
                  </a:lnTo>
                  <a:lnTo>
                    <a:pt x="376" y="600"/>
                  </a:lnTo>
                  <a:lnTo>
                    <a:pt x="376" y="600"/>
                  </a:lnTo>
                  <a:lnTo>
                    <a:pt x="376" y="600"/>
                  </a:lnTo>
                  <a:lnTo>
                    <a:pt x="378" y="595"/>
                  </a:lnTo>
                  <a:lnTo>
                    <a:pt x="378" y="595"/>
                  </a:lnTo>
                  <a:lnTo>
                    <a:pt x="378" y="595"/>
                  </a:lnTo>
                  <a:lnTo>
                    <a:pt x="378" y="595"/>
                  </a:lnTo>
                  <a:lnTo>
                    <a:pt x="378" y="595"/>
                  </a:lnTo>
                  <a:lnTo>
                    <a:pt x="378" y="593"/>
                  </a:lnTo>
                  <a:lnTo>
                    <a:pt x="380" y="593"/>
                  </a:lnTo>
                  <a:lnTo>
                    <a:pt x="380" y="593"/>
                  </a:lnTo>
                  <a:lnTo>
                    <a:pt x="382" y="593"/>
                  </a:lnTo>
                  <a:lnTo>
                    <a:pt x="382" y="593"/>
                  </a:lnTo>
                  <a:lnTo>
                    <a:pt x="382" y="593"/>
                  </a:lnTo>
                  <a:lnTo>
                    <a:pt x="384" y="595"/>
                  </a:lnTo>
                  <a:lnTo>
                    <a:pt x="384" y="595"/>
                  </a:lnTo>
                  <a:lnTo>
                    <a:pt x="384" y="598"/>
                  </a:lnTo>
                  <a:lnTo>
                    <a:pt x="380" y="604"/>
                  </a:lnTo>
                  <a:lnTo>
                    <a:pt x="380" y="606"/>
                  </a:lnTo>
                  <a:lnTo>
                    <a:pt x="380" y="608"/>
                  </a:lnTo>
                  <a:lnTo>
                    <a:pt x="380" y="608"/>
                  </a:lnTo>
                  <a:lnTo>
                    <a:pt x="378" y="610"/>
                  </a:lnTo>
                  <a:lnTo>
                    <a:pt x="378" y="610"/>
                  </a:lnTo>
                  <a:lnTo>
                    <a:pt x="378" y="612"/>
                  </a:lnTo>
                  <a:lnTo>
                    <a:pt x="378" y="612"/>
                  </a:lnTo>
                  <a:lnTo>
                    <a:pt x="376" y="612"/>
                  </a:lnTo>
                  <a:lnTo>
                    <a:pt x="376" y="614"/>
                  </a:lnTo>
                  <a:lnTo>
                    <a:pt x="376" y="614"/>
                  </a:lnTo>
                  <a:lnTo>
                    <a:pt x="376" y="616"/>
                  </a:lnTo>
                  <a:lnTo>
                    <a:pt x="376" y="616"/>
                  </a:lnTo>
                  <a:lnTo>
                    <a:pt x="376" y="616"/>
                  </a:lnTo>
                  <a:lnTo>
                    <a:pt x="373" y="618"/>
                  </a:lnTo>
                  <a:lnTo>
                    <a:pt x="373" y="618"/>
                  </a:lnTo>
                  <a:lnTo>
                    <a:pt x="373" y="618"/>
                  </a:lnTo>
                  <a:lnTo>
                    <a:pt x="373" y="621"/>
                  </a:lnTo>
                  <a:lnTo>
                    <a:pt x="373" y="621"/>
                  </a:lnTo>
                  <a:lnTo>
                    <a:pt x="376" y="621"/>
                  </a:lnTo>
                  <a:lnTo>
                    <a:pt x="378" y="623"/>
                  </a:lnTo>
                  <a:lnTo>
                    <a:pt x="380" y="621"/>
                  </a:lnTo>
                  <a:lnTo>
                    <a:pt x="382" y="621"/>
                  </a:lnTo>
                  <a:lnTo>
                    <a:pt x="386" y="621"/>
                  </a:lnTo>
                  <a:lnTo>
                    <a:pt x="388" y="621"/>
                  </a:lnTo>
                  <a:lnTo>
                    <a:pt x="388" y="621"/>
                  </a:lnTo>
                  <a:lnTo>
                    <a:pt x="388" y="621"/>
                  </a:lnTo>
                  <a:lnTo>
                    <a:pt x="390" y="623"/>
                  </a:lnTo>
                  <a:lnTo>
                    <a:pt x="390" y="623"/>
                  </a:lnTo>
                  <a:lnTo>
                    <a:pt x="392" y="623"/>
                  </a:lnTo>
                  <a:lnTo>
                    <a:pt x="394" y="623"/>
                  </a:lnTo>
                  <a:lnTo>
                    <a:pt x="394" y="623"/>
                  </a:lnTo>
                  <a:lnTo>
                    <a:pt x="396" y="623"/>
                  </a:lnTo>
                  <a:lnTo>
                    <a:pt x="399" y="623"/>
                  </a:lnTo>
                  <a:lnTo>
                    <a:pt x="399" y="623"/>
                  </a:lnTo>
                  <a:lnTo>
                    <a:pt x="401" y="623"/>
                  </a:lnTo>
                  <a:lnTo>
                    <a:pt x="405" y="627"/>
                  </a:lnTo>
                  <a:lnTo>
                    <a:pt x="407" y="629"/>
                  </a:lnTo>
                  <a:lnTo>
                    <a:pt x="411" y="625"/>
                  </a:lnTo>
                  <a:lnTo>
                    <a:pt x="411" y="625"/>
                  </a:lnTo>
                  <a:lnTo>
                    <a:pt x="411" y="625"/>
                  </a:lnTo>
                  <a:lnTo>
                    <a:pt x="413" y="623"/>
                  </a:lnTo>
                  <a:lnTo>
                    <a:pt x="415" y="623"/>
                  </a:lnTo>
                  <a:lnTo>
                    <a:pt x="415" y="623"/>
                  </a:lnTo>
                  <a:lnTo>
                    <a:pt x="415" y="623"/>
                  </a:lnTo>
                  <a:lnTo>
                    <a:pt x="415" y="623"/>
                  </a:lnTo>
                  <a:lnTo>
                    <a:pt x="415" y="621"/>
                  </a:lnTo>
                  <a:lnTo>
                    <a:pt x="415" y="621"/>
                  </a:lnTo>
                  <a:lnTo>
                    <a:pt x="415" y="621"/>
                  </a:lnTo>
                  <a:lnTo>
                    <a:pt x="415" y="618"/>
                  </a:lnTo>
                  <a:lnTo>
                    <a:pt x="415" y="618"/>
                  </a:lnTo>
                  <a:lnTo>
                    <a:pt x="415" y="618"/>
                  </a:lnTo>
                  <a:lnTo>
                    <a:pt x="415" y="618"/>
                  </a:lnTo>
                  <a:lnTo>
                    <a:pt x="415" y="616"/>
                  </a:lnTo>
                  <a:lnTo>
                    <a:pt x="415" y="616"/>
                  </a:lnTo>
                  <a:lnTo>
                    <a:pt x="415" y="616"/>
                  </a:lnTo>
                  <a:lnTo>
                    <a:pt x="419" y="612"/>
                  </a:lnTo>
                  <a:lnTo>
                    <a:pt x="419" y="610"/>
                  </a:lnTo>
                  <a:lnTo>
                    <a:pt x="422" y="608"/>
                  </a:lnTo>
                  <a:lnTo>
                    <a:pt x="422" y="608"/>
                  </a:lnTo>
                  <a:lnTo>
                    <a:pt x="422" y="606"/>
                  </a:lnTo>
                  <a:lnTo>
                    <a:pt x="422" y="606"/>
                  </a:lnTo>
                  <a:lnTo>
                    <a:pt x="422" y="604"/>
                  </a:lnTo>
                  <a:lnTo>
                    <a:pt x="422" y="600"/>
                  </a:lnTo>
                  <a:lnTo>
                    <a:pt x="422" y="600"/>
                  </a:lnTo>
                  <a:lnTo>
                    <a:pt x="422" y="600"/>
                  </a:lnTo>
                  <a:lnTo>
                    <a:pt x="424" y="600"/>
                  </a:lnTo>
                  <a:lnTo>
                    <a:pt x="426" y="600"/>
                  </a:lnTo>
                  <a:lnTo>
                    <a:pt x="426" y="600"/>
                  </a:lnTo>
                  <a:lnTo>
                    <a:pt x="428" y="600"/>
                  </a:lnTo>
                  <a:lnTo>
                    <a:pt x="430" y="600"/>
                  </a:lnTo>
                  <a:lnTo>
                    <a:pt x="430" y="600"/>
                  </a:lnTo>
                  <a:lnTo>
                    <a:pt x="432" y="600"/>
                  </a:lnTo>
                  <a:lnTo>
                    <a:pt x="434" y="600"/>
                  </a:lnTo>
                  <a:lnTo>
                    <a:pt x="434" y="602"/>
                  </a:lnTo>
                  <a:lnTo>
                    <a:pt x="434" y="602"/>
                  </a:lnTo>
                  <a:lnTo>
                    <a:pt x="436" y="602"/>
                  </a:lnTo>
                  <a:lnTo>
                    <a:pt x="434" y="602"/>
                  </a:lnTo>
                  <a:lnTo>
                    <a:pt x="434" y="604"/>
                  </a:lnTo>
                  <a:lnTo>
                    <a:pt x="434" y="604"/>
                  </a:lnTo>
                  <a:lnTo>
                    <a:pt x="434" y="606"/>
                  </a:lnTo>
                  <a:lnTo>
                    <a:pt x="434" y="606"/>
                  </a:lnTo>
                  <a:lnTo>
                    <a:pt x="436" y="606"/>
                  </a:lnTo>
                  <a:lnTo>
                    <a:pt x="436" y="606"/>
                  </a:lnTo>
                  <a:lnTo>
                    <a:pt x="440" y="606"/>
                  </a:lnTo>
                  <a:lnTo>
                    <a:pt x="442" y="606"/>
                  </a:lnTo>
                  <a:lnTo>
                    <a:pt x="445" y="606"/>
                  </a:lnTo>
                  <a:lnTo>
                    <a:pt x="445" y="606"/>
                  </a:lnTo>
                  <a:lnTo>
                    <a:pt x="445" y="604"/>
                  </a:lnTo>
                  <a:lnTo>
                    <a:pt x="445" y="604"/>
                  </a:lnTo>
                  <a:lnTo>
                    <a:pt x="445" y="602"/>
                  </a:lnTo>
                  <a:lnTo>
                    <a:pt x="442" y="600"/>
                  </a:lnTo>
                  <a:lnTo>
                    <a:pt x="440" y="600"/>
                  </a:lnTo>
                  <a:lnTo>
                    <a:pt x="440" y="600"/>
                  </a:lnTo>
                  <a:lnTo>
                    <a:pt x="442" y="600"/>
                  </a:lnTo>
                  <a:lnTo>
                    <a:pt x="453" y="595"/>
                  </a:lnTo>
                  <a:lnTo>
                    <a:pt x="455" y="600"/>
                  </a:lnTo>
                  <a:lnTo>
                    <a:pt x="455" y="602"/>
                  </a:lnTo>
                  <a:lnTo>
                    <a:pt x="455" y="604"/>
                  </a:lnTo>
                  <a:lnTo>
                    <a:pt x="455" y="604"/>
                  </a:lnTo>
                  <a:lnTo>
                    <a:pt x="457" y="606"/>
                  </a:lnTo>
                  <a:lnTo>
                    <a:pt x="457" y="606"/>
                  </a:lnTo>
                  <a:lnTo>
                    <a:pt x="457" y="606"/>
                  </a:lnTo>
                  <a:lnTo>
                    <a:pt x="455" y="606"/>
                  </a:lnTo>
                  <a:lnTo>
                    <a:pt x="455" y="608"/>
                  </a:lnTo>
                  <a:lnTo>
                    <a:pt x="455" y="608"/>
                  </a:lnTo>
                  <a:lnTo>
                    <a:pt x="457" y="608"/>
                  </a:lnTo>
                  <a:lnTo>
                    <a:pt x="457" y="610"/>
                  </a:lnTo>
                  <a:lnTo>
                    <a:pt x="459" y="610"/>
                  </a:lnTo>
                  <a:lnTo>
                    <a:pt x="461" y="610"/>
                  </a:lnTo>
                  <a:lnTo>
                    <a:pt x="465" y="610"/>
                  </a:lnTo>
                  <a:lnTo>
                    <a:pt x="470" y="610"/>
                  </a:lnTo>
                  <a:lnTo>
                    <a:pt x="470" y="612"/>
                  </a:lnTo>
                  <a:lnTo>
                    <a:pt x="470" y="612"/>
                  </a:lnTo>
                  <a:lnTo>
                    <a:pt x="470" y="614"/>
                  </a:lnTo>
                  <a:lnTo>
                    <a:pt x="472" y="614"/>
                  </a:lnTo>
                  <a:lnTo>
                    <a:pt x="472" y="616"/>
                  </a:lnTo>
                  <a:lnTo>
                    <a:pt x="474" y="616"/>
                  </a:lnTo>
                  <a:lnTo>
                    <a:pt x="476" y="616"/>
                  </a:lnTo>
                  <a:lnTo>
                    <a:pt x="476" y="616"/>
                  </a:lnTo>
                  <a:lnTo>
                    <a:pt x="478" y="614"/>
                  </a:lnTo>
                  <a:lnTo>
                    <a:pt x="478" y="614"/>
                  </a:lnTo>
                  <a:lnTo>
                    <a:pt x="480" y="614"/>
                  </a:lnTo>
                  <a:lnTo>
                    <a:pt x="480" y="614"/>
                  </a:lnTo>
                  <a:lnTo>
                    <a:pt x="482" y="614"/>
                  </a:lnTo>
                  <a:lnTo>
                    <a:pt x="482" y="614"/>
                  </a:lnTo>
                  <a:lnTo>
                    <a:pt x="484" y="616"/>
                  </a:lnTo>
                  <a:lnTo>
                    <a:pt x="484" y="618"/>
                  </a:lnTo>
                  <a:lnTo>
                    <a:pt x="484" y="618"/>
                  </a:lnTo>
                  <a:lnTo>
                    <a:pt x="484" y="618"/>
                  </a:lnTo>
                  <a:lnTo>
                    <a:pt x="486" y="621"/>
                  </a:lnTo>
                  <a:lnTo>
                    <a:pt x="486" y="621"/>
                  </a:lnTo>
                  <a:lnTo>
                    <a:pt x="486" y="623"/>
                  </a:lnTo>
                  <a:lnTo>
                    <a:pt x="486" y="623"/>
                  </a:lnTo>
                  <a:lnTo>
                    <a:pt x="486" y="625"/>
                  </a:lnTo>
                  <a:lnTo>
                    <a:pt x="486" y="625"/>
                  </a:lnTo>
                  <a:lnTo>
                    <a:pt x="486" y="625"/>
                  </a:lnTo>
                  <a:lnTo>
                    <a:pt x="486" y="627"/>
                  </a:lnTo>
                  <a:lnTo>
                    <a:pt x="486" y="627"/>
                  </a:lnTo>
                  <a:lnTo>
                    <a:pt x="495" y="633"/>
                  </a:lnTo>
                  <a:lnTo>
                    <a:pt x="495" y="633"/>
                  </a:lnTo>
                  <a:lnTo>
                    <a:pt x="497" y="633"/>
                  </a:lnTo>
                  <a:lnTo>
                    <a:pt x="499" y="633"/>
                  </a:lnTo>
                  <a:lnTo>
                    <a:pt x="501" y="633"/>
                  </a:lnTo>
                  <a:lnTo>
                    <a:pt x="503" y="633"/>
                  </a:lnTo>
                  <a:lnTo>
                    <a:pt x="505" y="635"/>
                  </a:lnTo>
                  <a:lnTo>
                    <a:pt x="509" y="639"/>
                  </a:lnTo>
                  <a:lnTo>
                    <a:pt x="511" y="639"/>
                  </a:lnTo>
                  <a:lnTo>
                    <a:pt x="511" y="639"/>
                  </a:lnTo>
                  <a:lnTo>
                    <a:pt x="511" y="639"/>
                  </a:lnTo>
                  <a:lnTo>
                    <a:pt x="513" y="639"/>
                  </a:lnTo>
                  <a:lnTo>
                    <a:pt x="513" y="639"/>
                  </a:lnTo>
                  <a:lnTo>
                    <a:pt x="513" y="639"/>
                  </a:lnTo>
                  <a:lnTo>
                    <a:pt x="518" y="635"/>
                  </a:lnTo>
                  <a:lnTo>
                    <a:pt x="520" y="635"/>
                  </a:lnTo>
                  <a:lnTo>
                    <a:pt x="520" y="635"/>
                  </a:lnTo>
                  <a:lnTo>
                    <a:pt x="520" y="635"/>
                  </a:lnTo>
                  <a:lnTo>
                    <a:pt x="520" y="637"/>
                  </a:lnTo>
                  <a:lnTo>
                    <a:pt x="520" y="637"/>
                  </a:lnTo>
                  <a:lnTo>
                    <a:pt x="520" y="639"/>
                  </a:lnTo>
                  <a:lnTo>
                    <a:pt x="520" y="641"/>
                  </a:lnTo>
                  <a:lnTo>
                    <a:pt x="520" y="641"/>
                  </a:lnTo>
                  <a:lnTo>
                    <a:pt x="520" y="644"/>
                  </a:lnTo>
                  <a:lnTo>
                    <a:pt x="520" y="644"/>
                  </a:lnTo>
                  <a:lnTo>
                    <a:pt x="520" y="644"/>
                  </a:lnTo>
                  <a:lnTo>
                    <a:pt x="522" y="646"/>
                  </a:lnTo>
                  <a:lnTo>
                    <a:pt x="522" y="646"/>
                  </a:lnTo>
                  <a:lnTo>
                    <a:pt x="522" y="646"/>
                  </a:lnTo>
                  <a:lnTo>
                    <a:pt x="524" y="644"/>
                  </a:lnTo>
                  <a:lnTo>
                    <a:pt x="524" y="644"/>
                  </a:lnTo>
                  <a:lnTo>
                    <a:pt x="524" y="641"/>
                  </a:lnTo>
                  <a:lnTo>
                    <a:pt x="524" y="641"/>
                  </a:lnTo>
                  <a:lnTo>
                    <a:pt x="524" y="641"/>
                  </a:lnTo>
                  <a:lnTo>
                    <a:pt x="526" y="641"/>
                  </a:lnTo>
                  <a:lnTo>
                    <a:pt x="526" y="641"/>
                  </a:lnTo>
                  <a:lnTo>
                    <a:pt x="526" y="644"/>
                  </a:lnTo>
                  <a:lnTo>
                    <a:pt x="526" y="650"/>
                  </a:lnTo>
                  <a:lnTo>
                    <a:pt x="526" y="650"/>
                  </a:lnTo>
                  <a:lnTo>
                    <a:pt x="526" y="650"/>
                  </a:lnTo>
                  <a:lnTo>
                    <a:pt x="526" y="652"/>
                  </a:lnTo>
                  <a:lnTo>
                    <a:pt x="528" y="652"/>
                  </a:lnTo>
                  <a:lnTo>
                    <a:pt x="528" y="652"/>
                  </a:lnTo>
                  <a:lnTo>
                    <a:pt x="528" y="650"/>
                  </a:lnTo>
                  <a:lnTo>
                    <a:pt x="528" y="650"/>
                  </a:lnTo>
                  <a:lnTo>
                    <a:pt x="530" y="650"/>
                  </a:lnTo>
                  <a:lnTo>
                    <a:pt x="530" y="652"/>
                  </a:lnTo>
                  <a:lnTo>
                    <a:pt x="530" y="652"/>
                  </a:lnTo>
                  <a:lnTo>
                    <a:pt x="532" y="652"/>
                  </a:lnTo>
                  <a:lnTo>
                    <a:pt x="532" y="654"/>
                  </a:lnTo>
                  <a:lnTo>
                    <a:pt x="530" y="658"/>
                  </a:lnTo>
                  <a:lnTo>
                    <a:pt x="530" y="658"/>
                  </a:lnTo>
                  <a:lnTo>
                    <a:pt x="530" y="660"/>
                  </a:lnTo>
                  <a:lnTo>
                    <a:pt x="534" y="658"/>
                  </a:lnTo>
                  <a:lnTo>
                    <a:pt x="539" y="658"/>
                  </a:lnTo>
                  <a:lnTo>
                    <a:pt x="541" y="658"/>
                  </a:lnTo>
                  <a:lnTo>
                    <a:pt x="541" y="658"/>
                  </a:lnTo>
                  <a:lnTo>
                    <a:pt x="543" y="656"/>
                  </a:lnTo>
                  <a:lnTo>
                    <a:pt x="543" y="656"/>
                  </a:lnTo>
                  <a:lnTo>
                    <a:pt x="543" y="654"/>
                  </a:lnTo>
                  <a:lnTo>
                    <a:pt x="541" y="652"/>
                  </a:lnTo>
                  <a:lnTo>
                    <a:pt x="541" y="652"/>
                  </a:lnTo>
                  <a:lnTo>
                    <a:pt x="543" y="650"/>
                  </a:lnTo>
                  <a:lnTo>
                    <a:pt x="543" y="650"/>
                  </a:lnTo>
                  <a:lnTo>
                    <a:pt x="543" y="650"/>
                  </a:lnTo>
                  <a:lnTo>
                    <a:pt x="545" y="650"/>
                  </a:lnTo>
                  <a:lnTo>
                    <a:pt x="555" y="652"/>
                  </a:lnTo>
                  <a:lnTo>
                    <a:pt x="559" y="654"/>
                  </a:lnTo>
                  <a:lnTo>
                    <a:pt x="562" y="652"/>
                  </a:lnTo>
                  <a:lnTo>
                    <a:pt x="562" y="652"/>
                  </a:lnTo>
                  <a:lnTo>
                    <a:pt x="570" y="650"/>
                  </a:lnTo>
                  <a:lnTo>
                    <a:pt x="570" y="650"/>
                  </a:lnTo>
                  <a:lnTo>
                    <a:pt x="570" y="650"/>
                  </a:lnTo>
                  <a:lnTo>
                    <a:pt x="572" y="650"/>
                  </a:lnTo>
                  <a:lnTo>
                    <a:pt x="572" y="650"/>
                  </a:lnTo>
                  <a:lnTo>
                    <a:pt x="572" y="654"/>
                  </a:lnTo>
                  <a:lnTo>
                    <a:pt x="572" y="654"/>
                  </a:lnTo>
                  <a:lnTo>
                    <a:pt x="572" y="654"/>
                  </a:lnTo>
                  <a:lnTo>
                    <a:pt x="572" y="654"/>
                  </a:lnTo>
                  <a:lnTo>
                    <a:pt x="576" y="654"/>
                  </a:lnTo>
                  <a:lnTo>
                    <a:pt x="576" y="656"/>
                  </a:lnTo>
                  <a:lnTo>
                    <a:pt x="578" y="656"/>
                  </a:lnTo>
                  <a:lnTo>
                    <a:pt x="578" y="656"/>
                  </a:lnTo>
                  <a:lnTo>
                    <a:pt x="578" y="660"/>
                  </a:lnTo>
                  <a:lnTo>
                    <a:pt x="578" y="660"/>
                  </a:lnTo>
                  <a:lnTo>
                    <a:pt x="580" y="662"/>
                  </a:lnTo>
                  <a:lnTo>
                    <a:pt x="580" y="662"/>
                  </a:lnTo>
                  <a:lnTo>
                    <a:pt x="582" y="664"/>
                  </a:lnTo>
                  <a:lnTo>
                    <a:pt x="582" y="664"/>
                  </a:lnTo>
                  <a:lnTo>
                    <a:pt x="580" y="666"/>
                  </a:lnTo>
                  <a:lnTo>
                    <a:pt x="580" y="666"/>
                  </a:lnTo>
                  <a:lnTo>
                    <a:pt x="578" y="666"/>
                  </a:lnTo>
                  <a:lnTo>
                    <a:pt x="576" y="666"/>
                  </a:lnTo>
                  <a:lnTo>
                    <a:pt x="574" y="666"/>
                  </a:lnTo>
                  <a:lnTo>
                    <a:pt x="574" y="666"/>
                  </a:lnTo>
                  <a:lnTo>
                    <a:pt x="574" y="666"/>
                  </a:lnTo>
                  <a:lnTo>
                    <a:pt x="574" y="669"/>
                  </a:lnTo>
                  <a:lnTo>
                    <a:pt x="574" y="669"/>
                  </a:lnTo>
                  <a:lnTo>
                    <a:pt x="574" y="671"/>
                  </a:lnTo>
                  <a:lnTo>
                    <a:pt x="574" y="673"/>
                  </a:lnTo>
                  <a:lnTo>
                    <a:pt x="574" y="675"/>
                  </a:lnTo>
                  <a:lnTo>
                    <a:pt x="572" y="681"/>
                  </a:lnTo>
                  <a:lnTo>
                    <a:pt x="572" y="681"/>
                  </a:lnTo>
                  <a:lnTo>
                    <a:pt x="574" y="683"/>
                  </a:lnTo>
                  <a:lnTo>
                    <a:pt x="574" y="683"/>
                  </a:lnTo>
                  <a:lnTo>
                    <a:pt x="576" y="683"/>
                  </a:lnTo>
                  <a:lnTo>
                    <a:pt x="576" y="685"/>
                  </a:lnTo>
                  <a:lnTo>
                    <a:pt x="576" y="687"/>
                  </a:lnTo>
                  <a:lnTo>
                    <a:pt x="576" y="694"/>
                  </a:lnTo>
                  <a:lnTo>
                    <a:pt x="576" y="694"/>
                  </a:lnTo>
                  <a:lnTo>
                    <a:pt x="576" y="696"/>
                  </a:lnTo>
                  <a:lnTo>
                    <a:pt x="574" y="698"/>
                  </a:lnTo>
                  <a:lnTo>
                    <a:pt x="572" y="706"/>
                  </a:lnTo>
                  <a:lnTo>
                    <a:pt x="572" y="706"/>
                  </a:lnTo>
                  <a:lnTo>
                    <a:pt x="570" y="708"/>
                  </a:lnTo>
                  <a:lnTo>
                    <a:pt x="568" y="708"/>
                  </a:lnTo>
                  <a:lnTo>
                    <a:pt x="568" y="708"/>
                  </a:lnTo>
                  <a:lnTo>
                    <a:pt x="568" y="708"/>
                  </a:lnTo>
                  <a:lnTo>
                    <a:pt x="568" y="710"/>
                  </a:lnTo>
                  <a:lnTo>
                    <a:pt x="568" y="710"/>
                  </a:lnTo>
                  <a:lnTo>
                    <a:pt x="568" y="712"/>
                  </a:lnTo>
                  <a:lnTo>
                    <a:pt x="570" y="715"/>
                  </a:lnTo>
                  <a:lnTo>
                    <a:pt x="572" y="715"/>
                  </a:lnTo>
                  <a:lnTo>
                    <a:pt x="572" y="717"/>
                  </a:lnTo>
                  <a:lnTo>
                    <a:pt x="574" y="717"/>
                  </a:lnTo>
                  <a:lnTo>
                    <a:pt x="574" y="717"/>
                  </a:lnTo>
                  <a:lnTo>
                    <a:pt x="574" y="719"/>
                  </a:lnTo>
                  <a:lnTo>
                    <a:pt x="574" y="721"/>
                  </a:lnTo>
                  <a:lnTo>
                    <a:pt x="572" y="721"/>
                  </a:lnTo>
                  <a:lnTo>
                    <a:pt x="574" y="723"/>
                  </a:lnTo>
                  <a:lnTo>
                    <a:pt x="574" y="723"/>
                  </a:lnTo>
                  <a:lnTo>
                    <a:pt x="574" y="723"/>
                  </a:lnTo>
                  <a:lnTo>
                    <a:pt x="576" y="725"/>
                  </a:lnTo>
                  <a:lnTo>
                    <a:pt x="580" y="729"/>
                  </a:lnTo>
                  <a:lnTo>
                    <a:pt x="584" y="731"/>
                  </a:lnTo>
                  <a:lnTo>
                    <a:pt x="589" y="735"/>
                  </a:lnTo>
                  <a:lnTo>
                    <a:pt x="591" y="737"/>
                  </a:lnTo>
                  <a:lnTo>
                    <a:pt x="593" y="737"/>
                  </a:lnTo>
                  <a:lnTo>
                    <a:pt x="597" y="740"/>
                  </a:lnTo>
                  <a:lnTo>
                    <a:pt x="597" y="740"/>
                  </a:lnTo>
                  <a:lnTo>
                    <a:pt x="601" y="737"/>
                  </a:lnTo>
                  <a:lnTo>
                    <a:pt x="603" y="740"/>
                  </a:lnTo>
                  <a:lnTo>
                    <a:pt x="610" y="740"/>
                  </a:lnTo>
                  <a:lnTo>
                    <a:pt x="610" y="740"/>
                  </a:lnTo>
                  <a:lnTo>
                    <a:pt x="612" y="740"/>
                  </a:lnTo>
                  <a:lnTo>
                    <a:pt x="614" y="737"/>
                  </a:lnTo>
                  <a:lnTo>
                    <a:pt x="616" y="737"/>
                  </a:lnTo>
                  <a:lnTo>
                    <a:pt x="618" y="735"/>
                  </a:lnTo>
                  <a:lnTo>
                    <a:pt x="620" y="735"/>
                  </a:lnTo>
                  <a:lnTo>
                    <a:pt x="622" y="735"/>
                  </a:lnTo>
                  <a:lnTo>
                    <a:pt x="622" y="735"/>
                  </a:lnTo>
                  <a:lnTo>
                    <a:pt x="622" y="733"/>
                  </a:lnTo>
                  <a:lnTo>
                    <a:pt x="624" y="729"/>
                  </a:lnTo>
                  <a:lnTo>
                    <a:pt x="626" y="729"/>
                  </a:lnTo>
                  <a:lnTo>
                    <a:pt x="626" y="729"/>
                  </a:lnTo>
                  <a:lnTo>
                    <a:pt x="626" y="725"/>
                  </a:lnTo>
                  <a:lnTo>
                    <a:pt x="626" y="725"/>
                  </a:lnTo>
                  <a:lnTo>
                    <a:pt x="626" y="723"/>
                  </a:lnTo>
                  <a:lnTo>
                    <a:pt x="630" y="721"/>
                  </a:lnTo>
                  <a:lnTo>
                    <a:pt x="630" y="721"/>
                  </a:lnTo>
                  <a:lnTo>
                    <a:pt x="633" y="719"/>
                  </a:lnTo>
                  <a:lnTo>
                    <a:pt x="633" y="715"/>
                  </a:lnTo>
                  <a:lnTo>
                    <a:pt x="635" y="715"/>
                  </a:lnTo>
                  <a:lnTo>
                    <a:pt x="637" y="708"/>
                  </a:lnTo>
                  <a:lnTo>
                    <a:pt x="637" y="706"/>
                  </a:lnTo>
                  <a:lnTo>
                    <a:pt x="639" y="704"/>
                  </a:lnTo>
                  <a:lnTo>
                    <a:pt x="641" y="700"/>
                  </a:lnTo>
                  <a:lnTo>
                    <a:pt x="641" y="700"/>
                  </a:lnTo>
                  <a:lnTo>
                    <a:pt x="643" y="698"/>
                  </a:lnTo>
                  <a:lnTo>
                    <a:pt x="643" y="698"/>
                  </a:lnTo>
                  <a:lnTo>
                    <a:pt x="643" y="696"/>
                  </a:lnTo>
                  <a:lnTo>
                    <a:pt x="643" y="696"/>
                  </a:lnTo>
                  <a:lnTo>
                    <a:pt x="643" y="694"/>
                  </a:lnTo>
                  <a:lnTo>
                    <a:pt x="645" y="692"/>
                  </a:lnTo>
                  <a:lnTo>
                    <a:pt x="645" y="689"/>
                  </a:lnTo>
                  <a:lnTo>
                    <a:pt x="645" y="689"/>
                  </a:lnTo>
                  <a:lnTo>
                    <a:pt x="645" y="687"/>
                  </a:lnTo>
                  <a:lnTo>
                    <a:pt x="645" y="687"/>
                  </a:lnTo>
                  <a:lnTo>
                    <a:pt x="645" y="685"/>
                  </a:lnTo>
                  <a:lnTo>
                    <a:pt x="643" y="683"/>
                  </a:lnTo>
                  <a:lnTo>
                    <a:pt x="643" y="683"/>
                  </a:lnTo>
                  <a:lnTo>
                    <a:pt x="641" y="681"/>
                  </a:lnTo>
                  <a:lnTo>
                    <a:pt x="641" y="679"/>
                  </a:lnTo>
                  <a:lnTo>
                    <a:pt x="641" y="677"/>
                  </a:lnTo>
                  <a:lnTo>
                    <a:pt x="641" y="677"/>
                  </a:lnTo>
                  <a:lnTo>
                    <a:pt x="641" y="677"/>
                  </a:lnTo>
                  <a:lnTo>
                    <a:pt x="641" y="675"/>
                  </a:lnTo>
                  <a:lnTo>
                    <a:pt x="641" y="675"/>
                  </a:lnTo>
                  <a:lnTo>
                    <a:pt x="641" y="675"/>
                  </a:lnTo>
                  <a:lnTo>
                    <a:pt x="641" y="673"/>
                  </a:lnTo>
                  <a:lnTo>
                    <a:pt x="643" y="673"/>
                  </a:lnTo>
                  <a:lnTo>
                    <a:pt x="645" y="671"/>
                  </a:lnTo>
                  <a:lnTo>
                    <a:pt x="653" y="671"/>
                  </a:lnTo>
                  <a:lnTo>
                    <a:pt x="653" y="666"/>
                  </a:lnTo>
                  <a:lnTo>
                    <a:pt x="653" y="664"/>
                  </a:lnTo>
                  <a:lnTo>
                    <a:pt x="653" y="660"/>
                  </a:lnTo>
                  <a:lnTo>
                    <a:pt x="653" y="660"/>
                  </a:lnTo>
                  <a:lnTo>
                    <a:pt x="653" y="658"/>
                  </a:lnTo>
                  <a:lnTo>
                    <a:pt x="651" y="656"/>
                  </a:lnTo>
                  <a:lnTo>
                    <a:pt x="651" y="656"/>
                  </a:lnTo>
                  <a:lnTo>
                    <a:pt x="651" y="654"/>
                  </a:lnTo>
                  <a:lnTo>
                    <a:pt x="653" y="652"/>
                  </a:lnTo>
                  <a:lnTo>
                    <a:pt x="653" y="650"/>
                  </a:lnTo>
                  <a:lnTo>
                    <a:pt x="653" y="648"/>
                  </a:lnTo>
                  <a:lnTo>
                    <a:pt x="653" y="646"/>
                  </a:lnTo>
                  <a:lnTo>
                    <a:pt x="653" y="646"/>
                  </a:lnTo>
                  <a:lnTo>
                    <a:pt x="651" y="646"/>
                  </a:lnTo>
                  <a:lnTo>
                    <a:pt x="647" y="644"/>
                  </a:lnTo>
                  <a:lnTo>
                    <a:pt x="647" y="644"/>
                  </a:lnTo>
                  <a:lnTo>
                    <a:pt x="645" y="641"/>
                  </a:lnTo>
                  <a:lnTo>
                    <a:pt x="643" y="641"/>
                  </a:lnTo>
                  <a:lnTo>
                    <a:pt x="643" y="639"/>
                  </a:lnTo>
                  <a:lnTo>
                    <a:pt x="641" y="637"/>
                  </a:lnTo>
                  <a:lnTo>
                    <a:pt x="641" y="637"/>
                  </a:lnTo>
                  <a:lnTo>
                    <a:pt x="639" y="635"/>
                  </a:lnTo>
                  <a:lnTo>
                    <a:pt x="639" y="635"/>
                  </a:lnTo>
                  <a:lnTo>
                    <a:pt x="637" y="633"/>
                  </a:lnTo>
                  <a:lnTo>
                    <a:pt x="637" y="633"/>
                  </a:lnTo>
                  <a:lnTo>
                    <a:pt x="637" y="631"/>
                  </a:lnTo>
                  <a:lnTo>
                    <a:pt x="637" y="629"/>
                  </a:lnTo>
                  <a:lnTo>
                    <a:pt x="637" y="629"/>
                  </a:lnTo>
                  <a:lnTo>
                    <a:pt x="637" y="627"/>
                  </a:lnTo>
                  <a:lnTo>
                    <a:pt x="637" y="627"/>
                  </a:lnTo>
                  <a:lnTo>
                    <a:pt x="637" y="623"/>
                  </a:lnTo>
                  <a:lnTo>
                    <a:pt x="637" y="618"/>
                  </a:lnTo>
                  <a:lnTo>
                    <a:pt x="637" y="618"/>
                  </a:lnTo>
                  <a:lnTo>
                    <a:pt x="637" y="616"/>
                  </a:lnTo>
                  <a:lnTo>
                    <a:pt x="635" y="614"/>
                  </a:lnTo>
                  <a:lnTo>
                    <a:pt x="633" y="612"/>
                  </a:lnTo>
                  <a:lnTo>
                    <a:pt x="633" y="610"/>
                  </a:lnTo>
                  <a:lnTo>
                    <a:pt x="633" y="610"/>
                  </a:lnTo>
                  <a:lnTo>
                    <a:pt x="633" y="608"/>
                  </a:lnTo>
                  <a:lnTo>
                    <a:pt x="633" y="602"/>
                  </a:lnTo>
                  <a:lnTo>
                    <a:pt x="635" y="600"/>
                  </a:lnTo>
                  <a:lnTo>
                    <a:pt x="635" y="598"/>
                  </a:lnTo>
                  <a:lnTo>
                    <a:pt x="635" y="598"/>
                  </a:lnTo>
                  <a:lnTo>
                    <a:pt x="635" y="595"/>
                  </a:lnTo>
                  <a:lnTo>
                    <a:pt x="637" y="593"/>
                  </a:lnTo>
                  <a:lnTo>
                    <a:pt x="637" y="593"/>
                  </a:lnTo>
                  <a:lnTo>
                    <a:pt x="639" y="591"/>
                  </a:lnTo>
                  <a:lnTo>
                    <a:pt x="643" y="589"/>
                  </a:lnTo>
                  <a:lnTo>
                    <a:pt x="647" y="587"/>
                  </a:lnTo>
                  <a:lnTo>
                    <a:pt x="649" y="587"/>
                  </a:lnTo>
                  <a:lnTo>
                    <a:pt x="651" y="583"/>
                  </a:lnTo>
                  <a:lnTo>
                    <a:pt x="653" y="583"/>
                  </a:lnTo>
                  <a:lnTo>
                    <a:pt x="668" y="575"/>
                  </a:lnTo>
                  <a:lnTo>
                    <a:pt x="678" y="568"/>
                  </a:lnTo>
                  <a:lnTo>
                    <a:pt x="681" y="566"/>
                  </a:lnTo>
                  <a:lnTo>
                    <a:pt x="681" y="564"/>
                  </a:lnTo>
                  <a:lnTo>
                    <a:pt x="683" y="564"/>
                  </a:lnTo>
                  <a:lnTo>
                    <a:pt x="683" y="564"/>
                  </a:lnTo>
                  <a:lnTo>
                    <a:pt x="687" y="562"/>
                  </a:lnTo>
                  <a:lnTo>
                    <a:pt x="689" y="560"/>
                  </a:lnTo>
                  <a:lnTo>
                    <a:pt x="691" y="558"/>
                  </a:lnTo>
                  <a:lnTo>
                    <a:pt x="691" y="558"/>
                  </a:lnTo>
                  <a:lnTo>
                    <a:pt x="693" y="556"/>
                  </a:lnTo>
                  <a:lnTo>
                    <a:pt x="699" y="552"/>
                  </a:lnTo>
                  <a:lnTo>
                    <a:pt x="701" y="550"/>
                  </a:lnTo>
                  <a:lnTo>
                    <a:pt x="708" y="543"/>
                  </a:lnTo>
                  <a:lnTo>
                    <a:pt x="716" y="535"/>
                  </a:lnTo>
                  <a:lnTo>
                    <a:pt x="720" y="535"/>
                  </a:lnTo>
                  <a:lnTo>
                    <a:pt x="722" y="537"/>
                  </a:lnTo>
                  <a:lnTo>
                    <a:pt x="722" y="537"/>
                  </a:lnTo>
                  <a:lnTo>
                    <a:pt x="722" y="539"/>
                  </a:lnTo>
                  <a:lnTo>
                    <a:pt x="722" y="539"/>
                  </a:lnTo>
                  <a:lnTo>
                    <a:pt x="722" y="541"/>
                  </a:lnTo>
                  <a:lnTo>
                    <a:pt x="722" y="541"/>
                  </a:lnTo>
                  <a:lnTo>
                    <a:pt x="722" y="541"/>
                  </a:lnTo>
                  <a:lnTo>
                    <a:pt x="722" y="543"/>
                  </a:lnTo>
                  <a:lnTo>
                    <a:pt x="722" y="543"/>
                  </a:lnTo>
                  <a:lnTo>
                    <a:pt x="722" y="543"/>
                  </a:lnTo>
                  <a:lnTo>
                    <a:pt x="724" y="543"/>
                  </a:lnTo>
                  <a:lnTo>
                    <a:pt x="724" y="545"/>
                  </a:lnTo>
                  <a:lnTo>
                    <a:pt x="724" y="545"/>
                  </a:lnTo>
                  <a:lnTo>
                    <a:pt x="724" y="545"/>
                  </a:lnTo>
                  <a:lnTo>
                    <a:pt x="727" y="545"/>
                  </a:lnTo>
                  <a:lnTo>
                    <a:pt x="727" y="545"/>
                  </a:lnTo>
                  <a:lnTo>
                    <a:pt x="727" y="545"/>
                  </a:lnTo>
                  <a:lnTo>
                    <a:pt x="729" y="545"/>
                  </a:lnTo>
                  <a:lnTo>
                    <a:pt x="731" y="545"/>
                  </a:lnTo>
                  <a:lnTo>
                    <a:pt x="733" y="545"/>
                  </a:lnTo>
                  <a:lnTo>
                    <a:pt x="733" y="545"/>
                  </a:lnTo>
                  <a:lnTo>
                    <a:pt x="735" y="545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35" y="543"/>
                  </a:lnTo>
                  <a:lnTo>
                    <a:pt x="735" y="541"/>
                  </a:lnTo>
                  <a:lnTo>
                    <a:pt x="735" y="541"/>
                  </a:lnTo>
                  <a:lnTo>
                    <a:pt x="735" y="541"/>
                  </a:lnTo>
                  <a:lnTo>
                    <a:pt x="733" y="537"/>
                  </a:lnTo>
                  <a:lnTo>
                    <a:pt x="733" y="535"/>
                  </a:lnTo>
                  <a:lnTo>
                    <a:pt x="735" y="535"/>
                  </a:lnTo>
                  <a:lnTo>
                    <a:pt x="735" y="533"/>
                  </a:lnTo>
                  <a:lnTo>
                    <a:pt x="737" y="533"/>
                  </a:lnTo>
                  <a:lnTo>
                    <a:pt x="739" y="533"/>
                  </a:lnTo>
                  <a:lnTo>
                    <a:pt x="741" y="533"/>
                  </a:lnTo>
                  <a:lnTo>
                    <a:pt x="743" y="537"/>
                  </a:lnTo>
                  <a:lnTo>
                    <a:pt x="745" y="537"/>
                  </a:lnTo>
                  <a:lnTo>
                    <a:pt x="747" y="539"/>
                  </a:lnTo>
                  <a:lnTo>
                    <a:pt x="750" y="539"/>
                  </a:lnTo>
                  <a:lnTo>
                    <a:pt x="750" y="539"/>
                  </a:lnTo>
                  <a:lnTo>
                    <a:pt x="752" y="539"/>
                  </a:lnTo>
                  <a:lnTo>
                    <a:pt x="754" y="539"/>
                  </a:lnTo>
                  <a:lnTo>
                    <a:pt x="756" y="539"/>
                  </a:lnTo>
                  <a:lnTo>
                    <a:pt x="756" y="539"/>
                  </a:lnTo>
                  <a:lnTo>
                    <a:pt x="760" y="535"/>
                  </a:lnTo>
                  <a:lnTo>
                    <a:pt x="762" y="535"/>
                  </a:lnTo>
                  <a:lnTo>
                    <a:pt x="762" y="535"/>
                  </a:lnTo>
                  <a:lnTo>
                    <a:pt x="762" y="533"/>
                  </a:lnTo>
                  <a:lnTo>
                    <a:pt x="762" y="531"/>
                  </a:lnTo>
                  <a:lnTo>
                    <a:pt x="764" y="531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118C11B4-ECC6-49F5-AD47-66B98E605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9613" y="3334823"/>
              <a:ext cx="195263" cy="280988"/>
            </a:xfrm>
            <a:custGeom>
              <a:avLst/>
              <a:gdLst>
                <a:gd name="T0" fmla="*/ 123 w 123"/>
                <a:gd name="T1" fmla="*/ 60 h 177"/>
                <a:gd name="T2" fmla="*/ 121 w 123"/>
                <a:gd name="T3" fmla="*/ 56 h 177"/>
                <a:gd name="T4" fmla="*/ 121 w 123"/>
                <a:gd name="T5" fmla="*/ 39 h 177"/>
                <a:gd name="T6" fmla="*/ 119 w 123"/>
                <a:gd name="T7" fmla="*/ 35 h 177"/>
                <a:gd name="T8" fmla="*/ 115 w 123"/>
                <a:gd name="T9" fmla="*/ 23 h 177"/>
                <a:gd name="T10" fmla="*/ 113 w 123"/>
                <a:gd name="T11" fmla="*/ 12 h 177"/>
                <a:gd name="T12" fmla="*/ 113 w 123"/>
                <a:gd name="T13" fmla="*/ 6 h 177"/>
                <a:gd name="T14" fmla="*/ 100 w 123"/>
                <a:gd name="T15" fmla="*/ 2 h 177"/>
                <a:gd name="T16" fmla="*/ 98 w 123"/>
                <a:gd name="T17" fmla="*/ 18 h 177"/>
                <a:gd name="T18" fmla="*/ 86 w 123"/>
                <a:gd name="T19" fmla="*/ 25 h 177"/>
                <a:gd name="T20" fmla="*/ 80 w 123"/>
                <a:gd name="T21" fmla="*/ 23 h 177"/>
                <a:gd name="T22" fmla="*/ 77 w 123"/>
                <a:gd name="T23" fmla="*/ 43 h 177"/>
                <a:gd name="T24" fmla="*/ 69 w 123"/>
                <a:gd name="T25" fmla="*/ 37 h 177"/>
                <a:gd name="T26" fmla="*/ 61 w 123"/>
                <a:gd name="T27" fmla="*/ 37 h 177"/>
                <a:gd name="T28" fmla="*/ 57 w 123"/>
                <a:gd name="T29" fmla="*/ 43 h 177"/>
                <a:gd name="T30" fmla="*/ 50 w 123"/>
                <a:gd name="T31" fmla="*/ 37 h 177"/>
                <a:gd name="T32" fmla="*/ 44 w 123"/>
                <a:gd name="T33" fmla="*/ 50 h 177"/>
                <a:gd name="T34" fmla="*/ 23 w 123"/>
                <a:gd name="T35" fmla="*/ 52 h 177"/>
                <a:gd name="T36" fmla="*/ 19 w 123"/>
                <a:gd name="T37" fmla="*/ 60 h 177"/>
                <a:gd name="T38" fmla="*/ 13 w 123"/>
                <a:gd name="T39" fmla="*/ 64 h 177"/>
                <a:gd name="T40" fmla="*/ 11 w 123"/>
                <a:gd name="T41" fmla="*/ 77 h 177"/>
                <a:gd name="T42" fmla="*/ 4 w 123"/>
                <a:gd name="T43" fmla="*/ 89 h 177"/>
                <a:gd name="T44" fmla="*/ 4 w 123"/>
                <a:gd name="T45" fmla="*/ 96 h 177"/>
                <a:gd name="T46" fmla="*/ 2 w 123"/>
                <a:gd name="T47" fmla="*/ 102 h 177"/>
                <a:gd name="T48" fmla="*/ 6 w 123"/>
                <a:gd name="T49" fmla="*/ 117 h 177"/>
                <a:gd name="T50" fmla="*/ 11 w 123"/>
                <a:gd name="T51" fmla="*/ 123 h 177"/>
                <a:gd name="T52" fmla="*/ 17 w 123"/>
                <a:gd name="T53" fmla="*/ 131 h 177"/>
                <a:gd name="T54" fmla="*/ 15 w 123"/>
                <a:gd name="T55" fmla="*/ 135 h 177"/>
                <a:gd name="T56" fmla="*/ 25 w 123"/>
                <a:gd name="T57" fmla="*/ 165 h 177"/>
                <a:gd name="T58" fmla="*/ 25 w 123"/>
                <a:gd name="T59" fmla="*/ 142 h 177"/>
                <a:gd name="T60" fmla="*/ 31 w 123"/>
                <a:gd name="T61" fmla="*/ 148 h 177"/>
                <a:gd name="T62" fmla="*/ 34 w 123"/>
                <a:gd name="T63" fmla="*/ 148 h 177"/>
                <a:gd name="T64" fmla="*/ 36 w 123"/>
                <a:gd name="T65" fmla="*/ 154 h 177"/>
                <a:gd name="T66" fmla="*/ 40 w 123"/>
                <a:gd name="T67" fmla="*/ 167 h 177"/>
                <a:gd name="T68" fmla="*/ 44 w 123"/>
                <a:gd name="T69" fmla="*/ 173 h 177"/>
                <a:gd name="T70" fmla="*/ 48 w 123"/>
                <a:gd name="T71" fmla="*/ 175 h 177"/>
                <a:gd name="T72" fmla="*/ 52 w 123"/>
                <a:gd name="T73" fmla="*/ 173 h 177"/>
                <a:gd name="T74" fmla="*/ 59 w 123"/>
                <a:gd name="T75" fmla="*/ 173 h 177"/>
                <a:gd name="T76" fmla="*/ 65 w 123"/>
                <a:gd name="T77" fmla="*/ 165 h 177"/>
                <a:gd name="T78" fmla="*/ 65 w 123"/>
                <a:gd name="T79" fmla="*/ 162 h 177"/>
                <a:gd name="T80" fmla="*/ 67 w 123"/>
                <a:gd name="T81" fmla="*/ 160 h 177"/>
                <a:gd name="T82" fmla="*/ 65 w 123"/>
                <a:gd name="T83" fmla="*/ 135 h 177"/>
                <a:gd name="T84" fmla="*/ 80 w 123"/>
                <a:gd name="T85" fmla="*/ 121 h 177"/>
                <a:gd name="T86" fmla="*/ 80 w 123"/>
                <a:gd name="T87" fmla="*/ 96 h 177"/>
                <a:gd name="T88" fmla="*/ 86 w 123"/>
                <a:gd name="T89" fmla="*/ 94 h 177"/>
                <a:gd name="T90" fmla="*/ 98 w 123"/>
                <a:gd name="T91" fmla="*/ 94 h 177"/>
                <a:gd name="T92" fmla="*/ 109 w 123"/>
                <a:gd name="T93" fmla="*/ 100 h 177"/>
                <a:gd name="T94" fmla="*/ 115 w 123"/>
                <a:gd name="T95" fmla="*/ 94 h 177"/>
                <a:gd name="T96" fmla="*/ 117 w 123"/>
                <a:gd name="T97" fmla="*/ 81 h 177"/>
                <a:gd name="T98" fmla="*/ 117 w 123"/>
                <a:gd name="T99" fmla="*/ 77 h 177"/>
                <a:gd name="T100" fmla="*/ 119 w 123"/>
                <a:gd name="T101" fmla="*/ 77 h 177"/>
                <a:gd name="T102" fmla="*/ 121 w 123"/>
                <a:gd name="T103" fmla="*/ 77 h 177"/>
                <a:gd name="T104" fmla="*/ 121 w 123"/>
                <a:gd name="T105" fmla="*/ 75 h 177"/>
                <a:gd name="T106" fmla="*/ 121 w 123"/>
                <a:gd name="T107" fmla="*/ 7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" h="177">
                  <a:moveTo>
                    <a:pt x="121" y="66"/>
                  </a:move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1" y="56"/>
                  </a:lnTo>
                  <a:lnTo>
                    <a:pt x="121" y="54"/>
                  </a:lnTo>
                  <a:lnTo>
                    <a:pt x="121" y="50"/>
                  </a:lnTo>
                  <a:lnTo>
                    <a:pt x="121" y="50"/>
                  </a:lnTo>
                  <a:lnTo>
                    <a:pt x="121" y="39"/>
                  </a:lnTo>
                  <a:lnTo>
                    <a:pt x="121" y="39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19" y="37"/>
                  </a:lnTo>
                  <a:lnTo>
                    <a:pt x="119" y="35"/>
                  </a:lnTo>
                  <a:lnTo>
                    <a:pt x="119" y="33"/>
                  </a:lnTo>
                  <a:lnTo>
                    <a:pt x="113" y="33"/>
                  </a:lnTo>
                  <a:lnTo>
                    <a:pt x="111" y="33"/>
                  </a:lnTo>
                  <a:lnTo>
                    <a:pt x="111" y="31"/>
                  </a:lnTo>
                  <a:lnTo>
                    <a:pt x="115" y="23"/>
                  </a:lnTo>
                  <a:lnTo>
                    <a:pt x="115" y="20"/>
                  </a:lnTo>
                  <a:lnTo>
                    <a:pt x="115" y="20"/>
                  </a:lnTo>
                  <a:lnTo>
                    <a:pt x="115" y="18"/>
                  </a:lnTo>
                  <a:lnTo>
                    <a:pt x="115" y="16"/>
                  </a:lnTo>
                  <a:lnTo>
                    <a:pt x="113" y="12"/>
                  </a:lnTo>
                  <a:lnTo>
                    <a:pt x="113" y="12"/>
                  </a:lnTo>
                  <a:lnTo>
                    <a:pt x="113" y="10"/>
                  </a:lnTo>
                  <a:lnTo>
                    <a:pt x="113" y="8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1" y="6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3" y="2"/>
                  </a:lnTo>
                  <a:lnTo>
                    <a:pt x="100" y="2"/>
                  </a:lnTo>
                  <a:lnTo>
                    <a:pt x="100" y="4"/>
                  </a:lnTo>
                  <a:lnTo>
                    <a:pt x="100" y="6"/>
                  </a:lnTo>
                  <a:lnTo>
                    <a:pt x="100" y="12"/>
                  </a:lnTo>
                  <a:lnTo>
                    <a:pt x="100" y="16"/>
                  </a:lnTo>
                  <a:lnTo>
                    <a:pt x="98" y="18"/>
                  </a:lnTo>
                  <a:lnTo>
                    <a:pt x="96" y="18"/>
                  </a:lnTo>
                  <a:lnTo>
                    <a:pt x="92" y="20"/>
                  </a:lnTo>
                  <a:lnTo>
                    <a:pt x="84" y="18"/>
                  </a:lnTo>
                  <a:lnTo>
                    <a:pt x="84" y="20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4" y="25"/>
                  </a:lnTo>
                  <a:lnTo>
                    <a:pt x="82" y="23"/>
                  </a:lnTo>
                  <a:lnTo>
                    <a:pt x="82" y="23"/>
                  </a:lnTo>
                  <a:lnTo>
                    <a:pt x="80" y="23"/>
                  </a:lnTo>
                  <a:lnTo>
                    <a:pt x="77" y="25"/>
                  </a:lnTo>
                  <a:lnTo>
                    <a:pt x="80" y="29"/>
                  </a:lnTo>
                  <a:lnTo>
                    <a:pt x="80" y="31"/>
                  </a:lnTo>
                  <a:lnTo>
                    <a:pt x="77" y="41"/>
                  </a:lnTo>
                  <a:lnTo>
                    <a:pt x="77" y="43"/>
                  </a:lnTo>
                  <a:lnTo>
                    <a:pt x="75" y="43"/>
                  </a:lnTo>
                  <a:lnTo>
                    <a:pt x="73" y="43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69" y="35"/>
                  </a:lnTo>
                  <a:lnTo>
                    <a:pt x="69" y="35"/>
                  </a:lnTo>
                  <a:lnTo>
                    <a:pt x="63" y="35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3" y="41"/>
                  </a:lnTo>
                  <a:lnTo>
                    <a:pt x="61" y="43"/>
                  </a:lnTo>
                  <a:lnTo>
                    <a:pt x="59" y="46"/>
                  </a:lnTo>
                  <a:lnTo>
                    <a:pt x="57" y="43"/>
                  </a:lnTo>
                  <a:lnTo>
                    <a:pt x="54" y="43"/>
                  </a:lnTo>
                  <a:lnTo>
                    <a:pt x="54" y="41"/>
                  </a:lnTo>
                  <a:lnTo>
                    <a:pt x="52" y="37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50" y="46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6" y="50"/>
                  </a:lnTo>
                  <a:lnTo>
                    <a:pt x="29" y="50"/>
                  </a:lnTo>
                  <a:lnTo>
                    <a:pt x="25" y="50"/>
                  </a:lnTo>
                  <a:lnTo>
                    <a:pt x="23" y="52"/>
                  </a:lnTo>
                  <a:lnTo>
                    <a:pt x="23" y="56"/>
                  </a:lnTo>
                  <a:lnTo>
                    <a:pt x="21" y="60"/>
                  </a:lnTo>
                  <a:lnTo>
                    <a:pt x="21" y="62"/>
                  </a:lnTo>
                  <a:lnTo>
                    <a:pt x="19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17" y="60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3" y="64"/>
                  </a:lnTo>
                  <a:lnTo>
                    <a:pt x="9" y="71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11" y="77"/>
                  </a:lnTo>
                  <a:lnTo>
                    <a:pt x="11" y="77"/>
                  </a:lnTo>
                  <a:lnTo>
                    <a:pt x="11" y="79"/>
                  </a:lnTo>
                  <a:lnTo>
                    <a:pt x="9" y="85"/>
                  </a:lnTo>
                  <a:lnTo>
                    <a:pt x="6" y="87"/>
                  </a:lnTo>
                  <a:lnTo>
                    <a:pt x="6" y="89"/>
                  </a:lnTo>
                  <a:lnTo>
                    <a:pt x="4" y="89"/>
                  </a:lnTo>
                  <a:lnTo>
                    <a:pt x="2" y="89"/>
                  </a:lnTo>
                  <a:lnTo>
                    <a:pt x="0" y="91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96"/>
                  </a:lnTo>
                  <a:lnTo>
                    <a:pt x="6" y="98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6" y="110"/>
                  </a:lnTo>
                  <a:lnTo>
                    <a:pt x="6" y="114"/>
                  </a:lnTo>
                  <a:lnTo>
                    <a:pt x="6" y="117"/>
                  </a:lnTo>
                  <a:lnTo>
                    <a:pt x="9" y="117"/>
                  </a:lnTo>
                  <a:lnTo>
                    <a:pt x="11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3" y="127"/>
                  </a:lnTo>
                  <a:lnTo>
                    <a:pt x="15" y="129"/>
                  </a:lnTo>
                  <a:lnTo>
                    <a:pt x="15" y="131"/>
                  </a:lnTo>
                  <a:lnTo>
                    <a:pt x="17" y="131"/>
                  </a:lnTo>
                  <a:lnTo>
                    <a:pt x="17" y="131"/>
                  </a:lnTo>
                  <a:lnTo>
                    <a:pt x="17" y="133"/>
                  </a:lnTo>
                  <a:lnTo>
                    <a:pt x="15" y="133"/>
                  </a:lnTo>
                  <a:lnTo>
                    <a:pt x="15" y="135"/>
                  </a:lnTo>
                  <a:lnTo>
                    <a:pt x="15" y="135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9" y="154"/>
                  </a:lnTo>
                  <a:lnTo>
                    <a:pt x="19" y="160"/>
                  </a:lnTo>
                  <a:lnTo>
                    <a:pt x="21" y="162"/>
                  </a:lnTo>
                  <a:lnTo>
                    <a:pt x="25" y="165"/>
                  </a:lnTo>
                  <a:lnTo>
                    <a:pt x="25" y="160"/>
                  </a:lnTo>
                  <a:lnTo>
                    <a:pt x="23" y="150"/>
                  </a:lnTo>
                  <a:lnTo>
                    <a:pt x="23" y="146"/>
                  </a:lnTo>
                  <a:lnTo>
                    <a:pt x="25" y="144"/>
                  </a:lnTo>
                  <a:lnTo>
                    <a:pt x="25" y="142"/>
                  </a:lnTo>
                  <a:lnTo>
                    <a:pt x="27" y="142"/>
                  </a:lnTo>
                  <a:lnTo>
                    <a:pt x="29" y="144"/>
                  </a:lnTo>
                  <a:lnTo>
                    <a:pt x="31" y="146"/>
                  </a:lnTo>
                  <a:lnTo>
                    <a:pt x="31" y="148"/>
                  </a:lnTo>
                  <a:lnTo>
                    <a:pt x="31" y="148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34" y="148"/>
                  </a:lnTo>
                  <a:lnTo>
                    <a:pt x="34" y="148"/>
                  </a:lnTo>
                  <a:lnTo>
                    <a:pt x="34" y="148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36" y="154"/>
                  </a:lnTo>
                  <a:lnTo>
                    <a:pt x="36" y="154"/>
                  </a:lnTo>
                  <a:lnTo>
                    <a:pt x="38" y="162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0" y="167"/>
                  </a:lnTo>
                  <a:lnTo>
                    <a:pt x="40" y="167"/>
                  </a:lnTo>
                  <a:lnTo>
                    <a:pt x="40" y="171"/>
                  </a:lnTo>
                  <a:lnTo>
                    <a:pt x="40" y="171"/>
                  </a:lnTo>
                  <a:lnTo>
                    <a:pt x="42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6" y="175"/>
                  </a:lnTo>
                  <a:lnTo>
                    <a:pt x="46" y="175"/>
                  </a:lnTo>
                  <a:lnTo>
                    <a:pt x="46" y="177"/>
                  </a:lnTo>
                  <a:lnTo>
                    <a:pt x="46" y="177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50" y="175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2" y="173"/>
                  </a:lnTo>
                  <a:lnTo>
                    <a:pt x="54" y="173"/>
                  </a:lnTo>
                  <a:lnTo>
                    <a:pt x="54" y="173"/>
                  </a:lnTo>
                  <a:lnTo>
                    <a:pt x="59" y="173"/>
                  </a:lnTo>
                  <a:lnTo>
                    <a:pt x="59" y="171"/>
                  </a:lnTo>
                  <a:lnTo>
                    <a:pt x="61" y="171"/>
                  </a:lnTo>
                  <a:lnTo>
                    <a:pt x="61" y="169"/>
                  </a:lnTo>
                  <a:lnTo>
                    <a:pt x="63" y="169"/>
                  </a:lnTo>
                  <a:lnTo>
                    <a:pt x="65" y="165"/>
                  </a:lnTo>
                  <a:lnTo>
                    <a:pt x="65" y="165"/>
                  </a:lnTo>
                  <a:lnTo>
                    <a:pt x="65" y="165"/>
                  </a:lnTo>
                  <a:lnTo>
                    <a:pt x="65" y="165"/>
                  </a:lnTo>
                  <a:lnTo>
                    <a:pt x="65" y="162"/>
                  </a:lnTo>
                  <a:lnTo>
                    <a:pt x="65" y="162"/>
                  </a:lnTo>
                  <a:lnTo>
                    <a:pt x="67" y="165"/>
                  </a:lnTo>
                  <a:lnTo>
                    <a:pt x="67" y="162"/>
                  </a:lnTo>
                  <a:lnTo>
                    <a:pt x="67" y="162"/>
                  </a:lnTo>
                  <a:lnTo>
                    <a:pt x="69" y="160"/>
                  </a:lnTo>
                  <a:lnTo>
                    <a:pt x="67" y="160"/>
                  </a:lnTo>
                  <a:lnTo>
                    <a:pt x="67" y="156"/>
                  </a:lnTo>
                  <a:lnTo>
                    <a:pt x="65" y="148"/>
                  </a:lnTo>
                  <a:lnTo>
                    <a:pt x="63" y="146"/>
                  </a:lnTo>
                  <a:lnTo>
                    <a:pt x="63" y="142"/>
                  </a:lnTo>
                  <a:lnTo>
                    <a:pt x="65" y="135"/>
                  </a:lnTo>
                  <a:lnTo>
                    <a:pt x="67" y="131"/>
                  </a:lnTo>
                  <a:lnTo>
                    <a:pt x="71" y="127"/>
                  </a:lnTo>
                  <a:lnTo>
                    <a:pt x="71" y="125"/>
                  </a:lnTo>
                  <a:lnTo>
                    <a:pt x="77" y="123"/>
                  </a:lnTo>
                  <a:lnTo>
                    <a:pt x="80" y="121"/>
                  </a:lnTo>
                  <a:lnTo>
                    <a:pt x="80" y="121"/>
                  </a:lnTo>
                  <a:lnTo>
                    <a:pt x="84" y="117"/>
                  </a:lnTo>
                  <a:lnTo>
                    <a:pt x="84" y="112"/>
                  </a:lnTo>
                  <a:lnTo>
                    <a:pt x="80" y="100"/>
                  </a:lnTo>
                  <a:lnTo>
                    <a:pt x="80" y="96"/>
                  </a:lnTo>
                  <a:lnTo>
                    <a:pt x="80" y="91"/>
                  </a:lnTo>
                  <a:lnTo>
                    <a:pt x="82" y="91"/>
                  </a:lnTo>
                  <a:lnTo>
                    <a:pt x="82" y="91"/>
                  </a:lnTo>
                  <a:lnTo>
                    <a:pt x="84" y="91"/>
                  </a:lnTo>
                  <a:lnTo>
                    <a:pt x="86" y="94"/>
                  </a:lnTo>
                  <a:lnTo>
                    <a:pt x="90" y="100"/>
                  </a:lnTo>
                  <a:lnTo>
                    <a:pt x="90" y="100"/>
                  </a:lnTo>
                  <a:lnTo>
                    <a:pt x="94" y="100"/>
                  </a:lnTo>
                  <a:lnTo>
                    <a:pt x="94" y="98"/>
                  </a:lnTo>
                  <a:lnTo>
                    <a:pt x="98" y="94"/>
                  </a:lnTo>
                  <a:lnTo>
                    <a:pt x="100" y="91"/>
                  </a:lnTo>
                  <a:lnTo>
                    <a:pt x="105" y="89"/>
                  </a:lnTo>
                  <a:lnTo>
                    <a:pt x="107" y="94"/>
                  </a:lnTo>
                  <a:lnTo>
                    <a:pt x="107" y="98"/>
                  </a:lnTo>
                  <a:lnTo>
                    <a:pt x="109" y="100"/>
                  </a:lnTo>
                  <a:lnTo>
                    <a:pt x="111" y="98"/>
                  </a:lnTo>
                  <a:lnTo>
                    <a:pt x="111" y="94"/>
                  </a:lnTo>
                  <a:lnTo>
                    <a:pt x="113" y="91"/>
                  </a:lnTo>
                  <a:lnTo>
                    <a:pt x="115" y="94"/>
                  </a:lnTo>
                  <a:lnTo>
                    <a:pt x="115" y="94"/>
                  </a:lnTo>
                  <a:lnTo>
                    <a:pt x="115" y="91"/>
                  </a:lnTo>
                  <a:lnTo>
                    <a:pt x="115" y="85"/>
                  </a:lnTo>
                  <a:lnTo>
                    <a:pt x="115" y="83"/>
                  </a:lnTo>
                  <a:lnTo>
                    <a:pt x="117" y="81"/>
                  </a:lnTo>
                  <a:lnTo>
                    <a:pt x="117" y="81"/>
                  </a:lnTo>
                  <a:lnTo>
                    <a:pt x="115" y="81"/>
                  </a:lnTo>
                  <a:lnTo>
                    <a:pt x="115" y="81"/>
                  </a:lnTo>
                  <a:lnTo>
                    <a:pt x="117" y="79"/>
                  </a:lnTo>
                  <a:lnTo>
                    <a:pt x="117" y="79"/>
                  </a:lnTo>
                  <a:lnTo>
                    <a:pt x="117" y="77"/>
                  </a:lnTo>
                  <a:lnTo>
                    <a:pt x="117" y="77"/>
                  </a:lnTo>
                  <a:lnTo>
                    <a:pt x="117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19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1" y="77"/>
                  </a:lnTo>
                  <a:lnTo>
                    <a:pt x="121" y="75"/>
                  </a:lnTo>
                  <a:lnTo>
                    <a:pt x="121" y="75"/>
                  </a:lnTo>
                  <a:lnTo>
                    <a:pt x="121" y="73"/>
                  </a:lnTo>
                  <a:lnTo>
                    <a:pt x="121" y="73"/>
                  </a:lnTo>
                  <a:lnTo>
                    <a:pt x="121" y="73"/>
                  </a:lnTo>
                  <a:lnTo>
                    <a:pt x="121" y="71"/>
                  </a:lnTo>
                  <a:lnTo>
                    <a:pt x="121" y="71"/>
                  </a:lnTo>
                  <a:lnTo>
                    <a:pt x="121" y="71"/>
                  </a:lnTo>
                  <a:lnTo>
                    <a:pt x="121" y="66"/>
                  </a:lnTo>
                  <a:lnTo>
                    <a:pt x="121" y="66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9841163B-3A4A-4CD2-ADAB-DE3756BF2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763" y="4142860"/>
              <a:ext cx="730250" cy="685800"/>
            </a:xfrm>
            <a:custGeom>
              <a:avLst/>
              <a:gdLst>
                <a:gd name="T0" fmla="*/ 433 w 460"/>
                <a:gd name="T1" fmla="*/ 221 h 432"/>
                <a:gd name="T2" fmla="*/ 393 w 460"/>
                <a:gd name="T3" fmla="*/ 219 h 432"/>
                <a:gd name="T4" fmla="*/ 376 w 460"/>
                <a:gd name="T5" fmla="*/ 186 h 432"/>
                <a:gd name="T6" fmla="*/ 360 w 460"/>
                <a:gd name="T7" fmla="*/ 184 h 432"/>
                <a:gd name="T8" fmla="*/ 349 w 460"/>
                <a:gd name="T9" fmla="*/ 159 h 432"/>
                <a:gd name="T10" fmla="*/ 316 w 460"/>
                <a:gd name="T11" fmla="*/ 138 h 432"/>
                <a:gd name="T12" fmla="*/ 287 w 460"/>
                <a:gd name="T13" fmla="*/ 128 h 432"/>
                <a:gd name="T14" fmla="*/ 270 w 460"/>
                <a:gd name="T15" fmla="*/ 77 h 432"/>
                <a:gd name="T16" fmla="*/ 274 w 460"/>
                <a:gd name="T17" fmla="*/ 48 h 432"/>
                <a:gd name="T18" fmla="*/ 251 w 460"/>
                <a:gd name="T19" fmla="*/ 31 h 432"/>
                <a:gd name="T20" fmla="*/ 232 w 460"/>
                <a:gd name="T21" fmla="*/ 38 h 432"/>
                <a:gd name="T22" fmla="*/ 197 w 460"/>
                <a:gd name="T23" fmla="*/ 25 h 432"/>
                <a:gd name="T24" fmla="*/ 170 w 460"/>
                <a:gd name="T25" fmla="*/ 29 h 432"/>
                <a:gd name="T26" fmla="*/ 145 w 460"/>
                <a:gd name="T27" fmla="*/ 11 h 432"/>
                <a:gd name="T28" fmla="*/ 117 w 460"/>
                <a:gd name="T29" fmla="*/ 6 h 432"/>
                <a:gd name="T30" fmla="*/ 115 w 460"/>
                <a:gd name="T31" fmla="*/ 21 h 432"/>
                <a:gd name="T32" fmla="*/ 94 w 460"/>
                <a:gd name="T33" fmla="*/ 52 h 432"/>
                <a:gd name="T34" fmla="*/ 80 w 460"/>
                <a:gd name="T35" fmla="*/ 67 h 432"/>
                <a:gd name="T36" fmla="*/ 65 w 460"/>
                <a:gd name="T37" fmla="*/ 65 h 432"/>
                <a:gd name="T38" fmla="*/ 51 w 460"/>
                <a:gd name="T39" fmla="*/ 90 h 432"/>
                <a:gd name="T40" fmla="*/ 57 w 460"/>
                <a:gd name="T41" fmla="*/ 100 h 432"/>
                <a:gd name="T42" fmla="*/ 59 w 460"/>
                <a:gd name="T43" fmla="*/ 117 h 432"/>
                <a:gd name="T44" fmla="*/ 42 w 460"/>
                <a:gd name="T45" fmla="*/ 142 h 432"/>
                <a:gd name="T46" fmla="*/ 28 w 460"/>
                <a:gd name="T47" fmla="*/ 159 h 432"/>
                <a:gd name="T48" fmla="*/ 34 w 460"/>
                <a:gd name="T49" fmla="*/ 190 h 432"/>
                <a:gd name="T50" fmla="*/ 28 w 460"/>
                <a:gd name="T51" fmla="*/ 217 h 432"/>
                <a:gd name="T52" fmla="*/ 17 w 460"/>
                <a:gd name="T53" fmla="*/ 240 h 432"/>
                <a:gd name="T54" fmla="*/ 44 w 460"/>
                <a:gd name="T55" fmla="*/ 249 h 432"/>
                <a:gd name="T56" fmla="*/ 13 w 460"/>
                <a:gd name="T57" fmla="*/ 290 h 432"/>
                <a:gd name="T58" fmla="*/ 17 w 460"/>
                <a:gd name="T59" fmla="*/ 332 h 432"/>
                <a:gd name="T60" fmla="*/ 19 w 460"/>
                <a:gd name="T61" fmla="*/ 349 h 432"/>
                <a:gd name="T62" fmla="*/ 23 w 460"/>
                <a:gd name="T63" fmla="*/ 374 h 432"/>
                <a:gd name="T64" fmla="*/ 23 w 460"/>
                <a:gd name="T65" fmla="*/ 403 h 432"/>
                <a:gd name="T66" fmla="*/ 40 w 460"/>
                <a:gd name="T67" fmla="*/ 426 h 432"/>
                <a:gd name="T68" fmla="*/ 59 w 460"/>
                <a:gd name="T69" fmla="*/ 426 h 432"/>
                <a:gd name="T70" fmla="*/ 80 w 460"/>
                <a:gd name="T71" fmla="*/ 424 h 432"/>
                <a:gd name="T72" fmla="*/ 94 w 460"/>
                <a:gd name="T73" fmla="*/ 424 h 432"/>
                <a:gd name="T74" fmla="*/ 109 w 460"/>
                <a:gd name="T75" fmla="*/ 409 h 432"/>
                <a:gd name="T76" fmla="*/ 142 w 460"/>
                <a:gd name="T77" fmla="*/ 405 h 432"/>
                <a:gd name="T78" fmla="*/ 159 w 460"/>
                <a:gd name="T79" fmla="*/ 397 h 432"/>
                <a:gd name="T80" fmla="*/ 172 w 460"/>
                <a:gd name="T81" fmla="*/ 391 h 432"/>
                <a:gd name="T82" fmla="*/ 201 w 460"/>
                <a:gd name="T83" fmla="*/ 382 h 432"/>
                <a:gd name="T84" fmla="*/ 211 w 460"/>
                <a:gd name="T85" fmla="*/ 353 h 432"/>
                <a:gd name="T86" fmla="*/ 245 w 460"/>
                <a:gd name="T87" fmla="*/ 341 h 432"/>
                <a:gd name="T88" fmla="*/ 276 w 460"/>
                <a:gd name="T89" fmla="*/ 345 h 432"/>
                <a:gd name="T90" fmla="*/ 278 w 460"/>
                <a:gd name="T91" fmla="*/ 322 h 432"/>
                <a:gd name="T92" fmla="*/ 293 w 460"/>
                <a:gd name="T93" fmla="*/ 307 h 432"/>
                <a:gd name="T94" fmla="*/ 310 w 460"/>
                <a:gd name="T95" fmla="*/ 318 h 432"/>
                <a:gd name="T96" fmla="*/ 318 w 460"/>
                <a:gd name="T97" fmla="*/ 326 h 432"/>
                <a:gd name="T98" fmla="*/ 337 w 460"/>
                <a:gd name="T99" fmla="*/ 332 h 432"/>
                <a:gd name="T100" fmla="*/ 337 w 460"/>
                <a:gd name="T101" fmla="*/ 318 h 432"/>
                <a:gd name="T102" fmla="*/ 318 w 460"/>
                <a:gd name="T103" fmla="*/ 313 h 432"/>
                <a:gd name="T104" fmla="*/ 316 w 460"/>
                <a:gd name="T105" fmla="*/ 301 h 432"/>
                <a:gd name="T106" fmla="*/ 328 w 460"/>
                <a:gd name="T107" fmla="*/ 301 h 432"/>
                <a:gd name="T108" fmla="*/ 343 w 460"/>
                <a:gd name="T109" fmla="*/ 297 h 432"/>
                <a:gd name="T110" fmla="*/ 353 w 460"/>
                <a:gd name="T111" fmla="*/ 303 h 432"/>
                <a:gd name="T112" fmla="*/ 366 w 460"/>
                <a:gd name="T113" fmla="*/ 292 h 432"/>
                <a:gd name="T114" fmla="*/ 374 w 460"/>
                <a:gd name="T115" fmla="*/ 288 h 432"/>
                <a:gd name="T116" fmla="*/ 397 w 460"/>
                <a:gd name="T117" fmla="*/ 280 h 432"/>
                <a:gd name="T118" fmla="*/ 414 w 460"/>
                <a:gd name="T119" fmla="*/ 267 h 432"/>
                <a:gd name="T120" fmla="*/ 431 w 460"/>
                <a:gd name="T121" fmla="*/ 259 h 432"/>
                <a:gd name="T122" fmla="*/ 431 w 460"/>
                <a:gd name="T123" fmla="*/ 244 h 432"/>
                <a:gd name="T124" fmla="*/ 447 w 460"/>
                <a:gd name="T125" fmla="*/ 22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0" h="432">
                  <a:moveTo>
                    <a:pt x="460" y="217"/>
                  </a:moveTo>
                  <a:lnTo>
                    <a:pt x="460" y="217"/>
                  </a:lnTo>
                  <a:lnTo>
                    <a:pt x="458" y="215"/>
                  </a:lnTo>
                  <a:lnTo>
                    <a:pt x="458" y="215"/>
                  </a:lnTo>
                  <a:lnTo>
                    <a:pt x="458" y="213"/>
                  </a:lnTo>
                  <a:lnTo>
                    <a:pt x="456" y="211"/>
                  </a:lnTo>
                  <a:lnTo>
                    <a:pt x="456" y="211"/>
                  </a:lnTo>
                  <a:lnTo>
                    <a:pt x="456" y="211"/>
                  </a:lnTo>
                  <a:lnTo>
                    <a:pt x="454" y="213"/>
                  </a:lnTo>
                  <a:lnTo>
                    <a:pt x="454" y="215"/>
                  </a:lnTo>
                  <a:lnTo>
                    <a:pt x="452" y="215"/>
                  </a:lnTo>
                  <a:lnTo>
                    <a:pt x="452" y="217"/>
                  </a:lnTo>
                  <a:lnTo>
                    <a:pt x="449" y="217"/>
                  </a:lnTo>
                  <a:lnTo>
                    <a:pt x="445" y="217"/>
                  </a:lnTo>
                  <a:lnTo>
                    <a:pt x="445" y="219"/>
                  </a:lnTo>
                  <a:lnTo>
                    <a:pt x="443" y="219"/>
                  </a:lnTo>
                  <a:lnTo>
                    <a:pt x="441" y="221"/>
                  </a:lnTo>
                  <a:lnTo>
                    <a:pt x="439" y="224"/>
                  </a:lnTo>
                  <a:lnTo>
                    <a:pt x="437" y="224"/>
                  </a:lnTo>
                  <a:lnTo>
                    <a:pt x="433" y="221"/>
                  </a:lnTo>
                  <a:lnTo>
                    <a:pt x="431" y="221"/>
                  </a:lnTo>
                  <a:lnTo>
                    <a:pt x="431" y="221"/>
                  </a:lnTo>
                  <a:lnTo>
                    <a:pt x="431" y="221"/>
                  </a:lnTo>
                  <a:lnTo>
                    <a:pt x="429" y="224"/>
                  </a:lnTo>
                  <a:lnTo>
                    <a:pt x="429" y="224"/>
                  </a:lnTo>
                  <a:lnTo>
                    <a:pt x="429" y="224"/>
                  </a:lnTo>
                  <a:lnTo>
                    <a:pt x="427" y="224"/>
                  </a:lnTo>
                  <a:lnTo>
                    <a:pt x="427" y="224"/>
                  </a:lnTo>
                  <a:lnTo>
                    <a:pt x="424" y="224"/>
                  </a:lnTo>
                  <a:lnTo>
                    <a:pt x="420" y="224"/>
                  </a:lnTo>
                  <a:lnTo>
                    <a:pt x="412" y="221"/>
                  </a:lnTo>
                  <a:lnTo>
                    <a:pt x="408" y="224"/>
                  </a:lnTo>
                  <a:lnTo>
                    <a:pt x="404" y="224"/>
                  </a:lnTo>
                  <a:lnTo>
                    <a:pt x="401" y="221"/>
                  </a:lnTo>
                  <a:lnTo>
                    <a:pt x="399" y="221"/>
                  </a:lnTo>
                  <a:lnTo>
                    <a:pt x="397" y="219"/>
                  </a:lnTo>
                  <a:lnTo>
                    <a:pt x="397" y="219"/>
                  </a:lnTo>
                  <a:lnTo>
                    <a:pt x="395" y="219"/>
                  </a:lnTo>
                  <a:lnTo>
                    <a:pt x="395" y="219"/>
                  </a:lnTo>
                  <a:lnTo>
                    <a:pt x="393" y="219"/>
                  </a:lnTo>
                  <a:lnTo>
                    <a:pt x="391" y="221"/>
                  </a:lnTo>
                  <a:lnTo>
                    <a:pt x="389" y="224"/>
                  </a:lnTo>
                  <a:lnTo>
                    <a:pt x="385" y="226"/>
                  </a:lnTo>
                  <a:lnTo>
                    <a:pt x="385" y="226"/>
                  </a:lnTo>
                  <a:lnTo>
                    <a:pt x="383" y="226"/>
                  </a:lnTo>
                  <a:lnTo>
                    <a:pt x="381" y="226"/>
                  </a:lnTo>
                  <a:lnTo>
                    <a:pt x="381" y="221"/>
                  </a:lnTo>
                  <a:lnTo>
                    <a:pt x="378" y="219"/>
                  </a:lnTo>
                  <a:lnTo>
                    <a:pt x="378" y="205"/>
                  </a:lnTo>
                  <a:lnTo>
                    <a:pt x="376" y="205"/>
                  </a:lnTo>
                  <a:lnTo>
                    <a:pt x="374" y="201"/>
                  </a:lnTo>
                  <a:lnTo>
                    <a:pt x="374" y="199"/>
                  </a:lnTo>
                  <a:lnTo>
                    <a:pt x="374" y="196"/>
                  </a:lnTo>
                  <a:lnTo>
                    <a:pt x="374" y="194"/>
                  </a:lnTo>
                  <a:lnTo>
                    <a:pt x="372" y="192"/>
                  </a:lnTo>
                  <a:lnTo>
                    <a:pt x="374" y="190"/>
                  </a:lnTo>
                  <a:lnTo>
                    <a:pt x="374" y="190"/>
                  </a:lnTo>
                  <a:lnTo>
                    <a:pt x="374" y="188"/>
                  </a:lnTo>
                  <a:lnTo>
                    <a:pt x="376" y="188"/>
                  </a:lnTo>
                  <a:lnTo>
                    <a:pt x="376" y="186"/>
                  </a:lnTo>
                  <a:lnTo>
                    <a:pt x="374" y="186"/>
                  </a:lnTo>
                  <a:lnTo>
                    <a:pt x="372" y="186"/>
                  </a:lnTo>
                  <a:lnTo>
                    <a:pt x="372" y="186"/>
                  </a:lnTo>
                  <a:lnTo>
                    <a:pt x="370" y="186"/>
                  </a:lnTo>
                  <a:lnTo>
                    <a:pt x="368" y="188"/>
                  </a:lnTo>
                  <a:lnTo>
                    <a:pt x="366" y="188"/>
                  </a:lnTo>
                  <a:lnTo>
                    <a:pt x="366" y="186"/>
                  </a:lnTo>
                  <a:lnTo>
                    <a:pt x="366" y="186"/>
                  </a:lnTo>
                  <a:lnTo>
                    <a:pt x="364" y="184"/>
                  </a:lnTo>
                  <a:lnTo>
                    <a:pt x="364" y="182"/>
                  </a:lnTo>
                  <a:lnTo>
                    <a:pt x="364" y="182"/>
                  </a:lnTo>
                  <a:lnTo>
                    <a:pt x="364" y="180"/>
                  </a:lnTo>
                  <a:lnTo>
                    <a:pt x="364" y="180"/>
                  </a:lnTo>
                  <a:lnTo>
                    <a:pt x="362" y="180"/>
                  </a:lnTo>
                  <a:lnTo>
                    <a:pt x="362" y="180"/>
                  </a:lnTo>
                  <a:lnTo>
                    <a:pt x="362" y="180"/>
                  </a:lnTo>
                  <a:lnTo>
                    <a:pt x="360" y="180"/>
                  </a:lnTo>
                  <a:lnTo>
                    <a:pt x="360" y="182"/>
                  </a:lnTo>
                  <a:lnTo>
                    <a:pt x="360" y="184"/>
                  </a:lnTo>
                  <a:lnTo>
                    <a:pt x="360" y="184"/>
                  </a:lnTo>
                  <a:lnTo>
                    <a:pt x="360" y="184"/>
                  </a:lnTo>
                  <a:lnTo>
                    <a:pt x="358" y="184"/>
                  </a:lnTo>
                  <a:lnTo>
                    <a:pt x="358" y="184"/>
                  </a:lnTo>
                  <a:lnTo>
                    <a:pt x="355" y="184"/>
                  </a:lnTo>
                  <a:lnTo>
                    <a:pt x="353" y="184"/>
                  </a:lnTo>
                  <a:lnTo>
                    <a:pt x="353" y="184"/>
                  </a:lnTo>
                  <a:lnTo>
                    <a:pt x="351" y="182"/>
                  </a:lnTo>
                  <a:lnTo>
                    <a:pt x="351" y="182"/>
                  </a:lnTo>
                  <a:lnTo>
                    <a:pt x="353" y="180"/>
                  </a:lnTo>
                  <a:lnTo>
                    <a:pt x="353" y="180"/>
                  </a:lnTo>
                  <a:lnTo>
                    <a:pt x="353" y="178"/>
                  </a:lnTo>
                  <a:lnTo>
                    <a:pt x="355" y="178"/>
                  </a:lnTo>
                  <a:lnTo>
                    <a:pt x="355" y="178"/>
                  </a:lnTo>
                  <a:lnTo>
                    <a:pt x="358" y="176"/>
                  </a:lnTo>
                  <a:lnTo>
                    <a:pt x="358" y="176"/>
                  </a:lnTo>
                  <a:lnTo>
                    <a:pt x="355" y="173"/>
                  </a:lnTo>
                  <a:lnTo>
                    <a:pt x="353" y="171"/>
                  </a:lnTo>
                  <a:lnTo>
                    <a:pt x="351" y="165"/>
                  </a:lnTo>
                  <a:lnTo>
                    <a:pt x="351" y="161"/>
                  </a:lnTo>
                  <a:lnTo>
                    <a:pt x="349" y="159"/>
                  </a:lnTo>
                  <a:lnTo>
                    <a:pt x="349" y="159"/>
                  </a:lnTo>
                  <a:lnTo>
                    <a:pt x="347" y="157"/>
                  </a:lnTo>
                  <a:lnTo>
                    <a:pt x="345" y="155"/>
                  </a:lnTo>
                  <a:lnTo>
                    <a:pt x="343" y="153"/>
                  </a:lnTo>
                  <a:lnTo>
                    <a:pt x="343" y="150"/>
                  </a:lnTo>
                  <a:lnTo>
                    <a:pt x="337" y="144"/>
                  </a:lnTo>
                  <a:lnTo>
                    <a:pt x="335" y="142"/>
                  </a:lnTo>
                  <a:lnTo>
                    <a:pt x="335" y="142"/>
                  </a:lnTo>
                  <a:lnTo>
                    <a:pt x="333" y="140"/>
                  </a:lnTo>
                  <a:lnTo>
                    <a:pt x="330" y="140"/>
                  </a:lnTo>
                  <a:lnTo>
                    <a:pt x="328" y="138"/>
                  </a:lnTo>
                  <a:lnTo>
                    <a:pt x="328" y="138"/>
                  </a:lnTo>
                  <a:lnTo>
                    <a:pt x="326" y="138"/>
                  </a:lnTo>
                  <a:lnTo>
                    <a:pt x="322" y="138"/>
                  </a:lnTo>
                  <a:lnTo>
                    <a:pt x="320" y="140"/>
                  </a:lnTo>
                  <a:lnTo>
                    <a:pt x="318" y="138"/>
                  </a:lnTo>
                  <a:lnTo>
                    <a:pt x="318" y="138"/>
                  </a:lnTo>
                  <a:lnTo>
                    <a:pt x="318" y="136"/>
                  </a:lnTo>
                  <a:lnTo>
                    <a:pt x="316" y="136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4" y="138"/>
                  </a:lnTo>
                  <a:lnTo>
                    <a:pt x="314" y="136"/>
                  </a:lnTo>
                  <a:lnTo>
                    <a:pt x="312" y="136"/>
                  </a:lnTo>
                  <a:lnTo>
                    <a:pt x="312" y="134"/>
                  </a:lnTo>
                  <a:lnTo>
                    <a:pt x="312" y="134"/>
                  </a:lnTo>
                  <a:lnTo>
                    <a:pt x="310" y="132"/>
                  </a:lnTo>
                  <a:lnTo>
                    <a:pt x="310" y="130"/>
                  </a:lnTo>
                  <a:lnTo>
                    <a:pt x="310" y="130"/>
                  </a:lnTo>
                  <a:lnTo>
                    <a:pt x="310" y="128"/>
                  </a:lnTo>
                  <a:lnTo>
                    <a:pt x="310" y="128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305" y="125"/>
                  </a:lnTo>
                  <a:lnTo>
                    <a:pt x="303" y="128"/>
                  </a:lnTo>
                  <a:lnTo>
                    <a:pt x="303" y="128"/>
                  </a:lnTo>
                  <a:lnTo>
                    <a:pt x="295" y="128"/>
                  </a:lnTo>
                  <a:lnTo>
                    <a:pt x="287" y="128"/>
                  </a:lnTo>
                  <a:lnTo>
                    <a:pt x="287" y="128"/>
                  </a:lnTo>
                  <a:lnTo>
                    <a:pt x="284" y="123"/>
                  </a:lnTo>
                  <a:lnTo>
                    <a:pt x="284" y="123"/>
                  </a:lnTo>
                  <a:lnTo>
                    <a:pt x="282" y="121"/>
                  </a:lnTo>
                  <a:lnTo>
                    <a:pt x="278" y="119"/>
                  </a:lnTo>
                  <a:lnTo>
                    <a:pt x="276" y="117"/>
                  </a:lnTo>
                  <a:lnTo>
                    <a:pt x="270" y="115"/>
                  </a:lnTo>
                  <a:lnTo>
                    <a:pt x="270" y="113"/>
                  </a:lnTo>
                  <a:lnTo>
                    <a:pt x="274" y="111"/>
                  </a:lnTo>
                  <a:lnTo>
                    <a:pt x="274" y="109"/>
                  </a:lnTo>
                  <a:lnTo>
                    <a:pt x="274" y="107"/>
                  </a:lnTo>
                  <a:lnTo>
                    <a:pt x="274" y="102"/>
                  </a:lnTo>
                  <a:lnTo>
                    <a:pt x="274" y="98"/>
                  </a:lnTo>
                  <a:lnTo>
                    <a:pt x="272" y="92"/>
                  </a:lnTo>
                  <a:lnTo>
                    <a:pt x="272" y="90"/>
                  </a:lnTo>
                  <a:lnTo>
                    <a:pt x="266" y="90"/>
                  </a:lnTo>
                  <a:lnTo>
                    <a:pt x="266" y="90"/>
                  </a:lnTo>
                  <a:lnTo>
                    <a:pt x="264" y="86"/>
                  </a:lnTo>
                  <a:lnTo>
                    <a:pt x="266" y="84"/>
                  </a:lnTo>
                  <a:lnTo>
                    <a:pt x="268" y="82"/>
                  </a:lnTo>
                  <a:lnTo>
                    <a:pt x="270" y="77"/>
                  </a:lnTo>
                  <a:lnTo>
                    <a:pt x="272" y="77"/>
                  </a:lnTo>
                  <a:lnTo>
                    <a:pt x="272" y="75"/>
                  </a:lnTo>
                  <a:lnTo>
                    <a:pt x="272" y="73"/>
                  </a:lnTo>
                  <a:lnTo>
                    <a:pt x="272" y="71"/>
                  </a:lnTo>
                  <a:lnTo>
                    <a:pt x="272" y="69"/>
                  </a:lnTo>
                  <a:lnTo>
                    <a:pt x="272" y="67"/>
                  </a:lnTo>
                  <a:lnTo>
                    <a:pt x="272" y="67"/>
                  </a:lnTo>
                  <a:lnTo>
                    <a:pt x="272" y="67"/>
                  </a:lnTo>
                  <a:lnTo>
                    <a:pt x="272" y="67"/>
                  </a:lnTo>
                  <a:lnTo>
                    <a:pt x="272" y="65"/>
                  </a:lnTo>
                  <a:lnTo>
                    <a:pt x="274" y="65"/>
                  </a:lnTo>
                  <a:lnTo>
                    <a:pt x="274" y="63"/>
                  </a:lnTo>
                  <a:lnTo>
                    <a:pt x="274" y="61"/>
                  </a:lnTo>
                  <a:lnTo>
                    <a:pt x="274" y="59"/>
                  </a:lnTo>
                  <a:lnTo>
                    <a:pt x="274" y="59"/>
                  </a:lnTo>
                  <a:lnTo>
                    <a:pt x="274" y="57"/>
                  </a:lnTo>
                  <a:lnTo>
                    <a:pt x="274" y="52"/>
                  </a:lnTo>
                  <a:lnTo>
                    <a:pt x="274" y="50"/>
                  </a:lnTo>
                  <a:lnTo>
                    <a:pt x="274" y="50"/>
                  </a:lnTo>
                  <a:lnTo>
                    <a:pt x="274" y="48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72" y="46"/>
                  </a:lnTo>
                  <a:lnTo>
                    <a:pt x="272" y="44"/>
                  </a:lnTo>
                  <a:lnTo>
                    <a:pt x="272" y="44"/>
                  </a:lnTo>
                  <a:lnTo>
                    <a:pt x="270" y="42"/>
                  </a:lnTo>
                  <a:lnTo>
                    <a:pt x="270" y="42"/>
                  </a:lnTo>
                  <a:lnTo>
                    <a:pt x="270" y="42"/>
                  </a:lnTo>
                  <a:lnTo>
                    <a:pt x="268" y="42"/>
                  </a:lnTo>
                  <a:lnTo>
                    <a:pt x="266" y="42"/>
                  </a:lnTo>
                  <a:lnTo>
                    <a:pt x="266" y="42"/>
                  </a:lnTo>
                  <a:lnTo>
                    <a:pt x="266" y="40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1" y="38"/>
                  </a:lnTo>
                  <a:lnTo>
                    <a:pt x="261" y="36"/>
                  </a:lnTo>
                  <a:lnTo>
                    <a:pt x="259" y="34"/>
                  </a:lnTo>
                  <a:lnTo>
                    <a:pt x="259" y="34"/>
                  </a:lnTo>
                  <a:lnTo>
                    <a:pt x="257" y="31"/>
                  </a:lnTo>
                  <a:lnTo>
                    <a:pt x="251" y="31"/>
                  </a:lnTo>
                  <a:lnTo>
                    <a:pt x="249" y="31"/>
                  </a:lnTo>
                  <a:lnTo>
                    <a:pt x="249" y="31"/>
                  </a:lnTo>
                  <a:lnTo>
                    <a:pt x="249" y="31"/>
                  </a:lnTo>
                  <a:lnTo>
                    <a:pt x="241" y="34"/>
                  </a:lnTo>
                  <a:lnTo>
                    <a:pt x="241" y="36"/>
                  </a:lnTo>
                  <a:lnTo>
                    <a:pt x="239" y="36"/>
                  </a:lnTo>
                  <a:lnTo>
                    <a:pt x="239" y="36"/>
                  </a:lnTo>
                  <a:lnTo>
                    <a:pt x="239" y="38"/>
                  </a:lnTo>
                  <a:lnTo>
                    <a:pt x="239" y="38"/>
                  </a:lnTo>
                  <a:lnTo>
                    <a:pt x="239" y="40"/>
                  </a:lnTo>
                  <a:lnTo>
                    <a:pt x="239" y="40"/>
                  </a:lnTo>
                  <a:lnTo>
                    <a:pt x="236" y="40"/>
                  </a:lnTo>
                  <a:lnTo>
                    <a:pt x="236" y="40"/>
                  </a:lnTo>
                  <a:lnTo>
                    <a:pt x="236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2" y="40"/>
                  </a:lnTo>
                  <a:lnTo>
                    <a:pt x="232" y="38"/>
                  </a:lnTo>
                  <a:lnTo>
                    <a:pt x="232" y="38"/>
                  </a:lnTo>
                  <a:lnTo>
                    <a:pt x="228" y="38"/>
                  </a:lnTo>
                  <a:lnTo>
                    <a:pt x="228" y="38"/>
                  </a:lnTo>
                  <a:lnTo>
                    <a:pt x="228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16" y="38"/>
                  </a:lnTo>
                  <a:lnTo>
                    <a:pt x="216" y="36"/>
                  </a:lnTo>
                  <a:lnTo>
                    <a:pt x="216" y="34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03" y="31"/>
                  </a:lnTo>
                  <a:lnTo>
                    <a:pt x="203" y="31"/>
                  </a:lnTo>
                  <a:lnTo>
                    <a:pt x="203" y="31"/>
                  </a:lnTo>
                  <a:lnTo>
                    <a:pt x="201" y="31"/>
                  </a:lnTo>
                  <a:lnTo>
                    <a:pt x="201" y="27"/>
                  </a:lnTo>
                  <a:lnTo>
                    <a:pt x="199" y="27"/>
                  </a:lnTo>
                  <a:lnTo>
                    <a:pt x="199" y="27"/>
                  </a:lnTo>
                  <a:lnTo>
                    <a:pt x="197" y="25"/>
                  </a:lnTo>
                  <a:lnTo>
                    <a:pt x="195" y="25"/>
                  </a:lnTo>
                  <a:lnTo>
                    <a:pt x="195" y="25"/>
                  </a:lnTo>
                  <a:lnTo>
                    <a:pt x="188" y="27"/>
                  </a:lnTo>
                  <a:lnTo>
                    <a:pt x="184" y="29"/>
                  </a:lnTo>
                  <a:lnTo>
                    <a:pt x="184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80" y="34"/>
                  </a:lnTo>
                  <a:lnTo>
                    <a:pt x="180" y="34"/>
                  </a:lnTo>
                  <a:lnTo>
                    <a:pt x="178" y="34"/>
                  </a:lnTo>
                  <a:lnTo>
                    <a:pt x="176" y="34"/>
                  </a:lnTo>
                  <a:lnTo>
                    <a:pt x="176" y="34"/>
                  </a:lnTo>
                  <a:lnTo>
                    <a:pt x="176" y="34"/>
                  </a:lnTo>
                  <a:lnTo>
                    <a:pt x="176" y="34"/>
                  </a:lnTo>
                  <a:lnTo>
                    <a:pt x="174" y="34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70" y="29"/>
                  </a:lnTo>
                  <a:lnTo>
                    <a:pt x="167" y="27"/>
                  </a:lnTo>
                  <a:lnTo>
                    <a:pt x="165" y="27"/>
                  </a:lnTo>
                  <a:lnTo>
                    <a:pt x="165" y="27"/>
                  </a:lnTo>
                  <a:lnTo>
                    <a:pt x="165" y="25"/>
                  </a:lnTo>
                  <a:lnTo>
                    <a:pt x="163" y="25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9" y="15"/>
                  </a:lnTo>
                  <a:lnTo>
                    <a:pt x="157" y="13"/>
                  </a:lnTo>
                  <a:lnTo>
                    <a:pt x="155" y="13"/>
                  </a:lnTo>
                  <a:lnTo>
                    <a:pt x="151" y="13"/>
                  </a:lnTo>
                  <a:lnTo>
                    <a:pt x="149" y="13"/>
                  </a:lnTo>
                  <a:lnTo>
                    <a:pt x="149" y="13"/>
                  </a:lnTo>
                  <a:lnTo>
                    <a:pt x="145" y="11"/>
                  </a:lnTo>
                  <a:lnTo>
                    <a:pt x="138" y="8"/>
                  </a:lnTo>
                  <a:lnTo>
                    <a:pt x="136" y="8"/>
                  </a:lnTo>
                  <a:lnTo>
                    <a:pt x="134" y="8"/>
                  </a:lnTo>
                  <a:lnTo>
                    <a:pt x="134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28" y="6"/>
                  </a:lnTo>
                  <a:lnTo>
                    <a:pt x="128" y="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6" y="8"/>
                  </a:lnTo>
                  <a:lnTo>
                    <a:pt x="126" y="11"/>
                  </a:lnTo>
                  <a:lnTo>
                    <a:pt x="124" y="11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7" y="6"/>
                  </a:lnTo>
                  <a:lnTo>
                    <a:pt x="115" y="4"/>
                  </a:lnTo>
                  <a:lnTo>
                    <a:pt x="115" y="2"/>
                  </a:lnTo>
                  <a:lnTo>
                    <a:pt x="115" y="2"/>
                  </a:lnTo>
                  <a:lnTo>
                    <a:pt x="113" y="2"/>
                  </a:lnTo>
                  <a:lnTo>
                    <a:pt x="109" y="0"/>
                  </a:lnTo>
                  <a:lnTo>
                    <a:pt x="109" y="2"/>
                  </a:lnTo>
                  <a:lnTo>
                    <a:pt x="109" y="4"/>
                  </a:lnTo>
                  <a:lnTo>
                    <a:pt x="113" y="15"/>
                  </a:lnTo>
                  <a:lnTo>
                    <a:pt x="113" y="15"/>
                  </a:lnTo>
                  <a:lnTo>
                    <a:pt x="115" y="15"/>
                  </a:lnTo>
                  <a:lnTo>
                    <a:pt x="115" y="15"/>
                  </a:lnTo>
                  <a:lnTo>
                    <a:pt x="117" y="17"/>
                  </a:lnTo>
                  <a:lnTo>
                    <a:pt x="117" y="17"/>
                  </a:lnTo>
                  <a:lnTo>
                    <a:pt x="117" y="19"/>
                  </a:lnTo>
                  <a:lnTo>
                    <a:pt x="117" y="19"/>
                  </a:lnTo>
                  <a:lnTo>
                    <a:pt x="115" y="21"/>
                  </a:lnTo>
                  <a:lnTo>
                    <a:pt x="115" y="21"/>
                  </a:lnTo>
                  <a:lnTo>
                    <a:pt x="115" y="21"/>
                  </a:lnTo>
                  <a:lnTo>
                    <a:pt x="111" y="23"/>
                  </a:lnTo>
                  <a:lnTo>
                    <a:pt x="111" y="25"/>
                  </a:lnTo>
                  <a:lnTo>
                    <a:pt x="109" y="27"/>
                  </a:lnTo>
                  <a:lnTo>
                    <a:pt x="109" y="29"/>
                  </a:lnTo>
                  <a:lnTo>
                    <a:pt x="107" y="31"/>
                  </a:lnTo>
                  <a:lnTo>
                    <a:pt x="107" y="34"/>
                  </a:lnTo>
                  <a:lnTo>
                    <a:pt x="107" y="36"/>
                  </a:lnTo>
                  <a:lnTo>
                    <a:pt x="107" y="42"/>
                  </a:lnTo>
                  <a:lnTo>
                    <a:pt x="107" y="42"/>
                  </a:lnTo>
                  <a:lnTo>
                    <a:pt x="107" y="44"/>
                  </a:lnTo>
                  <a:lnTo>
                    <a:pt x="107" y="44"/>
                  </a:lnTo>
                  <a:lnTo>
                    <a:pt x="105" y="44"/>
                  </a:lnTo>
                  <a:lnTo>
                    <a:pt x="105" y="46"/>
                  </a:lnTo>
                  <a:lnTo>
                    <a:pt x="101" y="46"/>
                  </a:lnTo>
                  <a:lnTo>
                    <a:pt x="99" y="46"/>
                  </a:lnTo>
                  <a:lnTo>
                    <a:pt x="99" y="46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57"/>
                  </a:lnTo>
                  <a:lnTo>
                    <a:pt x="94" y="57"/>
                  </a:lnTo>
                  <a:lnTo>
                    <a:pt x="94" y="63"/>
                  </a:lnTo>
                  <a:lnTo>
                    <a:pt x="94" y="63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2" y="67"/>
                  </a:lnTo>
                  <a:lnTo>
                    <a:pt x="88" y="67"/>
                  </a:lnTo>
                  <a:lnTo>
                    <a:pt x="88" y="67"/>
                  </a:lnTo>
                  <a:lnTo>
                    <a:pt x="86" y="67"/>
                  </a:lnTo>
                  <a:lnTo>
                    <a:pt x="86" y="67"/>
                  </a:lnTo>
                  <a:lnTo>
                    <a:pt x="86" y="67"/>
                  </a:lnTo>
                  <a:lnTo>
                    <a:pt x="84" y="67"/>
                  </a:lnTo>
                  <a:lnTo>
                    <a:pt x="82" y="67"/>
                  </a:lnTo>
                  <a:lnTo>
                    <a:pt x="82" y="67"/>
                  </a:lnTo>
                  <a:lnTo>
                    <a:pt x="80" y="67"/>
                  </a:lnTo>
                  <a:lnTo>
                    <a:pt x="78" y="65"/>
                  </a:lnTo>
                  <a:lnTo>
                    <a:pt x="78" y="65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3" y="61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69" y="61"/>
                  </a:lnTo>
                  <a:lnTo>
                    <a:pt x="69" y="61"/>
                  </a:lnTo>
                  <a:lnTo>
                    <a:pt x="67" y="61"/>
                  </a:lnTo>
                  <a:lnTo>
                    <a:pt x="67" y="61"/>
                  </a:lnTo>
                  <a:lnTo>
                    <a:pt x="65" y="61"/>
                  </a:lnTo>
                  <a:lnTo>
                    <a:pt x="65" y="61"/>
                  </a:lnTo>
                  <a:lnTo>
                    <a:pt x="65" y="61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3" y="65"/>
                  </a:lnTo>
                  <a:lnTo>
                    <a:pt x="63" y="65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5" y="67"/>
                  </a:lnTo>
                  <a:lnTo>
                    <a:pt x="63" y="69"/>
                  </a:lnTo>
                  <a:lnTo>
                    <a:pt x="61" y="69"/>
                  </a:lnTo>
                  <a:lnTo>
                    <a:pt x="61" y="71"/>
                  </a:lnTo>
                  <a:lnTo>
                    <a:pt x="61" y="75"/>
                  </a:lnTo>
                  <a:lnTo>
                    <a:pt x="59" y="77"/>
                  </a:lnTo>
                  <a:lnTo>
                    <a:pt x="59" y="77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8"/>
                  </a:lnTo>
                  <a:lnTo>
                    <a:pt x="53" y="88"/>
                  </a:lnTo>
                  <a:lnTo>
                    <a:pt x="51" y="90"/>
                  </a:lnTo>
                  <a:lnTo>
                    <a:pt x="51" y="90"/>
                  </a:lnTo>
                  <a:lnTo>
                    <a:pt x="51" y="90"/>
                  </a:lnTo>
                  <a:lnTo>
                    <a:pt x="51" y="92"/>
                  </a:lnTo>
                  <a:lnTo>
                    <a:pt x="53" y="94"/>
                  </a:lnTo>
                  <a:lnTo>
                    <a:pt x="53" y="94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5" y="96"/>
                  </a:lnTo>
                  <a:lnTo>
                    <a:pt x="55" y="96"/>
                  </a:lnTo>
                  <a:lnTo>
                    <a:pt x="57" y="96"/>
                  </a:lnTo>
                  <a:lnTo>
                    <a:pt x="57" y="98"/>
                  </a:lnTo>
                  <a:lnTo>
                    <a:pt x="57" y="98"/>
                  </a:lnTo>
                  <a:lnTo>
                    <a:pt x="57" y="98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7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0"/>
                  </a:lnTo>
                  <a:lnTo>
                    <a:pt x="59" y="102"/>
                  </a:lnTo>
                  <a:lnTo>
                    <a:pt x="59" y="102"/>
                  </a:lnTo>
                  <a:lnTo>
                    <a:pt x="59" y="105"/>
                  </a:lnTo>
                  <a:lnTo>
                    <a:pt x="61" y="105"/>
                  </a:lnTo>
                  <a:lnTo>
                    <a:pt x="61" y="107"/>
                  </a:lnTo>
                  <a:lnTo>
                    <a:pt x="65" y="109"/>
                  </a:lnTo>
                  <a:lnTo>
                    <a:pt x="67" y="111"/>
                  </a:lnTo>
                  <a:lnTo>
                    <a:pt x="67" y="111"/>
                  </a:lnTo>
                  <a:lnTo>
                    <a:pt x="67" y="111"/>
                  </a:lnTo>
                  <a:lnTo>
                    <a:pt x="67" y="113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3" y="113"/>
                  </a:lnTo>
                  <a:lnTo>
                    <a:pt x="63" y="115"/>
                  </a:lnTo>
                  <a:lnTo>
                    <a:pt x="61" y="115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57" y="119"/>
                  </a:lnTo>
                  <a:lnTo>
                    <a:pt x="55" y="125"/>
                  </a:lnTo>
                  <a:lnTo>
                    <a:pt x="55" y="128"/>
                  </a:lnTo>
                  <a:lnTo>
                    <a:pt x="53" y="128"/>
                  </a:lnTo>
                  <a:lnTo>
                    <a:pt x="53" y="128"/>
                  </a:lnTo>
                  <a:lnTo>
                    <a:pt x="51" y="128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6" y="128"/>
                  </a:lnTo>
                  <a:lnTo>
                    <a:pt x="46" y="130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6" y="132"/>
                  </a:lnTo>
                  <a:lnTo>
                    <a:pt x="46" y="134"/>
                  </a:lnTo>
                  <a:lnTo>
                    <a:pt x="46" y="136"/>
                  </a:lnTo>
                  <a:lnTo>
                    <a:pt x="46" y="138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4" y="142"/>
                  </a:lnTo>
                  <a:lnTo>
                    <a:pt x="42" y="142"/>
                  </a:lnTo>
                  <a:lnTo>
                    <a:pt x="42" y="142"/>
                  </a:lnTo>
                  <a:lnTo>
                    <a:pt x="38" y="142"/>
                  </a:lnTo>
                  <a:lnTo>
                    <a:pt x="36" y="142"/>
                  </a:lnTo>
                  <a:lnTo>
                    <a:pt x="36" y="142"/>
                  </a:lnTo>
                  <a:lnTo>
                    <a:pt x="34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4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32" y="153"/>
                  </a:lnTo>
                  <a:lnTo>
                    <a:pt x="30" y="153"/>
                  </a:lnTo>
                  <a:lnTo>
                    <a:pt x="30" y="155"/>
                  </a:lnTo>
                  <a:lnTo>
                    <a:pt x="30" y="157"/>
                  </a:lnTo>
                  <a:lnTo>
                    <a:pt x="30" y="157"/>
                  </a:lnTo>
                  <a:lnTo>
                    <a:pt x="28" y="159"/>
                  </a:lnTo>
                  <a:lnTo>
                    <a:pt x="28" y="159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25" y="161"/>
                  </a:lnTo>
                  <a:lnTo>
                    <a:pt x="30" y="165"/>
                  </a:lnTo>
                  <a:lnTo>
                    <a:pt x="32" y="165"/>
                  </a:lnTo>
                  <a:lnTo>
                    <a:pt x="32" y="165"/>
                  </a:lnTo>
                  <a:lnTo>
                    <a:pt x="32" y="167"/>
                  </a:lnTo>
                  <a:lnTo>
                    <a:pt x="30" y="169"/>
                  </a:lnTo>
                  <a:lnTo>
                    <a:pt x="34" y="171"/>
                  </a:lnTo>
                  <a:lnTo>
                    <a:pt x="34" y="171"/>
                  </a:lnTo>
                  <a:lnTo>
                    <a:pt x="34" y="173"/>
                  </a:lnTo>
                  <a:lnTo>
                    <a:pt x="34" y="173"/>
                  </a:lnTo>
                  <a:lnTo>
                    <a:pt x="32" y="176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4" y="184"/>
                  </a:lnTo>
                  <a:lnTo>
                    <a:pt x="36" y="188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34" y="190"/>
                  </a:lnTo>
                  <a:lnTo>
                    <a:pt x="34" y="190"/>
                  </a:lnTo>
                  <a:lnTo>
                    <a:pt x="32" y="190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32" y="194"/>
                  </a:lnTo>
                  <a:lnTo>
                    <a:pt x="32" y="194"/>
                  </a:lnTo>
                  <a:lnTo>
                    <a:pt x="36" y="196"/>
                  </a:lnTo>
                  <a:lnTo>
                    <a:pt x="36" y="199"/>
                  </a:lnTo>
                  <a:lnTo>
                    <a:pt x="36" y="201"/>
                  </a:lnTo>
                  <a:lnTo>
                    <a:pt x="38" y="203"/>
                  </a:lnTo>
                  <a:lnTo>
                    <a:pt x="38" y="207"/>
                  </a:lnTo>
                  <a:lnTo>
                    <a:pt x="38" y="209"/>
                  </a:lnTo>
                  <a:lnTo>
                    <a:pt x="38" y="209"/>
                  </a:lnTo>
                  <a:lnTo>
                    <a:pt x="38" y="209"/>
                  </a:lnTo>
                  <a:lnTo>
                    <a:pt x="32" y="215"/>
                  </a:lnTo>
                  <a:lnTo>
                    <a:pt x="30" y="217"/>
                  </a:lnTo>
                  <a:lnTo>
                    <a:pt x="30" y="217"/>
                  </a:lnTo>
                  <a:lnTo>
                    <a:pt x="28" y="217"/>
                  </a:lnTo>
                  <a:lnTo>
                    <a:pt x="28" y="217"/>
                  </a:lnTo>
                  <a:lnTo>
                    <a:pt x="28" y="219"/>
                  </a:lnTo>
                  <a:lnTo>
                    <a:pt x="25" y="219"/>
                  </a:lnTo>
                  <a:lnTo>
                    <a:pt x="25" y="221"/>
                  </a:lnTo>
                  <a:lnTo>
                    <a:pt x="25" y="221"/>
                  </a:lnTo>
                  <a:lnTo>
                    <a:pt x="25" y="221"/>
                  </a:lnTo>
                  <a:lnTo>
                    <a:pt x="25" y="221"/>
                  </a:lnTo>
                  <a:lnTo>
                    <a:pt x="25" y="224"/>
                  </a:lnTo>
                  <a:lnTo>
                    <a:pt x="28" y="224"/>
                  </a:lnTo>
                  <a:lnTo>
                    <a:pt x="28" y="226"/>
                  </a:lnTo>
                  <a:lnTo>
                    <a:pt x="28" y="226"/>
                  </a:lnTo>
                  <a:lnTo>
                    <a:pt x="30" y="228"/>
                  </a:lnTo>
                  <a:lnTo>
                    <a:pt x="28" y="228"/>
                  </a:lnTo>
                  <a:lnTo>
                    <a:pt x="28" y="230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4"/>
                  </a:lnTo>
                  <a:lnTo>
                    <a:pt x="17" y="238"/>
                  </a:lnTo>
                  <a:lnTo>
                    <a:pt x="17" y="240"/>
                  </a:lnTo>
                  <a:lnTo>
                    <a:pt x="17" y="242"/>
                  </a:lnTo>
                  <a:lnTo>
                    <a:pt x="21" y="244"/>
                  </a:lnTo>
                  <a:lnTo>
                    <a:pt x="21" y="244"/>
                  </a:lnTo>
                  <a:lnTo>
                    <a:pt x="23" y="247"/>
                  </a:lnTo>
                  <a:lnTo>
                    <a:pt x="25" y="247"/>
                  </a:lnTo>
                  <a:lnTo>
                    <a:pt x="25" y="247"/>
                  </a:lnTo>
                  <a:lnTo>
                    <a:pt x="28" y="247"/>
                  </a:lnTo>
                  <a:lnTo>
                    <a:pt x="30" y="247"/>
                  </a:lnTo>
                  <a:lnTo>
                    <a:pt x="30" y="247"/>
                  </a:lnTo>
                  <a:lnTo>
                    <a:pt x="34" y="247"/>
                  </a:lnTo>
                  <a:lnTo>
                    <a:pt x="34" y="249"/>
                  </a:lnTo>
                  <a:lnTo>
                    <a:pt x="34" y="251"/>
                  </a:lnTo>
                  <a:lnTo>
                    <a:pt x="36" y="251"/>
                  </a:lnTo>
                  <a:lnTo>
                    <a:pt x="36" y="251"/>
                  </a:lnTo>
                  <a:lnTo>
                    <a:pt x="38" y="249"/>
                  </a:lnTo>
                  <a:lnTo>
                    <a:pt x="40" y="249"/>
                  </a:lnTo>
                  <a:lnTo>
                    <a:pt x="40" y="247"/>
                  </a:lnTo>
                  <a:lnTo>
                    <a:pt x="42" y="247"/>
                  </a:lnTo>
                  <a:lnTo>
                    <a:pt x="44" y="247"/>
                  </a:lnTo>
                  <a:lnTo>
                    <a:pt x="44" y="249"/>
                  </a:lnTo>
                  <a:lnTo>
                    <a:pt x="44" y="249"/>
                  </a:lnTo>
                  <a:lnTo>
                    <a:pt x="40" y="255"/>
                  </a:lnTo>
                  <a:lnTo>
                    <a:pt x="40" y="255"/>
                  </a:lnTo>
                  <a:lnTo>
                    <a:pt x="40" y="255"/>
                  </a:lnTo>
                  <a:lnTo>
                    <a:pt x="36" y="257"/>
                  </a:lnTo>
                  <a:lnTo>
                    <a:pt x="34" y="257"/>
                  </a:lnTo>
                  <a:lnTo>
                    <a:pt x="34" y="259"/>
                  </a:lnTo>
                  <a:lnTo>
                    <a:pt x="34" y="259"/>
                  </a:lnTo>
                  <a:lnTo>
                    <a:pt x="32" y="261"/>
                  </a:lnTo>
                  <a:lnTo>
                    <a:pt x="32" y="261"/>
                  </a:lnTo>
                  <a:lnTo>
                    <a:pt x="30" y="261"/>
                  </a:lnTo>
                  <a:lnTo>
                    <a:pt x="30" y="261"/>
                  </a:lnTo>
                  <a:lnTo>
                    <a:pt x="28" y="263"/>
                  </a:lnTo>
                  <a:lnTo>
                    <a:pt x="28" y="263"/>
                  </a:lnTo>
                  <a:lnTo>
                    <a:pt x="25" y="265"/>
                  </a:lnTo>
                  <a:lnTo>
                    <a:pt x="25" y="267"/>
                  </a:lnTo>
                  <a:lnTo>
                    <a:pt x="13" y="284"/>
                  </a:lnTo>
                  <a:lnTo>
                    <a:pt x="11" y="288"/>
                  </a:lnTo>
                  <a:lnTo>
                    <a:pt x="11" y="288"/>
                  </a:lnTo>
                  <a:lnTo>
                    <a:pt x="13" y="290"/>
                  </a:lnTo>
                  <a:lnTo>
                    <a:pt x="13" y="290"/>
                  </a:lnTo>
                  <a:lnTo>
                    <a:pt x="13" y="290"/>
                  </a:lnTo>
                  <a:lnTo>
                    <a:pt x="15" y="292"/>
                  </a:lnTo>
                  <a:lnTo>
                    <a:pt x="17" y="292"/>
                  </a:lnTo>
                  <a:lnTo>
                    <a:pt x="17" y="292"/>
                  </a:lnTo>
                  <a:lnTo>
                    <a:pt x="17" y="295"/>
                  </a:lnTo>
                  <a:lnTo>
                    <a:pt x="19" y="299"/>
                  </a:lnTo>
                  <a:lnTo>
                    <a:pt x="19" y="299"/>
                  </a:lnTo>
                  <a:lnTo>
                    <a:pt x="21" y="303"/>
                  </a:lnTo>
                  <a:lnTo>
                    <a:pt x="21" y="305"/>
                  </a:lnTo>
                  <a:lnTo>
                    <a:pt x="21" y="307"/>
                  </a:lnTo>
                  <a:lnTo>
                    <a:pt x="21" y="309"/>
                  </a:lnTo>
                  <a:lnTo>
                    <a:pt x="19" y="311"/>
                  </a:lnTo>
                  <a:lnTo>
                    <a:pt x="19" y="313"/>
                  </a:lnTo>
                  <a:lnTo>
                    <a:pt x="19" y="315"/>
                  </a:lnTo>
                  <a:lnTo>
                    <a:pt x="19" y="328"/>
                  </a:lnTo>
                  <a:lnTo>
                    <a:pt x="19" y="330"/>
                  </a:lnTo>
                  <a:lnTo>
                    <a:pt x="17" y="330"/>
                  </a:lnTo>
                  <a:lnTo>
                    <a:pt x="17" y="330"/>
                  </a:lnTo>
                  <a:lnTo>
                    <a:pt x="17" y="332"/>
                  </a:lnTo>
                  <a:lnTo>
                    <a:pt x="17" y="336"/>
                  </a:lnTo>
                  <a:lnTo>
                    <a:pt x="17" y="336"/>
                  </a:lnTo>
                  <a:lnTo>
                    <a:pt x="17" y="338"/>
                  </a:lnTo>
                  <a:lnTo>
                    <a:pt x="17" y="338"/>
                  </a:lnTo>
                  <a:lnTo>
                    <a:pt x="19" y="338"/>
                  </a:lnTo>
                  <a:lnTo>
                    <a:pt x="19" y="341"/>
                  </a:lnTo>
                  <a:lnTo>
                    <a:pt x="19" y="341"/>
                  </a:lnTo>
                  <a:lnTo>
                    <a:pt x="19" y="341"/>
                  </a:lnTo>
                  <a:lnTo>
                    <a:pt x="17" y="343"/>
                  </a:lnTo>
                  <a:lnTo>
                    <a:pt x="17" y="343"/>
                  </a:lnTo>
                  <a:lnTo>
                    <a:pt x="17" y="345"/>
                  </a:lnTo>
                  <a:lnTo>
                    <a:pt x="17" y="345"/>
                  </a:lnTo>
                  <a:lnTo>
                    <a:pt x="17" y="345"/>
                  </a:lnTo>
                  <a:lnTo>
                    <a:pt x="17" y="345"/>
                  </a:lnTo>
                  <a:lnTo>
                    <a:pt x="19" y="345"/>
                  </a:lnTo>
                  <a:lnTo>
                    <a:pt x="19" y="345"/>
                  </a:lnTo>
                  <a:lnTo>
                    <a:pt x="19" y="345"/>
                  </a:lnTo>
                  <a:lnTo>
                    <a:pt x="19" y="347"/>
                  </a:lnTo>
                  <a:lnTo>
                    <a:pt x="19" y="347"/>
                  </a:lnTo>
                  <a:lnTo>
                    <a:pt x="19" y="349"/>
                  </a:lnTo>
                  <a:lnTo>
                    <a:pt x="19" y="349"/>
                  </a:lnTo>
                  <a:lnTo>
                    <a:pt x="19" y="351"/>
                  </a:lnTo>
                  <a:lnTo>
                    <a:pt x="17" y="351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5" y="353"/>
                  </a:lnTo>
                  <a:lnTo>
                    <a:pt x="13" y="355"/>
                  </a:lnTo>
                  <a:lnTo>
                    <a:pt x="13" y="357"/>
                  </a:lnTo>
                  <a:lnTo>
                    <a:pt x="13" y="357"/>
                  </a:lnTo>
                  <a:lnTo>
                    <a:pt x="13" y="359"/>
                  </a:lnTo>
                  <a:lnTo>
                    <a:pt x="9" y="359"/>
                  </a:lnTo>
                  <a:lnTo>
                    <a:pt x="7" y="361"/>
                  </a:lnTo>
                  <a:lnTo>
                    <a:pt x="2" y="366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5" y="370"/>
                  </a:lnTo>
                  <a:lnTo>
                    <a:pt x="5" y="370"/>
                  </a:lnTo>
                  <a:lnTo>
                    <a:pt x="15" y="374"/>
                  </a:lnTo>
                  <a:lnTo>
                    <a:pt x="17" y="374"/>
                  </a:lnTo>
                  <a:lnTo>
                    <a:pt x="23" y="374"/>
                  </a:lnTo>
                  <a:lnTo>
                    <a:pt x="25" y="374"/>
                  </a:lnTo>
                  <a:lnTo>
                    <a:pt x="30" y="376"/>
                  </a:lnTo>
                  <a:lnTo>
                    <a:pt x="30" y="376"/>
                  </a:lnTo>
                  <a:lnTo>
                    <a:pt x="30" y="378"/>
                  </a:lnTo>
                  <a:lnTo>
                    <a:pt x="32" y="378"/>
                  </a:lnTo>
                  <a:lnTo>
                    <a:pt x="30" y="380"/>
                  </a:lnTo>
                  <a:lnTo>
                    <a:pt x="30" y="380"/>
                  </a:lnTo>
                  <a:lnTo>
                    <a:pt x="30" y="382"/>
                  </a:lnTo>
                  <a:lnTo>
                    <a:pt x="28" y="382"/>
                  </a:lnTo>
                  <a:lnTo>
                    <a:pt x="25" y="384"/>
                  </a:lnTo>
                  <a:lnTo>
                    <a:pt x="25" y="384"/>
                  </a:lnTo>
                  <a:lnTo>
                    <a:pt x="25" y="386"/>
                  </a:lnTo>
                  <a:lnTo>
                    <a:pt x="23" y="386"/>
                  </a:lnTo>
                  <a:lnTo>
                    <a:pt x="23" y="391"/>
                  </a:lnTo>
                  <a:lnTo>
                    <a:pt x="23" y="391"/>
                  </a:lnTo>
                  <a:lnTo>
                    <a:pt x="23" y="393"/>
                  </a:lnTo>
                  <a:lnTo>
                    <a:pt x="23" y="395"/>
                  </a:lnTo>
                  <a:lnTo>
                    <a:pt x="23" y="397"/>
                  </a:lnTo>
                  <a:lnTo>
                    <a:pt x="23" y="401"/>
                  </a:lnTo>
                  <a:lnTo>
                    <a:pt x="23" y="403"/>
                  </a:lnTo>
                  <a:lnTo>
                    <a:pt x="23" y="407"/>
                  </a:lnTo>
                  <a:lnTo>
                    <a:pt x="23" y="409"/>
                  </a:lnTo>
                  <a:lnTo>
                    <a:pt x="23" y="414"/>
                  </a:lnTo>
                  <a:lnTo>
                    <a:pt x="23" y="414"/>
                  </a:lnTo>
                  <a:lnTo>
                    <a:pt x="23" y="416"/>
                  </a:lnTo>
                  <a:lnTo>
                    <a:pt x="21" y="418"/>
                  </a:lnTo>
                  <a:lnTo>
                    <a:pt x="19" y="418"/>
                  </a:lnTo>
                  <a:lnTo>
                    <a:pt x="19" y="418"/>
                  </a:lnTo>
                  <a:lnTo>
                    <a:pt x="23" y="422"/>
                  </a:lnTo>
                  <a:lnTo>
                    <a:pt x="30" y="422"/>
                  </a:lnTo>
                  <a:lnTo>
                    <a:pt x="32" y="424"/>
                  </a:lnTo>
                  <a:lnTo>
                    <a:pt x="34" y="424"/>
                  </a:lnTo>
                  <a:lnTo>
                    <a:pt x="34" y="424"/>
                  </a:lnTo>
                  <a:lnTo>
                    <a:pt x="36" y="424"/>
                  </a:lnTo>
                  <a:lnTo>
                    <a:pt x="36" y="422"/>
                  </a:lnTo>
                  <a:lnTo>
                    <a:pt x="36" y="424"/>
                  </a:lnTo>
                  <a:lnTo>
                    <a:pt x="38" y="424"/>
                  </a:lnTo>
                  <a:lnTo>
                    <a:pt x="38" y="424"/>
                  </a:lnTo>
                  <a:lnTo>
                    <a:pt x="38" y="424"/>
                  </a:lnTo>
                  <a:lnTo>
                    <a:pt x="40" y="426"/>
                  </a:lnTo>
                  <a:lnTo>
                    <a:pt x="40" y="426"/>
                  </a:lnTo>
                  <a:lnTo>
                    <a:pt x="42" y="426"/>
                  </a:lnTo>
                  <a:lnTo>
                    <a:pt x="44" y="426"/>
                  </a:lnTo>
                  <a:lnTo>
                    <a:pt x="44" y="426"/>
                  </a:lnTo>
                  <a:lnTo>
                    <a:pt x="46" y="426"/>
                  </a:lnTo>
                  <a:lnTo>
                    <a:pt x="46" y="426"/>
                  </a:lnTo>
                  <a:lnTo>
                    <a:pt x="46" y="426"/>
                  </a:lnTo>
                  <a:lnTo>
                    <a:pt x="48" y="426"/>
                  </a:lnTo>
                  <a:lnTo>
                    <a:pt x="48" y="426"/>
                  </a:lnTo>
                  <a:lnTo>
                    <a:pt x="51" y="426"/>
                  </a:lnTo>
                  <a:lnTo>
                    <a:pt x="51" y="426"/>
                  </a:lnTo>
                  <a:lnTo>
                    <a:pt x="53" y="426"/>
                  </a:lnTo>
                  <a:lnTo>
                    <a:pt x="53" y="426"/>
                  </a:lnTo>
                  <a:lnTo>
                    <a:pt x="53" y="428"/>
                  </a:lnTo>
                  <a:lnTo>
                    <a:pt x="55" y="428"/>
                  </a:lnTo>
                  <a:lnTo>
                    <a:pt x="55" y="428"/>
                  </a:lnTo>
                  <a:lnTo>
                    <a:pt x="57" y="428"/>
                  </a:lnTo>
                  <a:lnTo>
                    <a:pt x="57" y="428"/>
                  </a:lnTo>
                  <a:lnTo>
                    <a:pt x="59" y="426"/>
                  </a:lnTo>
                  <a:lnTo>
                    <a:pt x="59" y="426"/>
                  </a:lnTo>
                  <a:lnTo>
                    <a:pt x="59" y="426"/>
                  </a:lnTo>
                  <a:lnTo>
                    <a:pt x="61" y="426"/>
                  </a:lnTo>
                  <a:lnTo>
                    <a:pt x="61" y="426"/>
                  </a:lnTo>
                  <a:lnTo>
                    <a:pt x="63" y="424"/>
                  </a:lnTo>
                  <a:lnTo>
                    <a:pt x="63" y="424"/>
                  </a:lnTo>
                  <a:lnTo>
                    <a:pt x="65" y="424"/>
                  </a:lnTo>
                  <a:lnTo>
                    <a:pt x="67" y="426"/>
                  </a:lnTo>
                  <a:lnTo>
                    <a:pt x="69" y="426"/>
                  </a:lnTo>
                  <a:lnTo>
                    <a:pt x="69" y="426"/>
                  </a:lnTo>
                  <a:lnTo>
                    <a:pt x="71" y="426"/>
                  </a:lnTo>
                  <a:lnTo>
                    <a:pt x="73" y="426"/>
                  </a:lnTo>
                  <a:lnTo>
                    <a:pt x="76" y="428"/>
                  </a:lnTo>
                  <a:lnTo>
                    <a:pt x="76" y="428"/>
                  </a:lnTo>
                  <a:lnTo>
                    <a:pt x="76" y="426"/>
                  </a:lnTo>
                  <a:lnTo>
                    <a:pt x="78" y="426"/>
                  </a:lnTo>
                  <a:lnTo>
                    <a:pt x="78" y="424"/>
                  </a:lnTo>
                  <a:lnTo>
                    <a:pt x="78" y="424"/>
                  </a:lnTo>
                  <a:lnTo>
                    <a:pt x="80" y="424"/>
                  </a:lnTo>
                  <a:lnTo>
                    <a:pt x="80" y="424"/>
                  </a:lnTo>
                  <a:lnTo>
                    <a:pt x="80" y="424"/>
                  </a:lnTo>
                  <a:lnTo>
                    <a:pt x="80" y="426"/>
                  </a:lnTo>
                  <a:lnTo>
                    <a:pt x="82" y="428"/>
                  </a:lnTo>
                  <a:lnTo>
                    <a:pt x="82" y="430"/>
                  </a:lnTo>
                  <a:lnTo>
                    <a:pt x="82" y="430"/>
                  </a:lnTo>
                  <a:lnTo>
                    <a:pt x="86" y="432"/>
                  </a:lnTo>
                  <a:lnTo>
                    <a:pt x="86" y="432"/>
                  </a:lnTo>
                  <a:lnTo>
                    <a:pt x="88" y="432"/>
                  </a:lnTo>
                  <a:lnTo>
                    <a:pt x="88" y="430"/>
                  </a:lnTo>
                  <a:lnTo>
                    <a:pt x="88" y="430"/>
                  </a:lnTo>
                  <a:lnTo>
                    <a:pt x="90" y="430"/>
                  </a:lnTo>
                  <a:lnTo>
                    <a:pt x="90" y="430"/>
                  </a:lnTo>
                  <a:lnTo>
                    <a:pt x="90" y="430"/>
                  </a:lnTo>
                  <a:lnTo>
                    <a:pt x="92" y="430"/>
                  </a:lnTo>
                  <a:lnTo>
                    <a:pt x="92" y="428"/>
                  </a:lnTo>
                  <a:lnTo>
                    <a:pt x="92" y="428"/>
                  </a:lnTo>
                  <a:lnTo>
                    <a:pt x="94" y="426"/>
                  </a:lnTo>
                  <a:lnTo>
                    <a:pt x="94" y="426"/>
                  </a:lnTo>
                  <a:lnTo>
                    <a:pt x="94" y="426"/>
                  </a:lnTo>
                  <a:lnTo>
                    <a:pt x="94" y="424"/>
                  </a:lnTo>
                  <a:lnTo>
                    <a:pt x="94" y="424"/>
                  </a:lnTo>
                  <a:lnTo>
                    <a:pt x="96" y="422"/>
                  </a:lnTo>
                  <a:lnTo>
                    <a:pt x="96" y="422"/>
                  </a:lnTo>
                  <a:lnTo>
                    <a:pt x="99" y="422"/>
                  </a:lnTo>
                  <a:lnTo>
                    <a:pt x="101" y="422"/>
                  </a:lnTo>
                  <a:lnTo>
                    <a:pt x="101" y="420"/>
                  </a:lnTo>
                  <a:lnTo>
                    <a:pt x="101" y="420"/>
                  </a:lnTo>
                  <a:lnTo>
                    <a:pt x="101" y="418"/>
                  </a:lnTo>
                  <a:lnTo>
                    <a:pt x="101" y="418"/>
                  </a:lnTo>
                  <a:lnTo>
                    <a:pt x="101" y="416"/>
                  </a:lnTo>
                  <a:lnTo>
                    <a:pt x="101" y="416"/>
                  </a:lnTo>
                  <a:lnTo>
                    <a:pt x="103" y="414"/>
                  </a:lnTo>
                  <a:lnTo>
                    <a:pt x="103" y="414"/>
                  </a:lnTo>
                  <a:lnTo>
                    <a:pt x="101" y="412"/>
                  </a:lnTo>
                  <a:lnTo>
                    <a:pt x="103" y="409"/>
                  </a:lnTo>
                  <a:lnTo>
                    <a:pt x="103" y="409"/>
                  </a:lnTo>
                  <a:lnTo>
                    <a:pt x="105" y="409"/>
                  </a:lnTo>
                  <a:lnTo>
                    <a:pt x="105" y="412"/>
                  </a:lnTo>
                  <a:lnTo>
                    <a:pt x="107" y="412"/>
                  </a:lnTo>
                  <a:lnTo>
                    <a:pt x="109" y="409"/>
                  </a:lnTo>
                  <a:lnTo>
                    <a:pt x="109" y="409"/>
                  </a:lnTo>
                  <a:lnTo>
                    <a:pt x="111" y="407"/>
                  </a:lnTo>
                  <a:lnTo>
                    <a:pt x="111" y="407"/>
                  </a:lnTo>
                  <a:lnTo>
                    <a:pt x="113" y="407"/>
                  </a:lnTo>
                  <a:lnTo>
                    <a:pt x="115" y="405"/>
                  </a:lnTo>
                  <a:lnTo>
                    <a:pt x="117" y="405"/>
                  </a:lnTo>
                  <a:lnTo>
                    <a:pt x="119" y="405"/>
                  </a:lnTo>
                  <a:lnTo>
                    <a:pt x="122" y="405"/>
                  </a:lnTo>
                  <a:lnTo>
                    <a:pt x="126" y="405"/>
                  </a:lnTo>
                  <a:lnTo>
                    <a:pt x="128" y="407"/>
                  </a:lnTo>
                  <a:lnTo>
                    <a:pt x="130" y="407"/>
                  </a:lnTo>
                  <a:lnTo>
                    <a:pt x="132" y="407"/>
                  </a:lnTo>
                  <a:lnTo>
                    <a:pt x="132" y="407"/>
                  </a:lnTo>
                  <a:lnTo>
                    <a:pt x="134" y="407"/>
                  </a:lnTo>
                  <a:lnTo>
                    <a:pt x="134" y="405"/>
                  </a:lnTo>
                  <a:lnTo>
                    <a:pt x="136" y="405"/>
                  </a:lnTo>
                  <a:lnTo>
                    <a:pt x="136" y="403"/>
                  </a:lnTo>
                  <a:lnTo>
                    <a:pt x="138" y="403"/>
                  </a:lnTo>
                  <a:lnTo>
                    <a:pt x="140" y="403"/>
                  </a:lnTo>
                  <a:lnTo>
                    <a:pt x="142" y="405"/>
                  </a:lnTo>
                  <a:lnTo>
                    <a:pt x="142" y="405"/>
                  </a:lnTo>
                  <a:lnTo>
                    <a:pt x="145" y="407"/>
                  </a:lnTo>
                  <a:lnTo>
                    <a:pt x="145" y="409"/>
                  </a:lnTo>
                  <a:lnTo>
                    <a:pt x="145" y="409"/>
                  </a:lnTo>
                  <a:lnTo>
                    <a:pt x="149" y="412"/>
                  </a:lnTo>
                  <a:lnTo>
                    <a:pt x="149" y="412"/>
                  </a:lnTo>
                  <a:lnTo>
                    <a:pt x="151" y="412"/>
                  </a:lnTo>
                  <a:lnTo>
                    <a:pt x="153" y="412"/>
                  </a:lnTo>
                  <a:lnTo>
                    <a:pt x="155" y="412"/>
                  </a:lnTo>
                  <a:lnTo>
                    <a:pt x="155" y="409"/>
                  </a:lnTo>
                  <a:lnTo>
                    <a:pt x="157" y="409"/>
                  </a:lnTo>
                  <a:lnTo>
                    <a:pt x="159" y="407"/>
                  </a:lnTo>
                  <a:lnTo>
                    <a:pt x="159" y="407"/>
                  </a:lnTo>
                  <a:lnTo>
                    <a:pt x="161" y="405"/>
                  </a:lnTo>
                  <a:lnTo>
                    <a:pt x="161" y="403"/>
                  </a:lnTo>
                  <a:lnTo>
                    <a:pt x="161" y="403"/>
                  </a:lnTo>
                  <a:lnTo>
                    <a:pt x="161" y="401"/>
                  </a:lnTo>
                  <a:lnTo>
                    <a:pt x="161" y="401"/>
                  </a:lnTo>
                  <a:lnTo>
                    <a:pt x="159" y="399"/>
                  </a:lnTo>
                  <a:lnTo>
                    <a:pt x="159" y="399"/>
                  </a:lnTo>
                  <a:lnTo>
                    <a:pt x="159" y="397"/>
                  </a:lnTo>
                  <a:lnTo>
                    <a:pt x="161" y="397"/>
                  </a:lnTo>
                  <a:lnTo>
                    <a:pt x="161" y="397"/>
                  </a:lnTo>
                  <a:lnTo>
                    <a:pt x="163" y="397"/>
                  </a:lnTo>
                  <a:lnTo>
                    <a:pt x="163" y="397"/>
                  </a:lnTo>
                  <a:lnTo>
                    <a:pt x="163" y="399"/>
                  </a:lnTo>
                  <a:lnTo>
                    <a:pt x="163" y="399"/>
                  </a:lnTo>
                  <a:lnTo>
                    <a:pt x="163" y="401"/>
                  </a:lnTo>
                  <a:lnTo>
                    <a:pt x="163" y="401"/>
                  </a:lnTo>
                  <a:lnTo>
                    <a:pt x="165" y="403"/>
                  </a:lnTo>
                  <a:lnTo>
                    <a:pt x="167" y="403"/>
                  </a:lnTo>
                  <a:lnTo>
                    <a:pt x="167" y="403"/>
                  </a:lnTo>
                  <a:lnTo>
                    <a:pt x="167" y="403"/>
                  </a:lnTo>
                  <a:lnTo>
                    <a:pt x="170" y="401"/>
                  </a:lnTo>
                  <a:lnTo>
                    <a:pt x="170" y="401"/>
                  </a:lnTo>
                  <a:lnTo>
                    <a:pt x="170" y="399"/>
                  </a:lnTo>
                  <a:lnTo>
                    <a:pt x="167" y="397"/>
                  </a:lnTo>
                  <a:lnTo>
                    <a:pt x="167" y="395"/>
                  </a:lnTo>
                  <a:lnTo>
                    <a:pt x="167" y="393"/>
                  </a:lnTo>
                  <a:lnTo>
                    <a:pt x="170" y="393"/>
                  </a:lnTo>
                  <a:lnTo>
                    <a:pt x="172" y="391"/>
                  </a:lnTo>
                  <a:lnTo>
                    <a:pt x="174" y="391"/>
                  </a:lnTo>
                  <a:lnTo>
                    <a:pt x="176" y="391"/>
                  </a:lnTo>
                  <a:lnTo>
                    <a:pt x="176" y="389"/>
                  </a:lnTo>
                  <a:lnTo>
                    <a:pt x="178" y="389"/>
                  </a:lnTo>
                  <a:lnTo>
                    <a:pt x="180" y="389"/>
                  </a:lnTo>
                  <a:lnTo>
                    <a:pt x="180" y="389"/>
                  </a:lnTo>
                  <a:lnTo>
                    <a:pt x="182" y="389"/>
                  </a:lnTo>
                  <a:lnTo>
                    <a:pt x="182" y="389"/>
                  </a:lnTo>
                  <a:lnTo>
                    <a:pt x="184" y="389"/>
                  </a:lnTo>
                  <a:lnTo>
                    <a:pt x="190" y="389"/>
                  </a:lnTo>
                  <a:lnTo>
                    <a:pt x="190" y="389"/>
                  </a:lnTo>
                  <a:lnTo>
                    <a:pt x="193" y="389"/>
                  </a:lnTo>
                  <a:lnTo>
                    <a:pt x="193" y="391"/>
                  </a:lnTo>
                  <a:lnTo>
                    <a:pt x="195" y="391"/>
                  </a:lnTo>
                  <a:lnTo>
                    <a:pt x="195" y="391"/>
                  </a:lnTo>
                  <a:lnTo>
                    <a:pt x="197" y="391"/>
                  </a:lnTo>
                  <a:lnTo>
                    <a:pt x="199" y="389"/>
                  </a:lnTo>
                  <a:lnTo>
                    <a:pt x="199" y="389"/>
                  </a:lnTo>
                  <a:lnTo>
                    <a:pt x="201" y="386"/>
                  </a:lnTo>
                  <a:lnTo>
                    <a:pt x="201" y="382"/>
                  </a:lnTo>
                  <a:lnTo>
                    <a:pt x="201" y="378"/>
                  </a:lnTo>
                  <a:lnTo>
                    <a:pt x="199" y="376"/>
                  </a:lnTo>
                  <a:lnTo>
                    <a:pt x="199" y="376"/>
                  </a:lnTo>
                  <a:lnTo>
                    <a:pt x="199" y="374"/>
                  </a:lnTo>
                  <a:lnTo>
                    <a:pt x="199" y="372"/>
                  </a:lnTo>
                  <a:lnTo>
                    <a:pt x="199" y="370"/>
                  </a:lnTo>
                  <a:lnTo>
                    <a:pt x="199" y="368"/>
                  </a:lnTo>
                  <a:lnTo>
                    <a:pt x="201" y="366"/>
                  </a:lnTo>
                  <a:lnTo>
                    <a:pt x="201" y="366"/>
                  </a:lnTo>
                  <a:lnTo>
                    <a:pt x="201" y="363"/>
                  </a:lnTo>
                  <a:lnTo>
                    <a:pt x="201" y="363"/>
                  </a:lnTo>
                  <a:lnTo>
                    <a:pt x="199" y="361"/>
                  </a:lnTo>
                  <a:lnTo>
                    <a:pt x="201" y="359"/>
                  </a:lnTo>
                  <a:lnTo>
                    <a:pt x="201" y="359"/>
                  </a:lnTo>
                  <a:lnTo>
                    <a:pt x="203" y="355"/>
                  </a:lnTo>
                  <a:lnTo>
                    <a:pt x="205" y="355"/>
                  </a:lnTo>
                  <a:lnTo>
                    <a:pt x="205" y="353"/>
                  </a:lnTo>
                  <a:lnTo>
                    <a:pt x="207" y="353"/>
                  </a:lnTo>
                  <a:lnTo>
                    <a:pt x="209" y="353"/>
                  </a:lnTo>
                  <a:lnTo>
                    <a:pt x="211" y="353"/>
                  </a:lnTo>
                  <a:lnTo>
                    <a:pt x="211" y="353"/>
                  </a:lnTo>
                  <a:lnTo>
                    <a:pt x="218" y="353"/>
                  </a:lnTo>
                  <a:lnTo>
                    <a:pt x="220" y="353"/>
                  </a:lnTo>
                  <a:lnTo>
                    <a:pt x="222" y="351"/>
                  </a:lnTo>
                  <a:lnTo>
                    <a:pt x="222" y="351"/>
                  </a:lnTo>
                  <a:lnTo>
                    <a:pt x="222" y="349"/>
                  </a:lnTo>
                  <a:lnTo>
                    <a:pt x="224" y="349"/>
                  </a:lnTo>
                  <a:lnTo>
                    <a:pt x="228" y="347"/>
                  </a:lnTo>
                  <a:lnTo>
                    <a:pt x="228" y="347"/>
                  </a:lnTo>
                  <a:lnTo>
                    <a:pt x="232" y="347"/>
                  </a:lnTo>
                  <a:lnTo>
                    <a:pt x="232" y="347"/>
                  </a:lnTo>
                  <a:lnTo>
                    <a:pt x="234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9" y="345"/>
                  </a:lnTo>
                  <a:lnTo>
                    <a:pt x="241" y="343"/>
                  </a:lnTo>
                  <a:lnTo>
                    <a:pt x="241" y="345"/>
                  </a:lnTo>
                  <a:lnTo>
                    <a:pt x="243" y="345"/>
                  </a:lnTo>
                  <a:lnTo>
                    <a:pt x="243" y="343"/>
                  </a:lnTo>
                  <a:lnTo>
                    <a:pt x="245" y="341"/>
                  </a:lnTo>
                  <a:lnTo>
                    <a:pt x="247" y="341"/>
                  </a:lnTo>
                  <a:lnTo>
                    <a:pt x="251" y="341"/>
                  </a:lnTo>
                  <a:lnTo>
                    <a:pt x="251" y="341"/>
                  </a:lnTo>
                  <a:lnTo>
                    <a:pt x="253" y="338"/>
                  </a:lnTo>
                  <a:lnTo>
                    <a:pt x="255" y="336"/>
                  </a:lnTo>
                  <a:lnTo>
                    <a:pt x="255" y="336"/>
                  </a:lnTo>
                  <a:lnTo>
                    <a:pt x="257" y="336"/>
                  </a:lnTo>
                  <a:lnTo>
                    <a:pt x="259" y="341"/>
                  </a:lnTo>
                  <a:lnTo>
                    <a:pt x="261" y="341"/>
                  </a:lnTo>
                  <a:lnTo>
                    <a:pt x="264" y="341"/>
                  </a:lnTo>
                  <a:lnTo>
                    <a:pt x="264" y="341"/>
                  </a:lnTo>
                  <a:lnTo>
                    <a:pt x="266" y="341"/>
                  </a:lnTo>
                  <a:lnTo>
                    <a:pt x="266" y="343"/>
                  </a:lnTo>
                  <a:lnTo>
                    <a:pt x="268" y="345"/>
                  </a:lnTo>
                  <a:lnTo>
                    <a:pt x="268" y="347"/>
                  </a:lnTo>
                  <a:lnTo>
                    <a:pt x="270" y="347"/>
                  </a:lnTo>
                  <a:lnTo>
                    <a:pt x="270" y="347"/>
                  </a:lnTo>
                  <a:lnTo>
                    <a:pt x="272" y="347"/>
                  </a:lnTo>
                  <a:lnTo>
                    <a:pt x="274" y="347"/>
                  </a:lnTo>
                  <a:lnTo>
                    <a:pt x="276" y="345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80" y="338"/>
                  </a:lnTo>
                  <a:lnTo>
                    <a:pt x="280" y="338"/>
                  </a:lnTo>
                  <a:lnTo>
                    <a:pt x="282" y="336"/>
                  </a:lnTo>
                  <a:lnTo>
                    <a:pt x="282" y="336"/>
                  </a:lnTo>
                  <a:lnTo>
                    <a:pt x="282" y="334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284" y="328"/>
                  </a:lnTo>
                  <a:lnTo>
                    <a:pt x="284" y="328"/>
                  </a:lnTo>
                  <a:lnTo>
                    <a:pt x="282" y="326"/>
                  </a:lnTo>
                  <a:lnTo>
                    <a:pt x="282" y="326"/>
                  </a:lnTo>
                  <a:lnTo>
                    <a:pt x="282" y="326"/>
                  </a:lnTo>
                  <a:lnTo>
                    <a:pt x="282" y="324"/>
                  </a:lnTo>
                  <a:lnTo>
                    <a:pt x="282" y="324"/>
                  </a:lnTo>
                  <a:lnTo>
                    <a:pt x="280" y="324"/>
                  </a:lnTo>
                  <a:lnTo>
                    <a:pt x="278" y="322"/>
                  </a:lnTo>
                  <a:lnTo>
                    <a:pt x="278" y="322"/>
                  </a:lnTo>
                  <a:lnTo>
                    <a:pt x="278" y="322"/>
                  </a:lnTo>
                  <a:lnTo>
                    <a:pt x="278" y="320"/>
                  </a:lnTo>
                  <a:lnTo>
                    <a:pt x="280" y="318"/>
                  </a:lnTo>
                  <a:lnTo>
                    <a:pt x="280" y="318"/>
                  </a:lnTo>
                  <a:lnTo>
                    <a:pt x="280" y="315"/>
                  </a:lnTo>
                  <a:lnTo>
                    <a:pt x="282" y="315"/>
                  </a:lnTo>
                  <a:lnTo>
                    <a:pt x="282" y="311"/>
                  </a:lnTo>
                  <a:lnTo>
                    <a:pt x="287" y="311"/>
                  </a:lnTo>
                  <a:lnTo>
                    <a:pt x="287" y="311"/>
                  </a:lnTo>
                  <a:lnTo>
                    <a:pt x="287" y="309"/>
                  </a:lnTo>
                  <a:lnTo>
                    <a:pt x="289" y="309"/>
                  </a:lnTo>
                  <a:lnTo>
                    <a:pt x="289" y="309"/>
                  </a:lnTo>
                  <a:lnTo>
                    <a:pt x="291" y="309"/>
                  </a:lnTo>
                  <a:lnTo>
                    <a:pt x="291" y="309"/>
                  </a:lnTo>
                  <a:lnTo>
                    <a:pt x="291" y="309"/>
                  </a:lnTo>
                  <a:lnTo>
                    <a:pt x="291" y="309"/>
                  </a:lnTo>
                  <a:lnTo>
                    <a:pt x="293" y="309"/>
                  </a:lnTo>
                  <a:lnTo>
                    <a:pt x="293" y="309"/>
                  </a:lnTo>
                  <a:lnTo>
                    <a:pt x="293" y="307"/>
                  </a:lnTo>
                  <a:lnTo>
                    <a:pt x="293" y="307"/>
                  </a:lnTo>
                  <a:lnTo>
                    <a:pt x="295" y="305"/>
                  </a:lnTo>
                  <a:lnTo>
                    <a:pt x="295" y="305"/>
                  </a:lnTo>
                  <a:lnTo>
                    <a:pt x="297" y="303"/>
                  </a:lnTo>
                  <a:lnTo>
                    <a:pt x="297" y="303"/>
                  </a:lnTo>
                  <a:lnTo>
                    <a:pt x="299" y="305"/>
                  </a:lnTo>
                  <a:lnTo>
                    <a:pt x="299" y="307"/>
                  </a:lnTo>
                  <a:lnTo>
                    <a:pt x="299" y="307"/>
                  </a:lnTo>
                  <a:lnTo>
                    <a:pt x="299" y="305"/>
                  </a:lnTo>
                  <a:lnTo>
                    <a:pt x="301" y="305"/>
                  </a:lnTo>
                  <a:lnTo>
                    <a:pt x="301" y="307"/>
                  </a:lnTo>
                  <a:lnTo>
                    <a:pt x="301" y="307"/>
                  </a:lnTo>
                  <a:lnTo>
                    <a:pt x="303" y="307"/>
                  </a:lnTo>
                  <a:lnTo>
                    <a:pt x="303" y="307"/>
                  </a:lnTo>
                  <a:lnTo>
                    <a:pt x="305" y="307"/>
                  </a:lnTo>
                  <a:lnTo>
                    <a:pt x="305" y="309"/>
                  </a:lnTo>
                  <a:lnTo>
                    <a:pt x="307" y="311"/>
                  </a:lnTo>
                  <a:lnTo>
                    <a:pt x="310" y="313"/>
                  </a:lnTo>
                  <a:lnTo>
                    <a:pt x="310" y="315"/>
                  </a:lnTo>
                  <a:lnTo>
                    <a:pt x="310" y="315"/>
                  </a:lnTo>
                  <a:lnTo>
                    <a:pt x="310" y="318"/>
                  </a:lnTo>
                  <a:lnTo>
                    <a:pt x="310" y="318"/>
                  </a:lnTo>
                  <a:lnTo>
                    <a:pt x="310" y="320"/>
                  </a:lnTo>
                  <a:lnTo>
                    <a:pt x="310" y="320"/>
                  </a:lnTo>
                  <a:lnTo>
                    <a:pt x="312" y="322"/>
                  </a:lnTo>
                  <a:lnTo>
                    <a:pt x="312" y="322"/>
                  </a:lnTo>
                  <a:lnTo>
                    <a:pt x="312" y="322"/>
                  </a:lnTo>
                  <a:lnTo>
                    <a:pt x="312" y="322"/>
                  </a:lnTo>
                  <a:lnTo>
                    <a:pt x="312" y="324"/>
                  </a:lnTo>
                  <a:lnTo>
                    <a:pt x="314" y="324"/>
                  </a:lnTo>
                  <a:lnTo>
                    <a:pt x="314" y="324"/>
                  </a:lnTo>
                  <a:lnTo>
                    <a:pt x="316" y="324"/>
                  </a:lnTo>
                  <a:lnTo>
                    <a:pt x="316" y="326"/>
                  </a:lnTo>
                  <a:lnTo>
                    <a:pt x="316" y="326"/>
                  </a:lnTo>
                  <a:lnTo>
                    <a:pt x="316" y="328"/>
                  </a:lnTo>
                  <a:lnTo>
                    <a:pt x="316" y="328"/>
                  </a:lnTo>
                  <a:lnTo>
                    <a:pt x="316" y="328"/>
                  </a:lnTo>
                  <a:lnTo>
                    <a:pt x="316" y="328"/>
                  </a:lnTo>
                  <a:lnTo>
                    <a:pt x="318" y="326"/>
                  </a:lnTo>
                  <a:lnTo>
                    <a:pt x="318" y="326"/>
                  </a:lnTo>
                  <a:lnTo>
                    <a:pt x="318" y="326"/>
                  </a:lnTo>
                  <a:lnTo>
                    <a:pt x="318" y="324"/>
                  </a:lnTo>
                  <a:lnTo>
                    <a:pt x="320" y="324"/>
                  </a:lnTo>
                  <a:lnTo>
                    <a:pt x="320" y="326"/>
                  </a:lnTo>
                  <a:lnTo>
                    <a:pt x="322" y="326"/>
                  </a:lnTo>
                  <a:lnTo>
                    <a:pt x="322" y="326"/>
                  </a:lnTo>
                  <a:lnTo>
                    <a:pt x="322" y="326"/>
                  </a:lnTo>
                  <a:lnTo>
                    <a:pt x="324" y="328"/>
                  </a:lnTo>
                  <a:lnTo>
                    <a:pt x="324" y="328"/>
                  </a:lnTo>
                  <a:lnTo>
                    <a:pt x="324" y="328"/>
                  </a:lnTo>
                  <a:lnTo>
                    <a:pt x="324" y="330"/>
                  </a:lnTo>
                  <a:lnTo>
                    <a:pt x="326" y="330"/>
                  </a:lnTo>
                  <a:lnTo>
                    <a:pt x="326" y="330"/>
                  </a:lnTo>
                  <a:lnTo>
                    <a:pt x="328" y="332"/>
                  </a:lnTo>
                  <a:lnTo>
                    <a:pt x="328" y="332"/>
                  </a:lnTo>
                  <a:lnTo>
                    <a:pt x="330" y="332"/>
                  </a:lnTo>
                  <a:lnTo>
                    <a:pt x="330" y="332"/>
                  </a:lnTo>
                  <a:lnTo>
                    <a:pt x="333" y="332"/>
                  </a:lnTo>
                  <a:lnTo>
                    <a:pt x="335" y="332"/>
                  </a:lnTo>
                  <a:lnTo>
                    <a:pt x="335" y="332"/>
                  </a:lnTo>
                  <a:lnTo>
                    <a:pt x="337" y="332"/>
                  </a:lnTo>
                  <a:lnTo>
                    <a:pt x="339" y="330"/>
                  </a:lnTo>
                  <a:lnTo>
                    <a:pt x="339" y="330"/>
                  </a:lnTo>
                  <a:lnTo>
                    <a:pt x="339" y="330"/>
                  </a:lnTo>
                  <a:lnTo>
                    <a:pt x="339" y="330"/>
                  </a:lnTo>
                  <a:lnTo>
                    <a:pt x="337" y="328"/>
                  </a:lnTo>
                  <a:lnTo>
                    <a:pt x="337" y="328"/>
                  </a:lnTo>
                  <a:lnTo>
                    <a:pt x="337" y="328"/>
                  </a:lnTo>
                  <a:lnTo>
                    <a:pt x="335" y="328"/>
                  </a:lnTo>
                  <a:lnTo>
                    <a:pt x="335" y="328"/>
                  </a:lnTo>
                  <a:lnTo>
                    <a:pt x="335" y="326"/>
                  </a:lnTo>
                  <a:lnTo>
                    <a:pt x="335" y="326"/>
                  </a:lnTo>
                  <a:lnTo>
                    <a:pt x="335" y="324"/>
                  </a:lnTo>
                  <a:lnTo>
                    <a:pt x="335" y="324"/>
                  </a:lnTo>
                  <a:lnTo>
                    <a:pt x="335" y="322"/>
                  </a:lnTo>
                  <a:lnTo>
                    <a:pt x="337" y="322"/>
                  </a:lnTo>
                  <a:lnTo>
                    <a:pt x="339" y="322"/>
                  </a:lnTo>
                  <a:lnTo>
                    <a:pt x="337" y="320"/>
                  </a:lnTo>
                  <a:lnTo>
                    <a:pt x="337" y="320"/>
                  </a:lnTo>
                  <a:lnTo>
                    <a:pt x="337" y="320"/>
                  </a:lnTo>
                  <a:lnTo>
                    <a:pt x="337" y="318"/>
                  </a:lnTo>
                  <a:lnTo>
                    <a:pt x="337" y="318"/>
                  </a:lnTo>
                  <a:lnTo>
                    <a:pt x="339" y="318"/>
                  </a:lnTo>
                  <a:lnTo>
                    <a:pt x="339" y="318"/>
                  </a:lnTo>
                  <a:lnTo>
                    <a:pt x="339" y="318"/>
                  </a:lnTo>
                  <a:lnTo>
                    <a:pt x="337" y="315"/>
                  </a:lnTo>
                  <a:lnTo>
                    <a:pt x="337" y="315"/>
                  </a:lnTo>
                  <a:lnTo>
                    <a:pt x="333" y="313"/>
                  </a:lnTo>
                  <a:lnTo>
                    <a:pt x="330" y="315"/>
                  </a:lnTo>
                  <a:lnTo>
                    <a:pt x="330" y="313"/>
                  </a:lnTo>
                  <a:lnTo>
                    <a:pt x="328" y="313"/>
                  </a:lnTo>
                  <a:lnTo>
                    <a:pt x="328" y="315"/>
                  </a:lnTo>
                  <a:lnTo>
                    <a:pt x="328" y="315"/>
                  </a:lnTo>
                  <a:lnTo>
                    <a:pt x="328" y="318"/>
                  </a:lnTo>
                  <a:lnTo>
                    <a:pt x="326" y="315"/>
                  </a:lnTo>
                  <a:lnTo>
                    <a:pt x="326" y="315"/>
                  </a:lnTo>
                  <a:lnTo>
                    <a:pt x="326" y="315"/>
                  </a:lnTo>
                  <a:lnTo>
                    <a:pt x="324" y="315"/>
                  </a:lnTo>
                  <a:lnTo>
                    <a:pt x="324" y="313"/>
                  </a:lnTo>
                  <a:lnTo>
                    <a:pt x="320" y="313"/>
                  </a:lnTo>
                  <a:lnTo>
                    <a:pt x="318" y="313"/>
                  </a:lnTo>
                  <a:lnTo>
                    <a:pt x="318" y="311"/>
                  </a:lnTo>
                  <a:lnTo>
                    <a:pt x="316" y="311"/>
                  </a:lnTo>
                  <a:lnTo>
                    <a:pt x="314" y="311"/>
                  </a:lnTo>
                  <a:lnTo>
                    <a:pt x="316" y="311"/>
                  </a:lnTo>
                  <a:lnTo>
                    <a:pt x="316" y="309"/>
                  </a:lnTo>
                  <a:lnTo>
                    <a:pt x="316" y="309"/>
                  </a:lnTo>
                  <a:lnTo>
                    <a:pt x="316" y="309"/>
                  </a:lnTo>
                  <a:lnTo>
                    <a:pt x="316" y="309"/>
                  </a:lnTo>
                  <a:lnTo>
                    <a:pt x="318" y="307"/>
                  </a:lnTo>
                  <a:lnTo>
                    <a:pt x="318" y="307"/>
                  </a:lnTo>
                  <a:lnTo>
                    <a:pt x="318" y="307"/>
                  </a:lnTo>
                  <a:lnTo>
                    <a:pt x="318" y="307"/>
                  </a:lnTo>
                  <a:lnTo>
                    <a:pt x="318" y="305"/>
                  </a:lnTo>
                  <a:lnTo>
                    <a:pt x="316" y="305"/>
                  </a:lnTo>
                  <a:lnTo>
                    <a:pt x="316" y="305"/>
                  </a:lnTo>
                  <a:lnTo>
                    <a:pt x="316" y="305"/>
                  </a:lnTo>
                  <a:lnTo>
                    <a:pt x="316" y="303"/>
                  </a:lnTo>
                  <a:lnTo>
                    <a:pt x="316" y="303"/>
                  </a:lnTo>
                  <a:lnTo>
                    <a:pt x="316" y="303"/>
                  </a:lnTo>
                  <a:lnTo>
                    <a:pt x="316" y="301"/>
                  </a:lnTo>
                  <a:lnTo>
                    <a:pt x="316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1"/>
                  </a:lnTo>
                  <a:lnTo>
                    <a:pt x="318" y="303"/>
                  </a:lnTo>
                  <a:lnTo>
                    <a:pt x="320" y="303"/>
                  </a:lnTo>
                  <a:lnTo>
                    <a:pt x="320" y="305"/>
                  </a:lnTo>
                  <a:lnTo>
                    <a:pt x="320" y="305"/>
                  </a:lnTo>
                  <a:lnTo>
                    <a:pt x="322" y="305"/>
                  </a:lnTo>
                  <a:lnTo>
                    <a:pt x="324" y="307"/>
                  </a:lnTo>
                  <a:lnTo>
                    <a:pt x="324" y="305"/>
                  </a:lnTo>
                  <a:lnTo>
                    <a:pt x="326" y="305"/>
                  </a:lnTo>
                  <a:lnTo>
                    <a:pt x="326" y="305"/>
                  </a:lnTo>
                  <a:lnTo>
                    <a:pt x="326" y="303"/>
                  </a:lnTo>
                  <a:lnTo>
                    <a:pt x="326" y="303"/>
                  </a:lnTo>
                  <a:lnTo>
                    <a:pt x="328" y="303"/>
                  </a:lnTo>
                  <a:lnTo>
                    <a:pt x="328" y="301"/>
                  </a:lnTo>
                  <a:lnTo>
                    <a:pt x="328" y="299"/>
                  </a:lnTo>
                  <a:lnTo>
                    <a:pt x="328" y="299"/>
                  </a:lnTo>
                  <a:lnTo>
                    <a:pt x="328" y="299"/>
                  </a:lnTo>
                  <a:lnTo>
                    <a:pt x="328" y="297"/>
                  </a:lnTo>
                  <a:lnTo>
                    <a:pt x="328" y="297"/>
                  </a:lnTo>
                  <a:lnTo>
                    <a:pt x="330" y="297"/>
                  </a:lnTo>
                  <a:lnTo>
                    <a:pt x="330" y="297"/>
                  </a:lnTo>
                  <a:lnTo>
                    <a:pt x="333" y="297"/>
                  </a:lnTo>
                  <a:lnTo>
                    <a:pt x="333" y="295"/>
                  </a:lnTo>
                  <a:lnTo>
                    <a:pt x="333" y="295"/>
                  </a:lnTo>
                  <a:lnTo>
                    <a:pt x="335" y="295"/>
                  </a:lnTo>
                  <a:lnTo>
                    <a:pt x="335" y="292"/>
                  </a:lnTo>
                  <a:lnTo>
                    <a:pt x="337" y="295"/>
                  </a:lnTo>
                  <a:lnTo>
                    <a:pt x="337" y="295"/>
                  </a:lnTo>
                  <a:lnTo>
                    <a:pt x="339" y="295"/>
                  </a:lnTo>
                  <a:lnTo>
                    <a:pt x="339" y="297"/>
                  </a:lnTo>
                  <a:lnTo>
                    <a:pt x="341" y="297"/>
                  </a:lnTo>
                  <a:lnTo>
                    <a:pt x="341" y="297"/>
                  </a:lnTo>
                  <a:lnTo>
                    <a:pt x="341" y="297"/>
                  </a:lnTo>
                  <a:lnTo>
                    <a:pt x="343" y="297"/>
                  </a:lnTo>
                  <a:lnTo>
                    <a:pt x="341" y="297"/>
                  </a:lnTo>
                  <a:lnTo>
                    <a:pt x="343" y="299"/>
                  </a:lnTo>
                  <a:lnTo>
                    <a:pt x="343" y="299"/>
                  </a:lnTo>
                  <a:lnTo>
                    <a:pt x="345" y="299"/>
                  </a:lnTo>
                  <a:lnTo>
                    <a:pt x="345" y="299"/>
                  </a:lnTo>
                  <a:lnTo>
                    <a:pt x="343" y="301"/>
                  </a:lnTo>
                  <a:lnTo>
                    <a:pt x="343" y="301"/>
                  </a:lnTo>
                  <a:lnTo>
                    <a:pt x="343" y="301"/>
                  </a:lnTo>
                  <a:lnTo>
                    <a:pt x="343" y="301"/>
                  </a:lnTo>
                  <a:lnTo>
                    <a:pt x="343" y="303"/>
                  </a:lnTo>
                  <a:lnTo>
                    <a:pt x="345" y="303"/>
                  </a:lnTo>
                  <a:lnTo>
                    <a:pt x="345" y="303"/>
                  </a:lnTo>
                  <a:lnTo>
                    <a:pt x="345" y="301"/>
                  </a:lnTo>
                  <a:lnTo>
                    <a:pt x="347" y="301"/>
                  </a:lnTo>
                  <a:lnTo>
                    <a:pt x="347" y="301"/>
                  </a:lnTo>
                  <a:lnTo>
                    <a:pt x="347" y="301"/>
                  </a:lnTo>
                  <a:lnTo>
                    <a:pt x="349" y="301"/>
                  </a:lnTo>
                  <a:lnTo>
                    <a:pt x="351" y="301"/>
                  </a:lnTo>
                  <a:lnTo>
                    <a:pt x="351" y="301"/>
                  </a:lnTo>
                  <a:lnTo>
                    <a:pt x="353" y="303"/>
                  </a:lnTo>
                  <a:lnTo>
                    <a:pt x="355" y="303"/>
                  </a:lnTo>
                  <a:lnTo>
                    <a:pt x="358" y="303"/>
                  </a:lnTo>
                  <a:lnTo>
                    <a:pt x="358" y="303"/>
                  </a:lnTo>
                  <a:lnTo>
                    <a:pt x="358" y="303"/>
                  </a:lnTo>
                  <a:lnTo>
                    <a:pt x="360" y="303"/>
                  </a:lnTo>
                  <a:lnTo>
                    <a:pt x="362" y="305"/>
                  </a:lnTo>
                  <a:lnTo>
                    <a:pt x="362" y="305"/>
                  </a:lnTo>
                  <a:lnTo>
                    <a:pt x="362" y="305"/>
                  </a:lnTo>
                  <a:lnTo>
                    <a:pt x="364" y="305"/>
                  </a:lnTo>
                  <a:lnTo>
                    <a:pt x="364" y="303"/>
                  </a:lnTo>
                  <a:lnTo>
                    <a:pt x="364" y="303"/>
                  </a:lnTo>
                  <a:lnTo>
                    <a:pt x="366" y="303"/>
                  </a:lnTo>
                  <a:lnTo>
                    <a:pt x="366" y="301"/>
                  </a:lnTo>
                  <a:lnTo>
                    <a:pt x="366" y="299"/>
                  </a:lnTo>
                  <a:lnTo>
                    <a:pt x="366" y="299"/>
                  </a:lnTo>
                  <a:lnTo>
                    <a:pt x="366" y="299"/>
                  </a:lnTo>
                  <a:lnTo>
                    <a:pt x="366" y="297"/>
                  </a:lnTo>
                  <a:lnTo>
                    <a:pt x="366" y="295"/>
                  </a:lnTo>
                  <a:lnTo>
                    <a:pt x="366" y="295"/>
                  </a:lnTo>
                  <a:lnTo>
                    <a:pt x="366" y="292"/>
                  </a:lnTo>
                  <a:lnTo>
                    <a:pt x="368" y="292"/>
                  </a:lnTo>
                  <a:lnTo>
                    <a:pt x="368" y="292"/>
                  </a:lnTo>
                  <a:lnTo>
                    <a:pt x="368" y="292"/>
                  </a:lnTo>
                  <a:lnTo>
                    <a:pt x="370" y="292"/>
                  </a:lnTo>
                  <a:lnTo>
                    <a:pt x="370" y="292"/>
                  </a:lnTo>
                  <a:lnTo>
                    <a:pt x="370" y="292"/>
                  </a:lnTo>
                  <a:lnTo>
                    <a:pt x="370" y="292"/>
                  </a:lnTo>
                  <a:lnTo>
                    <a:pt x="370" y="290"/>
                  </a:lnTo>
                  <a:lnTo>
                    <a:pt x="370" y="290"/>
                  </a:lnTo>
                  <a:lnTo>
                    <a:pt x="370" y="290"/>
                  </a:lnTo>
                  <a:lnTo>
                    <a:pt x="370" y="288"/>
                  </a:lnTo>
                  <a:lnTo>
                    <a:pt x="370" y="288"/>
                  </a:lnTo>
                  <a:lnTo>
                    <a:pt x="370" y="288"/>
                  </a:lnTo>
                  <a:lnTo>
                    <a:pt x="370" y="286"/>
                  </a:lnTo>
                  <a:lnTo>
                    <a:pt x="370" y="286"/>
                  </a:lnTo>
                  <a:lnTo>
                    <a:pt x="372" y="286"/>
                  </a:lnTo>
                  <a:lnTo>
                    <a:pt x="372" y="286"/>
                  </a:lnTo>
                  <a:lnTo>
                    <a:pt x="374" y="286"/>
                  </a:lnTo>
                  <a:lnTo>
                    <a:pt x="374" y="288"/>
                  </a:lnTo>
                  <a:lnTo>
                    <a:pt x="374" y="288"/>
                  </a:lnTo>
                  <a:lnTo>
                    <a:pt x="376" y="288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81" y="288"/>
                  </a:lnTo>
                  <a:lnTo>
                    <a:pt x="383" y="288"/>
                  </a:lnTo>
                  <a:lnTo>
                    <a:pt x="383" y="288"/>
                  </a:lnTo>
                  <a:lnTo>
                    <a:pt x="383" y="286"/>
                  </a:lnTo>
                  <a:lnTo>
                    <a:pt x="383" y="286"/>
                  </a:lnTo>
                  <a:lnTo>
                    <a:pt x="385" y="286"/>
                  </a:lnTo>
                  <a:lnTo>
                    <a:pt x="385" y="286"/>
                  </a:lnTo>
                  <a:lnTo>
                    <a:pt x="385" y="286"/>
                  </a:lnTo>
                  <a:lnTo>
                    <a:pt x="387" y="286"/>
                  </a:lnTo>
                  <a:lnTo>
                    <a:pt x="389" y="286"/>
                  </a:lnTo>
                  <a:lnTo>
                    <a:pt x="391" y="284"/>
                  </a:lnTo>
                  <a:lnTo>
                    <a:pt x="395" y="284"/>
                  </a:lnTo>
                  <a:lnTo>
                    <a:pt x="395" y="284"/>
                  </a:lnTo>
                  <a:lnTo>
                    <a:pt x="397" y="282"/>
                  </a:lnTo>
                  <a:lnTo>
                    <a:pt x="397" y="282"/>
                  </a:lnTo>
                  <a:lnTo>
                    <a:pt x="397" y="280"/>
                  </a:lnTo>
                  <a:lnTo>
                    <a:pt x="397" y="280"/>
                  </a:lnTo>
                  <a:lnTo>
                    <a:pt x="397" y="276"/>
                  </a:lnTo>
                  <a:lnTo>
                    <a:pt x="397" y="276"/>
                  </a:lnTo>
                  <a:lnTo>
                    <a:pt x="397" y="276"/>
                  </a:lnTo>
                  <a:lnTo>
                    <a:pt x="397" y="274"/>
                  </a:lnTo>
                  <a:lnTo>
                    <a:pt x="399" y="274"/>
                  </a:lnTo>
                  <a:lnTo>
                    <a:pt x="401" y="274"/>
                  </a:lnTo>
                  <a:lnTo>
                    <a:pt x="404" y="274"/>
                  </a:lnTo>
                  <a:lnTo>
                    <a:pt x="406" y="274"/>
                  </a:lnTo>
                  <a:lnTo>
                    <a:pt x="406" y="274"/>
                  </a:lnTo>
                  <a:lnTo>
                    <a:pt x="406" y="274"/>
                  </a:lnTo>
                  <a:lnTo>
                    <a:pt x="408" y="274"/>
                  </a:lnTo>
                  <a:lnTo>
                    <a:pt x="410" y="272"/>
                  </a:lnTo>
                  <a:lnTo>
                    <a:pt x="410" y="272"/>
                  </a:lnTo>
                  <a:lnTo>
                    <a:pt x="410" y="270"/>
                  </a:lnTo>
                  <a:lnTo>
                    <a:pt x="412" y="267"/>
                  </a:lnTo>
                  <a:lnTo>
                    <a:pt x="412" y="267"/>
                  </a:lnTo>
                  <a:lnTo>
                    <a:pt x="412" y="267"/>
                  </a:lnTo>
                  <a:lnTo>
                    <a:pt x="414" y="267"/>
                  </a:lnTo>
                  <a:lnTo>
                    <a:pt x="414" y="267"/>
                  </a:lnTo>
                  <a:lnTo>
                    <a:pt x="414" y="267"/>
                  </a:lnTo>
                  <a:lnTo>
                    <a:pt x="414" y="267"/>
                  </a:lnTo>
                  <a:lnTo>
                    <a:pt x="414" y="270"/>
                  </a:lnTo>
                  <a:lnTo>
                    <a:pt x="416" y="270"/>
                  </a:lnTo>
                  <a:lnTo>
                    <a:pt x="418" y="270"/>
                  </a:lnTo>
                  <a:lnTo>
                    <a:pt x="418" y="270"/>
                  </a:lnTo>
                  <a:lnTo>
                    <a:pt x="418" y="270"/>
                  </a:lnTo>
                  <a:lnTo>
                    <a:pt x="420" y="270"/>
                  </a:lnTo>
                  <a:lnTo>
                    <a:pt x="422" y="270"/>
                  </a:lnTo>
                  <a:lnTo>
                    <a:pt x="422" y="270"/>
                  </a:lnTo>
                  <a:lnTo>
                    <a:pt x="422" y="270"/>
                  </a:lnTo>
                  <a:lnTo>
                    <a:pt x="424" y="267"/>
                  </a:lnTo>
                  <a:lnTo>
                    <a:pt x="424" y="267"/>
                  </a:lnTo>
                  <a:lnTo>
                    <a:pt x="424" y="267"/>
                  </a:lnTo>
                  <a:lnTo>
                    <a:pt x="424" y="265"/>
                  </a:lnTo>
                  <a:lnTo>
                    <a:pt x="427" y="265"/>
                  </a:lnTo>
                  <a:lnTo>
                    <a:pt x="427" y="263"/>
                  </a:lnTo>
                  <a:lnTo>
                    <a:pt x="429" y="263"/>
                  </a:lnTo>
                  <a:lnTo>
                    <a:pt x="429" y="261"/>
                  </a:lnTo>
                  <a:lnTo>
                    <a:pt x="431" y="259"/>
                  </a:lnTo>
                  <a:lnTo>
                    <a:pt x="431" y="259"/>
                  </a:lnTo>
                  <a:lnTo>
                    <a:pt x="429" y="259"/>
                  </a:lnTo>
                  <a:lnTo>
                    <a:pt x="429" y="257"/>
                  </a:lnTo>
                  <a:lnTo>
                    <a:pt x="431" y="257"/>
                  </a:lnTo>
                  <a:lnTo>
                    <a:pt x="431" y="255"/>
                  </a:lnTo>
                  <a:lnTo>
                    <a:pt x="431" y="255"/>
                  </a:lnTo>
                  <a:lnTo>
                    <a:pt x="431" y="251"/>
                  </a:lnTo>
                  <a:lnTo>
                    <a:pt x="431" y="251"/>
                  </a:lnTo>
                  <a:lnTo>
                    <a:pt x="431" y="251"/>
                  </a:lnTo>
                  <a:lnTo>
                    <a:pt x="431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7"/>
                  </a:lnTo>
                  <a:lnTo>
                    <a:pt x="433" y="247"/>
                  </a:lnTo>
                  <a:lnTo>
                    <a:pt x="431" y="247"/>
                  </a:lnTo>
                  <a:lnTo>
                    <a:pt x="431" y="247"/>
                  </a:lnTo>
                  <a:lnTo>
                    <a:pt x="431" y="244"/>
                  </a:lnTo>
                  <a:lnTo>
                    <a:pt x="431" y="244"/>
                  </a:lnTo>
                  <a:lnTo>
                    <a:pt x="431" y="244"/>
                  </a:lnTo>
                  <a:lnTo>
                    <a:pt x="431" y="244"/>
                  </a:lnTo>
                  <a:lnTo>
                    <a:pt x="433" y="242"/>
                  </a:lnTo>
                  <a:lnTo>
                    <a:pt x="433" y="240"/>
                  </a:lnTo>
                  <a:lnTo>
                    <a:pt x="435" y="240"/>
                  </a:lnTo>
                  <a:lnTo>
                    <a:pt x="435" y="238"/>
                  </a:lnTo>
                  <a:lnTo>
                    <a:pt x="435" y="238"/>
                  </a:lnTo>
                  <a:lnTo>
                    <a:pt x="437" y="236"/>
                  </a:lnTo>
                  <a:lnTo>
                    <a:pt x="437" y="236"/>
                  </a:lnTo>
                  <a:lnTo>
                    <a:pt x="437" y="236"/>
                  </a:lnTo>
                  <a:lnTo>
                    <a:pt x="437" y="234"/>
                  </a:lnTo>
                  <a:lnTo>
                    <a:pt x="437" y="232"/>
                  </a:lnTo>
                  <a:lnTo>
                    <a:pt x="437" y="232"/>
                  </a:lnTo>
                  <a:lnTo>
                    <a:pt x="437" y="232"/>
                  </a:lnTo>
                  <a:lnTo>
                    <a:pt x="439" y="230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41" y="228"/>
                  </a:lnTo>
                  <a:lnTo>
                    <a:pt x="443" y="228"/>
                  </a:lnTo>
                  <a:lnTo>
                    <a:pt x="445" y="228"/>
                  </a:lnTo>
                  <a:lnTo>
                    <a:pt x="445" y="228"/>
                  </a:lnTo>
                  <a:lnTo>
                    <a:pt x="447" y="228"/>
                  </a:lnTo>
                  <a:lnTo>
                    <a:pt x="449" y="226"/>
                  </a:lnTo>
                  <a:lnTo>
                    <a:pt x="449" y="226"/>
                  </a:lnTo>
                  <a:lnTo>
                    <a:pt x="449" y="226"/>
                  </a:lnTo>
                  <a:lnTo>
                    <a:pt x="452" y="224"/>
                  </a:lnTo>
                  <a:lnTo>
                    <a:pt x="452" y="224"/>
                  </a:lnTo>
                  <a:lnTo>
                    <a:pt x="454" y="221"/>
                  </a:lnTo>
                  <a:lnTo>
                    <a:pt x="454" y="221"/>
                  </a:lnTo>
                  <a:lnTo>
                    <a:pt x="454" y="221"/>
                  </a:lnTo>
                  <a:lnTo>
                    <a:pt x="456" y="221"/>
                  </a:lnTo>
                  <a:lnTo>
                    <a:pt x="458" y="219"/>
                  </a:lnTo>
                  <a:lnTo>
                    <a:pt x="458" y="219"/>
                  </a:lnTo>
                  <a:lnTo>
                    <a:pt x="460" y="219"/>
                  </a:lnTo>
                  <a:lnTo>
                    <a:pt x="460" y="219"/>
                  </a:lnTo>
                  <a:lnTo>
                    <a:pt x="460" y="21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8B6B7D42-052F-4088-A0BA-166DFC4BC4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5663" y="5206485"/>
              <a:ext cx="663575" cy="895350"/>
            </a:xfrm>
            <a:custGeom>
              <a:avLst/>
              <a:gdLst>
                <a:gd name="T0" fmla="*/ 409 w 418"/>
                <a:gd name="T1" fmla="*/ 11 h 564"/>
                <a:gd name="T2" fmla="*/ 393 w 418"/>
                <a:gd name="T3" fmla="*/ 7 h 564"/>
                <a:gd name="T4" fmla="*/ 388 w 418"/>
                <a:gd name="T5" fmla="*/ 5 h 564"/>
                <a:gd name="T6" fmla="*/ 363 w 418"/>
                <a:gd name="T7" fmla="*/ 26 h 564"/>
                <a:gd name="T8" fmla="*/ 359 w 418"/>
                <a:gd name="T9" fmla="*/ 34 h 564"/>
                <a:gd name="T10" fmla="*/ 338 w 418"/>
                <a:gd name="T11" fmla="*/ 26 h 564"/>
                <a:gd name="T12" fmla="*/ 324 w 418"/>
                <a:gd name="T13" fmla="*/ 34 h 564"/>
                <a:gd name="T14" fmla="*/ 299 w 418"/>
                <a:gd name="T15" fmla="*/ 53 h 564"/>
                <a:gd name="T16" fmla="*/ 278 w 418"/>
                <a:gd name="T17" fmla="*/ 49 h 564"/>
                <a:gd name="T18" fmla="*/ 259 w 418"/>
                <a:gd name="T19" fmla="*/ 51 h 564"/>
                <a:gd name="T20" fmla="*/ 242 w 418"/>
                <a:gd name="T21" fmla="*/ 74 h 564"/>
                <a:gd name="T22" fmla="*/ 223 w 418"/>
                <a:gd name="T23" fmla="*/ 94 h 564"/>
                <a:gd name="T24" fmla="*/ 182 w 418"/>
                <a:gd name="T25" fmla="*/ 76 h 564"/>
                <a:gd name="T26" fmla="*/ 157 w 418"/>
                <a:gd name="T27" fmla="*/ 82 h 564"/>
                <a:gd name="T28" fmla="*/ 140 w 418"/>
                <a:gd name="T29" fmla="*/ 90 h 564"/>
                <a:gd name="T30" fmla="*/ 142 w 418"/>
                <a:gd name="T31" fmla="*/ 111 h 564"/>
                <a:gd name="T32" fmla="*/ 127 w 418"/>
                <a:gd name="T33" fmla="*/ 138 h 564"/>
                <a:gd name="T34" fmla="*/ 155 w 418"/>
                <a:gd name="T35" fmla="*/ 153 h 564"/>
                <a:gd name="T36" fmla="*/ 123 w 418"/>
                <a:gd name="T37" fmla="*/ 180 h 564"/>
                <a:gd name="T38" fmla="*/ 92 w 418"/>
                <a:gd name="T39" fmla="*/ 182 h 564"/>
                <a:gd name="T40" fmla="*/ 63 w 418"/>
                <a:gd name="T41" fmla="*/ 191 h 564"/>
                <a:gd name="T42" fmla="*/ 27 w 418"/>
                <a:gd name="T43" fmla="*/ 191 h 564"/>
                <a:gd name="T44" fmla="*/ 15 w 418"/>
                <a:gd name="T45" fmla="*/ 201 h 564"/>
                <a:gd name="T46" fmla="*/ 2 w 418"/>
                <a:gd name="T47" fmla="*/ 211 h 564"/>
                <a:gd name="T48" fmla="*/ 33 w 418"/>
                <a:gd name="T49" fmla="*/ 230 h 564"/>
                <a:gd name="T50" fmla="*/ 35 w 418"/>
                <a:gd name="T51" fmla="*/ 243 h 564"/>
                <a:gd name="T52" fmla="*/ 50 w 418"/>
                <a:gd name="T53" fmla="*/ 251 h 564"/>
                <a:gd name="T54" fmla="*/ 46 w 418"/>
                <a:gd name="T55" fmla="*/ 262 h 564"/>
                <a:gd name="T56" fmla="*/ 65 w 418"/>
                <a:gd name="T57" fmla="*/ 284 h 564"/>
                <a:gd name="T58" fmla="*/ 60 w 418"/>
                <a:gd name="T59" fmla="*/ 310 h 564"/>
                <a:gd name="T60" fmla="*/ 67 w 418"/>
                <a:gd name="T61" fmla="*/ 339 h 564"/>
                <a:gd name="T62" fmla="*/ 100 w 418"/>
                <a:gd name="T63" fmla="*/ 333 h 564"/>
                <a:gd name="T64" fmla="*/ 104 w 418"/>
                <a:gd name="T65" fmla="*/ 370 h 564"/>
                <a:gd name="T66" fmla="*/ 100 w 418"/>
                <a:gd name="T67" fmla="*/ 410 h 564"/>
                <a:gd name="T68" fmla="*/ 119 w 418"/>
                <a:gd name="T69" fmla="*/ 420 h 564"/>
                <a:gd name="T70" fmla="*/ 102 w 418"/>
                <a:gd name="T71" fmla="*/ 483 h 564"/>
                <a:gd name="T72" fmla="*/ 100 w 418"/>
                <a:gd name="T73" fmla="*/ 510 h 564"/>
                <a:gd name="T74" fmla="*/ 100 w 418"/>
                <a:gd name="T75" fmla="*/ 525 h 564"/>
                <a:gd name="T76" fmla="*/ 92 w 418"/>
                <a:gd name="T77" fmla="*/ 541 h 564"/>
                <a:gd name="T78" fmla="*/ 144 w 418"/>
                <a:gd name="T79" fmla="*/ 556 h 564"/>
                <a:gd name="T80" fmla="*/ 194 w 418"/>
                <a:gd name="T81" fmla="*/ 504 h 564"/>
                <a:gd name="T82" fmla="*/ 198 w 418"/>
                <a:gd name="T83" fmla="*/ 483 h 564"/>
                <a:gd name="T84" fmla="*/ 259 w 418"/>
                <a:gd name="T85" fmla="*/ 447 h 564"/>
                <a:gd name="T86" fmla="*/ 299 w 418"/>
                <a:gd name="T87" fmla="*/ 441 h 564"/>
                <a:gd name="T88" fmla="*/ 315 w 418"/>
                <a:gd name="T89" fmla="*/ 441 h 564"/>
                <a:gd name="T90" fmla="*/ 274 w 418"/>
                <a:gd name="T91" fmla="*/ 412 h 564"/>
                <a:gd name="T92" fmla="*/ 301 w 418"/>
                <a:gd name="T93" fmla="*/ 370 h 564"/>
                <a:gd name="T94" fmla="*/ 320 w 418"/>
                <a:gd name="T95" fmla="*/ 335 h 564"/>
                <a:gd name="T96" fmla="*/ 336 w 418"/>
                <a:gd name="T97" fmla="*/ 337 h 564"/>
                <a:gd name="T98" fmla="*/ 345 w 418"/>
                <a:gd name="T99" fmla="*/ 335 h 564"/>
                <a:gd name="T100" fmla="*/ 363 w 418"/>
                <a:gd name="T101" fmla="*/ 282 h 564"/>
                <a:gd name="T102" fmla="*/ 357 w 418"/>
                <a:gd name="T103" fmla="*/ 276 h 564"/>
                <a:gd name="T104" fmla="*/ 357 w 418"/>
                <a:gd name="T105" fmla="*/ 270 h 564"/>
                <a:gd name="T106" fmla="*/ 368 w 418"/>
                <a:gd name="T107" fmla="*/ 247 h 564"/>
                <a:gd name="T108" fmla="*/ 359 w 418"/>
                <a:gd name="T109" fmla="*/ 224 h 564"/>
                <a:gd name="T110" fmla="*/ 357 w 418"/>
                <a:gd name="T111" fmla="*/ 203 h 564"/>
                <a:gd name="T112" fmla="*/ 353 w 418"/>
                <a:gd name="T113" fmla="*/ 176 h 564"/>
                <a:gd name="T114" fmla="*/ 351 w 418"/>
                <a:gd name="T115" fmla="*/ 165 h 564"/>
                <a:gd name="T116" fmla="*/ 359 w 418"/>
                <a:gd name="T117" fmla="*/ 163 h 564"/>
                <a:gd name="T118" fmla="*/ 368 w 418"/>
                <a:gd name="T119" fmla="*/ 165 h 564"/>
                <a:gd name="T120" fmla="*/ 388 w 418"/>
                <a:gd name="T121" fmla="*/ 126 h 564"/>
                <a:gd name="T122" fmla="*/ 409 w 418"/>
                <a:gd name="T123" fmla="*/ 74 h 564"/>
                <a:gd name="T124" fmla="*/ 416 w 418"/>
                <a:gd name="T125" fmla="*/ 3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8" h="564">
                  <a:moveTo>
                    <a:pt x="414" y="11"/>
                  </a:moveTo>
                  <a:lnTo>
                    <a:pt x="414" y="11"/>
                  </a:lnTo>
                  <a:lnTo>
                    <a:pt x="414" y="7"/>
                  </a:lnTo>
                  <a:lnTo>
                    <a:pt x="411" y="3"/>
                  </a:lnTo>
                  <a:lnTo>
                    <a:pt x="411" y="3"/>
                  </a:lnTo>
                  <a:lnTo>
                    <a:pt x="411" y="5"/>
                  </a:lnTo>
                  <a:lnTo>
                    <a:pt x="411" y="5"/>
                  </a:lnTo>
                  <a:lnTo>
                    <a:pt x="411" y="5"/>
                  </a:lnTo>
                  <a:lnTo>
                    <a:pt x="414" y="11"/>
                  </a:lnTo>
                  <a:close/>
                  <a:moveTo>
                    <a:pt x="418" y="17"/>
                  </a:moveTo>
                  <a:lnTo>
                    <a:pt x="416" y="15"/>
                  </a:lnTo>
                  <a:lnTo>
                    <a:pt x="416" y="13"/>
                  </a:lnTo>
                  <a:lnTo>
                    <a:pt x="414" y="13"/>
                  </a:lnTo>
                  <a:lnTo>
                    <a:pt x="414" y="13"/>
                  </a:lnTo>
                  <a:lnTo>
                    <a:pt x="414" y="15"/>
                  </a:lnTo>
                  <a:lnTo>
                    <a:pt x="411" y="13"/>
                  </a:lnTo>
                  <a:lnTo>
                    <a:pt x="409" y="11"/>
                  </a:lnTo>
                  <a:lnTo>
                    <a:pt x="409" y="11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9" y="9"/>
                  </a:lnTo>
                  <a:lnTo>
                    <a:pt x="405" y="11"/>
                  </a:lnTo>
                  <a:lnTo>
                    <a:pt x="403" y="11"/>
                  </a:lnTo>
                  <a:lnTo>
                    <a:pt x="397" y="9"/>
                  </a:lnTo>
                  <a:lnTo>
                    <a:pt x="397" y="9"/>
                  </a:lnTo>
                  <a:lnTo>
                    <a:pt x="395" y="9"/>
                  </a:lnTo>
                  <a:lnTo>
                    <a:pt x="393" y="9"/>
                  </a:lnTo>
                  <a:lnTo>
                    <a:pt x="393" y="9"/>
                  </a:lnTo>
                  <a:lnTo>
                    <a:pt x="393" y="9"/>
                  </a:lnTo>
                  <a:lnTo>
                    <a:pt x="393" y="7"/>
                  </a:lnTo>
                  <a:lnTo>
                    <a:pt x="393" y="7"/>
                  </a:lnTo>
                  <a:lnTo>
                    <a:pt x="393" y="7"/>
                  </a:lnTo>
                  <a:lnTo>
                    <a:pt x="393" y="7"/>
                  </a:lnTo>
                  <a:lnTo>
                    <a:pt x="393" y="5"/>
                  </a:lnTo>
                  <a:lnTo>
                    <a:pt x="393" y="5"/>
                  </a:lnTo>
                  <a:lnTo>
                    <a:pt x="393" y="5"/>
                  </a:lnTo>
                  <a:lnTo>
                    <a:pt x="391" y="5"/>
                  </a:lnTo>
                  <a:lnTo>
                    <a:pt x="388" y="3"/>
                  </a:lnTo>
                  <a:lnTo>
                    <a:pt x="386" y="3"/>
                  </a:lnTo>
                  <a:lnTo>
                    <a:pt x="386" y="0"/>
                  </a:lnTo>
                  <a:lnTo>
                    <a:pt x="386" y="3"/>
                  </a:lnTo>
                  <a:lnTo>
                    <a:pt x="386" y="3"/>
                  </a:lnTo>
                  <a:lnTo>
                    <a:pt x="384" y="3"/>
                  </a:lnTo>
                  <a:lnTo>
                    <a:pt x="386" y="3"/>
                  </a:lnTo>
                  <a:lnTo>
                    <a:pt x="386" y="5"/>
                  </a:lnTo>
                  <a:lnTo>
                    <a:pt x="386" y="5"/>
                  </a:lnTo>
                  <a:lnTo>
                    <a:pt x="386" y="5"/>
                  </a:lnTo>
                  <a:lnTo>
                    <a:pt x="388" y="5"/>
                  </a:lnTo>
                  <a:lnTo>
                    <a:pt x="388" y="7"/>
                  </a:lnTo>
                  <a:lnTo>
                    <a:pt x="388" y="7"/>
                  </a:lnTo>
                  <a:lnTo>
                    <a:pt x="386" y="7"/>
                  </a:lnTo>
                  <a:lnTo>
                    <a:pt x="386" y="9"/>
                  </a:lnTo>
                  <a:lnTo>
                    <a:pt x="384" y="9"/>
                  </a:lnTo>
                  <a:lnTo>
                    <a:pt x="382" y="9"/>
                  </a:lnTo>
                  <a:lnTo>
                    <a:pt x="380" y="11"/>
                  </a:lnTo>
                  <a:lnTo>
                    <a:pt x="380" y="13"/>
                  </a:lnTo>
                  <a:lnTo>
                    <a:pt x="378" y="13"/>
                  </a:lnTo>
                  <a:lnTo>
                    <a:pt x="378" y="15"/>
                  </a:lnTo>
                  <a:lnTo>
                    <a:pt x="378" y="15"/>
                  </a:lnTo>
                  <a:lnTo>
                    <a:pt x="378" y="15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78" y="19"/>
                  </a:lnTo>
                  <a:lnTo>
                    <a:pt x="370" y="23"/>
                  </a:lnTo>
                  <a:lnTo>
                    <a:pt x="363" y="26"/>
                  </a:lnTo>
                  <a:lnTo>
                    <a:pt x="361" y="28"/>
                  </a:lnTo>
                  <a:lnTo>
                    <a:pt x="361" y="28"/>
                  </a:lnTo>
                  <a:lnTo>
                    <a:pt x="359" y="26"/>
                  </a:lnTo>
                  <a:lnTo>
                    <a:pt x="359" y="26"/>
                  </a:lnTo>
                  <a:lnTo>
                    <a:pt x="357" y="28"/>
                  </a:lnTo>
                  <a:lnTo>
                    <a:pt x="357" y="28"/>
                  </a:lnTo>
                  <a:lnTo>
                    <a:pt x="357" y="28"/>
                  </a:lnTo>
                  <a:lnTo>
                    <a:pt x="357" y="30"/>
                  </a:lnTo>
                  <a:lnTo>
                    <a:pt x="357" y="30"/>
                  </a:lnTo>
                  <a:lnTo>
                    <a:pt x="359" y="30"/>
                  </a:lnTo>
                  <a:lnTo>
                    <a:pt x="359" y="30"/>
                  </a:lnTo>
                  <a:lnTo>
                    <a:pt x="359" y="32"/>
                  </a:lnTo>
                  <a:lnTo>
                    <a:pt x="361" y="32"/>
                  </a:lnTo>
                  <a:lnTo>
                    <a:pt x="361" y="32"/>
                  </a:lnTo>
                  <a:lnTo>
                    <a:pt x="361" y="32"/>
                  </a:lnTo>
                  <a:lnTo>
                    <a:pt x="361" y="34"/>
                  </a:lnTo>
                  <a:lnTo>
                    <a:pt x="359" y="34"/>
                  </a:lnTo>
                  <a:lnTo>
                    <a:pt x="359" y="34"/>
                  </a:lnTo>
                  <a:lnTo>
                    <a:pt x="357" y="34"/>
                  </a:lnTo>
                  <a:lnTo>
                    <a:pt x="355" y="34"/>
                  </a:lnTo>
                  <a:lnTo>
                    <a:pt x="355" y="34"/>
                  </a:lnTo>
                  <a:lnTo>
                    <a:pt x="351" y="32"/>
                  </a:lnTo>
                  <a:lnTo>
                    <a:pt x="351" y="32"/>
                  </a:lnTo>
                  <a:lnTo>
                    <a:pt x="351" y="32"/>
                  </a:lnTo>
                  <a:lnTo>
                    <a:pt x="351" y="30"/>
                  </a:lnTo>
                  <a:lnTo>
                    <a:pt x="351" y="30"/>
                  </a:lnTo>
                  <a:lnTo>
                    <a:pt x="351" y="28"/>
                  </a:lnTo>
                  <a:lnTo>
                    <a:pt x="351" y="28"/>
                  </a:lnTo>
                  <a:lnTo>
                    <a:pt x="349" y="28"/>
                  </a:lnTo>
                  <a:lnTo>
                    <a:pt x="343" y="28"/>
                  </a:lnTo>
                  <a:lnTo>
                    <a:pt x="340" y="28"/>
                  </a:lnTo>
                  <a:lnTo>
                    <a:pt x="338" y="28"/>
                  </a:lnTo>
                  <a:lnTo>
                    <a:pt x="338" y="28"/>
                  </a:lnTo>
                  <a:lnTo>
                    <a:pt x="338" y="26"/>
                  </a:lnTo>
                  <a:lnTo>
                    <a:pt x="336" y="23"/>
                  </a:lnTo>
                  <a:lnTo>
                    <a:pt x="334" y="23"/>
                  </a:lnTo>
                  <a:lnTo>
                    <a:pt x="334" y="21"/>
                  </a:lnTo>
                  <a:lnTo>
                    <a:pt x="332" y="21"/>
                  </a:lnTo>
                  <a:lnTo>
                    <a:pt x="330" y="21"/>
                  </a:lnTo>
                  <a:lnTo>
                    <a:pt x="328" y="21"/>
                  </a:lnTo>
                  <a:lnTo>
                    <a:pt x="326" y="23"/>
                  </a:lnTo>
                  <a:lnTo>
                    <a:pt x="326" y="23"/>
                  </a:lnTo>
                  <a:lnTo>
                    <a:pt x="326" y="23"/>
                  </a:lnTo>
                  <a:lnTo>
                    <a:pt x="326" y="26"/>
                  </a:lnTo>
                  <a:lnTo>
                    <a:pt x="326" y="26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4" y="30"/>
                  </a:lnTo>
                  <a:lnTo>
                    <a:pt x="324" y="32"/>
                  </a:lnTo>
                  <a:lnTo>
                    <a:pt x="324" y="32"/>
                  </a:lnTo>
                  <a:lnTo>
                    <a:pt x="324" y="34"/>
                  </a:lnTo>
                  <a:lnTo>
                    <a:pt x="324" y="34"/>
                  </a:lnTo>
                  <a:lnTo>
                    <a:pt x="320" y="36"/>
                  </a:lnTo>
                  <a:lnTo>
                    <a:pt x="320" y="36"/>
                  </a:lnTo>
                  <a:lnTo>
                    <a:pt x="320" y="38"/>
                  </a:lnTo>
                  <a:lnTo>
                    <a:pt x="317" y="40"/>
                  </a:lnTo>
                  <a:lnTo>
                    <a:pt x="315" y="42"/>
                  </a:lnTo>
                  <a:lnTo>
                    <a:pt x="313" y="44"/>
                  </a:lnTo>
                  <a:lnTo>
                    <a:pt x="311" y="44"/>
                  </a:lnTo>
                  <a:lnTo>
                    <a:pt x="311" y="44"/>
                  </a:lnTo>
                  <a:lnTo>
                    <a:pt x="311" y="42"/>
                  </a:lnTo>
                  <a:lnTo>
                    <a:pt x="309" y="42"/>
                  </a:lnTo>
                  <a:lnTo>
                    <a:pt x="307" y="42"/>
                  </a:lnTo>
                  <a:lnTo>
                    <a:pt x="307" y="42"/>
                  </a:lnTo>
                  <a:lnTo>
                    <a:pt x="305" y="42"/>
                  </a:lnTo>
                  <a:lnTo>
                    <a:pt x="303" y="49"/>
                  </a:lnTo>
                  <a:lnTo>
                    <a:pt x="299" y="51"/>
                  </a:lnTo>
                  <a:lnTo>
                    <a:pt x="299" y="53"/>
                  </a:lnTo>
                  <a:lnTo>
                    <a:pt x="297" y="53"/>
                  </a:lnTo>
                  <a:lnTo>
                    <a:pt x="297" y="53"/>
                  </a:lnTo>
                  <a:lnTo>
                    <a:pt x="292" y="53"/>
                  </a:lnTo>
                  <a:lnTo>
                    <a:pt x="290" y="53"/>
                  </a:lnTo>
                  <a:lnTo>
                    <a:pt x="288" y="53"/>
                  </a:lnTo>
                  <a:lnTo>
                    <a:pt x="288" y="53"/>
                  </a:lnTo>
                  <a:lnTo>
                    <a:pt x="286" y="53"/>
                  </a:lnTo>
                  <a:lnTo>
                    <a:pt x="286" y="53"/>
                  </a:lnTo>
                  <a:lnTo>
                    <a:pt x="284" y="53"/>
                  </a:lnTo>
                  <a:lnTo>
                    <a:pt x="282" y="51"/>
                  </a:lnTo>
                  <a:lnTo>
                    <a:pt x="282" y="51"/>
                  </a:lnTo>
                  <a:lnTo>
                    <a:pt x="282" y="49"/>
                  </a:lnTo>
                  <a:lnTo>
                    <a:pt x="282" y="49"/>
                  </a:lnTo>
                  <a:lnTo>
                    <a:pt x="282" y="49"/>
                  </a:lnTo>
                  <a:lnTo>
                    <a:pt x="280" y="49"/>
                  </a:lnTo>
                  <a:lnTo>
                    <a:pt x="280" y="49"/>
                  </a:lnTo>
                  <a:lnTo>
                    <a:pt x="278" y="49"/>
                  </a:lnTo>
                  <a:lnTo>
                    <a:pt x="276" y="46"/>
                  </a:lnTo>
                  <a:lnTo>
                    <a:pt x="276" y="49"/>
                  </a:lnTo>
                  <a:lnTo>
                    <a:pt x="274" y="49"/>
                  </a:lnTo>
                  <a:lnTo>
                    <a:pt x="274" y="51"/>
                  </a:lnTo>
                  <a:lnTo>
                    <a:pt x="274" y="51"/>
                  </a:lnTo>
                  <a:lnTo>
                    <a:pt x="274" y="51"/>
                  </a:lnTo>
                  <a:lnTo>
                    <a:pt x="274" y="53"/>
                  </a:lnTo>
                  <a:lnTo>
                    <a:pt x="271" y="53"/>
                  </a:lnTo>
                  <a:lnTo>
                    <a:pt x="269" y="53"/>
                  </a:lnTo>
                  <a:lnTo>
                    <a:pt x="269" y="53"/>
                  </a:lnTo>
                  <a:lnTo>
                    <a:pt x="269" y="53"/>
                  </a:lnTo>
                  <a:lnTo>
                    <a:pt x="269" y="51"/>
                  </a:lnTo>
                  <a:lnTo>
                    <a:pt x="267" y="49"/>
                  </a:lnTo>
                  <a:lnTo>
                    <a:pt x="267" y="49"/>
                  </a:lnTo>
                  <a:lnTo>
                    <a:pt x="263" y="49"/>
                  </a:lnTo>
                  <a:lnTo>
                    <a:pt x="261" y="51"/>
                  </a:lnTo>
                  <a:lnTo>
                    <a:pt x="259" y="51"/>
                  </a:lnTo>
                  <a:lnTo>
                    <a:pt x="255" y="51"/>
                  </a:lnTo>
                  <a:lnTo>
                    <a:pt x="253" y="51"/>
                  </a:lnTo>
                  <a:lnTo>
                    <a:pt x="253" y="53"/>
                  </a:lnTo>
                  <a:lnTo>
                    <a:pt x="253" y="53"/>
                  </a:lnTo>
                  <a:lnTo>
                    <a:pt x="251" y="55"/>
                  </a:lnTo>
                  <a:lnTo>
                    <a:pt x="251" y="55"/>
                  </a:lnTo>
                  <a:lnTo>
                    <a:pt x="249" y="55"/>
                  </a:lnTo>
                  <a:lnTo>
                    <a:pt x="249" y="55"/>
                  </a:lnTo>
                  <a:lnTo>
                    <a:pt x="246" y="55"/>
                  </a:lnTo>
                  <a:lnTo>
                    <a:pt x="246" y="57"/>
                  </a:lnTo>
                  <a:lnTo>
                    <a:pt x="244" y="59"/>
                  </a:lnTo>
                  <a:lnTo>
                    <a:pt x="244" y="59"/>
                  </a:lnTo>
                  <a:lnTo>
                    <a:pt x="244" y="61"/>
                  </a:lnTo>
                  <a:lnTo>
                    <a:pt x="244" y="63"/>
                  </a:lnTo>
                  <a:lnTo>
                    <a:pt x="244" y="63"/>
                  </a:lnTo>
                  <a:lnTo>
                    <a:pt x="244" y="65"/>
                  </a:lnTo>
                  <a:lnTo>
                    <a:pt x="242" y="74"/>
                  </a:lnTo>
                  <a:lnTo>
                    <a:pt x="238" y="80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34" y="84"/>
                  </a:lnTo>
                  <a:lnTo>
                    <a:pt x="234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2" y="84"/>
                  </a:lnTo>
                  <a:lnTo>
                    <a:pt x="230" y="84"/>
                  </a:lnTo>
                  <a:lnTo>
                    <a:pt x="230" y="84"/>
                  </a:lnTo>
                  <a:lnTo>
                    <a:pt x="230" y="86"/>
                  </a:lnTo>
                  <a:lnTo>
                    <a:pt x="230" y="86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26" y="94"/>
                  </a:lnTo>
                  <a:lnTo>
                    <a:pt x="223" y="94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9" y="94"/>
                  </a:lnTo>
                  <a:lnTo>
                    <a:pt x="219" y="94"/>
                  </a:lnTo>
                  <a:lnTo>
                    <a:pt x="219" y="94"/>
                  </a:lnTo>
                  <a:lnTo>
                    <a:pt x="215" y="94"/>
                  </a:lnTo>
                  <a:lnTo>
                    <a:pt x="211" y="90"/>
                  </a:lnTo>
                  <a:lnTo>
                    <a:pt x="207" y="88"/>
                  </a:lnTo>
                  <a:lnTo>
                    <a:pt x="203" y="82"/>
                  </a:lnTo>
                  <a:lnTo>
                    <a:pt x="196" y="80"/>
                  </a:lnTo>
                  <a:lnTo>
                    <a:pt x="194" y="80"/>
                  </a:lnTo>
                  <a:lnTo>
                    <a:pt x="188" y="76"/>
                  </a:lnTo>
                  <a:lnTo>
                    <a:pt x="186" y="74"/>
                  </a:lnTo>
                  <a:lnTo>
                    <a:pt x="184" y="74"/>
                  </a:lnTo>
                  <a:lnTo>
                    <a:pt x="184" y="74"/>
                  </a:lnTo>
                  <a:lnTo>
                    <a:pt x="182" y="76"/>
                  </a:lnTo>
                  <a:lnTo>
                    <a:pt x="182" y="76"/>
                  </a:lnTo>
                  <a:lnTo>
                    <a:pt x="182" y="76"/>
                  </a:lnTo>
                  <a:lnTo>
                    <a:pt x="182" y="78"/>
                  </a:lnTo>
                  <a:lnTo>
                    <a:pt x="180" y="78"/>
                  </a:lnTo>
                  <a:lnTo>
                    <a:pt x="180" y="78"/>
                  </a:lnTo>
                  <a:lnTo>
                    <a:pt x="177" y="78"/>
                  </a:lnTo>
                  <a:lnTo>
                    <a:pt x="175" y="76"/>
                  </a:lnTo>
                  <a:lnTo>
                    <a:pt x="175" y="74"/>
                  </a:lnTo>
                  <a:lnTo>
                    <a:pt x="173" y="74"/>
                  </a:lnTo>
                  <a:lnTo>
                    <a:pt x="173" y="71"/>
                  </a:lnTo>
                  <a:lnTo>
                    <a:pt x="173" y="71"/>
                  </a:lnTo>
                  <a:lnTo>
                    <a:pt x="171" y="71"/>
                  </a:lnTo>
                  <a:lnTo>
                    <a:pt x="171" y="71"/>
                  </a:lnTo>
                  <a:lnTo>
                    <a:pt x="169" y="69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9" y="78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5" y="82"/>
                  </a:lnTo>
                  <a:lnTo>
                    <a:pt x="155" y="84"/>
                  </a:lnTo>
                  <a:lnTo>
                    <a:pt x="155" y="84"/>
                  </a:lnTo>
                  <a:lnTo>
                    <a:pt x="157" y="84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55" y="88"/>
                  </a:lnTo>
                  <a:lnTo>
                    <a:pt x="155" y="88"/>
                  </a:lnTo>
                  <a:lnTo>
                    <a:pt x="150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2" y="90"/>
                  </a:lnTo>
                  <a:lnTo>
                    <a:pt x="140" y="90"/>
                  </a:lnTo>
                  <a:lnTo>
                    <a:pt x="138" y="97"/>
                  </a:lnTo>
                  <a:lnTo>
                    <a:pt x="136" y="101"/>
                  </a:lnTo>
                  <a:lnTo>
                    <a:pt x="136" y="103"/>
                  </a:lnTo>
                  <a:lnTo>
                    <a:pt x="136" y="105"/>
                  </a:lnTo>
                  <a:lnTo>
                    <a:pt x="138" y="105"/>
                  </a:lnTo>
                  <a:lnTo>
                    <a:pt x="138" y="107"/>
                  </a:lnTo>
                  <a:lnTo>
                    <a:pt x="138" y="107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38" y="109"/>
                  </a:lnTo>
                  <a:lnTo>
                    <a:pt x="140" y="109"/>
                  </a:lnTo>
                  <a:lnTo>
                    <a:pt x="140" y="109"/>
                  </a:lnTo>
                  <a:lnTo>
                    <a:pt x="142" y="109"/>
                  </a:lnTo>
                  <a:lnTo>
                    <a:pt x="142" y="111"/>
                  </a:lnTo>
                  <a:lnTo>
                    <a:pt x="142" y="113"/>
                  </a:lnTo>
                  <a:lnTo>
                    <a:pt x="140" y="120"/>
                  </a:lnTo>
                  <a:lnTo>
                    <a:pt x="140" y="120"/>
                  </a:lnTo>
                  <a:lnTo>
                    <a:pt x="138" y="122"/>
                  </a:lnTo>
                  <a:lnTo>
                    <a:pt x="136" y="124"/>
                  </a:lnTo>
                  <a:lnTo>
                    <a:pt x="136" y="126"/>
                  </a:lnTo>
                  <a:lnTo>
                    <a:pt x="132" y="128"/>
                  </a:lnTo>
                  <a:lnTo>
                    <a:pt x="127" y="130"/>
                  </a:lnTo>
                  <a:lnTo>
                    <a:pt x="127" y="132"/>
                  </a:lnTo>
                  <a:lnTo>
                    <a:pt x="127" y="132"/>
                  </a:lnTo>
                  <a:lnTo>
                    <a:pt x="125" y="134"/>
                  </a:lnTo>
                  <a:lnTo>
                    <a:pt x="125" y="134"/>
                  </a:lnTo>
                  <a:lnTo>
                    <a:pt x="125" y="134"/>
                  </a:lnTo>
                  <a:lnTo>
                    <a:pt x="127" y="136"/>
                  </a:lnTo>
                  <a:lnTo>
                    <a:pt x="127" y="136"/>
                  </a:lnTo>
                  <a:lnTo>
                    <a:pt x="127" y="138"/>
                  </a:lnTo>
                  <a:lnTo>
                    <a:pt x="127" y="138"/>
                  </a:lnTo>
                  <a:lnTo>
                    <a:pt x="129" y="140"/>
                  </a:lnTo>
                  <a:lnTo>
                    <a:pt x="146" y="140"/>
                  </a:lnTo>
                  <a:lnTo>
                    <a:pt x="150" y="140"/>
                  </a:lnTo>
                  <a:lnTo>
                    <a:pt x="152" y="142"/>
                  </a:lnTo>
                  <a:lnTo>
                    <a:pt x="152" y="142"/>
                  </a:lnTo>
                  <a:lnTo>
                    <a:pt x="152" y="142"/>
                  </a:lnTo>
                  <a:lnTo>
                    <a:pt x="157" y="147"/>
                  </a:lnTo>
                  <a:lnTo>
                    <a:pt x="157" y="149"/>
                  </a:lnTo>
                  <a:lnTo>
                    <a:pt x="157" y="149"/>
                  </a:lnTo>
                  <a:lnTo>
                    <a:pt x="157" y="149"/>
                  </a:lnTo>
                  <a:lnTo>
                    <a:pt x="157" y="151"/>
                  </a:lnTo>
                  <a:lnTo>
                    <a:pt x="157" y="151"/>
                  </a:lnTo>
                  <a:lnTo>
                    <a:pt x="157" y="151"/>
                  </a:lnTo>
                  <a:lnTo>
                    <a:pt x="157" y="151"/>
                  </a:lnTo>
                  <a:lnTo>
                    <a:pt x="155" y="153"/>
                  </a:lnTo>
                  <a:lnTo>
                    <a:pt x="155" y="153"/>
                  </a:lnTo>
                  <a:lnTo>
                    <a:pt x="155" y="153"/>
                  </a:lnTo>
                  <a:lnTo>
                    <a:pt x="152" y="155"/>
                  </a:lnTo>
                  <a:lnTo>
                    <a:pt x="152" y="155"/>
                  </a:lnTo>
                  <a:lnTo>
                    <a:pt x="150" y="157"/>
                  </a:lnTo>
                  <a:lnTo>
                    <a:pt x="148" y="161"/>
                  </a:lnTo>
                  <a:lnTo>
                    <a:pt x="146" y="163"/>
                  </a:lnTo>
                  <a:lnTo>
                    <a:pt x="146" y="165"/>
                  </a:lnTo>
                  <a:lnTo>
                    <a:pt x="144" y="165"/>
                  </a:lnTo>
                  <a:lnTo>
                    <a:pt x="144" y="165"/>
                  </a:lnTo>
                  <a:lnTo>
                    <a:pt x="142" y="165"/>
                  </a:lnTo>
                  <a:lnTo>
                    <a:pt x="132" y="168"/>
                  </a:lnTo>
                  <a:lnTo>
                    <a:pt x="129" y="168"/>
                  </a:lnTo>
                  <a:lnTo>
                    <a:pt x="127" y="168"/>
                  </a:lnTo>
                  <a:lnTo>
                    <a:pt x="127" y="170"/>
                  </a:lnTo>
                  <a:lnTo>
                    <a:pt x="125" y="172"/>
                  </a:lnTo>
                  <a:lnTo>
                    <a:pt x="125" y="174"/>
                  </a:lnTo>
                  <a:lnTo>
                    <a:pt x="123" y="178"/>
                  </a:lnTo>
                  <a:lnTo>
                    <a:pt x="123" y="180"/>
                  </a:lnTo>
                  <a:lnTo>
                    <a:pt x="121" y="182"/>
                  </a:lnTo>
                  <a:lnTo>
                    <a:pt x="119" y="182"/>
                  </a:lnTo>
                  <a:lnTo>
                    <a:pt x="117" y="182"/>
                  </a:lnTo>
                  <a:lnTo>
                    <a:pt x="115" y="182"/>
                  </a:lnTo>
                  <a:lnTo>
                    <a:pt x="113" y="182"/>
                  </a:lnTo>
                  <a:lnTo>
                    <a:pt x="111" y="182"/>
                  </a:lnTo>
                  <a:lnTo>
                    <a:pt x="111" y="182"/>
                  </a:lnTo>
                  <a:lnTo>
                    <a:pt x="109" y="180"/>
                  </a:lnTo>
                  <a:lnTo>
                    <a:pt x="106" y="180"/>
                  </a:lnTo>
                  <a:lnTo>
                    <a:pt x="106" y="18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2" y="180"/>
                  </a:lnTo>
                  <a:lnTo>
                    <a:pt x="100" y="182"/>
                  </a:lnTo>
                  <a:lnTo>
                    <a:pt x="96" y="180"/>
                  </a:lnTo>
                  <a:lnTo>
                    <a:pt x="94" y="182"/>
                  </a:lnTo>
                  <a:lnTo>
                    <a:pt x="92" y="182"/>
                  </a:lnTo>
                  <a:lnTo>
                    <a:pt x="92" y="182"/>
                  </a:lnTo>
                  <a:lnTo>
                    <a:pt x="90" y="182"/>
                  </a:lnTo>
                  <a:lnTo>
                    <a:pt x="90" y="184"/>
                  </a:lnTo>
                  <a:lnTo>
                    <a:pt x="90" y="186"/>
                  </a:lnTo>
                  <a:lnTo>
                    <a:pt x="88" y="186"/>
                  </a:lnTo>
                  <a:lnTo>
                    <a:pt x="88" y="186"/>
                  </a:lnTo>
                  <a:lnTo>
                    <a:pt x="81" y="180"/>
                  </a:lnTo>
                  <a:lnTo>
                    <a:pt x="79" y="180"/>
                  </a:lnTo>
                  <a:lnTo>
                    <a:pt x="79" y="178"/>
                  </a:lnTo>
                  <a:lnTo>
                    <a:pt x="77" y="180"/>
                  </a:lnTo>
                  <a:lnTo>
                    <a:pt x="75" y="180"/>
                  </a:lnTo>
                  <a:lnTo>
                    <a:pt x="73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69" y="182"/>
                  </a:lnTo>
                  <a:lnTo>
                    <a:pt x="65" y="186"/>
                  </a:lnTo>
                  <a:lnTo>
                    <a:pt x="63" y="191"/>
                  </a:lnTo>
                  <a:lnTo>
                    <a:pt x="63" y="197"/>
                  </a:lnTo>
                  <a:lnTo>
                    <a:pt x="60" y="199"/>
                  </a:lnTo>
                  <a:lnTo>
                    <a:pt x="60" y="199"/>
                  </a:lnTo>
                  <a:lnTo>
                    <a:pt x="54" y="199"/>
                  </a:lnTo>
                  <a:lnTo>
                    <a:pt x="54" y="197"/>
                  </a:lnTo>
                  <a:lnTo>
                    <a:pt x="40" y="199"/>
                  </a:lnTo>
                  <a:lnTo>
                    <a:pt x="38" y="199"/>
                  </a:lnTo>
                  <a:lnTo>
                    <a:pt x="35" y="199"/>
                  </a:lnTo>
                  <a:lnTo>
                    <a:pt x="33" y="199"/>
                  </a:lnTo>
                  <a:lnTo>
                    <a:pt x="33" y="197"/>
                  </a:lnTo>
                  <a:lnTo>
                    <a:pt x="33" y="197"/>
                  </a:lnTo>
                  <a:lnTo>
                    <a:pt x="33" y="195"/>
                  </a:lnTo>
                  <a:lnTo>
                    <a:pt x="33" y="193"/>
                  </a:lnTo>
                  <a:lnTo>
                    <a:pt x="33" y="193"/>
                  </a:lnTo>
                  <a:lnTo>
                    <a:pt x="31" y="191"/>
                  </a:lnTo>
                  <a:lnTo>
                    <a:pt x="29" y="191"/>
                  </a:lnTo>
                  <a:lnTo>
                    <a:pt x="27" y="191"/>
                  </a:lnTo>
                  <a:lnTo>
                    <a:pt x="25" y="191"/>
                  </a:lnTo>
                  <a:lnTo>
                    <a:pt x="23" y="191"/>
                  </a:lnTo>
                  <a:lnTo>
                    <a:pt x="23" y="193"/>
                  </a:lnTo>
                  <a:lnTo>
                    <a:pt x="21" y="193"/>
                  </a:lnTo>
                  <a:lnTo>
                    <a:pt x="21" y="193"/>
                  </a:lnTo>
                  <a:lnTo>
                    <a:pt x="21" y="195"/>
                  </a:lnTo>
                  <a:lnTo>
                    <a:pt x="19" y="195"/>
                  </a:lnTo>
                  <a:lnTo>
                    <a:pt x="21" y="197"/>
                  </a:lnTo>
                  <a:lnTo>
                    <a:pt x="21" y="197"/>
                  </a:lnTo>
                  <a:lnTo>
                    <a:pt x="21" y="197"/>
                  </a:lnTo>
                  <a:lnTo>
                    <a:pt x="19" y="197"/>
                  </a:lnTo>
                  <a:lnTo>
                    <a:pt x="19" y="197"/>
                  </a:lnTo>
                  <a:lnTo>
                    <a:pt x="19" y="197"/>
                  </a:lnTo>
                  <a:lnTo>
                    <a:pt x="17" y="199"/>
                  </a:lnTo>
                  <a:lnTo>
                    <a:pt x="15" y="199"/>
                  </a:lnTo>
                  <a:lnTo>
                    <a:pt x="15" y="199"/>
                  </a:lnTo>
                  <a:lnTo>
                    <a:pt x="15" y="201"/>
                  </a:lnTo>
                  <a:lnTo>
                    <a:pt x="12" y="203"/>
                  </a:lnTo>
                  <a:lnTo>
                    <a:pt x="12" y="203"/>
                  </a:lnTo>
                  <a:lnTo>
                    <a:pt x="10" y="203"/>
                  </a:lnTo>
                  <a:lnTo>
                    <a:pt x="8" y="203"/>
                  </a:lnTo>
                  <a:lnTo>
                    <a:pt x="6" y="203"/>
                  </a:lnTo>
                  <a:lnTo>
                    <a:pt x="4" y="203"/>
                  </a:lnTo>
                  <a:lnTo>
                    <a:pt x="2" y="201"/>
                  </a:lnTo>
                  <a:lnTo>
                    <a:pt x="2" y="203"/>
                  </a:lnTo>
                  <a:lnTo>
                    <a:pt x="2" y="203"/>
                  </a:lnTo>
                  <a:lnTo>
                    <a:pt x="2" y="205"/>
                  </a:lnTo>
                  <a:lnTo>
                    <a:pt x="2" y="207"/>
                  </a:lnTo>
                  <a:lnTo>
                    <a:pt x="2" y="207"/>
                  </a:lnTo>
                  <a:lnTo>
                    <a:pt x="0" y="209"/>
                  </a:lnTo>
                  <a:lnTo>
                    <a:pt x="0" y="209"/>
                  </a:lnTo>
                  <a:lnTo>
                    <a:pt x="2" y="209"/>
                  </a:lnTo>
                  <a:lnTo>
                    <a:pt x="2" y="211"/>
                  </a:lnTo>
                  <a:lnTo>
                    <a:pt x="2" y="211"/>
                  </a:lnTo>
                  <a:lnTo>
                    <a:pt x="2" y="211"/>
                  </a:lnTo>
                  <a:lnTo>
                    <a:pt x="2" y="211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4" y="216"/>
                  </a:lnTo>
                  <a:lnTo>
                    <a:pt x="8" y="216"/>
                  </a:lnTo>
                  <a:lnTo>
                    <a:pt x="19" y="220"/>
                  </a:lnTo>
                  <a:lnTo>
                    <a:pt x="21" y="220"/>
                  </a:lnTo>
                  <a:lnTo>
                    <a:pt x="23" y="222"/>
                  </a:lnTo>
                  <a:lnTo>
                    <a:pt x="23" y="222"/>
                  </a:lnTo>
                  <a:lnTo>
                    <a:pt x="25" y="222"/>
                  </a:lnTo>
                  <a:lnTo>
                    <a:pt x="25" y="224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29" y="228"/>
                  </a:lnTo>
                  <a:lnTo>
                    <a:pt x="33" y="230"/>
                  </a:lnTo>
                  <a:lnTo>
                    <a:pt x="31" y="232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3" y="241"/>
                  </a:lnTo>
                  <a:lnTo>
                    <a:pt x="23" y="241"/>
                  </a:lnTo>
                  <a:lnTo>
                    <a:pt x="23" y="243"/>
                  </a:lnTo>
                  <a:lnTo>
                    <a:pt x="23" y="243"/>
                  </a:lnTo>
                  <a:lnTo>
                    <a:pt x="23" y="243"/>
                  </a:lnTo>
                  <a:lnTo>
                    <a:pt x="25" y="243"/>
                  </a:lnTo>
                  <a:lnTo>
                    <a:pt x="27" y="243"/>
                  </a:lnTo>
                  <a:lnTo>
                    <a:pt x="27" y="243"/>
                  </a:lnTo>
                  <a:lnTo>
                    <a:pt x="29" y="243"/>
                  </a:lnTo>
                  <a:lnTo>
                    <a:pt x="29" y="243"/>
                  </a:lnTo>
                  <a:lnTo>
                    <a:pt x="31" y="243"/>
                  </a:lnTo>
                  <a:lnTo>
                    <a:pt x="31" y="243"/>
                  </a:lnTo>
                  <a:lnTo>
                    <a:pt x="33" y="243"/>
                  </a:lnTo>
                  <a:lnTo>
                    <a:pt x="35" y="243"/>
                  </a:lnTo>
                  <a:lnTo>
                    <a:pt x="42" y="243"/>
                  </a:lnTo>
                  <a:lnTo>
                    <a:pt x="44" y="243"/>
                  </a:lnTo>
                  <a:lnTo>
                    <a:pt x="44" y="243"/>
                  </a:lnTo>
                  <a:lnTo>
                    <a:pt x="48" y="241"/>
                  </a:lnTo>
                  <a:lnTo>
                    <a:pt x="48" y="239"/>
                  </a:lnTo>
                  <a:lnTo>
                    <a:pt x="48" y="239"/>
                  </a:lnTo>
                  <a:lnTo>
                    <a:pt x="48" y="241"/>
                  </a:lnTo>
                  <a:lnTo>
                    <a:pt x="48" y="243"/>
                  </a:lnTo>
                  <a:lnTo>
                    <a:pt x="48" y="243"/>
                  </a:lnTo>
                  <a:lnTo>
                    <a:pt x="48" y="245"/>
                  </a:lnTo>
                  <a:lnTo>
                    <a:pt x="48" y="245"/>
                  </a:lnTo>
                  <a:lnTo>
                    <a:pt x="48" y="247"/>
                  </a:lnTo>
                  <a:lnTo>
                    <a:pt x="48" y="247"/>
                  </a:lnTo>
                  <a:lnTo>
                    <a:pt x="48" y="249"/>
                  </a:lnTo>
                  <a:lnTo>
                    <a:pt x="50" y="249"/>
                  </a:lnTo>
                  <a:lnTo>
                    <a:pt x="50" y="249"/>
                  </a:lnTo>
                  <a:lnTo>
                    <a:pt x="50" y="251"/>
                  </a:lnTo>
                  <a:lnTo>
                    <a:pt x="52" y="255"/>
                  </a:lnTo>
                  <a:lnTo>
                    <a:pt x="52" y="257"/>
                  </a:lnTo>
                  <a:lnTo>
                    <a:pt x="54" y="257"/>
                  </a:lnTo>
                  <a:lnTo>
                    <a:pt x="54" y="257"/>
                  </a:lnTo>
                  <a:lnTo>
                    <a:pt x="54" y="259"/>
                  </a:lnTo>
                  <a:lnTo>
                    <a:pt x="54" y="259"/>
                  </a:lnTo>
                  <a:lnTo>
                    <a:pt x="54" y="259"/>
                  </a:lnTo>
                  <a:lnTo>
                    <a:pt x="54" y="262"/>
                  </a:lnTo>
                  <a:lnTo>
                    <a:pt x="52" y="262"/>
                  </a:lnTo>
                  <a:lnTo>
                    <a:pt x="52" y="262"/>
                  </a:lnTo>
                  <a:lnTo>
                    <a:pt x="50" y="259"/>
                  </a:lnTo>
                  <a:lnTo>
                    <a:pt x="50" y="259"/>
                  </a:lnTo>
                  <a:lnTo>
                    <a:pt x="48" y="259"/>
                  </a:lnTo>
                  <a:lnTo>
                    <a:pt x="48" y="259"/>
                  </a:lnTo>
                  <a:lnTo>
                    <a:pt x="48" y="262"/>
                  </a:lnTo>
                  <a:lnTo>
                    <a:pt x="46" y="262"/>
                  </a:lnTo>
                  <a:lnTo>
                    <a:pt x="46" y="262"/>
                  </a:lnTo>
                  <a:lnTo>
                    <a:pt x="46" y="264"/>
                  </a:lnTo>
                  <a:lnTo>
                    <a:pt x="46" y="266"/>
                  </a:lnTo>
                  <a:lnTo>
                    <a:pt x="46" y="266"/>
                  </a:lnTo>
                  <a:lnTo>
                    <a:pt x="46" y="268"/>
                  </a:lnTo>
                  <a:lnTo>
                    <a:pt x="48" y="270"/>
                  </a:lnTo>
                  <a:lnTo>
                    <a:pt x="48" y="272"/>
                  </a:lnTo>
                  <a:lnTo>
                    <a:pt x="50" y="272"/>
                  </a:lnTo>
                  <a:lnTo>
                    <a:pt x="56" y="274"/>
                  </a:lnTo>
                  <a:lnTo>
                    <a:pt x="60" y="276"/>
                  </a:lnTo>
                  <a:lnTo>
                    <a:pt x="60" y="278"/>
                  </a:lnTo>
                  <a:lnTo>
                    <a:pt x="63" y="278"/>
                  </a:lnTo>
                  <a:lnTo>
                    <a:pt x="63" y="280"/>
                  </a:lnTo>
                  <a:lnTo>
                    <a:pt x="63" y="280"/>
                  </a:lnTo>
                  <a:lnTo>
                    <a:pt x="63" y="282"/>
                  </a:lnTo>
                  <a:lnTo>
                    <a:pt x="65" y="282"/>
                  </a:lnTo>
                  <a:lnTo>
                    <a:pt x="65" y="284"/>
                  </a:lnTo>
                  <a:lnTo>
                    <a:pt x="65" y="284"/>
                  </a:lnTo>
                  <a:lnTo>
                    <a:pt x="67" y="284"/>
                  </a:lnTo>
                  <a:lnTo>
                    <a:pt x="67" y="284"/>
                  </a:lnTo>
                  <a:lnTo>
                    <a:pt x="67" y="284"/>
                  </a:lnTo>
                  <a:lnTo>
                    <a:pt x="67" y="287"/>
                  </a:lnTo>
                  <a:lnTo>
                    <a:pt x="67" y="289"/>
                  </a:lnTo>
                  <a:lnTo>
                    <a:pt x="67" y="289"/>
                  </a:lnTo>
                  <a:lnTo>
                    <a:pt x="67" y="291"/>
                  </a:lnTo>
                  <a:lnTo>
                    <a:pt x="67" y="293"/>
                  </a:lnTo>
                  <a:lnTo>
                    <a:pt x="67" y="295"/>
                  </a:lnTo>
                  <a:lnTo>
                    <a:pt x="67" y="297"/>
                  </a:lnTo>
                  <a:lnTo>
                    <a:pt x="65" y="299"/>
                  </a:lnTo>
                  <a:lnTo>
                    <a:pt x="65" y="299"/>
                  </a:lnTo>
                  <a:lnTo>
                    <a:pt x="63" y="299"/>
                  </a:lnTo>
                  <a:lnTo>
                    <a:pt x="60" y="299"/>
                  </a:lnTo>
                  <a:lnTo>
                    <a:pt x="60" y="301"/>
                  </a:lnTo>
                  <a:lnTo>
                    <a:pt x="60" y="301"/>
                  </a:lnTo>
                  <a:lnTo>
                    <a:pt x="60" y="310"/>
                  </a:lnTo>
                  <a:lnTo>
                    <a:pt x="60" y="316"/>
                  </a:lnTo>
                  <a:lnTo>
                    <a:pt x="60" y="316"/>
                  </a:lnTo>
                  <a:lnTo>
                    <a:pt x="60" y="316"/>
                  </a:lnTo>
                  <a:lnTo>
                    <a:pt x="60" y="318"/>
                  </a:lnTo>
                  <a:lnTo>
                    <a:pt x="58" y="322"/>
                  </a:lnTo>
                  <a:lnTo>
                    <a:pt x="60" y="324"/>
                  </a:lnTo>
                  <a:lnTo>
                    <a:pt x="60" y="324"/>
                  </a:lnTo>
                  <a:lnTo>
                    <a:pt x="60" y="326"/>
                  </a:lnTo>
                  <a:lnTo>
                    <a:pt x="63" y="328"/>
                  </a:lnTo>
                  <a:lnTo>
                    <a:pt x="63" y="328"/>
                  </a:lnTo>
                  <a:lnTo>
                    <a:pt x="63" y="330"/>
                  </a:lnTo>
                  <a:lnTo>
                    <a:pt x="63" y="333"/>
                  </a:lnTo>
                  <a:lnTo>
                    <a:pt x="63" y="335"/>
                  </a:lnTo>
                  <a:lnTo>
                    <a:pt x="63" y="335"/>
                  </a:lnTo>
                  <a:lnTo>
                    <a:pt x="63" y="337"/>
                  </a:lnTo>
                  <a:lnTo>
                    <a:pt x="65" y="337"/>
                  </a:lnTo>
                  <a:lnTo>
                    <a:pt x="67" y="339"/>
                  </a:lnTo>
                  <a:lnTo>
                    <a:pt x="69" y="339"/>
                  </a:lnTo>
                  <a:lnTo>
                    <a:pt x="71" y="341"/>
                  </a:lnTo>
                  <a:lnTo>
                    <a:pt x="71" y="343"/>
                  </a:lnTo>
                  <a:lnTo>
                    <a:pt x="71" y="343"/>
                  </a:lnTo>
                  <a:lnTo>
                    <a:pt x="73" y="343"/>
                  </a:lnTo>
                  <a:lnTo>
                    <a:pt x="73" y="343"/>
                  </a:lnTo>
                  <a:lnTo>
                    <a:pt x="75" y="343"/>
                  </a:lnTo>
                  <a:lnTo>
                    <a:pt x="75" y="343"/>
                  </a:lnTo>
                  <a:lnTo>
                    <a:pt x="77" y="343"/>
                  </a:lnTo>
                  <a:lnTo>
                    <a:pt x="81" y="341"/>
                  </a:lnTo>
                  <a:lnTo>
                    <a:pt x="86" y="337"/>
                  </a:lnTo>
                  <a:lnTo>
                    <a:pt x="86" y="337"/>
                  </a:lnTo>
                  <a:lnTo>
                    <a:pt x="88" y="335"/>
                  </a:lnTo>
                  <a:lnTo>
                    <a:pt x="92" y="333"/>
                  </a:lnTo>
                  <a:lnTo>
                    <a:pt x="96" y="333"/>
                  </a:lnTo>
                  <a:lnTo>
                    <a:pt x="98" y="330"/>
                  </a:lnTo>
                  <a:lnTo>
                    <a:pt x="100" y="333"/>
                  </a:lnTo>
                  <a:lnTo>
                    <a:pt x="100" y="333"/>
                  </a:lnTo>
                  <a:lnTo>
                    <a:pt x="102" y="337"/>
                  </a:lnTo>
                  <a:lnTo>
                    <a:pt x="102" y="337"/>
                  </a:lnTo>
                  <a:lnTo>
                    <a:pt x="104" y="339"/>
                  </a:lnTo>
                  <a:lnTo>
                    <a:pt x="104" y="341"/>
                  </a:lnTo>
                  <a:lnTo>
                    <a:pt x="104" y="343"/>
                  </a:lnTo>
                  <a:lnTo>
                    <a:pt x="104" y="345"/>
                  </a:lnTo>
                  <a:lnTo>
                    <a:pt x="106" y="345"/>
                  </a:lnTo>
                  <a:lnTo>
                    <a:pt x="106" y="345"/>
                  </a:lnTo>
                  <a:lnTo>
                    <a:pt x="106" y="347"/>
                  </a:lnTo>
                  <a:lnTo>
                    <a:pt x="106" y="347"/>
                  </a:lnTo>
                  <a:lnTo>
                    <a:pt x="106" y="349"/>
                  </a:lnTo>
                  <a:lnTo>
                    <a:pt x="102" y="360"/>
                  </a:lnTo>
                  <a:lnTo>
                    <a:pt x="102" y="360"/>
                  </a:lnTo>
                  <a:lnTo>
                    <a:pt x="102" y="362"/>
                  </a:lnTo>
                  <a:lnTo>
                    <a:pt x="102" y="364"/>
                  </a:lnTo>
                  <a:lnTo>
                    <a:pt x="104" y="370"/>
                  </a:lnTo>
                  <a:lnTo>
                    <a:pt x="104" y="372"/>
                  </a:lnTo>
                  <a:lnTo>
                    <a:pt x="104" y="374"/>
                  </a:lnTo>
                  <a:lnTo>
                    <a:pt x="102" y="378"/>
                  </a:lnTo>
                  <a:lnTo>
                    <a:pt x="102" y="381"/>
                  </a:lnTo>
                  <a:lnTo>
                    <a:pt x="102" y="381"/>
                  </a:lnTo>
                  <a:lnTo>
                    <a:pt x="102" y="385"/>
                  </a:lnTo>
                  <a:lnTo>
                    <a:pt x="102" y="387"/>
                  </a:lnTo>
                  <a:lnTo>
                    <a:pt x="102" y="389"/>
                  </a:lnTo>
                  <a:lnTo>
                    <a:pt x="102" y="391"/>
                  </a:lnTo>
                  <a:lnTo>
                    <a:pt x="98" y="408"/>
                  </a:lnTo>
                  <a:lnTo>
                    <a:pt x="98" y="408"/>
                  </a:lnTo>
                  <a:lnTo>
                    <a:pt x="98" y="408"/>
                  </a:lnTo>
                  <a:lnTo>
                    <a:pt x="98" y="410"/>
                  </a:lnTo>
                  <a:lnTo>
                    <a:pt x="98" y="410"/>
                  </a:lnTo>
                  <a:lnTo>
                    <a:pt x="98" y="410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102" y="410"/>
                  </a:lnTo>
                  <a:lnTo>
                    <a:pt x="102" y="412"/>
                  </a:lnTo>
                  <a:lnTo>
                    <a:pt x="102" y="412"/>
                  </a:lnTo>
                  <a:lnTo>
                    <a:pt x="104" y="412"/>
                  </a:lnTo>
                  <a:lnTo>
                    <a:pt x="104" y="412"/>
                  </a:lnTo>
                  <a:lnTo>
                    <a:pt x="104" y="412"/>
                  </a:lnTo>
                  <a:lnTo>
                    <a:pt x="111" y="410"/>
                  </a:lnTo>
                  <a:lnTo>
                    <a:pt x="111" y="410"/>
                  </a:lnTo>
                  <a:lnTo>
                    <a:pt x="113" y="410"/>
                  </a:lnTo>
                  <a:lnTo>
                    <a:pt x="113" y="410"/>
                  </a:lnTo>
                  <a:lnTo>
                    <a:pt x="115" y="410"/>
                  </a:lnTo>
                  <a:lnTo>
                    <a:pt x="115" y="412"/>
                  </a:lnTo>
                  <a:lnTo>
                    <a:pt x="115" y="414"/>
                  </a:lnTo>
                  <a:lnTo>
                    <a:pt x="117" y="414"/>
                  </a:lnTo>
                  <a:lnTo>
                    <a:pt x="119" y="418"/>
                  </a:lnTo>
                  <a:lnTo>
                    <a:pt x="119" y="420"/>
                  </a:lnTo>
                  <a:lnTo>
                    <a:pt x="119" y="422"/>
                  </a:lnTo>
                  <a:lnTo>
                    <a:pt x="117" y="424"/>
                  </a:lnTo>
                  <a:lnTo>
                    <a:pt x="117" y="426"/>
                  </a:lnTo>
                  <a:lnTo>
                    <a:pt x="115" y="426"/>
                  </a:lnTo>
                  <a:lnTo>
                    <a:pt x="113" y="435"/>
                  </a:lnTo>
                  <a:lnTo>
                    <a:pt x="111" y="439"/>
                  </a:lnTo>
                  <a:lnTo>
                    <a:pt x="104" y="458"/>
                  </a:lnTo>
                  <a:lnTo>
                    <a:pt x="102" y="462"/>
                  </a:lnTo>
                  <a:lnTo>
                    <a:pt x="100" y="466"/>
                  </a:lnTo>
                  <a:lnTo>
                    <a:pt x="96" y="468"/>
                  </a:lnTo>
                  <a:lnTo>
                    <a:pt x="96" y="468"/>
                  </a:lnTo>
                  <a:lnTo>
                    <a:pt x="96" y="470"/>
                  </a:lnTo>
                  <a:lnTo>
                    <a:pt x="96" y="470"/>
                  </a:lnTo>
                  <a:lnTo>
                    <a:pt x="98" y="477"/>
                  </a:lnTo>
                  <a:lnTo>
                    <a:pt x="100" y="481"/>
                  </a:lnTo>
                  <a:lnTo>
                    <a:pt x="100" y="481"/>
                  </a:lnTo>
                  <a:lnTo>
                    <a:pt x="102" y="483"/>
                  </a:lnTo>
                  <a:lnTo>
                    <a:pt x="104" y="483"/>
                  </a:lnTo>
                  <a:lnTo>
                    <a:pt x="104" y="485"/>
                  </a:lnTo>
                  <a:lnTo>
                    <a:pt x="104" y="485"/>
                  </a:lnTo>
                  <a:lnTo>
                    <a:pt x="104" y="485"/>
                  </a:lnTo>
                  <a:lnTo>
                    <a:pt x="104" y="485"/>
                  </a:lnTo>
                  <a:lnTo>
                    <a:pt x="102" y="491"/>
                  </a:lnTo>
                  <a:lnTo>
                    <a:pt x="98" y="497"/>
                  </a:lnTo>
                  <a:lnTo>
                    <a:pt x="96" y="500"/>
                  </a:lnTo>
                  <a:lnTo>
                    <a:pt x="96" y="502"/>
                  </a:lnTo>
                  <a:lnTo>
                    <a:pt x="96" y="502"/>
                  </a:lnTo>
                  <a:lnTo>
                    <a:pt x="98" y="504"/>
                  </a:lnTo>
                  <a:lnTo>
                    <a:pt x="98" y="504"/>
                  </a:lnTo>
                  <a:lnTo>
                    <a:pt x="98" y="506"/>
                  </a:lnTo>
                  <a:lnTo>
                    <a:pt x="98" y="506"/>
                  </a:lnTo>
                  <a:lnTo>
                    <a:pt x="98" y="508"/>
                  </a:lnTo>
                  <a:lnTo>
                    <a:pt x="98" y="508"/>
                  </a:lnTo>
                  <a:lnTo>
                    <a:pt x="100" y="510"/>
                  </a:lnTo>
                  <a:lnTo>
                    <a:pt x="104" y="512"/>
                  </a:lnTo>
                  <a:lnTo>
                    <a:pt x="106" y="514"/>
                  </a:lnTo>
                  <a:lnTo>
                    <a:pt x="106" y="516"/>
                  </a:lnTo>
                  <a:lnTo>
                    <a:pt x="106" y="516"/>
                  </a:lnTo>
                  <a:lnTo>
                    <a:pt x="106" y="518"/>
                  </a:lnTo>
                  <a:lnTo>
                    <a:pt x="106" y="520"/>
                  </a:lnTo>
                  <a:lnTo>
                    <a:pt x="104" y="520"/>
                  </a:lnTo>
                  <a:lnTo>
                    <a:pt x="104" y="523"/>
                  </a:lnTo>
                  <a:lnTo>
                    <a:pt x="102" y="525"/>
                  </a:lnTo>
                  <a:lnTo>
                    <a:pt x="102" y="525"/>
                  </a:lnTo>
                  <a:lnTo>
                    <a:pt x="100" y="525"/>
                  </a:lnTo>
                  <a:lnTo>
                    <a:pt x="100" y="523"/>
                  </a:lnTo>
                  <a:lnTo>
                    <a:pt x="100" y="523"/>
                  </a:lnTo>
                  <a:lnTo>
                    <a:pt x="100" y="523"/>
                  </a:lnTo>
                  <a:lnTo>
                    <a:pt x="100" y="523"/>
                  </a:lnTo>
                  <a:lnTo>
                    <a:pt x="100" y="523"/>
                  </a:lnTo>
                  <a:lnTo>
                    <a:pt x="100" y="525"/>
                  </a:lnTo>
                  <a:lnTo>
                    <a:pt x="100" y="525"/>
                  </a:lnTo>
                  <a:lnTo>
                    <a:pt x="100" y="529"/>
                  </a:lnTo>
                  <a:lnTo>
                    <a:pt x="100" y="529"/>
                  </a:lnTo>
                  <a:lnTo>
                    <a:pt x="100" y="531"/>
                  </a:lnTo>
                  <a:lnTo>
                    <a:pt x="100" y="531"/>
                  </a:lnTo>
                  <a:lnTo>
                    <a:pt x="98" y="535"/>
                  </a:lnTo>
                  <a:lnTo>
                    <a:pt x="96" y="537"/>
                  </a:lnTo>
                  <a:lnTo>
                    <a:pt x="96" y="537"/>
                  </a:lnTo>
                  <a:lnTo>
                    <a:pt x="96" y="537"/>
                  </a:lnTo>
                  <a:lnTo>
                    <a:pt x="96" y="539"/>
                  </a:lnTo>
                  <a:lnTo>
                    <a:pt x="96" y="539"/>
                  </a:lnTo>
                  <a:lnTo>
                    <a:pt x="96" y="541"/>
                  </a:lnTo>
                  <a:lnTo>
                    <a:pt x="96" y="541"/>
                  </a:lnTo>
                  <a:lnTo>
                    <a:pt x="94" y="541"/>
                  </a:lnTo>
                  <a:lnTo>
                    <a:pt x="94" y="541"/>
                  </a:lnTo>
                  <a:lnTo>
                    <a:pt x="92" y="541"/>
                  </a:lnTo>
                  <a:lnTo>
                    <a:pt x="92" y="541"/>
                  </a:lnTo>
                  <a:lnTo>
                    <a:pt x="90" y="541"/>
                  </a:lnTo>
                  <a:lnTo>
                    <a:pt x="90" y="543"/>
                  </a:lnTo>
                  <a:lnTo>
                    <a:pt x="90" y="543"/>
                  </a:lnTo>
                  <a:lnTo>
                    <a:pt x="92" y="543"/>
                  </a:lnTo>
                  <a:lnTo>
                    <a:pt x="102" y="554"/>
                  </a:lnTo>
                  <a:lnTo>
                    <a:pt x="102" y="554"/>
                  </a:lnTo>
                  <a:lnTo>
                    <a:pt x="104" y="554"/>
                  </a:lnTo>
                  <a:lnTo>
                    <a:pt x="109" y="556"/>
                  </a:lnTo>
                  <a:lnTo>
                    <a:pt x="109" y="556"/>
                  </a:lnTo>
                  <a:lnTo>
                    <a:pt x="111" y="558"/>
                  </a:lnTo>
                  <a:lnTo>
                    <a:pt x="111" y="558"/>
                  </a:lnTo>
                  <a:lnTo>
                    <a:pt x="125" y="562"/>
                  </a:lnTo>
                  <a:lnTo>
                    <a:pt x="129" y="564"/>
                  </a:lnTo>
                  <a:lnTo>
                    <a:pt x="136" y="564"/>
                  </a:lnTo>
                  <a:lnTo>
                    <a:pt x="136" y="560"/>
                  </a:lnTo>
                  <a:lnTo>
                    <a:pt x="140" y="558"/>
                  </a:lnTo>
                  <a:lnTo>
                    <a:pt x="144" y="556"/>
                  </a:lnTo>
                  <a:lnTo>
                    <a:pt x="155" y="554"/>
                  </a:lnTo>
                  <a:lnTo>
                    <a:pt x="157" y="554"/>
                  </a:lnTo>
                  <a:lnTo>
                    <a:pt x="159" y="550"/>
                  </a:lnTo>
                  <a:lnTo>
                    <a:pt x="161" y="548"/>
                  </a:lnTo>
                  <a:lnTo>
                    <a:pt x="180" y="537"/>
                  </a:lnTo>
                  <a:lnTo>
                    <a:pt x="184" y="535"/>
                  </a:lnTo>
                  <a:lnTo>
                    <a:pt x="186" y="535"/>
                  </a:lnTo>
                  <a:lnTo>
                    <a:pt x="186" y="533"/>
                  </a:lnTo>
                  <a:lnTo>
                    <a:pt x="188" y="527"/>
                  </a:lnTo>
                  <a:lnTo>
                    <a:pt x="188" y="527"/>
                  </a:lnTo>
                  <a:lnTo>
                    <a:pt x="192" y="525"/>
                  </a:lnTo>
                  <a:lnTo>
                    <a:pt x="192" y="523"/>
                  </a:lnTo>
                  <a:lnTo>
                    <a:pt x="192" y="523"/>
                  </a:lnTo>
                  <a:lnTo>
                    <a:pt x="194" y="512"/>
                  </a:lnTo>
                  <a:lnTo>
                    <a:pt x="194" y="508"/>
                  </a:lnTo>
                  <a:lnTo>
                    <a:pt x="192" y="504"/>
                  </a:lnTo>
                  <a:lnTo>
                    <a:pt x="194" y="504"/>
                  </a:lnTo>
                  <a:lnTo>
                    <a:pt x="194" y="504"/>
                  </a:lnTo>
                  <a:lnTo>
                    <a:pt x="194" y="502"/>
                  </a:lnTo>
                  <a:lnTo>
                    <a:pt x="196" y="500"/>
                  </a:lnTo>
                  <a:lnTo>
                    <a:pt x="196" y="497"/>
                  </a:lnTo>
                  <a:lnTo>
                    <a:pt x="196" y="497"/>
                  </a:lnTo>
                  <a:lnTo>
                    <a:pt x="198" y="495"/>
                  </a:lnTo>
                  <a:lnTo>
                    <a:pt x="200" y="495"/>
                  </a:lnTo>
                  <a:lnTo>
                    <a:pt x="203" y="493"/>
                  </a:lnTo>
                  <a:lnTo>
                    <a:pt x="200" y="491"/>
                  </a:lnTo>
                  <a:lnTo>
                    <a:pt x="200" y="493"/>
                  </a:lnTo>
                  <a:lnTo>
                    <a:pt x="198" y="493"/>
                  </a:lnTo>
                  <a:lnTo>
                    <a:pt x="198" y="493"/>
                  </a:lnTo>
                  <a:lnTo>
                    <a:pt x="196" y="495"/>
                  </a:lnTo>
                  <a:lnTo>
                    <a:pt x="196" y="493"/>
                  </a:lnTo>
                  <a:lnTo>
                    <a:pt x="198" y="491"/>
                  </a:lnTo>
                  <a:lnTo>
                    <a:pt x="198" y="483"/>
                  </a:lnTo>
                  <a:lnTo>
                    <a:pt x="198" y="483"/>
                  </a:lnTo>
                  <a:lnTo>
                    <a:pt x="203" y="477"/>
                  </a:lnTo>
                  <a:lnTo>
                    <a:pt x="205" y="472"/>
                  </a:lnTo>
                  <a:lnTo>
                    <a:pt x="217" y="462"/>
                  </a:lnTo>
                  <a:lnTo>
                    <a:pt x="221" y="460"/>
                  </a:lnTo>
                  <a:lnTo>
                    <a:pt x="226" y="458"/>
                  </a:lnTo>
                  <a:lnTo>
                    <a:pt x="230" y="456"/>
                  </a:lnTo>
                  <a:lnTo>
                    <a:pt x="242" y="456"/>
                  </a:lnTo>
                  <a:lnTo>
                    <a:pt x="244" y="456"/>
                  </a:lnTo>
                  <a:lnTo>
                    <a:pt x="246" y="454"/>
                  </a:lnTo>
                  <a:lnTo>
                    <a:pt x="246" y="454"/>
                  </a:lnTo>
                  <a:lnTo>
                    <a:pt x="246" y="452"/>
                  </a:lnTo>
                  <a:lnTo>
                    <a:pt x="249" y="452"/>
                  </a:lnTo>
                  <a:lnTo>
                    <a:pt x="253" y="449"/>
                  </a:lnTo>
                  <a:lnTo>
                    <a:pt x="255" y="449"/>
                  </a:lnTo>
                  <a:lnTo>
                    <a:pt x="257" y="449"/>
                  </a:lnTo>
                  <a:lnTo>
                    <a:pt x="257" y="447"/>
                  </a:lnTo>
                  <a:lnTo>
                    <a:pt x="259" y="447"/>
                  </a:lnTo>
                  <a:lnTo>
                    <a:pt x="263" y="445"/>
                  </a:lnTo>
                  <a:lnTo>
                    <a:pt x="265" y="445"/>
                  </a:lnTo>
                  <a:lnTo>
                    <a:pt x="267" y="443"/>
                  </a:lnTo>
                  <a:lnTo>
                    <a:pt x="271" y="443"/>
                  </a:lnTo>
                  <a:lnTo>
                    <a:pt x="271" y="443"/>
                  </a:lnTo>
                  <a:lnTo>
                    <a:pt x="271" y="443"/>
                  </a:lnTo>
                  <a:lnTo>
                    <a:pt x="274" y="443"/>
                  </a:lnTo>
                  <a:lnTo>
                    <a:pt x="274" y="443"/>
                  </a:lnTo>
                  <a:lnTo>
                    <a:pt x="276" y="441"/>
                  </a:lnTo>
                  <a:lnTo>
                    <a:pt x="278" y="441"/>
                  </a:lnTo>
                  <a:lnTo>
                    <a:pt x="280" y="441"/>
                  </a:lnTo>
                  <a:lnTo>
                    <a:pt x="284" y="441"/>
                  </a:lnTo>
                  <a:lnTo>
                    <a:pt x="288" y="443"/>
                  </a:lnTo>
                  <a:lnTo>
                    <a:pt x="290" y="443"/>
                  </a:lnTo>
                  <a:lnTo>
                    <a:pt x="290" y="443"/>
                  </a:lnTo>
                  <a:lnTo>
                    <a:pt x="294" y="443"/>
                  </a:lnTo>
                  <a:lnTo>
                    <a:pt x="299" y="441"/>
                  </a:lnTo>
                  <a:lnTo>
                    <a:pt x="301" y="441"/>
                  </a:lnTo>
                  <a:lnTo>
                    <a:pt x="301" y="443"/>
                  </a:lnTo>
                  <a:lnTo>
                    <a:pt x="303" y="441"/>
                  </a:lnTo>
                  <a:lnTo>
                    <a:pt x="305" y="443"/>
                  </a:lnTo>
                  <a:lnTo>
                    <a:pt x="311" y="443"/>
                  </a:lnTo>
                  <a:lnTo>
                    <a:pt x="317" y="447"/>
                  </a:lnTo>
                  <a:lnTo>
                    <a:pt x="324" y="454"/>
                  </a:lnTo>
                  <a:lnTo>
                    <a:pt x="326" y="454"/>
                  </a:lnTo>
                  <a:lnTo>
                    <a:pt x="328" y="454"/>
                  </a:lnTo>
                  <a:lnTo>
                    <a:pt x="326" y="452"/>
                  </a:lnTo>
                  <a:lnTo>
                    <a:pt x="317" y="445"/>
                  </a:lnTo>
                  <a:lnTo>
                    <a:pt x="317" y="445"/>
                  </a:lnTo>
                  <a:lnTo>
                    <a:pt x="315" y="443"/>
                  </a:lnTo>
                  <a:lnTo>
                    <a:pt x="315" y="443"/>
                  </a:lnTo>
                  <a:lnTo>
                    <a:pt x="315" y="443"/>
                  </a:lnTo>
                  <a:lnTo>
                    <a:pt x="315" y="441"/>
                  </a:lnTo>
                  <a:lnTo>
                    <a:pt x="315" y="441"/>
                  </a:lnTo>
                  <a:lnTo>
                    <a:pt x="315" y="439"/>
                  </a:lnTo>
                  <a:lnTo>
                    <a:pt x="315" y="439"/>
                  </a:lnTo>
                  <a:lnTo>
                    <a:pt x="315" y="439"/>
                  </a:lnTo>
                  <a:lnTo>
                    <a:pt x="315" y="437"/>
                  </a:lnTo>
                  <a:lnTo>
                    <a:pt x="313" y="437"/>
                  </a:lnTo>
                  <a:lnTo>
                    <a:pt x="311" y="437"/>
                  </a:lnTo>
                  <a:lnTo>
                    <a:pt x="309" y="439"/>
                  </a:lnTo>
                  <a:lnTo>
                    <a:pt x="307" y="439"/>
                  </a:lnTo>
                  <a:lnTo>
                    <a:pt x="292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78" y="431"/>
                  </a:lnTo>
                  <a:lnTo>
                    <a:pt x="274" y="426"/>
                  </a:lnTo>
                  <a:lnTo>
                    <a:pt x="274" y="422"/>
                  </a:lnTo>
                  <a:lnTo>
                    <a:pt x="271" y="420"/>
                  </a:lnTo>
                  <a:lnTo>
                    <a:pt x="274" y="416"/>
                  </a:lnTo>
                  <a:lnTo>
                    <a:pt x="274" y="412"/>
                  </a:lnTo>
                  <a:lnTo>
                    <a:pt x="276" y="410"/>
                  </a:lnTo>
                  <a:lnTo>
                    <a:pt x="276" y="408"/>
                  </a:lnTo>
                  <a:lnTo>
                    <a:pt x="278" y="406"/>
                  </a:lnTo>
                  <a:lnTo>
                    <a:pt x="278" y="406"/>
                  </a:lnTo>
                  <a:lnTo>
                    <a:pt x="278" y="406"/>
                  </a:lnTo>
                  <a:lnTo>
                    <a:pt x="280" y="404"/>
                  </a:lnTo>
                  <a:lnTo>
                    <a:pt x="280" y="404"/>
                  </a:lnTo>
                  <a:lnTo>
                    <a:pt x="280" y="401"/>
                  </a:lnTo>
                  <a:lnTo>
                    <a:pt x="280" y="401"/>
                  </a:lnTo>
                  <a:lnTo>
                    <a:pt x="286" y="393"/>
                  </a:lnTo>
                  <a:lnTo>
                    <a:pt x="288" y="389"/>
                  </a:lnTo>
                  <a:lnTo>
                    <a:pt x="290" y="387"/>
                  </a:lnTo>
                  <a:lnTo>
                    <a:pt x="292" y="385"/>
                  </a:lnTo>
                  <a:lnTo>
                    <a:pt x="292" y="385"/>
                  </a:lnTo>
                  <a:lnTo>
                    <a:pt x="294" y="383"/>
                  </a:lnTo>
                  <a:lnTo>
                    <a:pt x="294" y="378"/>
                  </a:lnTo>
                  <a:lnTo>
                    <a:pt x="301" y="370"/>
                  </a:lnTo>
                  <a:lnTo>
                    <a:pt x="305" y="366"/>
                  </a:lnTo>
                  <a:lnTo>
                    <a:pt x="309" y="364"/>
                  </a:lnTo>
                  <a:lnTo>
                    <a:pt x="307" y="362"/>
                  </a:lnTo>
                  <a:lnTo>
                    <a:pt x="305" y="358"/>
                  </a:lnTo>
                  <a:lnTo>
                    <a:pt x="305" y="351"/>
                  </a:lnTo>
                  <a:lnTo>
                    <a:pt x="305" y="349"/>
                  </a:lnTo>
                  <a:lnTo>
                    <a:pt x="305" y="349"/>
                  </a:lnTo>
                  <a:lnTo>
                    <a:pt x="307" y="347"/>
                  </a:lnTo>
                  <a:lnTo>
                    <a:pt x="307" y="347"/>
                  </a:lnTo>
                  <a:lnTo>
                    <a:pt x="309" y="347"/>
                  </a:lnTo>
                  <a:lnTo>
                    <a:pt x="309" y="345"/>
                  </a:lnTo>
                  <a:lnTo>
                    <a:pt x="309" y="343"/>
                  </a:lnTo>
                  <a:lnTo>
                    <a:pt x="309" y="343"/>
                  </a:lnTo>
                  <a:lnTo>
                    <a:pt x="309" y="341"/>
                  </a:lnTo>
                  <a:lnTo>
                    <a:pt x="311" y="339"/>
                  </a:lnTo>
                  <a:lnTo>
                    <a:pt x="317" y="337"/>
                  </a:lnTo>
                  <a:lnTo>
                    <a:pt x="320" y="335"/>
                  </a:lnTo>
                  <a:lnTo>
                    <a:pt x="322" y="335"/>
                  </a:lnTo>
                  <a:lnTo>
                    <a:pt x="324" y="335"/>
                  </a:lnTo>
                  <a:lnTo>
                    <a:pt x="326" y="335"/>
                  </a:lnTo>
                  <a:lnTo>
                    <a:pt x="328" y="335"/>
                  </a:lnTo>
                  <a:lnTo>
                    <a:pt x="332" y="335"/>
                  </a:lnTo>
                  <a:lnTo>
                    <a:pt x="334" y="335"/>
                  </a:lnTo>
                  <a:lnTo>
                    <a:pt x="334" y="333"/>
                  </a:lnTo>
                  <a:lnTo>
                    <a:pt x="334" y="333"/>
                  </a:lnTo>
                  <a:lnTo>
                    <a:pt x="338" y="333"/>
                  </a:lnTo>
                  <a:lnTo>
                    <a:pt x="340" y="333"/>
                  </a:lnTo>
                  <a:lnTo>
                    <a:pt x="343" y="333"/>
                  </a:lnTo>
                  <a:lnTo>
                    <a:pt x="343" y="333"/>
                  </a:lnTo>
                  <a:lnTo>
                    <a:pt x="338" y="335"/>
                  </a:lnTo>
                  <a:lnTo>
                    <a:pt x="338" y="335"/>
                  </a:lnTo>
                  <a:lnTo>
                    <a:pt x="338" y="335"/>
                  </a:lnTo>
                  <a:lnTo>
                    <a:pt x="336" y="335"/>
                  </a:lnTo>
                  <a:lnTo>
                    <a:pt x="336" y="337"/>
                  </a:lnTo>
                  <a:lnTo>
                    <a:pt x="338" y="337"/>
                  </a:lnTo>
                  <a:lnTo>
                    <a:pt x="338" y="337"/>
                  </a:lnTo>
                  <a:lnTo>
                    <a:pt x="340" y="337"/>
                  </a:lnTo>
                  <a:lnTo>
                    <a:pt x="357" y="341"/>
                  </a:lnTo>
                  <a:lnTo>
                    <a:pt x="359" y="341"/>
                  </a:lnTo>
                  <a:lnTo>
                    <a:pt x="359" y="339"/>
                  </a:lnTo>
                  <a:lnTo>
                    <a:pt x="357" y="339"/>
                  </a:lnTo>
                  <a:lnTo>
                    <a:pt x="355" y="337"/>
                  </a:lnTo>
                  <a:lnTo>
                    <a:pt x="353" y="337"/>
                  </a:lnTo>
                  <a:lnTo>
                    <a:pt x="351" y="337"/>
                  </a:lnTo>
                  <a:lnTo>
                    <a:pt x="351" y="337"/>
                  </a:lnTo>
                  <a:lnTo>
                    <a:pt x="349" y="337"/>
                  </a:lnTo>
                  <a:lnTo>
                    <a:pt x="349" y="335"/>
                  </a:lnTo>
                  <a:lnTo>
                    <a:pt x="347" y="335"/>
                  </a:lnTo>
                  <a:lnTo>
                    <a:pt x="345" y="335"/>
                  </a:lnTo>
                  <a:lnTo>
                    <a:pt x="343" y="335"/>
                  </a:lnTo>
                  <a:lnTo>
                    <a:pt x="345" y="335"/>
                  </a:lnTo>
                  <a:lnTo>
                    <a:pt x="345" y="333"/>
                  </a:lnTo>
                  <a:lnTo>
                    <a:pt x="357" y="335"/>
                  </a:lnTo>
                  <a:lnTo>
                    <a:pt x="359" y="337"/>
                  </a:lnTo>
                  <a:lnTo>
                    <a:pt x="359" y="339"/>
                  </a:lnTo>
                  <a:lnTo>
                    <a:pt x="361" y="339"/>
                  </a:lnTo>
                  <a:lnTo>
                    <a:pt x="363" y="339"/>
                  </a:lnTo>
                  <a:lnTo>
                    <a:pt x="365" y="339"/>
                  </a:lnTo>
                  <a:lnTo>
                    <a:pt x="368" y="339"/>
                  </a:lnTo>
                  <a:lnTo>
                    <a:pt x="368" y="337"/>
                  </a:lnTo>
                  <a:lnTo>
                    <a:pt x="368" y="328"/>
                  </a:lnTo>
                  <a:lnTo>
                    <a:pt x="368" y="310"/>
                  </a:lnTo>
                  <a:lnTo>
                    <a:pt x="368" y="305"/>
                  </a:lnTo>
                  <a:lnTo>
                    <a:pt x="368" y="289"/>
                  </a:lnTo>
                  <a:lnTo>
                    <a:pt x="368" y="284"/>
                  </a:lnTo>
                  <a:lnTo>
                    <a:pt x="365" y="284"/>
                  </a:lnTo>
                  <a:lnTo>
                    <a:pt x="363" y="282"/>
                  </a:lnTo>
                  <a:lnTo>
                    <a:pt x="363" y="282"/>
                  </a:lnTo>
                  <a:lnTo>
                    <a:pt x="363" y="282"/>
                  </a:lnTo>
                  <a:lnTo>
                    <a:pt x="361" y="280"/>
                  </a:lnTo>
                  <a:lnTo>
                    <a:pt x="361" y="280"/>
                  </a:lnTo>
                  <a:lnTo>
                    <a:pt x="361" y="280"/>
                  </a:lnTo>
                  <a:lnTo>
                    <a:pt x="361" y="278"/>
                  </a:lnTo>
                  <a:lnTo>
                    <a:pt x="361" y="278"/>
                  </a:lnTo>
                  <a:lnTo>
                    <a:pt x="363" y="278"/>
                  </a:lnTo>
                  <a:lnTo>
                    <a:pt x="363" y="278"/>
                  </a:lnTo>
                  <a:lnTo>
                    <a:pt x="361" y="276"/>
                  </a:lnTo>
                  <a:lnTo>
                    <a:pt x="361" y="276"/>
                  </a:lnTo>
                  <a:lnTo>
                    <a:pt x="361" y="276"/>
                  </a:lnTo>
                  <a:lnTo>
                    <a:pt x="359" y="278"/>
                  </a:lnTo>
                  <a:lnTo>
                    <a:pt x="359" y="276"/>
                  </a:lnTo>
                  <a:lnTo>
                    <a:pt x="359" y="276"/>
                  </a:lnTo>
                  <a:lnTo>
                    <a:pt x="359" y="276"/>
                  </a:lnTo>
                  <a:lnTo>
                    <a:pt x="359" y="276"/>
                  </a:lnTo>
                  <a:lnTo>
                    <a:pt x="357" y="276"/>
                  </a:lnTo>
                  <a:lnTo>
                    <a:pt x="357" y="276"/>
                  </a:lnTo>
                  <a:lnTo>
                    <a:pt x="357" y="276"/>
                  </a:lnTo>
                  <a:lnTo>
                    <a:pt x="355" y="274"/>
                  </a:lnTo>
                  <a:lnTo>
                    <a:pt x="355" y="274"/>
                  </a:lnTo>
                  <a:lnTo>
                    <a:pt x="355" y="274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53" y="272"/>
                  </a:lnTo>
                  <a:lnTo>
                    <a:pt x="353" y="272"/>
                  </a:lnTo>
                  <a:lnTo>
                    <a:pt x="353" y="270"/>
                  </a:lnTo>
                  <a:lnTo>
                    <a:pt x="353" y="270"/>
                  </a:lnTo>
                  <a:lnTo>
                    <a:pt x="353" y="270"/>
                  </a:lnTo>
                  <a:lnTo>
                    <a:pt x="353" y="270"/>
                  </a:lnTo>
                  <a:lnTo>
                    <a:pt x="355" y="270"/>
                  </a:lnTo>
                  <a:lnTo>
                    <a:pt x="355" y="270"/>
                  </a:lnTo>
                  <a:lnTo>
                    <a:pt x="355" y="270"/>
                  </a:lnTo>
                  <a:lnTo>
                    <a:pt x="357" y="270"/>
                  </a:lnTo>
                  <a:lnTo>
                    <a:pt x="357" y="270"/>
                  </a:lnTo>
                  <a:lnTo>
                    <a:pt x="357" y="268"/>
                  </a:lnTo>
                  <a:lnTo>
                    <a:pt x="355" y="268"/>
                  </a:lnTo>
                  <a:lnTo>
                    <a:pt x="355" y="268"/>
                  </a:lnTo>
                  <a:lnTo>
                    <a:pt x="355" y="266"/>
                  </a:lnTo>
                  <a:lnTo>
                    <a:pt x="355" y="266"/>
                  </a:lnTo>
                  <a:lnTo>
                    <a:pt x="355" y="266"/>
                  </a:lnTo>
                  <a:lnTo>
                    <a:pt x="357" y="266"/>
                  </a:lnTo>
                  <a:lnTo>
                    <a:pt x="359" y="268"/>
                  </a:lnTo>
                  <a:lnTo>
                    <a:pt x="361" y="268"/>
                  </a:lnTo>
                  <a:lnTo>
                    <a:pt x="361" y="266"/>
                  </a:lnTo>
                  <a:lnTo>
                    <a:pt x="363" y="266"/>
                  </a:lnTo>
                  <a:lnTo>
                    <a:pt x="365" y="266"/>
                  </a:lnTo>
                  <a:lnTo>
                    <a:pt x="368" y="266"/>
                  </a:lnTo>
                  <a:lnTo>
                    <a:pt x="368" y="266"/>
                  </a:lnTo>
                  <a:lnTo>
                    <a:pt x="368" y="264"/>
                  </a:lnTo>
                  <a:lnTo>
                    <a:pt x="368" y="247"/>
                  </a:lnTo>
                  <a:lnTo>
                    <a:pt x="365" y="236"/>
                  </a:lnTo>
                  <a:lnTo>
                    <a:pt x="365" y="228"/>
                  </a:lnTo>
                  <a:lnTo>
                    <a:pt x="365" y="228"/>
                  </a:lnTo>
                  <a:lnTo>
                    <a:pt x="365" y="228"/>
                  </a:lnTo>
                  <a:lnTo>
                    <a:pt x="361" y="226"/>
                  </a:lnTo>
                  <a:lnTo>
                    <a:pt x="359" y="226"/>
                  </a:lnTo>
                  <a:lnTo>
                    <a:pt x="357" y="228"/>
                  </a:lnTo>
                  <a:lnTo>
                    <a:pt x="357" y="228"/>
                  </a:lnTo>
                  <a:lnTo>
                    <a:pt x="357" y="230"/>
                  </a:lnTo>
                  <a:lnTo>
                    <a:pt x="351" y="232"/>
                  </a:lnTo>
                  <a:lnTo>
                    <a:pt x="351" y="234"/>
                  </a:lnTo>
                  <a:lnTo>
                    <a:pt x="349" y="234"/>
                  </a:lnTo>
                  <a:lnTo>
                    <a:pt x="351" y="232"/>
                  </a:lnTo>
                  <a:lnTo>
                    <a:pt x="355" y="226"/>
                  </a:lnTo>
                  <a:lnTo>
                    <a:pt x="357" y="226"/>
                  </a:lnTo>
                  <a:lnTo>
                    <a:pt x="357" y="226"/>
                  </a:lnTo>
                  <a:lnTo>
                    <a:pt x="359" y="224"/>
                  </a:lnTo>
                  <a:lnTo>
                    <a:pt x="359" y="224"/>
                  </a:lnTo>
                  <a:lnTo>
                    <a:pt x="361" y="224"/>
                  </a:lnTo>
                  <a:lnTo>
                    <a:pt x="363" y="224"/>
                  </a:lnTo>
                  <a:lnTo>
                    <a:pt x="363" y="224"/>
                  </a:lnTo>
                  <a:lnTo>
                    <a:pt x="363" y="224"/>
                  </a:lnTo>
                  <a:lnTo>
                    <a:pt x="363" y="218"/>
                  </a:lnTo>
                  <a:lnTo>
                    <a:pt x="363" y="218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20"/>
                  </a:lnTo>
                  <a:lnTo>
                    <a:pt x="361" y="220"/>
                  </a:lnTo>
                  <a:lnTo>
                    <a:pt x="361" y="220"/>
                  </a:lnTo>
                  <a:lnTo>
                    <a:pt x="359" y="216"/>
                  </a:lnTo>
                  <a:lnTo>
                    <a:pt x="357" y="209"/>
                  </a:lnTo>
                  <a:lnTo>
                    <a:pt x="357" y="205"/>
                  </a:lnTo>
                  <a:lnTo>
                    <a:pt x="357" y="203"/>
                  </a:lnTo>
                  <a:lnTo>
                    <a:pt x="359" y="199"/>
                  </a:lnTo>
                  <a:lnTo>
                    <a:pt x="359" y="195"/>
                  </a:lnTo>
                  <a:lnTo>
                    <a:pt x="361" y="184"/>
                  </a:lnTo>
                  <a:lnTo>
                    <a:pt x="361" y="182"/>
                  </a:lnTo>
                  <a:lnTo>
                    <a:pt x="363" y="182"/>
                  </a:lnTo>
                  <a:lnTo>
                    <a:pt x="363" y="178"/>
                  </a:lnTo>
                  <a:lnTo>
                    <a:pt x="363" y="178"/>
                  </a:lnTo>
                  <a:lnTo>
                    <a:pt x="363" y="178"/>
                  </a:lnTo>
                  <a:lnTo>
                    <a:pt x="359" y="178"/>
                  </a:lnTo>
                  <a:lnTo>
                    <a:pt x="357" y="178"/>
                  </a:lnTo>
                  <a:lnTo>
                    <a:pt x="357" y="178"/>
                  </a:lnTo>
                  <a:lnTo>
                    <a:pt x="357" y="178"/>
                  </a:lnTo>
                  <a:lnTo>
                    <a:pt x="357" y="178"/>
                  </a:lnTo>
                  <a:lnTo>
                    <a:pt x="355" y="178"/>
                  </a:lnTo>
                  <a:lnTo>
                    <a:pt x="355" y="178"/>
                  </a:lnTo>
                  <a:lnTo>
                    <a:pt x="355" y="178"/>
                  </a:lnTo>
                  <a:lnTo>
                    <a:pt x="353" y="176"/>
                  </a:lnTo>
                  <a:lnTo>
                    <a:pt x="353" y="176"/>
                  </a:lnTo>
                  <a:lnTo>
                    <a:pt x="353" y="176"/>
                  </a:lnTo>
                  <a:lnTo>
                    <a:pt x="353" y="176"/>
                  </a:lnTo>
                  <a:lnTo>
                    <a:pt x="353" y="176"/>
                  </a:lnTo>
                  <a:lnTo>
                    <a:pt x="353" y="174"/>
                  </a:lnTo>
                  <a:lnTo>
                    <a:pt x="353" y="174"/>
                  </a:lnTo>
                  <a:lnTo>
                    <a:pt x="353" y="172"/>
                  </a:lnTo>
                  <a:lnTo>
                    <a:pt x="353" y="172"/>
                  </a:lnTo>
                  <a:lnTo>
                    <a:pt x="353" y="170"/>
                  </a:lnTo>
                  <a:lnTo>
                    <a:pt x="353" y="170"/>
                  </a:lnTo>
                  <a:lnTo>
                    <a:pt x="353" y="170"/>
                  </a:lnTo>
                  <a:lnTo>
                    <a:pt x="351" y="170"/>
                  </a:lnTo>
                  <a:lnTo>
                    <a:pt x="351" y="168"/>
                  </a:lnTo>
                  <a:lnTo>
                    <a:pt x="351" y="168"/>
                  </a:lnTo>
                  <a:lnTo>
                    <a:pt x="351" y="168"/>
                  </a:lnTo>
                  <a:lnTo>
                    <a:pt x="351" y="168"/>
                  </a:lnTo>
                  <a:lnTo>
                    <a:pt x="351" y="165"/>
                  </a:lnTo>
                  <a:lnTo>
                    <a:pt x="351" y="165"/>
                  </a:lnTo>
                  <a:lnTo>
                    <a:pt x="349" y="163"/>
                  </a:lnTo>
                  <a:lnTo>
                    <a:pt x="349" y="163"/>
                  </a:lnTo>
                  <a:lnTo>
                    <a:pt x="349" y="163"/>
                  </a:lnTo>
                  <a:lnTo>
                    <a:pt x="349" y="161"/>
                  </a:lnTo>
                  <a:lnTo>
                    <a:pt x="351" y="161"/>
                  </a:lnTo>
                  <a:lnTo>
                    <a:pt x="351" y="161"/>
                  </a:lnTo>
                  <a:lnTo>
                    <a:pt x="351" y="161"/>
                  </a:lnTo>
                  <a:lnTo>
                    <a:pt x="351" y="161"/>
                  </a:lnTo>
                  <a:lnTo>
                    <a:pt x="351" y="161"/>
                  </a:lnTo>
                  <a:lnTo>
                    <a:pt x="353" y="161"/>
                  </a:lnTo>
                  <a:lnTo>
                    <a:pt x="353" y="163"/>
                  </a:lnTo>
                  <a:lnTo>
                    <a:pt x="355" y="163"/>
                  </a:lnTo>
                  <a:lnTo>
                    <a:pt x="355" y="163"/>
                  </a:lnTo>
                  <a:lnTo>
                    <a:pt x="357" y="163"/>
                  </a:lnTo>
                  <a:lnTo>
                    <a:pt x="359" y="163"/>
                  </a:lnTo>
                  <a:lnTo>
                    <a:pt x="359" y="163"/>
                  </a:lnTo>
                  <a:lnTo>
                    <a:pt x="359" y="163"/>
                  </a:lnTo>
                  <a:lnTo>
                    <a:pt x="359" y="165"/>
                  </a:lnTo>
                  <a:lnTo>
                    <a:pt x="359" y="165"/>
                  </a:lnTo>
                  <a:lnTo>
                    <a:pt x="357" y="168"/>
                  </a:lnTo>
                  <a:lnTo>
                    <a:pt x="357" y="168"/>
                  </a:lnTo>
                  <a:lnTo>
                    <a:pt x="357" y="168"/>
                  </a:lnTo>
                  <a:lnTo>
                    <a:pt x="357" y="168"/>
                  </a:lnTo>
                  <a:lnTo>
                    <a:pt x="359" y="168"/>
                  </a:lnTo>
                  <a:lnTo>
                    <a:pt x="359" y="170"/>
                  </a:lnTo>
                  <a:lnTo>
                    <a:pt x="359" y="170"/>
                  </a:lnTo>
                  <a:lnTo>
                    <a:pt x="361" y="170"/>
                  </a:lnTo>
                  <a:lnTo>
                    <a:pt x="361" y="170"/>
                  </a:lnTo>
                  <a:lnTo>
                    <a:pt x="363" y="168"/>
                  </a:lnTo>
                  <a:lnTo>
                    <a:pt x="365" y="165"/>
                  </a:lnTo>
                  <a:lnTo>
                    <a:pt x="368" y="165"/>
                  </a:lnTo>
                  <a:lnTo>
                    <a:pt x="368" y="165"/>
                  </a:lnTo>
                  <a:lnTo>
                    <a:pt x="368" y="165"/>
                  </a:lnTo>
                  <a:lnTo>
                    <a:pt x="368" y="163"/>
                  </a:lnTo>
                  <a:lnTo>
                    <a:pt x="368" y="163"/>
                  </a:lnTo>
                  <a:lnTo>
                    <a:pt x="368" y="159"/>
                  </a:lnTo>
                  <a:lnTo>
                    <a:pt x="368" y="159"/>
                  </a:lnTo>
                  <a:lnTo>
                    <a:pt x="370" y="157"/>
                  </a:lnTo>
                  <a:lnTo>
                    <a:pt x="372" y="153"/>
                  </a:lnTo>
                  <a:lnTo>
                    <a:pt x="376" y="147"/>
                  </a:lnTo>
                  <a:lnTo>
                    <a:pt x="376" y="147"/>
                  </a:lnTo>
                  <a:lnTo>
                    <a:pt x="378" y="145"/>
                  </a:lnTo>
                  <a:lnTo>
                    <a:pt x="382" y="136"/>
                  </a:lnTo>
                  <a:lnTo>
                    <a:pt x="380" y="138"/>
                  </a:lnTo>
                  <a:lnTo>
                    <a:pt x="378" y="138"/>
                  </a:lnTo>
                  <a:lnTo>
                    <a:pt x="376" y="138"/>
                  </a:lnTo>
                  <a:lnTo>
                    <a:pt x="378" y="136"/>
                  </a:lnTo>
                  <a:lnTo>
                    <a:pt x="382" y="134"/>
                  </a:lnTo>
                  <a:lnTo>
                    <a:pt x="384" y="132"/>
                  </a:lnTo>
                  <a:lnTo>
                    <a:pt x="388" y="126"/>
                  </a:lnTo>
                  <a:lnTo>
                    <a:pt x="388" y="126"/>
                  </a:lnTo>
                  <a:lnTo>
                    <a:pt x="388" y="126"/>
                  </a:lnTo>
                  <a:lnTo>
                    <a:pt x="391" y="124"/>
                  </a:lnTo>
                  <a:lnTo>
                    <a:pt x="393" y="124"/>
                  </a:lnTo>
                  <a:lnTo>
                    <a:pt x="395" y="120"/>
                  </a:lnTo>
                  <a:lnTo>
                    <a:pt x="395" y="117"/>
                  </a:lnTo>
                  <a:lnTo>
                    <a:pt x="399" y="111"/>
                  </a:lnTo>
                  <a:lnTo>
                    <a:pt x="401" y="105"/>
                  </a:lnTo>
                  <a:lnTo>
                    <a:pt x="401" y="105"/>
                  </a:lnTo>
                  <a:lnTo>
                    <a:pt x="401" y="103"/>
                  </a:lnTo>
                  <a:lnTo>
                    <a:pt x="403" y="97"/>
                  </a:lnTo>
                  <a:lnTo>
                    <a:pt x="403" y="94"/>
                  </a:lnTo>
                  <a:lnTo>
                    <a:pt x="405" y="92"/>
                  </a:lnTo>
                  <a:lnTo>
                    <a:pt x="405" y="90"/>
                  </a:lnTo>
                  <a:lnTo>
                    <a:pt x="405" y="88"/>
                  </a:lnTo>
                  <a:lnTo>
                    <a:pt x="407" y="82"/>
                  </a:lnTo>
                  <a:lnTo>
                    <a:pt x="409" y="74"/>
                  </a:lnTo>
                  <a:lnTo>
                    <a:pt x="409" y="61"/>
                  </a:lnTo>
                  <a:lnTo>
                    <a:pt x="411" y="55"/>
                  </a:lnTo>
                  <a:lnTo>
                    <a:pt x="411" y="51"/>
                  </a:lnTo>
                  <a:lnTo>
                    <a:pt x="411" y="49"/>
                  </a:lnTo>
                  <a:lnTo>
                    <a:pt x="414" y="46"/>
                  </a:lnTo>
                  <a:lnTo>
                    <a:pt x="414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4" y="40"/>
                  </a:lnTo>
                  <a:lnTo>
                    <a:pt x="416" y="38"/>
                  </a:lnTo>
                  <a:lnTo>
                    <a:pt x="416" y="36"/>
                  </a:lnTo>
                  <a:lnTo>
                    <a:pt x="416" y="34"/>
                  </a:lnTo>
                  <a:lnTo>
                    <a:pt x="414" y="34"/>
                  </a:lnTo>
                  <a:lnTo>
                    <a:pt x="414" y="34"/>
                  </a:lnTo>
                  <a:lnTo>
                    <a:pt x="414" y="34"/>
                  </a:lnTo>
                  <a:lnTo>
                    <a:pt x="416" y="32"/>
                  </a:lnTo>
                  <a:lnTo>
                    <a:pt x="416" y="32"/>
                  </a:lnTo>
                  <a:lnTo>
                    <a:pt x="416" y="32"/>
                  </a:lnTo>
                  <a:lnTo>
                    <a:pt x="416" y="30"/>
                  </a:lnTo>
                  <a:lnTo>
                    <a:pt x="418" y="23"/>
                  </a:lnTo>
                  <a:lnTo>
                    <a:pt x="418" y="21"/>
                  </a:lnTo>
                  <a:lnTo>
                    <a:pt x="418" y="1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B570503-E413-45A1-BD4C-83F06C0A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0" y="2698235"/>
              <a:ext cx="142875" cy="180975"/>
            </a:xfrm>
            <a:custGeom>
              <a:avLst/>
              <a:gdLst>
                <a:gd name="T0" fmla="*/ 85 w 90"/>
                <a:gd name="T1" fmla="*/ 85 h 114"/>
                <a:gd name="T2" fmla="*/ 81 w 90"/>
                <a:gd name="T3" fmla="*/ 83 h 114"/>
                <a:gd name="T4" fmla="*/ 79 w 90"/>
                <a:gd name="T5" fmla="*/ 81 h 114"/>
                <a:gd name="T6" fmla="*/ 75 w 90"/>
                <a:gd name="T7" fmla="*/ 75 h 114"/>
                <a:gd name="T8" fmla="*/ 75 w 90"/>
                <a:gd name="T9" fmla="*/ 69 h 114"/>
                <a:gd name="T10" fmla="*/ 75 w 90"/>
                <a:gd name="T11" fmla="*/ 64 h 114"/>
                <a:gd name="T12" fmla="*/ 75 w 90"/>
                <a:gd name="T13" fmla="*/ 62 h 114"/>
                <a:gd name="T14" fmla="*/ 79 w 90"/>
                <a:gd name="T15" fmla="*/ 54 h 114"/>
                <a:gd name="T16" fmla="*/ 85 w 90"/>
                <a:gd name="T17" fmla="*/ 29 h 114"/>
                <a:gd name="T18" fmla="*/ 85 w 90"/>
                <a:gd name="T19" fmla="*/ 25 h 114"/>
                <a:gd name="T20" fmla="*/ 81 w 90"/>
                <a:gd name="T21" fmla="*/ 21 h 114"/>
                <a:gd name="T22" fmla="*/ 81 w 90"/>
                <a:gd name="T23" fmla="*/ 16 h 114"/>
                <a:gd name="T24" fmla="*/ 81 w 90"/>
                <a:gd name="T25" fmla="*/ 12 h 114"/>
                <a:gd name="T26" fmla="*/ 81 w 90"/>
                <a:gd name="T27" fmla="*/ 12 h 114"/>
                <a:gd name="T28" fmla="*/ 77 w 90"/>
                <a:gd name="T29" fmla="*/ 8 h 114"/>
                <a:gd name="T30" fmla="*/ 71 w 90"/>
                <a:gd name="T31" fmla="*/ 4 h 114"/>
                <a:gd name="T32" fmla="*/ 62 w 90"/>
                <a:gd name="T33" fmla="*/ 2 h 114"/>
                <a:gd name="T34" fmla="*/ 58 w 90"/>
                <a:gd name="T35" fmla="*/ 0 h 114"/>
                <a:gd name="T36" fmla="*/ 52 w 90"/>
                <a:gd name="T37" fmla="*/ 4 h 114"/>
                <a:gd name="T38" fmla="*/ 50 w 90"/>
                <a:gd name="T39" fmla="*/ 8 h 114"/>
                <a:gd name="T40" fmla="*/ 46 w 90"/>
                <a:gd name="T41" fmla="*/ 8 h 114"/>
                <a:gd name="T42" fmla="*/ 39 w 90"/>
                <a:gd name="T43" fmla="*/ 12 h 114"/>
                <a:gd name="T44" fmla="*/ 37 w 90"/>
                <a:gd name="T45" fmla="*/ 12 h 114"/>
                <a:gd name="T46" fmla="*/ 16 w 90"/>
                <a:gd name="T47" fmla="*/ 16 h 114"/>
                <a:gd name="T48" fmla="*/ 14 w 90"/>
                <a:gd name="T49" fmla="*/ 16 h 114"/>
                <a:gd name="T50" fmla="*/ 10 w 90"/>
                <a:gd name="T51" fmla="*/ 16 h 114"/>
                <a:gd name="T52" fmla="*/ 8 w 90"/>
                <a:gd name="T53" fmla="*/ 23 h 114"/>
                <a:gd name="T54" fmla="*/ 10 w 90"/>
                <a:gd name="T55" fmla="*/ 27 h 114"/>
                <a:gd name="T56" fmla="*/ 14 w 90"/>
                <a:gd name="T57" fmla="*/ 29 h 114"/>
                <a:gd name="T58" fmla="*/ 16 w 90"/>
                <a:gd name="T59" fmla="*/ 31 h 114"/>
                <a:gd name="T60" fmla="*/ 14 w 90"/>
                <a:gd name="T61" fmla="*/ 37 h 114"/>
                <a:gd name="T62" fmla="*/ 12 w 90"/>
                <a:gd name="T63" fmla="*/ 43 h 114"/>
                <a:gd name="T64" fmla="*/ 4 w 90"/>
                <a:gd name="T65" fmla="*/ 62 h 114"/>
                <a:gd name="T66" fmla="*/ 2 w 90"/>
                <a:gd name="T67" fmla="*/ 71 h 114"/>
                <a:gd name="T68" fmla="*/ 2 w 90"/>
                <a:gd name="T69" fmla="*/ 73 h 114"/>
                <a:gd name="T70" fmla="*/ 4 w 90"/>
                <a:gd name="T71" fmla="*/ 75 h 114"/>
                <a:gd name="T72" fmla="*/ 4 w 90"/>
                <a:gd name="T73" fmla="*/ 77 h 114"/>
                <a:gd name="T74" fmla="*/ 2 w 90"/>
                <a:gd name="T75" fmla="*/ 77 h 114"/>
                <a:gd name="T76" fmla="*/ 2 w 90"/>
                <a:gd name="T77" fmla="*/ 81 h 114"/>
                <a:gd name="T78" fmla="*/ 0 w 90"/>
                <a:gd name="T79" fmla="*/ 83 h 114"/>
                <a:gd name="T80" fmla="*/ 2 w 90"/>
                <a:gd name="T81" fmla="*/ 87 h 114"/>
                <a:gd name="T82" fmla="*/ 2 w 90"/>
                <a:gd name="T83" fmla="*/ 92 h 114"/>
                <a:gd name="T84" fmla="*/ 2 w 90"/>
                <a:gd name="T85" fmla="*/ 98 h 114"/>
                <a:gd name="T86" fmla="*/ 6 w 90"/>
                <a:gd name="T87" fmla="*/ 102 h 114"/>
                <a:gd name="T88" fmla="*/ 8 w 90"/>
                <a:gd name="T89" fmla="*/ 104 h 114"/>
                <a:gd name="T90" fmla="*/ 8 w 90"/>
                <a:gd name="T91" fmla="*/ 106 h 114"/>
                <a:gd name="T92" fmla="*/ 10 w 90"/>
                <a:gd name="T93" fmla="*/ 108 h 114"/>
                <a:gd name="T94" fmla="*/ 14 w 90"/>
                <a:gd name="T95" fmla="*/ 110 h 114"/>
                <a:gd name="T96" fmla="*/ 23 w 90"/>
                <a:gd name="T97" fmla="*/ 110 h 114"/>
                <a:gd name="T98" fmla="*/ 33 w 90"/>
                <a:gd name="T99" fmla="*/ 114 h 114"/>
                <a:gd name="T100" fmla="*/ 35 w 90"/>
                <a:gd name="T101" fmla="*/ 114 h 114"/>
                <a:gd name="T102" fmla="*/ 39 w 90"/>
                <a:gd name="T103" fmla="*/ 114 h 114"/>
                <a:gd name="T104" fmla="*/ 44 w 90"/>
                <a:gd name="T105" fmla="*/ 112 h 114"/>
                <a:gd name="T106" fmla="*/ 54 w 90"/>
                <a:gd name="T107" fmla="*/ 104 h 114"/>
                <a:gd name="T108" fmla="*/ 67 w 90"/>
                <a:gd name="T109" fmla="*/ 106 h 114"/>
                <a:gd name="T110" fmla="*/ 69 w 90"/>
                <a:gd name="T111" fmla="*/ 108 h 114"/>
                <a:gd name="T112" fmla="*/ 73 w 90"/>
                <a:gd name="T113" fmla="*/ 108 h 114"/>
                <a:gd name="T114" fmla="*/ 73 w 90"/>
                <a:gd name="T115" fmla="*/ 108 h 114"/>
                <a:gd name="T116" fmla="*/ 75 w 90"/>
                <a:gd name="T117" fmla="*/ 100 h 114"/>
                <a:gd name="T118" fmla="*/ 79 w 90"/>
                <a:gd name="T119" fmla="*/ 96 h 114"/>
                <a:gd name="T120" fmla="*/ 87 w 90"/>
                <a:gd name="T121" fmla="*/ 94 h 114"/>
                <a:gd name="T122" fmla="*/ 90 w 90"/>
                <a:gd name="T123" fmla="*/ 8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" h="114">
                  <a:moveTo>
                    <a:pt x="87" y="87"/>
                  </a:moveTo>
                  <a:lnTo>
                    <a:pt x="85" y="85"/>
                  </a:lnTo>
                  <a:lnTo>
                    <a:pt x="83" y="83"/>
                  </a:lnTo>
                  <a:lnTo>
                    <a:pt x="81" y="83"/>
                  </a:lnTo>
                  <a:lnTo>
                    <a:pt x="81" y="81"/>
                  </a:lnTo>
                  <a:lnTo>
                    <a:pt x="79" y="81"/>
                  </a:lnTo>
                  <a:lnTo>
                    <a:pt x="77" y="79"/>
                  </a:lnTo>
                  <a:lnTo>
                    <a:pt x="75" y="75"/>
                  </a:lnTo>
                  <a:lnTo>
                    <a:pt x="75" y="73"/>
                  </a:lnTo>
                  <a:lnTo>
                    <a:pt x="75" y="69"/>
                  </a:lnTo>
                  <a:lnTo>
                    <a:pt x="75" y="66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7" y="58"/>
                  </a:lnTo>
                  <a:lnTo>
                    <a:pt x="79" y="54"/>
                  </a:lnTo>
                  <a:lnTo>
                    <a:pt x="81" y="50"/>
                  </a:lnTo>
                  <a:lnTo>
                    <a:pt x="85" y="29"/>
                  </a:lnTo>
                  <a:lnTo>
                    <a:pt x="85" y="27"/>
                  </a:lnTo>
                  <a:lnTo>
                    <a:pt x="85" y="25"/>
                  </a:lnTo>
                  <a:lnTo>
                    <a:pt x="83" y="23"/>
                  </a:lnTo>
                  <a:lnTo>
                    <a:pt x="81" y="21"/>
                  </a:lnTo>
                  <a:lnTo>
                    <a:pt x="81" y="18"/>
                  </a:lnTo>
                  <a:lnTo>
                    <a:pt x="81" y="16"/>
                  </a:lnTo>
                  <a:lnTo>
                    <a:pt x="81" y="14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1" y="10"/>
                  </a:lnTo>
                  <a:lnTo>
                    <a:pt x="77" y="8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2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8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37" y="12"/>
                  </a:lnTo>
                  <a:lnTo>
                    <a:pt x="19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6" y="29"/>
                  </a:lnTo>
                  <a:lnTo>
                    <a:pt x="16" y="31"/>
                  </a:lnTo>
                  <a:lnTo>
                    <a:pt x="14" y="33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52"/>
                  </a:lnTo>
                  <a:lnTo>
                    <a:pt x="4" y="62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3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4" y="77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2" y="79"/>
                  </a:lnTo>
                  <a:lnTo>
                    <a:pt x="2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2" y="85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2" y="98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4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8"/>
                  </a:lnTo>
                  <a:lnTo>
                    <a:pt x="10" y="108"/>
                  </a:lnTo>
                  <a:lnTo>
                    <a:pt x="10" y="110"/>
                  </a:lnTo>
                  <a:lnTo>
                    <a:pt x="14" y="110"/>
                  </a:lnTo>
                  <a:lnTo>
                    <a:pt x="19" y="108"/>
                  </a:lnTo>
                  <a:lnTo>
                    <a:pt x="23" y="110"/>
                  </a:lnTo>
                  <a:lnTo>
                    <a:pt x="33" y="114"/>
                  </a:lnTo>
                  <a:lnTo>
                    <a:pt x="33" y="114"/>
                  </a:lnTo>
                  <a:lnTo>
                    <a:pt x="35" y="114"/>
                  </a:lnTo>
                  <a:lnTo>
                    <a:pt x="35" y="114"/>
                  </a:lnTo>
                  <a:lnTo>
                    <a:pt x="37" y="114"/>
                  </a:lnTo>
                  <a:lnTo>
                    <a:pt x="39" y="114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52" y="104"/>
                  </a:lnTo>
                  <a:lnTo>
                    <a:pt x="54" y="104"/>
                  </a:lnTo>
                  <a:lnTo>
                    <a:pt x="60" y="106"/>
                  </a:lnTo>
                  <a:lnTo>
                    <a:pt x="67" y="106"/>
                  </a:lnTo>
                  <a:lnTo>
                    <a:pt x="67" y="106"/>
                  </a:lnTo>
                  <a:lnTo>
                    <a:pt x="69" y="108"/>
                  </a:lnTo>
                  <a:lnTo>
                    <a:pt x="73" y="108"/>
                  </a:lnTo>
                  <a:lnTo>
                    <a:pt x="73" y="108"/>
                  </a:lnTo>
                  <a:lnTo>
                    <a:pt x="73" y="108"/>
                  </a:lnTo>
                  <a:lnTo>
                    <a:pt x="73" y="108"/>
                  </a:lnTo>
                  <a:lnTo>
                    <a:pt x="73" y="104"/>
                  </a:lnTo>
                  <a:lnTo>
                    <a:pt x="75" y="100"/>
                  </a:lnTo>
                  <a:lnTo>
                    <a:pt x="77" y="98"/>
                  </a:lnTo>
                  <a:lnTo>
                    <a:pt x="79" y="96"/>
                  </a:lnTo>
                  <a:lnTo>
                    <a:pt x="85" y="94"/>
                  </a:lnTo>
                  <a:lnTo>
                    <a:pt x="87" y="94"/>
                  </a:lnTo>
                  <a:lnTo>
                    <a:pt x="90" y="92"/>
                  </a:lnTo>
                  <a:lnTo>
                    <a:pt x="90" y="89"/>
                  </a:lnTo>
                  <a:lnTo>
                    <a:pt x="87" y="8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566D3031-4CE4-46FD-9B12-F987577BA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400" y="2309298"/>
              <a:ext cx="1409700" cy="1290638"/>
            </a:xfrm>
            <a:custGeom>
              <a:avLst/>
              <a:gdLst>
                <a:gd name="T0" fmla="*/ 863 w 888"/>
                <a:gd name="T1" fmla="*/ 382 h 813"/>
                <a:gd name="T2" fmla="*/ 802 w 888"/>
                <a:gd name="T3" fmla="*/ 395 h 813"/>
                <a:gd name="T4" fmla="*/ 825 w 888"/>
                <a:gd name="T5" fmla="*/ 366 h 813"/>
                <a:gd name="T6" fmla="*/ 825 w 888"/>
                <a:gd name="T7" fmla="*/ 343 h 813"/>
                <a:gd name="T8" fmla="*/ 796 w 888"/>
                <a:gd name="T9" fmla="*/ 301 h 813"/>
                <a:gd name="T10" fmla="*/ 779 w 888"/>
                <a:gd name="T11" fmla="*/ 278 h 813"/>
                <a:gd name="T12" fmla="*/ 754 w 888"/>
                <a:gd name="T13" fmla="*/ 291 h 813"/>
                <a:gd name="T14" fmla="*/ 756 w 888"/>
                <a:gd name="T15" fmla="*/ 238 h 813"/>
                <a:gd name="T16" fmla="*/ 727 w 888"/>
                <a:gd name="T17" fmla="*/ 253 h 813"/>
                <a:gd name="T18" fmla="*/ 706 w 888"/>
                <a:gd name="T19" fmla="*/ 243 h 813"/>
                <a:gd name="T20" fmla="*/ 695 w 888"/>
                <a:gd name="T21" fmla="*/ 240 h 813"/>
                <a:gd name="T22" fmla="*/ 677 w 888"/>
                <a:gd name="T23" fmla="*/ 253 h 813"/>
                <a:gd name="T24" fmla="*/ 656 w 888"/>
                <a:gd name="T25" fmla="*/ 261 h 813"/>
                <a:gd name="T26" fmla="*/ 654 w 888"/>
                <a:gd name="T27" fmla="*/ 243 h 813"/>
                <a:gd name="T28" fmla="*/ 639 w 888"/>
                <a:gd name="T29" fmla="*/ 207 h 813"/>
                <a:gd name="T30" fmla="*/ 612 w 888"/>
                <a:gd name="T31" fmla="*/ 144 h 813"/>
                <a:gd name="T32" fmla="*/ 599 w 888"/>
                <a:gd name="T33" fmla="*/ 111 h 813"/>
                <a:gd name="T34" fmla="*/ 572 w 888"/>
                <a:gd name="T35" fmla="*/ 113 h 813"/>
                <a:gd name="T36" fmla="*/ 541 w 888"/>
                <a:gd name="T37" fmla="*/ 94 h 813"/>
                <a:gd name="T38" fmla="*/ 514 w 888"/>
                <a:gd name="T39" fmla="*/ 86 h 813"/>
                <a:gd name="T40" fmla="*/ 510 w 888"/>
                <a:gd name="T41" fmla="*/ 55 h 813"/>
                <a:gd name="T42" fmla="*/ 455 w 888"/>
                <a:gd name="T43" fmla="*/ 9 h 813"/>
                <a:gd name="T44" fmla="*/ 271 w 888"/>
                <a:gd name="T45" fmla="*/ 215 h 813"/>
                <a:gd name="T46" fmla="*/ 100 w 888"/>
                <a:gd name="T47" fmla="*/ 251 h 813"/>
                <a:gd name="T48" fmla="*/ 69 w 888"/>
                <a:gd name="T49" fmla="*/ 428 h 813"/>
                <a:gd name="T50" fmla="*/ 119 w 888"/>
                <a:gd name="T51" fmla="*/ 535 h 813"/>
                <a:gd name="T52" fmla="*/ 198 w 888"/>
                <a:gd name="T53" fmla="*/ 631 h 813"/>
                <a:gd name="T54" fmla="*/ 250 w 888"/>
                <a:gd name="T55" fmla="*/ 633 h 813"/>
                <a:gd name="T56" fmla="*/ 288 w 888"/>
                <a:gd name="T57" fmla="*/ 643 h 813"/>
                <a:gd name="T58" fmla="*/ 307 w 888"/>
                <a:gd name="T59" fmla="*/ 650 h 813"/>
                <a:gd name="T60" fmla="*/ 353 w 888"/>
                <a:gd name="T61" fmla="*/ 660 h 813"/>
                <a:gd name="T62" fmla="*/ 376 w 888"/>
                <a:gd name="T63" fmla="*/ 664 h 813"/>
                <a:gd name="T64" fmla="*/ 374 w 888"/>
                <a:gd name="T65" fmla="*/ 696 h 813"/>
                <a:gd name="T66" fmla="*/ 395 w 888"/>
                <a:gd name="T67" fmla="*/ 721 h 813"/>
                <a:gd name="T68" fmla="*/ 416 w 888"/>
                <a:gd name="T69" fmla="*/ 746 h 813"/>
                <a:gd name="T70" fmla="*/ 453 w 888"/>
                <a:gd name="T71" fmla="*/ 777 h 813"/>
                <a:gd name="T72" fmla="*/ 495 w 888"/>
                <a:gd name="T73" fmla="*/ 811 h 813"/>
                <a:gd name="T74" fmla="*/ 516 w 888"/>
                <a:gd name="T75" fmla="*/ 777 h 813"/>
                <a:gd name="T76" fmla="*/ 555 w 888"/>
                <a:gd name="T77" fmla="*/ 702 h 813"/>
                <a:gd name="T78" fmla="*/ 543 w 888"/>
                <a:gd name="T79" fmla="*/ 654 h 813"/>
                <a:gd name="T80" fmla="*/ 555 w 888"/>
                <a:gd name="T81" fmla="*/ 631 h 813"/>
                <a:gd name="T82" fmla="*/ 549 w 888"/>
                <a:gd name="T83" fmla="*/ 606 h 813"/>
                <a:gd name="T84" fmla="*/ 574 w 888"/>
                <a:gd name="T85" fmla="*/ 591 h 813"/>
                <a:gd name="T86" fmla="*/ 589 w 888"/>
                <a:gd name="T87" fmla="*/ 608 h 813"/>
                <a:gd name="T88" fmla="*/ 578 w 888"/>
                <a:gd name="T89" fmla="*/ 618 h 813"/>
                <a:gd name="T90" fmla="*/ 647 w 888"/>
                <a:gd name="T91" fmla="*/ 650 h 813"/>
                <a:gd name="T92" fmla="*/ 637 w 888"/>
                <a:gd name="T93" fmla="*/ 692 h 813"/>
                <a:gd name="T94" fmla="*/ 610 w 888"/>
                <a:gd name="T95" fmla="*/ 712 h 813"/>
                <a:gd name="T96" fmla="*/ 641 w 888"/>
                <a:gd name="T97" fmla="*/ 719 h 813"/>
                <a:gd name="T98" fmla="*/ 679 w 888"/>
                <a:gd name="T99" fmla="*/ 666 h 813"/>
                <a:gd name="T100" fmla="*/ 723 w 888"/>
                <a:gd name="T101" fmla="*/ 673 h 813"/>
                <a:gd name="T102" fmla="*/ 743 w 888"/>
                <a:gd name="T103" fmla="*/ 666 h 813"/>
                <a:gd name="T104" fmla="*/ 754 w 888"/>
                <a:gd name="T105" fmla="*/ 652 h 813"/>
                <a:gd name="T106" fmla="*/ 750 w 888"/>
                <a:gd name="T107" fmla="*/ 608 h 813"/>
                <a:gd name="T108" fmla="*/ 798 w 888"/>
                <a:gd name="T109" fmla="*/ 581 h 813"/>
                <a:gd name="T110" fmla="*/ 798 w 888"/>
                <a:gd name="T111" fmla="*/ 550 h 813"/>
                <a:gd name="T112" fmla="*/ 754 w 888"/>
                <a:gd name="T113" fmla="*/ 560 h 813"/>
                <a:gd name="T114" fmla="*/ 708 w 888"/>
                <a:gd name="T115" fmla="*/ 514 h 813"/>
                <a:gd name="T116" fmla="*/ 741 w 888"/>
                <a:gd name="T117" fmla="*/ 483 h 813"/>
                <a:gd name="T118" fmla="*/ 789 w 888"/>
                <a:gd name="T119" fmla="*/ 449 h 813"/>
                <a:gd name="T120" fmla="*/ 844 w 888"/>
                <a:gd name="T121" fmla="*/ 414 h 813"/>
                <a:gd name="T122" fmla="*/ 879 w 888"/>
                <a:gd name="T123" fmla="*/ 3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8" h="813">
                  <a:moveTo>
                    <a:pt x="888" y="378"/>
                  </a:moveTo>
                  <a:lnTo>
                    <a:pt x="888" y="378"/>
                  </a:lnTo>
                  <a:lnTo>
                    <a:pt x="888" y="378"/>
                  </a:lnTo>
                  <a:lnTo>
                    <a:pt x="886" y="378"/>
                  </a:lnTo>
                  <a:lnTo>
                    <a:pt x="886" y="376"/>
                  </a:lnTo>
                  <a:lnTo>
                    <a:pt x="883" y="376"/>
                  </a:lnTo>
                  <a:lnTo>
                    <a:pt x="881" y="376"/>
                  </a:lnTo>
                  <a:lnTo>
                    <a:pt x="881" y="376"/>
                  </a:lnTo>
                  <a:lnTo>
                    <a:pt x="879" y="376"/>
                  </a:lnTo>
                  <a:lnTo>
                    <a:pt x="879" y="376"/>
                  </a:lnTo>
                  <a:lnTo>
                    <a:pt x="875" y="376"/>
                  </a:lnTo>
                  <a:lnTo>
                    <a:pt x="873" y="376"/>
                  </a:lnTo>
                  <a:lnTo>
                    <a:pt x="873" y="376"/>
                  </a:lnTo>
                  <a:lnTo>
                    <a:pt x="871" y="378"/>
                  </a:lnTo>
                  <a:lnTo>
                    <a:pt x="871" y="378"/>
                  </a:lnTo>
                  <a:lnTo>
                    <a:pt x="871" y="378"/>
                  </a:lnTo>
                  <a:lnTo>
                    <a:pt x="871" y="380"/>
                  </a:lnTo>
                  <a:lnTo>
                    <a:pt x="869" y="380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7" y="380"/>
                  </a:lnTo>
                  <a:lnTo>
                    <a:pt x="865" y="380"/>
                  </a:lnTo>
                  <a:lnTo>
                    <a:pt x="865" y="380"/>
                  </a:lnTo>
                  <a:lnTo>
                    <a:pt x="865" y="382"/>
                  </a:lnTo>
                  <a:lnTo>
                    <a:pt x="865" y="385"/>
                  </a:lnTo>
                  <a:lnTo>
                    <a:pt x="865" y="385"/>
                  </a:lnTo>
                  <a:lnTo>
                    <a:pt x="865" y="385"/>
                  </a:lnTo>
                  <a:lnTo>
                    <a:pt x="865" y="385"/>
                  </a:lnTo>
                  <a:lnTo>
                    <a:pt x="863" y="385"/>
                  </a:lnTo>
                  <a:lnTo>
                    <a:pt x="863" y="385"/>
                  </a:lnTo>
                  <a:lnTo>
                    <a:pt x="863" y="382"/>
                  </a:lnTo>
                  <a:lnTo>
                    <a:pt x="863" y="382"/>
                  </a:lnTo>
                  <a:lnTo>
                    <a:pt x="863" y="380"/>
                  </a:lnTo>
                  <a:lnTo>
                    <a:pt x="860" y="380"/>
                  </a:lnTo>
                  <a:lnTo>
                    <a:pt x="854" y="380"/>
                  </a:lnTo>
                  <a:lnTo>
                    <a:pt x="852" y="380"/>
                  </a:lnTo>
                  <a:lnTo>
                    <a:pt x="850" y="380"/>
                  </a:lnTo>
                  <a:lnTo>
                    <a:pt x="850" y="380"/>
                  </a:lnTo>
                  <a:lnTo>
                    <a:pt x="848" y="380"/>
                  </a:lnTo>
                  <a:lnTo>
                    <a:pt x="848" y="380"/>
                  </a:lnTo>
                  <a:lnTo>
                    <a:pt x="848" y="380"/>
                  </a:lnTo>
                  <a:lnTo>
                    <a:pt x="848" y="380"/>
                  </a:lnTo>
                  <a:lnTo>
                    <a:pt x="846" y="380"/>
                  </a:lnTo>
                  <a:lnTo>
                    <a:pt x="846" y="380"/>
                  </a:lnTo>
                  <a:lnTo>
                    <a:pt x="846" y="378"/>
                  </a:lnTo>
                  <a:lnTo>
                    <a:pt x="840" y="378"/>
                  </a:lnTo>
                  <a:lnTo>
                    <a:pt x="835" y="378"/>
                  </a:lnTo>
                  <a:lnTo>
                    <a:pt x="835" y="378"/>
                  </a:lnTo>
                  <a:lnTo>
                    <a:pt x="833" y="378"/>
                  </a:lnTo>
                  <a:lnTo>
                    <a:pt x="831" y="378"/>
                  </a:lnTo>
                  <a:lnTo>
                    <a:pt x="829" y="382"/>
                  </a:lnTo>
                  <a:lnTo>
                    <a:pt x="827" y="382"/>
                  </a:lnTo>
                  <a:lnTo>
                    <a:pt x="812" y="389"/>
                  </a:lnTo>
                  <a:lnTo>
                    <a:pt x="812" y="389"/>
                  </a:lnTo>
                  <a:lnTo>
                    <a:pt x="812" y="389"/>
                  </a:lnTo>
                  <a:lnTo>
                    <a:pt x="810" y="389"/>
                  </a:lnTo>
                  <a:lnTo>
                    <a:pt x="810" y="389"/>
                  </a:lnTo>
                  <a:lnTo>
                    <a:pt x="808" y="389"/>
                  </a:lnTo>
                  <a:lnTo>
                    <a:pt x="808" y="393"/>
                  </a:lnTo>
                  <a:lnTo>
                    <a:pt x="806" y="393"/>
                  </a:lnTo>
                  <a:lnTo>
                    <a:pt x="806" y="395"/>
                  </a:lnTo>
                  <a:lnTo>
                    <a:pt x="802" y="395"/>
                  </a:lnTo>
                  <a:lnTo>
                    <a:pt x="802" y="395"/>
                  </a:lnTo>
                  <a:lnTo>
                    <a:pt x="802" y="395"/>
                  </a:lnTo>
                  <a:lnTo>
                    <a:pt x="802" y="395"/>
                  </a:lnTo>
                  <a:lnTo>
                    <a:pt x="802" y="391"/>
                  </a:lnTo>
                  <a:lnTo>
                    <a:pt x="802" y="389"/>
                  </a:lnTo>
                  <a:lnTo>
                    <a:pt x="802" y="387"/>
                  </a:lnTo>
                  <a:lnTo>
                    <a:pt x="802" y="387"/>
                  </a:lnTo>
                  <a:lnTo>
                    <a:pt x="802" y="385"/>
                  </a:lnTo>
                  <a:lnTo>
                    <a:pt x="804" y="385"/>
                  </a:lnTo>
                  <a:lnTo>
                    <a:pt x="804" y="382"/>
                  </a:lnTo>
                  <a:lnTo>
                    <a:pt x="808" y="380"/>
                  </a:lnTo>
                  <a:lnTo>
                    <a:pt x="825" y="372"/>
                  </a:lnTo>
                  <a:lnTo>
                    <a:pt x="827" y="372"/>
                  </a:lnTo>
                  <a:lnTo>
                    <a:pt x="833" y="372"/>
                  </a:lnTo>
                  <a:lnTo>
                    <a:pt x="833" y="370"/>
                  </a:lnTo>
                  <a:lnTo>
                    <a:pt x="835" y="370"/>
                  </a:lnTo>
                  <a:lnTo>
                    <a:pt x="835" y="368"/>
                  </a:lnTo>
                  <a:lnTo>
                    <a:pt x="833" y="368"/>
                  </a:lnTo>
                  <a:lnTo>
                    <a:pt x="833" y="368"/>
                  </a:lnTo>
                  <a:lnTo>
                    <a:pt x="833" y="368"/>
                  </a:lnTo>
                  <a:lnTo>
                    <a:pt x="831" y="368"/>
                  </a:lnTo>
                  <a:lnTo>
                    <a:pt x="831" y="368"/>
                  </a:lnTo>
                  <a:lnTo>
                    <a:pt x="831" y="370"/>
                  </a:lnTo>
                  <a:lnTo>
                    <a:pt x="831" y="370"/>
                  </a:lnTo>
                  <a:lnTo>
                    <a:pt x="829" y="370"/>
                  </a:lnTo>
                  <a:lnTo>
                    <a:pt x="829" y="368"/>
                  </a:lnTo>
                  <a:lnTo>
                    <a:pt x="827" y="366"/>
                  </a:lnTo>
                  <a:lnTo>
                    <a:pt x="827" y="366"/>
                  </a:lnTo>
                  <a:lnTo>
                    <a:pt x="827" y="366"/>
                  </a:lnTo>
                  <a:lnTo>
                    <a:pt x="827" y="366"/>
                  </a:lnTo>
                  <a:lnTo>
                    <a:pt x="825" y="366"/>
                  </a:lnTo>
                  <a:lnTo>
                    <a:pt x="825" y="366"/>
                  </a:lnTo>
                  <a:lnTo>
                    <a:pt x="825" y="366"/>
                  </a:lnTo>
                  <a:lnTo>
                    <a:pt x="825" y="366"/>
                  </a:lnTo>
                  <a:lnTo>
                    <a:pt x="825" y="366"/>
                  </a:lnTo>
                  <a:lnTo>
                    <a:pt x="823" y="366"/>
                  </a:lnTo>
                  <a:lnTo>
                    <a:pt x="819" y="366"/>
                  </a:lnTo>
                  <a:lnTo>
                    <a:pt x="817" y="366"/>
                  </a:lnTo>
                  <a:lnTo>
                    <a:pt x="817" y="366"/>
                  </a:lnTo>
                  <a:lnTo>
                    <a:pt x="817" y="364"/>
                  </a:lnTo>
                  <a:lnTo>
                    <a:pt x="817" y="362"/>
                  </a:lnTo>
                  <a:lnTo>
                    <a:pt x="817" y="362"/>
                  </a:lnTo>
                  <a:lnTo>
                    <a:pt x="815" y="362"/>
                  </a:lnTo>
                  <a:lnTo>
                    <a:pt x="815" y="362"/>
                  </a:lnTo>
                  <a:lnTo>
                    <a:pt x="815" y="362"/>
                  </a:lnTo>
                  <a:lnTo>
                    <a:pt x="812" y="362"/>
                  </a:lnTo>
                  <a:lnTo>
                    <a:pt x="812" y="362"/>
                  </a:lnTo>
                  <a:lnTo>
                    <a:pt x="812" y="359"/>
                  </a:lnTo>
                  <a:lnTo>
                    <a:pt x="812" y="359"/>
                  </a:lnTo>
                  <a:lnTo>
                    <a:pt x="812" y="359"/>
                  </a:lnTo>
                  <a:lnTo>
                    <a:pt x="812" y="359"/>
                  </a:lnTo>
                  <a:lnTo>
                    <a:pt x="812" y="357"/>
                  </a:lnTo>
                  <a:lnTo>
                    <a:pt x="815" y="357"/>
                  </a:lnTo>
                  <a:lnTo>
                    <a:pt x="821" y="355"/>
                  </a:lnTo>
                  <a:lnTo>
                    <a:pt x="821" y="355"/>
                  </a:lnTo>
                  <a:lnTo>
                    <a:pt x="823" y="353"/>
                  </a:lnTo>
                  <a:lnTo>
                    <a:pt x="823" y="353"/>
                  </a:lnTo>
                  <a:lnTo>
                    <a:pt x="823" y="351"/>
                  </a:lnTo>
                  <a:lnTo>
                    <a:pt x="825" y="351"/>
                  </a:lnTo>
                  <a:lnTo>
                    <a:pt x="827" y="349"/>
                  </a:lnTo>
                  <a:lnTo>
                    <a:pt x="829" y="347"/>
                  </a:lnTo>
                  <a:lnTo>
                    <a:pt x="827" y="345"/>
                  </a:lnTo>
                  <a:lnTo>
                    <a:pt x="827" y="345"/>
                  </a:lnTo>
                  <a:lnTo>
                    <a:pt x="827" y="345"/>
                  </a:lnTo>
                  <a:lnTo>
                    <a:pt x="827" y="345"/>
                  </a:lnTo>
                  <a:lnTo>
                    <a:pt x="825" y="343"/>
                  </a:lnTo>
                  <a:lnTo>
                    <a:pt x="825" y="341"/>
                  </a:lnTo>
                  <a:lnTo>
                    <a:pt x="825" y="339"/>
                  </a:lnTo>
                  <a:lnTo>
                    <a:pt x="823" y="339"/>
                  </a:lnTo>
                  <a:lnTo>
                    <a:pt x="823" y="337"/>
                  </a:lnTo>
                  <a:lnTo>
                    <a:pt x="823" y="334"/>
                  </a:lnTo>
                  <a:lnTo>
                    <a:pt x="823" y="334"/>
                  </a:lnTo>
                  <a:lnTo>
                    <a:pt x="823" y="332"/>
                  </a:lnTo>
                  <a:lnTo>
                    <a:pt x="823" y="332"/>
                  </a:lnTo>
                  <a:lnTo>
                    <a:pt x="821" y="332"/>
                  </a:lnTo>
                  <a:lnTo>
                    <a:pt x="819" y="332"/>
                  </a:lnTo>
                  <a:lnTo>
                    <a:pt x="819" y="332"/>
                  </a:lnTo>
                  <a:lnTo>
                    <a:pt x="819" y="332"/>
                  </a:lnTo>
                  <a:lnTo>
                    <a:pt x="812" y="328"/>
                  </a:lnTo>
                  <a:lnTo>
                    <a:pt x="812" y="326"/>
                  </a:lnTo>
                  <a:lnTo>
                    <a:pt x="810" y="326"/>
                  </a:lnTo>
                  <a:lnTo>
                    <a:pt x="808" y="326"/>
                  </a:lnTo>
                  <a:lnTo>
                    <a:pt x="808" y="326"/>
                  </a:lnTo>
                  <a:lnTo>
                    <a:pt x="808" y="326"/>
                  </a:lnTo>
                  <a:lnTo>
                    <a:pt x="806" y="324"/>
                  </a:lnTo>
                  <a:lnTo>
                    <a:pt x="806" y="324"/>
                  </a:lnTo>
                  <a:lnTo>
                    <a:pt x="804" y="322"/>
                  </a:lnTo>
                  <a:lnTo>
                    <a:pt x="804" y="318"/>
                  </a:lnTo>
                  <a:lnTo>
                    <a:pt x="802" y="316"/>
                  </a:lnTo>
                  <a:lnTo>
                    <a:pt x="802" y="314"/>
                  </a:lnTo>
                  <a:lnTo>
                    <a:pt x="796" y="309"/>
                  </a:lnTo>
                  <a:lnTo>
                    <a:pt x="796" y="307"/>
                  </a:lnTo>
                  <a:lnTo>
                    <a:pt x="796" y="305"/>
                  </a:lnTo>
                  <a:lnTo>
                    <a:pt x="796" y="305"/>
                  </a:lnTo>
                  <a:lnTo>
                    <a:pt x="796" y="303"/>
                  </a:lnTo>
                  <a:lnTo>
                    <a:pt x="796" y="303"/>
                  </a:lnTo>
                  <a:lnTo>
                    <a:pt x="796" y="301"/>
                  </a:lnTo>
                  <a:lnTo>
                    <a:pt x="796" y="301"/>
                  </a:lnTo>
                  <a:lnTo>
                    <a:pt x="794" y="301"/>
                  </a:lnTo>
                  <a:lnTo>
                    <a:pt x="794" y="299"/>
                  </a:lnTo>
                  <a:lnTo>
                    <a:pt x="794" y="299"/>
                  </a:lnTo>
                  <a:lnTo>
                    <a:pt x="794" y="299"/>
                  </a:lnTo>
                  <a:lnTo>
                    <a:pt x="794" y="297"/>
                  </a:lnTo>
                  <a:lnTo>
                    <a:pt x="796" y="297"/>
                  </a:lnTo>
                  <a:lnTo>
                    <a:pt x="796" y="297"/>
                  </a:lnTo>
                  <a:lnTo>
                    <a:pt x="796" y="295"/>
                  </a:lnTo>
                  <a:lnTo>
                    <a:pt x="796" y="293"/>
                  </a:lnTo>
                  <a:lnTo>
                    <a:pt x="796" y="291"/>
                  </a:lnTo>
                  <a:lnTo>
                    <a:pt x="794" y="291"/>
                  </a:lnTo>
                  <a:lnTo>
                    <a:pt x="794" y="291"/>
                  </a:lnTo>
                  <a:lnTo>
                    <a:pt x="794" y="288"/>
                  </a:lnTo>
                  <a:lnTo>
                    <a:pt x="792" y="288"/>
                  </a:lnTo>
                  <a:lnTo>
                    <a:pt x="792" y="288"/>
                  </a:lnTo>
                  <a:lnTo>
                    <a:pt x="792" y="288"/>
                  </a:lnTo>
                  <a:lnTo>
                    <a:pt x="792" y="288"/>
                  </a:lnTo>
                  <a:lnTo>
                    <a:pt x="792" y="284"/>
                  </a:lnTo>
                  <a:lnTo>
                    <a:pt x="792" y="282"/>
                  </a:lnTo>
                  <a:lnTo>
                    <a:pt x="789" y="278"/>
                  </a:lnTo>
                  <a:lnTo>
                    <a:pt x="787" y="278"/>
                  </a:lnTo>
                  <a:lnTo>
                    <a:pt x="785" y="280"/>
                  </a:lnTo>
                  <a:lnTo>
                    <a:pt x="785" y="280"/>
                  </a:lnTo>
                  <a:lnTo>
                    <a:pt x="785" y="280"/>
                  </a:lnTo>
                  <a:lnTo>
                    <a:pt x="785" y="280"/>
                  </a:lnTo>
                  <a:lnTo>
                    <a:pt x="783" y="278"/>
                  </a:lnTo>
                  <a:lnTo>
                    <a:pt x="783" y="278"/>
                  </a:lnTo>
                  <a:lnTo>
                    <a:pt x="783" y="276"/>
                  </a:lnTo>
                  <a:lnTo>
                    <a:pt x="781" y="276"/>
                  </a:lnTo>
                  <a:lnTo>
                    <a:pt x="781" y="278"/>
                  </a:lnTo>
                  <a:lnTo>
                    <a:pt x="781" y="278"/>
                  </a:lnTo>
                  <a:lnTo>
                    <a:pt x="779" y="278"/>
                  </a:lnTo>
                  <a:lnTo>
                    <a:pt x="779" y="278"/>
                  </a:lnTo>
                  <a:lnTo>
                    <a:pt x="779" y="278"/>
                  </a:lnTo>
                  <a:lnTo>
                    <a:pt x="779" y="276"/>
                  </a:lnTo>
                  <a:lnTo>
                    <a:pt x="777" y="276"/>
                  </a:lnTo>
                  <a:lnTo>
                    <a:pt x="777" y="278"/>
                  </a:lnTo>
                  <a:lnTo>
                    <a:pt x="775" y="280"/>
                  </a:lnTo>
                  <a:lnTo>
                    <a:pt x="773" y="280"/>
                  </a:lnTo>
                  <a:lnTo>
                    <a:pt x="773" y="280"/>
                  </a:lnTo>
                  <a:lnTo>
                    <a:pt x="769" y="278"/>
                  </a:lnTo>
                  <a:lnTo>
                    <a:pt x="766" y="278"/>
                  </a:lnTo>
                  <a:lnTo>
                    <a:pt x="766" y="278"/>
                  </a:lnTo>
                  <a:lnTo>
                    <a:pt x="764" y="280"/>
                  </a:lnTo>
                  <a:lnTo>
                    <a:pt x="764" y="280"/>
                  </a:lnTo>
                  <a:lnTo>
                    <a:pt x="766" y="282"/>
                  </a:lnTo>
                  <a:lnTo>
                    <a:pt x="769" y="284"/>
                  </a:lnTo>
                  <a:lnTo>
                    <a:pt x="769" y="284"/>
                  </a:lnTo>
                  <a:lnTo>
                    <a:pt x="769" y="284"/>
                  </a:lnTo>
                  <a:lnTo>
                    <a:pt x="769" y="286"/>
                  </a:lnTo>
                  <a:lnTo>
                    <a:pt x="764" y="286"/>
                  </a:lnTo>
                  <a:lnTo>
                    <a:pt x="762" y="286"/>
                  </a:lnTo>
                  <a:lnTo>
                    <a:pt x="760" y="288"/>
                  </a:lnTo>
                  <a:lnTo>
                    <a:pt x="760" y="291"/>
                  </a:lnTo>
                  <a:lnTo>
                    <a:pt x="758" y="293"/>
                  </a:lnTo>
                  <a:lnTo>
                    <a:pt x="756" y="293"/>
                  </a:lnTo>
                  <a:lnTo>
                    <a:pt x="752" y="293"/>
                  </a:lnTo>
                  <a:lnTo>
                    <a:pt x="752" y="293"/>
                  </a:lnTo>
                  <a:lnTo>
                    <a:pt x="752" y="293"/>
                  </a:lnTo>
                  <a:lnTo>
                    <a:pt x="750" y="293"/>
                  </a:lnTo>
                  <a:lnTo>
                    <a:pt x="750" y="291"/>
                  </a:lnTo>
                  <a:lnTo>
                    <a:pt x="752" y="291"/>
                  </a:lnTo>
                  <a:lnTo>
                    <a:pt x="752" y="291"/>
                  </a:lnTo>
                  <a:lnTo>
                    <a:pt x="754" y="291"/>
                  </a:lnTo>
                  <a:lnTo>
                    <a:pt x="754" y="288"/>
                  </a:lnTo>
                  <a:lnTo>
                    <a:pt x="754" y="288"/>
                  </a:lnTo>
                  <a:lnTo>
                    <a:pt x="754" y="288"/>
                  </a:lnTo>
                  <a:lnTo>
                    <a:pt x="752" y="288"/>
                  </a:lnTo>
                  <a:lnTo>
                    <a:pt x="752" y="286"/>
                  </a:lnTo>
                  <a:lnTo>
                    <a:pt x="752" y="286"/>
                  </a:lnTo>
                  <a:lnTo>
                    <a:pt x="752" y="284"/>
                  </a:lnTo>
                  <a:lnTo>
                    <a:pt x="754" y="278"/>
                  </a:lnTo>
                  <a:lnTo>
                    <a:pt x="754" y="276"/>
                  </a:lnTo>
                  <a:lnTo>
                    <a:pt x="756" y="274"/>
                  </a:lnTo>
                  <a:lnTo>
                    <a:pt x="756" y="274"/>
                  </a:lnTo>
                  <a:lnTo>
                    <a:pt x="756" y="272"/>
                  </a:lnTo>
                  <a:lnTo>
                    <a:pt x="756" y="272"/>
                  </a:lnTo>
                  <a:lnTo>
                    <a:pt x="756" y="268"/>
                  </a:lnTo>
                  <a:lnTo>
                    <a:pt x="756" y="266"/>
                  </a:lnTo>
                  <a:lnTo>
                    <a:pt x="756" y="266"/>
                  </a:lnTo>
                  <a:lnTo>
                    <a:pt x="756" y="263"/>
                  </a:lnTo>
                  <a:lnTo>
                    <a:pt x="756" y="261"/>
                  </a:lnTo>
                  <a:lnTo>
                    <a:pt x="756" y="261"/>
                  </a:lnTo>
                  <a:lnTo>
                    <a:pt x="756" y="259"/>
                  </a:lnTo>
                  <a:lnTo>
                    <a:pt x="756" y="259"/>
                  </a:lnTo>
                  <a:lnTo>
                    <a:pt x="756" y="257"/>
                  </a:lnTo>
                  <a:lnTo>
                    <a:pt x="756" y="257"/>
                  </a:lnTo>
                  <a:lnTo>
                    <a:pt x="754" y="257"/>
                  </a:lnTo>
                  <a:lnTo>
                    <a:pt x="754" y="255"/>
                  </a:lnTo>
                  <a:lnTo>
                    <a:pt x="754" y="253"/>
                  </a:lnTo>
                  <a:lnTo>
                    <a:pt x="754" y="251"/>
                  </a:lnTo>
                  <a:lnTo>
                    <a:pt x="754" y="249"/>
                  </a:lnTo>
                  <a:lnTo>
                    <a:pt x="756" y="243"/>
                  </a:lnTo>
                  <a:lnTo>
                    <a:pt x="756" y="240"/>
                  </a:lnTo>
                  <a:lnTo>
                    <a:pt x="756" y="238"/>
                  </a:lnTo>
                  <a:lnTo>
                    <a:pt x="756" y="238"/>
                  </a:lnTo>
                  <a:lnTo>
                    <a:pt x="754" y="236"/>
                  </a:lnTo>
                  <a:lnTo>
                    <a:pt x="750" y="234"/>
                  </a:lnTo>
                  <a:lnTo>
                    <a:pt x="750" y="232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46" y="230"/>
                  </a:lnTo>
                  <a:lnTo>
                    <a:pt x="746" y="230"/>
                  </a:lnTo>
                  <a:lnTo>
                    <a:pt x="746" y="230"/>
                  </a:lnTo>
                  <a:lnTo>
                    <a:pt x="743" y="230"/>
                  </a:lnTo>
                  <a:lnTo>
                    <a:pt x="741" y="230"/>
                  </a:lnTo>
                  <a:lnTo>
                    <a:pt x="741" y="232"/>
                  </a:lnTo>
                  <a:lnTo>
                    <a:pt x="741" y="232"/>
                  </a:lnTo>
                  <a:lnTo>
                    <a:pt x="739" y="234"/>
                  </a:lnTo>
                  <a:lnTo>
                    <a:pt x="737" y="238"/>
                  </a:lnTo>
                  <a:lnTo>
                    <a:pt x="735" y="238"/>
                  </a:lnTo>
                  <a:lnTo>
                    <a:pt x="735" y="240"/>
                  </a:lnTo>
                  <a:lnTo>
                    <a:pt x="733" y="240"/>
                  </a:lnTo>
                  <a:lnTo>
                    <a:pt x="731" y="243"/>
                  </a:lnTo>
                  <a:lnTo>
                    <a:pt x="731" y="243"/>
                  </a:lnTo>
                  <a:lnTo>
                    <a:pt x="729" y="243"/>
                  </a:lnTo>
                  <a:lnTo>
                    <a:pt x="729" y="245"/>
                  </a:lnTo>
                  <a:lnTo>
                    <a:pt x="727" y="245"/>
                  </a:lnTo>
                  <a:lnTo>
                    <a:pt x="727" y="245"/>
                  </a:lnTo>
                  <a:lnTo>
                    <a:pt x="727" y="247"/>
                  </a:lnTo>
                  <a:lnTo>
                    <a:pt x="725" y="247"/>
                  </a:lnTo>
                  <a:lnTo>
                    <a:pt x="725" y="247"/>
                  </a:lnTo>
                  <a:lnTo>
                    <a:pt x="725" y="249"/>
                  </a:lnTo>
                  <a:lnTo>
                    <a:pt x="725" y="249"/>
                  </a:lnTo>
                  <a:lnTo>
                    <a:pt x="727" y="251"/>
                  </a:lnTo>
                  <a:lnTo>
                    <a:pt x="727" y="253"/>
                  </a:lnTo>
                  <a:lnTo>
                    <a:pt x="727" y="253"/>
                  </a:lnTo>
                  <a:lnTo>
                    <a:pt x="727" y="253"/>
                  </a:lnTo>
                  <a:lnTo>
                    <a:pt x="727" y="255"/>
                  </a:lnTo>
                  <a:lnTo>
                    <a:pt x="725" y="255"/>
                  </a:lnTo>
                  <a:lnTo>
                    <a:pt x="723" y="255"/>
                  </a:lnTo>
                  <a:lnTo>
                    <a:pt x="723" y="255"/>
                  </a:lnTo>
                  <a:lnTo>
                    <a:pt x="721" y="255"/>
                  </a:lnTo>
                  <a:lnTo>
                    <a:pt x="721" y="255"/>
                  </a:lnTo>
                  <a:lnTo>
                    <a:pt x="721" y="257"/>
                  </a:lnTo>
                  <a:lnTo>
                    <a:pt x="718" y="259"/>
                  </a:lnTo>
                  <a:lnTo>
                    <a:pt x="716" y="259"/>
                  </a:lnTo>
                  <a:lnTo>
                    <a:pt x="716" y="259"/>
                  </a:lnTo>
                  <a:lnTo>
                    <a:pt x="716" y="259"/>
                  </a:lnTo>
                  <a:lnTo>
                    <a:pt x="714" y="257"/>
                  </a:lnTo>
                  <a:lnTo>
                    <a:pt x="714" y="257"/>
                  </a:lnTo>
                  <a:lnTo>
                    <a:pt x="714" y="253"/>
                  </a:lnTo>
                  <a:lnTo>
                    <a:pt x="714" y="251"/>
                  </a:lnTo>
                  <a:lnTo>
                    <a:pt x="712" y="251"/>
                  </a:lnTo>
                  <a:lnTo>
                    <a:pt x="712" y="251"/>
                  </a:lnTo>
                  <a:lnTo>
                    <a:pt x="710" y="251"/>
                  </a:lnTo>
                  <a:lnTo>
                    <a:pt x="710" y="251"/>
                  </a:lnTo>
                  <a:lnTo>
                    <a:pt x="706" y="249"/>
                  </a:lnTo>
                  <a:lnTo>
                    <a:pt x="706" y="249"/>
                  </a:lnTo>
                  <a:lnTo>
                    <a:pt x="706" y="249"/>
                  </a:lnTo>
                  <a:lnTo>
                    <a:pt x="706" y="247"/>
                  </a:lnTo>
                  <a:lnTo>
                    <a:pt x="708" y="247"/>
                  </a:lnTo>
                  <a:lnTo>
                    <a:pt x="708" y="247"/>
                  </a:lnTo>
                  <a:lnTo>
                    <a:pt x="708" y="247"/>
                  </a:lnTo>
                  <a:lnTo>
                    <a:pt x="708" y="247"/>
                  </a:lnTo>
                  <a:lnTo>
                    <a:pt x="708" y="245"/>
                  </a:lnTo>
                  <a:lnTo>
                    <a:pt x="706" y="245"/>
                  </a:lnTo>
                  <a:lnTo>
                    <a:pt x="706" y="243"/>
                  </a:lnTo>
                  <a:lnTo>
                    <a:pt x="706" y="243"/>
                  </a:lnTo>
                  <a:lnTo>
                    <a:pt x="706" y="243"/>
                  </a:lnTo>
                  <a:lnTo>
                    <a:pt x="706" y="243"/>
                  </a:lnTo>
                  <a:lnTo>
                    <a:pt x="706" y="243"/>
                  </a:lnTo>
                  <a:lnTo>
                    <a:pt x="708" y="243"/>
                  </a:lnTo>
                  <a:lnTo>
                    <a:pt x="708" y="243"/>
                  </a:lnTo>
                  <a:lnTo>
                    <a:pt x="710" y="243"/>
                  </a:lnTo>
                  <a:lnTo>
                    <a:pt x="710" y="243"/>
                  </a:lnTo>
                  <a:lnTo>
                    <a:pt x="710" y="243"/>
                  </a:lnTo>
                  <a:lnTo>
                    <a:pt x="708" y="240"/>
                  </a:lnTo>
                  <a:lnTo>
                    <a:pt x="706" y="236"/>
                  </a:lnTo>
                  <a:lnTo>
                    <a:pt x="706" y="236"/>
                  </a:lnTo>
                  <a:lnTo>
                    <a:pt x="704" y="236"/>
                  </a:lnTo>
                  <a:lnTo>
                    <a:pt x="702" y="236"/>
                  </a:lnTo>
                  <a:lnTo>
                    <a:pt x="698" y="238"/>
                  </a:lnTo>
                  <a:lnTo>
                    <a:pt x="698" y="238"/>
                  </a:lnTo>
                  <a:lnTo>
                    <a:pt x="698" y="238"/>
                  </a:lnTo>
                  <a:lnTo>
                    <a:pt x="695" y="236"/>
                  </a:lnTo>
                  <a:lnTo>
                    <a:pt x="695" y="236"/>
                  </a:lnTo>
                  <a:lnTo>
                    <a:pt x="695" y="236"/>
                  </a:lnTo>
                  <a:lnTo>
                    <a:pt x="695" y="234"/>
                  </a:lnTo>
                  <a:lnTo>
                    <a:pt x="695" y="234"/>
                  </a:lnTo>
                  <a:lnTo>
                    <a:pt x="693" y="234"/>
                  </a:lnTo>
                  <a:lnTo>
                    <a:pt x="693" y="234"/>
                  </a:lnTo>
                  <a:lnTo>
                    <a:pt x="691" y="232"/>
                  </a:lnTo>
                  <a:lnTo>
                    <a:pt x="691" y="232"/>
                  </a:lnTo>
                  <a:lnTo>
                    <a:pt x="691" y="234"/>
                  </a:lnTo>
                  <a:lnTo>
                    <a:pt x="691" y="236"/>
                  </a:lnTo>
                  <a:lnTo>
                    <a:pt x="691" y="236"/>
                  </a:lnTo>
                  <a:lnTo>
                    <a:pt x="691" y="238"/>
                  </a:lnTo>
                  <a:lnTo>
                    <a:pt x="693" y="238"/>
                  </a:lnTo>
                  <a:lnTo>
                    <a:pt x="695" y="238"/>
                  </a:lnTo>
                  <a:lnTo>
                    <a:pt x="695" y="240"/>
                  </a:lnTo>
                  <a:lnTo>
                    <a:pt x="695" y="240"/>
                  </a:lnTo>
                  <a:lnTo>
                    <a:pt x="693" y="240"/>
                  </a:lnTo>
                  <a:lnTo>
                    <a:pt x="693" y="243"/>
                  </a:lnTo>
                  <a:lnTo>
                    <a:pt x="691" y="243"/>
                  </a:lnTo>
                  <a:lnTo>
                    <a:pt x="691" y="243"/>
                  </a:lnTo>
                  <a:lnTo>
                    <a:pt x="691" y="243"/>
                  </a:lnTo>
                  <a:lnTo>
                    <a:pt x="691" y="245"/>
                  </a:lnTo>
                  <a:lnTo>
                    <a:pt x="693" y="245"/>
                  </a:lnTo>
                  <a:lnTo>
                    <a:pt x="695" y="245"/>
                  </a:lnTo>
                  <a:lnTo>
                    <a:pt x="695" y="247"/>
                  </a:lnTo>
                  <a:lnTo>
                    <a:pt x="695" y="247"/>
                  </a:lnTo>
                  <a:lnTo>
                    <a:pt x="695" y="249"/>
                  </a:lnTo>
                  <a:lnTo>
                    <a:pt x="693" y="251"/>
                  </a:lnTo>
                  <a:lnTo>
                    <a:pt x="693" y="251"/>
                  </a:lnTo>
                  <a:lnTo>
                    <a:pt x="691" y="251"/>
                  </a:lnTo>
                  <a:lnTo>
                    <a:pt x="687" y="247"/>
                  </a:lnTo>
                  <a:lnTo>
                    <a:pt x="687" y="247"/>
                  </a:lnTo>
                  <a:lnTo>
                    <a:pt x="685" y="247"/>
                  </a:lnTo>
                  <a:lnTo>
                    <a:pt x="685" y="247"/>
                  </a:lnTo>
                  <a:lnTo>
                    <a:pt x="685" y="249"/>
                  </a:lnTo>
                  <a:lnTo>
                    <a:pt x="683" y="249"/>
                  </a:lnTo>
                  <a:lnTo>
                    <a:pt x="683" y="249"/>
                  </a:lnTo>
                  <a:lnTo>
                    <a:pt x="681" y="249"/>
                  </a:lnTo>
                  <a:lnTo>
                    <a:pt x="679" y="247"/>
                  </a:lnTo>
                  <a:lnTo>
                    <a:pt x="679" y="247"/>
                  </a:lnTo>
                  <a:lnTo>
                    <a:pt x="679" y="247"/>
                  </a:lnTo>
                  <a:lnTo>
                    <a:pt x="679" y="249"/>
                  </a:lnTo>
                  <a:lnTo>
                    <a:pt x="677" y="249"/>
                  </a:lnTo>
                  <a:lnTo>
                    <a:pt x="677" y="249"/>
                  </a:lnTo>
                  <a:lnTo>
                    <a:pt x="677" y="251"/>
                  </a:lnTo>
                  <a:lnTo>
                    <a:pt x="677" y="253"/>
                  </a:lnTo>
                  <a:lnTo>
                    <a:pt x="677" y="253"/>
                  </a:lnTo>
                  <a:lnTo>
                    <a:pt x="677" y="257"/>
                  </a:lnTo>
                  <a:lnTo>
                    <a:pt x="679" y="261"/>
                  </a:lnTo>
                  <a:lnTo>
                    <a:pt x="679" y="263"/>
                  </a:lnTo>
                  <a:lnTo>
                    <a:pt x="679" y="266"/>
                  </a:lnTo>
                  <a:lnTo>
                    <a:pt x="679" y="266"/>
                  </a:lnTo>
                  <a:lnTo>
                    <a:pt x="679" y="268"/>
                  </a:lnTo>
                  <a:lnTo>
                    <a:pt x="681" y="268"/>
                  </a:lnTo>
                  <a:lnTo>
                    <a:pt x="681" y="270"/>
                  </a:lnTo>
                  <a:lnTo>
                    <a:pt x="681" y="270"/>
                  </a:lnTo>
                  <a:lnTo>
                    <a:pt x="681" y="272"/>
                  </a:lnTo>
                  <a:lnTo>
                    <a:pt x="681" y="272"/>
                  </a:lnTo>
                  <a:lnTo>
                    <a:pt x="683" y="274"/>
                  </a:lnTo>
                  <a:lnTo>
                    <a:pt x="683" y="274"/>
                  </a:lnTo>
                  <a:lnTo>
                    <a:pt x="683" y="274"/>
                  </a:lnTo>
                  <a:lnTo>
                    <a:pt x="681" y="276"/>
                  </a:lnTo>
                  <a:lnTo>
                    <a:pt x="679" y="278"/>
                  </a:lnTo>
                  <a:lnTo>
                    <a:pt x="675" y="276"/>
                  </a:lnTo>
                  <a:lnTo>
                    <a:pt x="672" y="274"/>
                  </a:lnTo>
                  <a:lnTo>
                    <a:pt x="670" y="272"/>
                  </a:lnTo>
                  <a:lnTo>
                    <a:pt x="660" y="274"/>
                  </a:lnTo>
                  <a:lnTo>
                    <a:pt x="660" y="274"/>
                  </a:lnTo>
                  <a:lnTo>
                    <a:pt x="658" y="272"/>
                  </a:lnTo>
                  <a:lnTo>
                    <a:pt x="658" y="272"/>
                  </a:lnTo>
                  <a:lnTo>
                    <a:pt x="658" y="270"/>
                  </a:lnTo>
                  <a:lnTo>
                    <a:pt x="658" y="270"/>
                  </a:lnTo>
                  <a:lnTo>
                    <a:pt x="658" y="268"/>
                  </a:lnTo>
                  <a:lnTo>
                    <a:pt x="658" y="268"/>
                  </a:lnTo>
                  <a:lnTo>
                    <a:pt x="654" y="266"/>
                  </a:lnTo>
                  <a:lnTo>
                    <a:pt x="654" y="263"/>
                  </a:lnTo>
                  <a:lnTo>
                    <a:pt x="654" y="261"/>
                  </a:lnTo>
                  <a:lnTo>
                    <a:pt x="654" y="261"/>
                  </a:lnTo>
                  <a:lnTo>
                    <a:pt x="656" y="261"/>
                  </a:lnTo>
                  <a:lnTo>
                    <a:pt x="658" y="261"/>
                  </a:lnTo>
                  <a:lnTo>
                    <a:pt x="658" y="261"/>
                  </a:lnTo>
                  <a:lnTo>
                    <a:pt x="658" y="259"/>
                  </a:lnTo>
                  <a:lnTo>
                    <a:pt x="660" y="259"/>
                  </a:lnTo>
                  <a:lnTo>
                    <a:pt x="660" y="259"/>
                  </a:lnTo>
                  <a:lnTo>
                    <a:pt x="658" y="257"/>
                  </a:lnTo>
                  <a:lnTo>
                    <a:pt x="658" y="257"/>
                  </a:lnTo>
                  <a:lnTo>
                    <a:pt x="658" y="255"/>
                  </a:lnTo>
                  <a:lnTo>
                    <a:pt x="658" y="255"/>
                  </a:lnTo>
                  <a:lnTo>
                    <a:pt x="658" y="255"/>
                  </a:lnTo>
                  <a:lnTo>
                    <a:pt x="658" y="255"/>
                  </a:lnTo>
                  <a:lnTo>
                    <a:pt x="658" y="255"/>
                  </a:lnTo>
                  <a:lnTo>
                    <a:pt x="658" y="253"/>
                  </a:lnTo>
                  <a:lnTo>
                    <a:pt x="660" y="253"/>
                  </a:lnTo>
                  <a:lnTo>
                    <a:pt x="660" y="251"/>
                  </a:lnTo>
                  <a:lnTo>
                    <a:pt x="660" y="251"/>
                  </a:lnTo>
                  <a:lnTo>
                    <a:pt x="662" y="249"/>
                  </a:lnTo>
                  <a:lnTo>
                    <a:pt x="664" y="247"/>
                  </a:lnTo>
                  <a:lnTo>
                    <a:pt x="664" y="245"/>
                  </a:lnTo>
                  <a:lnTo>
                    <a:pt x="664" y="245"/>
                  </a:lnTo>
                  <a:lnTo>
                    <a:pt x="662" y="243"/>
                  </a:lnTo>
                  <a:lnTo>
                    <a:pt x="662" y="243"/>
                  </a:lnTo>
                  <a:lnTo>
                    <a:pt x="662" y="243"/>
                  </a:lnTo>
                  <a:lnTo>
                    <a:pt x="660" y="245"/>
                  </a:lnTo>
                  <a:lnTo>
                    <a:pt x="660" y="245"/>
                  </a:lnTo>
                  <a:lnTo>
                    <a:pt x="660" y="245"/>
                  </a:lnTo>
                  <a:lnTo>
                    <a:pt x="660" y="247"/>
                  </a:lnTo>
                  <a:lnTo>
                    <a:pt x="658" y="247"/>
                  </a:lnTo>
                  <a:lnTo>
                    <a:pt x="658" y="247"/>
                  </a:lnTo>
                  <a:lnTo>
                    <a:pt x="656" y="245"/>
                  </a:lnTo>
                  <a:lnTo>
                    <a:pt x="656" y="243"/>
                  </a:lnTo>
                  <a:lnTo>
                    <a:pt x="654" y="243"/>
                  </a:lnTo>
                  <a:lnTo>
                    <a:pt x="656" y="240"/>
                  </a:lnTo>
                  <a:lnTo>
                    <a:pt x="656" y="240"/>
                  </a:lnTo>
                  <a:lnTo>
                    <a:pt x="656" y="240"/>
                  </a:lnTo>
                  <a:lnTo>
                    <a:pt x="658" y="240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62" y="238"/>
                  </a:lnTo>
                  <a:lnTo>
                    <a:pt x="662" y="236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66" y="236"/>
                  </a:lnTo>
                  <a:lnTo>
                    <a:pt x="666" y="238"/>
                  </a:lnTo>
                  <a:lnTo>
                    <a:pt x="668" y="238"/>
                  </a:lnTo>
                  <a:lnTo>
                    <a:pt x="668" y="236"/>
                  </a:lnTo>
                  <a:lnTo>
                    <a:pt x="668" y="236"/>
                  </a:lnTo>
                  <a:lnTo>
                    <a:pt x="668" y="234"/>
                  </a:lnTo>
                  <a:lnTo>
                    <a:pt x="666" y="232"/>
                  </a:lnTo>
                  <a:lnTo>
                    <a:pt x="666" y="232"/>
                  </a:lnTo>
                  <a:lnTo>
                    <a:pt x="666" y="230"/>
                  </a:lnTo>
                  <a:lnTo>
                    <a:pt x="664" y="228"/>
                  </a:lnTo>
                  <a:lnTo>
                    <a:pt x="664" y="226"/>
                  </a:lnTo>
                  <a:lnTo>
                    <a:pt x="656" y="217"/>
                  </a:lnTo>
                  <a:lnTo>
                    <a:pt x="652" y="211"/>
                  </a:lnTo>
                  <a:lnTo>
                    <a:pt x="649" y="209"/>
                  </a:lnTo>
                  <a:lnTo>
                    <a:pt x="647" y="209"/>
                  </a:lnTo>
                  <a:lnTo>
                    <a:pt x="645" y="209"/>
                  </a:lnTo>
                  <a:lnTo>
                    <a:pt x="643" y="207"/>
                  </a:lnTo>
                  <a:lnTo>
                    <a:pt x="641" y="207"/>
                  </a:lnTo>
                  <a:lnTo>
                    <a:pt x="641" y="207"/>
                  </a:lnTo>
                  <a:lnTo>
                    <a:pt x="641" y="207"/>
                  </a:lnTo>
                  <a:lnTo>
                    <a:pt x="639" y="207"/>
                  </a:lnTo>
                  <a:lnTo>
                    <a:pt x="639" y="207"/>
                  </a:lnTo>
                  <a:lnTo>
                    <a:pt x="637" y="207"/>
                  </a:lnTo>
                  <a:lnTo>
                    <a:pt x="637" y="205"/>
                  </a:lnTo>
                  <a:lnTo>
                    <a:pt x="637" y="203"/>
                  </a:lnTo>
                  <a:lnTo>
                    <a:pt x="637" y="203"/>
                  </a:lnTo>
                  <a:lnTo>
                    <a:pt x="637" y="203"/>
                  </a:lnTo>
                  <a:lnTo>
                    <a:pt x="637" y="201"/>
                  </a:lnTo>
                  <a:lnTo>
                    <a:pt x="635" y="201"/>
                  </a:lnTo>
                  <a:lnTo>
                    <a:pt x="631" y="197"/>
                  </a:lnTo>
                  <a:lnTo>
                    <a:pt x="627" y="192"/>
                  </a:lnTo>
                  <a:lnTo>
                    <a:pt x="627" y="190"/>
                  </a:lnTo>
                  <a:lnTo>
                    <a:pt x="627" y="190"/>
                  </a:lnTo>
                  <a:lnTo>
                    <a:pt x="624" y="190"/>
                  </a:lnTo>
                  <a:lnTo>
                    <a:pt x="622" y="186"/>
                  </a:lnTo>
                  <a:lnTo>
                    <a:pt x="620" y="184"/>
                  </a:lnTo>
                  <a:lnTo>
                    <a:pt x="620" y="182"/>
                  </a:lnTo>
                  <a:lnTo>
                    <a:pt x="618" y="180"/>
                  </a:lnTo>
                  <a:lnTo>
                    <a:pt x="614" y="169"/>
                  </a:lnTo>
                  <a:lnTo>
                    <a:pt x="614" y="165"/>
                  </a:lnTo>
                  <a:lnTo>
                    <a:pt x="612" y="163"/>
                  </a:lnTo>
                  <a:lnTo>
                    <a:pt x="612" y="161"/>
                  </a:lnTo>
                  <a:lnTo>
                    <a:pt x="612" y="159"/>
                  </a:lnTo>
                  <a:lnTo>
                    <a:pt x="610" y="157"/>
                  </a:lnTo>
                  <a:lnTo>
                    <a:pt x="610" y="155"/>
                  </a:lnTo>
                  <a:lnTo>
                    <a:pt x="610" y="151"/>
                  </a:lnTo>
                  <a:lnTo>
                    <a:pt x="608" y="149"/>
                  </a:lnTo>
                  <a:lnTo>
                    <a:pt x="608" y="149"/>
                  </a:lnTo>
                  <a:lnTo>
                    <a:pt x="610" y="149"/>
                  </a:lnTo>
                  <a:lnTo>
                    <a:pt x="610" y="146"/>
                  </a:lnTo>
                  <a:lnTo>
                    <a:pt x="610" y="146"/>
                  </a:lnTo>
                  <a:lnTo>
                    <a:pt x="612" y="146"/>
                  </a:lnTo>
                  <a:lnTo>
                    <a:pt x="612" y="144"/>
                  </a:lnTo>
                  <a:lnTo>
                    <a:pt x="612" y="144"/>
                  </a:lnTo>
                  <a:lnTo>
                    <a:pt x="612" y="142"/>
                  </a:lnTo>
                  <a:lnTo>
                    <a:pt x="612" y="140"/>
                  </a:lnTo>
                  <a:lnTo>
                    <a:pt x="612" y="140"/>
                  </a:lnTo>
                  <a:lnTo>
                    <a:pt x="610" y="140"/>
                  </a:lnTo>
                  <a:lnTo>
                    <a:pt x="606" y="138"/>
                  </a:lnTo>
                  <a:lnTo>
                    <a:pt x="606" y="138"/>
                  </a:lnTo>
                  <a:lnTo>
                    <a:pt x="601" y="134"/>
                  </a:lnTo>
                  <a:lnTo>
                    <a:pt x="601" y="132"/>
                  </a:lnTo>
                  <a:lnTo>
                    <a:pt x="599" y="130"/>
                  </a:lnTo>
                  <a:lnTo>
                    <a:pt x="599" y="128"/>
                  </a:lnTo>
                  <a:lnTo>
                    <a:pt x="599" y="128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599" y="123"/>
                  </a:lnTo>
                  <a:lnTo>
                    <a:pt x="597" y="123"/>
                  </a:lnTo>
                  <a:lnTo>
                    <a:pt x="597" y="121"/>
                  </a:lnTo>
                  <a:lnTo>
                    <a:pt x="597" y="121"/>
                  </a:lnTo>
                  <a:lnTo>
                    <a:pt x="597" y="121"/>
                  </a:lnTo>
                  <a:lnTo>
                    <a:pt x="597" y="119"/>
                  </a:lnTo>
                  <a:lnTo>
                    <a:pt x="599" y="119"/>
                  </a:lnTo>
                  <a:lnTo>
                    <a:pt x="599" y="119"/>
                  </a:lnTo>
                  <a:lnTo>
                    <a:pt x="599" y="119"/>
                  </a:lnTo>
                  <a:lnTo>
                    <a:pt x="601" y="119"/>
                  </a:lnTo>
                  <a:lnTo>
                    <a:pt x="601" y="117"/>
                  </a:lnTo>
                  <a:lnTo>
                    <a:pt x="601" y="117"/>
                  </a:lnTo>
                  <a:lnTo>
                    <a:pt x="601" y="117"/>
                  </a:lnTo>
                  <a:lnTo>
                    <a:pt x="601" y="115"/>
                  </a:lnTo>
                  <a:lnTo>
                    <a:pt x="599" y="113"/>
                  </a:lnTo>
                  <a:lnTo>
                    <a:pt x="599" y="111"/>
                  </a:lnTo>
                  <a:lnTo>
                    <a:pt x="599" y="111"/>
                  </a:lnTo>
                  <a:lnTo>
                    <a:pt x="597" y="111"/>
                  </a:lnTo>
                  <a:lnTo>
                    <a:pt x="595" y="111"/>
                  </a:lnTo>
                  <a:lnTo>
                    <a:pt x="595" y="113"/>
                  </a:lnTo>
                  <a:lnTo>
                    <a:pt x="595" y="113"/>
                  </a:lnTo>
                  <a:lnTo>
                    <a:pt x="593" y="113"/>
                  </a:lnTo>
                  <a:lnTo>
                    <a:pt x="593" y="113"/>
                  </a:lnTo>
                  <a:lnTo>
                    <a:pt x="593" y="113"/>
                  </a:lnTo>
                  <a:lnTo>
                    <a:pt x="593" y="113"/>
                  </a:lnTo>
                  <a:lnTo>
                    <a:pt x="591" y="111"/>
                  </a:lnTo>
                  <a:lnTo>
                    <a:pt x="593" y="111"/>
                  </a:lnTo>
                  <a:lnTo>
                    <a:pt x="593" y="109"/>
                  </a:lnTo>
                  <a:lnTo>
                    <a:pt x="593" y="107"/>
                  </a:lnTo>
                  <a:lnTo>
                    <a:pt x="593" y="107"/>
                  </a:lnTo>
                  <a:lnTo>
                    <a:pt x="591" y="107"/>
                  </a:lnTo>
                  <a:lnTo>
                    <a:pt x="591" y="107"/>
                  </a:lnTo>
                  <a:lnTo>
                    <a:pt x="587" y="109"/>
                  </a:lnTo>
                  <a:lnTo>
                    <a:pt x="587" y="109"/>
                  </a:lnTo>
                  <a:lnTo>
                    <a:pt x="587" y="109"/>
                  </a:lnTo>
                  <a:lnTo>
                    <a:pt x="587" y="109"/>
                  </a:lnTo>
                  <a:lnTo>
                    <a:pt x="587" y="111"/>
                  </a:lnTo>
                  <a:lnTo>
                    <a:pt x="587" y="111"/>
                  </a:lnTo>
                  <a:lnTo>
                    <a:pt x="585" y="111"/>
                  </a:lnTo>
                  <a:lnTo>
                    <a:pt x="583" y="111"/>
                  </a:lnTo>
                  <a:lnTo>
                    <a:pt x="581" y="111"/>
                  </a:lnTo>
                  <a:lnTo>
                    <a:pt x="578" y="111"/>
                  </a:lnTo>
                  <a:lnTo>
                    <a:pt x="578" y="109"/>
                  </a:lnTo>
                  <a:lnTo>
                    <a:pt x="578" y="109"/>
                  </a:lnTo>
                  <a:lnTo>
                    <a:pt x="576" y="109"/>
                  </a:lnTo>
                  <a:lnTo>
                    <a:pt x="576" y="111"/>
                  </a:lnTo>
                  <a:lnTo>
                    <a:pt x="574" y="111"/>
                  </a:lnTo>
                  <a:lnTo>
                    <a:pt x="572" y="111"/>
                  </a:lnTo>
                  <a:lnTo>
                    <a:pt x="572" y="113"/>
                  </a:lnTo>
                  <a:lnTo>
                    <a:pt x="570" y="113"/>
                  </a:lnTo>
                  <a:lnTo>
                    <a:pt x="570" y="113"/>
                  </a:lnTo>
                  <a:lnTo>
                    <a:pt x="568" y="113"/>
                  </a:lnTo>
                  <a:lnTo>
                    <a:pt x="568" y="113"/>
                  </a:lnTo>
                  <a:lnTo>
                    <a:pt x="566" y="113"/>
                  </a:lnTo>
                  <a:lnTo>
                    <a:pt x="566" y="113"/>
                  </a:lnTo>
                  <a:lnTo>
                    <a:pt x="566" y="109"/>
                  </a:lnTo>
                  <a:lnTo>
                    <a:pt x="564" y="109"/>
                  </a:lnTo>
                  <a:lnTo>
                    <a:pt x="564" y="107"/>
                  </a:lnTo>
                  <a:lnTo>
                    <a:pt x="562" y="107"/>
                  </a:lnTo>
                  <a:lnTo>
                    <a:pt x="562" y="107"/>
                  </a:lnTo>
                  <a:lnTo>
                    <a:pt x="560" y="109"/>
                  </a:lnTo>
                  <a:lnTo>
                    <a:pt x="560" y="109"/>
                  </a:lnTo>
                  <a:lnTo>
                    <a:pt x="558" y="109"/>
                  </a:lnTo>
                  <a:lnTo>
                    <a:pt x="558" y="109"/>
                  </a:lnTo>
                  <a:lnTo>
                    <a:pt x="555" y="109"/>
                  </a:lnTo>
                  <a:lnTo>
                    <a:pt x="555" y="107"/>
                  </a:lnTo>
                  <a:lnTo>
                    <a:pt x="555" y="107"/>
                  </a:lnTo>
                  <a:lnTo>
                    <a:pt x="553" y="103"/>
                  </a:lnTo>
                  <a:lnTo>
                    <a:pt x="553" y="101"/>
                  </a:lnTo>
                  <a:lnTo>
                    <a:pt x="553" y="101"/>
                  </a:lnTo>
                  <a:lnTo>
                    <a:pt x="551" y="98"/>
                  </a:lnTo>
                  <a:lnTo>
                    <a:pt x="551" y="98"/>
                  </a:lnTo>
                  <a:lnTo>
                    <a:pt x="549" y="96"/>
                  </a:lnTo>
                  <a:lnTo>
                    <a:pt x="549" y="96"/>
                  </a:lnTo>
                  <a:lnTo>
                    <a:pt x="547" y="96"/>
                  </a:lnTo>
                  <a:lnTo>
                    <a:pt x="545" y="96"/>
                  </a:lnTo>
                  <a:lnTo>
                    <a:pt x="545" y="94"/>
                  </a:lnTo>
                  <a:lnTo>
                    <a:pt x="543" y="94"/>
                  </a:lnTo>
                  <a:lnTo>
                    <a:pt x="543" y="94"/>
                  </a:lnTo>
                  <a:lnTo>
                    <a:pt x="541" y="94"/>
                  </a:lnTo>
                  <a:lnTo>
                    <a:pt x="541" y="94"/>
                  </a:lnTo>
                  <a:lnTo>
                    <a:pt x="539" y="96"/>
                  </a:lnTo>
                  <a:lnTo>
                    <a:pt x="537" y="96"/>
                  </a:lnTo>
                  <a:lnTo>
                    <a:pt x="537" y="98"/>
                  </a:lnTo>
                  <a:lnTo>
                    <a:pt x="537" y="98"/>
                  </a:lnTo>
                  <a:lnTo>
                    <a:pt x="535" y="98"/>
                  </a:lnTo>
                  <a:lnTo>
                    <a:pt x="533" y="98"/>
                  </a:lnTo>
                  <a:lnTo>
                    <a:pt x="530" y="98"/>
                  </a:lnTo>
                  <a:lnTo>
                    <a:pt x="528" y="98"/>
                  </a:lnTo>
                  <a:lnTo>
                    <a:pt x="526" y="98"/>
                  </a:lnTo>
                  <a:lnTo>
                    <a:pt x="524" y="98"/>
                  </a:lnTo>
                  <a:lnTo>
                    <a:pt x="524" y="98"/>
                  </a:lnTo>
                  <a:lnTo>
                    <a:pt x="524" y="98"/>
                  </a:lnTo>
                  <a:lnTo>
                    <a:pt x="524" y="98"/>
                  </a:lnTo>
                  <a:lnTo>
                    <a:pt x="524" y="101"/>
                  </a:lnTo>
                  <a:lnTo>
                    <a:pt x="522" y="101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20" y="103"/>
                  </a:lnTo>
                  <a:lnTo>
                    <a:pt x="520" y="103"/>
                  </a:lnTo>
                  <a:lnTo>
                    <a:pt x="518" y="101"/>
                  </a:lnTo>
                  <a:lnTo>
                    <a:pt x="518" y="98"/>
                  </a:lnTo>
                  <a:lnTo>
                    <a:pt x="518" y="96"/>
                  </a:lnTo>
                  <a:lnTo>
                    <a:pt x="516" y="94"/>
                  </a:lnTo>
                  <a:lnTo>
                    <a:pt x="516" y="94"/>
                  </a:lnTo>
                  <a:lnTo>
                    <a:pt x="514" y="92"/>
                  </a:lnTo>
                  <a:lnTo>
                    <a:pt x="514" y="90"/>
                  </a:lnTo>
                  <a:lnTo>
                    <a:pt x="514" y="90"/>
                  </a:lnTo>
                  <a:lnTo>
                    <a:pt x="512" y="90"/>
                  </a:lnTo>
                  <a:lnTo>
                    <a:pt x="512" y="88"/>
                  </a:lnTo>
                  <a:lnTo>
                    <a:pt x="514" y="88"/>
                  </a:lnTo>
                  <a:lnTo>
                    <a:pt x="514" y="86"/>
                  </a:lnTo>
                  <a:lnTo>
                    <a:pt x="514" y="86"/>
                  </a:lnTo>
                  <a:lnTo>
                    <a:pt x="518" y="86"/>
                  </a:lnTo>
                  <a:lnTo>
                    <a:pt x="518" y="86"/>
                  </a:lnTo>
                  <a:lnTo>
                    <a:pt x="520" y="86"/>
                  </a:lnTo>
                  <a:lnTo>
                    <a:pt x="520" y="86"/>
                  </a:lnTo>
                  <a:lnTo>
                    <a:pt x="520" y="84"/>
                  </a:lnTo>
                  <a:lnTo>
                    <a:pt x="520" y="80"/>
                  </a:lnTo>
                  <a:lnTo>
                    <a:pt x="520" y="80"/>
                  </a:lnTo>
                  <a:lnTo>
                    <a:pt x="520" y="78"/>
                  </a:lnTo>
                  <a:lnTo>
                    <a:pt x="518" y="75"/>
                  </a:lnTo>
                  <a:lnTo>
                    <a:pt x="516" y="73"/>
                  </a:lnTo>
                  <a:lnTo>
                    <a:pt x="516" y="73"/>
                  </a:lnTo>
                  <a:lnTo>
                    <a:pt x="518" y="63"/>
                  </a:lnTo>
                  <a:lnTo>
                    <a:pt x="518" y="61"/>
                  </a:lnTo>
                  <a:lnTo>
                    <a:pt x="520" y="57"/>
                  </a:lnTo>
                  <a:lnTo>
                    <a:pt x="520" y="55"/>
                  </a:lnTo>
                  <a:lnTo>
                    <a:pt x="520" y="52"/>
                  </a:lnTo>
                  <a:lnTo>
                    <a:pt x="518" y="52"/>
                  </a:lnTo>
                  <a:lnTo>
                    <a:pt x="518" y="52"/>
                  </a:lnTo>
                  <a:lnTo>
                    <a:pt x="518" y="50"/>
                  </a:lnTo>
                  <a:lnTo>
                    <a:pt x="516" y="52"/>
                  </a:lnTo>
                  <a:lnTo>
                    <a:pt x="516" y="52"/>
                  </a:lnTo>
                  <a:lnTo>
                    <a:pt x="516" y="52"/>
                  </a:lnTo>
                  <a:lnTo>
                    <a:pt x="516" y="52"/>
                  </a:lnTo>
                  <a:lnTo>
                    <a:pt x="516" y="52"/>
                  </a:lnTo>
                  <a:lnTo>
                    <a:pt x="514" y="52"/>
                  </a:lnTo>
                  <a:lnTo>
                    <a:pt x="514" y="52"/>
                  </a:lnTo>
                  <a:lnTo>
                    <a:pt x="512" y="55"/>
                  </a:lnTo>
                  <a:lnTo>
                    <a:pt x="512" y="55"/>
                  </a:lnTo>
                  <a:lnTo>
                    <a:pt x="510" y="55"/>
                  </a:lnTo>
                  <a:lnTo>
                    <a:pt x="510" y="55"/>
                  </a:lnTo>
                  <a:lnTo>
                    <a:pt x="510" y="55"/>
                  </a:lnTo>
                  <a:lnTo>
                    <a:pt x="507" y="55"/>
                  </a:lnTo>
                  <a:lnTo>
                    <a:pt x="507" y="55"/>
                  </a:lnTo>
                  <a:lnTo>
                    <a:pt x="505" y="55"/>
                  </a:lnTo>
                  <a:lnTo>
                    <a:pt x="505" y="52"/>
                  </a:lnTo>
                  <a:lnTo>
                    <a:pt x="505" y="52"/>
                  </a:lnTo>
                  <a:lnTo>
                    <a:pt x="505" y="50"/>
                  </a:lnTo>
                  <a:lnTo>
                    <a:pt x="505" y="48"/>
                  </a:lnTo>
                  <a:lnTo>
                    <a:pt x="505" y="46"/>
                  </a:lnTo>
                  <a:lnTo>
                    <a:pt x="507" y="44"/>
                  </a:lnTo>
                  <a:lnTo>
                    <a:pt x="507" y="44"/>
                  </a:lnTo>
                  <a:lnTo>
                    <a:pt x="507" y="44"/>
                  </a:lnTo>
                  <a:lnTo>
                    <a:pt x="512" y="44"/>
                  </a:lnTo>
                  <a:lnTo>
                    <a:pt x="512" y="42"/>
                  </a:lnTo>
                  <a:lnTo>
                    <a:pt x="514" y="42"/>
                  </a:lnTo>
                  <a:lnTo>
                    <a:pt x="514" y="40"/>
                  </a:lnTo>
                  <a:lnTo>
                    <a:pt x="514" y="40"/>
                  </a:lnTo>
                  <a:lnTo>
                    <a:pt x="514" y="38"/>
                  </a:lnTo>
                  <a:lnTo>
                    <a:pt x="514" y="38"/>
                  </a:lnTo>
                  <a:lnTo>
                    <a:pt x="512" y="36"/>
                  </a:lnTo>
                  <a:lnTo>
                    <a:pt x="512" y="36"/>
                  </a:lnTo>
                  <a:lnTo>
                    <a:pt x="510" y="36"/>
                  </a:lnTo>
                  <a:lnTo>
                    <a:pt x="510" y="34"/>
                  </a:lnTo>
                  <a:lnTo>
                    <a:pt x="510" y="32"/>
                  </a:lnTo>
                  <a:lnTo>
                    <a:pt x="497" y="30"/>
                  </a:lnTo>
                  <a:lnTo>
                    <a:pt x="487" y="30"/>
                  </a:lnTo>
                  <a:lnTo>
                    <a:pt x="449" y="27"/>
                  </a:lnTo>
                  <a:lnTo>
                    <a:pt x="447" y="27"/>
                  </a:lnTo>
                  <a:lnTo>
                    <a:pt x="447" y="25"/>
                  </a:lnTo>
                  <a:lnTo>
                    <a:pt x="447" y="25"/>
                  </a:lnTo>
                  <a:lnTo>
                    <a:pt x="447" y="23"/>
                  </a:lnTo>
                  <a:lnTo>
                    <a:pt x="447" y="21"/>
                  </a:lnTo>
                  <a:lnTo>
                    <a:pt x="455" y="9"/>
                  </a:lnTo>
                  <a:lnTo>
                    <a:pt x="455" y="9"/>
                  </a:lnTo>
                  <a:lnTo>
                    <a:pt x="455" y="7"/>
                  </a:lnTo>
                  <a:lnTo>
                    <a:pt x="455" y="4"/>
                  </a:lnTo>
                  <a:lnTo>
                    <a:pt x="455" y="2"/>
                  </a:lnTo>
                  <a:lnTo>
                    <a:pt x="453" y="0"/>
                  </a:lnTo>
                  <a:lnTo>
                    <a:pt x="453" y="2"/>
                  </a:lnTo>
                  <a:lnTo>
                    <a:pt x="436" y="17"/>
                  </a:lnTo>
                  <a:lnTo>
                    <a:pt x="432" y="19"/>
                  </a:lnTo>
                  <a:lnTo>
                    <a:pt x="413" y="23"/>
                  </a:lnTo>
                  <a:lnTo>
                    <a:pt x="397" y="32"/>
                  </a:lnTo>
                  <a:lnTo>
                    <a:pt x="395" y="34"/>
                  </a:lnTo>
                  <a:lnTo>
                    <a:pt x="390" y="48"/>
                  </a:lnTo>
                  <a:lnTo>
                    <a:pt x="386" y="61"/>
                  </a:lnTo>
                  <a:lnTo>
                    <a:pt x="380" y="78"/>
                  </a:lnTo>
                  <a:lnTo>
                    <a:pt x="376" y="90"/>
                  </a:lnTo>
                  <a:lnTo>
                    <a:pt x="370" y="98"/>
                  </a:lnTo>
                  <a:lnTo>
                    <a:pt x="361" y="115"/>
                  </a:lnTo>
                  <a:lnTo>
                    <a:pt x="355" y="123"/>
                  </a:lnTo>
                  <a:lnTo>
                    <a:pt x="353" y="128"/>
                  </a:lnTo>
                  <a:lnTo>
                    <a:pt x="351" y="136"/>
                  </a:lnTo>
                  <a:lnTo>
                    <a:pt x="349" y="136"/>
                  </a:lnTo>
                  <a:lnTo>
                    <a:pt x="347" y="138"/>
                  </a:lnTo>
                  <a:lnTo>
                    <a:pt x="334" y="144"/>
                  </a:lnTo>
                  <a:lnTo>
                    <a:pt x="322" y="151"/>
                  </a:lnTo>
                  <a:lnTo>
                    <a:pt x="309" y="159"/>
                  </a:lnTo>
                  <a:lnTo>
                    <a:pt x="294" y="165"/>
                  </a:lnTo>
                  <a:lnTo>
                    <a:pt x="292" y="167"/>
                  </a:lnTo>
                  <a:lnTo>
                    <a:pt x="284" y="178"/>
                  </a:lnTo>
                  <a:lnTo>
                    <a:pt x="282" y="182"/>
                  </a:lnTo>
                  <a:lnTo>
                    <a:pt x="276" y="205"/>
                  </a:lnTo>
                  <a:lnTo>
                    <a:pt x="273" y="211"/>
                  </a:lnTo>
                  <a:lnTo>
                    <a:pt x="271" y="215"/>
                  </a:lnTo>
                  <a:lnTo>
                    <a:pt x="267" y="220"/>
                  </a:lnTo>
                  <a:lnTo>
                    <a:pt x="255" y="230"/>
                  </a:lnTo>
                  <a:lnTo>
                    <a:pt x="246" y="240"/>
                  </a:lnTo>
                  <a:lnTo>
                    <a:pt x="244" y="243"/>
                  </a:lnTo>
                  <a:lnTo>
                    <a:pt x="244" y="245"/>
                  </a:lnTo>
                  <a:lnTo>
                    <a:pt x="244" y="259"/>
                  </a:lnTo>
                  <a:lnTo>
                    <a:pt x="242" y="261"/>
                  </a:lnTo>
                  <a:lnTo>
                    <a:pt x="242" y="261"/>
                  </a:lnTo>
                  <a:lnTo>
                    <a:pt x="225" y="268"/>
                  </a:lnTo>
                  <a:lnTo>
                    <a:pt x="211" y="272"/>
                  </a:lnTo>
                  <a:lnTo>
                    <a:pt x="202" y="272"/>
                  </a:lnTo>
                  <a:lnTo>
                    <a:pt x="194" y="272"/>
                  </a:lnTo>
                  <a:lnTo>
                    <a:pt x="186" y="272"/>
                  </a:lnTo>
                  <a:lnTo>
                    <a:pt x="177" y="274"/>
                  </a:lnTo>
                  <a:lnTo>
                    <a:pt x="169" y="276"/>
                  </a:lnTo>
                  <a:lnTo>
                    <a:pt x="156" y="282"/>
                  </a:lnTo>
                  <a:lnTo>
                    <a:pt x="146" y="288"/>
                  </a:lnTo>
                  <a:lnTo>
                    <a:pt x="138" y="291"/>
                  </a:lnTo>
                  <a:lnTo>
                    <a:pt x="129" y="288"/>
                  </a:lnTo>
                  <a:lnTo>
                    <a:pt x="125" y="286"/>
                  </a:lnTo>
                  <a:lnTo>
                    <a:pt x="121" y="280"/>
                  </a:lnTo>
                  <a:lnTo>
                    <a:pt x="119" y="272"/>
                  </a:lnTo>
                  <a:lnTo>
                    <a:pt x="117" y="270"/>
                  </a:lnTo>
                  <a:lnTo>
                    <a:pt x="119" y="266"/>
                  </a:lnTo>
                  <a:lnTo>
                    <a:pt x="117" y="263"/>
                  </a:lnTo>
                  <a:lnTo>
                    <a:pt x="117" y="261"/>
                  </a:lnTo>
                  <a:lnTo>
                    <a:pt x="113" y="259"/>
                  </a:lnTo>
                  <a:lnTo>
                    <a:pt x="111" y="257"/>
                  </a:lnTo>
                  <a:lnTo>
                    <a:pt x="106" y="255"/>
                  </a:lnTo>
                  <a:lnTo>
                    <a:pt x="104" y="253"/>
                  </a:lnTo>
                  <a:lnTo>
                    <a:pt x="102" y="251"/>
                  </a:lnTo>
                  <a:lnTo>
                    <a:pt x="100" y="251"/>
                  </a:lnTo>
                  <a:lnTo>
                    <a:pt x="98" y="251"/>
                  </a:lnTo>
                  <a:lnTo>
                    <a:pt x="94" y="253"/>
                  </a:lnTo>
                  <a:lnTo>
                    <a:pt x="90" y="255"/>
                  </a:lnTo>
                  <a:lnTo>
                    <a:pt x="88" y="255"/>
                  </a:lnTo>
                  <a:lnTo>
                    <a:pt x="85" y="255"/>
                  </a:lnTo>
                  <a:lnTo>
                    <a:pt x="81" y="261"/>
                  </a:lnTo>
                  <a:lnTo>
                    <a:pt x="73" y="268"/>
                  </a:lnTo>
                  <a:lnTo>
                    <a:pt x="73" y="268"/>
                  </a:lnTo>
                  <a:lnTo>
                    <a:pt x="65" y="278"/>
                  </a:lnTo>
                  <a:lnTo>
                    <a:pt x="62" y="280"/>
                  </a:lnTo>
                  <a:lnTo>
                    <a:pt x="54" y="301"/>
                  </a:lnTo>
                  <a:lnTo>
                    <a:pt x="52" y="305"/>
                  </a:lnTo>
                  <a:lnTo>
                    <a:pt x="44" y="314"/>
                  </a:lnTo>
                  <a:lnTo>
                    <a:pt x="37" y="324"/>
                  </a:lnTo>
                  <a:lnTo>
                    <a:pt x="27" y="334"/>
                  </a:lnTo>
                  <a:lnTo>
                    <a:pt x="19" y="339"/>
                  </a:lnTo>
                  <a:lnTo>
                    <a:pt x="10" y="349"/>
                  </a:lnTo>
                  <a:lnTo>
                    <a:pt x="6" y="355"/>
                  </a:lnTo>
                  <a:lnTo>
                    <a:pt x="4" y="364"/>
                  </a:lnTo>
                  <a:lnTo>
                    <a:pt x="2" y="378"/>
                  </a:lnTo>
                  <a:lnTo>
                    <a:pt x="0" y="391"/>
                  </a:lnTo>
                  <a:lnTo>
                    <a:pt x="0" y="397"/>
                  </a:lnTo>
                  <a:lnTo>
                    <a:pt x="4" y="399"/>
                  </a:lnTo>
                  <a:lnTo>
                    <a:pt x="19" y="408"/>
                  </a:lnTo>
                  <a:lnTo>
                    <a:pt x="23" y="410"/>
                  </a:lnTo>
                  <a:lnTo>
                    <a:pt x="31" y="416"/>
                  </a:lnTo>
                  <a:lnTo>
                    <a:pt x="35" y="418"/>
                  </a:lnTo>
                  <a:lnTo>
                    <a:pt x="58" y="416"/>
                  </a:lnTo>
                  <a:lnTo>
                    <a:pt x="62" y="418"/>
                  </a:lnTo>
                  <a:lnTo>
                    <a:pt x="67" y="420"/>
                  </a:lnTo>
                  <a:lnTo>
                    <a:pt x="69" y="424"/>
                  </a:lnTo>
                  <a:lnTo>
                    <a:pt x="69" y="428"/>
                  </a:lnTo>
                  <a:lnTo>
                    <a:pt x="69" y="437"/>
                  </a:lnTo>
                  <a:lnTo>
                    <a:pt x="69" y="441"/>
                  </a:lnTo>
                  <a:lnTo>
                    <a:pt x="69" y="443"/>
                  </a:lnTo>
                  <a:lnTo>
                    <a:pt x="69" y="445"/>
                  </a:lnTo>
                  <a:lnTo>
                    <a:pt x="67" y="447"/>
                  </a:lnTo>
                  <a:lnTo>
                    <a:pt x="69" y="449"/>
                  </a:lnTo>
                  <a:lnTo>
                    <a:pt x="69" y="453"/>
                  </a:lnTo>
                  <a:lnTo>
                    <a:pt x="69" y="458"/>
                  </a:lnTo>
                  <a:lnTo>
                    <a:pt x="67" y="462"/>
                  </a:lnTo>
                  <a:lnTo>
                    <a:pt x="60" y="472"/>
                  </a:lnTo>
                  <a:lnTo>
                    <a:pt x="60" y="474"/>
                  </a:lnTo>
                  <a:lnTo>
                    <a:pt x="60" y="479"/>
                  </a:lnTo>
                  <a:lnTo>
                    <a:pt x="60" y="483"/>
                  </a:lnTo>
                  <a:lnTo>
                    <a:pt x="60" y="485"/>
                  </a:lnTo>
                  <a:lnTo>
                    <a:pt x="62" y="491"/>
                  </a:lnTo>
                  <a:lnTo>
                    <a:pt x="65" y="497"/>
                  </a:lnTo>
                  <a:lnTo>
                    <a:pt x="69" y="501"/>
                  </a:lnTo>
                  <a:lnTo>
                    <a:pt x="73" y="506"/>
                  </a:lnTo>
                  <a:lnTo>
                    <a:pt x="75" y="508"/>
                  </a:lnTo>
                  <a:lnTo>
                    <a:pt x="77" y="514"/>
                  </a:lnTo>
                  <a:lnTo>
                    <a:pt x="79" y="516"/>
                  </a:lnTo>
                  <a:lnTo>
                    <a:pt x="79" y="516"/>
                  </a:lnTo>
                  <a:lnTo>
                    <a:pt x="83" y="518"/>
                  </a:lnTo>
                  <a:lnTo>
                    <a:pt x="90" y="520"/>
                  </a:lnTo>
                  <a:lnTo>
                    <a:pt x="102" y="520"/>
                  </a:lnTo>
                  <a:lnTo>
                    <a:pt x="106" y="518"/>
                  </a:lnTo>
                  <a:lnTo>
                    <a:pt x="108" y="516"/>
                  </a:lnTo>
                  <a:lnTo>
                    <a:pt x="113" y="516"/>
                  </a:lnTo>
                  <a:lnTo>
                    <a:pt x="117" y="516"/>
                  </a:lnTo>
                  <a:lnTo>
                    <a:pt x="119" y="520"/>
                  </a:lnTo>
                  <a:lnTo>
                    <a:pt x="119" y="524"/>
                  </a:lnTo>
                  <a:lnTo>
                    <a:pt x="119" y="535"/>
                  </a:lnTo>
                  <a:lnTo>
                    <a:pt x="119" y="547"/>
                  </a:lnTo>
                  <a:lnTo>
                    <a:pt x="119" y="552"/>
                  </a:lnTo>
                  <a:lnTo>
                    <a:pt x="121" y="554"/>
                  </a:lnTo>
                  <a:lnTo>
                    <a:pt x="125" y="558"/>
                  </a:lnTo>
                  <a:lnTo>
                    <a:pt x="125" y="560"/>
                  </a:lnTo>
                  <a:lnTo>
                    <a:pt x="127" y="562"/>
                  </a:lnTo>
                  <a:lnTo>
                    <a:pt x="127" y="566"/>
                  </a:lnTo>
                  <a:lnTo>
                    <a:pt x="131" y="568"/>
                  </a:lnTo>
                  <a:lnTo>
                    <a:pt x="138" y="575"/>
                  </a:lnTo>
                  <a:lnTo>
                    <a:pt x="140" y="577"/>
                  </a:lnTo>
                  <a:lnTo>
                    <a:pt x="140" y="579"/>
                  </a:lnTo>
                  <a:lnTo>
                    <a:pt x="144" y="595"/>
                  </a:lnTo>
                  <a:lnTo>
                    <a:pt x="146" y="602"/>
                  </a:lnTo>
                  <a:lnTo>
                    <a:pt x="148" y="608"/>
                  </a:lnTo>
                  <a:lnTo>
                    <a:pt x="154" y="616"/>
                  </a:lnTo>
                  <a:lnTo>
                    <a:pt x="159" y="627"/>
                  </a:lnTo>
                  <a:lnTo>
                    <a:pt x="161" y="629"/>
                  </a:lnTo>
                  <a:lnTo>
                    <a:pt x="163" y="631"/>
                  </a:lnTo>
                  <a:lnTo>
                    <a:pt x="167" y="633"/>
                  </a:lnTo>
                  <a:lnTo>
                    <a:pt x="177" y="635"/>
                  </a:lnTo>
                  <a:lnTo>
                    <a:pt x="177" y="635"/>
                  </a:lnTo>
                  <a:lnTo>
                    <a:pt x="179" y="635"/>
                  </a:lnTo>
                  <a:lnTo>
                    <a:pt x="182" y="635"/>
                  </a:lnTo>
                  <a:lnTo>
                    <a:pt x="184" y="633"/>
                  </a:lnTo>
                  <a:lnTo>
                    <a:pt x="184" y="633"/>
                  </a:lnTo>
                  <a:lnTo>
                    <a:pt x="188" y="633"/>
                  </a:lnTo>
                  <a:lnTo>
                    <a:pt x="188" y="633"/>
                  </a:lnTo>
                  <a:lnTo>
                    <a:pt x="190" y="635"/>
                  </a:lnTo>
                  <a:lnTo>
                    <a:pt x="192" y="635"/>
                  </a:lnTo>
                  <a:lnTo>
                    <a:pt x="194" y="635"/>
                  </a:lnTo>
                  <a:lnTo>
                    <a:pt x="196" y="633"/>
                  </a:lnTo>
                  <a:lnTo>
                    <a:pt x="198" y="631"/>
                  </a:lnTo>
                  <a:lnTo>
                    <a:pt x="200" y="631"/>
                  </a:lnTo>
                  <a:lnTo>
                    <a:pt x="202" y="631"/>
                  </a:lnTo>
                  <a:lnTo>
                    <a:pt x="209" y="631"/>
                  </a:lnTo>
                  <a:lnTo>
                    <a:pt x="213" y="631"/>
                  </a:lnTo>
                  <a:lnTo>
                    <a:pt x="215" y="631"/>
                  </a:lnTo>
                  <a:lnTo>
                    <a:pt x="217" y="633"/>
                  </a:lnTo>
                  <a:lnTo>
                    <a:pt x="217" y="633"/>
                  </a:lnTo>
                  <a:lnTo>
                    <a:pt x="219" y="633"/>
                  </a:lnTo>
                  <a:lnTo>
                    <a:pt x="221" y="633"/>
                  </a:lnTo>
                  <a:lnTo>
                    <a:pt x="230" y="631"/>
                  </a:lnTo>
                  <a:lnTo>
                    <a:pt x="232" y="631"/>
                  </a:lnTo>
                  <a:lnTo>
                    <a:pt x="232" y="631"/>
                  </a:lnTo>
                  <a:lnTo>
                    <a:pt x="232" y="633"/>
                  </a:lnTo>
                  <a:lnTo>
                    <a:pt x="234" y="635"/>
                  </a:lnTo>
                  <a:lnTo>
                    <a:pt x="234" y="635"/>
                  </a:lnTo>
                  <a:lnTo>
                    <a:pt x="236" y="635"/>
                  </a:lnTo>
                  <a:lnTo>
                    <a:pt x="238" y="635"/>
                  </a:lnTo>
                  <a:lnTo>
                    <a:pt x="238" y="635"/>
                  </a:lnTo>
                  <a:lnTo>
                    <a:pt x="238" y="635"/>
                  </a:lnTo>
                  <a:lnTo>
                    <a:pt x="238" y="633"/>
                  </a:lnTo>
                  <a:lnTo>
                    <a:pt x="238" y="633"/>
                  </a:lnTo>
                  <a:lnTo>
                    <a:pt x="238" y="631"/>
                  </a:lnTo>
                  <a:lnTo>
                    <a:pt x="240" y="631"/>
                  </a:lnTo>
                  <a:lnTo>
                    <a:pt x="242" y="631"/>
                  </a:lnTo>
                  <a:lnTo>
                    <a:pt x="242" y="631"/>
                  </a:lnTo>
                  <a:lnTo>
                    <a:pt x="244" y="631"/>
                  </a:lnTo>
                  <a:lnTo>
                    <a:pt x="244" y="631"/>
                  </a:lnTo>
                  <a:lnTo>
                    <a:pt x="244" y="633"/>
                  </a:lnTo>
                  <a:lnTo>
                    <a:pt x="246" y="633"/>
                  </a:lnTo>
                  <a:lnTo>
                    <a:pt x="248" y="633"/>
                  </a:lnTo>
                  <a:lnTo>
                    <a:pt x="248" y="633"/>
                  </a:lnTo>
                  <a:lnTo>
                    <a:pt x="250" y="633"/>
                  </a:lnTo>
                  <a:lnTo>
                    <a:pt x="250" y="631"/>
                  </a:lnTo>
                  <a:lnTo>
                    <a:pt x="253" y="631"/>
                  </a:lnTo>
                  <a:lnTo>
                    <a:pt x="253" y="629"/>
                  </a:lnTo>
                  <a:lnTo>
                    <a:pt x="255" y="629"/>
                  </a:lnTo>
                  <a:lnTo>
                    <a:pt x="259" y="629"/>
                  </a:lnTo>
                  <a:lnTo>
                    <a:pt x="261" y="627"/>
                  </a:lnTo>
                  <a:lnTo>
                    <a:pt x="261" y="629"/>
                  </a:lnTo>
                  <a:lnTo>
                    <a:pt x="263" y="629"/>
                  </a:lnTo>
                  <a:lnTo>
                    <a:pt x="263" y="633"/>
                  </a:lnTo>
                  <a:lnTo>
                    <a:pt x="265" y="633"/>
                  </a:lnTo>
                  <a:lnTo>
                    <a:pt x="273" y="635"/>
                  </a:lnTo>
                  <a:lnTo>
                    <a:pt x="276" y="637"/>
                  </a:lnTo>
                  <a:lnTo>
                    <a:pt x="282" y="635"/>
                  </a:lnTo>
                  <a:lnTo>
                    <a:pt x="286" y="635"/>
                  </a:lnTo>
                  <a:lnTo>
                    <a:pt x="288" y="635"/>
                  </a:lnTo>
                  <a:lnTo>
                    <a:pt x="288" y="635"/>
                  </a:lnTo>
                  <a:lnTo>
                    <a:pt x="290" y="635"/>
                  </a:lnTo>
                  <a:lnTo>
                    <a:pt x="290" y="637"/>
                  </a:lnTo>
                  <a:lnTo>
                    <a:pt x="290" y="637"/>
                  </a:lnTo>
                  <a:lnTo>
                    <a:pt x="288" y="637"/>
                  </a:lnTo>
                  <a:lnTo>
                    <a:pt x="288" y="637"/>
                  </a:lnTo>
                  <a:lnTo>
                    <a:pt x="286" y="639"/>
                  </a:lnTo>
                  <a:lnTo>
                    <a:pt x="282" y="639"/>
                  </a:lnTo>
                  <a:lnTo>
                    <a:pt x="282" y="639"/>
                  </a:lnTo>
                  <a:lnTo>
                    <a:pt x="282" y="639"/>
                  </a:lnTo>
                  <a:lnTo>
                    <a:pt x="280" y="639"/>
                  </a:lnTo>
                  <a:lnTo>
                    <a:pt x="282" y="641"/>
                  </a:lnTo>
                  <a:lnTo>
                    <a:pt x="282" y="641"/>
                  </a:lnTo>
                  <a:lnTo>
                    <a:pt x="284" y="643"/>
                  </a:lnTo>
                  <a:lnTo>
                    <a:pt x="284" y="643"/>
                  </a:lnTo>
                  <a:lnTo>
                    <a:pt x="286" y="643"/>
                  </a:lnTo>
                  <a:lnTo>
                    <a:pt x="288" y="643"/>
                  </a:lnTo>
                  <a:lnTo>
                    <a:pt x="290" y="646"/>
                  </a:lnTo>
                  <a:lnTo>
                    <a:pt x="290" y="646"/>
                  </a:lnTo>
                  <a:lnTo>
                    <a:pt x="290" y="646"/>
                  </a:lnTo>
                  <a:lnTo>
                    <a:pt x="290" y="646"/>
                  </a:lnTo>
                  <a:lnTo>
                    <a:pt x="290" y="648"/>
                  </a:lnTo>
                  <a:lnTo>
                    <a:pt x="292" y="648"/>
                  </a:lnTo>
                  <a:lnTo>
                    <a:pt x="292" y="648"/>
                  </a:lnTo>
                  <a:lnTo>
                    <a:pt x="294" y="648"/>
                  </a:lnTo>
                  <a:lnTo>
                    <a:pt x="294" y="648"/>
                  </a:lnTo>
                  <a:lnTo>
                    <a:pt x="296" y="648"/>
                  </a:lnTo>
                  <a:lnTo>
                    <a:pt x="299" y="648"/>
                  </a:lnTo>
                  <a:lnTo>
                    <a:pt x="299" y="650"/>
                  </a:lnTo>
                  <a:lnTo>
                    <a:pt x="299" y="650"/>
                  </a:lnTo>
                  <a:lnTo>
                    <a:pt x="299" y="650"/>
                  </a:lnTo>
                  <a:lnTo>
                    <a:pt x="299" y="652"/>
                  </a:lnTo>
                  <a:lnTo>
                    <a:pt x="299" y="652"/>
                  </a:lnTo>
                  <a:lnTo>
                    <a:pt x="299" y="654"/>
                  </a:lnTo>
                  <a:lnTo>
                    <a:pt x="299" y="654"/>
                  </a:lnTo>
                  <a:lnTo>
                    <a:pt x="301" y="656"/>
                  </a:lnTo>
                  <a:lnTo>
                    <a:pt x="301" y="658"/>
                  </a:lnTo>
                  <a:lnTo>
                    <a:pt x="303" y="658"/>
                  </a:lnTo>
                  <a:lnTo>
                    <a:pt x="303" y="658"/>
                  </a:lnTo>
                  <a:lnTo>
                    <a:pt x="303" y="658"/>
                  </a:lnTo>
                  <a:lnTo>
                    <a:pt x="305" y="658"/>
                  </a:lnTo>
                  <a:lnTo>
                    <a:pt x="305" y="658"/>
                  </a:lnTo>
                  <a:lnTo>
                    <a:pt x="305" y="658"/>
                  </a:lnTo>
                  <a:lnTo>
                    <a:pt x="305" y="658"/>
                  </a:lnTo>
                  <a:lnTo>
                    <a:pt x="307" y="652"/>
                  </a:lnTo>
                  <a:lnTo>
                    <a:pt x="307" y="650"/>
                  </a:lnTo>
                  <a:lnTo>
                    <a:pt x="307" y="650"/>
                  </a:lnTo>
                  <a:lnTo>
                    <a:pt x="307" y="650"/>
                  </a:lnTo>
                  <a:lnTo>
                    <a:pt x="307" y="650"/>
                  </a:lnTo>
                  <a:lnTo>
                    <a:pt x="309" y="650"/>
                  </a:lnTo>
                  <a:lnTo>
                    <a:pt x="311" y="650"/>
                  </a:lnTo>
                  <a:lnTo>
                    <a:pt x="311" y="650"/>
                  </a:lnTo>
                  <a:lnTo>
                    <a:pt x="317" y="654"/>
                  </a:lnTo>
                  <a:lnTo>
                    <a:pt x="317" y="654"/>
                  </a:lnTo>
                  <a:lnTo>
                    <a:pt x="319" y="654"/>
                  </a:lnTo>
                  <a:lnTo>
                    <a:pt x="322" y="654"/>
                  </a:lnTo>
                  <a:lnTo>
                    <a:pt x="322" y="654"/>
                  </a:lnTo>
                  <a:lnTo>
                    <a:pt x="324" y="656"/>
                  </a:lnTo>
                  <a:lnTo>
                    <a:pt x="324" y="656"/>
                  </a:lnTo>
                  <a:lnTo>
                    <a:pt x="324" y="656"/>
                  </a:lnTo>
                  <a:lnTo>
                    <a:pt x="326" y="660"/>
                  </a:lnTo>
                  <a:lnTo>
                    <a:pt x="326" y="660"/>
                  </a:lnTo>
                  <a:lnTo>
                    <a:pt x="328" y="662"/>
                  </a:lnTo>
                  <a:lnTo>
                    <a:pt x="328" y="662"/>
                  </a:lnTo>
                  <a:lnTo>
                    <a:pt x="330" y="664"/>
                  </a:lnTo>
                  <a:lnTo>
                    <a:pt x="332" y="664"/>
                  </a:lnTo>
                  <a:lnTo>
                    <a:pt x="336" y="664"/>
                  </a:lnTo>
                  <a:lnTo>
                    <a:pt x="340" y="664"/>
                  </a:lnTo>
                  <a:lnTo>
                    <a:pt x="342" y="664"/>
                  </a:lnTo>
                  <a:lnTo>
                    <a:pt x="347" y="666"/>
                  </a:lnTo>
                  <a:lnTo>
                    <a:pt x="349" y="666"/>
                  </a:lnTo>
                  <a:lnTo>
                    <a:pt x="349" y="666"/>
                  </a:lnTo>
                  <a:lnTo>
                    <a:pt x="351" y="664"/>
                  </a:lnTo>
                  <a:lnTo>
                    <a:pt x="353" y="664"/>
                  </a:lnTo>
                  <a:lnTo>
                    <a:pt x="353" y="662"/>
                  </a:lnTo>
                  <a:lnTo>
                    <a:pt x="353" y="662"/>
                  </a:lnTo>
                  <a:lnTo>
                    <a:pt x="353" y="662"/>
                  </a:lnTo>
                  <a:lnTo>
                    <a:pt x="353" y="660"/>
                  </a:lnTo>
                  <a:lnTo>
                    <a:pt x="353" y="660"/>
                  </a:lnTo>
                  <a:lnTo>
                    <a:pt x="353" y="660"/>
                  </a:lnTo>
                  <a:lnTo>
                    <a:pt x="353" y="660"/>
                  </a:lnTo>
                  <a:lnTo>
                    <a:pt x="353" y="658"/>
                  </a:lnTo>
                  <a:lnTo>
                    <a:pt x="355" y="658"/>
                  </a:lnTo>
                  <a:lnTo>
                    <a:pt x="355" y="658"/>
                  </a:lnTo>
                  <a:lnTo>
                    <a:pt x="355" y="656"/>
                  </a:lnTo>
                  <a:lnTo>
                    <a:pt x="355" y="656"/>
                  </a:lnTo>
                  <a:lnTo>
                    <a:pt x="355" y="654"/>
                  </a:lnTo>
                  <a:lnTo>
                    <a:pt x="355" y="654"/>
                  </a:lnTo>
                  <a:lnTo>
                    <a:pt x="355" y="654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59" y="652"/>
                  </a:lnTo>
                  <a:lnTo>
                    <a:pt x="359" y="652"/>
                  </a:lnTo>
                  <a:lnTo>
                    <a:pt x="363" y="650"/>
                  </a:lnTo>
                  <a:lnTo>
                    <a:pt x="365" y="650"/>
                  </a:lnTo>
                  <a:lnTo>
                    <a:pt x="365" y="650"/>
                  </a:lnTo>
                  <a:lnTo>
                    <a:pt x="367" y="650"/>
                  </a:lnTo>
                  <a:lnTo>
                    <a:pt x="367" y="650"/>
                  </a:lnTo>
                  <a:lnTo>
                    <a:pt x="367" y="652"/>
                  </a:lnTo>
                  <a:lnTo>
                    <a:pt x="367" y="652"/>
                  </a:lnTo>
                  <a:lnTo>
                    <a:pt x="367" y="652"/>
                  </a:lnTo>
                  <a:lnTo>
                    <a:pt x="367" y="654"/>
                  </a:lnTo>
                  <a:lnTo>
                    <a:pt x="367" y="658"/>
                  </a:lnTo>
                  <a:lnTo>
                    <a:pt x="365" y="660"/>
                  </a:lnTo>
                  <a:lnTo>
                    <a:pt x="365" y="660"/>
                  </a:lnTo>
                  <a:lnTo>
                    <a:pt x="365" y="660"/>
                  </a:lnTo>
                  <a:lnTo>
                    <a:pt x="367" y="662"/>
                  </a:lnTo>
                  <a:lnTo>
                    <a:pt x="367" y="662"/>
                  </a:lnTo>
                  <a:lnTo>
                    <a:pt x="370" y="662"/>
                  </a:lnTo>
                  <a:lnTo>
                    <a:pt x="374" y="664"/>
                  </a:lnTo>
                  <a:lnTo>
                    <a:pt x="374" y="664"/>
                  </a:lnTo>
                  <a:lnTo>
                    <a:pt x="376" y="664"/>
                  </a:lnTo>
                  <a:lnTo>
                    <a:pt x="376" y="664"/>
                  </a:lnTo>
                  <a:lnTo>
                    <a:pt x="376" y="662"/>
                  </a:lnTo>
                  <a:lnTo>
                    <a:pt x="378" y="662"/>
                  </a:lnTo>
                  <a:lnTo>
                    <a:pt x="378" y="664"/>
                  </a:lnTo>
                  <a:lnTo>
                    <a:pt x="378" y="664"/>
                  </a:lnTo>
                  <a:lnTo>
                    <a:pt x="378" y="666"/>
                  </a:lnTo>
                  <a:lnTo>
                    <a:pt x="378" y="666"/>
                  </a:lnTo>
                  <a:lnTo>
                    <a:pt x="378" y="669"/>
                  </a:lnTo>
                  <a:lnTo>
                    <a:pt x="378" y="669"/>
                  </a:lnTo>
                  <a:lnTo>
                    <a:pt x="376" y="669"/>
                  </a:lnTo>
                  <a:lnTo>
                    <a:pt x="376" y="669"/>
                  </a:lnTo>
                  <a:lnTo>
                    <a:pt x="374" y="669"/>
                  </a:lnTo>
                  <a:lnTo>
                    <a:pt x="372" y="669"/>
                  </a:lnTo>
                  <a:lnTo>
                    <a:pt x="372" y="669"/>
                  </a:lnTo>
                  <a:lnTo>
                    <a:pt x="372" y="669"/>
                  </a:lnTo>
                  <a:lnTo>
                    <a:pt x="370" y="671"/>
                  </a:lnTo>
                  <a:lnTo>
                    <a:pt x="370" y="671"/>
                  </a:lnTo>
                  <a:lnTo>
                    <a:pt x="370" y="671"/>
                  </a:lnTo>
                  <a:lnTo>
                    <a:pt x="370" y="673"/>
                  </a:lnTo>
                  <a:lnTo>
                    <a:pt x="367" y="673"/>
                  </a:lnTo>
                  <a:lnTo>
                    <a:pt x="367" y="675"/>
                  </a:lnTo>
                  <a:lnTo>
                    <a:pt x="365" y="681"/>
                  </a:lnTo>
                  <a:lnTo>
                    <a:pt x="365" y="683"/>
                  </a:lnTo>
                  <a:lnTo>
                    <a:pt x="365" y="683"/>
                  </a:lnTo>
                  <a:lnTo>
                    <a:pt x="367" y="687"/>
                  </a:lnTo>
                  <a:lnTo>
                    <a:pt x="367" y="689"/>
                  </a:lnTo>
                  <a:lnTo>
                    <a:pt x="367" y="689"/>
                  </a:lnTo>
                  <a:lnTo>
                    <a:pt x="370" y="692"/>
                  </a:lnTo>
                  <a:lnTo>
                    <a:pt x="372" y="692"/>
                  </a:lnTo>
                  <a:lnTo>
                    <a:pt x="372" y="694"/>
                  </a:lnTo>
                  <a:lnTo>
                    <a:pt x="374" y="694"/>
                  </a:lnTo>
                  <a:lnTo>
                    <a:pt x="374" y="696"/>
                  </a:lnTo>
                  <a:lnTo>
                    <a:pt x="376" y="696"/>
                  </a:lnTo>
                  <a:lnTo>
                    <a:pt x="376" y="698"/>
                  </a:lnTo>
                  <a:lnTo>
                    <a:pt x="378" y="698"/>
                  </a:lnTo>
                  <a:lnTo>
                    <a:pt x="378" y="700"/>
                  </a:lnTo>
                  <a:lnTo>
                    <a:pt x="378" y="700"/>
                  </a:lnTo>
                  <a:lnTo>
                    <a:pt x="380" y="704"/>
                  </a:lnTo>
                  <a:lnTo>
                    <a:pt x="382" y="704"/>
                  </a:lnTo>
                  <a:lnTo>
                    <a:pt x="382" y="704"/>
                  </a:lnTo>
                  <a:lnTo>
                    <a:pt x="386" y="702"/>
                  </a:lnTo>
                  <a:lnTo>
                    <a:pt x="388" y="702"/>
                  </a:lnTo>
                  <a:lnTo>
                    <a:pt x="388" y="700"/>
                  </a:lnTo>
                  <a:lnTo>
                    <a:pt x="388" y="700"/>
                  </a:lnTo>
                  <a:lnTo>
                    <a:pt x="390" y="696"/>
                  </a:lnTo>
                  <a:lnTo>
                    <a:pt x="390" y="696"/>
                  </a:lnTo>
                  <a:lnTo>
                    <a:pt x="393" y="694"/>
                  </a:lnTo>
                  <a:lnTo>
                    <a:pt x="393" y="696"/>
                  </a:lnTo>
                  <a:lnTo>
                    <a:pt x="397" y="700"/>
                  </a:lnTo>
                  <a:lnTo>
                    <a:pt x="397" y="702"/>
                  </a:lnTo>
                  <a:lnTo>
                    <a:pt x="397" y="704"/>
                  </a:lnTo>
                  <a:lnTo>
                    <a:pt x="397" y="706"/>
                  </a:lnTo>
                  <a:lnTo>
                    <a:pt x="397" y="706"/>
                  </a:lnTo>
                  <a:lnTo>
                    <a:pt x="397" y="706"/>
                  </a:lnTo>
                  <a:lnTo>
                    <a:pt x="399" y="708"/>
                  </a:lnTo>
                  <a:lnTo>
                    <a:pt x="399" y="710"/>
                  </a:lnTo>
                  <a:lnTo>
                    <a:pt x="399" y="712"/>
                  </a:lnTo>
                  <a:lnTo>
                    <a:pt x="399" y="714"/>
                  </a:lnTo>
                  <a:lnTo>
                    <a:pt x="399" y="714"/>
                  </a:lnTo>
                  <a:lnTo>
                    <a:pt x="397" y="714"/>
                  </a:lnTo>
                  <a:lnTo>
                    <a:pt x="395" y="717"/>
                  </a:lnTo>
                  <a:lnTo>
                    <a:pt x="395" y="717"/>
                  </a:lnTo>
                  <a:lnTo>
                    <a:pt x="395" y="719"/>
                  </a:lnTo>
                  <a:lnTo>
                    <a:pt x="395" y="721"/>
                  </a:lnTo>
                  <a:lnTo>
                    <a:pt x="395" y="723"/>
                  </a:lnTo>
                  <a:lnTo>
                    <a:pt x="395" y="725"/>
                  </a:lnTo>
                  <a:lnTo>
                    <a:pt x="393" y="729"/>
                  </a:lnTo>
                  <a:lnTo>
                    <a:pt x="393" y="729"/>
                  </a:lnTo>
                  <a:lnTo>
                    <a:pt x="393" y="731"/>
                  </a:lnTo>
                  <a:lnTo>
                    <a:pt x="397" y="729"/>
                  </a:lnTo>
                  <a:lnTo>
                    <a:pt x="397" y="731"/>
                  </a:lnTo>
                  <a:lnTo>
                    <a:pt x="399" y="731"/>
                  </a:lnTo>
                  <a:lnTo>
                    <a:pt x="399" y="731"/>
                  </a:lnTo>
                  <a:lnTo>
                    <a:pt x="399" y="733"/>
                  </a:lnTo>
                  <a:lnTo>
                    <a:pt x="401" y="735"/>
                  </a:lnTo>
                  <a:lnTo>
                    <a:pt x="401" y="735"/>
                  </a:lnTo>
                  <a:lnTo>
                    <a:pt x="403" y="737"/>
                  </a:lnTo>
                  <a:lnTo>
                    <a:pt x="403" y="737"/>
                  </a:lnTo>
                  <a:lnTo>
                    <a:pt x="407" y="737"/>
                  </a:lnTo>
                  <a:lnTo>
                    <a:pt x="407" y="740"/>
                  </a:lnTo>
                  <a:lnTo>
                    <a:pt x="407" y="740"/>
                  </a:lnTo>
                  <a:lnTo>
                    <a:pt x="409" y="740"/>
                  </a:lnTo>
                  <a:lnTo>
                    <a:pt x="409" y="742"/>
                  </a:lnTo>
                  <a:lnTo>
                    <a:pt x="409" y="742"/>
                  </a:lnTo>
                  <a:lnTo>
                    <a:pt x="407" y="744"/>
                  </a:lnTo>
                  <a:lnTo>
                    <a:pt x="407" y="744"/>
                  </a:lnTo>
                  <a:lnTo>
                    <a:pt x="407" y="746"/>
                  </a:lnTo>
                  <a:lnTo>
                    <a:pt x="407" y="748"/>
                  </a:lnTo>
                  <a:lnTo>
                    <a:pt x="407" y="750"/>
                  </a:lnTo>
                  <a:lnTo>
                    <a:pt x="407" y="750"/>
                  </a:lnTo>
                  <a:lnTo>
                    <a:pt x="409" y="750"/>
                  </a:lnTo>
                  <a:lnTo>
                    <a:pt x="409" y="750"/>
                  </a:lnTo>
                  <a:lnTo>
                    <a:pt x="411" y="750"/>
                  </a:lnTo>
                  <a:lnTo>
                    <a:pt x="413" y="748"/>
                  </a:lnTo>
                  <a:lnTo>
                    <a:pt x="413" y="746"/>
                  </a:lnTo>
                  <a:lnTo>
                    <a:pt x="416" y="746"/>
                  </a:lnTo>
                  <a:lnTo>
                    <a:pt x="418" y="748"/>
                  </a:lnTo>
                  <a:lnTo>
                    <a:pt x="420" y="750"/>
                  </a:lnTo>
                  <a:lnTo>
                    <a:pt x="420" y="752"/>
                  </a:lnTo>
                  <a:lnTo>
                    <a:pt x="420" y="754"/>
                  </a:lnTo>
                  <a:lnTo>
                    <a:pt x="420" y="756"/>
                  </a:lnTo>
                  <a:lnTo>
                    <a:pt x="420" y="758"/>
                  </a:lnTo>
                  <a:lnTo>
                    <a:pt x="420" y="760"/>
                  </a:lnTo>
                  <a:lnTo>
                    <a:pt x="420" y="763"/>
                  </a:lnTo>
                  <a:lnTo>
                    <a:pt x="422" y="763"/>
                  </a:lnTo>
                  <a:lnTo>
                    <a:pt x="420" y="765"/>
                  </a:lnTo>
                  <a:lnTo>
                    <a:pt x="420" y="767"/>
                  </a:lnTo>
                  <a:lnTo>
                    <a:pt x="420" y="769"/>
                  </a:lnTo>
                  <a:lnTo>
                    <a:pt x="424" y="769"/>
                  </a:lnTo>
                  <a:lnTo>
                    <a:pt x="426" y="769"/>
                  </a:lnTo>
                  <a:lnTo>
                    <a:pt x="428" y="771"/>
                  </a:lnTo>
                  <a:lnTo>
                    <a:pt x="428" y="771"/>
                  </a:lnTo>
                  <a:lnTo>
                    <a:pt x="436" y="769"/>
                  </a:lnTo>
                  <a:lnTo>
                    <a:pt x="439" y="769"/>
                  </a:lnTo>
                  <a:lnTo>
                    <a:pt x="439" y="769"/>
                  </a:lnTo>
                  <a:lnTo>
                    <a:pt x="441" y="771"/>
                  </a:lnTo>
                  <a:lnTo>
                    <a:pt x="443" y="775"/>
                  </a:lnTo>
                  <a:lnTo>
                    <a:pt x="447" y="779"/>
                  </a:lnTo>
                  <a:lnTo>
                    <a:pt x="447" y="779"/>
                  </a:lnTo>
                  <a:lnTo>
                    <a:pt x="449" y="779"/>
                  </a:lnTo>
                  <a:lnTo>
                    <a:pt x="449" y="779"/>
                  </a:lnTo>
                  <a:lnTo>
                    <a:pt x="449" y="779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51" y="777"/>
                  </a:lnTo>
                  <a:lnTo>
                    <a:pt x="451" y="777"/>
                  </a:lnTo>
                  <a:lnTo>
                    <a:pt x="453" y="777"/>
                  </a:lnTo>
                  <a:lnTo>
                    <a:pt x="453" y="777"/>
                  </a:lnTo>
                  <a:lnTo>
                    <a:pt x="457" y="781"/>
                  </a:lnTo>
                  <a:lnTo>
                    <a:pt x="461" y="783"/>
                  </a:lnTo>
                  <a:lnTo>
                    <a:pt x="466" y="788"/>
                  </a:lnTo>
                  <a:lnTo>
                    <a:pt x="468" y="788"/>
                  </a:lnTo>
                  <a:lnTo>
                    <a:pt x="470" y="790"/>
                  </a:lnTo>
                  <a:lnTo>
                    <a:pt x="470" y="792"/>
                  </a:lnTo>
                  <a:lnTo>
                    <a:pt x="470" y="792"/>
                  </a:lnTo>
                  <a:lnTo>
                    <a:pt x="470" y="794"/>
                  </a:lnTo>
                  <a:lnTo>
                    <a:pt x="470" y="796"/>
                  </a:lnTo>
                  <a:lnTo>
                    <a:pt x="470" y="798"/>
                  </a:lnTo>
                  <a:lnTo>
                    <a:pt x="472" y="798"/>
                  </a:lnTo>
                  <a:lnTo>
                    <a:pt x="472" y="800"/>
                  </a:lnTo>
                  <a:lnTo>
                    <a:pt x="474" y="800"/>
                  </a:lnTo>
                  <a:lnTo>
                    <a:pt x="474" y="798"/>
                  </a:lnTo>
                  <a:lnTo>
                    <a:pt x="476" y="798"/>
                  </a:lnTo>
                  <a:lnTo>
                    <a:pt x="476" y="798"/>
                  </a:lnTo>
                  <a:lnTo>
                    <a:pt x="478" y="798"/>
                  </a:lnTo>
                  <a:lnTo>
                    <a:pt x="478" y="798"/>
                  </a:lnTo>
                  <a:lnTo>
                    <a:pt x="482" y="800"/>
                  </a:lnTo>
                  <a:lnTo>
                    <a:pt x="482" y="800"/>
                  </a:lnTo>
                  <a:lnTo>
                    <a:pt x="484" y="802"/>
                  </a:lnTo>
                  <a:lnTo>
                    <a:pt x="484" y="804"/>
                  </a:lnTo>
                  <a:lnTo>
                    <a:pt x="487" y="806"/>
                  </a:lnTo>
                  <a:lnTo>
                    <a:pt x="487" y="806"/>
                  </a:lnTo>
                  <a:lnTo>
                    <a:pt x="489" y="808"/>
                  </a:lnTo>
                  <a:lnTo>
                    <a:pt x="489" y="808"/>
                  </a:lnTo>
                  <a:lnTo>
                    <a:pt x="489" y="808"/>
                  </a:lnTo>
                  <a:lnTo>
                    <a:pt x="491" y="811"/>
                  </a:lnTo>
                  <a:lnTo>
                    <a:pt x="491" y="813"/>
                  </a:lnTo>
                  <a:lnTo>
                    <a:pt x="493" y="811"/>
                  </a:lnTo>
                  <a:lnTo>
                    <a:pt x="495" y="811"/>
                  </a:lnTo>
                  <a:lnTo>
                    <a:pt x="495" y="811"/>
                  </a:lnTo>
                  <a:lnTo>
                    <a:pt x="497" y="808"/>
                  </a:lnTo>
                  <a:lnTo>
                    <a:pt x="497" y="808"/>
                  </a:lnTo>
                  <a:lnTo>
                    <a:pt x="499" y="808"/>
                  </a:lnTo>
                  <a:lnTo>
                    <a:pt x="501" y="808"/>
                  </a:lnTo>
                  <a:lnTo>
                    <a:pt x="503" y="811"/>
                  </a:lnTo>
                  <a:lnTo>
                    <a:pt x="503" y="811"/>
                  </a:lnTo>
                  <a:lnTo>
                    <a:pt x="505" y="811"/>
                  </a:lnTo>
                  <a:lnTo>
                    <a:pt x="514" y="806"/>
                  </a:lnTo>
                  <a:lnTo>
                    <a:pt x="520" y="804"/>
                  </a:lnTo>
                  <a:lnTo>
                    <a:pt x="526" y="800"/>
                  </a:lnTo>
                  <a:lnTo>
                    <a:pt x="530" y="798"/>
                  </a:lnTo>
                  <a:lnTo>
                    <a:pt x="530" y="798"/>
                  </a:lnTo>
                  <a:lnTo>
                    <a:pt x="530" y="796"/>
                  </a:lnTo>
                  <a:lnTo>
                    <a:pt x="528" y="796"/>
                  </a:lnTo>
                  <a:lnTo>
                    <a:pt x="528" y="794"/>
                  </a:lnTo>
                  <a:lnTo>
                    <a:pt x="526" y="794"/>
                  </a:lnTo>
                  <a:lnTo>
                    <a:pt x="526" y="792"/>
                  </a:lnTo>
                  <a:lnTo>
                    <a:pt x="524" y="792"/>
                  </a:lnTo>
                  <a:lnTo>
                    <a:pt x="524" y="792"/>
                  </a:lnTo>
                  <a:lnTo>
                    <a:pt x="522" y="792"/>
                  </a:lnTo>
                  <a:lnTo>
                    <a:pt x="520" y="792"/>
                  </a:lnTo>
                  <a:lnTo>
                    <a:pt x="518" y="790"/>
                  </a:lnTo>
                  <a:lnTo>
                    <a:pt x="514" y="790"/>
                  </a:lnTo>
                  <a:lnTo>
                    <a:pt x="514" y="790"/>
                  </a:lnTo>
                  <a:lnTo>
                    <a:pt x="512" y="790"/>
                  </a:lnTo>
                  <a:lnTo>
                    <a:pt x="512" y="788"/>
                  </a:lnTo>
                  <a:lnTo>
                    <a:pt x="512" y="788"/>
                  </a:lnTo>
                  <a:lnTo>
                    <a:pt x="512" y="785"/>
                  </a:lnTo>
                  <a:lnTo>
                    <a:pt x="512" y="785"/>
                  </a:lnTo>
                  <a:lnTo>
                    <a:pt x="514" y="777"/>
                  </a:lnTo>
                  <a:lnTo>
                    <a:pt x="516" y="777"/>
                  </a:lnTo>
                  <a:lnTo>
                    <a:pt x="522" y="771"/>
                  </a:lnTo>
                  <a:lnTo>
                    <a:pt x="524" y="769"/>
                  </a:lnTo>
                  <a:lnTo>
                    <a:pt x="528" y="767"/>
                  </a:lnTo>
                  <a:lnTo>
                    <a:pt x="530" y="767"/>
                  </a:lnTo>
                  <a:lnTo>
                    <a:pt x="537" y="763"/>
                  </a:lnTo>
                  <a:lnTo>
                    <a:pt x="539" y="763"/>
                  </a:lnTo>
                  <a:lnTo>
                    <a:pt x="541" y="763"/>
                  </a:lnTo>
                  <a:lnTo>
                    <a:pt x="541" y="763"/>
                  </a:lnTo>
                  <a:lnTo>
                    <a:pt x="545" y="758"/>
                  </a:lnTo>
                  <a:lnTo>
                    <a:pt x="545" y="758"/>
                  </a:lnTo>
                  <a:lnTo>
                    <a:pt x="547" y="756"/>
                  </a:lnTo>
                  <a:lnTo>
                    <a:pt x="547" y="754"/>
                  </a:lnTo>
                  <a:lnTo>
                    <a:pt x="549" y="750"/>
                  </a:lnTo>
                  <a:lnTo>
                    <a:pt x="549" y="748"/>
                  </a:lnTo>
                  <a:lnTo>
                    <a:pt x="549" y="748"/>
                  </a:lnTo>
                  <a:lnTo>
                    <a:pt x="551" y="746"/>
                  </a:lnTo>
                  <a:lnTo>
                    <a:pt x="551" y="746"/>
                  </a:lnTo>
                  <a:lnTo>
                    <a:pt x="553" y="744"/>
                  </a:lnTo>
                  <a:lnTo>
                    <a:pt x="553" y="742"/>
                  </a:lnTo>
                  <a:lnTo>
                    <a:pt x="553" y="740"/>
                  </a:lnTo>
                  <a:lnTo>
                    <a:pt x="553" y="737"/>
                  </a:lnTo>
                  <a:lnTo>
                    <a:pt x="553" y="733"/>
                  </a:lnTo>
                  <a:lnTo>
                    <a:pt x="551" y="731"/>
                  </a:lnTo>
                  <a:lnTo>
                    <a:pt x="549" y="729"/>
                  </a:lnTo>
                  <a:lnTo>
                    <a:pt x="549" y="727"/>
                  </a:lnTo>
                  <a:lnTo>
                    <a:pt x="549" y="725"/>
                  </a:lnTo>
                  <a:lnTo>
                    <a:pt x="549" y="723"/>
                  </a:lnTo>
                  <a:lnTo>
                    <a:pt x="549" y="719"/>
                  </a:lnTo>
                  <a:lnTo>
                    <a:pt x="553" y="706"/>
                  </a:lnTo>
                  <a:lnTo>
                    <a:pt x="555" y="704"/>
                  </a:lnTo>
                  <a:lnTo>
                    <a:pt x="555" y="704"/>
                  </a:lnTo>
                  <a:lnTo>
                    <a:pt x="555" y="702"/>
                  </a:lnTo>
                  <a:lnTo>
                    <a:pt x="555" y="702"/>
                  </a:lnTo>
                  <a:lnTo>
                    <a:pt x="555" y="700"/>
                  </a:lnTo>
                  <a:lnTo>
                    <a:pt x="553" y="700"/>
                  </a:lnTo>
                  <a:lnTo>
                    <a:pt x="551" y="698"/>
                  </a:lnTo>
                  <a:lnTo>
                    <a:pt x="551" y="696"/>
                  </a:lnTo>
                  <a:lnTo>
                    <a:pt x="549" y="696"/>
                  </a:lnTo>
                  <a:lnTo>
                    <a:pt x="549" y="694"/>
                  </a:lnTo>
                  <a:lnTo>
                    <a:pt x="549" y="692"/>
                  </a:lnTo>
                  <a:lnTo>
                    <a:pt x="547" y="689"/>
                  </a:lnTo>
                  <a:lnTo>
                    <a:pt x="547" y="683"/>
                  </a:lnTo>
                  <a:lnTo>
                    <a:pt x="547" y="681"/>
                  </a:lnTo>
                  <a:lnTo>
                    <a:pt x="547" y="681"/>
                  </a:lnTo>
                  <a:lnTo>
                    <a:pt x="545" y="679"/>
                  </a:lnTo>
                  <a:lnTo>
                    <a:pt x="543" y="679"/>
                  </a:lnTo>
                  <a:lnTo>
                    <a:pt x="541" y="677"/>
                  </a:lnTo>
                  <a:lnTo>
                    <a:pt x="539" y="677"/>
                  </a:lnTo>
                  <a:lnTo>
                    <a:pt x="535" y="677"/>
                  </a:lnTo>
                  <a:lnTo>
                    <a:pt x="535" y="677"/>
                  </a:lnTo>
                  <a:lnTo>
                    <a:pt x="533" y="677"/>
                  </a:lnTo>
                  <a:lnTo>
                    <a:pt x="533" y="677"/>
                  </a:lnTo>
                  <a:lnTo>
                    <a:pt x="533" y="675"/>
                  </a:lnTo>
                  <a:lnTo>
                    <a:pt x="535" y="675"/>
                  </a:lnTo>
                  <a:lnTo>
                    <a:pt x="535" y="673"/>
                  </a:lnTo>
                  <a:lnTo>
                    <a:pt x="535" y="671"/>
                  </a:lnTo>
                  <a:lnTo>
                    <a:pt x="535" y="669"/>
                  </a:lnTo>
                  <a:lnTo>
                    <a:pt x="535" y="669"/>
                  </a:lnTo>
                  <a:lnTo>
                    <a:pt x="537" y="666"/>
                  </a:lnTo>
                  <a:lnTo>
                    <a:pt x="541" y="662"/>
                  </a:lnTo>
                  <a:lnTo>
                    <a:pt x="543" y="660"/>
                  </a:lnTo>
                  <a:lnTo>
                    <a:pt x="543" y="658"/>
                  </a:lnTo>
                  <a:lnTo>
                    <a:pt x="543" y="656"/>
                  </a:lnTo>
                  <a:lnTo>
                    <a:pt x="543" y="654"/>
                  </a:lnTo>
                  <a:lnTo>
                    <a:pt x="541" y="654"/>
                  </a:lnTo>
                  <a:lnTo>
                    <a:pt x="530" y="652"/>
                  </a:lnTo>
                  <a:lnTo>
                    <a:pt x="530" y="650"/>
                  </a:lnTo>
                  <a:lnTo>
                    <a:pt x="530" y="650"/>
                  </a:lnTo>
                  <a:lnTo>
                    <a:pt x="530" y="648"/>
                  </a:lnTo>
                  <a:lnTo>
                    <a:pt x="530" y="648"/>
                  </a:lnTo>
                  <a:lnTo>
                    <a:pt x="530" y="646"/>
                  </a:lnTo>
                  <a:lnTo>
                    <a:pt x="535" y="641"/>
                  </a:lnTo>
                  <a:lnTo>
                    <a:pt x="537" y="633"/>
                  </a:lnTo>
                  <a:lnTo>
                    <a:pt x="537" y="631"/>
                  </a:lnTo>
                  <a:lnTo>
                    <a:pt x="537" y="629"/>
                  </a:lnTo>
                  <a:lnTo>
                    <a:pt x="537" y="629"/>
                  </a:lnTo>
                  <a:lnTo>
                    <a:pt x="537" y="625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39" y="621"/>
                  </a:lnTo>
                  <a:lnTo>
                    <a:pt x="539" y="621"/>
                  </a:lnTo>
                  <a:lnTo>
                    <a:pt x="539" y="623"/>
                  </a:lnTo>
                  <a:lnTo>
                    <a:pt x="539" y="625"/>
                  </a:lnTo>
                  <a:lnTo>
                    <a:pt x="541" y="625"/>
                  </a:lnTo>
                  <a:lnTo>
                    <a:pt x="541" y="627"/>
                  </a:lnTo>
                  <a:lnTo>
                    <a:pt x="543" y="627"/>
                  </a:lnTo>
                  <a:lnTo>
                    <a:pt x="543" y="629"/>
                  </a:lnTo>
                  <a:lnTo>
                    <a:pt x="545" y="631"/>
                  </a:lnTo>
                  <a:lnTo>
                    <a:pt x="545" y="631"/>
                  </a:lnTo>
                  <a:lnTo>
                    <a:pt x="547" y="633"/>
                  </a:lnTo>
                  <a:lnTo>
                    <a:pt x="547" y="633"/>
                  </a:lnTo>
                  <a:lnTo>
                    <a:pt x="551" y="633"/>
                  </a:lnTo>
                  <a:lnTo>
                    <a:pt x="553" y="633"/>
                  </a:lnTo>
                  <a:lnTo>
                    <a:pt x="553" y="631"/>
                  </a:lnTo>
                  <a:lnTo>
                    <a:pt x="555" y="631"/>
                  </a:lnTo>
                  <a:lnTo>
                    <a:pt x="555" y="629"/>
                  </a:lnTo>
                  <a:lnTo>
                    <a:pt x="555" y="627"/>
                  </a:lnTo>
                  <a:lnTo>
                    <a:pt x="555" y="627"/>
                  </a:lnTo>
                  <a:lnTo>
                    <a:pt x="555" y="625"/>
                  </a:lnTo>
                  <a:lnTo>
                    <a:pt x="555" y="623"/>
                  </a:lnTo>
                  <a:lnTo>
                    <a:pt x="558" y="621"/>
                  </a:lnTo>
                  <a:lnTo>
                    <a:pt x="558" y="621"/>
                  </a:lnTo>
                  <a:lnTo>
                    <a:pt x="558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553" y="618"/>
                  </a:lnTo>
                  <a:lnTo>
                    <a:pt x="553" y="618"/>
                  </a:lnTo>
                  <a:lnTo>
                    <a:pt x="551" y="618"/>
                  </a:lnTo>
                  <a:lnTo>
                    <a:pt x="551" y="618"/>
                  </a:lnTo>
                  <a:lnTo>
                    <a:pt x="549" y="618"/>
                  </a:lnTo>
                  <a:lnTo>
                    <a:pt x="547" y="618"/>
                  </a:lnTo>
                  <a:lnTo>
                    <a:pt x="545" y="618"/>
                  </a:lnTo>
                  <a:lnTo>
                    <a:pt x="543" y="618"/>
                  </a:lnTo>
                  <a:lnTo>
                    <a:pt x="543" y="618"/>
                  </a:lnTo>
                  <a:lnTo>
                    <a:pt x="543" y="616"/>
                  </a:lnTo>
                  <a:lnTo>
                    <a:pt x="543" y="614"/>
                  </a:lnTo>
                  <a:lnTo>
                    <a:pt x="543" y="612"/>
                  </a:lnTo>
                  <a:lnTo>
                    <a:pt x="543" y="610"/>
                  </a:lnTo>
                  <a:lnTo>
                    <a:pt x="543" y="610"/>
                  </a:lnTo>
                  <a:lnTo>
                    <a:pt x="541" y="604"/>
                  </a:lnTo>
                  <a:lnTo>
                    <a:pt x="541" y="604"/>
                  </a:lnTo>
                  <a:lnTo>
                    <a:pt x="541" y="602"/>
                  </a:lnTo>
                  <a:lnTo>
                    <a:pt x="543" y="602"/>
                  </a:lnTo>
                  <a:lnTo>
                    <a:pt x="545" y="604"/>
                  </a:lnTo>
                  <a:lnTo>
                    <a:pt x="547" y="604"/>
                  </a:lnTo>
                  <a:lnTo>
                    <a:pt x="549" y="606"/>
                  </a:lnTo>
                  <a:lnTo>
                    <a:pt x="549" y="606"/>
                  </a:lnTo>
                  <a:lnTo>
                    <a:pt x="549" y="608"/>
                  </a:lnTo>
                  <a:lnTo>
                    <a:pt x="551" y="608"/>
                  </a:lnTo>
                  <a:lnTo>
                    <a:pt x="551" y="608"/>
                  </a:lnTo>
                  <a:lnTo>
                    <a:pt x="555" y="610"/>
                  </a:lnTo>
                  <a:lnTo>
                    <a:pt x="555" y="610"/>
                  </a:lnTo>
                  <a:lnTo>
                    <a:pt x="558" y="610"/>
                  </a:lnTo>
                  <a:lnTo>
                    <a:pt x="560" y="610"/>
                  </a:lnTo>
                  <a:lnTo>
                    <a:pt x="560" y="610"/>
                  </a:lnTo>
                  <a:lnTo>
                    <a:pt x="562" y="610"/>
                  </a:lnTo>
                  <a:lnTo>
                    <a:pt x="564" y="606"/>
                  </a:lnTo>
                  <a:lnTo>
                    <a:pt x="564" y="606"/>
                  </a:lnTo>
                  <a:lnTo>
                    <a:pt x="564" y="606"/>
                  </a:lnTo>
                  <a:lnTo>
                    <a:pt x="566" y="608"/>
                  </a:lnTo>
                  <a:lnTo>
                    <a:pt x="568" y="608"/>
                  </a:lnTo>
                  <a:lnTo>
                    <a:pt x="568" y="608"/>
                  </a:lnTo>
                  <a:lnTo>
                    <a:pt x="568" y="608"/>
                  </a:lnTo>
                  <a:lnTo>
                    <a:pt x="568" y="606"/>
                  </a:lnTo>
                  <a:lnTo>
                    <a:pt x="570" y="606"/>
                  </a:lnTo>
                  <a:lnTo>
                    <a:pt x="570" y="604"/>
                  </a:lnTo>
                  <a:lnTo>
                    <a:pt x="570" y="602"/>
                  </a:lnTo>
                  <a:lnTo>
                    <a:pt x="568" y="598"/>
                  </a:lnTo>
                  <a:lnTo>
                    <a:pt x="568" y="598"/>
                  </a:lnTo>
                  <a:lnTo>
                    <a:pt x="570" y="598"/>
                  </a:lnTo>
                  <a:lnTo>
                    <a:pt x="570" y="595"/>
                  </a:lnTo>
                  <a:lnTo>
                    <a:pt x="570" y="595"/>
                  </a:lnTo>
                  <a:lnTo>
                    <a:pt x="572" y="593"/>
                  </a:lnTo>
                  <a:lnTo>
                    <a:pt x="572" y="593"/>
                  </a:lnTo>
                  <a:lnTo>
                    <a:pt x="572" y="593"/>
                  </a:lnTo>
                  <a:lnTo>
                    <a:pt x="572" y="591"/>
                  </a:lnTo>
                  <a:lnTo>
                    <a:pt x="572" y="591"/>
                  </a:lnTo>
                  <a:lnTo>
                    <a:pt x="572" y="591"/>
                  </a:lnTo>
                  <a:lnTo>
                    <a:pt x="574" y="591"/>
                  </a:lnTo>
                  <a:lnTo>
                    <a:pt x="574" y="589"/>
                  </a:lnTo>
                  <a:lnTo>
                    <a:pt x="581" y="591"/>
                  </a:lnTo>
                  <a:lnTo>
                    <a:pt x="583" y="591"/>
                  </a:lnTo>
                  <a:lnTo>
                    <a:pt x="587" y="589"/>
                  </a:lnTo>
                  <a:lnTo>
                    <a:pt x="591" y="589"/>
                  </a:lnTo>
                  <a:lnTo>
                    <a:pt x="591" y="589"/>
                  </a:lnTo>
                  <a:lnTo>
                    <a:pt x="591" y="589"/>
                  </a:lnTo>
                  <a:lnTo>
                    <a:pt x="593" y="589"/>
                  </a:lnTo>
                  <a:lnTo>
                    <a:pt x="593" y="589"/>
                  </a:lnTo>
                  <a:lnTo>
                    <a:pt x="591" y="591"/>
                  </a:lnTo>
                  <a:lnTo>
                    <a:pt x="591" y="591"/>
                  </a:lnTo>
                  <a:lnTo>
                    <a:pt x="589" y="595"/>
                  </a:lnTo>
                  <a:lnTo>
                    <a:pt x="589" y="598"/>
                  </a:lnTo>
                  <a:lnTo>
                    <a:pt x="589" y="598"/>
                  </a:lnTo>
                  <a:lnTo>
                    <a:pt x="589" y="598"/>
                  </a:lnTo>
                  <a:lnTo>
                    <a:pt x="591" y="600"/>
                  </a:lnTo>
                  <a:lnTo>
                    <a:pt x="591" y="602"/>
                  </a:lnTo>
                  <a:lnTo>
                    <a:pt x="591" y="602"/>
                  </a:lnTo>
                  <a:lnTo>
                    <a:pt x="591" y="604"/>
                  </a:lnTo>
                  <a:lnTo>
                    <a:pt x="591" y="604"/>
                  </a:lnTo>
                  <a:lnTo>
                    <a:pt x="589" y="604"/>
                  </a:lnTo>
                  <a:lnTo>
                    <a:pt x="589" y="604"/>
                  </a:lnTo>
                  <a:lnTo>
                    <a:pt x="587" y="602"/>
                  </a:lnTo>
                  <a:lnTo>
                    <a:pt x="585" y="602"/>
                  </a:lnTo>
                  <a:lnTo>
                    <a:pt x="585" y="602"/>
                  </a:lnTo>
                  <a:lnTo>
                    <a:pt x="585" y="602"/>
                  </a:lnTo>
                  <a:lnTo>
                    <a:pt x="585" y="604"/>
                  </a:lnTo>
                  <a:lnTo>
                    <a:pt x="585" y="604"/>
                  </a:lnTo>
                  <a:lnTo>
                    <a:pt x="585" y="606"/>
                  </a:lnTo>
                  <a:lnTo>
                    <a:pt x="585" y="606"/>
                  </a:lnTo>
                  <a:lnTo>
                    <a:pt x="587" y="608"/>
                  </a:lnTo>
                  <a:lnTo>
                    <a:pt x="589" y="608"/>
                  </a:lnTo>
                  <a:lnTo>
                    <a:pt x="591" y="608"/>
                  </a:lnTo>
                  <a:lnTo>
                    <a:pt x="595" y="608"/>
                  </a:lnTo>
                  <a:lnTo>
                    <a:pt x="599" y="606"/>
                  </a:lnTo>
                  <a:lnTo>
                    <a:pt x="599" y="606"/>
                  </a:lnTo>
                  <a:lnTo>
                    <a:pt x="599" y="606"/>
                  </a:lnTo>
                  <a:lnTo>
                    <a:pt x="601" y="606"/>
                  </a:lnTo>
                  <a:lnTo>
                    <a:pt x="599" y="608"/>
                  </a:lnTo>
                  <a:lnTo>
                    <a:pt x="599" y="608"/>
                  </a:lnTo>
                  <a:lnTo>
                    <a:pt x="599" y="610"/>
                  </a:lnTo>
                  <a:lnTo>
                    <a:pt x="597" y="610"/>
                  </a:lnTo>
                  <a:lnTo>
                    <a:pt x="597" y="612"/>
                  </a:lnTo>
                  <a:lnTo>
                    <a:pt x="595" y="612"/>
                  </a:lnTo>
                  <a:lnTo>
                    <a:pt x="593" y="612"/>
                  </a:lnTo>
                  <a:lnTo>
                    <a:pt x="591" y="612"/>
                  </a:lnTo>
                  <a:lnTo>
                    <a:pt x="589" y="612"/>
                  </a:lnTo>
                  <a:lnTo>
                    <a:pt x="587" y="612"/>
                  </a:lnTo>
                  <a:lnTo>
                    <a:pt x="587" y="612"/>
                  </a:lnTo>
                  <a:lnTo>
                    <a:pt x="585" y="612"/>
                  </a:lnTo>
                  <a:lnTo>
                    <a:pt x="583" y="610"/>
                  </a:lnTo>
                  <a:lnTo>
                    <a:pt x="581" y="608"/>
                  </a:lnTo>
                  <a:lnTo>
                    <a:pt x="581" y="608"/>
                  </a:lnTo>
                  <a:lnTo>
                    <a:pt x="578" y="606"/>
                  </a:lnTo>
                  <a:lnTo>
                    <a:pt x="578" y="608"/>
                  </a:lnTo>
                  <a:lnTo>
                    <a:pt x="578" y="608"/>
                  </a:lnTo>
                  <a:lnTo>
                    <a:pt x="578" y="608"/>
                  </a:lnTo>
                  <a:lnTo>
                    <a:pt x="578" y="610"/>
                  </a:lnTo>
                  <a:lnTo>
                    <a:pt x="581" y="612"/>
                  </a:lnTo>
                  <a:lnTo>
                    <a:pt x="581" y="614"/>
                  </a:lnTo>
                  <a:lnTo>
                    <a:pt x="581" y="614"/>
                  </a:lnTo>
                  <a:lnTo>
                    <a:pt x="581" y="616"/>
                  </a:lnTo>
                  <a:lnTo>
                    <a:pt x="581" y="616"/>
                  </a:lnTo>
                  <a:lnTo>
                    <a:pt x="578" y="618"/>
                  </a:lnTo>
                  <a:lnTo>
                    <a:pt x="576" y="621"/>
                  </a:lnTo>
                  <a:lnTo>
                    <a:pt x="576" y="623"/>
                  </a:lnTo>
                  <a:lnTo>
                    <a:pt x="576" y="623"/>
                  </a:lnTo>
                  <a:lnTo>
                    <a:pt x="578" y="625"/>
                  </a:lnTo>
                  <a:lnTo>
                    <a:pt x="578" y="625"/>
                  </a:lnTo>
                  <a:lnTo>
                    <a:pt x="581" y="627"/>
                  </a:lnTo>
                  <a:lnTo>
                    <a:pt x="583" y="627"/>
                  </a:lnTo>
                  <a:lnTo>
                    <a:pt x="585" y="627"/>
                  </a:lnTo>
                  <a:lnTo>
                    <a:pt x="587" y="627"/>
                  </a:lnTo>
                  <a:lnTo>
                    <a:pt x="591" y="627"/>
                  </a:lnTo>
                  <a:lnTo>
                    <a:pt x="593" y="627"/>
                  </a:lnTo>
                  <a:lnTo>
                    <a:pt x="599" y="629"/>
                  </a:lnTo>
                  <a:lnTo>
                    <a:pt x="601" y="629"/>
                  </a:lnTo>
                  <a:lnTo>
                    <a:pt x="606" y="629"/>
                  </a:lnTo>
                  <a:lnTo>
                    <a:pt x="614" y="627"/>
                  </a:lnTo>
                  <a:lnTo>
                    <a:pt x="620" y="625"/>
                  </a:lnTo>
                  <a:lnTo>
                    <a:pt x="624" y="625"/>
                  </a:lnTo>
                  <a:lnTo>
                    <a:pt x="633" y="621"/>
                  </a:lnTo>
                  <a:lnTo>
                    <a:pt x="633" y="621"/>
                  </a:lnTo>
                  <a:lnTo>
                    <a:pt x="635" y="621"/>
                  </a:lnTo>
                  <a:lnTo>
                    <a:pt x="637" y="621"/>
                  </a:lnTo>
                  <a:lnTo>
                    <a:pt x="637" y="621"/>
                  </a:lnTo>
                  <a:lnTo>
                    <a:pt x="639" y="623"/>
                  </a:lnTo>
                  <a:lnTo>
                    <a:pt x="641" y="627"/>
                  </a:lnTo>
                  <a:lnTo>
                    <a:pt x="641" y="629"/>
                  </a:lnTo>
                  <a:lnTo>
                    <a:pt x="641" y="631"/>
                  </a:lnTo>
                  <a:lnTo>
                    <a:pt x="641" y="631"/>
                  </a:lnTo>
                  <a:lnTo>
                    <a:pt x="641" y="633"/>
                  </a:lnTo>
                  <a:lnTo>
                    <a:pt x="643" y="633"/>
                  </a:lnTo>
                  <a:lnTo>
                    <a:pt x="645" y="635"/>
                  </a:lnTo>
                  <a:lnTo>
                    <a:pt x="647" y="639"/>
                  </a:lnTo>
                  <a:lnTo>
                    <a:pt x="647" y="650"/>
                  </a:lnTo>
                  <a:lnTo>
                    <a:pt x="647" y="650"/>
                  </a:lnTo>
                  <a:lnTo>
                    <a:pt x="647" y="652"/>
                  </a:lnTo>
                  <a:lnTo>
                    <a:pt x="647" y="652"/>
                  </a:lnTo>
                  <a:lnTo>
                    <a:pt x="647" y="654"/>
                  </a:lnTo>
                  <a:lnTo>
                    <a:pt x="645" y="654"/>
                  </a:lnTo>
                  <a:lnTo>
                    <a:pt x="643" y="654"/>
                  </a:lnTo>
                  <a:lnTo>
                    <a:pt x="643" y="654"/>
                  </a:lnTo>
                  <a:lnTo>
                    <a:pt x="639" y="652"/>
                  </a:lnTo>
                  <a:lnTo>
                    <a:pt x="637" y="652"/>
                  </a:lnTo>
                  <a:lnTo>
                    <a:pt x="637" y="652"/>
                  </a:lnTo>
                  <a:lnTo>
                    <a:pt x="635" y="652"/>
                  </a:lnTo>
                  <a:lnTo>
                    <a:pt x="635" y="654"/>
                  </a:lnTo>
                  <a:lnTo>
                    <a:pt x="633" y="658"/>
                  </a:lnTo>
                  <a:lnTo>
                    <a:pt x="633" y="660"/>
                  </a:lnTo>
                  <a:lnTo>
                    <a:pt x="635" y="660"/>
                  </a:lnTo>
                  <a:lnTo>
                    <a:pt x="635" y="662"/>
                  </a:lnTo>
                  <a:lnTo>
                    <a:pt x="635" y="666"/>
                  </a:lnTo>
                  <a:lnTo>
                    <a:pt x="635" y="669"/>
                  </a:lnTo>
                  <a:lnTo>
                    <a:pt x="637" y="669"/>
                  </a:lnTo>
                  <a:lnTo>
                    <a:pt x="637" y="671"/>
                  </a:lnTo>
                  <a:lnTo>
                    <a:pt x="639" y="671"/>
                  </a:lnTo>
                  <a:lnTo>
                    <a:pt x="639" y="671"/>
                  </a:lnTo>
                  <a:lnTo>
                    <a:pt x="639" y="671"/>
                  </a:lnTo>
                  <a:lnTo>
                    <a:pt x="641" y="673"/>
                  </a:lnTo>
                  <a:lnTo>
                    <a:pt x="641" y="675"/>
                  </a:lnTo>
                  <a:lnTo>
                    <a:pt x="641" y="677"/>
                  </a:lnTo>
                  <a:lnTo>
                    <a:pt x="639" y="679"/>
                  </a:lnTo>
                  <a:lnTo>
                    <a:pt x="637" y="683"/>
                  </a:lnTo>
                  <a:lnTo>
                    <a:pt x="635" y="685"/>
                  </a:lnTo>
                  <a:lnTo>
                    <a:pt x="635" y="687"/>
                  </a:lnTo>
                  <a:lnTo>
                    <a:pt x="635" y="689"/>
                  </a:lnTo>
                  <a:lnTo>
                    <a:pt x="637" y="692"/>
                  </a:lnTo>
                  <a:lnTo>
                    <a:pt x="641" y="694"/>
                  </a:lnTo>
                  <a:lnTo>
                    <a:pt x="641" y="694"/>
                  </a:lnTo>
                  <a:lnTo>
                    <a:pt x="641" y="696"/>
                  </a:lnTo>
                  <a:lnTo>
                    <a:pt x="639" y="698"/>
                  </a:lnTo>
                  <a:lnTo>
                    <a:pt x="637" y="700"/>
                  </a:lnTo>
                  <a:lnTo>
                    <a:pt x="635" y="702"/>
                  </a:lnTo>
                  <a:lnTo>
                    <a:pt x="635" y="704"/>
                  </a:lnTo>
                  <a:lnTo>
                    <a:pt x="635" y="706"/>
                  </a:lnTo>
                  <a:lnTo>
                    <a:pt x="633" y="706"/>
                  </a:lnTo>
                  <a:lnTo>
                    <a:pt x="633" y="706"/>
                  </a:lnTo>
                  <a:lnTo>
                    <a:pt x="633" y="706"/>
                  </a:lnTo>
                  <a:lnTo>
                    <a:pt x="631" y="706"/>
                  </a:lnTo>
                  <a:lnTo>
                    <a:pt x="629" y="704"/>
                  </a:lnTo>
                  <a:lnTo>
                    <a:pt x="629" y="704"/>
                  </a:lnTo>
                  <a:lnTo>
                    <a:pt x="627" y="704"/>
                  </a:lnTo>
                  <a:lnTo>
                    <a:pt x="624" y="706"/>
                  </a:lnTo>
                  <a:lnTo>
                    <a:pt x="624" y="706"/>
                  </a:lnTo>
                  <a:lnTo>
                    <a:pt x="622" y="706"/>
                  </a:lnTo>
                  <a:lnTo>
                    <a:pt x="620" y="706"/>
                  </a:lnTo>
                  <a:lnTo>
                    <a:pt x="620" y="706"/>
                  </a:lnTo>
                  <a:lnTo>
                    <a:pt x="618" y="704"/>
                  </a:lnTo>
                  <a:lnTo>
                    <a:pt x="618" y="704"/>
                  </a:lnTo>
                  <a:lnTo>
                    <a:pt x="616" y="704"/>
                  </a:lnTo>
                  <a:lnTo>
                    <a:pt x="614" y="702"/>
                  </a:lnTo>
                  <a:lnTo>
                    <a:pt x="614" y="702"/>
                  </a:lnTo>
                  <a:lnTo>
                    <a:pt x="612" y="702"/>
                  </a:lnTo>
                  <a:lnTo>
                    <a:pt x="612" y="702"/>
                  </a:lnTo>
                  <a:lnTo>
                    <a:pt x="612" y="702"/>
                  </a:lnTo>
                  <a:lnTo>
                    <a:pt x="610" y="704"/>
                  </a:lnTo>
                  <a:lnTo>
                    <a:pt x="608" y="708"/>
                  </a:lnTo>
                  <a:lnTo>
                    <a:pt x="608" y="708"/>
                  </a:lnTo>
                  <a:lnTo>
                    <a:pt x="610" y="712"/>
                  </a:lnTo>
                  <a:lnTo>
                    <a:pt x="610" y="714"/>
                  </a:lnTo>
                  <a:lnTo>
                    <a:pt x="610" y="717"/>
                  </a:lnTo>
                  <a:lnTo>
                    <a:pt x="612" y="717"/>
                  </a:lnTo>
                  <a:lnTo>
                    <a:pt x="618" y="721"/>
                  </a:lnTo>
                  <a:lnTo>
                    <a:pt x="618" y="721"/>
                  </a:lnTo>
                  <a:lnTo>
                    <a:pt x="618" y="723"/>
                  </a:lnTo>
                  <a:lnTo>
                    <a:pt x="618" y="725"/>
                  </a:lnTo>
                  <a:lnTo>
                    <a:pt x="620" y="727"/>
                  </a:lnTo>
                  <a:lnTo>
                    <a:pt x="624" y="727"/>
                  </a:lnTo>
                  <a:lnTo>
                    <a:pt x="624" y="727"/>
                  </a:lnTo>
                  <a:lnTo>
                    <a:pt x="627" y="727"/>
                  </a:lnTo>
                  <a:lnTo>
                    <a:pt x="629" y="729"/>
                  </a:lnTo>
                  <a:lnTo>
                    <a:pt x="629" y="729"/>
                  </a:lnTo>
                  <a:lnTo>
                    <a:pt x="631" y="729"/>
                  </a:lnTo>
                  <a:lnTo>
                    <a:pt x="631" y="729"/>
                  </a:lnTo>
                  <a:lnTo>
                    <a:pt x="631" y="727"/>
                  </a:lnTo>
                  <a:lnTo>
                    <a:pt x="631" y="727"/>
                  </a:lnTo>
                  <a:lnTo>
                    <a:pt x="631" y="725"/>
                  </a:lnTo>
                  <a:lnTo>
                    <a:pt x="633" y="723"/>
                  </a:lnTo>
                  <a:lnTo>
                    <a:pt x="633" y="721"/>
                  </a:lnTo>
                  <a:lnTo>
                    <a:pt x="633" y="721"/>
                  </a:lnTo>
                  <a:lnTo>
                    <a:pt x="633" y="717"/>
                  </a:lnTo>
                  <a:lnTo>
                    <a:pt x="633" y="717"/>
                  </a:lnTo>
                  <a:lnTo>
                    <a:pt x="633" y="717"/>
                  </a:lnTo>
                  <a:lnTo>
                    <a:pt x="633" y="717"/>
                  </a:lnTo>
                  <a:lnTo>
                    <a:pt x="635" y="717"/>
                  </a:lnTo>
                  <a:lnTo>
                    <a:pt x="635" y="717"/>
                  </a:lnTo>
                  <a:lnTo>
                    <a:pt x="637" y="717"/>
                  </a:lnTo>
                  <a:lnTo>
                    <a:pt x="637" y="719"/>
                  </a:lnTo>
                  <a:lnTo>
                    <a:pt x="637" y="719"/>
                  </a:lnTo>
                  <a:lnTo>
                    <a:pt x="639" y="719"/>
                  </a:lnTo>
                  <a:lnTo>
                    <a:pt x="641" y="719"/>
                  </a:lnTo>
                  <a:lnTo>
                    <a:pt x="645" y="717"/>
                  </a:lnTo>
                  <a:lnTo>
                    <a:pt x="649" y="714"/>
                  </a:lnTo>
                  <a:lnTo>
                    <a:pt x="658" y="710"/>
                  </a:lnTo>
                  <a:lnTo>
                    <a:pt x="660" y="710"/>
                  </a:lnTo>
                  <a:lnTo>
                    <a:pt x="660" y="708"/>
                  </a:lnTo>
                  <a:lnTo>
                    <a:pt x="660" y="708"/>
                  </a:lnTo>
                  <a:lnTo>
                    <a:pt x="660" y="706"/>
                  </a:lnTo>
                  <a:lnTo>
                    <a:pt x="660" y="706"/>
                  </a:lnTo>
                  <a:lnTo>
                    <a:pt x="660" y="706"/>
                  </a:lnTo>
                  <a:lnTo>
                    <a:pt x="660" y="706"/>
                  </a:lnTo>
                  <a:lnTo>
                    <a:pt x="660" y="704"/>
                  </a:lnTo>
                  <a:lnTo>
                    <a:pt x="658" y="704"/>
                  </a:lnTo>
                  <a:lnTo>
                    <a:pt x="660" y="702"/>
                  </a:lnTo>
                  <a:lnTo>
                    <a:pt x="660" y="700"/>
                  </a:lnTo>
                  <a:lnTo>
                    <a:pt x="668" y="696"/>
                  </a:lnTo>
                  <a:lnTo>
                    <a:pt x="672" y="692"/>
                  </a:lnTo>
                  <a:lnTo>
                    <a:pt x="672" y="689"/>
                  </a:lnTo>
                  <a:lnTo>
                    <a:pt x="672" y="689"/>
                  </a:lnTo>
                  <a:lnTo>
                    <a:pt x="672" y="685"/>
                  </a:lnTo>
                  <a:lnTo>
                    <a:pt x="672" y="685"/>
                  </a:lnTo>
                  <a:lnTo>
                    <a:pt x="672" y="681"/>
                  </a:lnTo>
                  <a:lnTo>
                    <a:pt x="672" y="679"/>
                  </a:lnTo>
                  <a:lnTo>
                    <a:pt x="672" y="677"/>
                  </a:lnTo>
                  <a:lnTo>
                    <a:pt x="672" y="675"/>
                  </a:lnTo>
                  <a:lnTo>
                    <a:pt x="672" y="673"/>
                  </a:lnTo>
                  <a:lnTo>
                    <a:pt x="672" y="671"/>
                  </a:lnTo>
                  <a:lnTo>
                    <a:pt x="675" y="671"/>
                  </a:lnTo>
                  <a:lnTo>
                    <a:pt x="675" y="669"/>
                  </a:lnTo>
                  <a:lnTo>
                    <a:pt x="677" y="669"/>
                  </a:lnTo>
                  <a:lnTo>
                    <a:pt x="679" y="666"/>
                  </a:lnTo>
                  <a:lnTo>
                    <a:pt x="679" y="666"/>
                  </a:lnTo>
                  <a:lnTo>
                    <a:pt x="679" y="666"/>
                  </a:lnTo>
                  <a:lnTo>
                    <a:pt x="681" y="669"/>
                  </a:lnTo>
                  <a:lnTo>
                    <a:pt x="681" y="669"/>
                  </a:lnTo>
                  <a:lnTo>
                    <a:pt x="679" y="671"/>
                  </a:lnTo>
                  <a:lnTo>
                    <a:pt x="679" y="671"/>
                  </a:lnTo>
                  <a:lnTo>
                    <a:pt x="679" y="673"/>
                  </a:lnTo>
                  <a:lnTo>
                    <a:pt x="681" y="673"/>
                  </a:lnTo>
                  <a:lnTo>
                    <a:pt x="681" y="675"/>
                  </a:lnTo>
                  <a:lnTo>
                    <a:pt x="683" y="675"/>
                  </a:lnTo>
                  <a:lnTo>
                    <a:pt x="683" y="675"/>
                  </a:lnTo>
                  <a:lnTo>
                    <a:pt x="687" y="675"/>
                  </a:lnTo>
                  <a:lnTo>
                    <a:pt x="689" y="675"/>
                  </a:lnTo>
                  <a:lnTo>
                    <a:pt x="691" y="675"/>
                  </a:lnTo>
                  <a:lnTo>
                    <a:pt x="698" y="677"/>
                  </a:lnTo>
                  <a:lnTo>
                    <a:pt x="700" y="677"/>
                  </a:lnTo>
                  <a:lnTo>
                    <a:pt x="702" y="677"/>
                  </a:lnTo>
                  <a:lnTo>
                    <a:pt x="706" y="677"/>
                  </a:lnTo>
                  <a:lnTo>
                    <a:pt x="708" y="677"/>
                  </a:lnTo>
                  <a:lnTo>
                    <a:pt x="708" y="679"/>
                  </a:lnTo>
                  <a:lnTo>
                    <a:pt x="710" y="679"/>
                  </a:lnTo>
                  <a:lnTo>
                    <a:pt x="710" y="681"/>
                  </a:lnTo>
                  <a:lnTo>
                    <a:pt x="710" y="683"/>
                  </a:lnTo>
                  <a:lnTo>
                    <a:pt x="712" y="683"/>
                  </a:lnTo>
                  <a:lnTo>
                    <a:pt x="712" y="683"/>
                  </a:lnTo>
                  <a:lnTo>
                    <a:pt x="714" y="683"/>
                  </a:lnTo>
                  <a:lnTo>
                    <a:pt x="716" y="683"/>
                  </a:lnTo>
                  <a:lnTo>
                    <a:pt x="716" y="681"/>
                  </a:lnTo>
                  <a:lnTo>
                    <a:pt x="716" y="681"/>
                  </a:lnTo>
                  <a:lnTo>
                    <a:pt x="718" y="677"/>
                  </a:lnTo>
                  <a:lnTo>
                    <a:pt x="718" y="677"/>
                  </a:lnTo>
                  <a:lnTo>
                    <a:pt x="718" y="675"/>
                  </a:lnTo>
                  <a:lnTo>
                    <a:pt x="721" y="675"/>
                  </a:lnTo>
                  <a:lnTo>
                    <a:pt x="723" y="673"/>
                  </a:lnTo>
                  <a:lnTo>
                    <a:pt x="727" y="673"/>
                  </a:lnTo>
                  <a:lnTo>
                    <a:pt x="727" y="673"/>
                  </a:lnTo>
                  <a:lnTo>
                    <a:pt x="729" y="673"/>
                  </a:lnTo>
                  <a:lnTo>
                    <a:pt x="729" y="673"/>
                  </a:lnTo>
                  <a:lnTo>
                    <a:pt x="729" y="675"/>
                  </a:lnTo>
                  <a:lnTo>
                    <a:pt x="729" y="677"/>
                  </a:lnTo>
                  <a:lnTo>
                    <a:pt x="727" y="677"/>
                  </a:lnTo>
                  <a:lnTo>
                    <a:pt x="727" y="679"/>
                  </a:lnTo>
                  <a:lnTo>
                    <a:pt x="727" y="679"/>
                  </a:lnTo>
                  <a:lnTo>
                    <a:pt x="727" y="681"/>
                  </a:lnTo>
                  <a:lnTo>
                    <a:pt x="729" y="681"/>
                  </a:lnTo>
                  <a:lnTo>
                    <a:pt x="733" y="685"/>
                  </a:lnTo>
                  <a:lnTo>
                    <a:pt x="735" y="687"/>
                  </a:lnTo>
                  <a:lnTo>
                    <a:pt x="737" y="689"/>
                  </a:lnTo>
                  <a:lnTo>
                    <a:pt x="741" y="689"/>
                  </a:lnTo>
                  <a:lnTo>
                    <a:pt x="743" y="687"/>
                  </a:lnTo>
                  <a:lnTo>
                    <a:pt x="743" y="687"/>
                  </a:lnTo>
                  <a:lnTo>
                    <a:pt x="743" y="687"/>
                  </a:lnTo>
                  <a:lnTo>
                    <a:pt x="746" y="687"/>
                  </a:lnTo>
                  <a:lnTo>
                    <a:pt x="748" y="687"/>
                  </a:lnTo>
                  <a:lnTo>
                    <a:pt x="748" y="687"/>
                  </a:lnTo>
                  <a:lnTo>
                    <a:pt x="748" y="685"/>
                  </a:lnTo>
                  <a:lnTo>
                    <a:pt x="750" y="685"/>
                  </a:lnTo>
                  <a:lnTo>
                    <a:pt x="750" y="683"/>
                  </a:lnTo>
                  <a:lnTo>
                    <a:pt x="750" y="683"/>
                  </a:lnTo>
                  <a:lnTo>
                    <a:pt x="750" y="681"/>
                  </a:lnTo>
                  <a:lnTo>
                    <a:pt x="752" y="681"/>
                  </a:lnTo>
                  <a:lnTo>
                    <a:pt x="750" y="679"/>
                  </a:lnTo>
                  <a:lnTo>
                    <a:pt x="750" y="677"/>
                  </a:lnTo>
                  <a:lnTo>
                    <a:pt x="746" y="671"/>
                  </a:lnTo>
                  <a:lnTo>
                    <a:pt x="743" y="669"/>
                  </a:lnTo>
                  <a:lnTo>
                    <a:pt x="743" y="666"/>
                  </a:lnTo>
                  <a:lnTo>
                    <a:pt x="743" y="658"/>
                  </a:lnTo>
                  <a:lnTo>
                    <a:pt x="741" y="656"/>
                  </a:lnTo>
                  <a:lnTo>
                    <a:pt x="741" y="656"/>
                  </a:lnTo>
                  <a:lnTo>
                    <a:pt x="741" y="654"/>
                  </a:lnTo>
                  <a:lnTo>
                    <a:pt x="741" y="654"/>
                  </a:lnTo>
                  <a:lnTo>
                    <a:pt x="743" y="650"/>
                  </a:lnTo>
                  <a:lnTo>
                    <a:pt x="743" y="650"/>
                  </a:lnTo>
                  <a:lnTo>
                    <a:pt x="743" y="650"/>
                  </a:lnTo>
                  <a:lnTo>
                    <a:pt x="743" y="648"/>
                  </a:lnTo>
                  <a:lnTo>
                    <a:pt x="741" y="646"/>
                  </a:lnTo>
                  <a:lnTo>
                    <a:pt x="741" y="643"/>
                  </a:lnTo>
                  <a:lnTo>
                    <a:pt x="743" y="643"/>
                  </a:lnTo>
                  <a:lnTo>
                    <a:pt x="743" y="641"/>
                  </a:lnTo>
                  <a:lnTo>
                    <a:pt x="743" y="641"/>
                  </a:lnTo>
                  <a:lnTo>
                    <a:pt x="746" y="643"/>
                  </a:lnTo>
                  <a:lnTo>
                    <a:pt x="746" y="643"/>
                  </a:lnTo>
                  <a:lnTo>
                    <a:pt x="746" y="643"/>
                  </a:lnTo>
                  <a:lnTo>
                    <a:pt x="748" y="643"/>
                  </a:lnTo>
                  <a:lnTo>
                    <a:pt x="748" y="643"/>
                  </a:lnTo>
                  <a:lnTo>
                    <a:pt x="750" y="643"/>
                  </a:lnTo>
                  <a:lnTo>
                    <a:pt x="750" y="643"/>
                  </a:lnTo>
                  <a:lnTo>
                    <a:pt x="750" y="646"/>
                  </a:lnTo>
                  <a:lnTo>
                    <a:pt x="750" y="646"/>
                  </a:lnTo>
                  <a:lnTo>
                    <a:pt x="752" y="648"/>
                  </a:lnTo>
                  <a:lnTo>
                    <a:pt x="752" y="648"/>
                  </a:lnTo>
                  <a:lnTo>
                    <a:pt x="752" y="648"/>
                  </a:lnTo>
                  <a:lnTo>
                    <a:pt x="752" y="650"/>
                  </a:lnTo>
                  <a:lnTo>
                    <a:pt x="752" y="652"/>
                  </a:lnTo>
                  <a:lnTo>
                    <a:pt x="752" y="652"/>
                  </a:lnTo>
                  <a:lnTo>
                    <a:pt x="752" y="652"/>
                  </a:lnTo>
                  <a:lnTo>
                    <a:pt x="752" y="652"/>
                  </a:lnTo>
                  <a:lnTo>
                    <a:pt x="754" y="652"/>
                  </a:lnTo>
                  <a:lnTo>
                    <a:pt x="756" y="652"/>
                  </a:lnTo>
                  <a:lnTo>
                    <a:pt x="756" y="652"/>
                  </a:lnTo>
                  <a:lnTo>
                    <a:pt x="764" y="646"/>
                  </a:lnTo>
                  <a:lnTo>
                    <a:pt x="766" y="646"/>
                  </a:lnTo>
                  <a:lnTo>
                    <a:pt x="766" y="646"/>
                  </a:lnTo>
                  <a:lnTo>
                    <a:pt x="769" y="643"/>
                  </a:lnTo>
                  <a:lnTo>
                    <a:pt x="769" y="641"/>
                  </a:lnTo>
                  <a:lnTo>
                    <a:pt x="769" y="639"/>
                  </a:lnTo>
                  <a:lnTo>
                    <a:pt x="766" y="635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2" y="629"/>
                  </a:lnTo>
                  <a:lnTo>
                    <a:pt x="758" y="625"/>
                  </a:lnTo>
                  <a:lnTo>
                    <a:pt x="758" y="625"/>
                  </a:lnTo>
                  <a:lnTo>
                    <a:pt x="756" y="625"/>
                  </a:lnTo>
                  <a:lnTo>
                    <a:pt x="756" y="625"/>
                  </a:lnTo>
                  <a:lnTo>
                    <a:pt x="754" y="625"/>
                  </a:lnTo>
                  <a:lnTo>
                    <a:pt x="754" y="625"/>
                  </a:lnTo>
                  <a:lnTo>
                    <a:pt x="750" y="625"/>
                  </a:lnTo>
                  <a:lnTo>
                    <a:pt x="746" y="623"/>
                  </a:lnTo>
                  <a:lnTo>
                    <a:pt x="741" y="616"/>
                  </a:lnTo>
                  <a:lnTo>
                    <a:pt x="739" y="614"/>
                  </a:lnTo>
                  <a:lnTo>
                    <a:pt x="739" y="614"/>
                  </a:lnTo>
                  <a:lnTo>
                    <a:pt x="739" y="612"/>
                  </a:lnTo>
                  <a:lnTo>
                    <a:pt x="741" y="612"/>
                  </a:lnTo>
                  <a:lnTo>
                    <a:pt x="741" y="612"/>
                  </a:lnTo>
                  <a:lnTo>
                    <a:pt x="741" y="612"/>
                  </a:lnTo>
                  <a:lnTo>
                    <a:pt x="743" y="610"/>
                  </a:lnTo>
                  <a:lnTo>
                    <a:pt x="746" y="610"/>
                  </a:lnTo>
                  <a:lnTo>
                    <a:pt x="748" y="610"/>
                  </a:lnTo>
                  <a:lnTo>
                    <a:pt x="748" y="610"/>
                  </a:lnTo>
                  <a:lnTo>
                    <a:pt x="750" y="608"/>
                  </a:lnTo>
                  <a:lnTo>
                    <a:pt x="750" y="608"/>
                  </a:lnTo>
                  <a:lnTo>
                    <a:pt x="750" y="606"/>
                  </a:lnTo>
                  <a:lnTo>
                    <a:pt x="750" y="604"/>
                  </a:lnTo>
                  <a:lnTo>
                    <a:pt x="750" y="602"/>
                  </a:lnTo>
                  <a:lnTo>
                    <a:pt x="748" y="600"/>
                  </a:lnTo>
                  <a:lnTo>
                    <a:pt x="746" y="595"/>
                  </a:lnTo>
                  <a:lnTo>
                    <a:pt x="746" y="595"/>
                  </a:lnTo>
                  <a:lnTo>
                    <a:pt x="746" y="595"/>
                  </a:lnTo>
                  <a:lnTo>
                    <a:pt x="746" y="595"/>
                  </a:lnTo>
                  <a:lnTo>
                    <a:pt x="746" y="593"/>
                  </a:lnTo>
                  <a:lnTo>
                    <a:pt x="748" y="593"/>
                  </a:lnTo>
                  <a:lnTo>
                    <a:pt x="748" y="591"/>
                  </a:lnTo>
                  <a:lnTo>
                    <a:pt x="748" y="591"/>
                  </a:lnTo>
                  <a:lnTo>
                    <a:pt x="750" y="589"/>
                  </a:lnTo>
                  <a:lnTo>
                    <a:pt x="754" y="589"/>
                  </a:lnTo>
                  <a:lnTo>
                    <a:pt x="762" y="585"/>
                  </a:lnTo>
                  <a:lnTo>
                    <a:pt x="762" y="585"/>
                  </a:lnTo>
                  <a:lnTo>
                    <a:pt x="764" y="585"/>
                  </a:lnTo>
                  <a:lnTo>
                    <a:pt x="766" y="585"/>
                  </a:lnTo>
                  <a:lnTo>
                    <a:pt x="771" y="585"/>
                  </a:lnTo>
                  <a:lnTo>
                    <a:pt x="781" y="581"/>
                  </a:lnTo>
                  <a:lnTo>
                    <a:pt x="781" y="581"/>
                  </a:lnTo>
                  <a:lnTo>
                    <a:pt x="783" y="581"/>
                  </a:lnTo>
                  <a:lnTo>
                    <a:pt x="785" y="581"/>
                  </a:lnTo>
                  <a:lnTo>
                    <a:pt x="787" y="581"/>
                  </a:lnTo>
                  <a:lnTo>
                    <a:pt x="789" y="581"/>
                  </a:lnTo>
                  <a:lnTo>
                    <a:pt x="789" y="581"/>
                  </a:lnTo>
                  <a:lnTo>
                    <a:pt x="792" y="583"/>
                  </a:lnTo>
                  <a:lnTo>
                    <a:pt x="794" y="583"/>
                  </a:lnTo>
                  <a:lnTo>
                    <a:pt x="796" y="583"/>
                  </a:lnTo>
                  <a:lnTo>
                    <a:pt x="796" y="583"/>
                  </a:lnTo>
                  <a:lnTo>
                    <a:pt x="798" y="581"/>
                  </a:lnTo>
                  <a:lnTo>
                    <a:pt x="798" y="581"/>
                  </a:lnTo>
                  <a:lnTo>
                    <a:pt x="798" y="581"/>
                  </a:lnTo>
                  <a:lnTo>
                    <a:pt x="798" y="581"/>
                  </a:lnTo>
                  <a:lnTo>
                    <a:pt x="800" y="579"/>
                  </a:lnTo>
                  <a:lnTo>
                    <a:pt x="800" y="579"/>
                  </a:lnTo>
                  <a:lnTo>
                    <a:pt x="802" y="579"/>
                  </a:lnTo>
                  <a:lnTo>
                    <a:pt x="802" y="577"/>
                  </a:lnTo>
                  <a:lnTo>
                    <a:pt x="800" y="575"/>
                  </a:lnTo>
                  <a:lnTo>
                    <a:pt x="802" y="575"/>
                  </a:lnTo>
                  <a:lnTo>
                    <a:pt x="802" y="572"/>
                  </a:lnTo>
                  <a:lnTo>
                    <a:pt x="802" y="572"/>
                  </a:lnTo>
                  <a:lnTo>
                    <a:pt x="802" y="572"/>
                  </a:lnTo>
                  <a:lnTo>
                    <a:pt x="802" y="570"/>
                  </a:lnTo>
                  <a:lnTo>
                    <a:pt x="802" y="570"/>
                  </a:lnTo>
                  <a:lnTo>
                    <a:pt x="800" y="566"/>
                  </a:lnTo>
                  <a:lnTo>
                    <a:pt x="798" y="566"/>
                  </a:lnTo>
                  <a:lnTo>
                    <a:pt x="798" y="564"/>
                  </a:lnTo>
                  <a:lnTo>
                    <a:pt x="798" y="564"/>
                  </a:lnTo>
                  <a:lnTo>
                    <a:pt x="798" y="562"/>
                  </a:lnTo>
                  <a:lnTo>
                    <a:pt x="798" y="562"/>
                  </a:lnTo>
                  <a:lnTo>
                    <a:pt x="798" y="562"/>
                  </a:lnTo>
                  <a:lnTo>
                    <a:pt x="798" y="560"/>
                  </a:lnTo>
                  <a:lnTo>
                    <a:pt x="798" y="560"/>
                  </a:lnTo>
                  <a:lnTo>
                    <a:pt x="798" y="558"/>
                  </a:lnTo>
                  <a:lnTo>
                    <a:pt x="798" y="558"/>
                  </a:lnTo>
                  <a:lnTo>
                    <a:pt x="798" y="556"/>
                  </a:lnTo>
                  <a:lnTo>
                    <a:pt x="796" y="556"/>
                  </a:lnTo>
                  <a:lnTo>
                    <a:pt x="796" y="554"/>
                  </a:lnTo>
                  <a:lnTo>
                    <a:pt x="796" y="554"/>
                  </a:lnTo>
                  <a:lnTo>
                    <a:pt x="798" y="552"/>
                  </a:lnTo>
                  <a:lnTo>
                    <a:pt x="798" y="552"/>
                  </a:lnTo>
                  <a:lnTo>
                    <a:pt x="798" y="550"/>
                  </a:lnTo>
                  <a:lnTo>
                    <a:pt x="798" y="550"/>
                  </a:lnTo>
                  <a:lnTo>
                    <a:pt x="798" y="550"/>
                  </a:lnTo>
                  <a:lnTo>
                    <a:pt x="798" y="547"/>
                  </a:lnTo>
                  <a:lnTo>
                    <a:pt x="798" y="547"/>
                  </a:lnTo>
                  <a:lnTo>
                    <a:pt x="798" y="547"/>
                  </a:lnTo>
                  <a:lnTo>
                    <a:pt x="796" y="547"/>
                  </a:lnTo>
                  <a:lnTo>
                    <a:pt x="796" y="545"/>
                  </a:lnTo>
                  <a:lnTo>
                    <a:pt x="796" y="545"/>
                  </a:lnTo>
                  <a:lnTo>
                    <a:pt x="794" y="545"/>
                  </a:lnTo>
                  <a:lnTo>
                    <a:pt x="792" y="545"/>
                  </a:lnTo>
                  <a:lnTo>
                    <a:pt x="789" y="545"/>
                  </a:lnTo>
                  <a:lnTo>
                    <a:pt x="787" y="547"/>
                  </a:lnTo>
                  <a:lnTo>
                    <a:pt x="785" y="547"/>
                  </a:lnTo>
                  <a:lnTo>
                    <a:pt x="785" y="550"/>
                  </a:lnTo>
                  <a:lnTo>
                    <a:pt x="785" y="550"/>
                  </a:lnTo>
                  <a:lnTo>
                    <a:pt x="783" y="554"/>
                  </a:lnTo>
                  <a:lnTo>
                    <a:pt x="783" y="554"/>
                  </a:lnTo>
                  <a:lnTo>
                    <a:pt x="781" y="556"/>
                  </a:lnTo>
                  <a:lnTo>
                    <a:pt x="781" y="556"/>
                  </a:lnTo>
                  <a:lnTo>
                    <a:pt x="779" y="558"/>
                  </a:lnTo>
                  <a:lnTo>
                    <a:pt x="779" y="558"/>
                  </a:lnTo>
                  <a:lnTo>
                    <a:pt x="777" y="558"/>
                  </a:lnTo>
                  <a:lnTo>
                    <a:pt x="775" y="556"/>
                  </a:lnTo>
                  <a:lnTo>
                    <a:pt x="773" y="556"/>
                  </a:lnTo>
                  <a:lnTo>
                    <a:pt x="771" y="556"/>
                  </a:lnTo>
                  <a:lnTo>
                    <a:pt x="771" y="556"/>
                  </a:lnTo>
                  <a:lnTo>
                    <a:pt x="769" y="556"/>
                  </a:lnTo>
                  <a:lnTo>
                    <a:pt x="764" y="558"/>
                  </a:lnTo>
                  <a:lnTo>
                    <a:pt x="762" y="560"/>
                  </a:lnTo>
                  <a:lnTo>
                    <a:pt x="756" y="560"/>
                  </a:lnTo>
                  <a:lnTo>
                    <a:pt x="754" y="560"/>
                  </a:lnTo>
                  <a:lnTo>
                    <a:pt x="754" y="560"/>
                  </a:lnTo>
                  <a:lnTo>
                    <a:pt x="754" y="560"/>
                  </a:lnTo>
                  <a:lnTo>
                    <a:pt x="750" y="558"/>
                  </a:lnTo>
                  <a:lnTo>
                    <a:pt x="748" y="558"/>
                  </a:lnTo>
                  <a:lnTo>
                    <a:pt x="743" y="556"/>
                  </a:lnTo>
                  <a:lnTo>
                    <a:pt x="743" y="556"/>
                  </a:lnTo>
                  <a:lnTo>
                    <a:pt x="743" y="558"/>
                  </a:lnTo>
                  <a:lnTo>
                    <a:pt x="739" y="558"/>
                  </a:lnTo>
                  <a:lnTo>
                    <a:pt x="739" y="558"/>
                  </a:lnTo>
                  <a:lnTo>
                    <a:pt x="737" y="558"/>
                  </a:lnTo>
                  <a:lnTo>
                    <a:pt x="737" y="558"/>
                  </a:lnTo>
                  <a:lnTo>
                    <a:pt x="733" y="554"/>
                  </a:lnTo>
                  <a:lnTo>
                    <a:pt x="731" y="554"/>
                  </a:lnTo>
                  <a:lnTo>
                    <a:pt x="731" y="554"/>
                  </a:lnTo>
                  <a:lnTo>
                    <a:pt x="729" y="554"/>
                  </a:lnTo>
                  <a:lnTo>
                    <a:pt x="727" y="554"/>
                  </a:lnTo>
                  <a:lnTo>
                    <a:pt x="727" y="554"/>
                  </a:lnTo>
                  <a:lnTo>
                    <a:pt x="725" y="552"/>
                  </a:lnTo>
                  <a:lnTo>
                    <a:pt x="725" y="552"/>
                  </a:lnTo>
                  <a:lnTo>
                    <a:pt x="723" y="547"/>
                  </a:lnTo>
                  <a:lnTo>
                    <a:pt x="721" y="545"/>
                  </a:lnTo>
                  <a:lnTo>
                    <a:pt x="721" y="545"/>
                  </a:lnTo>
                  <a:lnTo>
                    <a:pt x="718" y="545"/>
                  </a:lnTo>
                  <a:lnTo>
                    <a:pt x="718" y="545"/>
                  </a:lnTo>
                  <a:lnTo>
                    <a:pt x="716" y="545"/>
                  </a:lnTo>
                  <a:lnTo>
                    <a:pt x="716" y="543"/>
                  </a:lnTo>
                  <a:lnTo>
                    <a:pt x="716" y="543"/>
                  </a:lnTo>
                  <a:lnTo>
                    <a:pt x="716" y="539"/>
                  </a:lnTo>
                  <a:lnTo>
                    <a:pt x="714" y="533"/>
                  </a:lnTo>
                  <a:lnTo>
                    <a:pt x="710" y="518"/>
                  </a:lnTo>
                  <a:lnTo>
                    <a:pt x="710" y="516"/>
                  </a:lnTo>
                  <a:lnTo>
                    <a:pt x="710" y="516"/>
                  </a:lnTo>
                  <a:lnTo>
                    <a:pt x="708" y="514"/>
                  </a:lnTo>
                  <a:lnTo>
                    <a:pt x="710" y="514"/>
                  </a:lnTo>
                  <a:lnTo>
                    <a:pt x="710" y="512"/>
                  </a:lnTo>
                  <a:lnTo>
                    <a:pt x="712" y="512"/>
                  </a:lnTo>
                  <a:lnTo>
                    <a:pt x="712" y="512"/>
                  </a:lnTo>
                  <a:lnTo>
                    <a:pt x="712" y="510"/>
                  </a:lnTo>
                  <a:lnTo>
                    <a:pt x="712" y="508"/>
                  </a:lnTo>
                  <a:lnTo>
                    <a:pt x="712" y="506"/>
                  </a:lnTo>
                  <a:lnTo>
                    <a:pt x="714" y="504"/>
                  </a:lnTo>
                  <a:lnTo>
                    <a:pt x="716" y="499"/>
                  </a:lnTo>
                  <a:lnTo>
                    <a:pt x="716" y="499"/>
                  </a:lnTo>
                  <a:lnTo>
                    <a:pt x="716" y="499"/>
                  </a:lnTo>
                  <a:lnTo>
                    <a:pt x="721" y="497"/>
                  </a:lnTo>
                  <a:lnTo>
                    <a:pt x="721" y="497"/>
                  </a:lnTo>
                  <a:lnTo>
                    <a:pt x="723" y="497"/>
                  </a:lnTo>
                  <a:lnTo>
                    <a:pt x="723" y="495"/>
                  </a:lnTo>
                  <a:lnTo>
                    <a:pt x="725" y="495"/>
                  </a:lnTo>
                  <a:lnTo>
                    <a:pt x="725" y="493"/>
                  </a:lnTo>
                  <a:lnTo>
                    <a:pt x="725" y="491"/>
                  </a:lnTo>
                  <a:lnTo>
                    <a:pt x="727" y="491"/>
                  </a:lnTo>
                  <a:lnTo>
                    <a:pt x="731" y="493"/>
                  </a:lnTo>
                  <a:lnTo>
                    <a:pt x="733" y="493"/>
                  </a:lnTo>
                  <a:lnTo>
                    <a:pt x="735" y="493"/>
                  </a:lnTo>
                  <a:lnTo>
                    <a:pt x="735" y="491"/>
                  </a:lnTo>
                  <a:lnTo>
                    <a:pt x="737" y="489"/>
                  </a:lnTo>
                  <a:lnTo>
                    <a:pt x="739" y="489"/>
                  </a:lnTo>
                  <a:lnTo>
                    <a:pt x="739" y="487"/>
                  </a:lnTo>
                  <a:lnTo>
                    <a:pt x="739" y="487"/>
                  </a:lnTo>
                  <a:lnTo>
                    <a:pt x="741" y="487"/>
                  </a:lnTo>
                  <a:lnTo>
                    <a:pt x="741" y="487"/>
                  </a:lnTo>
                  <a:lnTo>
                    <a:pt x="741" y="485"/>
                  </a:lnTo>
                  <a:lnTo>
                    <a:pt x="741" y="483"/>
                  </a:lnTo>
                  <a:lnTo>
                    <a:pt x="741" y="483"/>
                  </a:lnTo>
                  <a:lnTo>
                    <a:pt x="743" y="481"/>
                  </a:lnTo>
                  <a:lnTo>
                    <a:pt x="750" y="476"/>
                  </a:lnTo>
                  <a:lnTo>
                    <a:pt x="750" y="476"/>
                  </a:lnTo>
                  <a:lnTo>
                    <a:pt x="752" y="474"/>
                  </a:lnTo>
                  <a:lnTo>
                    <a:pt x="752" y="474"/>
                  </a:lnTo>
                  <a:lnTo>
                    <a:pt x="752" y="472"/>
                  </a:lnTo>
                  <a:lnTo>
                    <a:pt x="752" y="472"/>
                  </a:lnTo>
                  <a:lnTo>
                    <a:pt x="756" y="472"/>
                  </a:lnTo>
                  <a:lnTo>
                    <a:pt x="756" y="470"/>
                  </a:lnTo>
                  <a:lnTo>
                    <a:pt x="758" y="470"/>
                  </a:lnTo>
                  <a:lnTo>
                    <a:pt x="758" y="468"/>
                  </a:lnTo>
                  <a:lnTo>
                    <a:pt x="760" y="468"/>
                  </a:lnTo>
                  <a:lnTo>
                    <a:pt x="762" y="466"/>
                  </a:lnTo>
                  <a:lnTo>
                    <a:pt x="762" y="466"/>
                  </a:lnTo>
                  <a:lnTo>
                    <a:pt x="762" y="464"/>
                  </a:lnTo>
                  <a:lnTo>
                    <a:pt x="764" y="464"/>
                  </a:lnTo>
                  <a:lnTo>
                    <a:pt x="766" y="462"/>
                  </a:lnTo>
                  <a:lnTo>
                    <a:pt x="769" y="462"/>
                  </a:lnTo>
                  <a:lnTo>
                    <a:pt x="769" y="462"/>
                  </a:lnTo>
                  <a:lnTo>
                    <a:pt x="771" y="462"/>
                  </a:lnTo>
                  <a:lnTo>
                    <a:pt x="771" y="462"/>
                  </a:lnTo>
                  <a:lnTo>
                    <a:pt x="771" y="460"/>
                  </a:lnTo>
                  <a:lnTo>
                    <a:pt x="771" y="460"/>
                  </a:lnTo>
                  <a:lnTo>
                    <a:pt x="773" y="458"/>
                  </a:lnTo>
                  <a:lnTo>
                    <a:pt x="775" y="456"/>
                  </a:lnTo>
                  <a:lnTo>
                    <a:pt x="777" y="456"/>
                  </a:lnTo>
                  <a:lnTo>
                    <a:pt x="779" y="456"/>
                  </a:lnTo>
                  <a:lnTo>
                    <a:pt x="783" y="456"/>
                  </a:lnTo>
                  <a:lnTo>
                    <a:pt x="785" y="453"/>
                  </a:lnTo>
                  <a:lnTo>
                    <a:pt x="787" y="451"/>
                  </a:lnTo>
                  <a:lnTo>
                    <a:pt x="789" y="451"/>
                  </a:lnTo>
                  <a:lnTo>
                    <a:pt x="789" y="449"/>
                  </a:lnTo>
                  <a:lnTo>
                    <a:pt x="792" y="449"/>
                  </a:lnTo>
                  <a:lnTo>
                    <a:pt x="792" y="449"/>
                  </a:lnTo>
                  <a:lnTo>
                    <a:pt x="792" y="447"/>
                  </a:lnTo>
                  <a:lnTo>
                    <a:pt x="794" y="445"/>
                  </a:lnTo>
                  <a:lnTo>
                    <a:pt x="794" y="443"/>
                  </a:lnTo>
                  <a:lnTo>
                    <a:pt x="796" y="443"/>
                  </a:lnTo>
                  <a:lnTo>
                    <a:pt x="798" y="441"/>
                  </a:lnTo>
                  <a:lnTo>
                    <a:pt x="800" y="443"/>
                  </a:lnTo>
                  <a:lnTo>
                    <a:pt x="802" y="441"/>
                  </a:lnTo>
                  <a:lnTo>
                    <a:pt x="802" y="441"/>
                  </a:lnTo>
                  <a:lnTo>
                    <a:pt x="804" y="441"/>
                  </a:lnTo>
                  <a:lnTo>
                    <a:pt x="806" y="441"/>
                  </a:lnTo>
                  <a:lnTo>
                    <a:pt x="806" y="439"/>
                  </a:lnTo>
                  <a:lnTo>
                    <a:pt x="806" y="439"/>
                  </a:lnTo>
                  <a:lnTo>
                    <a:pt x="806" y="437"/>
                  </a:lnTo>
                  <a:lnTo>
                    <a:pt x="808" y="437"/>
                  </a:lnTo>
                  <a:lnTo>
                    <a:pt x="812" y="437"/>
                  </a:lnTo>
                  <a:lnTo>
                    <a:pt x="815" y="437"/>
                  </a:lnTo>
                  <a:lnTo>
                    <a:pt x="815" y="435"/>
                  </a:lnTo>
                  <a:lnTo>
                    <a:pt x="819" y="433"/>
                  </a:lnTo>
                  <a:lnTo>
                    <a:pt x="825" y="428"/>
                  </a:lnTo>
                  <a:lnTo>
                    <a:pt x="825" y="428"/>
                  </a:lnTo>
                  <a:lnTo>
                    <a:pt x="827" y="428"/>
                  </a:lnTo>
                  <a:lnTo>
                    <a:pt x="831" y="426"/>
                  </a:lnTo>
                  <a:lnTo>
                    <a:pt x="833" y="426"/>
                  </a:lnTo>
                  <a:lnTo>
                    <a:pt x="833" y="426"/>
                  </a:lnTo>
                  <a:lnTo>
                    <a:pt x="835" y="424"/>
                  </a:lnTo>
                  <a:lnTo>
                    <a:pt x="838" y="422"/>
                  </a:lnTo>
                  <a:lnTo>
                    <a:pt x="840" y="422"/>
                  </a:lnTo>
                  <a:lnTo>
                    <a:pt x="844" y="420"/>
                  </a:lnTo>
                  <a:lnTo>
                    <a:pt x="846" y="418"/>
                  </a:lnTo>
                  <a:lnTo>
                    <a:pt x="844" y="414"/>
                  </a:lnTo>
                  <a:lnTo>
                    <a:pt x="850" y="414"/>
                  </a:lnTo>
                  <a:lnTo>
                    <a:pt x="850" y="412"/>
                  </a:lnTo>
                  <a:lnTo>
                    <a:pt x="852" y="412"/>
                  </a:lnTo>
                  <a:lnTo>
                    <a:pt x="852" y="410"/>
                  </a:lnTo>
                  <a:lnTo>
                    <a:pt x="852" y="410"/>
                  </a:lnTo>
                  <a:lnTo>
                    <a:pt x="852" y="408"/>
                  </a:lnTo>
                  <a:lnTo>
                    <a:pt x="854" y="408"/>
                  </a:lnTo>
                  <a:lnTo>
                    <a:pt x="856" y="408"/>
                  </a:lnTo>
                  <a:lnTo>
                    <a:pt x="858" y="408"/>
                  </a:lnTo>
                  <a:lnTo>
                    <a:pt x="860" y="405"/>
                  </a:lnTo>
                  <a:lnTo>
                    <a:pt x="863" y="405"/>
                  </a:lnTo>
                  <a:lnTo>
                    <a:pt x="865" y="405"/>
                  </a:lnTo>
                  <a:lnTo>
                    <a:pt x="865" y="405"/>
                  </a:lnTo>
                  <a:lnTo>
                    <a:pt x="867" y="405"/>
                  </a:lnTo>
                  <a:lnTo>
                    <a:pt x="867" y="405"/>
                  </a:lnTo>
                  <a:lnTo>
                    <a:pt x="869" y="405"/>
                  </a:lnTo>
                  <a:lnTo>
                    <a:pt x="869" y="405"/>
                  </a:lnTo>
                  <a:lnTo>
                    <a:pt x="871" y="405"/>
                  </a:lnTo>
                  <a:lnTo>
                    <a:pt x="871" y="405"/>
                  </a:lnTo>
                  <a:lnTo>
                    <a:pt x="871" y="403"/>
                  </a:lnTo>
                  <a:lnTo>
                    <a:pt x="871" y="401"/>
                  </a:lnTo>
                  <a:lnTo>
                    <a:pt x="873" y="401"/>
                  </a:lnTo>
                  <a:lnTo>
                    <a:pt x="873" y="399"/>
                  </a:lnTo>
                  <a:lnTo>
                    <a:pt x="873" y="399"/>
                  </a:lnTo>
                  <a:lnTo>
                    <a:pt x="873" y="397"/>
                  </a:lnTo>
                  <a:lnTo>
                    <a:pt x="873" y="397"/>
                  </a:lnTo>
                  <a:lnTo>
                    <a:pt x="873" y="395"/>
                  </a:lnTo>
                  <a:lnTo>
                    <a:pt x="873" y="393"/>
                  </a:lnTo>
                  <a:lnTo>
                    <a:pt x="875" y="393"/>
                  </a:lnTo>
                  <a:lnTo>
                    <a:pt x="879" y="395"/>
                  </a:lnTo>
                  <a:lnTo>
                    <a:pt x="879" y="393"/>
                  </a:lnTo>
                  <a:lnTo>
                    <a:pt x="879" y="391"/>
                  </a:lnTo>
                  <a:lnTo>
                    <a:pt x="881" y="391"/>
                  </a:lnTo>
                  <a:lnTo>
                    <a:pt x="883" y="391"/>
                  </a:lnTo>
                  <a:lnTo>
                    <a:pt x="883" y="389"/>
                  </a:lnTo>
                  <a:lnTo>
                    <a:pt x="883" y="389"/>
                  </a:lnTo>
                  <a:lnTo>
                    <a:pt x="881" y="387"/>
                  </a:lnTo>
                  <a:lnTo>
                    <a:pt x="881" y="387"/>
                  </a:lnTo>
                  <a:lnTo>
                    <a:pt x="881" y="385"/>
                  </a:lnTo>
                  <a:lnTo>
                    <a:pt x="881" y="385"/>
                  </a:lnTo>
                  <a:lnTo>
                    <a:pt x="881" y="385"/>
                  </a:lnTo>
                  <a:lnTo>
                    <a:pt x="881" y="385"/>
                  </a:lnTo>
                  <a:lnTo>
                    <a:pt x="881" y="385"/>
                  </a:lnTo>
                  <a:lnTo>
                    <a:pt x="883" y="385"/>
                  </a:lnTo>
                  <a:lnTo>
                    <a:pt x="883" y="382"/>
                  </a:lnTo>
                  <a:lnTo>
                    <a:pt x="888" y="380"/>
                  </a:lnTo>
                  <a:lnTo>
                    <a:pt x="888" y="380"/>
                  </a:lnTo>
                  <a:lnTo>
                    <a:pt x="888" y="3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47F1202B-2D1A-42EA-BA10-87C2F24CE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663" y="1875910"/>
              <a:ext cx="490538" cy="552450"/>
            </a:xfrm>
            <a:custGeom>
              <a:avLst/>
              <a:gdLst>
                <a:gd name="T0" fmla="*/ 309 w 309"/>
                <a:gd name="T1" fmla="*/ 232 h 348"/>
                <a:gd name="T2" fmla="*/ 305 w 309"/>
                <a:gd name="T3" fmla="*/ 219 h 348"/>
                <a:gd name="T4" fmla="*/ 296 w 309"/>
                <a:gd name="T5" fmla="*/ 219 h 348"/>
                <a:gd name="T6" fmla="*/ 292 w 309"/>
                <a:gd name="T7" fmla="*/ 204 h 348"/>
                <a:gd name="T8" fmla="*/ 298 w 309"/>
                <a:gd name="T9" fmla="*/ 198 h 348"/>
                <a:gd name="T10" fmla="*/ 280 w 309"/>
                <a:gd name="T11" fmla="*/ 173 h 348"/>
                <a:gd name="T12" fmla="*/ 282 w 309"/>
                <a:gd name="T13" fmla="*/ 154 h 348"/>
                <a:gd name="T14" fmla="*/ 273 w 309"/>
                <a:gd name="T15" fmla="*/ 148 h 348"/>
                <a:gd name="T16" fmla="*/ 269 w 309"/>
                <a:gd name="T17" fmla="*/ 146 h 348"/>
                <a:gd name="T18" fmla="*/ 261 w 309"/>
                <a:gd name="T19" fmla="*/ 142 h 348"/>
                <a:gd name="T20" fmla="*/ 250 w 309"/>
                <a:gd name="T21" fmla="*/ 140 h 348"/>
                <a:gd name="T22" fmla="*/ 238 w 309"/>
                <a:gd name="T23" fmla="*/ 144 h 348"/>
                <a:gd name="T24" fmla="*/ 211 w 309"/>
                <a:gd name="T25" fmla="*/ 81 h 348"/>
                <a:gd name="T26" fmla="*/ 192 w 309"/>
                <a:gd name="T27" fmla="*/ 58 h 348"/>
                <a:gd name="T28" fmla="*/ 184 w 309"/>
                <a:gd name="T29" fmla="*/ 41 h 348"/>
                <a:gd name="T30" fmla="*/ 177 w 309"/>
                <a:gd name="T31" fmla="*/ 33 h 348"/>
                <a:gd name="T32" fmla="*/ 209 w 309"/>
                <a:gd name="T33" fmla="*/ 10 h 348"/>
                <a:gd name="T34" fmla="*/ 190 w 309"/>
                <a:gd name="T35" fmla="*/ 10 h 348"/>
                <a:gd name="T36" fmla="*/ 163 w 309"/>
                <a:gd name="T37" fmla="*/ 23 h 348"/>
                <a:gd name="T38" fmla="*/ 150 w 309"/>
                <a:gd name="T39" fmla="*/ 25 h 348"/>
                <a:gd name="T40" fmla="*/ 133 w 309"/>
                <a:gd name="T41" fmla="*/ 48 h 348"/>
                <a:gd name="T42" fmla="*/ 117 w 309"/>
                <a:gd name="T43" fmla="*/ 54 h 348"/>
                <a:gd name="T44" fmla="*/ 96 w 309"/>
                <a:gd name="T45" fmla="*/ 64 h 348"/>
                <a:gd name="T46" fmla="*/ 69 w 309"/>
                <a:gd name="T47" fmla="*/ 90 h 348"/>
                <a:gd name="T48" fmla="*/ 71 w 309"/>
                <a:gd name="T49" fmla="*/ 108 h 348"/>
                <a:gd name="T50" fmla="*/ 67 w 309"/>
                <a:gd name="T51" fmla="*/ 158 h 348"/>
                <a:gd name="T52" fmla="*/ 73 w 309"/>
                <a:gd name="T53" fmla="*/ 175 h 348"/>
                <a:gd name="T54" fmla="*/ 56 w 309"/>
                <a:gd name="T55" fmla="*/ 192 h 348"/>
                <a:gd name="T56" fmla="*/ 41 w 309"/>
                <a:gd name="T57" fmla="*/ 202 h 348"/>
                <a:gd name="T58" fmla="*/ 31 w 309"/>
                <a:gd name="T59" fmla="*/ 217 h 348"/>
                <a:gd name="T60" fmla="*/ 21 w 309"/>
                <a:gd name="T61" fmla="*/ 238 h 348"/>
                <a:gd name="T62" fmla="*/ 2 w 309"/>
                <a:gd name="T63" fmla="*/ 252 h 348"/>
                <a:gd name="T64" fmla="*/ 12 w 309"/>
                <a:gd name="T65" fmla="*/ 282 h 348"/>
                <a:gd name="T66" fmla="*/ 79 w 309"/>
                <a:gd name="T67" fmla="*/ 307 h 348"/>
                <a:gd name="T68" fmla="*/ 96 w 309"/>
                <a:gd name="T69" fmla="*/ 298 h 348"/>
                <a:gd name="T70" fmla="*/ 108 w 309"/>
                <a:gd name="T71" fmla="*/ 305 h 348"/>
                <a:gd name="T72" fmla="*/ 119 w 309"/>
                <a:gd name="T73" fmla="*/ 313 h 348"/>
                <a:gd name="T74" fmla="*/ 127 w 309"/>
                <a:gd name="T75" fmla="*/ 307 h 348"/>
                <a:gd name="T76" fmla="*/ 127 w 309"/>
                <a:gd name="T77" fmla="*/ 313 h 348"/>
                <a:gd name="T78" fmla="*/ 131 w 309"/>
                <a:gd name="T79" fmla="*/ 321 h 348"/>
                <a:gd name="T80" fmla="*/ 138 w 309"/>
                <a:gd name="T81" fmla="*/ 323 h 348"/>
                <a:gd name="T82" fmla="*/ 138 w 309"/>
                <a:gd name="T83" fmla="*/ 328 h 348"/>
                <a:gd name="T84" fmla="*/ 133 w 309"/>
                <a:gd name="T85" fmla="*/ 334 h 348"/>
                <a:gd name="T86" fmla="*/ 138 w 309"/>
                <a:gd name="T87" fmla="*/ 342 h 348"/>
                <a:gd name="T88" fmla="*/ 146 w 309"/>
                <a:gd name="T89" fmla="*/ 344 h 348"/>
                <a:gd name="T90" fmla="*/ 152 w 309"/>
                <a:gd name="T91" fmla="*/ 334 h 348"/>
                <a:gd name="T92" fmla="*/ 171 w 309"/>
                <a:gd name="T93" fmla="*/ 321 h 348"/>
                <a:gd name="T94" fmla="*/ 190 w 309"/>
                <a:gd name="T95" fmla="*/ 321 h 348"/>
                <a:gd name="T96" fmla="*/ 206 w 309"/>
                <a:gd name="T97" fmla="*/ 328 h 348"/>
                <a:gd name="T98" fmla="*/ 232 w 309"/>
                <a:gd name="T99" fmla="*/ 317 h 348"/>
                <a:gd name="T100" fmla="*/ 236 w 309"/>
                <a:gd name="T101" fmla="*/ 305 h 348"/>
                <a:gd name="T102" fmla="*/ 240 w 309"/>
                <a:gd name="T103" fmla="*/ 290 h 348"/>
                <a:gd name="T104" fmla="*/ 238 w 309"/>
                <a:gd name="T105" fmla="*/ 284 h 348"/>
                <a:gd name="T106" fmla="*/ 250 w 309"/>
                <a:gd name="T107" fmla="*/ 284 h 348"/>
                <a:gd name="T108" fmla="*/ 257 w 309"/>
                <a:gd name="T109" fmla="*/ 284 h 348"/>
                <a:gd name="T110" fmla="*/ 259 w 309"/>
                <a:gd name="T111" fmla="*/ 275 h 348"/>
                <a:gd name="T112" fmla="*/ 282 w 309"/>
                <a:gd name="T113" fmla="*/ 280 h 348"/>
                <a:gd name="T114" fmla="*/ 280 w 309"/>
                <a:gd name="T115" fmla="*/ 271 h 348"/>
                <a:gd name="T116" fmla="*/ 273 w 309"/>
                <a:gd name="T117" fmla="*/ 271 h 348"/>
                <a:gd name="T118" fmla="*/ 290 w 309"/>
                <a:gd name="T119" fmla="*/ 259 h 348"/>
                <a:gd name="T120" fmla="*/ 292 w 309"/>
                <a:gd name="T121" fmla="*/ 248 h 348"/>
                <a:gd name="T122" fmla="*/ 307 w 309"/>
                <a:gd name="T123" fmla="*/ 25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9" h="348">
                  <a:moveTo>
                    <a:pt x="309" y="246"/>
                  </a:moveTo>
                  <a:lnTo>
                    <a:pt x="309" y="244"/>
                  </a:lnTo>
                  <a:lnTo>
                    <a:pt x="309" y="240"/>
                  </a:lnTo>
                  <a:lnTo>
                    <a:pt x="309" y="240"/>
                  </a:lnTo>
                  <a:lnTo>
                    <a:pt x="309" y="240"/>
                  </a:lnTo>
                  <a:lnTo>
                    <a:pt x="309" y="238"/>
                  </a:lnTo>
                  <a:lnTo>
                    <a:pt x="309" y="238"/>
                  </a:lnTo>
                  <a:lnTo>
                    <a:pt x="309" y="236"/>
                  </a:lnTo>
                  <a:lnTo>
                    <a:pt x="309" y="236"/>
                  </a:lnTo>
                  <a:lnTo>
                    <a:pt x="309" y="236"/>
                  </a:lnTo>
                  <a:lnTo>
                    <a:pt x="309" y="234"/>
                  </a:lnTo>
                  <a:lnTo>
                    <a:pt x="309" y="232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25"/>
                  </a:lnTo>
                  <a:lnTo>
                    <a:pt x="307" y="223"/>
                  </a:lnTo>
                  <a:lnTo>
                    <a:pt x="307" y="223"/>
                  </a:lnTo>
                  <a:lnTo>
                    <a:pt x="307" y="223"/>
                  </a:lnTo>
                  <a:lnTo>
                    <a:pt x="307" y="223"/>
                  </a:lnTo>
                  <a:lnTo>
                    <a:pt x="305" y="223"/>
                  </a:lnTo>
                  <a:lnTo>
                    <a:pt x="305" y="221"/>
                  </a:lnTo>
                  <a:lnTo>
                    <a:pt x="305" y="219"/>
                  </a:lnTo>
                  <a:lnTo>
                    <a:pt x="305" y="219"/>
                  </a:lnTo>
                  <a:lnTo>
                    <a:pt x="305" y="217"/>
                  </a:lnTo>
                  <a:lnTo>
                    <a:pt x="303" y="217"/>
                  </a:lnTo>
                  <a:lnTo>
                    <a:pt x="303" y="217"/>
                  </a:lnTo>
                  <a:lnTo>
                    <a:pt x="303" y="217"/>
                  </a:lnTo>
                  <a:lnTo>
                    <a:pt x="303" y="219"/>
                  </a:lnTo>
                  <a:lnTo>
                    <a:pt x="300" y="217"/>
                  </a:lnTo>
                  <a:lnTo>
                    <a:pt x="300" y="217"/>
                  </a:lnTo>
                  <a:lnTo>
                    <a:pt x="298" y="217"/>
                  </a:lnTo>
                  <a:lnTo>
                    <a:pt x="298" y="217"/>
                  </a:lnTo>
                  <a:lnTo>
                    <a:pt x="298" y="217"/>
                  </a:lnTo>
                  <a:lnTo>
                    <a:pt x="296" y="219"/>
                  </a:lnTo>
                  <a:lnTo>
                    <a:pt x="296" y="219"/>
                  </a:lnTo>
                  <a:lnTo>
                    <a:pt x="296" y="219"/>
                  </a:lnTo>
                  <a:lnTo>
                    <a:pt x="296" y="217"/>
                  </a:lnTo>
                  <a:lnTo>
                    <a:pt x="294" y="217"/>
                  </a:lnTo>
                  <a:lnTo>
                    <a:pt x="292" y="213"/>
                  </a:lnTo>
                  <a:lnTo>
                    <a:pt x="288" y="211"/>
                  </a:lnTo>
                  <a:lnTo>
                    <a:pt x="288" y="211"/>
                  </a:lnTo>
                  <a:lnTo>
                    <a:pt x="288" y="209"/>
                  </a:lnTo>
                  <a:lnTo>
                    <a:pt x="288" y="209"/>
                  </a:lnTo>
                  <a:lnTo>
                    <a:pt x="288" y="206"/>
                  </a:lnTo>
                  <a:lnTo>
                    <a:pt x="288" y="206"/>
                  </a:lnTo>
                  <a:lnTo>
                    <a:pt x="288" y="206"/>
                  </a:lnTo>
                  <a:lnTo>
                    <a:pt x="292" y="204"/>
                  </a:lnTo>
                  <a:lnTo>
                    <a:pt x="294" y="204"/>
                  </a:lnTo>
                  <a:lnTo>
                    <a:pt x="296" y="204"/>
                  </a:lnTo>
                  <a:lnTo>
                    <a:pt x="300" y="204"/>
                  </a:lnTo>
                  <a:lnTo>
                    <a:pt x="300" y="202"/>
                  </a:lnTo>
                  <a:lnTo>
                    <a:pt x="303" y="200"/>
                  </a:lnTo>
                  <a:lnTo>
                    <a:pt x="303" y="200"/>
                  </a:lnTo>
                  <a:lnTo>
                    <a:pt x="303" y="200"/>
                  </a:lnTo>
                  <a:lnTo>
                    <a:pt x="303" y="198"/>
                  </a:lnTo>
                  <a:lnTo>
                    <a:pt x="300" y="198"/>
                  </a:lnTo>
                  <a:lnTo>
                    <a:pt x="300" y="198"/>
                  </a:lnTo>
                  <a:lnTo>
                    <a:pt x="298" y="198"/>
                  </a:lnTo>
                  <a:lnTo>
                    <a:pt x="298" y="198"/>
                  </a:lnTo>
                  <a:lnTo>
                    <a:pt x="298" y="196"/>
                  </a:lnTo>
                  <a:lnTo>
                    <a:pt x="296" y="194"/>
                  </a:lnTo>
                  <a:lnTo>
                    <a:pt x="296" y="192"/>
                  </a:lnTo>
                  <a:lnTo>
                    <a:pt x="294" y="192"/>
                  </a:lnTo>
                  <a:lnTo>
                    <a:pt x="290" y="188"/>
                  </a:lnTo>
                  <a:lnTo>
                    <a:pt x="288" y="186"/>
                  </a:lnTo>
                  <a:lnTo>
                    <a:pt x="284" y="179"/>
                  </a:lnTo>
                  <a:lnTo>
                    <a:pt x="282" y="177"/>
                  </a:lnTo>
                  <a:lnTo>
                    <a:pt x="280" y="177"/>
                  </a:lnTo>
                  <a:lnTo>
                    <a:pt x="280" y="175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71"/>
                  </a:lnTo>
                  <a:lnTo>
                    <a:pt x="280" y="171"/>
                  </a:lnTo>
                  <a:lnTo>
                    <a:pt x="280" y="169"/>
                  </a:lnTo>
                  <a:lnTo>
                    <a:pt x="280" y="167"/>
                  </a:lnTo>
                  <a:lnTo>
                    <a:pt x="280" y="167"/>
                  </a:lnTo>
                  <a:lnTo>
                    <a:pt x="278" y="165"/>
                  </a:lnTo>
                  <a:lnTo>
                    <a:pt x="278" y="165"/>
                  </a:lnTo>
                  <a:lnTo>
                    <a:pt x="278" y="158"/>
                  </a:lnTo>
                  <a:lnTo>
                    <a:pt x="278" y="158"/>
                  </a:lnTo>
                  <a:lnTo>
                    <a:pt x="280" y="156"/>
                  </a:lnTo>
                  <a:lnTo>
                    <a:pt x="280" y="156"/>
                  </a:lnTo>
                  <a:lnTo>
                    <a:pt x="282" y="154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78" y="154"/>
                  </a:lnTo>
                  <a:lnTo>
                    <a:pt x="275" y="154"/>
                  </a:lnTo>
                  <a:lnTo>
                    <a:pt x="275" y="152"/>
                  </a:lnTo>
                  <a:lnTo>
                    <a:pt x="278" y="150"/>
                  </a:lnTo>
                  <a:lnTo>
                    <a:pt x="278" y="150"/>
                  </a:lnTo>
                  <a:lnTo>
                    <a:pt x="275" y="148"/>
                  </a:lnTo>
                  <a:lnTo>
                    <a:pt x="275" y="148"/>
                  </a:lnTo>
                  <a:lnTo>
                    <a:pt x="275" y="148"/>
                  </a:lnTo>
                  <a:lnTo>
                    <a:pt x="275" y="148"/>
                  </a:lnTo>
                  <a:lnTo>
                    <a:pt x="273" y="148"/>
                  </a:lnTo>
                  <a:lnTo>
                    <a:pt x="273" y="148"/>
                  </a:lnTo>
                  <a:lnTo>
                    <a:pt x="273" y="150"/>
                  </a:lnTo>
                  <a:lnTo>
                    <a:pt x="273" y="150"/>
                  </a:lnTo>
                  <a:lnTo>
                    <a:pt x="273" y="150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6"/>
                  </a:lnTo>
                  <a:lnTo>
                    <a:pt x="269" y="146"/>
                  </a:lnTo>
                  <a:lnTo>
                    <a:pt x="269" y="146"/>
                  </a:lnTo>
                  <a:lnTo>
                    <a:pt x="269" y="146"/>
                  </a:lnTo>
                  <a:lnTo>
                    <a:pt x="267" y="146"/>
                  </a:lnTo>
                  <a:lnTo>
                    <a:pt x="267" y="146"/>
                  </a:lnTo>
                  <a:lnTo>
                    <a:pt x="267" y="146"/>
                  </a:lnTo>
                  <a:lnTo>
                    <a:pt x="267" y="146"/>
                  </a:lnTo>
                  <a:lnTo>
                    <a:pt x="265" y="144"/>
                  </a:lnTo>
                  <a:lnTo>
                    <a:pt x="265" y="144"/>
                  </a:lnTo>
                  <a:lnTo>
                    <a:pt x="265" y="144"/>
                  </a:lnTo>
                  <a:lnTo>
                    <a:pt x="265" y="144"/>
                  </a:lnTo>
                  <a:lnTo>
                    <a:pt x="263" y="146"/>
                  </a:lnTo>
                  <a:lnTo>
                    <a:pt x="263" y="146"/>
                  </a:lnTo>
                  <a:lnTo>
                    <a:pt x="263" y="144"/>
                  </a:lnTo>
                  <a:lnTo>
                    <a:pt x="261" y="142"/>
                  </a:lnTo>
                  <a:lnTo>
                    <a:pt x="259" y="138"/>
                  </a:lnTo>
                  <a:lnTo>
                    <a:pt x="255" y="131"/>
                  </a:lnTo>
                  <a:lnTo>
                    <a:pt x="255" y="129"/>
                  </a:lnTo>
                  <a:lnTo>
                    <a:pt x="255" y="129"/>
                  </a:lnTo>
                  <a:lnTo>
                    <a:pt x="252" y="129"/>
                  </a:lnTo>
                  <a:lnTo>
                    <a:pt x="252" y="131"/>
                  </a:lnTo>
                  <a:lnTo>
                    <a:pt x="252" y="131"/>
                  </a:lnTo>
                  <a:lnTo>
                    <a:pt x="250" y="131"/>
                  </a:lnTo>
                  <a:lnTo>
                    <a:pt x="250" y="133"/>
                  </a:lnTo>
                  <a:lnTo>
                    <a:pt x="250" y="138"/>
                  </a:lnTo>
                  <a:lnTo>
                    <a:pt x="250" y="138"/>
                  </a:lnTo>
                  <a:lnTo>
                    <a:pt x="250" y="140"/>
                  </a:lnTo>
                  <a:lnTo>
                    <a:pt x="248" y="138"/>
                  </a:lnTo>
                  <a:lnTo>
                    <a:pt x="248" y="140"/>
                  </a:lnTo>
                  <a:lnTo>
                    <a:pt x="246" y="140"/>
                  </a:lnTo>
                  <a:lnTo>
                    <a:pt x="246" y="142"/>
                  </a:lnTo>
                  <a:lnTo>
                    <a:pt x="246" y="144"/>
                  </a:lnTo>
                  <a:lnTo>
                    <a:pt x="246" y="144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42"/>
                  </a:lnTo>
                  <a:lnTo>
                    <a:pt x="240" y="142"/>
                  </a:lnTo>
                  <a:lnTo>
                    <a:pt x="240" y="144"/>
                  </a:lnTo>
                  <a:lnTo>
                    <a:pt x="238" y="144"/>
                  </a:lnTo>
                  <a:lnTo>
                    <a:pt x="236" y="142"/>
                  </a:lnTo>
                  <a:lnTo>
                    <a:pt x="234" y="140"/>
                  </a:lnTo>
                  <a:lnTo>
                    <a:pt x="232" y="138"/>
                  </a:lnTo>
                  <a:lnTo>
                    <a:pt x="232" y="135"/>
                  </a:lnTo>
                  <a:lnTo>
                    <a:pt x="229" y="129"/>
                  </a:lnTo>
                  <a:lnTo>
                    <a:pt x="225" y="112"/>
                  </a:lnTo>
                  <a:lnTo>
                    <a:pt x="213" y="90"/>
                  </a:lnTo>
                  <a:lnTo>
                    <a:pt x="211" y="85"/>
                  </a:lnTo>
                  <a:lnTo>
                    <a:pt x="209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1" y="81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1" y="73"/>
                  </a:lnTo>
                  <a:lnTo>
                    <a:pt x="206" y="67"/>
                  </a:lnTo>
                  <a:lnTo>
                    <a:pt x="204" y="64"/>
                  </a:lnTo>
                  <a:lnTo>
                    <a:pt x="204" y="64"/>
                  </a:lnTo>
                  <a:lnTo>
                    <a:pt x="198" y="60"/>
                  </a:lnTo>
                  <a:lnTo>
                    <a:pt x="192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6" y="56"/>
                  </a:lnTo>
                  <a:lnTo>
                    <a:pt x="184" y="54"/>
                  </a:lnTo>
                  <a:lnTo>
                    <a:pt x="177" y="54"/>
                  </a:lnTo>
                  <a:lnTo>
                    <a:pt x="177" y="52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5" y="50"/>
                  </a:lnTo>
                  <a:lnTo>
                    <a:pt x="181" y="44"/>
                  </a:lnTo>
                  <a:lnTo>
                    <a:pt x="181" y="41"/>
                  </a:lnTo>
                  <a:lnTo>
                    <a:pt x="184" y="41"/>
                  </a:lnTo>
                  <a:lnTo>
                    <a:pt x="184" y="39"/>
                  </a:lnTo>
                  <a:lnTo>
                    <a:pt x="184" y="37"/>
                  </a:lnTo>
                  <a:lnTo>
                    <a:pt x="184" y="37"/>
                  </a:lnTo>
                  <a:lnTo>
                    <a:pt x="181" y="37"/>
                  </a:lnTo>
                  <a:lnTo>
                    <a:pt x="181" y="37"/>
                  </a:lnTo>
                  <a:lnTo>
                    <a:pt x="181" y="39"/>
                  </a:lnTo>
                  <a:lnTo>
                    <a:pt x="179" y="39"/>
                  </a:lnTo>
                  <a:lnTo>
                    <a:pt x="179" y="39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1"/>
                  </a:lnTo>
                  <a:lnTo>
                    <a:pt x="179" y="31"/>
                  </a:lnTo>
                  <a:lnTo>
                    <a:pt x="179" y="31"/>
                  </a:lnTo>
                  <a:lnTo>
                    <a:pt x="186" y="29"/>
                  </a:lnTo>
                  <a:lnTo>
                    <a:pt x="188" y="29"/>
                  </a:lnTo>
                  <a:lnTo>
                    <a:pt x="190" y="27"/>
                  </a:lnTo>
                  <a:lnTo>
                    <a:pt x="192" y="25"/>
                  </a:lnTo>
                  <a:lnTo>
                    <a:pt x="196" y="21"/>
                  </a:lnTo>
                  <a:lnTo>
                    <a:pt x="202" y="14"/>
                  </a:lnTo>
                  <a:lnTo>
                    <a:pt x="209" y="12"/>
                  </a:lnTo>
                  <a:lnTo>
                    <a:pt x="209" y="12"/>
                  </a:lnTo>
                  <a:lnTo>
                    <a:pt x="209" y="10"/>
                  </a:lnTo>
                  <a:lnTo>
                    <a:pt x="209" y="10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6" y="4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10"/>
                  </a:lnTo>
                  <a:lnTo>
                    <a:pt x="190" y="10"/>
                  </a:lnTo>
                  <a:lnTo>
                    <a:pt x="190" y="10"/>
                  </a:lnTo>
                  <a:lnTo>
                    <a:pt x="188" y="12"/>
                  </a:lnTo>
                  <a:lnTo>
                    <a:pt x="188" y="12"/>
                  </a:lnTo>
                  <a:lnTo>
                    <a:pt x="186" y="14"/>
                  </a:lnTo>
                  <a:lnTo>
                    <a:pt x="177" y="14"/>
                  </a:lnTo>
                  <a:lnTo>
                    <a:pt x="175" y="16"/>
                  </a:lnTo>
                  <a:lnTo>
                    <a:pt x="171" y="21"/>
                  </a:lnTo>
                  <a:lnTo>
                    <a:pt x="167" y="25"/>
                  </a:lnTo>
                  <a:lnTo>
                    <a:pt x="165" y="25"/>
                  </a:lnTo>
                  <a:lnTo>
                    <a:pt x="165" y="25"/>
                  </a:lnTo>
                  <a:lnTo>
                    <a:pt x="163" y="23"/>
                  </a:lnTo>
                  <a:lnTo>
                    <a:pt x="163" y="23"/>
                  </a:lnTo>
                  <a:lnTo>
                    <a:pt x="161" y="23"/>
                  </a:lnTo>
                  <a:lnTo>
                    <a:pt x="161" y="21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58" y="19"/>
                  </a:lnTo>
                  <a:lnTo>
                    <a:pt x="158" y="21"/>
                  </a:lnTo>
                  <a:lnTo>
                    <a:pt x="156" y="21"/>
                  </a:lnTo>
                  <a:lnTo>
                    <a:pt x="150" y="21"/>
                  </a:lnTo>
                  <a:lnTo>
                    <a:pt x="146" y="23"/>
                  </a:lnTo>
                  <a:lnTo>
                    <a:pt x="150" y="25"/>
                  </a:lnTo>
                  <a:lnTo>
                    <a:pt x="152" y="27"/>
                  </a:lnTo>
                  <a:lnTo>
                    <a:pt x="152" y="31"/>
                  </a:lnTo>
                  <a:lnTo>
                    <a:pt x="152" y="33"/>
                  </a:lnTo>
                  <a:lnTo>
                    <a:pt x="148" y="37"/>
                  </a:lnTo>
                  <a:lnTo>
                    <a:pt x="148" y="37"/>
                  </a:lnTo>
                  <a:lnTo>
                    <a:pt x="146" y="41"/>
                  </a:lnTo>
                  <a:lnTo>
                    <a:pt x="146" y="44"/>
                  </a:lnTo>
                  <a:lnTo>
                    <a:pt x="144" y="44"/>
                  </a:lnTo>
                  <a:lnTo>
                    <a:pt x="142" y="44"/>
                  </a:lnTo>
                  <a:lnTo>
                    <a:pt x="140" y="44"/>
                  </a:lnTo>
                  <a:lnTo>
                    <a:pt x="135" y="46"/>
                  </a:lnTo>
                  <a:lnTo>
                    <a:pt x="133" y="48"/>
                  </a:lnTo>
                  <a:lnTo>
                    <a:pt x="133" y="52"/>
                  </a:lnTo>
                  <a:lnTo>
                    <a:pt x="133" y="52"/>
                  </a:lnTo>
                  <a:lnTo>
                    <a:pt x="131" y="50"/>
                  </a:lnTo>
                  <a:lnTo>
                    <a:pt x="129" y="50"/>
                  </a:lnTo>
                  <a:lnTo>
                    <a:pt x="129" y="52"/>
                  </a:lnTo>
                  <a:lnTo>
                    <a:pt x="127" y="52"/>
                  </a:lnTo>
                  <a:lnTo>
                    <a:pt x="127" y="52"/>
                  </a:lnTo>
                  <a:lnTo>
                    <a:pt x="121" y="50"/>
                  </a:lnTo>
                  <a:lnTo>
                    <a:pt x="119" y="50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7" y="54"/>
                  </a:lnTo>
                  <a:lnTo>
                    <a:pt x="115" y="54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0" y="58"/>
                  </a:lnTo>
                  <a:lnTo>
                    <a:pt x="106" y="58"/>
                  </a:lnTo>
                  <a:lnTo>
                    <a:pt x="104" y="58"/>
                  </a:lnTo>
                  <a:lnTo>
                    <a:pt x="104" y="60"/>
                  </a:lnTo>
                  <a:lnTo>
                    <a:pt x="100" y="58"/>
                  </a:lnTo>
                  <a:lnTo>
                    <a:pt x="98" y="60"/>
                  </a:lnTo>
                  <a:lnTo>
                    <a:pt x="96" y="64"/>
                  </a:lnTo>
                  <a:lnTo>
                    <a:pt x="94" y="69"/>
                  </a:lnTo>
                  <a:lnTo>
                    <a:pt x="92" y="69"/>
                  </a:lnTo>
                  <a:lnTo>
                    <a:pt x="85" y="67"/>
                  </a:lnTo>
                  <a:lnTo>
                    <a:pt x="83" y="73"/>
                  </a:lnTo>
                  <a:lnTo>
                    <a:pt x="81" y="75"/>
                  </a:lnTo>
                  <a:lnTo>
                    <a:pt x="79" y="75"/>
                  </a:lnTo>
                  <a:lnTo>
                    <a:pt x="73" y="81"/>
                  </a:lnTo>
                  <a:lnTo>
                    <a:pt x="71" y="81"/>
                  </a:lnTo>
                  <a:lnTo>
                    <a:pt x="71" y="83"/>
                  </a:lnTo>
                  <a:lnTo>
                    <a:pt x="69" y="87"/>
                  </a:lnTo>
                  <a:lnTo>
                    <a:pt x="69" y="87"/>
                  </a:lnTo>
                  <a:lnTo>
                    <a:pt x="69" y="90"/>
                  </a:lnTo>
                  <a:lnTo>
                    <a:pt x="69" y="90"/>
                  </a:lnTo>
                  <a:lnTo>
                    <a:pt x="69" y="90"/>
                  </a:lnTo>
                  <a:lnTo>
                    <a:pt x="69" y="92"/>
                  </a:lnTo>
                  <a:lnTo>
                    <a:pt x="67" y="92"/>
                  </a:lnTo>
                  <a:lnTo>
                    <a:pt x="67" y="94"/>
                  </a:lnTo>
                  <a:lnTo>
                    <a:pt x="67" y="94"/>
                  </a:lnTo>
                  <a:lnTo>
                    <a:pt x="67" y="94"/>
                  </a:lnTo>
                  <a:lnTo>
                    <a:pt x="67" y="94"/>
                  </a:lnTo>
                  <a:lnTo>
                    <a:pt x="64" y="96"/>
                  </a:lnTo>
                  <a:lnTo>
                    <a:pt x="64" y="96"/>
                  </a:lnTo>
                  <a:lnTo>
                    <a:pt x="67" y="98"/>
                  </a:lnTo>
                  <a:lnTo>
                    <a:pt x="71" y="108"/>
                  </a:lnTo>
                  <a:lnTo>
                    <a:pt x="75" y="119"/>
                  </a:lnTo>
                  <a:lnTo>
                    <a:pt x="77" y="123"/>
                  </a:lnTo>
                  <a:lnTo>
                    <a:pt x="77" y="125"/>
                  </a:lnTo>
                  <a:lnTo>
                    <a:pt x="77" y="127"/>
                  </a:lnTo>
                  <a:lnTo>
                    <a:pt x="75" y="129"/>
                  </a:lnTo>
                  <a:lnTo>
                    <a:pt x="75" y="131"/>
                  </a:lnTo>
                  <a:lnTo>
                    <a:pt x="73" y="133"/>
                  </a:lnTo>
                  <a:lnTo>
                    <a:pt x="69" y="144"/>
                  </a:lnTo>
                  <a:lnTo>
                    <a:pt x="69" y="148"/>
                  </a:lnTo>
                  <a:lnTo>
                    <a:pt x="69" y="152"/>
                  </a:lnTo>
                  <a:lnTo>
                    <a:pt x="67" y="156"/>
                  </a:lnTo>
                  <a:lnTo>
                    <a:pt x="67" y="158"/>
                  </a:lnTo>
                  <a:lnTo>
                    <a:pt x="67" y="163"/>
                  </a:lnTo>
                  <a:lnTo>
                    <a:pt x="67" y="163"/>
                  </a:lnTo>
                  <a:lnTo>
                    <a:pt x="69" y="165"/>
                  </a:lnTo>
                  <a:lnTo>
                    <a:pt x="69" y="167"/>
                  </a:lnTo>
                  <a:lnTo>
                    <a:pt x="71" y="167"/>
                  </a:lnTo>
                  <a:lnTo>
                    <a:pt x="75" y="167"/>
                  </a:lnTo>
                  <a:lnTo>
                    <a:pt x="77" y="167"/>
                  </a:lnTo>
                  <a:lnTo>
                    <a:pt x="79" y="167"/>
                  </a:lnTo>
                  <a:lnTo>
                    <a:pt x="81" y="169"/>
                  </a:lnTo>
                  <a:lnTo>
                    <a:pt x="81" y="171"/>
                  </a:lnTo>
                  <a:lnTo>
                    <a:pt x="75" y="173"/>
                  </a:lnTo>
                  <a:lnTo>
                    <a:pt x="73" y="175"/>
                  </a:lnTo>
                  <a:lnTo>
                    <a:pt x="73" y="177"/>
                  </a:lnTo>
                  <a:lnTo>
                    <a:pt x="73" y="179"/>
                  </a:lnTo>
                  <a:lnTo>
                    <a:pt x="71" y="181"/>
                  </a:lnTo>
                  <a:lnTo>
                    <a:pt x="69" y="183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4" y="186"/>
                  </a:lnTo>
                  <a:lnTo>
                    <a:pt x="62" y="186"/>
                  </a:lnTo>
                  <a:lnTo>
                    <a:pt x="60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4" y="192"/>
                  </a:lnTo>
                  <a:lnTo>
                    <a:pt x="52" y="192"/>
                  </a:lnTo>
                  <a:lnTo>
                    <a:pt x="50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94"/>
                  </a:lnTo>
                  <a:lnTo>
                    <a:pt x="46" y="196"/>
                  </a:lnTo>
                  <a:lnTo>
                    <a:pt x="46" y="198"/>
                  </a:lnTo>
                  <a:lnTo>
                    <a:pt x="46" y="200"/>
                  </a:lnTo>
                  <a:lnTo>
                    <a:pt x="44" y="200"/>
                  </a:lnTo>
                  <a:lnTo>
                    <a:pt x="41" y="202"/>
                  </a:lnTo>
                  <a:lnTo>
                    <a:pt x="41" y="202"/>
                  </a:lnTo>
                  <a:lnTo>
                    <a:pt x="41" y="204"/>
                  </a:lnTo>
                  <a:lnTo>
                    <a:pt x="41" y="204"/>
                  </a:lnTo>
                  <a:lnTo>
                    <a:pt x="41" y="206"/>
                  </a:lnTo>
                  <a:lnTo>
                    <a:pt x="39" y="206"/>
                  </a:lnTo>
                  <a:lnTo>
                    <a:pt x="39" y="209"/>
                  </a:lnTo>
                  <a:lnTo>
                    <a:pt x="37" y="211"/>
                  </a:lnTo>
                  <a:lnTo>
                    <a:pt x="35" y="213"/>
                  </a:lnTo>
                  <a:lnTo>
                    <a:pt x="35" y="213"/>
                  </a:lnTo>
                  <a:lnTo>
                    <a:pt x="33" y="215"/>
                  </a:lnTo>
                  <a:lnTo>
                    <a:pt x="33" y="217"/>
                  </a:lnTo>
                  <a:lnTo>
                    <a:pt x="31" y="217"/>
                  </a:lnTo>
                  <a:lnTo>
                    <a:pt x="31" y="219"/>
                  </a:lnTo>
                  <a:lnTo>
                    <a:pt x="31" y="221"/>
                  </a:lnTo>
                  <a:lnTo>
                    <a:pt x="29" y="221"/>
                  </a:lnTo>
                  <a:lnTo>
                    <a:pt x="27" y="221"/>
                  </a:lnTo>
                  <a:lnTo>
                    <a:pt x="25" y="223"/>
                  </a:lnTo>
                  <a:lnTo>
                    <a:pt x="23" y="223"/>
                  </a:lnTo>
                  <a:lnTo>
                    <a:pt x="23" y="225"/>
                  </a:lnTo>
                  <a:lnTo>
                    <a:pt x="21" y="227"/>
                  </a:lnTo>
                  <a:lnTo>
                    <a:pt x="21" y="229"/>
                  </a:lnTo>
                  <a:lnTo>
                    <a:pt x="21" y="232"/>
                  </a:lnTo>
                  <a:lnTo>
                    <a:pt x="21" y="236"/>
                  </a:lnTo>
                  <a:lnTo>
                    <a:pt x="21" y="238"/>
                  </a:lnTo>
                  <a:lnTo>
                    <a:pt x="16" y="238"/>
                  </a:lnTo>
                  <a:lnTo>
                    <a:pt x="14" y="240"/>
                  </a:lnTo>
                  <a:lnTo>
                    <a:pt x="14" y="240"/>
                  </a:lnTo>
                  <a:lnTo>
                    <a:pt x="8" y="248"/>
                  </a:lnTo>
                  <a:lnTo>
                    <a:pt x="8" y="248"/>
                  </a:lnTo>
                  <a:lnTo>
                    <a:pt x="6" y="248"/>
                  </a:lnTo>
                  <a:lnTo>
                    <a:pt x="6" y="248"/>
                  </a:lnTo>
                  <a:lnTo>
                    <a:pt x="6" y="248"/>
                  </a:lnTo>
                  <a:lnTo>
                    <a:pt x="6" y="250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2" y="252"/>
                  </a:lnTo>
                  <a:lnTo>
                    <a:pt x="0" y="254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4" y="259"/>
                  </a:lnTo>
                  <a:lnTo>
                    <a:pt x="6" y="263"/>
                  </a:lnTo>
                  <a:lnTo>
                    <a:pt x="8" y="267"/>
                  </a:lnTo>
                  <a:lnTo>
                    <a:pt x="10" y="271"/>
                  </a:lnTo>
                  <a:lnTo>
                    <a:pt x="10" y="273"/>
                  </a:lnTo>
                  <a:lnTo>
                    <a:pt x="12" y="275"/>
                  </a:lnTo>
                  <a:lnTo>
                    <a:pt x="12" y="277"/>
                  </a:lnTo>
                  <a:lnTo>
                    <a:pt x="12" y="280"/>
                  </a:lnTo>
                  <a:lnTo>
                    <a:pt x="12" y="282"/>
                  </a:lnTo>
                  <a:lnTo>
                    <a:pt x="12" y="282"/>
                  </a:lnTo>
                  <a:lnTo>
                    <a:pt x="4" y="294"/>
                  </a:lnTo>
                  <a:lnTo>
                    <a:pt x="4" y="296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4" y="300"/>
                  </a:lnTo>
                  <a:lnTo>
                    <a:pt x="6" y="300"/>
                  </a:lnTo>
                  <a:lnTo>
                    <a:pt x="44" y="303"/>
                  </a:lnTo>
                  <a:lnTo>
                    <a:pt x="54" y="303"/>
                  </a:lnTo>
                  <a:lnTo>
                    <a:pt x="67" y="305"/>
                  </a:lnTo>
                  <a:lnTo>
                    <a:pt x="73" y="305"/>
                  </a:lnTo>
                  <a:lnTo>
                    <a:pt x="79" y="307"/>
                  </a:lnTo>
                  <a:lnTo>
                    <a:pt x="81" y="307"/>
                  </a:lnTo>
                  <a:lnTo>
                    <a:pt x="81" y="307"/>
                  </a:lnTo>
                  <a:lnTo>
                    <a:pt x="81" y="307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83" y="305"/>
                  </a:lnTo>
                  <a:lnTo>
                    <a:pt x="87" y="300"/>
                  </a:lnTo>
                  <a:lnTo>
                    <a:pt x="87" y="300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4" y="300"/>
                  </a:lnTo>
                  <a:lnTo>
                    <a:pt x="96" y="298"/>
                  </a:lnTo>
                  <a:lnTo>
                    <a:pt x="98" y="298"/>
                  </a:lnTo>
                  <a:lnTo>
                    <a:pt x="98" y="298"/>
                  </a:lnTo>
                  <a:lnTo>
                    <a:pt x="98" y="300"/>
                  </a:lnTo>
                  <a:lnTo>
                    <a:pt x="100" y="300"/>
                  </a:lnTo>
                  <a:lnTo>
                    <a:pt x="100" y="300"/>
                  </a:lnTo>
                  <a:lnTo>
                    <a:pt x="100" y="303"/>
                  </a:lnTo>
                  <a:lnTo>
                    <a:pt x="102" y="303"/>
                  </a:lnTo>
                  <a:lnTo>
                    <a:pt x="106" y="303"/>
                  </a:lnTo>
                  <a:lnTo>
                    <a:pt x="108" y="303"/>
                  </a:lnTo>
                  <a:lnTo>
                    <a:pt x="108" y="305"/>
                  </a:lnTo>
                  <a:lnTo>
                    <a:pt x="108" y="305"/>
                  </a:lnTo>
                  <a:lnTo>
                    <a:pt x="108" y="305"/>
                  </a:lnTo>
                  <a:lnTo>
                    <a:pt x="110" y="305"/>
                  </a:lnTo>
                  <a:lnTo>
                    <a:pt x="110" y="307"/>
                  </a:lnTo>
                  <a:lnTo>
                    <a:pt x="110" y="307"/>
                  </a:lnTo>
                  <a:lnTo>
                    <a:pt x="110" y="309"/>
                  </a:lnTo>
                  <a:lnTo>
                    <a:pt x="110" y="309"/>
                  </a:lnTo>
                  <a:lnTo>
                    <a:pt x="112" y="311"/>
                  </a:lnTo>
                  <a:lnTo>
                    <a:pt x="115" y="311"/>
                  </a:lnTo>
                  <a:lnTo>
                    <a:pt x="115" y="311"/>
                  </a:lnTo>
                  <a:lnTo>
                    <a:pt x="115" y="311"/>
                  </a:lnTo>
                  <a:lnTo>
                    <a:pt x="117" y="313"/>
                  </a:lnTo>
                  <a:lnTo>
                    <a:pt x="117" y="313"/>
                  </a:lnTo>
                  <a:lnTo>
                    <a:pt x="119" y="313"/>
                  </a:lnTo>
                  <a:lnTo>
                    <a:pt x="121" y="311"/>
                  </a:lnTo>
                  <a:lnTo>
                    <a:pt x="123" y="311"/>
                  </a:lnTo>
                  <a:lnTo>
                    <a:pt x="123" y="311"/>
                  </a:lnTo>
                  <a:lnTo>
                    <a:pt x="123" y="311"/>
                  </a:lnTo>
                  <a:lnTo>
                    <a:pt x="125" y="309"/>
                  </a:lnTo>
                  <a:lnTo>
                    <a:pt x="125" y="309"/>
                  </a:lnTo>
                  <a:lnTo>
                    <a:pt x="125" y="309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5" y="307"/>
                  </a:lnTo>
                  <a:lnTo>
                    <a:pt x="127" y="307"/>
                  </a:lnTo>
                  <a:lnTo>
                    <a:pt x="127" y="307"/>
                  </a:lnTo>
                  <a:lnTo>
                    <a:pt x="127" y="309"/>
                  </a:lnTo>
                  <a:lnTo>
                    <a:pt x="127" y="309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7" y="311"/>
                  </a:lnTo>
                  <a:lnTo>
                    <a:pt x="127" y="313"/>
                  </a:lnTo>
                  <a:lnTo>
                    <a:pt x="125" y="313"/>
                  </a:lnTo>
                  <a:lnTo>
                    <a:pt x="125" y="313"/>
                  </a:lnTo>
                  <a:lnTo>
                    <a:pt x="125" y="313"/>
                  </a:lnTo>
                  <a:lnTo>
                    <a:pt x="125" y="313"/>
                  </a:lnTo>
                  <a:lnTo>
                    <a:pt x="127" y="313"/>
                  </a:lnTo>
                  <a:lnTo>
                    <a:pt x="127" y="315"/>
                  </a:lnTo>
                  <a:lnTo>
                    <a:pt x="127" y="315"/>
                  </a:lnTo>
                  <a:lnTo>
                    <a:pt x="127" y="317"/>
                  </a:lnTo>
                  <a:lnTo>
                    <a:pt x="127" y="317"/>
                  </a:lnTo>
                  <a:lnTo>
                    <a:pt x="127" y="319"/>
                  </a:lnTo>
                  <a:lnTo>
                    <a:pt x="129" y="319"/>
                  </a:lnTo>
                  <a:lnTo>
                    <a:pt x="129" y="319"/>
                  </a:lnTo>
                  <a:lnTo>
                    <a:pt x="131" y="321"/>
                  </a:lnTo>
                  <a:lnTo>
                    <a:pt x="131" y="321"/>
                  </a:lnTo>
                  <a:lnTo>
                    <a:pt x="131" y="321"/>
                  </a:lnTo>
                  <a:lnTo>
                    <a:pt x="131" y="321"/>
                  </a:lnTo>
                  <a:lnTo>
                    <a:pt x="131" y="321"/>
                  </a:lnTo>
                  <a:lnTo>
                    <a:pt x="131" y="319"/>
                  </a:lnTo>
                  <a:lnTo>
                    <a:pt x="131" y="319"/>
                  </a:lnTo>
                  <a:lnTo>
                    <a:pt x="133" y="317"/>
                  </a:lnTo>
                  <a:lnTo>
                    <a:pt x="133" y="317"/>
                  </a:lnTo>
                  <a:lnTo>
                    <a:pt x="135" y="317"/>
                  </a:lnTo>
                  <a:lnTo>
                    <a:pt x="135" y="317"/>
                  </a:lnTo>
                  <a:lnTo>
                    <a:pt x="135" y="317"/>
                  </a:lnTo>
                  <a:lnTo>
                    <a:pt x="135" y="317"/>
                  </a:lnTo>
                  <a:lnTo>
                    <a:pt x="135" y="319"/>
                  </a:lnTo>
                  <a:lnTo>
                    <a:pt x="138" y="319"/>
                  </a:lnTo>
                  <a:lnTo>
                    <a:pt x="138" y="321"/>
                  </a:lnTo>
                  <a:lnTo>
                    <a:pt x="138" y="323"/>
                  </a:lnTo>
                  <a:lnTo>
                    <a:pt x="140" y="325"/>
                  </a:lnTo>
                  <a:lnTo>
                    <a:pt x="140" y="325"/>
                  </a:lnTo>
                  <a:lnTo>
                    <a:pt x="140" y="325"/>
                  </a:lnTo>
                  <a:lnTo>
                    <a:pt x="140" y="328"/>
                  </a:lnTo>
                  <a:lnTo>
                    <a:pt x="140" y="328"/>
                  </a:lnTo>
                  <a:lnTo>
                    <a:pt x="140" y="328"/>
                  </a:lnTo>
                  <a:lnTo>
                    <a:pt x="140" y="328"/>
                  </a:lnTo>
                  <a:lnTo>
                    <a:pt x="140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28"/>
                  </a:lnTo>
                  <a:lnTo>
                    <a:pt x="138" y="330"/>
                  </a:lnTo>
                  <a:lnTo>
                    <a:pt x="138" y="332"/>
                  </a:lnTo>
                  <a:lnTo>
                    <a:pt x="138" y="332"/>
                  </a:lnTo>
                  <a:lnTo>
                    <a:pt x="138" y="332"/>
                  </a:lnTo>
                  <a:lnTo>
                    <a:pt x="135" y="332"/>
                  </a:lnTo>
                  <a:lnTo>
                    <a:pt x="135" y="334"/>
                  </a:lnTo>
                  <a:lnTo>
                    <a:pt x="135" y="334"/>
                  </a:lnTo>
                  <a:lnTo>
                    <a:pt x="133" y="334"/>
                  </a:lnTo>
                  <a:lnTo>
                    <a:pt x="133" y="334"/>
                  </a:lnTo>
                  <a:lnTo>
                    <a:pt x="133" y="334"/>
                  </a:lnTo>
                  <a:lnTo>
                    <a:pt x="133" y="336"/>
                  </a:lnTo>
                  <a:lnTo>
                    <a:pt x="135" y="336"/>
                  </a:lnTo>
                  <a:lnTo>
                    <a:pt x="135" y="338"/>
                  </a:lnTo>
                  <a:lnTo>
                    <a:pt x="135" y="338"/>
                  </a:lnTo>
                  <a:lnTo>
                    <a:pt x="135" y="338"/>
                  </a:lnTo>
                  <a:lnTo>
                    <a:pt x="135" y="338"/>
                  </a:lnTo>
                  <a:lnTo>
                    <a:pt x="135" y="338"/>
                  </a:lnTo>
                  <a:lnTo>
                    <a:pt x="135" y="340"/>
                  </a:lnTo>
                  <a:lnTo>
                    <a:pt x="138" y="340"/>
                  </a:lnTo>
                  <a:lnTo>
                    <a:pt x="138" y="342"/>
                  </a:lnTo>
                  <a:lnTo>
                    <a:pt x="138" y="342"/>
                  </a:lnTo>
                  <a:lnTo>
                    <a:pt x="138" y="342"/>
                  </a:lnTo>
                  <a:lnTo>
                    <a:pt x="138" y="344"/>
                  </a:lnTo>
                  <a:lnTo>
                    <a:pt x="140" y="344"/>
                  </a:lnTo>
                  <a:lnTo>
                    <a:pt x="140" y="344"/>
                  </a:lnTo>
                  <a:lnTo>
                    <a:pt x="140" y="346"/>
                  </a:lnTo>
                  <a:lnTo>
                    <a:pt x="140" y="348"/>
                  </a:lnTo>
                  <a:lnTo>
                    <a:pt x="142" y="348"/>
                  </a:lnTo>
                  <a:lnTo>
                    <a:pt x="144" y="348"/>
                  </a:lnTo>
                  <a:lnTo>
                    <a:pt x="146" y="346"/>
                  </a:lnTo>
                  <a:lnTo>
                    <a:pt x="146" y="346"/>
                  </a:lnTo>
                  <a:lnTo>
                    <a:pt x="148" y="346"/>
                  </a:lnTo>
                  <a:lnTo>
                    <a:pt x="146" y="344"/>
                  </a:lnTo>
                  <a:lnTo>
                    <a:pt x="146" y="344"/>
                  </a:lnTo>
                  <a:lnTo>
                    <a:pt x="146" y="342"/>
                  </a:lnTo>
                  <a:lnTo>
                    <a:pt x="146" y="342"/>
                  </a:lnTo>
                  <a:lnTo>
                    <a:pt x="146" y="340"/>
                  </a:lnTo>
                  <a:lnTo>
                    <a:pt x="148" y="338"/>
                  </a:lnTo>
                  <a:lnTo>
                    <a:pt x="148" y="336"/>
                  </a:lnTo>
                  <a:lnTo>
                    <a:pt x="150" y="336"/>
                  </a:lnTo>
                  <a:lnTo>
                    <a:pt x="150" y="338"/>
                  </a:lnTo>
                  <a:lnTo>
                    <a:pt x="150" y="336"/>
                  </a:lnTo>
                  <a:lnTo>
                    <a:pt x="152" y="336"/>
                  </a:lnTo>
                  <a:lnTo>
                    <a:pt x="152" y="336"/>
                  </a:lnTo>
                  <a:lnTo>
                    <a:pt x="152" y="334"/>
                  </a:lnTo>
                  <a:lnTo>
                    <a:pt x="152" y="334"/>
                  </a:lnTo>
                  <a:lnTo>
                    <a:pt x="154" y="332"/>
                  </a:lnTo>
                  <a:lnTo>
                    <a:pt x="154" y="330"/>
                  </a:lnTo>
                  <a:lnTo>
                    <a:pt x="158" y="325"/>
                  </a:lnTo>
                  <a:lnTo>
                    <a:pt x="161" y="323"/>
                  </a:lnTo>
                  <a:lnTo>
                    <a:pt x="161" y="319"/>
                  </a:lnTo>
                  <a:lnTo>
                    <a:pt x="163" y="319"/>
                  </a:lnTo>
                  <a:lnTo>
                    <a:pt x="163" y="319"/>
                  </a:lnTo>
                  <a:lnTo>
                    <a:pt x="165" y="321"/>
                  </a:lnTo>
                  <a:lnTo>
                    <a:pt x="169" y="321"/>
                  </a:lnTo>
                  <a:lnTo>
                    <a:pt x="171" y="323"/>
                  </a:lnTo>
                  <a:lnTo>
                    <a:pt x="171" y="321"/>
                  </a:lnTo>
                  <a:lnTo>
                    <a:pt x="171" y="323"/>
                  </a:lnTo>
                  <a:lnTo>
                    <a:pt x="175" y="323"/>
                  </a:lnTo>
                  <a:lnTo>
                    <a:pt x="177" y="325"/>
                  </a:lnTo>
                  <a:lnTo>
                    <a:pt x="179" y="325"/>
                  </a:lnTo>
                  <a:lnTo>
                    <a:pt x="181" y="323"/>
                  </a:lnTo>
                  <a:lnTo>
                    <a:pt x="184" y="323"/>
                  </a:lnTo>
                  <a:lnTo>
                    <a:pt x="188" y="325"/>
                  </a:lnTo>
                  <a:lnTo>
                    <a:pt x="188" y="323"/>
                  </a:lnTo>
                  <a:lnTo>
                    <a:pt x="190" y="323"/>
                  </a:lnTo>
                  <a:lnTo>
                    <a:pt x="190" y="323"/>
                  </a:lnTo>
                  <a:lnTo>
                    <a:pt x="190" y="321"/>
                  </a:lnTo>
                  <a:lnTo>
                    <a:pt x="190" y="321"/>
                  </a:lnTo>
                  <a:lnTo>
                    <a:pt x="190" y="319"/>
                  </a:lnTo>
                  <a:lnTo>
                    <a:pt x="194" y="317"/>
                  </a:lnTo>
                  <a:lnTo>
                    <a:pt x="196" y="317"/>
                  </a:lnTo>
                  <a:lnTo>
                    <a:pt x="196" y="317"/>
                  </a:lnTo>
                  <a:lnTo>
                    <a:pt x="198" y="317"/>
                  </a:lnTo>
                  <a:lnTo>
                    <a:pt x="200" y="317"/>
                  </a:lnTo>
                  <a:lnTo>
                    <a:pt x="200" y="319"/>
                  </a:lnTo>
                  <a:lnTo>
                    <a:pt x="202" y="321"/>
                  </a:lnTo>
                  <a:lnTo>
                    <a:pt x="202" y="321"/>
                  </a:lnTo>
                  <a:lnTo>
                    <a:pt x="204" y="325"/>
                  </a:lnTo>
                  <a:lnTo>
                    <a:pt x="204" y="325"/>
                  </a:lnTo>
                  <a:lnTo>
                    <a:pt x="206" y="328"/>
                  </a:lnTo>
                  <a:lnTo>
                    <a:pt x="209" y="328"/>
                  </a:lnTo>
                  <a:lnTo>
                    <a:pt x="211" y="328"/>
                  </a:lnTo>
                  <a:lnTo>
                    <a:pt x="213" y="328"/>
                  </a:lnTo>
                  <a:lnTo>
                    <a:pt x="215" y="328"/>
                  </a:lnTo>
                  <a:lnTo>
                    <a:pt x="217" y="325"/>
                  </a:lnTo>
                  <a:lnTo>
                    <a:pt x="217" y="325"/>
                  </a:lnTo>
                  <a:lnTo>
                    <a:pt x="221" y="325"/>
                  </a:lnTo>
                  <a:lnTo>
                    <a:pt x="221" y="325"/>
                  </a:lnTo>
                  <a:lnTo>
                    <a:pt x="223" y="325"/>
                  </a:lnTo>
                  <a:lnTo>
                    <a:pt x="225" y="321"/>
                  </a:lnTo>
                  <a:lnTo>
                    <a:pt x="229" y="319"/>
                  </a:lnTo>
                  <a:lnTo>
                    <a:pt x="232" y="317"/>
                  </a:lnTo>
                  <a:lnTo>
                    <a:pt x="234" y="317"/>
                  </a:lnTo>
                  <a:lnTo>
                    <a:pt x="236" y="315"/>
                  </a:lnTo>
                  <a:lnTo>
                    <a:pt x="240" y="315"/>
                  </a:lnTo>
                  <a:lnTo>
                    <a:pt x="240" y="313"/>
                  </a:lnTo>
                  <a:lnTo>
                    <a:pt x="240" y="311"/>
                  </a:lnTo>
                  <a:lnTo>
                    <a:pt x="240" y="311"/>
                  </a:lnTo>
                  <a:lnTo>
                    <a:pt x="238" y="309"/>
                  </a:lnTo>
                  <a:lnTo>
                    <a:pt x="238" y="309"/>
                  </a:lnTo>
                  <a:lnTo>
                    <a:pt x="236" y="309"/>
                  </a:lnTo>
                  <a:lnTo>
                    <a:pt x="236" y="307"/>
                  </a:lnTo>
                  <a:lnTo>
                    <a:pt x="236" y="307"/>
                  </a:lnTo>
                  <a:lnTo>
                    <a:pt x="236" y="305"/>
                  </a:lnTo>
                  <a:lnTo>
                    <a:pt x="236" y="305"/>
                  </a:lnTo>
                  <a:lnTo>
                    <a:pt x="236" y="303"/>
                  </a:lnTo>
                  <a:lnTo>
                    <a:pt x="236" y="300"/>
                  </a:lnTo>
                  <a:lnTo>
                    <a:pt x="238" y="294"/>
                  </a:lnTo>
                  <a:lnTo>
                    <a:pt x="238" y="294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40" y="292"/>
                  </a:lnTo>
                  <a:lnTo>
                    <a:pt x="240" y="290"/>
                  </a:lnTo>
                  <a:lnTo>
                    <a:pt x="240" y="290"/>
                  </a:lnTo>
                  <a:lnTo>
                    <a:pt x="240" y="290"/>
                  </a:lnTo>
                  <a:lnTo>
                    <a:pt x="240" y="288"/>
                  </a:lnTo>
                  <a:lnTo>
                    <a:pt x="240" y="288"/>
                  </a:lnTo>
                  <a:lnTo>
                    <a:pt x="240" y="288"/>
                  </a:lnTo>
                  <a:lnTo>
                    <a:pt x="242" y="288"/>
                  </a:lnTo>
                  <a:lnTo>
                    <a:pt x="244" y="288"/>
                  </a:lnTo>
                  <a:lnTo>
                    <a:pt x="242" y="286"/>
                  </a:lnTo>
                  <a:lnTo>
                    <a:pt x="242" y="286"/>
                  </a:lnTo>
                  <a:lnTo>
                    <a:pt x="240" y="286"/>
                  </a:lnTo>
                  <a:lnTo>
                    <a:pt x="240" y="286"/>
                  </a:lnTo>
                  <a:lnTo>
                    <a:pt x="238" y="284"/>
                  </a:lnTo>
                  <a:lnTo>
                    <a:pt x="238" y="284"/>
                  </a:lnTo>
                  <a:lnTo>
                    <a:pt x="238" y="284"/>
                  </a:lnTo>
                  <a:lnTo>
                    <a:pt x="238" y="282"/>
                  </a:lnTo>
                  <a:lnTo>
                    <a:pt x="240" y="282"/>
                  </a:lnTo>
                  <a:lnTo>
                    <a:pt x="240" y="282"/>
                  </a:lnTo>
                  <a:lnTo>
                    <a:pt x="240" y="282"/>
                  </a:lnTo>
                  <a:lnTo>
                    <a:pt x="244" y="284"/>
                  </a:lnTo>
                  <a:lnTo>
                    <a:pt x="244" y="284"/>
                  </a:lnTo>
                  <a:lnTo>
                    <a:pt x="246" y="284"/>
                  </a:lnTo>
                  <a:lnTo>
                    <a:pt x="246" y="284"/>
                  </a:lnTo>
                  <a:lnTo>
                    <a:pt x="248" y="286"/>
                  </a:lnTo>
                  <a:lnTo>
                    <a:pt x="248" y="286"/>
                  </a:lnTo>
                  <a:lnTo>
                    <a:pt x="250" y="286"/>
                  </a:lnTo>
                  <a:lnTo>
                    <a:pt x="250" y="284"/>
                  </a:lnTo>
                  <a:lnTo>
                    <a:pt x="250" y="284"/>
                  </a:lnTo>
                  <a:lnTo>
                    <a:pt x="250" y="284"/>
                  </a:lnTo>
                  <a:lnTo>
                    <a:pt x="250" y="282"/>
                  </a:lnTo>
                  <a:lnTo>
                    <a:pt x="250" y="282"/>
                  </a:lnTo>
                  <a:lnTo>
                    <a:pt x="250" y="282"/>
                  </a:lnTo>
                  <a:lnTo>
                    <a:pt x="252" y="282"/>
                  </a:lnTo>
                  <a:lnTo>
                    <a:pt x="252" y="282"/>
                  </a:lnTo>
                  <a:lnTo>
                    <a:pt x="255" y="284"/>
                  </a:lnTo>
                  <a:lnTo>
                    <a:pt x="255" y="284"/>
                  </a:lnTo>
                  <a:lnTo>
                    <a:pt x="255" y="284"/>
                  </a:lnTo>
                  <a:lnTo>
                    <a:pt x="255" y="284"/>
                  </a:lnTo>
                  <a:lnTo>
                    <a:pt x="257" y="284"/>
                  </a:lnTo>
                  <a:lnTo>
                    <a:pt x="257" y="284"/>
                  </a:lnTo>
                  <a:lnTo>
                    <a:pt x="257" y="282"/>
                  </a:lnTo>
                  <a:lnTo>
                    <a:pt x="257" y="280"/>
                  </a:lnTo>
                  <a:lnTo>
                    <a:pt x="257" y="280"/>
                  </a:lnTo>
                  <a:lnTo>
                    <a:pt x="257" y="280"/>
                  </a:lnTo>
                  <a:lnTo>
                    <a:pt x="257" y="277"/>
                  </a:lnTo>
                  <a:lnTo>
                    <a:pt x="257" y="277"/>
                  </a:lnTo>
                  <a:lnTo>
                    <a:pt x="257" y="277"/>
                  </a:lnTo>
                  <a:lnTo>
                    <a:pt x="257" y="275"/>
                  </a:lnTo>
                  <a:lnTo>
                    <a:pt x="259" y="275"/>
                  </a:lnTo>
                  <a:lnTo>
                    <a:pt x="259" y="275"/>
                  </a:lnTo>
                  <a:lnTo>
                    <a:pt x="259" y="275"/>
                  </a:lnTo>
                  <a:lnTo>
                    <a:pt x="261" y="277"/>
                  </a:lnTo>
                  <a:lnTo>
                    <a:pt x="261" y="282"/>
                  </a:lnTo>
                  <a:lnTo>
                    <a:pt x="261" y="284"/>
                  </a:lnTo>
                  <a:lnTo>
                    <a:pt x="263" y="286"/>
                  </a:lnTo>
                  <a:lnTo>
                    <a:pt x="263" y="286"/>
                  </a:lnTo>
                  <a:lnTo>
                    <a:pt x="265" y="286"/>
                  </a:lnTo>
                  <a:lnTo>
                    <a:pt x="267" y="288"/>
                  </a:lnTo>
                  <a:lnTo>
                    <a:pt x="267" y="288"/>
                  </a:lnTo>
                  <a:lnTo>
                    <a:pt x="271" y="288"/>
                  </a:lnTo>
                  <a:lnTo>
                    <a:pt x="278" y="284"/>
                  </a:lnTo>
                  <a:lnTo>
                    <a:pt x="282" y="282"/>
                  </a:lnTo>
                  <a:lnTo>
                    <a:pt x="282" y="280"/>
                  </a:lnTo>
                  <a:lnTo>
                    <a:pt x="282" y="280"/>
                  </a:lnTo>
                  <a:lnTo>
                    <a:pt x="282" y="277"/>
                  </a:lnTo>
                  <a:lnTo>
                    <a:pt x="282" y="275"/>
                  </a:lnTo>
                  <a:lnTo>
                    <a:pt x="282" y="275"/>
                  </a:lnTo>
                  <a:lnTo>
                    <a:pt x="282" y="275"/>
                  </a:lnTo>
                  <a:lnTo>
                    <a:pt x="282" y="273"/>
                  </a:lnTo>
                  <a:lnTo>
                    <a:pt x="282" y="273"/>
                  </a:lnTo>
                  <a:lnTo>
                    <a:pt x="282" y="273"/>
                  </a:lnTo>
                  <a:lnTo>
                    <a:pt x="282" y="273"/>
                  </a:lnTo>
                  <a:lnTo>
                    <a:pt x="280" y="273"/>
                  </a:lnTo>
                  <a:lnTo>
                    <a:pt x="280" y="271"/>
                  </a:lnTo>
                  <a:lnTo>
                    <a:pt x="280" y="271"/>
                  </a:lnTo>
                  <a:lnTo>
                    <a:pt x="278" y="271"/>
                  </a:lnTo>
                  <a:lnTo>
                    <a:pt x="278" y="271"/>
                  </a:lnTo>
                  <a:lnTo>
                    <a:pt x="278" y="269"/>
                  </a:lnTo>
                  <a:lnTo>
                    <a:pt x="278" y="269"/>
                  </a:lnTo>
                  <a:lnTo>
                    <a:pt x="278" y="269"/>
                  </a:lnTo>
                  <a:lnTo>
                    <a:pt x="278" y="269"/>
                  </a:lnTo>
                  <a:lnTo>
                    <a:pt x="278" y="269"/>
                  </a:lnTo>
                  <a:lnTo>
                    <a:pt x="275" y="269"/>
                  </a:lnTo>
                  <a:lnTo>
                    <a:pt x="275" y="269"/>
                  </a:lnTo>
                  <a:lnTo>
                    <a:pt x="273" y="271"/>
                  </a:lnTo>
                  <a:lnTo>
                    <a:pt x="273" y="271"/>
                  </a:lnTo>
                  <a:lnTo>
                    <a:pt x="273" y="271"/>
                  </a:lnTo>
                  <a:lnTo>
                    <a:pt x="273" y="271"/>
                  </a:lnTo>
                  <a:lnTo>
                    <a:pt x="271" y="271"/>
                  </a:lnTo>
                  <a:lnTo>
                    <a:pt x="271" y="271"/>
                  </a:lnTo>
                  <a:lnTo>
                    <a:pt x="271" y="269"/>
                  </a:lnTo>
                  <a:lnTo>
                    <a:pt x="271" y="269"/>
                  </a:lnTo>
                  <a:lnTo>
                    <a:pt x="273" y="267"/>
                  </a:lnTo>
                  <a:lnTo>
                    <a:pt x="275" y="267"/>
                  </a:lnTo>
                  <a:lnTo>
                    <a:pt x="280" y="265"/>
                  </a:lnTo>
                  <a:lnTo>
                    <a:pt x="280" y="265"/>
                  </a:lnTo>
                  <a:lnTo>
                    <a:pt x="282" y="263"/>
                  </a:lnTo>
                  <a:lnTo>
                    <a:pt x="284" y="263"/>
                  </a:lnTo>
                  <a:lnTo>
                    <a:pt x="290" y="259"/>
                  </a:lnTo>
                  <a:lnTo>
                    <a:pt x="292" y="257"/>
                  </a:lnTo>
                  <a:lnTo>
                    <a:pt x="292" y="257"/>
                  </a:lnTo>
                  <a:lnTo>
                    <a:pt x="292" y="254"/>
                  </a:lnTo>
                  <a:lnTo>
                    <a:pt x="292" y="254"/>
                  </a:lnTo>
                  <a:lnTo>
                    <a:pt x="292" y="254"/>
                  </a:lnTo>
                  <a:lnTo>
                    <a:pt x="290" y="254"/>
                  </a:lnTo>
                  <a:lnTo>
                    <a:pt x="290" y="254"/>
                  </a:lnTo>
                  <a:lnTo>
                    <a:pt x="290" y="254"/>
                  </a:lnTo>
                  <a:lnTo>
                    <a:pt x="290" y="252"/>
                  </a:lnTo>
                  <a:lnTo>
                    <a:pt x="290" y="250"/>
                  </a:lnTo>
                  <a:lnTo>
                    <a:pt x="290" y="248"/>
                  </a:lnTo>
                  <a:lnTo>
                    <a:pt x="292" y="248"/>
                  </a:lnTo>
                  <a:lnTo>
                    <a:pt x="294" y="246"/>
                  </a:lnTo>
                  <a:lnTo>
                    <a:pt x="294" y="246"/>
                  </a:lnTo>
                  <a:lnTo>
                    <a:pt x="296" y="248"/>
                  </a:lnTo>
                  <a:lnTo>
                    <a:pt x="298" y="248"/>
                  </a:lnTo>
                  <a:lnTo>
                    <a:pt x="300" y="248"/>
                  </a:lnTo>
                  <a:lnTo>
                    <a:pt x="303" y="248"/>
                  </a:lnTo>
                  <a:lnTo>
                    <a:pt x="303" y="248"/>
                  </a:lnTo>
                  <a:lnTo>
                    <a:pt x="305" y="250"/>
                  </a:lnTo>
                  <a:lnTo>
                    <a:pt x="305" y="252"/>
                  </a:lnTo>
                  <a:lnTo>
                    <a:pt x="305" y="254"/>
                  </a:lnTo>
                  <a:lnTo>
                    <a:pt x="307" y="257"/>
                  </a:lnTo>
                  <a:lnTo>
                    <a:pt x="307" y="254"/>
                  </a:lnTo>
                  <a:lnTo>
                    <a:pt x="309" y="254"/>
                  </a:lnTo>
                  <a:lnTo>
                    <a:pt x="309" y="252"/>
                  </a:lnTo>
                  <a:lnTo>
                    <a:pt x="309" y="250"/>
                  </a:lnTo>
                  <a:lnTo>
                    <a:pt x="309" y="250"/>
                  </a:lnTo>
                  <a:lnTo>
                    <a:pt x="309" y="246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202D0A1A-E26D-45DF-ADB5-69F9F7145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3738" y="4673085"/>
              <a:ext cx="1139825" cy="984250"/>
            </a:xfrm>
            <a:custGeom>
              <a:avLst/>
              <a:gdLst>
                <a:gd name="T0" fmla="*/ 470 w 718"/>
                <a:gd name="T1" fmla="*/ 602 h 620"/>
                <a:gd name="T2" fmla="*/ 463 w 718"/>
                <a:gd name="T3" fmla="*/ 604 h 620"/>
                <a:gd name="T4" fmla="*/ 457 w 718"/>
                <a:gd name="T5" fmla="*/ 602 h 620"/>
                <a:gd name="T6" fmla="*/ 459 w 718"/>
                <a:gd name="T7" fmla="*/ 604 h 620"/>
                <a:gd name="T8" fmla="*/ 457 w 718"/>
                <a:gd name="T9" fmla="*/ 606 h 620"/>
                <a:gd name="T10" fmla="*/ 455 w 718"/>
                <a:gd name="T11" fmla="*/ 606 h 620"/>
                <a:gd name="T12" fmla="*/ 455 w 718"/>
                <a:gd name="T13" fmla="*/ 610 h 620"/>
                <a:gd name="T14" fmla="*/ 457 w 718"/>
                <a:gd name="T15" fmla="*/ 610 h 620"/>
                <a:gd name="T16" fmla="*/ 461 w 718"/>
                <a:gd name="T17" fmla="*/ 612 h 620"/>
                <a:gd name="T18" fmla="*/ 461 w 718"/>
                <a:gd name="T19" fmla="*/ 614 h 620"/>
                <a:gd name="T20" fmla="*/ 465 w 718"/>
                <a:gd name="T21" fmla="*/ 614 h 620"/>
                <a:gd name="T22" fmla="*/ 463 w 718"/>
                <a:gd name="T23" fmla="*/ 616 h 620"/>
                <a:gd name="T24" fmla="*/ 465 w 718"/>
                <a:gd name="T25" fmla="*/ 618 h 620"/>
                <a:gd name="T26" fmla="*/ 470 w 718"/>
                <a:gd name="T27" fmla="*/ 620 h 620"/>
                <a:gd name="T28" fmla="*/ 12 w 718"/>
                <a:gd name="T29" fmla="*/ 483 h 620"/>
                <a:gd name="T30" fmla="*/ 8 w 718"/>
                <a:gd name="T31" fmla="*/ 485 h 620"/>
                <a:gd name="T32" fmla="*/ 2 w 718"/>
                <a:gd name="T33" fmla="*/ 485 h 620"/>
                <a:gd name="T34" fmla="*/ 0 w 718"/>
                <a:gd name="T35" fmla="*/ 495 h 620"/>
                <a:gd name="T36" fmla="*/ 0 w 718"/>
                <a:gd name="T37" fmla="*/ 495 h 620"/>
                <a:gd name="T38" fmla="*/ 2 w 718"/>
                <a:gd name="T39" fmla="*/ 495 h 620"/>
                <a:gd name="T40" fmla="*/ 4 w 718"/>
                <a:gd name="T41" fmla="*/ 497 h 620"/>
                <a:gd name="T42" fmla="*/ 10 w 718"/>
                <a:gd name="T43" fmla="*/ 493 h 620"/>
                <a:gd name="T44" fmla="*/ 12 w 718"/>
                <a:gd name="T45" fmla="*/ 485 h 620"/>
                <a:gd name="T46" fmla="*/ 14 w 718"/>
                <a:gd name="T47" fmla="*/ 485 h 620"/>
                <a:gd name="T48" fmla="*/ 18 w 718"/>
                <a:gd name="T49" fmla="*/ 483 h 620"/>
                <a:gd name="T50" fmla="*/ 470 w 718"/>
                <a:gd name="T51" fmla="*/ 501 h 620"/>
                <a:gd name="T52" fmla="*/ 463 w 718"/>
                <a:gd name="T53" fmla="*/ 506 h 620"/>
                <a:gd name="T54" fmla="*/ 461 w 718"/>
                <a:gd name="T55" fmla="*/ 504 h 620"/>
                <a:gd name="T56" fmla="*/ 459 w 718"/>
                <a:gd name="T57" fmla="*/ 504 h 620"/>
                <a:gd name="T58" fmla="*/ 461 w 718"/>
                <a:gd name="T59" fmla="*/ 499 h 620"/>
                <a:gd name="T60" fmla="*/ 457 w 718"/>
                <a:gd name="T61" fmla="*/ 499 h 620"/>
                <a:gd name="T62" fmla="*/ 453 w 718"/>
                <a:gd name="T63" fmla="*/ 497 h 620"/>
                <a:gd name="T64" fmla="*/ 451 w 718"/>
                <a:gd name="T65" fmla="*/ 497 h 620"/>
                <a:gd name="T66" fmla="*/ 453 w 718"/>
                <a:gd name="T67" fmla="*/ 501 h 620"/>
                <a:gd name="T68" fmla="*/ 453 w 718"/>
                <a:gd name="T69" fmla="*/ 504 h 620"/>
                <a:gd name="T70" fmla="*/ 455 w 718"/>
                <a:gd name="T71" fmla="*/ 506 h 620"/>
                <a:gd name="T72" fmla="*/ 455 w 718"/>
                <a:gd name="T73" fmla="*/ 510 h 620"/>
                <a:gd name="T74" fmla="*/ 455 w 718"/>
                <a:gd name="T75" fmla="*/ 512 h 620"/>
                <a:gd name="T76" fmla="*/ 457 w 718"/>
                <a:gd name="T77" fmla="*/ 514 h 620"/>
                <a:gd name="T78" fmla="*/ 459 w 718"/>
                <a:gd name="T79" fmla="*/ 514 h 620"/>
                <a:gd name="T80" fmla="*/ 465 w 718"/>
                <a:gd name="T81" fmla="*/ 514 h 620"/>
                <a:gd name="T82" fmla="*/ 470 w 718"/>
                <a:gd name="T83" fmla="*/ 501 h 620"/>
                <a:gd name="T84" fmla="*/ 470 w 718"/>
                <a:gd name="T85" fmla="*/ 499 h 620"/>
                <a:gd name="T86" fmla="*/ 718 w 718"/>
                <a:gd name="T87" fmla="*/ 2 h 620"/>
                <a:gd name="T88" fmla="*/ 716 w 718"/>
                <a:gd name="T89" fmla="*/ 2 h 620"/>
                <a:gd name="T90" fmla="*/ 710 w 718"/>
                <a:gd name="T91" fmla="*/ 4 h 620"/>
                <a:gd name="T92" fmla="*/ 708 w 718"/>
                <a:gd name="T93" fmla="*/ 0 h 620"/>
                <a:gd name="T94" fmla="*/ 706 w 718"/>
                <a:gd name="T95" fmla="*/ 2 h 620"/>
                <a:gd name="T96" fmla="*/ 708 w 718"/>
                <a:gd name="T97" fmla="*/ 4 h 620"/>
                <a:gd name="T98" fmla="*/ 714 w 718"/>
                <a:gd name="T99" fmla="*/ 7 h 620"/>
                <a:gd name="T100" fmla="*/ 714 w 718"/>
                <a:gd name="T101" fmla="*/ 4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8" h="620">
                  <a:moveTo>
                    <a:pt x="467" y="606"/>
                  </a:moveTo>
                  <a:lnTo>
                    <a:pt x="470" y="602"/>
                  </a:lnTo>
                  <a:lnTo>
                    <a:pt x="470" y="602"/>
                  </a:lnTo>
                  <a:lnTo>
                    <a:pt x="470" y="602"/>
                  </a:lnTo>
                  <a:lnTo>
                    <a:pt x="467" y="602"/>
                  </a:lnTo>
                  <a:lnTo>
                    <a:pt x="465" y="602"/>
                  </a:lnTo>
                  <a:lnTo>
                    <a:pt x="463" y="602"/>
                  </a:lnTo>
                  <a:lnTo>
                    <a:pt x="463" y="604"/>
                  </a:lnTo>
                  <a:lnTo>
                    <a:pt x="461" y="604"/>
                  </a:lnTo>
                  <a:lnTo>
                    <a:pt x="459" y="602"/>
                  </a:lnTo>
                  <a:lnTo>
                    <a:pt x="457" y="602"/>
                  </a:lnTo>
                  <a:lnTo>
                    <a:pt x="457" y="602"/>
                  </a:lnTo>
                  <a:lnTo>
                    <a:pt x="457" y="602"/>
                  </a:lnTo>
                  <a:lnTo>
                    <a:pt x="457" y="604"/>
                  </a:lnTo>
                  <a:lnTo>
                    <a:pt x="457" y="604"/>
                  </a:lnTo>
                  <a:lnTo>
                    <a:pt x="459" y="604"/>
                  </a:lnTo>
                  <a:lnTo>
                    <a:pt x="459" y="606"/>
                  </a:lnTo>
                  <a:lnTo>
                    <a:pt x="459" y="606"/>
                  </a:lnTo>
                  <a:lnTo>
                    <a:pt x="457" y="606"/>
                  </a:lnTo>
                  <a:lnTo>
                    <a:pt x="457" y="606"/>
                  </a:lnTo>
                  <a:lnTo>
                    <a:pt x="457" y="606"/>
                  </a:lnTo>
                  <a:lnTo>
                    <a:pt x="455" y="606"/>
                  </a:lnTo>
                  <a:lnTo>
                    <a:pt x="455" y="606"/>
                  </a:lnTo>
                  <a:lnTo>
                    <a:pt x="455" y="606"/>
                  </a:lnTo>
                  <a:lnTo>
                    <a:pt x="455" y="606"/>
                  </a:lnTo>
                  <a:lnTo>
                    <a:pt x="455" y="608"/>
                  </a:lnTo>
                  <a:lnTo>
                    <a:pt x="455" y="608"/>
                  </a:lnTo>
                  <a:lnTo>
                    <a:pt x="455" y="610"/>
                  </a:lnTo>
                  <a:lnTo>
                    <a:pt x="455" y="610"/>
                  </a:lnTo>
                  <a:lnTo>
                    <a:pt x="457" y="610"/>
                  </a:lnTo>
                  <a:lnTo>
                    <a:pt x="457" y="610"/>
                  </a:lnTo>
                  <a:lnTo>
                    <a:pt x="457" y="610"/>
                  </a:lnTo>
                  <a:lnTo>
                    <a:pt x="459" y="612"/>
                  </a:lnTo>
                  <a:lnTo>
                    <a:pt x="459" y="612"/>
                  </a:lnTo>
                  <a:lnTo>
                    <a:pt x="459" y="612"/>
                  </a:lnTo>
                  <a:lnTo>
                    <a:pt x="461" y="612"/>
                  </a:lnTo>
                  <a:lnTo>
                    <a:pt x="461" y="612"/>
                  </a:lnTo>
                  <a:lnTo>
                    <a:pt x="461" y="612"/>
                  </a:lnTo>
                  <a:lnTo>
                    <a:pt x="461" y="612"/>
                  </a:lnTo>
                  <a:lnTo>
                    <a:pt x="461" y="614"/>
                  </a:lnTo>
                  <a:lnTo>
                    <a:pt x="463" y="612"/>
                  </a:lnTo>
                  <a:lnTo>
                    <a:pt x="463" y="612"/>
                  </a:lnTo>
                  <a:lnTo>
                    <a:pt x="463" y="612"/>
                  </a:lnTo>
                  <a:lnTo>
                    <a:pt x="465" y="614"/>
                  </a:lnTo>
                  <a:lnTo>
                    <a:pt x="465" y="614"/>
                  </a:lnTo>
                  <a:lnTo>
                    <a:pt x="463" y="614"/>
                  </a:lnTo>
                  <a:lnTo>
                    <a:pt x="463" y="614"/>
                  </a:lnTo>
                  <a:lnTo>
                    <a:pt x="463" y="616"/>
                  </a:lnTo>
                  <a:lnTo>
                    <a:pt x="463" y="616"/>
                  </a:lnTo>
                  <a:lnTo>
                    <a:pt x="463" y="616"/>
                  </a:lnTo>
                  <a:lnTo>
                    <a:pt x="465" y="618"/>
                  </a:lnTo>
                  <a:lnTo>
                    <a:pt x="465" y="618"/>
                  </a:lnTo>
                  <a:lnTo>
                    <a:pt x="465" y="618"/>
                  </a:lnTo>
                  <a:lnTo>
                    <a:pt x="467" y="620"/>
                  </a:lnTo>
                  <a:lnTo>
                    <a:pt x="470" y="620"/>
                  </a:lnTo>
                  <a:lnTo>
                    <a:pt x="470" y="620"/>
                  </a:lnTo>
                  <a:lnTo>
                    <a:pt x="467" y="606"/>
                  </a:lnTo>
                  <a:close/>
                  <a:moveTo>
                    <a:pt x="16" y="483"/>
                  </a:moveTo>
                  <a:lnTo>
                    <a:pt x="14" y="483"/>
                  </a:lnTo>
                  <a:lnTo>
                    <a:pt x="12" y="483"/>
                  </a:lnTo>
                  <a:lnTo>
                    <a:pt x="10" y="483"/>
                  </a:lnTo>
                  <a:lnTo>
                    <a:pt x="10" y="483"/>
                  </a:lnTo>
                  <a:lnTo>
                    <a:pt x="8" y="485"/>
                  </a:lnTo>
                  <a:lnTo>
                    <a:pt x="8" y="485"/>
                  </a:lnTo>
                  <a:lnTo>
                    <a:pt x="6" y="485"/>
                  </a:lnTo>
                  <a:lnTo>
                    <a:pt x="6" y="487"/>
                  </a:lnTo>
                  <a:lnTo>
                    <a:pt x="4" y="487"/>
                  </a:lnTo>
                  <a:lnTo>
                    <a:pt x="2" y="485"/>
                  </a:lnTo>
                  <a:lnTo>
                    <a:pt x="2" y="487"/>
                  </a:lnTo>
                  <a:lnTo>
                    <a:pt x="2" y="493"/>
                  </a:lnTo>
                  <a:lnTo>
                    <a:pt x="2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0" y="495"/>
                  </a:lnTo>
                  <a:lnTo>
                    <a:pt x="2" y="495"/>
                  </a:lnTo>
                  <a:lnTo>
                    <a:pt x="2" y="495"/>
                  </a:lnTo>
                  <a:lnTo>
                    <a:pt x="2" y="495"/>
                  </a:lnTo>
                  <a:lnTo>
                    <a:pt x="2" y="495"/>
                  </a:lnTo>
                  <a:lnTo>
                    <a:pt x="2" y="495"/>
                  </a:lnTo>
                  <a:lnTo>
                    <a:pt x="4" y="497"/>
                  </a:lnTo>
                  <a:lnTo>
                    <a:pt x="6" y="499"/>
                  </a:lnTo>
                  <a:lnTo>
                    <a:pt x="4" y="497"/>
                  </a:lnTo>
                  <a:lnTo>
                    <a:pt x="6" y="495"/>
                  </a:lnTo>
                  <a:lnTo>
                    <a:pt x="10" y="493"/>
                  </a:lnTo>
                  <a:lnTo>
                    <a:pt x="10" y="491"/>
                  </a:lnTo>
                  <a:lnTo>
                    <a:pt x="8" y="489"/>
                  </a:lnTo>
                  <a:lnTo>
                    <a:pt x="10" y="487"/>
                  </a:lnTo>
                  <a:lnTo>
                    <a:pt x="12" y="485"/>
                  </a:lnTo>
                  <a:lnTo>
                    <a:pt x="12" y="487"/>
                  </a:lnTo>
                  <a:lnTo>
                    <a:pt x="12" y="487"/>
                  </a:lnTo>
                  <a:lnTo>
                    <a:pt x="14" y="487"/>
                  </a:lnTo>
                  <a:lnTo>
                    <a:pt x="14" y="485"/>
                  </a:lnTo>
                  <a:lnTo>
                    <a:pt x="16" y="485"/>
                  </a:lnTo>
                  <a:lnTo>
                    <a:pt x="16" y="483"/>
                  </a:lnTo>
                  <a:lnTo>
                    <a:pt x="18" y="483"/>
                  </a:lnTo>
                  <a:lnTo>
                    <a:pt x="18" y="483"/>
                  </a:lnTo>
                  <a:lnTo>
                    <a:pt x="16" y="481"/>
                  </a:lnTo>
                  <a:lnTo>
                    <a:pt x="16" y="483"/>
                  </a:lnTo>
                  <a:close/>
                  <a:moveTo>
                    <a:pt x="470" y="501"/>
                  </a:moveTo>
                  <a:lnTo>
                    <a:pt x="470" y="501"/>
                  </a:lnTo>
                  <a:lnTo>
                    <a:pt x="470" y="501"/>
                  </a:lnTo>
                  <a:lnTo>
                    <a:pt x="467" y="501"/>
                  </a:lnTo>
                  <a:lnTo>
                    <a:pt x="465" y="504"/>
                  </a:lnTo>
                  <a:lnTo>
                    <a:pt x="463" y="506"/>
                  </a:lnTo>
                  <a:lnTo>
                    <a:pt x="463" y="506"/>
                  </a:lnTo>
                  <a:lnTo>
                    <a:pt x="461" y="506"/>
                  </a:lnTo>
                  <a:lnTo>
                    <a:pt x="461" y="506"/>
                  </a:lnTo>
                  <a:lnTo>
                    <a:pt x="461" y="504"/>
                  </a:lnTo>
                  <a:lnTo>
                    <a:pt x="459" y="504"/>
                  </a:lnTo>
                  <a:lnTo>
                    <a:pt x="459" y="504"/>
                  </a:lnTo>
                  <a:lnTo>
                    <a:pt x="459" y="504"/>
                  </a:lnTo>
                  <a:lnTo>
                    <a:pt x="459" y="504"/>
                  </a:lnTo>
                  <a:lnTo>
                    <a:pt x="461" y="501"/>
                  </a:lnTo>
                  <a:lnTo>
                    <a:pt x="461" y="501"/>
                  </a:lnTo>
                  <a:lnTo>
                    <a:pt x="461" y="499"/>
                  </a:lnTo>
                  <a:lnTo>
                    <a:pt x="461" y="499"/>
                  </a:lnTo>
                  <a:lnTo>
                    <a:pt x="461" y="499"/>
                  </a:lnTo>
                  <a:lnTo>
                    <a:pt x="459" y="499"/>
                  </a:lnTo>
                  <a:lnTo>
                    <a:pt x="457" y="499"/>
                  </a:lnTo>
                  <a:lnTo>
                    <a:pt x="457" y="499"/>
                  </a:lnTo>
                  <a:lnTo>
                    <a:pt x="455" y="499"/>
                  </a:lnTo>
                  <a:lnTo>
                    <a:pt x="455" y="497"/>
                  </a:lnTo>
                  <a:lnTo>
                    <a:pt x="453" y="497"/>
                  </a:lnTo>
                  <a:lnTo>
                    <a:pt x="453" y="497"/>
                  </a:lnTo>
                  <a:lnTo>
                    <a:pt x="453" y="497"/>
                  </a:lnTo>
                  <a:lnTo>
                    <a:pt x="453" y="497"/>
                  </a:lnTo>
                  <a:lnTo>
                    <a:pt x="453" y="497"/>
                  </a:lnTo>
                  <a:lnTo>
                    <a:pt x="451" y="497"/>
                  </a:lnTo>
                  <a:lnTo>
                    <a:pt x="451" y="499"/>
                  </a:lnTo>
                  <a:lnTo>
                    <a:pt x="451" y="499"/>
                  </a:lnTo>
                  <a:lnTo>
                    <a:pt x="451" y="499"/>
                  </a:lnTo>
                  <a:lnTo>
                    <a:pt x="453" y="501"/>
                  </a:lnTo>
                  <a:lnTo>
                    <a:pt x="453" y="501"/>
                  </a:lnTo>
                  <a:lnTo>
                    <a:pt x="453" y="504"/>
                  </a:lnTo>
                  <a:lnTo>
                    <a:pt x="453" y="504"/>
                  </a:lnTo>
                  <a:lnTo>
                    <a:pt x="453" y="504"/>
                  </a:lnTo>
                  <a:lnTo>
                    <a:pt x="453" y="504"/>
                  </a:lnTo>
                  <a:lnTo>
                    <a:pt x="453" y="506"/>
                  </a:lnTo>
                  <a:lnTo>
                    <a:pt x="455" y="506"/>
                  </a:lnTo>
                  <a:lnTo>
                    <a:pt x="455" y="506"/>
                  </a:lnTo>
                  <a:lnTo>
                    <a:pt x="455" y="506"/>
                  </a:lnTo>
                  <a:lnTo>
                    <a:pt x="455" y="508"/>
                  </a:lnTo>
                  <a:lnTo>
                    <a:pt x="455" y="508"/>
                  </a:lnTo>
                  <a:lnTo>
                    <a:pt x="455" y="510"/>
                  </a:lnTo>
                  <a:lnTo>
                    <a:pt x="455" y="510"/>
                  </a:lnTo>
                  <a:lnTo>
                    <a:pt x="455" y="512"/>
                  </a:lnTo>
                  <a:lnTo>
                    <a:pt x="455" y="512"/>
                  </a:lnTo>
                  <a:lnTo>
                    <a:pt x="455" y="512"/>
                  </a:lnTo>
                  <a:lnTo>
                    <a:pt x="455" y="512"/>
                  </a:lnTo>
                  <a:lnTo>
                    <a:pt x="455" y="512"/>
                  </a:lnTo>
                  <a:lnTo>
                    <a:pt x="457" y="514"/>
                  </a:lnTo>
                  <a:lnTo>
                    <a:pt x="457" y="514"/>
                  </a:lnTo>
                  <a:lnTo>
                    <a:pt x="457" y="514"/>
                  </a:lnTo>
                  <a:lnTo>
                    <a:pt x="459" y="514"/>
                  </a:lnTo>
                  <a:lnTo>
                    <a:pt x="459" y="514"/>
                  </a:lnTo>
                  <a:lnTo>
                    <a:pt x="459" y="514"/>
                  </a:lnTo>
                  <a:lnTo>
                    <a:pt x="459" y="514"/>
                  </a:lnTo>
                  <a:lnTo>
                    <a:pt x="461" y="514"/>
                  </a:lnTo>
                  <a:lnTo>
                    <a:pt x="465" y="514"/>
                  </a:lnTo>
                  <a:lnTo>
                    <a:pt x="465" y="514"/>
                  </a:lnTo>
                  <a:lnTo>
                    <a:pt x="465" y="514"/>
                  </a:lnTo>
                  <a:lnTo>
                    <a:pt x="465" y="510"/>
                  </a:lnTo>
                  <a:lnTo>
                    <a:pt x="470" y="504"/>
                  </a:lnTo>
                  <a:lnTo>
                    <a:pt x="470" y="501"/>
                  </a:lnTo>
                  <a:lnTo>
                    <a:pt x="470" y="501"/>
                  </a:lnTo>
                  <a:lnTo>
                    <a:pt x="470" y="499"/>
                  </a:lnTo>
                  <a:lnTo>
                    <a:pt x="470" y="499"/>
                  </a:lnTo>
                  <a:lnTo>
                    <a:pt x="470" y="499"/>
                  </a:lnTo>
                  <a:lnTo>
                    <a:pt x="470" y="501"/>
                  </a:lnTo>
                  <a:close/>
                  <a:moveTo>
                    <a:pt x="716" y="4"/>
                  </a:moveTo>
                  <a:lnTo>
                    <a:pt x="718" y="4"/>
                  </a:lnTo>
                  <a:lnTo>
                    <a:pt x="718" y="2"/>
                  </a:lnTo>
                  <a:lnTo>
                    <a:pt x="716" y="2"/>
                  </a:lnTo>
                  <a:lnTo>
                    <a:pt x="716" y="2"/>
                  </a:lnTo>
                  <a:lnTo>
                    <a:pt x="716" y="2"/>
                  </a:lnTo>
                  <a:lnTo>
                    <a:pt x="716" y="2"/>
                  </a:lnTo>
                  <a:lnTo>
                    <a:pt x="716" y="2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0" y="4"/>
                  </a:lnTo>
                  <a:lnTo>
                    <a:pt x="710" y="2"/>
                  </a:lnTo>
                  <a:lnTo>
                    <a:pt x="708" y="2"/>
                  </a:lnTo>
                  <a:lnTo>
                    <a:pt x="710" y="0"/>
                  </a:lnTo>
                  <a:lnTo>
                    <a:pt x="708" y="0"/>
                  </a:lnTo>
                  <a:lnTo>
                    <a:pt x="708" y="0"/>
                  </a:lnTo>
                  <a:lnTo>
                    <a:pt x="708" y="2"/>
                  </a:lnTo>
                  <a:lnTo>
                    <a:pt x="706" y="2"/>
                  </a:lnTo>
                  <a:lnTo>
                    <a:pt x="706" y="2"/>
                  </a:lnTo>
                  <a:lnTo>
                    <a:pt x="706" y="2"/>
                  </a:lnTo>
                  <a:lnTo>
                    <a:pt x="706" y="4"/>
                  </a:lnTo>
                  <a:lnTo>
                    <a:pt x="706" y="4"/>
                  </a:lnTo>
                  <a:lnTo>
                    <a:pt x="708" y="4"/>
                  </a:lnTo>
                  <a:lnTo>
                    <a:pt x="710" y="4"/>
                  </a:lnTo>
                  <a:lnTo>
                    <a:pt x="712" y="7"/>
                  </a:lnTo>
                  <a:lnTo>
                    <a:pt x="714" y="7"/>
                  </a:lnTo>
                  <a:lnTo>
                    <a:pt x="714" y="7"/>
                  </a:lnTo>
                  <a:lnTo>
                    <a:pt x="716" y="7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4" y="4"/>
                  </a:lnTo>
                  <a:lnTo>
                    <a:pt x="716" y="4"/>
                  </a:lnTo>
                  <a:lnTo>
                    <a:pt x="716" y="4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9FF402D0-00CF-4D99-86DB-2401C7905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338" y="3682485"/>
              <a:ext cx="977900" cy="815975"/>
            </a:xfrm>
            <a:custGeom>
              <a:avLst/>
              <a:gdLst>
                <a:gd name="T0" fmla="*/ 579 w 616"/>
                <a:gd name="T1" fmla="*/ 65 h 514"/>
                <a:gd name="T2" fmla="*/ 558 w 616"/>
                <a:gd name="T3" fmla="*/ 48 h 514"/>
                <a:gd name="T4" fmla="*/ 504 w 616"/>
                <a:gd name="T5" fmla="*/ 23 h 514"/>
                <a:gd name="T6" fmla="*/ 462 w 616"/>
                <a:gd name="T7" fmla="*/ 6 h 514"/>
                <a:gd name="T8" fmla="*/ 464 w 616"/>
                <a:gd name="T9" fmla="*/ 52 h 514"/>
                <a:gd name="T10" fmla="*/ 439 w 616"/>
                <a:gd name="T11" fmla="*/ 52 h 514"/>
                <a:gd name="T12" fmla="*/ 376 w 616"/>
                <a:gd name="T13" fmla="*/ 48 h 514"/>
                <a:gd name="T14" fmla="*/ 366 w 616"/>
                <a:gd name="T15" fmla="*/ 12 h 514"/>
                <a:gd name="T16" fmla="*/ 316 w 616"/>
                <a:gd name="T17" fmla="*/ 21 h 514"/>
                <a:gd name="T18" fmla="*/ 263 w 616"/>
                <a:gd name="T19" fmla="*/ 8 h 514"/>
                <a:gd name="T20" fmla="*/ 220 w 616"/>
                <a:gd name="T21" fmla="*/ 50 h 514"/>
                <a:gd name="T22" fmla="*/ 222 w 616"/>
                <a:gd name="T23" fmla="*/ 73 h 514"/>
                <a:gd name="T24" fmla="*/ 199 w 616"/>
                <a:gd name="T25" fmla="*/ 106 h 514"/>
                <a:gd name="T26" fmla="*/ 192 w 616"/>
                <a:gd name="T27" fmla="*/ 131 h 514"/>
                <a:gd name="T28" fmla="*/ 167 w 616"/>
                <a:gd name="T29" fmla="*/ 154 h 514"/>
                <a:gd name="T30" fmla="*/ 128 w 616"/>
                <a:gd name="T31" fmla="*/ 154 h 514"/>
                <a:gd name="T32" fmla="*/ 105 w 616"/>
                <a:gd name="T33" fmla="*/ 188 h 514"/>
                <a:gd name="T34" fmla="*/ 98 w 616"/>
                <a:gd name="T35" fmla="*/ 211 h 514"/>
                <a:gd name="T36" fmla="*/ 105 w 616"/>
                <a:gd name="T37" fmla="*/ 232 h 514"/>
                <a:gd name="T38" fmla="*/ 121 w 616"/>
                <a:gd name="T39" fmla="*/ 276 h 514"/>
                <a:gd name="T40" fmla="*/ 132 w 616"/>
                <a:gd name="T41" fmla="*/ 290 h 514"/>
                <a:gd name="T42" fmla="*/ 121 w 616"/>
                <a:gd name="T43" fmla="*/ 296 h 514"/>
                <a:gd name="T44" fmla="*/ 84 w 616"/>
                <a:gd name="T45" fmla="*/ 280 h 514"/>
                <a:gd name="T46" fmla="*/ 67 w 616"/>
                <a:gd name="T47" fmla="*/ 276 h 514"/>
                <a:gd name="T48" fmla="*/ 44 w 616"/>
                <a:gd name="T49" fmla="*/ 288 h 514"/>
                <a:gd name="T50" fmla="*/ 67 w 616"/>
                <a:gd name="T51" fmla="*/ 330 h 514"/>
                <a:gd name="T52" fmla="*/ 80 w 616"/>
                <a:gd name="T53" fmla="*/ 351 h 514"/>
                <a:gd name="T54" fmla="*/ 86 w 616"/>
                <a:gd name="T55" fmla="*/ 386 h 514"/>
                <a:gd name="T56" fmla="*/ 73 w 616"/>
                <a:gd name="T57" fmla="*/ 409 h 514"/>
                <a:gd name="T58" fmla="*/ 54 w 616"/>
                <a:gd name="T59" fmla="*/ 426 h 514"/>
                <a:gd name="T60" fmla="*/ 27 w 616"/>
                <a:gd name="T61" fmla="*/ 459 h 514"/>
                <a:gd name="T62" fmla="*/ 13 w 616"/>
                <a:gd name="T63" fmla="*/ 484 h 514"/>
                <a:gd name="T64" fmla="*/ 4 w 616"/>
                <a:gd name="T65" fmla="*/ 505 h 514"/>
                <a:gd name="T66" fmla="*/ 21 w 616"/>
                <a:gd name="T67" fmla="*/ 514 h 514"/>
                <a:gd name="T68" fmla="*/ 84 w 616"/>
                <a:gd name="T69" fmla="*/ 493 h 514"/>
                <a:gd name="T70" fmla="*/ 98 w 616"/>
                <a:gd name="T71" fmla="*/ 476 h 514"/>
                <a:gd name="T72" fmla="*/ 109 w 616"/>
                <a:gd name="T73" fmla="*/ 436 h 514"/>
                <a:gd name="T74" fmla="*/ 123 w 616"/>
                <a:gd name="T75" fmla="*/ 457 h 514"/>
                <a:gd name="T76" fmla="*/ 142 w 616"/>
                <a:gd name="T77" fmla="*/ 453 h 514"/>
                <a:gd name="T78" fmla="*/ 163 w 616"/>
                <a:gd name="T79" fmla="*/ 451 h 514"/>
                <a:gd name="T80" fmla="*/ 165 w 616"/>
                <a:gd name="T81" fmla="*/ 428 h 514"/>
                <a:gd name="T82" fmla="*/ 199 w 616"/>
                <a:gd name="T83" fmla="*/ 403 h 514"/>
                <a:gd name="T84" fmla="*/ 194 w 616"/>
                <a:gd name="T85" fmla="*/ 388 h 514"/>
                <a:gd name="T86" fmla="*/ 211 w 616"/>
                <a:gd name="T87" fmla="*/ 384 h 514"/>
                <a:gd name="T88" fmla="*/ 224 w 616"/>
                <a:gd name="T89" fmla="*/ 372 h 514"/>
                <a:gd name="T90" fmla="*/ 240 w 616"/>
                <a:gd name="T91" fmla="*/ 384 h 514"/>
                <a:gd name="T92" fmla="*/ 272 w 616"/>
                <a:gd name="T93" fmla="*/ 405 h 514"/>
                <a:gd name="T94" fmla="*/ 314 w 616"/>
                <a:gd name="T95" fmla="*/ 390 h 514"/>
                <a:gd name="T96" fmla="*/ 332 w 616"/>
                <a:gd name="T97" fmla="*/ 376 h 514"/>
                <a:gd name="T98" fmla="*/ 391 w 616"/>
                <a:gd name="T99" fmla="*/ 330 h 514"/>
                <a:gd name="T100" fmla="*/ 405 w 616"/>
                <a:gd name="T101" fmla="*/ 319 h 514"/>
                <a:gd name="T102" fmla="*/ 391 w 616"/>
                <a:gd name="T103" fmla="*/ 319 h 514"/>
                <a:gd name="T104" fmla="*/ 380 w 616"/>
                <a:gd name="T105" fmla="*/ 334 h 514"/>
                <a:gd name="T106" fmla="*/ 389 w 616"/>
                <a:gd name="T107" fmla="*/ 307 h 514"/>
                <a:gd name="T108" fmla="*/ 418 w 616"/>
                <a:gd name="T109" fmla="*/ 309 h 514"/>
                <a:gd name="T110" fmla="*/ 430 w 616"/>
                <a:gd name="T111" fmla="*/ 307 h 514"/>
                <a:gd name="T112" fmla="*/ 502 w 616"/>
                <a:gd name="T113" fmla="*/ 280 h 514"/>
                <a:gd name="T114" fmla="*/ 485 w 616"/>
                <a:gd name="T115" fmla="*/ 265 h 514"/>
                <a:gd name="T116" fmla="*/ 531 w 616"/>
                <a:gd name="T117" fmla="*/ 253 h 514"/>
                <a:gd name="T118" fmla="*/ 543 w 616"/>
                <a:gd name="T119" fmla="*/ 225 h 514"/>
                <a:gd name="T120" fmla="*/ 568 w 616"/>
                <a:gd name="T121" fmla="*/ 200 h 514"/>
                <a:gd name="T122" fmla="*/ 593 w 616"/>
                <a:gd name="T123" fmla="*/ 11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" h="514">
                  <a:moveTo>
                    <a:pt x="616" y="102"/>
                  </a:moveTo>
                  <a:lnTo>
                    <a:pt x="612" y="96"/>
                  </a:lnTo>
                  <a:lnTo>
                    <a:pt x="612" y="96"/>
                  </a:lnTo>
                  <a:lnTo>
                    <a:pt x="612" y="94"/>
                  </a:lnTo>
                  <a:lnTo>
                    <a:pt x="612" y="92"/>
                  </a:lnTo>
                  <a:lnTo>
                    <a:pt x="612" y="90"/>
                  </a:lnTo>
                  <a:lnTo>
                    <a:pt x="612" y="88"/>
                  </a:lnTo>
                  <a:lnTo>
                    <a:pt x="612" y="85"/>
                  </a:lnTo>
                  <a:lnTo>
                    <a:pt x="610" y="85"/>
                  </a:lnTo>
                  <a:lnTo>
                    <a:pt x="598" y="81"/>
                  </a:lnTo>
                  <a:lnTo>
                    <a:pt x="593" y="81"/>
                  </a:lnTo>
                  <a:lnTo>
                    <a:pt x="593" y="79"/>
                  </a:lnTo>
                  <a:lnTo>
                    <a:pt x="591" y="77"/>
                  </a:lnTo>
                  <a:lnTo>
                    <a:pt x="591" y="77"/>
                  </a:lnTo>
                  <a:lnTo>
                    <a:pt x="591" y="73"/>
                  </a:lnTo>
                  <a:lnTo>
                    <a:pt x="591" y="69"/>
                  </a:lnTo>
                  <a:lnTo>
                    <a:pt x="589" y="67"/>
                  </a:lnTo>
                  <a:lnTo>
                    <a:pt x="587" y="67"/>
                  </a:lnTo>
                  <a:lnTo>
                    <a:pt x="585" y="65"/>
                  </a:lnTo>
                  <a:lnTo>
                    <a:pt x="583" y="65"/>
                  </a:lnTo>
                  <a:lnTo>
                    <a:pt x="581" y="65"/>
                  </a:lnTo>
                  <a:lnTo>
                    <a:pt x="581" y="65"/>
                  </a:lnTo>
                  <a:lnTo>
                    <a:pt x="579" y="65"/>
                  </a:lnTo>
                  <a:lnTo>
                    <a:pt x="579" y="67"/>
                  </a:lnTo>
                  <a:lnTo>
                    <a:pt x="579" y="67"/>
                  </a:lnTo>
                  <a:lnTo>
                    <a:pt x="577" y="69"/>
                  </a:lnTo>
                  <a:lnTo>
                    <a:pt x="577" y="69"/>
                  </a:lnTo>
                  <a:lnTo>
                    <a:pt x="577" y="69"/>
                  </a:lnTo>
                  <a:lnTo>
                    <a:pt x="575" y="71"/>
                  </a:lnTo>
                  <a:lnTo>
                    <a:pt x="575" y="71"/>
                  </a:lnTo>
                  <a:lnTo>
                    <a:pt x="575" y="71"/>
                  </a:lnTo>
                  <a:lnTo>
                    <a:pt x="573" y="71"/>
                  </a:lnTo>
                  <a:lnTo>
                    <a:pt x="568" y="69"/>
                  </a:lnTo>
                  <a:lnTo>
                    <a:pt x="568" y="67"/>
                  </a:lnTo>
                  <a:lnTo>
                    <a:pt x="568" y="65"/>
                  </a:lnTo>
                  <a:lnTo>
                    <a:pt x="568" y="60"/>
                  </a:lnTo>
                  <a:lnTo>
                    <a:pt x="568" y="60"/>
                  </a:lnTo>
                  <a:lnTo>
                    <a:pt x="568" y="60"/>
                  </a:lnTo>
                  <a:lnTo>
                    <a:pt x="568" y="58"/>
                  </a:lnTo>
                  <a:lnTo>
                    <a:pt x="568" y="56"/>
                  </a:lnTo>
                  <a:lnTo>
                    <a:pt x="568" y="56"/>
                  </a:lnTo>
                  <a:lnTo>
                    <a:pt x="568" y="54"/>
                  </a:lnTo>
                  <a:lnTo>
                    <a:pt x="568" y="54"/>
                  </a:lnTo>
                  <a:lnTo>
                    <a:pt x="566" y="52"/>
                  </a:lnTo>
                  <a:lnTo>
                    <a:pt x="562" y="50"/>
                  </a:lnTo>
                  <a:lnTo>
                    <a:pt x="558" y="48"/>
                  </a:lnTo>
                  <a:lnTo>
                    <a:pt x="556" y="48"/>
                  </a:lnTo>
                  <a:lnTo>
                    <a:pt x="556" y="48"/>
                  </a:lnTo>
                  <a:lnTo>
                    <a:pt x="554" y="48"/>
                  </a:lnTo>
                  <a:lnTo>
                    <a:pt x="552" y="48"/>
                  </a:lnTo>
                  <a:lnTo>
                    <a:pt x="547" y="44"/>
                  </a:lnTo>
                  <a:lnTo>
                    <a:pt x="545" y="44"/>
                  </a:lnTo>
                  <a:lnTo>
                    <a:pt x="543" y="42"/>
                  </a:lnTo>
                  <a:lnTo>
                    <a:pt x="541" y="42"/>
                  </a:lnTo>
                  <a:lnTo>
                    <a:pt x="539" y="42"/>
                  </a:lnTo>
                  <a:lnTo>
                    <a:pt x="539" y="42"/>
                  </a:lnTo>
                  <a:lnTo>
                    <a:pt x="537" y="37"/>
                  </a:lnTo>
                  <a:lnTo>
                    <a:pt x="533" y="35"/>
                  </a:lnTo>
                  <a:lnTo>
                    <a:pt x="529" y="31"/>
                  </a:lnTo>
                  <a:lnTo>
                    <a:pt x="518" y="25"/>
                  </a:lnTo>
                  <a:lnTo>
                    <a:pt x="518" y="25"/>
                  </a:lnTo>
                  <a:lnTo>
                    <a:pt x="516" y="25"/>
                  </a:lnTo>
                  <a:lnTo>
                    <a:pt x="516" y="25"/>
                  </a:lnTo>
                  <a:lnTo>
                    <a:pt x="512" y="25"/>
                  </a:lnTo>
                  <a:lnTo>
                    <a:pt x="510" y="27"/>
                  </a:lnTo>
                  <a:lnTo>
                    <a:pt x="508" y="27"/>
                  </a:lnTo>
                  <a:lnTo>
                    <a:pt x="506" y="25"/>
                  </a:lnTo>
                  <a:lnTo>
                    <a:pt x="506" y="25"/>
                  </a:lnTo>
                  <a:lnTo>
                    <a:pt x="504" y="23"/>
                  </a:lnTo>
                  <a:lnTo>
                    <a:pt x="502" y="23"/>
                  </a:lnTo>
                  <a:lnTo>
                    <a:pt x="499" y="21"/>
                  </a:lnTo>
                  <a:lnTo>
                    <a:pt x="499" y="19"/>
                  </a:lnTo>
                  <a:lnTo>
                    <a:pt x="497" y="17"/>
                  </a:lnTo>
                  <a:lnTo>
                    <a:pt x="495" y="14"/>
                  </a:lnTo>
                  <a:lnTo>
                    <a:pt x="479" y="6"/>
                  </a:lnTo>
                  <a:lnTo>
                    <a:pt x="474" y="2"/>
                  </a:lnTo>
                  <a:lnTo>
                    <a:pt x="474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70" y="0"/>
                  </a:lnTo>
                  <a:lnTo>
                    <a:pt x="470" y="2"/>
                  </a:lnTo>
                  <a:lnTo>
                    <a:pt x="468" y="4"/>
                  </a:lnTo>
                  <a:lnTo>
                    <a:pt x="468" y="4"/>
                  </a:lnTo>
                  <a:lnTo>
                    <a:pt x="466" y="4"/>
                  </a:lnTo>
                  <a:lnTo>
                    <a:pt x="466" y="4"/>
                  </a:lnTo>
                  <a:lnTo>
                    <a:pt x="464" y="4"/>
                  </a:lnTo>
                  <a:lnTo>
                    <a:pt x="464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6"/>
                  </a:lnTo>
                  <a:lnTo>
                    <a:pt x="462" y="8"/>
                  </a:lnTo>
                  <a:lnTo>
                    <a:pt x="462" y="10"/>
                  </a:lnTo>
                  <a:lnTo>
                    <a:pt x="462" y="12"/>
                  </a:lnTo>
                  <a:lnTo>
                    <a:pt x="466" y="14"/>
                  </a:lnTo>
                  <a:lnTo>
                    <a:pt x="466" y="17"/>
                  </a:lnTo>
                  <a:lnTo>
                    <a:pt x="466" y="19"/>
                  </a:lnTo>
                  <a:lnTo>
                    <a:pt x="466" y="25"/>
                  </a:lnTo>
                  <a:lnTo>
                    <a:pt x="466" y="27"/>
                  </a:lnTo>
                  <a:lnTo>
                    <a:pt x="466" y="29"/>
                  </a:lnTo>
                  <a:lnTo>
                    <a:pt x="464" y="31"/>
                  </a:lnTo>
                  <a:lnTo>
                    <a:pt x="464" y="33"/>
                  </a:lnTo>
                  <a:lnTo>
                    <a:pt x="464" y="35"/>
                  </a:lnTo>
                  <a:lnTo>
                    <a:pt x="464" y="35"/>
                  </a:lnTo>
                  <a:lnTo>
                    <a:pt x="466" y="40"/>
                  </a:lnTo>
                  <a:lnTo>
                    <a:pt x="466" y="42"/>
                  </a:lnTo>
                  <a:lnTo>
                    <a:pt x="466" y="42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8"/>
                  </a:lnTo>
                  <a:lnTo>
                    <a:pt x="466" y="50"/>
                  </a:lnTo>
                  <a:lnTo>
                    <a:pt x="466" y="50"/>
                  </a:lnTo>
                  <a:lnTo>
                    <a:pt x="464" y="50"/>
                  </a:lnTo>
                  <a:lnTo>
                    <a:pt x="464" y="52"/>
                  </a:lnTo>
                  <a:lnTo>
                    <a:pt x="460" y="58"/>
                  </a:lnTo>
                  <a:lnTo>
                    <a:pt x="458" y="60"/>
                  </a:lnTo>
                  <a:lnTo>
                    <a:pt x="456" y="62"/>
                  </a:lnTo>
                  <a:lnTo>
                    <a:pt x="451" y="62"/>
                  </a:lnTo>
                  <a:lnTo>
                    <a:pt x="445" y="60"/>
                  </a:lnTo>
                  <a:lnTo>
                    <a:pt x="445" y="58"/>
                  </a:lnTo>
                  <a:lnTo>
                    <a:pt x="445" y="56"/>
                  </a:lnTo>
                  <a:lnTo>
                    <a:pt x="445" y="56"/>
                  </a:lnTo>
                  <a:lnTo>
                    <a:pt x="445" y="54"/>
                  </a:lnTo>
                  <a:lnTo>
                    <a:pt x="445" y="54"/>
                  </a:lnTo>
                  <a:lnTo>
                    <a:pt x="445" y="52"/>
                  </a:lnTo>
                  <a:lnTo>
                    <a:pt x="447" y="50"/>
                  </a:lnTo>
                  <a:lnTo>
                    <a:pt x="447" y="50"/>
                  </a:lnTo>
                  <a:lnTo>
                    <a:pt x="447" y="48"/>
                  </a:lnTo>
                  <a:lnTo>
                    <a:pt x="447" y="48"/>
                  </a:lnTo>
                  <a:lnTo>
                    <a:pt x="447" y="48"/>
                  </a:lnTo>
                  <a:lnTo>
                    <a:pt x="445" y="48"/>
                  </a:lnTo>
                  <a:lnTo>
                    <a:pt x="443" y="48"/>
                  </a:lnTo>
                  <a:lnTo>
                    <a:pt x="443" y="50"/>
                  </a:lnTo>
                  <a:lnTo>
                    <a:pt x="441" y="50"/>
                  </a:lnTo>
                  <a:lnTo>
                    <a:pt x="441" y="50"/>
                  </a:lnTo>
                  <a:lnTo>
                    <a:pt x="439" y="52"/>
                  </a:lnTo>
                  <a:lnTo>
                    <a:pt x="439" y="52"/>
                  </a:lnTo>
                  <a:lnTo>
                    <a:pt x="437" y="52"/>
                  </a:lnTo>
                  <a:lnTo>
                    <a:pt x="435" y="52"/>
                  </a:lnTo>
                  <a:lnTo>
                    <a:pt x="433" y="52"/>
                  </a:lnTo>
                  <a:lnTo>
                    <a:pt x="428" y="52"/>
                  </a:lnTo>
                  <a:lnTo>
                    <a:pt x="422" y="50"/>
                  </a:lnTo>
                  <a:lnTo>
                    <a:pt x="414" y="44"/>
                  </a:lnTo>
                  <a:lnTo>
                    <a:pt x="412" y="44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8" y="44"/>
                  </a:lnTo>
                  <a:lnTo>
                    <a:pt x="408" y="44"/>
                  </a:lnTo>
                  <a:lnTo>
                    <a:pt x="405" y="46"/>
                  </a:lnTo>
                  <a:lnTo>
                    <a:pt x="401" y="46"/>
                  </a:lnTo>
                  <a:lnTo>
                    <a:pt x="399" y="48"/>
                  </a:lnTo>
                  <a:lnTo>
                    <a:pt x="395" y="52"/>
                  </a:lnTo>
                  <a:lnTo>
                    <a:pt x="391" y="58"/>
                  </a:lnTo>
                  <a:lnTo>
                    <a:pt x="389" y="58"/>
                  </a:lnTo>
                  <a:lnTo>
                    <a:pt x="389" y="58"/>
                  </a:lnTo>
                  <a:lnTo>
                    <a:pt x="389" y="58"/>
                  </a:lnTo>
                  <a:lnTo>
                    <a:pt x="387" y="56"/>
                  </a:lnTo>
                  <a:lnTo>
                    <a:pt x="385" y="54"/>
                  </a:lnTo>
                  <a:lnTo>
                    <a:pt x="378" y="50"/>
                  </a:lnTo>
                  <a:lnTo>
                    <a:pt x="376" y="48"/>
                  </a:lnTo>
                  <a:lnTo>
                    <a:pt x="374" y="48"/>
                  </a:lnTo>
                  <a:lnTo>
                    <a:pt x="372" y="48"/>
                  </a:lnTo>
                  <a:lnTo>
                    <a:pt x="372" y="48"/>
                  </a:lnTo>
                  <a:lnTo>
                    <a:pt x="370" y="48"/>
                  </a:lnTo>
                  <a:lnTo>
                    <a:pt x="366" y="50"/>
                  </a:lnTo>
                  <a:lnTo>
                    <a:pt x="366" y="50"/>
                  </a:lnTo>
                  <a:lnTo>
                    <a:pt x="366" y="50"/>
                  </a:lnTo>
                  <a:lnTo>
                    <a:pt x="366" y="48"/>
                  </a:lnTo>
                  <a:lnTo>
                    <a:pt x="366" y="48"/>
                  </a:lnTo>
                  <a:lnTo>
                    <a:pt x="366" y="46"/>
                  </a:lnTo>
                  <a:lnTo>
                    <a:pt x="368" y="44"/>
                  </a:lnTo>
                  <a:lnTo>
                    <a:pt x="370" y="37"/>
                  </a:lnTo>
                  <a:lnTo>
                    <a:pt x="376" y="31"/>
                  </a:lnTo>
                  <a:lnTo>
                    <a:pt x="376" y="29"/>
                  </a:lnTo>
                  <a:lnTo>
                    <a:pt x="376" y="27"/>
                  </a:lnTo>
                  <a:lnTo>
                    <a:pt x="376" y="25"/>
                  </a:lnTo>
                  <a:lnTo>
                    <a:pt x="376" y="23"/>
                  </a:lnTo>
                  <a:lnTo>
                    <a:pt x="376" y="19"/>
                  </a:lnTo>
                  <a:lnTo>
                    <a:pt x="376" y="12"/>
                  </a:lnTo>
                  <a:lnTo>
                    <a:pt x="372" y="6"/>
                  </a:lnTo>
                  <a:lnTo>
                    <a:pt x="370" y="8"/>
                  </a:lnTo>
                  <a:lnTo>
                    <a:pt x="366" y="12"/>
                  </a:lnTo>
                  <a:lnTo>
                    <a:pt x="366" y="12"/>
                  </a:lnTo>
                  <a:lnTo>
                    <a:pt x="362" y="12"/>
                  </a:lnTo>
                  <a:lnTo>
                    <a:pt x="362" y="12"/>
                  </a:lnTo>
                  <a:lnTo>
                    <a:pt x="359" y="12"/>
                  </a:lnTo>
                  <a:lnTo>
                    <a:pt x="359" y="14"/>
                  </a:lnTo>
                  <a:lnTo>
                    <a:pt x="357" y="14"/>
                  </a:lnTo>
                  <a:lnTo>
                    <a:pt x="357" y="14"/>
                  </a:lnTo>
                  <a:lnTo>
                    <a:pt x="353" y="14"/>
                  </a:lnTo>
                  <a:lnTo>
                    <a:pt x="347" y="12"/>
                  </a:lnTo>
                  <a:lnTo>
                    <a:pt x="347" y="12"/>
                  </a:lnTo>
                  <a:lnTo>
                    <a:pt x="345" y="12"/>
                  </a:lnTo>
                  <a:lnTo>
                    <a:pt x="343" y="12"/>
                  </a:lnTo>
                  <a:lnTo>
                    <a:pt x="343" y="12"/>
                  </a:lnTo>
                  <a:lnTo>
                    <a:pt x="343" y="14"/>
                  </a:lnTo>
                  <a:lnTo>
                    <a:pt x="341" y="14"/>
                  </a:lnTo>
                  <a:lnTo>
                    <a:pt x="339" y="14"/>
                  </a:lnTo>
                  <a:lnTo>
                    <a:pt x="320" y="14"/>
                  </a:lnTo>
                  <a:lnTo>
                    <a:pt x="318" y="14"/>
                  </a:lnTo>
                  <a:lnTo>
                    <a:pt x="316" y="17"/>
                  </a:lnTo>
                  <a:lnTo>
                    <a:pt x="316" y="17"/>
                  </a:lnTo>
                  <a:lnTo>
                    <a:pt x="316" y="17"/>
                  </a:lnTo>
                  <a:lnTo>
                    <a:pt x="316" y="19"/>
                  </a:lnTo>
                  <a:lnTo>
                    <a:pt x="316" y="19"/>
                  </a:lnTo>
                  <a:lnTo>
                    <a:pt x="316" y="21"/>
                  </a:lnTo>
                  <a:lnTo>
                    <a:pt x="316" y="21"/>
                  </a:lnTo>
                  <a:lnTo>
                    <a:pt x="316" y="21"/>
                  </a:lnTo>
                  <a:lnTo>
                    <a:pt x="314" y="21"/>
                  </a:lnTo>
                  <a:lnTo>
                    <a:pt x="307" y="25"/>
                  </a:lnTo>
                  <a:lnTo>
                    <a:pt x="307" y="25"/>
                  </a:lnTo>
                  <a:lnTo>
                    <a:pt x="297" y="25"/>
                  </a:lnTo>
                  <a:lnTo>
                    <a:pt x="295" y="25"/>
                  </a:lnTo>
                  <a:lnTo>
                    <a:pt x="288" y="23"/>
                  </a:lnTo>
                  <a:lnTo>
                    <a:pt x="286" y="23"/>
                  </a:lnTo>
                  <a:lnTo>
                    <a:pt x="284" y="23"/>
                  </a:lnTo>
                  <a:lnTo>
                    <a:pt x="284" y="23"/>
                  </a:lnTo>
                  <a:lnTo>
                    <a:pt x="284" y="21"/>
                  </a:lnTo>
                  <a:lnTo>
                    <a:pt x="280" y="19"/>
                  </a:lnTo>
                  <a:lnTo>
                    <a:pt x="280" y="17"/>
                  </a:lnTo>
                  <a:lnTo>
                    <a:pt x="278" y="17"/>
                  </a:lnTo>
                  <a:lnTo>
                    <a:pt x="278" y="14"/>
                  </a:lnTo>
                  <a:lnTo>
                    <a:pt x="272" y="6"/>
                  </a:lnTo>
                  <a:lnTo>
                    <a:pt x="270" y="4"/>
                  </a:lnTo>
                  <a:lnTo>
                    <a:pt x="265" y="4"/>
                  </a:lnTo>
                  <a:lnTo>
                    <a:pt x="261" y="2"/>
                  </a:lnTo>
                  <a:lnTo>
                    <a:pt x="261" y="4"/>
                  </a:lnTo>
                  <a:lnTo>
                    <a:pt x="261" y="4"/>
                  </a:lnTo>
                  <a:lnTo>
                    <a:pt x="263" y="8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5" y="12"/>
                  </a:lnTo>
                  <a:lnTo>
                    <a:pt x="265" y="14"/>
                  </a:lnTo>
                  <a:lnTo>
                    <a:pt x="265" y="14"/>
                  </a:lnTo>
                  <a:lnTo>
                    <a:pt x="263" y="17"/>
                  </a:lnTo>
                  <a:lnTo>
                    <a:pt x="263" y="17"/>
                  </a:lnTo>
                  <a:lnTo>
                    <a:pt x="261" y="21"/>
                  </a:lnTo>
                  <a:lnTo>
                    <a:pt x="259" y="21"/>
                  </a:lnTo>
                  <a:lnTo>
                    <a:pt x="259" y="21"/>
                  </a:lnTo>
                  <a:lnTo>
                    <a:pt x="257" y="21"/>
                  </a:lnTo>
                  <a:lnTo>
                    <a:pt x="253" y="23"/>
                  </a:lnTo>
                  <a:lnTo>
                    <a:pt x="249" y="23"/>
                  </a:lnTo>
                  <a:lnTo>
                    <a:pt x="247" y="25"/>
                  </a:lnTo>
                  <a:lnTo>
                    <a:pt x="238" y="33"/>
                  </a:lnTo>
                  <a:lnTo>
                    <a:pt x="236" y="33"/>
                  </a:lnTo>
                  <a:lnTo>
                    <a:pt x="232" y="35"/>
                  </a:lnTo>
                  <a:lnTo>
                    <a:pt x="228" y="37"/>
                  </a:lnTo>
                  <a:lnTo>
                    <a:pt x="228" y="37"/>
                  </a:lnTo>
                  <a:lnTo>
                    <a:pt x="226" y="40"/>
                  </a:lnTo>
                  <a:lnTo>
                    <a:pt x="220" y="48"/>
                  </a:lnTo>
                  <a:lnTo>
                    <a:pt x="220" y="48"/>
                  </a:lnTo>
                  <a:lnTo>
                    <a:pt x="220" y="50"/>
                  </a:lnTo>
                  <a:lnTo>
                    <a:pt x="220" y="50"/>
                  </a:lnTo>
                  <a:lnTo>
                    <a:pt x="222" y="52"/>
                  </a:lnTo>
                  <a:lnTo>
                    <a:pt x="222" y="52"/>
                  </a:lnTo>
                  <a:lnTo>
                    <a:pt x="222" y="52"/>
                  </a:lnTo>
                  <a:lnTo>
                    <a:pt x="222" y="54"/>
                  </a:lnTo>
                  <a:lnTo>
                    <a:pt x="222" y="54"/>
                  </a:lnTo>
                  <a:lnTo>
                    <a:pt x="222" y="56"/>
                  </a:lnTo>
                  <a:lnTo>
                    <a:pt x="220" y="56"/>
                  </a:lnTo>
                  <a:lnTo>
                    <a:pt x="220" y="56"/>
                  </a:lnTo>
                  <a:lnTo>
                    <a:pt x="217" y="58"/>
                  </a:lnTo>
                  <a:lnTo>
                    <a:pt x="217" y="58"/>
                  </a:lnTo>
                  <a:lnTo>
                    <a:pt x="217" y="58"/>
                  </a:lnTo>
                  <a:lnTo>
                    <a:pt x="215" y="62"/>
                  </a:lnTo>
                  <a:lnTo>
                    <a:pt x="215" y="65"/>
                  </a:lnTo>
                  <a:lnTo>
                    <a:pt x="215" y="65"/>
                  </a:lnTo>
                  <a:lnTo>
                    <a:pt x="217" y="67"/>
                  </a:lnTo>
                  <a:lnTo>
                    <a:pt x="217" y="67"/>
                  </a:lnTo>
                  <a:lnTo>
                    <a:pt x="220" y="69"/>
                  </a:lnTo>
                  <a:lnTo>
                    <a:pt x="222" y="69"/>
                  </a:lnTo>
                  <a:lnTo>
                    <a:pt x="222" y="69"/>
                  </a:lnTo>
                  <a:lnTo>
                    <a:pt x="222" y="71"/>
                  </a:lnTo>
                  <a:lnTo>
                    <a:pt x="222" y="71"/>
                  </a:lnTo>
                  <a:lnTo>
                    <a:pt x="222" y="73"/>
                  </a:lnTo>
                  <a:lnTo>
                    <a:pt x="222" y="75"/>
                  </a:lnTo>
                  <a:lnTo>
                    <a:pt x="222" y="75"/>
                  </a:lnTo>
                  <a:lnTo>
                    <a:pt x="222" y="77"/>
                  </a:lnTo>
                  <a:lnTo>
                    <a:pt x="220" y="79"/>
                  </a:lnTo>
                  <a:lnTo>
                    <a:pt x="220" y="79"/>
                  </a:lnTo>
                  <a:lnTo>
                    <a:pt x="220" y="79"/>
                  </a:lnTo>
                  <a:lnTo>
                    <a:pt x="217" y="79"/>
                  </a:lnTo>
                  <a:lnTo>
                    <a:pt x="217" y="79"/>
                  </a:lnTo>
                  <a:lnTo>
                    <a:pt x="217" y="79"/>
                  </a:lnTo>
                  <a:lnTo>
                    <a:pt x="217" y="81"/>
                  </a:lnTo>
                  <a:lnTo>
                    <a:pt x="215" y="83"/>
                  </a:lnTo>
                  <a:lnTo>
                    <a:pt x="215" y="83"/>
                  </a:lnTo>
                  <a:lnTo>
                    <a:pt x="215" y="83"/>
                  </a:lnTo>
                  <a:lnTo>
                    <a:pt x="215" y="83"/>
                  </a:lnTo>
                  <a:lnTo>
                    <a:pt x="213" y="81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83"/>
                  </a:lnTo>
                  <a:lnTo>
                    <a:pt x="211" y="83"/>
                  </a:lnTo>
                  <a:lnTo>
                    <a:pt x="211" y="88"/>
                  </a:lnTo>
                  <a:lnTo>
                    <a:pt x="211" y="90"/>
                  </a:lnTo>
                  <a:lnTo>
                    <a:pt x="209" y="92"/>
                  </a:lnTo>
                  <a:lnTo>
                    <a:pt x="199" y="106"/>
                  </a:lnTo>
                  <a:lnTo>
                    <a:pt x="199" y="108"/>
                  </a:lnTo>
                  <a:lnTo>
                    <a:pt x="199" y="111"/>
                  </a:lnTo>
                  <a:lnTo>
                    <a:pt x="199" y="113"/>
                  </a:lnTo>
                  <a:lnTo>
                    <a:pt x="197" y="117"/>
                  </a:lnTo>
                  <a:lnTo>
                    <a:pt x="197" y="117"/>
                  </a:lnTo>
                  <a:lnTo>
                    <a:pt x="197" y="119"/>
                  </a:lnTo>
                  <a:lnTo>
                    <a:pt x="197" y="121"/>
                  </a:lnTo>
                  <a:lnTo>
                    <a:pt x="199" y="121"/>
                  </a:lnTo>
                  <a:lnTo>
                    <a:pt x="199" y="123"/>
                  </a:lnTo>
                  <a:lnTo>
                    <a:pt x="203" y="125"/>
                  </a:lnTo>
                  <a:lnTo>
                    <a:pt x="203" y="127"/>
                  </a:lnTo>
                  <a:lnTo>
                    <a:pt x="203" y="127"/>
                  </a:lnTo>
                  <a:lnTo>
                    <a:pt x="203" y="129"/>
                  </a:lnTo>
                  <a:lnTo>
                    <a:pt x="203" y="131"/>
                  </a:lnTo>
                  <a:lnTo>
                    <a:pt x="203" y="131"/>
                  </a:lnTo>
                  <a:lnTo>
                    <a:pt x="203" y="133"/>
                  </a:lnTo>
                  <a:lnTo>
                    <a:pt x="201" y="133"/>
                  </a:lnTo>
                  <a:lnTo>
                    <a:pt x="201" y="133"/>
                  </a:lnTo>
                  <a:lnTo>
                    <a:pt x="201" y="133"/>
                  </a:lnTo>
                  <a:lnTo>
                    <a:pt x="199" y="133"/>
                  </a:lnTo>
                  <a:lnTo>
                    <a:pt x="194" y="131"/>
                  </a:lnTo>
                  <a:lnTo>
                    <a:pt x="192" y="131"/>
                  </a:lnTo>
                  <a:lnTo>
                    <a:pt x="192" y="131"/>
                  </a:lnTo>
                  <a:lnTo>
                    <a:pt x="192" y="131"/>
                  </a:lnTo>
                  <a:lnTo>
                    <a:pt x="190" y="133"/>
                  </a:lnTo>
                  <a:lnTo>
                    <a:pt x="190" y="133"/>
                  </a:lnTo>
                  <a:lnTo>
                    <a:pt x="190" y="136"/>
                  </a:lnTo>
                  <a:lnTo>
                    <a:pt x="190" y="136"/>
                  </a:lnTo>
                  <a:lnTo>
                    <a:pt x="190" y="136"/>
                  </a:lnTo>
                  <a:lnTo>
                    <a:pt x="190" y="136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88" y="142"/>
                  </a:lnTo>
                  <a:lnTo>
                    <a:pt x="186" y="142"/>
                  </a:lnTo>
                  <a:lnTo>
                    <a:pt x="184" y="150"/>
                  </a:lnTo>
                  <a:lnTo>
                    <a:pt x="182" y="152"/>
                  </a:lnTo>
                  <a:lnTo>
                    <a:pt x="182" y="154"/>
                  </a:lnTo>
                  <a:lnTo>
                    <a:pt x="180" y="156"/>
                  </a:lnTo>
                  <a:lnTo>
                    <a:pt x="178" y="156"/>
                  </a:lnTo>
                  <a:lnTo>
                    <a:pt x="178" y="156"/>
                  </a:lnTo>
                  <a:lnTo>
                    <a:pt x="171" y="159"/>
                  </a:lnTo>
                  <a:lnTo>
                    <a:pt x="171" y="156"/>
                  </a:lnTo>
                  <a:lnTo>
                    <a:pt x="169" y="156"/>
                  </a:lnTo>
                  <a:lnTo>
                    <a:pt x="169" y="154"/>
                  </a:lnTo>
                  <a:lnTo>
                    <a:pt x="167" y="154"/>
                  </a:lnTo>
                  <a:lnTo>
                    <a:pt x="167" y="154"/>
                  </a:lnTo>
                  <a:lnTo>
                    <a:pt x="165" y="154"/>
                  </a:lnTo>
                  <a:lnTo>
                    <a:pt x="165" y="154"/>
                  </a:lnTo>
                  <a:lnTo>
                    <a:pt x="163" y="152"/>
                  </a:lnTo>
                  <a:lnTo>
                    <a:pt x="163" y="152"/>
                  </a:lnTo>
                  <a:lnTo>
                    <a:pt x="163" y="152"/>
                  </a:lnTo>
                  <a:lnTo>
                    <a:pt x="161" y="150"/>
                  </a:lnTo>
                  <a:lnTo>
                    <a:pt x="161" y="150"/>
                  </a:lnTo>
                  <a:lnTo>
                    <a:pt x="151" y="152"/>
                  </a:lnTo>
                  <a:lnTo>
                    <a:pt x="148" y="152"/>
                  </a:lnTo>
                  <a:lnTo>
                    <a:pt x="146" y="152"/>
                  </a:lnTo>
                  <a:lnTo>
                    <a:pt x="144" y="152"/>
                  </a:lnTo>
                  <a:lnTo>
                    <a:pt x="144" y="154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40" y="152"/>
                  </a:lnTo>
                  <a:lnTo>
                    <a:pt x="140" y="152"/>
                  </a:lnTo>
                  <a:lnTo>
                    <a:pt x="138" y="152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26" y="161"/>
                  </a:lnTo>
                  <a:lnTo>
                    <a:pt x="123" y="167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7" y="177"/>
                  </a:lnTo>
                  <a:lnTo>
                    <a:pt x="117" y="177"/>
                  </a:lnTo>
                  <a:lnTo>
                    <a:pt x="115" y="177"/>
                  </a:lnTo>
                  <a:lnTo>
                    <a:pt x="115" y="177"/>
                  </a:lnTo>
                  <a:lnTo>
                    <a:pt x="113" y="179"/>
                  </a:lnTo>
                  <a:lnTo>
                    <a:pt x="113" y="182"/>
                  </a:lnTo>
                  <a:lnTo>
                    <a:pt x="111" y="184"/>
                  </a:lnTo>
                  <a:lnTo>
                    <a:pt x="109" y="186"/>
                  </a:lnTo>
                  <a:lnTo>
                    <a:pt x="109" y="186"/>
                  </a:lnTo>
                  <a:lnTo>
                    <a:pt x="107" y="188"/>
                  </a:lnTo>
                  <a:lnTo>
                    <a:pt x="105" y="188"/>
                  </a:lnTo>
                  <a:lnTo>
                    <a:pt x="105" y="188"/>
                  </a:lnTo>
                  <a:lnTo>
                    <a:pt x="105" y="188"/>
                  </a:lnTo>
                  <a:lnTo>
                    <a:pt x="105" y="188"/>
                  </a:lnTo>
                  <a:lnTo>
                    <a:pt x="105" y="188"/>
                  </a:lnTo>
                  <a:lnTo>
                    <a:pt x="105" y="186"/>
                  </a:lnTo>
                  <a:lnTo>
                    <a:pt x="105" y="186"/>
                  </a:lnTo>
                  <a:lnTo>
                    <a:pt x="105" y="184"/>
                  </a:lnTo>
                  <a:lnTo>
                    <a:pt x="105" y="184"/>
                  </a:lnTo>
                  <a:lnTo>
                    <a:pt x="103" y="184"/>
                  </a:lnTo>
                  <a:lnTo>
                    <a:pt x="103" y="184"/>
                  </a:lnTo>
                  <a:lnTo>
                    <a:pt x="100" y="184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98" y="186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98" y="200"/>
                  </a:lnTo>
                  <a:lnTo>
                    <a:pt x="98" y="202"/>
                  </a:lnTo>
                  <a:lnTo>
                    <a:pt x="100" y="202"/>
                  </a:lnTo>
                  <a:lnTo>
                    <a:pt x="100" y="205"/>
                  </a:lnTo>
                  <a:lnTo>
                    <a:pt x="100" y="207"/>
                  </a:lnTo>
                  <a:lnTo>
                    <a:pt x="100" y="207"/>
                  </a:lnTo>
                  <a:lnTo>
                    <a:pt x="100" y="209"/>
                  </a:lnTo>
                  <a:lnTo>
                    <a:pt x="98" y="211"/>
                  </a:lnTo>
                  <a:lnTo>
                    <a:pt x="96" y="217"/>
                  </a:lnTo>
                  <a:lnTo>
                    <a:pt x="96" y="219"/>
                  </a:lnTo>
                  <a:lnTo>
                    <a:pt x="98" y="221"/>
                  </a:lnTo>
                  <a:lnTo>
                    <a:pt x="98" y="223"/>
                  </a:lnTo>
                  <a:lnTo>
                    <a:pt x="98" y="223"/>
                  </a:lnTo>
                  <a:lnTo>
                    <a:pt x="98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0" y="223"/>
                  </a:lnTo>
                  <a:lnTo>
                    <a:pt x="103" y="225"/>
                  </a:lnTo>
                  <a:lnTo>
                    <a:pt x="103" y="227"/>
                  </a:lnTo>
                  <a:lnTo>
                    <a:pt x="103" y="230"/>
                  </a:lnTo>
                  <a:lnTo>
                    <a:pt x="103" y="230"/>
                  </a:lnTo>
                  <a:lnTo>
                    <a:pt x="103" y="230"/>
                  </a:lnTo>
                  <a:lnTo>
                    <a:pt x="105" y="230"/>
                  </a:lnTo>
                  <a:lnTo>
                    <a:pt x="105" y="227"/>
                  </a:lnTo>
                  <a:lnTo>
                    <a:pt x="105" y="227"/>
                  </a:lnTo>
                  <a:lnTo>
                    <a:pt x="105" y="230"/>
                  </a:lnTo>
                  <a:lnTo>
                    <a:pt x="105" y="232"/>
                  </a:lnTo>
                  <a:lnTo>
                    <a:pt x="105" y="240"/>
                  </a:lnTo>
                  <a:lnTo>
                    <a:pt x="105" y="242"/>
                  </a:lnTo>
                  <a:lnTo>
                    <a:pt x="105" y="244"/>
                  </a:lnTo>
                  <a:lnTo>
                    <a:pt x="105" y="244"/>
                  </a:lnTo>
                  <a:lnTo>
                    <a:pt x="105" y="244"/>
                  </a:lnTo>
                  <a:lnTo>
                    <a:pt x="107" y="246"/>
                  </a:lnTo>
                  <a:lnTo>
                    <a:pt x="107" y="253"/>
                  </a:lnTo>
                  <a:lnTo>
                    <a:pt x="107" y="257"/>
                  </a:lnTo>
                  <a:lnTo>
                    <a:pt x="107" y="259"/>
                  </a:lnTo>
                  <a:lnTo>
                    <a:pt x="107" y="261"/>
                  </a:lnTo>
                  <a:lnTo>
                    <a:pt x="105" y="267"/>
                  </a:lnTo>
                  <a:lnTo>
                    <a:pt x="105" y="269"/>
                  </a:lnTo>
                  <a:lnTo>
                    <a:pt x="105" y="271"/>
                  </a:lnTo>
                  <a:lnTo>
                    <a:pt x="109" y="273"/>
                  </a:lnTo>
                  <a:lnTo>
                    <a:pt x="111" y="273"/>
                  </a:lnTo>
                  <a:lnTo>
                    <a:pt x="113" y="276"/>
                  </a:lnTo>
                  <a:lnTo>
                    <a:pt x="113" y="276"/>
                  </a:lnTo>
                  <a:lnTo>
                    <a:pt x="113" y="276"/>
                  </a:lnTo>
                  <a:lnTo>
                    <a:pt x="115" y="276"/>
                  </a:lnTo>
                  <a:lnTo>
                    <a:pt x="119" y="276"/>
                  </a:lnTo>
                  <a:lnTo>
                    <a:pt x="119" y="276"/>
                  </a:lnTo>
                  <a:lnTo>
                    <a:pt x="119" y="276"/>
                  </a:lnTo>
                  <a:lnTo>
                    <a:pt x="121" y="276"/>
                  </a:lnTo>
                  <a:lnTo>
                    <a:pt x="121" y="276"/>
                  </a:lnTo>
                  <a:lnTo>
                    <a:pt x="123" y="278"/>
                  </a:lnTo>
                  <a:lnTo>
                    <a:pt x="123" y="278"/>
                  </a:lnTo>
                  <a:lnTo>
                    <a:pt x="123" y="280"/>
                  </a:lnTo>
                  <a:lnTo>
                    <a:pt x="123" y="280"/>
                  </a:lnTo>
                  <a:lnTo>
                    <a:pt x="126" y="280"/>
                  </a:lnTo>
                  <a:lnTo>
                    <a:pt x="126" y="280"/>
                  </a:lnTo>
                  <a:lnTo>
                    <a:pt x="126" y="280"/>
                  </a:lnTo>
                  <a:lnTo>
                    <a:pt x="128" y="278"/>
                  </a:lnTo>
                  <a:lnTo>
                    <a:pt x="128" y="278"/>
                  </a:lnTo>
                  <a:lnTo>
                    <a:pt x="128" y="278"/>
                  </a:lnTo>
                  <a:lnTo>
                    <a:pt x="128" y="278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2" y="278"/>
                  </a:lnTo>
                  <a:lnTo>
                    <a:pt x="134" y="278"/>
                  </a:lnTo>
                  <a:lnTo>
                    <a:pt x="134" y="278"/>
                  </a:lnTo>
                  <a:lnTo>
                    <a:pt x="134" y="278"/>
                  </a:lnTo>
                  <a:lnTo>
                    <a:pt x="134" y="280"/>
                  </a:lnTo>
                  <a:lnTo>
                    <a:pt x="134" y="282"/>
                  </a:lnTo>
                  <a:lnTo>
                    <a:pt x="134" y="282"/>
                  </a:lnTo>
                  <a:lnTo>
                    <a:pt x="132" y="288"/>
                  </a:lnTo>
                  <a:lnTo>
                    <a:pt x="132" y="290"/>
                  </a:lnTo>
                  <a:lnTo>
                    <a:pt x="132" y="290"/>
                  </a:lnTo>
                  <a:lnTo>
                    <a:pt x="132" y="290"/>
                  </a:lnTo>
                  <a:lnTo>
                    <a:pt x="132" y="290"/>
                  </a:lnTo>
                  <a:lnTo>
                    <a:pt x="134" y="292"/>
                  </a:lnTo>
                  <a:lnTo>
                    <a:pt x="136" y="294"/>
                  </a:lnTo>
                  <a:lnTo>
                    <a:pt x="136" y="294"/>
                  </a:lnTo>
                  <a:lnTo>
                    <a:pt x="134" y="294"/>
                  </a:lnTo>
                  <a:lnTo>
                    <a:pt x="132" y="296"/>
                  </a:lnTo>
                  <a:lnTo>
                    <a:pt x="132" y="296"/>
                  </a:lnTo>
                  <a:lnTo>
                    <a:pt x="130" y="298"/>
                  </a:lnTo>
                  <a:lnTo>
                    <a:pt x="128" y="298"/>
                  </a:lnTo>
                  <a:lnTo>
                    <a:pt x="128" y="298"/>
                  </a:lnTo>
                  <a:lnTo>
                    <a:pt x="123" y="303"/>
                  </a:lnTo>
                  <a:lnTo>
                    <a:pt x="123" y="303"/>
                  </a:lnTo>
                  <a:lnTo>
                    <a:pt x="121" y="303"/>
                  </a:lnTo>
                  <a:lnTo>
                    <a:pt x="121" y="303"/>
                  </a:lnTo>
                  <a:lnTo>
                    <a:pt x="121" y="303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21" y="298"/>
                  </a:lnTo>
                  <a:lnTo>
                    <a:pt x="121" y="298"/>
                  </a:lnTo>
                  <a:lnTo>
                    <a:pt x="121" y="296"/>
                  </a:lnTo>
                  <a:lnTo>
                    <a:pt x="121" y="296"/>
                  </a:lnTo>
                  <a:lnTo>
                    <a:pt x="121" y="294"/>
                  </a:lnTo>
                  <a:lnTo>
                    <a:pt x="121" y="294"/>
                  </a:lnTo>
                  <a:lnTo>
                    <a:pt x="119" y="294"/>
                  </a:lnTo>
                  <a:lnTo>
                    <a:pt x="115" y="294"/>
                  </a:lnTo>
                  <a:lnTo>
                    <a:pt x="115" y="294"/>
                  </a:lnTo>
                  <a:lnTo>
                    <a:pt x="113" y="292"/>
                  </a:lnTo>
                  <a:lnTo>
                    <a:pt x="111" y="292"/>
                  </a:lnTo>
                  <a:lnTo>
                    <a:pt x="100" y="290"/>
                  </a:lnTo>
                  <a:lnTo>
                    <a:pt x="100" y="290"/>
                  </a:lnTo>
                  <a:lnTo>
                    <a:pt x="98" y="290"/>
                  </a:lnTo>
                  <a:lnTo>
                    <a:pt x="98" y="290"/>
                  </a:lnTo>
                  <a:lnTo>
                    <a:pt x="98" y="292"/>
                  </a:lnTo>
                  <a:lnTo>
                    <a:pt x="98" y="292"/>
                  </a:lnTo>
                  <a:lnTo>
                    <a:pt x="96" y="292"/>
                  </a:lnTo>
                  <a:lnTo>
                    <a:pt x="96" y="292"/>
                  </a:lnTo>
                  <a:lnTo>
                    <a:pt x="94" y="296"/>
                  </a:lnTo>
                  <a:lnTo>
                    <a:pt x="94" y="296"/>
                  </a:lnTo>
                  <a:lnTo>
                    <a:pt x="94" y="296"/>
                  </a:lnTo>
                  <a:lnTo>
                    <a:pt x="92" y="296"/>
                  </a:lnTo>
                  <a:lnTo>
                    <a:pt x="92" y="296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4" y="280"/>
                  </a:lnTo>
                  <a:lnTo>
                    <a:pt x="84" y="280"/>
                  </a:lnTo>
                  <a:lnTo>
                    <a:pt x="82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80" y="280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7" y="278"/>
                  </a:lnTo>
                  <a:lnTo>
                    <a:pt x="75" y="276"/>
                  </a:lnTo>
                  <a:lnTo>
                    <a:pt x="73" y="273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71" y="271"/>
                  </a:lnTo>
                  <a:lnTo>
                    <a:pt x="69" y="271"/>
                  </a:lnTo>
                  <a:lnTo>
                    <a:pt x="69" y="271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67" y="276"/>
                  </a:lnTo>
                  <a:lnTo>
                    <a:pt x="67" y="276"/>
                  </a:lnTo>
                  <a:lnTo>
                    <a:pt x="67" y="276"/>
                  </a:lnTo>
                  <a:lnTo>
                    <a:pt x="67" y="278"/>
                  </a:lnTo>
                  <a:lnTo>
                    <a:pt x="65" y="278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5" y="273"/>
                  </a:lnTo>
                  <a:lnTo>
                    <a:pt x="63" y="273"/>
                  </a:lnTo>
                  <a:lnTo>
                    <a:pt x="59" y="267"/>
                  </a:lnTo>
                  <a:lnTo>
                    <a:pt x="59" y="267"/>
                  </a:lnTo>
                  <a:lnTo>
                    <a:pt x="57" y="267"/>
                  </a:lnTo>
                  <a:lnTo>
                    <a:pt x="57" y="267"/>
                  </a:lnTo>
                  <a:lnTo>
                    <a:pt x="57" y="267"/>
                  </a:lnTo>
                  <a:lnTo>
                    <a:pt x="52" y="271"/>
                  </a:lnTo>
                  <a:lnTo>
                    <a:pt x="50" y="273"/>
                  </a:lnTo>
                  <a:lnTo>
                    <a:pt x="50" y="273"/>
                  </a:lnTo>
                  <a:lnTo>
                    <a:pt x="48" y="273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44" y="284"/>
                  </a:lnTo>
                  <a:lnTo>
                    <a:pt x="44" y="286"/>
                  </a:lnTo>
                  <a:lnTo>
                    <a:pt x="44" y="286"/>
                  </a:lnTo>
                  <a:lnTo>
                    <a:pt x="44" y="288"/>
                  </a:lnTo>
                  <a:lnTo>
                    <a:pt x="46" y="288"/>
                  </a:lnTo>
                  <a:lnTo>
                    <a:pt x="46" y="290"/>
                  </a:lnTo>
                  <a:lnTo>
                    <a:pt x="57" y="294"/>
                  </a:lnTo>
                  <a:lnTo>
                    <a:pt x="57" y="294"/>
                  </a:lnTo>
                  <a:lnTo>
                    <a:pt x="57" y="296"/>
                  </a:lnTo>
                  <a:lnTo>
                    <a:pt x="59" y="298"/>
                  </a:lnTo>
                  <a:lnTo>
                    <a:pt x="59" y="301"/>
                  </a:lnTo>
                  <a:lnTo>
                    <a:pt x="59" y="301"/>
                  </a:lnTo>
                  <a:lnTo>
                    <a:pt x="61" y="301"/>
                  </a:lnTo>
                  <a:lnTo>
                    <a:pt x="65" y="301"/>
                  </a:lnTo>
                  <a:lnTo>
                    <a:pt x="65" y="301"/>
                  </a:lnTo>
                  <a:lnTo>
                    <a:pt x="65" y="303"/>
                  </a:lnTo>
                  <a:lnTo>
                    <a:pt x="67" y="303"/>
                  </a:lnTo>
                  <a:lnTo>
                    <a:pt x="67" y="305"/>
                  </a:lnTo>
                  <a:lnTo>
                    <a:pt x="65" y="309"/>
                  </a:lnTo>
                  <a:lnTo>
                    <a:pt x="65" y="311"/>
                  </a:lnTo>
                  <a:lnTo>
                    <a:pt x="65" y="313"/>
                  </a:lnTo>
                  <a:lnTo>
                    <a:pt x="67" y="315"/>
                  </a:lnTo>
                  <a:lnTo>
                    <a:pt x="67" y="317"/>
                  </a:lnTo>
                  <a:lnTo>
                    <a:pt x="67" y="319"/>
                  </a:lnTo>
                  <a:lnTo>
                    <a:pt x="67" y="321"/>
                  </a:lnTo>
                  <a:lnTo>
                    <a:pt x="65" y="330"/>
                  </a:lnTo>
                  <a:lnTo>
                    <a:pt x="67" y="330"/>
                  </a:lnTo>
                  <a:lnTo>
                    <a:pt x="67" y="332"/>
                  </a:lnTo>
                  <a:lnTo>
                    <a:pt x="69" y="332"/>
                  </a:lnTo>
                  <a:lnTo>
                    <a:pt x="71" y="332"/>
                  </a:lnTo>
                  <a:lnTo>
                    <a:pt x="71" y="332"/>
                  </a:lnTo>
                  <a:lnTo>
                    <a:pt x="71" y="334"/>
                  </a:lnTo>
                  <a:lnTo>
                    <a:pt x="73" y="338"/>
                  </a:lnTo>
                  <a:lnTo>
                    <a:pt x="73" y="338"/>
                  </a:lnTo>
                  <a:lnTo>
                    <a:pt x="73" y="338"/>
                  </a:lnTo>
                  <a:lnTo>
                    <a:pt x="75" y="338"/>
                  </a:lnTo>
                  <a:lnTo>
                    <a:pt x="77" y="340"/>
                  </a:lnTo>
                  <a:lnTo>
                    <a:pt x="77" y="340"/>
                  </a:lnTo>
                  <a:lnTo>
                    <a:pt x="80" y="340"/>
                  </a:lnTo>
                  <a:lnTo>
                    <a:pt x="80" y="342"/>
                  </a:lnTo>
                  <a:lnTo>
                    <a:pt x="80" y="342"/>
                  </a:lnTo>
                  <a:lnTo>
                    <a:pt x="80" y="344"/>
                  </a:lnTo>
                  <a:lnTo>
                    <a:pt x="80" y="344"/>
                  </a:lnTo>
                  <a:lnTo>
                    <a:pt x="77" y="347"/>
                  </a:lnTo>
                  <a:lnTo>
                    <a:pt x="77" y="347"/>
                  </a:lnTo>
                  <a:lnTo>
                    <a:pt x="77" y="347"/>
                  </a:lnTo>
                  <a:lnTo>
                    <a:pt x="77" y="349"/>
                  </a:lnTo>
                  <a:lnTo>
                    <a:pt x="77" y="349"/>
                  </a:lnTo>
                  <a:lnTo>
                    <a:pt x="80" y="349"/>
                  </a:lnTo>
                  <a:lnTo>
                    <a:pt x="80" y="351"/>
                  </a:lnTo>
                  <a:lnTo>
                    <a:pt x="80" y="351"/>
                  </a:lnTo>
                  <a:lnTo>
                    <a:pt x="80" y="353"/>
                  </a:lnTo>
                  <a:lnTo>
                    <a:pt x="77" y="357"/>
                  </a:lnTo>
                  <a:lnTo>
                    <a:pt x="77" y="357"/>
                  </a:lnTo>
                  <a:lnTo>
                    <a:pt x="77" y="359"/>
                  </a:lnTo>
                  <a:lnTo>
                    <a:pt x="77" y="361"/>
                  </a:lnTo>
                  <a:lnTo>
                    <a:pt x="77" y="363"/>
                  </a:lnTo>
                  <a:lnTo>
                    <a:pt x="77" y="363"/>
                  </a:lnTo>
                  <a:lnTo>
                    <a:pt x="80" y="365"/>
                  </a:lnTo>
                  <a:lnTo>
                    <a:pt x="80" y="367"/>
                  </a:lnTo>
                  <a:lnTo>
                    <a:pt x="80" y="369"/>
                  </a:lnTo>
                  <a:lnTo>
                    <a:pt x="80" y="372"/>
                  </a:lnTo>
                  <a:lnTo>
                    <a:pt x="80" y="372"/>
                  </a:lnTo>
                  <a:lnTo>
                    <a:pt x="80" y="374"/>
                  </a:lnTo>
                  <a:lnTo>
                    <a:pt x="82" y="374"/>
                  </a:lnTo>
                  <a:lnTo>
                    <a:pt x="82" y="376"/>
                  </a:lnTo>
                  <a:lnTo>
                    <a:pt x="84" y="376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86" y="382"/>
                  </a:lnTo>
                  <a:lnTo>
                    <a:pt x="86" y="384"/>
                  </a:lnTo>
                  <a:lnTo>
                    <a:pt x="86" y="384"/>
                  </a:lnTo>
                  <a:lnTo>
                    <a:pt x="86" y="386"/>
                  </a:lnTo>
                  <a:lnTo>
                    <a:pt x="86" y="392"/>
                  </a:lnTo>
                  <a:lnTo>
                    <a:pt x="86" y="395"/>
                  </a:lnTo>
                  <a:lnTo>
                    <a:pt x="86" y="395"/>
                  </a:lnTo>
                  <a:lnTo>
                    <a:pt x="84" y="395"/>
                  </a:lnTo>
                  <a:lnTo>
                    <a:pt x="82" y="397"/>
                  </a:lnTo>
                  <a:lnTo>
                    <a:pt x="82" y="397"/>
                  </a:lnTo>
                  <a:lnTo>
                    <a:pt x="82" y="397"/>
                  </a:lnTo>
                  <a:lnTo>
                    <a:pt x="82" y="397"/>
                  </a:lnTo>
                  <a:lnTo>
                    <a:pt x="80" y="397"/>
                  </a:lnTo>
                  <a:lnTo>
                    <a:pt x="80" y="399"/>
                  </a:lnTo>
                  <a:lnTo>
                    <a:pt x="80" y="399"/>
                  </a:lnTo>
                  <a:lnTo>
                    <a:pt x="80" y="399"/>
                  </a:lnTo>
                  <a:lnTo>
                    <a:pt x="80" y="403"/>
                  </a:lnTo>
                  <a:lnTo>
                    <a:pt x="77" y="407"/>
                  </a:lnTo>
                  <a:lnTo>
                    <a:pt x="77" y="407"/>
                  </a:lnTo>
                  <a:lnTo>
                    <a:pt x="77" y="409"/>
                  </a:lnTo>
                  <a:lnTo>
                    <a:pt x="77" y="411"/>
                  </a:lnTo>
                  <a:lnTo>
                    <a:pt x="77" y="413"/>
                  </a:lnTo>
                  <a:lnTo>
                    <a:pt x="75" y="411"/>
                  </a:lnTo>
                  <a:lnTo>
                    <a:pt x="75" y="411"/>
                  </a:lnTo>
                  <a:lnTo>
                    <a:pt x="73" y="409"/>
                  </a:lnTo>
                  <a:lnTo>
                    <a:pt x="73" y="409"/>
                  </a:lnTo>
                  <a:lnTo>
                    <a:pt x="73" y="409"/>
                  </a:lnTo>
                  <a:lnTo>
                    <a:pt x="73" y="409"/>
                  </a:lnTo>
                  <a:lnTo>
                    <a:pt x="71" y="411"/>
                  </a:lnTo>
                  <a:lnTo>
                    <a:pt x="71" y="413"/>
                  </a:lnTo>
                  <a:lnTo>
                    <a:pt x="69" y="415"/>
                  </a:lnTo>
                  <a:lnTo>
                    <a:pt x="69" y="415"/>
                  </a:lnTo>
                  <a:lnTo>
                    <a:pt x="67" y="415"/>
                  </a:lnTo>
                  <a:lnTo>
                    <a:pt x="63" y="418"/>
                  </a:lnTo>
                  <a:lnTo>
                    <a:pt x="63" y="418"/>
                  </a:lnTo>
                  <a:lnTo>
                    <a:pt x="61" y="418"/>
                  </a:lnTo>
                  <a:lnTo>
                    <a:pt x="61" y="418"/>
                  </a:lnTo>
                  <a:lnTo>
                    <a:pt x="59" y="420"/>
                  </a:lnTo>
                  <a:lnTo>
                    <a:pt x="59" y="420"/>
                  </a:lnTo>
                  <a:lnTo>
                    <a:pt x="57" y="422"/>
                  </a:lnTo>
                  <a:lnTo>
                    <a:pt x="57" y="422"/>
                  </a:lnTo>
                  <a:lnTo>
                    <a:pt x="57" y="424"/>
                  </a:lnTo>
                  <a:lnTo>
                    <a:pt x="54" y="424"/>
                  </a:lnTo>
                  <a:lnTo>
                    <a:pt x="54" y="424"/>
                  </a:lnTo>
                  <a:lnTo>
                    <a:pt x="54" y="424"/>
                  </a:lnTo>
                  <a:lnTo>
                    <a:pt x="52" y="424"/>
                  </a:lnTo>
                  <a:lnTo>
                    <a:pt x="52" y="426"/>
                  </a:lnTo>
                  <a:lnTo>
                    <a:pt x="52" y="426"/>
                  </a:lnTo>
                  <a:lnTo>
                    <a:pt x="54" y="426"/>
                  </a:lnTo>
                  <a:lnTo>
                    <a:pt x="54" y="426"/>
                  </a:lnTo>
                  <a:lnTo>
                    <a:pt x="57" y="428"/>
                  </a:lnTo>
                  <a:lnTo>
                    <a:pt x="57" y="428"/>
                  </a:lnTo>
                  <a:lnTo>
                    <a:pt x="57" y="430"/>
                  </a:lnTo>
                  <a:lnTo>
                    <a:pt x="57" y="432"/>
                  </a:lnTo>
                  <a:lnTo>
                    <a:pt x="57" y="432"/>
                  </a:lnTo>
                  <a:lnTo>
                    <a:pt x="57" y="432"/>
                  </a:lnTo>
                  <a:lnTo>
                    <a:pt x="54" y="434"/>
                  </a:lnTo>
                  <a:lnTo>
                    <a:pt x="54" y="434"/>
                  </a:lnTo>
                  <a:lnTo>
                    <a:pt x="52" y="436"/>
                  </a:lnTo>
                  <a:lnTo>
                    <a:pt x="50" y="438"/>
                  </a:lnTo>
                  <a:lnTo>
                    <a:pt x="46" y="440"/>
                  </a:lnTo>
                  <a:lnTo>
                    <a:pt x="44" y="445"/>
                  </a:lnTo>
                  <a:lnTo>
                    <a:pt x="42" y="445"/>
                  </a:lnTo>
                  <a:lnTo>
                    <a:pt x="40" y="449"/>
                  </a:lnTo>
                  <a:lnTo>
                    <a:pt x="36" y="453"/>
                  </a:lnTo>
                  <a:lnTo>
                    <a:pt x="36" y="455"/>
                  </a:lnTo>
                  <a:lnTo>
                    <a:pt x="36" y="455"/>
                  </a:lnTo>
                  <a:lnTo>
                    <a:pt x="34" y="455"/>
                  </a:lnTo>
                  <a:lnTo>
                    <a:pt x="31" y="455"/>
                  </a:lnTo>
                  <a:lnTo>
                    <a:pt x="31" y="457"/>
                  </a:lnTo>
                  <a:lnTo>
                    <a:pt x="29" y="457"/>
                  </a:lnTo>
                  <a:lnTo>
                    <a:pt x="29" y="457"/>
                  </a:lnTo>
                  <a:lnTo>
                    <a:pt x="27" y="459"/>
                  </a:lnTo>
                  <a:lnTo>
                    <a:pt x="27" y="459"/>
                  </a:lnTo>
                  <a:lnTo>
                    <a:pt x="27" y="461"/>
                  </a:lnTo>
                  <a:lnTo>
                    <a:pt x="21" y="463"/>
                  </a:lnTo>
                  <a:lnTo>
                    <a:pt x="19" y="463"/>
                  </a:lnTo>
                  <a:lnTo>
                    <a:pt x="19" y="463"/>
                  </a:lnTo>
                  <a:lnTo>
                    <a:pt x="19" y="463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5" y="468"/>
                  </a:lnTo>
                  <a:lnTo>
                    <a:pt x="15" y="470"/>
                  </a:lnTo>
                  <a:lnTo>
                    <a:pt x="15" y="470"/>
                  </a:lnTo>
                  <a:lnTo>
                    <a:pt x="13" y="470"/>
                  </a:lnTo>
                  <a:lnTo>
                    <a:pt x="13" y="472"/>
                  </a:lnTo>
                  <a:lnTo>
                    <a:pt x="13" y="472"/>
                  </a:lnTo>
                  <a:lnTo>
                    <a:pt x="13" y="472"/>
                  </a:lnTo>
                  <a:lnTo>
                    <a:pt x="15" y="474"/>
                  </a:lnTo>
                  <a:lnTo>
                    <a:pt x="15" y="474"/>
                  </a:lnTo>
                  <a:lnTo>
                    <a:pt x="15" y="476"/>
                  </a:lnTo>
                  <a:lnTo>
                    <a:pt x="15" y="478"/>
                  </a:lnTo>
                  <a:lnTo>
                    <a:pt x="15" y="480"/>
                  </a:lnTo>
                  <a:lnTo>
                    <a:pt x="13" y="482"/>
                  </a:lnTo>
                  <a:lnTo>
                    <a:pt x="13" y="484"/>
                  </a:lnTo>
                  <a:lnTo>
                    <a:pt x="13" y="484"/>
                  </a:lnTo>
                  <a:lnTo>
                    <a:pt x="13" y="484"/>
                  </a:lnTo>
                  <a:lnTo>
                    <a:pt x="11" y="486"/>
                  </a:lnTo>
                  <a:lnTo>
                    <a:pt x="11" y="486"/>
                  </a:lnTo>
                  <a:lnTo>
                    <a:pt x="11" y="486"/>
                  </a:lnTo>
                  <a:lnTo>
                    <a:pt x="11" y="489"/>
                  </a:lnTo>
                  <a:lnTo>
                    <a:pt x="11" y="489"/>
                  </a:lnTo>
                  <a:lnTo>
                    <a:pt x="11" y="493"/>
                  </a:lnTo>
                  <a:lnTo>
                    <a:pt x="11" y="495"/>
                  </a:lnTo>
                  <a:lnTo>
                    <a:pt x="11" y="497"/>
                  </a:lnTo>
                  <a:lnTo>
                    <a:pt x="9" y="497"/>
                  </a:lnTo>
                  <a:lnTo>
                    <a:pt x="9" y="497"/>
                  </a:lnTo>
                  <a:lnTo>
                    <a:pt x="9" y="499"/>
                  </a:lnTo>
                  <a:lnTo>
                    <a:pt x="6" y="499"/>
                  </a:lnTo>
                  <a:lnTo>
                    <a:pt x="6" y="501"/>
                  </a:lnTo>
                  <a:lnTo>
                    <a:pt x="6" y="501"/>
                  </a:lnTo>
                  <a:lnTo>
                    <a:pt x="6" y="503"/>
                  </a:lnTo>
                  <a:lnTo>
                    <a:pt x="6" y="505"/>
                  </a:lnTo>
                  <a:lnTo>
                    <a:pt x="6" y="505"/>
                  </a:lnTo>
                  <a:lnTo>
                    <a:pt x="6" y="505"/>
                  </a:lnTo>
                  <a:lnTo>
                    <a:pt x="6" y="505"/>
                  </a:lnTo>
                  <a:lnTo>
                    <a:pt x="4" y="505"/>
                  </a:lnTo>
                  <a:lnTo>
                    <a:pt x="4" y="505"/>
                  </a:lnTo>
                  <a:lnTo>
                    <a:pt x="4" y="503"/>
                  </a:lnTo>
                  <a:lnTo>
                    <a:pt x="4" y="503"/>
                  </a:lnTo>
                  <a:lnTo>
                    <a:pt x="2" y="503"/>
                  </a:lnTo>
                  <a:lnTo>
                    <a:pt x="2" y="503"/>
                  </a:lnTo>
                  <a:lnTo>
                    <a:pt x="2" y="505"/>
                  </a:lnTo>
                  <a:lnTo>
                    <a:pt x="2" y="505"/>
                  </a:lnTo>
                  <a:lnTo>
                    <a:pt x="2" y="505"/>
                  </a:lnTo>
                  <a:lnTo>
                    <a:pt x="2" y="507"/>
                  </a:lnTo>
                  <a:lnTo>
                    <a:pt x="0" y="509"/>
                  </a:lnTo>
                  <a:lnTo>
                    <a:pt x="0" y="511"/>
                  </a:lnTo>
                  <a:lnTo>
                    <a:pt x="2" y="514"/>
                  </a:lnTo>
                  <a:lnTo>
                    <a:pt x="6" y="514"/>
                  </a:lnTo>
                  <a:lnTo>
                    <a:pt x="9" y="514"/>
                  </a:lnTo>
                  <a:lnTo>
                    <a:pt x="9" y="514"/>
                  </a:lnTo>
                  <a:lnTo>
                    <a:pt x="11" y="514"/>
                  </a:lnTo>
                  <a:lnTo>
                    <a:pt x="11" y="514"/>
                  </a:lnTo>
                  <a:lnTo>
                    <a:pt x="11" y="514"/>
                  </a:lnTo>
                  <a:lnTo>
                    <a:pt x="13" y="511"/>
                  </a:lnTo>
                  <a:lnTo>
                    <a:pt x="13" y="511"/>
                  </a:lnTo>
                  <a:lnTo>
                    <a:pt x="13" y="511"/>
                  </a:lnTo>
                  <a:lnTo>
                    <a:pt x="15" y="511"/>
                  </a:lnTo>
                  <a:lnTo>
                    <a:pt x="19" y="514"/>
                  </a:lnTo>
                  <a:lnTo>
                    <a:pt x="21" y="514"/>
                  </a:lnTo>
                  <a:lnTo>
                    <a:pt x="23" y="511"/>
                  </a:lnTo>
                  <a:lnTo>
                    <a:pt x="25" y="509"/>
                  </a:lnTo>
                  <a:lnTo>
                    <a:pt x="27" y="509"/>
                  </a:lnTo>
                  <a:lnTo>
                    <a:pt x="27" y="507"/>
                  </a:lnTo>
                  <a:lnTo>
                    <a:pt x="31" y="507"/>
                  </a:lnTo>
                  <a:lnTo>
                    <a:pt x="34" y="507"/>
                  </a:lnTo>
                  <a:lnTo>
                    <a:pt x="34" y="505"/>
                  </a:lnTo>
                  <a:lnTo>
                    <a:pt x="36" y="505"/>
                  </a:lnTo>
                  <a:lnTo>
                    <a:pt x="36" y="503"/>
                  </a:lnTo>
                  <a:lnTo>
                    <a:pt x="38" y="501"/>
                  </a:lnTo>
                  <a:lnTo>
                    <a:pt x="46" y="499"/>
                  </a:lnTo>
                  <a:lnTo>
                    <a:pt x="54" y="493"/>
                  </a:lnTo>
                  <a:lnTo>
                    <a:pt x="59" y="493"/>
                  </a:lnTo>
                  <a:lnTo>
                    <a:pt x="63" y="491"/>
                  </a:lnTo>
                  <a:lnTo>
                    <a:pt x="67" y="486"/>
                  </a:lnTo>
                  <a:lnTo>
                    <a:pt x="71" y="486"/>
                  </a:lnTo>
                  <a:lnTo>
                    <a:pt x="75" y="489"/>
                  </a:lnTo>
                  <a:lnTo>
                    <a:pt x="77" y="489"/>
                  </a:lnTo>
                  <a:lnTo>
                    <a:pt x="80" y="491"/>
                  </a:lnTo>
                  <a:lnTo>
                    <a:pt x="82" y="493"/>
                  </a:lnTo>
                  <a:lnTo>
                    <a:pt x="82" y="493"/>
                  </a:lnTo>
                  <a:lnTo>
                    <a:pt x="82" y="493"/>
                  </a:lnTo>
                  <a:lnTo>
                    <a:pt x="84" y="493"/>
                  </a:lnTo>
                  <a:lnTo>
                    <a:pt x="84" y="493"/>
                  </a:lnTo>
                  <a:lnTo>
                    <a:pt x="86" y="493"/>
                  </a:lnTo>
                  <a:lnTo>
                    <a:pt x="86" y="493"/>
                  </a:lnTo>
                  <a:lnTo>
                    <a:pt x="88" y="493"/>
                  </a:lnTo>
                  <a:lnTo>
                    <a:pt x="88" y="493"/>
                  </a:lnTo>
                  <a:lnTo>
                    <a:pt x="88" y="491"/>
                  </a:lnTo>
                  <a:lnTo>
                    <a:pt x="90" y="491"/>
                  </a:lnTo>
                  <a:lnTo>
                    <a:pt x="90" y="489"/>
                  </a:lnTo>
                  <a:lnTo>
                    <a:pt x="90" y="489"/>
                  </a:lnTo>
                  <a:lnTo>
                    <a:pt x="92" y="486"/>
                  </a:lnTo>
                  <a:lnTo>
                    <a:pt x="94" y="489"/>
                  </a:lnTo>
                  <a:lnTo>
                    <a:pt x="96" y="486"/>
                  </a:lnTo>
                  <a:lnTo>
                    <a:pt x="96" y="486"/>
                  </a:lnTo>
                  <a:lnTo>
                    <a:pt x="96" y="484"/>
                  </a:lnTo>
                  <a:lnTo>
                    <a:pt x="96" y="484"/>
                  </a:lnTo>
                  <a:lnTo>
                    <a:pt x="96" y="482"/>
                  </a:lnTo>
                  <a:lnTo>
                    <a:pt x="96" y="480"/>
                  </a:lnTo>
                  <a:lnTo>
                    <a:pt x="96" y="480"/>
                  </a:lnTo>
                  <a:lnTo>
                    <a:pt x="98" y="478"/>
                  </a:lnTo>
                  <a:lnTo>
                    <a:pt x="98" y="478"/>
                  </a:lnTo>
                  <a:lnTo>
                    <a:pt x="98" y="478"/>
                  </a:lnTo>
                  <a:lnTo>
                    <a:pt x="98" y="476"/>
                  </a:lnTo>
                  <a:lnTo>
                    <a:pt x="98" y="476"/>
                  </a:lnTo>
                  <a:lnTo>
                    <a:pt x="96" y="474"/>
                  </a:lnTo>
                  <a:lnTo>
                    <a:pt x="94" y="472"/>
                  </a:lnTo>
                  <a:lnTo>
                    <a:pt x="94" y="472"/>
                  </a:lnTo>
                  <a:lnTo>
                    <a:pt x="94" y="470"/>
                  </a:lnTo>
                  <a:lnTo>
                    <a:pt x="94" y="470"/>
                  </a:lnTo>
                  <a:lnTo>
                    <a:pt x="98" y="463"/>
                  </a:lnTo>
                  <a:lnTo>
                    <a:pt x="98" y="461"/>
                  </a:lnTo>
                  <a:lnTo>
                    <a:pt x="98" y="461"/>
                  </a:lnTo>
                  <a:lnTo>
                    <a:pt x="98" y="459"/>
                  </a:lnTo>
                  <a:lnTo>
                    <a:pt x="98" y="457"/>
                  </a:lnTo>
                  <a:lnTo>
                    <a:pt x="98" y="457"/>
                  </a:lnTo>
                  <a:lnTo>
                    <a:pt x="98" y="457"/>
                  </a:lnTo>
                  <a:lnTo>
                    <a:pt x="100" y="453"/>
                  </a:lnTo>
                  <a:lnTo>
                    <a:pt x="100" y="451"/>
                  </a:lnTo>
                  <a:lnTo>
                    <a:pt x="100" y="449"/>
                  </a:lnTo>
                  <a:lnTo>
                    <a:pt x="100" y="449"/>
                  </a:lnTo>
                  <a:lnTo>
                    <a:pt x="100" y="447"/>
                  </a:lnTo>
                  <a:lnTo>
                    <a:pt x="100" y="447"/>
                  </a:lnTo>
                  <a:lnTo>
                    <a:pt x="105" y="443"/>
                  </a:lnTo>
                  <a:lnTo>
                    <a:pt x="105" y="440"/>
                  </a:lnTo>
                  <a:lnTo>
                    <a:pt x="107" y="438"/>
                  </a:lnTo>
                  <a:lnTo>
                    <a:pt x="107" y="436"/>
                  </a:lnTo>
                  <a:lnTo>
                    <a:pt x="109" y="436"/>
                  </a:lnTo>
                  <a:lnTo>
                    <a:pt x="111" y="436"/>
                  </a:lnTo>
                  <a:lnTo>
                    <a:pt x="111" y="438"/>
                  </a:lnTo>
                  <a:lnTo>
                    <a:pt x="113" y="438"/>
                  </a:lnTo>
                  <a:lnTo>
                    <a:pt x="113" y="438"/>
                  </a:lnTo>
                  <a:lnTo>
                    <a:pt x="113" y="438"/>
                  </a:lnTo>
                  <a:lnTo>
                    <a:pt x="115" y="438"/>
                  </a:lnTo>
                  <a:lnTo>
                    <a:pt x="115" y="438"/>
                  </a:lnTo>
                  <a:lnTo>
                    <a:pt x="115" y="440"/>
                  </a:lnTo>
                  <a:lnTo>
                    <a:pt x="115" y="440"/>
                  </a:lnTo>
                  <a:lnTo>
                    <a:pt x="115" y="440"/>
                  </a:lnTo>
                  <a:lnTo>
                    <a:pt x="115" y="443"/>
                  </a:lnTo>
                  <a:lnTo>
                    <a:pt x="115" y="443"/>
                  </a:lnTo>
                  <a:lnTo>
                    <a:pt x="115" y="445"/>
                  </a:lnTo>
                  <a:lnTo>
                    <a:pt x="115" y="447"/>
                  </a:lnTo>
                  <a:lnTo>
                    <a:pt x="115" y="447"/>
                  </a:lnTo>
                  <a:lnTo>
                    <a:pt x="115" y="449"/>
                  </a:lnTo>
                  <a:lnTo>
                    <a:pt x="117" y="449"/>
                  </a:lnTo>
                  <a:lnTo>
                    <a:pt x="121" y="455"/>
                  </a:lnTo>
                  <a:lnTo>
                    <a:pt x="121" y="455"/>
                  </a:lnTo>
                  <a:lnTo>
                    <a:pt x="123" y="455"/>
                  </a:lnTo>
                  <a:lnTo>
                    <a:pt x="123" y="457"/>
                  </a:lnTo>
                  <a:lnTo>
                    <a:pt x="123" y="457"/>
                  </a:lnTo>
                  <a:lnTo>
                    <a:pt x="123" y="457"/>
                  </a:lnTo>
                  <a:lnTo>
                    <a:pt x="123" y="459"/>
                  </a:lnTo>
                  <a:lnTo>
                    <a:pt x="121" y="461"/>
                  </a:lnTo>
                  <a:lnTo>
                    <a:pt x="121" y="463"/>
                  </a:lnTo>
                  <a:lnTo>
                    <a:pt x="121" y="463"/>
                  </a:lnTo>
                  <a:lnTo>
                    <a:pt x="121" y="466"/>
                  </a:lnTo>
                  <a:lnTo>
                    <a:pt x="121" y="466"/>
                  </a:lnTo>
                  <a:lnTo>
                    <a:pt x="123" y="466"/>
                  </a:lnTo>
                  <a:lnTo>
                    <a:pt x="123" y="468"/>
                  </a:lnTo>
                  <a:lnTo>
                    <a:pt x="126" y="468"/>
                  </a:lnTo>
                  <a:lnTo>
                    <a:pt x="126" y="468"/>
                  </a:lnTo>
                  <a:lnTo>
                    <a:pt x="128" y="468"/>
                  </a:lnTo>
                  <a:lnTo>
                    <a:pt x="128" y="468"/>
                  </a:lnTo>
                  <a:lnTo>
                    <a:pt x="130" y="466"/>
                  </a:lnTo>
                  <a:lnTo>
                    <a:pt x="130" y="466"/>
                  </a:lnTo>
                  <a:lnTo>
                    <a:pt x="130" y="463"/>
                  </a:lnTo>
                  <a:lnTo>
                    <a:pt x="130" y="461"/>
                  </a:lnTo>
                  <a:lnTo>
                    <a:pt x="130" y="461"/>
                  </a:lnTo>
                  <a:lnTo>
                    <a:pt x="132" y="461"/>
                  </a:lnTo>
                  <a:lnTo>
                    <a:pt x="134" y="459"/>
                  </a:lnTo>
                  <a:lnTo>
                    <a:pt x="136" y="457"/>
                  </a:lnTo>
                  <a:lnTo>
                    <a:pt x="140" y="455"/>
                  </a:lnTo>
                  <a:lnTo>
                    <a:pt x="140" y="455"/>
                  </a:lnTo>
                  <a:lnTo>
                    <a:pt x="142" y="453"/>
                  </a:lnTo>
                  <a:lnTo>
                    <a:pt x="142" y="453"/>
                  </a:lnTo>
                  <a:lnTo>
                    <a:pt x="142" y="451"/>
                  </a:lnTo>
                  <a:lnTo>
                    <a:pt x="142" y="449"/>
                  </a:lnTo>
                  <a:lnTo>
                    <a:pt x="142" y="447"/>
                  </a:lnTo>
                  <a:lnTo>
                    <a:pt x="142" y="447"/>
                  </a:lnTo>
                  <a:lnTo>
                    <a:pt x="144" y="447"/>
                  </a:lnTo>
                  <a:lnTo>
                    <a:pt x="146" y="447"/>
                  </a:lnTo>
                  <a:lnTo>
                    <a:pt x="146" y="447"/>
                  </a:lnTo>
                  <a:lnTo>
                    <a:pt x="148" y="447"/>
                  </a:lnTo>
                  <a:lnTo>
                    <a:pt x="148" y="449"/>
                  </a:lnTo>
                  <a:lnTo>
                    <a:pt x="151" y="449"/>
                  </a:lnTo>
                  <a:lnTo>
                    <a:pt x="153" y="449"/>
                  </a:lnTo>
                  <a:lnTo>
                    <a:pt x="153" y="449"/>
                  </a:lnTo>
                  <a:lnTo>
                    <a:pt x="153" y="449"/>
                  </a:lnTo>
                  <a:lnTo>
                    <a:pt x="153" y="451"/>
                  </a:lnTo>
                  <a:lnTo>
                    <a:pt x="153" y="453"/>
                  </a:lnTo>
                  <a:lnTo>
                    <a:pt x="153" y="453"/>
                  </a:lnTo>
                  <a:lnTo>
                    <a:pt x="153" y="453"/>
                  </a:lnTo>
                  <a:lnTo>
                    <a:pt x="155" y="455"/>
                  </a:lnTo>
                  <a:lnTo>
                    <a:pt x="159" y="453"/>
                  </a:lnTo>
                  <a:lnTo>
                    <a:pt x="159" y="453"/>
                  </a:lnTo>
                  <a:lnTo>
                    <a:pt x="163" y="453"/>
                  </a:lnTo>
                  <a:lnTo>
                    <a:pt x="163" y="451"/>
                  </a:lnTo>
                  <a:lnTo>
                    <a:pt x="165" y="451"/>
                  </a:lnTo>
                  <a:lnTo>
                    <a:pt x="165" y="451"/>
                  </a:lnTo>
                  <a:lnTo>
                    <a:pt x="167" y="451"/>
                  </a:lnTo>
                  <a:lnTo>
                    <a:pt x="167" y="451"/>
                  </a:lnTo>
                  <a:lnTo>
                    <a:pt x="169" y="447"/>
                  </a:lnTo>
                  <a:lnTo>
                    <a:pt x="167" y="447"/>
                  </a:lnTo>
                  <a:lnTo>
                    <a:pt x="167" y="445"/>
                  </a:lnTo>
                  <a:lnTo>
                    <a:pt x="167" y="445"/>
                  </a:lnTo>
                  <a:lnTo>
                    <a:pt x="167" y="445"/>
                  </a:lnTo>
                  <a:lnTo>
                    <a:pt x="167" y="443"/>
                  </a:lnTo>
                  <a:lnTo>
                    <a:pt x="167" y="443"/>
                  </a:lnTo>
                  <a:lnTo>
                    <a:pt x="171" y="436"/>
                  </a:lnTo>
                  <a:lnTo>
                    <a:pt x="171" y="434"/>
                  </a:lnTo>
                  <a:lnTo>
                    <a:pt x="171" y="434"/>
                  </a:lnTo>
                  <a:lnTo>
                    <a:pt x="171" y="434"/>
                  </a:lnTo>
                  <a:lnTo>
                    <a:pt x="171" y="434"/>
                  </a:lnTo>
                  <a:lnTo>
                    <a:pt x="169" y="434"/>
                  </a:lnTo>
                  <a:lnTo>
                    <a:pt x="169" y="434"/>
                  </a:lnTo>
                  <a:lnTo>
                    <a:pt x="169" y="434"/>
                  </a:lnTo>
                  <a:lnTo>
                    <a:pt x="167" y="432"/>
                  </a:lnTo>
                  <a:lnTo>
                    <a:pt x="165" y="430"/>
                  </a:lnTo>
                  <a:lnTo>
                    <a:pt x="165" y="428"/>
                  </a:lnTo>
                  <a:lnTo>
                    <a:pt x="165" y="428"/>
                  </a:lnTo>
                  <a:lnTo>
                    <a:pt x="167" y="426"/>
                  </a:lnTo>
                  <a:lnTo>
                    <a:pt x="167" y="426"/>
                  </a:lnTo>
                  <a:lnTo>
                    <a:pt x="167" y="426"/>
                  </a:lnTo>
                  <a:lnTo>
                    <a:pt x="167" y="424"/>
                  </a:lnTo>
                  <a:lnTo>
                    <a:pt x="167" y="424"/>
                  </a:lnTo>
                  <a:lnTo>
                    <a:pt x="169" y="422"/>
                  </a:lnTo>
                  <a:lnTo>
                    <a:pt x="171" y="420"/>
                  </a:lnTo>
                  <a:lnTo>
                    <a:pt x="171" y="418"/>
                  </a:lnTo>
                  <a:lnTo>
                    <a:pt x="174" y="415"/>
                  </a:lnTo>
                  <a:lnTo>
                    <a:pt x="176" y="413"/>
                  </a:lnTo>
                  <a:lnTo>
                    <a:pt x="178" y="411"/>
                  </a:lnTo>
                  <a:lnTo>
                    <a:pt x="178" y="411"/>
                  </a:lnTo>
                  <a:lnTo>
                    <a:pt x="180" y="411"/>
                  </a:lnTo>
                  <a:lnTo>
                    <a:pt x="180" y="411"/>
                  </a:lnTo>
                  <a:lnTo>
                    <a:pt x="182" y="411"/>
                  </a:lnTo>
                  <a:lnTo>
                    <a:pt x="182" y="411"/>
                  </a:lnTo>
                  <a:lnTo>
                    <a:pt x="184" y="413"/>
                  </a:lnTo>
                  <a:lnTo>
                    <a:pt x="184" y="413"/>
                  </a:lnTo>
                  <a:lnTo>
                    <a:pt x="190" y="411"/>
                  </a:lnTo>
                  <a:lnTo>
                    <a:pt x="192" y="409"/>
                  </a:lnTo>
                  <a:lnTo>
                    <a:pt x="194" y="407"/>
                  </a:lnTo>
                  <a:lnTo>
                    <a:pt x="197" y="405"/>
                  </a:lnTo>
                  <a:lnTo>
                    <a:pt x="199" y="403"/>
                  </a:lnTo>
                  <a:lnTo>
                    <a:pt x="201" y="403"/>
                  </a:lnTo>
                  <a:lnTo>
                    <a:pt x="203" y="403"/>
                  </a:lnTo>
                  <a:lnTo>
                    <a:pt x="203" y="401"/>
                  </a:lnTo>
                  <a:lnTo>
                    <a:pt x="205" y="401"/>
                  </a:lnTo>
                  <a:lnTo>
                    <a:pt x="205" y="399"/>
                  </a:lnTo>
                  <a:lnTo>
                    <a:pt x="203" y="399"/>
                  </a:lnTo>
                  <a:lnTo>
                    <a:pt x="203" y="399"/>
                  </a:lnTo>
                  <a:lnTo>
                    <a:pt x="203" y="399"/>
                  </a:lnTo>
                  <a:lnTo>
                    <a:pt x="203" y="399"/>
                  </a:lnTo>
                  <a:lnTo>
                    <a:pt x="203" y="397"/>
                  </a:lnTo>
                  <a:lnTo>
                    <a:pt x="201" y="397"/>
                  </a:lnTo>
                  <a:lnTo>
                    <a:pt x="201" y="397"/>
                  </a:lnTo>
                  <a:lnTo>
                    <a:pt x="201" y="397"/>
                  </a:lnTo>
                  <a:lnTo>
                    <a:pt x="201" y="397"/>
                  </a:lnTo>
                  <a:lnTo>
                    <a:pt x="199" y="397"/>
                  </a:lnTo>
                  <a:lnTo>
                    <a:pt x="199" y="395"/>
                  </a:lnTo>
                  <a:lnTo>
                    <a:pt x="197" y="392"/>
                  </a:lnTo>
                  <a:lnTo>
                    <a:pt x="197" y="392"/>
                  </a:lnTo>
                  <a:lnTo>
                    <a:pt x="197" y="390"/>
                  </a:lnTo>
                  <a:lnTo>
                    <a:pt x="197" y="390"/>
                  </a:lnTo>
                  <a:lnTo>
                    <a:pt x="194" y="388"/>
                  </a:lnTo>
                  <a:lnTo>
                    <a:pt x="194" y="388"/>
                  </a:lnTo>
                  <a:lnTo>
                    <a:pt x="194" y="388"/>
                  </a:lnTo>
                  <a:lnTo>
                    <a:pt x="194" y="386"/>
                  </a:lnTo>
                  <a:lnTo>
                    <a:pt x="194" y="386"/>
                  </a:lnTo>
                  <a:lnTo>
                    <a:pt x="197" y="386"/>
                  </a:lnTo>
                  <a:lnTo>
                    <a:pt x="197" y="384"/>
                  </a:lnTo>
                  <a:lnTo>
                    <a:pt x="197" y="384"/>
                  </a:lnTo>
                  <a:lnTo>
                    <a:pt x="199" y="384"/>
                  </a:lnTo>
                  <a:lnTo>
                    <a:pt x="201" y="386"/>
                  </a:lnTo>
                  <a:lnTo>
                    <a:pt x="201" y="386"/>
                  </a:lnTo>
                  <a:lnTo>
                    <a:pt x="201" y="386"/>
                  </a:lnTo>
                  <a:lnTo>
                    <a:pt x="203" y="386"/>
                  </a:lnTo>
                  <a:lnTo>
                    <a:pt x="205" y="388"/>
                  </a:lnTo>
                  <a:lnTo>
                    <a:pt x="207" y="388"/>
                  </a:lnTo>
                  <a:lnTo>
                    <a:pt x="209" y="390"/>
                  </a:lnTo>
                  <a:lnTo>
                    <a:pt x="209" y="388"/>
                  </a:lnTo>
                  <a:lnTo>
                    <a:pt x="209" y="388"/>
                  </a:lnTo>
                  <a:lnTo>
                    <a:pt x="209" y="386"/>
                  </a:lnTo>
                  <a:lnTo>
                    <a:pt x="209" y="386"/>
                  </a:lnTo>
                  <a:lnTo>
                    <a:pt x="209" y="386"/>
                  </a:lnTo>
                  <a:lnTo>
                    <a:pt x="209" y="386"/>
                  </a:lnTo>
                  <a:lnTo>
                    <a:pt x="209" y="384"/>
                  </a:lnTo>
                  <a:lnTo>
                    <a:pt x="209" y="384"/>
                  </a:lnTo>
                  <a:lnTo>
                    <a:pt x="211" y="384"/>
                  </a:lnTo>
                  <a:lnTo>
                    <a:pt x="211" y="384"/>
                  </a:lnTo>
                  <a:lnTo>
                    <a:pt x="211" y="382"/>
                  </a:lnTo>
                  <a:lnTo>
                    <a:pt x="211" y="378"/>
                  </a:lnTo>
                  <a:lnTo>
                    <a:pt x="211" y="378"/>
                  </a:lnTo>
                  <a:lnTo>
                    <a:pt x="211" y="378"/>
                  </a:lnTo>
                  <a:lnTo>
                    <a:pt x="211" y="378"/>
                  </a:lnTo>
                  <a:lnTo>
                    <a:pt x="213" y="378"/>
                  </a:lnTo>
                  <a:lnTo>
                    <a:pt x="213" y="380"/>
                  </a:lnTo>
                  <a:lnTo>
                    <a:pt x="213" y="382"/>
                  </a:lnTo>
                  <a:lnTo>
                    <a:pt x="215" y="384"/>
                  </a:lnTo>
                  <a:lnTo>
                    <a:pt x="215" y="384"/>
                  </a:lnTo>
                  <a:lnTo>
                    <a:pt x="215" y="384"/>
                  </a:lnTo>
                  <a:lnTo>
                    <a:pt x="217" y="384"/>
                  </a:lnTo>
                  <a:lnTo>
                    <a:pt x="217" y="384"/>
                  </a:lnTo>
                  <a:lnTo>
                    <a:pt x="217" y="382"/>
                  </a:lnTo>
                  <a:lnTo>
                    <a:pt x="220" y="380"/>
                  </a:lnTo>
                  <a:lnTo>
                    <a:pt x="220" y="380"/>
                  </a:lnTo>
                  <a:lnTo>
                    <a:pt x="220" y="378"/>
                  </a:lnTo>
                  <a:lnTo>
                    <a:pt x="222" y="378"/>
                  </a:lnTo>
                  <a:lnTo>
                    <a:pt x="224" y="376"/>
                  </a:lnTo>
                  <a:lnTo>
                    <a:pt x="224" y="376"/>
                  </a:lnTo>
                  <a:lnTo>
                    <a:pt x="224" y="374"/>
                  </a:lnTo>
                  <a:lnTo>
                    <a:pt x="224" y="374"/>
                  </a:lnTo>
                  <a:lnTo>
                    <a:pt x="224" y="372"/>
                  </a:lnTo>
                  <a:lnTo>
                    <a:pt x="226" y="372"/>
                  </a:lnTo>
                  <a:lnTo>
                    <a:pt x="226" y="372"/>
                  </a:lnTo>
                  <a:lnTo>
                    <a:pt x="228" y="374"/>
                  </a:lnTo>
                  <a:lnTo>
                    <a:pt x="228" y="376"/>
                  </a:lnTo>
                  <a:lnTo>
                    <a:pt x="230" y="378"/>
                  </a:lnTo>
                  <a:lnTo>
                    <a:pt x="234" y="382"/>
                  </a:lnTo>
                  <a:lnTo>
                    <a:pt x="234" y="384"/>
                  </a:lnTo>
                  <a:lnTo>
                    <a:pt x="236" y="384"/>
                  </a:lnTo>
                  <a:lnTo>
                    <a:pt x="238" y="390"/>
                  </a:lnTo>
                  <a:lnTo>
                    <a:pt x="238" y="392"/>
                  </a:lnTo>
                  <a:lnTo>
                    <a:pt x="238" y="392"/>
                  </a:lnTo>
                  <a:lnTo>
                    <a:pt x="238" y="392"/>
                  </a:lnTo>
                  <a:lnTo>
                    <a:pt x="240" y="392"/>
                  </a:lnTo>
                  <a:lnTo>
                    <a:pt x="240" y="390"/>
                  </a:lnTo>
                  <a:lnTo>
                    <a:pt x="240" y="390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40" y="388"/>
                  </a:lnTo>
                  <a:lnTo>
                    <a:pt x="240" y="386"/>
                  </a:lnTo>
                  <a:lnTo>
                    <a:pt x="240" y="386"/>
                  </a:lnTo>
                  <a:lnTo>
                    <a:pt x="240" y="386"/>
                  </a:lnTo>
                  <a:lnTo>
                    <a:pt x="240" y="386"/>
                  </a:lnTo>
                  <a:lnTo>
                    <a:pt x="240" y="384"/>
                  </a:lnTo>
                  <a:lnTo>
                    <a:pt x="240" y="384"/>
                  </a:lnTo>
                  <a:lnTo>
                    <a:pt x="242" y="384"/>
                  </a:lnTo>
                  <a:lnTo>
                    <a:pt x="242" y="384"/>
                  </a:lnTo>
                  <a:lnTo>
                    <a:pt x="245" y="386"/>
                  </a:lnTo>
                  <a:lnTo>
                    <a:pt x="247" y="390"/>
                  </a:lnTo>
                  <a:lnTo>
                    <a:pt x="247" y="395"/>
                  </a:lnTo>
                  <a:lnTo>
                    <a:pt x="249" y="395"/>
                  </a:lnTo>
                  <a:lnTo>
                    <a:pt x="249" y="397"/>
                  </a:lnTo>
                  <a:lnTo>
                    <a:pt x="251" y="399"/>
                  </a:lnTo>
                  <a:lnTo>
                    <a:pt x="251" y="401"/>
                  </a:lnTo>
                  <a:lnTo>
                    <a:pt x="251" y="401"/>
                  </a:lnTo>
                  <a:lnTo>
                    <a:pt x="251" y="401"/>
                  </a:lnTo>
                  <a:lnTo>
                    <a:pt x="251" y="403"/>
                  </a:lnTo>
                  <a:lnTo>
                    <a:pt x="253" y="403"/>
                  </a:lnTo>
                  <a:lnTo>
                    <a:pt x="253" y="405"/>
                  </a:lnTo>
                  <a:lnTo>
                    <a:pt x="253" y="405"/>
                  </a:lnTo>
                  <a:lnTo>
                    <a:pt x="253" y="405"/>
                  </a:lnTo>
                  <a:lnTo>
                    <a:pt x="255" y="405"/>
                  </a:lnTo>
                  <a:lnTo>
                    <a:pt x="255" y="405"/>
                  </a:lnTo>
                  <a:lnTo>
                    <a:pt x="255" y="407"/>
                  </a:lnTo>
                  <a:lnTo>
                    <a:pt x="259" y="405"/>
                  </a:lnTo>
                  <a:lnTo>
                    <a:pt x="265" y="405"/>
                  </a:lnTo>
                  <a:lnTo>
                    <a:pt x="272" y="405"/>
                  </a:lnTo>
                  <a:lnTo>
                    <a:pt x="272" y="405"/>
                  </a:lnTo>
                  <a:lnTo>
                    <a:pt x="274" y="405"/>
                  </a:lnTo>
                  <a:lnTo>
                    <a:pt x="274" y="407"/>
                  </a:lnTo>
                  <a:lnTo>
                    <a:pt x="276" y="407"/>
                  </a:lnTo>
                  <a:lnTo>
                    <a:pt x="278" y="407"/>
                  </a:lnTo>
                  <a:lnTo>
                    <a:pt x="280" y="407"/>
                  </a:lnTo>
                  <a:lnTo>
                    <a:pt x="280" y="407"/>
                  </a:lnTo>
                  <a:lnTo>
                    <a:pt x="282" y="409"/>
                  </a:lnTo>
                  <a:lnTo>
                    <a:pt x="284" y="407"/>
                  </a:lnTo>
                  <a:lnTo>
                    <a:pt x="291" y="407"/>
                  </a:lnTo>
                  <a:lnTo>
                    <a:pt x="297" y="405"/>
                  </a:lnTo>
                  <a:lnTo>
                    <a:pt x="299" y="405"/>
                  </a:lnTo>
                  <a:lnTo>
                    <a:pt x="301" y="403"/>
                  </a:lnTo>
                  <a:lnTo>
                    <a:pt x="303" y="401"/>
                  </a:lnTo>
                  <a:lnTo>
                    <a:pt x="303" y="399"/>
                  </a:lnTo>
                  <a:lnTo>
                    <a:pt x="305" y="397"/>
                  </a:lnTo>
                  <a:lnTo>
                    <a:pt x="305" y="397"/>
                  </a:lnTo>
                  <a:lnTo>
                    <a:pt x="305" y="397"/>
                  </a:lnTo>
                  <a:lnTo>
                    <a:pt x="307" y="397"/>
                  </a:lnTo>
                  <a:lnTo>
                    <a:pt x="307" y="397"/>
                  </a:lnTo>
                  <a:lnTo>
                    <a:pt x="309" y="395"/>
                  </a:lnTo>
                  <a:lnTo>
                    <a:pt x="311" y="390"/>
                  </a:lnTo>
                  <a:lnTo>
                    <a:pt x="314" y="390"/>
                  </a:lnTo>
                  <a:lnTo>
                    <a:pt x="314" y="390"/>
                  </a:lnTo>
                  <a:lnTo>
                    <a:pt x="311" y="388"/>
                  </a:lnTo>
                  <a:lnTo>
                    <a:pt x="311" y="388"/>
                  </a:lnTo>
                  <a:lnTo>
                    <a:pt x="311" y="388"/>
                  </a:lnTo>
                  <a:lnTo>
                    <a:pt x="311" y="388"/>
                  </a:lnTo>
                  <a:lnTo>
                    <a:pt x="311" y="386"/>
                  </a:lnTo>
                  <a:lnTo>
                    <a:pt x="314" y="386"/>
                  </a:lnTo>
                  <a:lnTo>
                    <a:pt x="314" y="386"/>
                  </a:lnTo>
                  <a:lnTo>
                    <a:pt x="314" y="384"/>
                  </a:lnTo>
                  <a:lnTo>
                    <a:pt x="314" y="384"/>
                  </a:lnTo>
                  <a:lnTo>
                    <a:pt x="314" y="382"/>
                  </a:lnTo>
                  <a:lnTo>
                    <a:pt x="314" y="382"/>
                  </a:lnTo>
                  <a:lnTo>
                    <a:pt x="314" y="382"/>
                  </a:lnTo>
                  <a:lnTo>
                    <a:pt x="316" y="382"/>
                  </a:lnTo>
                  <a:lnTo>
                    <a:pt x="316" y="382"/>
                  </a:lnTo>
                  <a:lnTo>
                    <a:pt x="318" y="382"/>
                  </a:lnTo>
                  <a:lnTo>
                    <a:pt x="318" y="382"/>
                  </a:lnTo>
                  <a:lnTo>
                    <a:pt x="322" y="380"/>
                  </a:lnTo>
                  <a:lnTo>
                    <a:pt x="322" y="378"/>
                  </a:lnTo>
                  <a:lnTo>
                    <a:pt x="330" y="374"/>
                  </a:lnTo>
                  <a:lnTo>
                    <a:pt x="330" y="376"/>
                  </a:lnTo>
                  <a:lnTo>
                    <a:pt x="332" y="376"/>
                  </a:lnTo>
                  <a:lnTo>
                    <a:pt x="332" y="376"/>
                  </a:lnTo>
                  <a:lnTo>
                    <a:pt x="332" y="376"/>
                  </a:lnTo>
                  <a:lnTo>
                    <a:pt x="334" y="374"/>
                  </a:lnTo>
                  <a:lnTo>
                    <a:pt x="334" y="374"/>
                  </a:lnTo>
                  <a:lnTo>
                    <a:pt x="334" y="372"/>
                  </a:lnTo>
                  <a:lnTo>
                    <a:pt x="334" y="372"/>
                  </a:lnTo>
                  <a:lnTo>
                    <a:pt x="334" y="369"/>
                  </a:lnTo>
                  <a:lnTo>
                    <a:pt x="334" y="369"/>
                  </a:lnTo>
                  <a:lnTo>
                    <a:pt x="334" y="369"/>
                  </a:lnTo>
                  <a:lnTo>
                    <a:pt x="334" y="367"/>
                  </a:lnTo>
                  <a:lnTo>
                    <a:pt x="336" y="367"/>
                  </a:lnTo>
                  <a:lnTo>
                    <a:pt x="336" y="367"/>
                  </a:lnTo>
                  <a:lnTo>
                    <a:pt x="341" y="367"/>
                  </a:lnTo>
                  <a:lnTo>
                    <a:pt x="341" y="367"/>
                  </a:lnTo>
                  <a:lnTo>
                    <a:pt x="343" y="369"/>
                  </a:lnTo>
                  <a:lnTo>
                    <a:pt x="343" y="369"/>
                  </a:lnTo>
                  <a:lnTo>
                    <a:pt x="343" y="369"/>
                  </a:lnTo>
                  <a:lnTo>
                    <a:pt x="345" y="374"/>
                  </a:lnTo>
                  <a:lnTo>
                    <a:pt x="345" y="372"/>
                  </a:lnTo>
                  <a:lnTo>
                    <a:pt x="353" y="361"/>
                  </a:lnTo>
                  <a:lnTo>
                    <a:pt x="366" y="351"/>
                  </a:lnTo>
                  <a:lnTo>
                    <a:pt x="374" y="344"/>
                  </a:lnTo>
                  <a:lnTo>
                    <a:pt x="385" y="334"/>
                  </a:lnTo>
                  <a:lnTo>
                    <a:pt x="391" y="330"/>
                  </a:lnTo>
                  <a:lnTo>
                    <a:pt x="395" y="328"/>
                  </a:lnTo>
                  <a:lnTo>
                    <a:pt x="401" y="324"/>
                  </a:lnTo>
                  <a:lnTo>
                    <a:pt x="405" y="321"/>
                  </a:lnTo>
                  <a:lnTo>
                    <a:pt x="414" y="317"/>
                  </a:lnTo>
                  <a:lnTo>
                    <a:pt x="420" y="313"/>
                  </a:lnTo>
                  <a:lnTo>
                    <a:pt x="424" y="311"/>
                  </a:lnTo>
                  <a:lnTo>
                    <a:pt x="399" y="324"/>
                  </a:lnTo>
                  <a:lnTo>
                    <a:pt x="397" y="324"/>
                  </a:lnTo>
                  <a:lnTo>
                    <a:pt x="397" y="324"/>
                  </a:lnTo>
                  <a:lnTo>
                    <a:pt x="397" y="321"/>
                  </a:lnTo>
                  <a:lnTo>
                    <a:pt x="395" y="321"/>
                  </a:lnTo>
                  <a:lnTo>
                    <a:pt x="397" y="321"/>
                  </a:lnTo>
                  <a:lnTo>
                    <a:pt x="397" y="321"/>
                  </a:lnTo>
                  <a:lnTo>
                    <a:pt x="397" y="321"/>
                  </a:lnTo>
                  <a:lnTo>
                    <a:pt x="397" y="319"/>
                  </a:lnTo>
                  <a:lnTo>
                    <a:pt x="399" y="319"/>
                  </a:lnTo>
                  <a:lnTo>
                    <a:pt x="399" y="319"/>
                  </a:lnTo>
                  <a:lnTo>
                    <a:pt x="399" y="321"/>
                  </a:lnTo>
                  <a:lnTo>
                    <a:pt x="401" y="321"/>
                  </a:lnTo>
                  <a:lnTo>
                    <a:pt x="401" y="321"/>
                  </a:lnTo>
                  <a:lnTo>
                    <a:pt x="403" y="319"/>
                  </a:lnTo>
                  <a:lnTo>
                    <a:pt x="405" y="319"/>
                  </a:lnTo>
                  <a:lnTo>
                    <a:pt x="405" y="319"/>
                  </a:lnTo>
                  <a:lnTo>
                    <a:pt x="405" y="317"/>
                  </a:lnTo>
                  <a:lnTo>
                    <a:pt x="405" y="317"/>
                  </a:lnTo>
                  <a:lnTo>
                    <a:pt x="405" y="317"/>
                  </a:lnTo>
                  <a:lnTo>
                    <a:pt x="408" y="317"/>
                  </a:lnTo>
                  <a:lnTo>
                    <a:pt x="408" y="315"/>
                  </a:lnTo>
                  <a:lnTo>
                    <a:pt x="408" y="315"/>
                  </a:lnTo>
                  <a:lnTo>
                    <a:pt x="408" y="313"/>
                  </a:lnTo>
                  <a:lnTo>
                    <a:pt x="408" y="313"/>
                  </a:lnTo>
                  <a:lnTo>
                    <a:pt x="405" y="311"/>
                  </a:lnTo>
                  <a:lnTo>
                    <a:pt x="405" y="313"/>
                  </a:lnTo>
                  <a:lnTo>
                    <a:pt x="403" y="313"/>
                  </a:lnTo>
                  <a:lnTo>
                    <a:pt x="403" y="313"/>
                  </a:lnTo>
                  <a:lnTo>
                    <a:pt x="401" y="313"/>
                  </a:lnTo>
                  <a:lnTo>
                    <a:pt x="397" y="317"/>
                  </a:lnTo>
                  <a:lnTo>
                    <a:pt x="393" y="315"/>
                  </a:lnTo>
                  <a:lnTo>
                    <a:pt x="391" y="315"/>
                  </a:lnTo>
                  <a:lnTo>
                    <a:pt x="391" y="315"/>
                  </a:lnTo>
                  <a:lnTo>
                    <a:pt x="391" y="317"/>
                  </a:lnTo>
                  <a:lnTo>
                    <a:pt x="391" y="317"/>
                  </a:lnTo>
                  <a:lnTo>
                    <a:pt x="391" y="317"/>
                  </a:lnTo>
                  <a:lnTo>
                    <a:pt x="391" y="319"/>
                  </a:lnTo>
                  <a:lnTo>
                    <a:pt x="391" y="319"/>
                  </a:lnTo>
                  <a:lnTo>
                    <a:pt x="391" y="319"/>
                  </a:lnTo>
                  <a:lnTo>
                    <a:pt x="391" y="319"/>
                  </a:lnTo>
                  <a:lnTo>
                    <a:pt x="391" y="321"/>
                  </a:lnTo>
                  <a:lnTo>
                    <a:pt x="389" y="321"/>
                  </a:lnTo>
                  <a:lnTo>
                    <a:pt x="389" y="324"/>
                  </a:lnTo>
                  <a:lnTo>
                    <a:pt x="387" y="324"/>
                  </a:lnTo>
                  <a:lnTo>
                    <a:pt x="387" y="324"/>
                  </a:lnTo>
                  <a:lnTo>
                    <a:pt x="387" y="324"/>
                  </a:lnTo>
                  <a:lnTo>
                    <a:pt x="391" y="326"/>
                  </a:lnTo>
                  <a:lnTo>
                    <a:pt x="389" y="326"/>
                  </a:lnTo>
                  <a:lnTo>
                    <a:pt x="389" y="326"/>
                  </a:lnTo>
                  <a:lnTo>
                    <a:pt x="387" y="326"/>
                  </a:lnTo>
                  <a:lnTo>
                    <a:pt x="387" y="326"/>
                  </a:lnTo>
                  <a:lnTo>
                    <a:pt x="387" y="328"/>
                  </a:lnTo>
                  <a:lnTo>
                    <a:pt x="387" y="330"/>
                  </a:lnTo>
                  <a:lnTo>
                    <a:pt x="387" y="330"/>
                  </a:lnTo>
                  <a:lnTo>
                    <a:pt x="385" y="332"/>
                  </a:lnTo>
                  <a:lnTo>
                    <a:pt x="385" y="332"/>
                  </a:lnTo>
                  <a:lnTo>
                    <a:pt x="385" y="332"/>
                  </a:lnTo>
                  <a:lnTo>
                    <a:pt x="382" y="332"/>
                  </a:lnTo>
                  <a:lnTo>
                    <a:pt x="382" y="332"/>
                  </a:lnTo>
                  <a:lnTo>
                    <a:pt x="380" y="332"/>
                  </a:lnTo>
                  <a:lnTo>
                    <a:pt x="380" y="334"/>
                  </a:lnTo>
                  <a:lnTo>
                    <a:pt x="380" y="334"/>
                  </a:lnTo>
                  <a:lnTo>
                    <a:pt x="378" y="334"/>
                  </a:lnTo>
                  <a:lnTo>
                    <a:pt x="380" y="334"/>
                  </a:lnTo>
                  <a:lnTo>
                    <a:pt x="380" y="332"/>
                  </a:lnTo>
                  <a:lnTo>
                    <a:pt x="380" y="330"/>
                  </a:lnTo>
                  <a:lnTo>
                    <a:pt x="378" y="330"/>
                  </a:lnTo>
                  <a:lnTo>
                    <a:pt x="378" y="332"/>
                  </a:lnTo>
                  <a:lnTo>
                    <a:pt x="378" y="332"/>
                  </a:lnTo>
                  <a:lnTo>
                    <a:pt x="376" y="330"/>
                  </a:lnTo>
                  <a:lnTo>
                    <a:pt x="376" y="328"/>
                  </a:lnTo>
                  <a:lnTo>
                    <a:pt x="378" y="328"/>
                  </a:lnTo>
                  <a:lnTo>
                    <a:pt x="378" y="326"/>
                  </a:lnTo>
                  <a:lnTo>
                    <a:pt x="380" y="326"/>
                  </a:lnTo>
                  <a:lnTo>
                    <a:pt x="382" y="326"/>
                  </a:lnTo>
                  <a:lnTo>
                    <a:pt x="382" y="324"/>
                  </a:lnTo>
                  <a:lnTo>
                    <a:pt x="380" y="324"/>
                  </a:lnTo>
                  <a:lnTo>
                    <a:pt x="380" y="321"/>
                  </a:lnTo>
                  <a:lnTo>
                    <a:pt x="382" y="319"/>
                  </a:lnTo>
                  <a:lnTo>
                    <a:pt x="382" y="317"/>
                  </a:lnTo>
                  <a:lnTo>
                    <a:pt x="385" y="317"/>
                  </a:lnTo>
                  <a:lnTo>
                    <a:pt x="387" y="313"/>
                  </a:lnTo>
                  <a:lnTo>
                    <a:pt x="387" y="311"/>
                  </a:lnTo>
                  <a:lnTo>
                    <a:pt x="387" y="309"/>
                  </a:lnTo>
                  <a:lnTo>
                    <a:pt x="389" y="307"/>
                  </a:lnTo>
                  <a:lnTo>
                    <a:pt x="391" y="303"/>
                  </a:lnTo>
                  <a:lnTo>
                    <a:pt x="393" y="303"/>
                  </a:lnTo>
                  <a:lnTo>
                    <a:pt x="395" y="301"/>
                  </a:lnTo>
                  <a:lnTo>
                    <a:pt x="395" y="301"/>
                  </a:lnTo>
                  <a:lnTo>
                    <a:pt x="397" y="301"/>
                  </a:lnTo>
                  <a:lnTo>
                    <a:pt x="399" y="301"/>
                  </a:lnTo>
                  <a:lnTo>
                    <a:pt x="403" y="296"/>
                  </a:lnTo>
                  <a:lnTo>
                    <a:pt x="408" y="290"/>
                  </a:lnTo>
                  <a:lnTo>
                    <a:pt x="412" y="290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8" y="290"/>
                  </a:lnTo>
                  <a:lnTo>
                    <a:pt x="422" y="290"/>
                  </a:lnTo>
                  <a:lnTo>
                    <a:pt x="424" y="292"/>
                  </a:lnTo>
                  <a:lnTo>
                    <a:pt x="424" y="301"/>
                  </a:lnTo>
                  <a:lnTo>
                    <a:pt x="424" y="303"/>
                  </a:lnTo>
                  <a:lnTo>
                    <a:pt x="424" y="303"/>
                  </a:lnTo>
                  <a:lnTo>
                    <a:pt x="424" y="305"/>
                  </a:lnTo>
                  <a:lnTo>
                    <a:pt x="424" y="305"/>
                  </a:lnTo>
                  <a:lnTo>
                    <a:pt x="424" y="305"/>
                  </a:lnTo>
                  <a:lnTo>
                    <a:pt x="422" y="307"/>
                  </a:lnTo>
                  <a:lnTo>
                    <a:pt x="418" y="309"/>
                  </a:lnTo>
                  <a:lnTo>
                    <a:pt x="418" y="309"/>
                  </a:lnTo>
                  <a:lnTo>
                    <a:pt x="420" y="307"/>
                  </a:lnTo>
                  <a:lnTo>
                    <a:pt x="420" y="307"/>
                  </a:lnTo>
                  <a:lnTo>
                    <a:pt x="420" y="307"/>
                  </a:lnTo>
                  <a:lnTo>
                    <a:pt x="414" y="307"/>
                  </a:lnTo>
                  <a:lnTo>
                    <a:pt x="412" y="309"/>
                  </a:lnTo>
                  <a:lnTo>
                    <a:pt x="412" y="309"/>
                  </a:lnTo>
                  <a:lnTo>
                    <a:pt x="410" y="309"/>
                  </a:lnTo>
                  <a:lnTo>
                    <a:pt x="410" y="309"/>
                  </a:lnTo>
                  <a:lnTo>
                    <a:pt x="410" y="309"/>
                  </a:lnTo>
                  <a:lnTo>
                    <a:pt x="410" y="311"/>
                  </a:lnTo>
                  <a:lnTo>
                    <a:pt x="410" y="311"/>
                  </a:lnTo>
                  <a:lnTo>
                    <a:pt x="410" y="311"/>
                  </a:lnTo>
                  <a:lnTo>
                    <a:pt x="412" y="311"/>
                  </a:lnTo>
                  <a:lnTo>
                    <a:pt x="412" y="311"/>
                  </a:lnTo>
                  <a:lnTo>
                    <a:pt x="412" y="313"/>
                  </a:lnTo>
                  <a:lnTo>
                    <a:pt x="412" y="313"/>
                  </a:lnTo>
                  <a:lnTo>
                    <a:pt x="412" y="315"/>
                  </a:lnTo>
                  <a:lnTo>
                    <a:pt x="416" y="313"/>
                  </a:lnTo>
                  <a:lnTo>
                    <a:pt x="422" y="311"/>
                  </a:lnTo>
                  <a:lnTo>
                    <a:pt x="428" y="307"/>
                  </a:lnTo>
                  <a:lnTo>
                    <a:pt x="430" y="307"/>
                  </a:lnTo>
                  <a:lnTo>
                    <a:pt x="430" y="307"/>
                  </a:lnTo>
                  <a:lnTo>
                    <a:pt x="430" y="307"/>
                  </a:lnTo>
                  <a:lnTo>
                    <a:pt x="430" y="309"/>
                  </a:lnTo>
                  <a:lnTo>
                    <a:pt x="435" y="305"/>
                  </a:lnTo>
                  <a:lnTo>
                    <a:pt x="439" y="305"/>
                  </a:lnTo>
                  <a:lnTo>
                    <a:pt x="441" y="303"/>
                  </a:lnTo>
                  <a:lnTo>
                    <a:pt x="441" y="303"/>
                  </a:lnTo>
                  <a:lnTo>
                    <a:pt x="445" y="303"/>
                  </a:lnTo>
                  <a:lnTo>
                    <a:pt x="447" y="303"/>
                  </a:lnTo>
                  <a:lnTo>
                    <a:pt x="447" y="303"/>
                  </a:lnTo>
                  <a:lnTo>
                    <a:pt x="451" y="301"/>
                  </a:lnTo>
                  <a:lnTo>
                    <a:pt x="456" y="298"/>
                  </a:lnTo>
                  <a:lnTo>
                    <a:pt x="468" y="294"/>
                  </a:lnTo>
                  <a:lnTo>
                    <a:pt x="470" y="294"/>
                  </a:lnTo>
                  <a:lnTo>
                    <a:pt x="472" y="294"/>
                  </a:lnTo>
                  <a:lnTo>
                    <a:pt x="472" y="294"/>
                  </a:lnTo>
                  <a:lnTo>
                    <a:pt x="474" y="294"/>
                  </a:lnTo>
                  <a:lnTo>
                    <a:pt x="474" y="294"/>
                  </a:lnTo>
                  <a:lnTo>
                    <a:pt x="476" y="294"/>
                  </a:lnTo>
                  <a:lnTo>
                    <a:pt x="476" y="294"/>
                  </a:lnTo>
                  <a:lnTo>
                    <a:pt x="479" y="294"/>
                  </a:lnTo>
                  <a:lnTo>
                    <a:pt x="495" y="288"/>
                  </a:lnTo>
                  <a:lnTo>
                    <a:pt x="506" y="282"/>
                  </a:lnTo>
                  <a:lnTo>
                    <a:pt x="504" y="282"/>
                  </a:lnTo>
                  <a:lnTo>
                    <a:pt x="502" y="280"/>
                  </a:lnTo>
                  <a:lnTo>
                    <a:pt x="502" y="280"/>
                  </a:lnTo>
                  <a:lnTo>
                    <a:pt x="499" y="280"/>
                  </a:lnTo>
                  <a:lnTo>
                    <a:pt x="499" y="280"/>
                  </a:lnTo>
                  <a:lnTo>
                    <a:pt x="497" y="278"/>
                  </a:lnTo>
                  <a:lnTo>
                    <a:pt x="497" y="278"/>
                  </a:lnTo>
                  <a:lnTo>
                    <a:pt x="497" y="278"/>
                  </a:lnTo>
                  <a:lnTo>
                    <a:pt x="497" y="276"/>
                  </a:lnTo>
                  <a:lnTo>
                    <a:pt x="497" y="276"/>
                  </a:lnTo>
                  <a:lnTo>
                    <a:pt x="497" y="276"/>
                  </a:lnTo>
                  <a:lnTo>
                    <a:pt x="497" y="276"/>
                  </a:lnTo>
                  <a:lnTo>
                    <a:pt x="495" y="276"/>
                  </a:lnTo>
                  <a:lnTo>
                    <a:pt x="495" y="276"/>
                  </a:lnTo>
                  <a:lnTo>
                    <a:pt x="491" y="273"/>
                  </a:lnTo>
                  <a:lnTo>
                    <a:pt x="489" y="273"/>
                  </a:lnTo>
                  <a:lnTo>
                    <a:pt x="487" y="271"/>
                  </a:lnTo>
                  <a:lnTo>
                    <a:pt x="485" y="269"/>
                  </a:lnTo>
                  <a:lnTo>
                    <a:pt x="483" y="269"/>
                  </a:lnTo>
                  <a:lnTo>
                    <a:pt x="483" y="269"/>
                  </a:lnTo>
                  <a:lnTo>
                    <a:pt x="483" y="265"/>
                  </a:lnTo>
                  <a:lnTo>
                    <a:pt x="483" y="263"/>
                  </a:lnTo>
                  <a:lnTo>
                    <a:pt x="483" y="263"/>
                  </a:lnTo>
                  <a:lnTo>
                    <a:pt x="485" y="263"/>
                  </a:lnTo>
                  <a:lnTo>
                    <a:pt x="485" y="265"/>
                  </a:lnTo>
                  <a:lnTo>
                    <a:pt x="485" y="267"/>
                  </a:lnTo>
                  <a:lnTo>
                    <a:pt x="487" y="269"/>
                  </a:lnTo>
                  <a:lnTo>
                    <a:pt x="487" y="269"/>
                  </a:lnTo>
                  <a:lnTo>
                    <a:pt x="489" y="271"/>
                  </a:lnTo>
                  <a:lnTo>
                    <a:pt x="491" y="271"/>
                  </a:lnTo>
                  <a:lnTo>
                    <a:pt x="495" y="271"/>
                  </a:lnTo>
                  <a:lnTo>
                    <a:pt x="504" y="278"/>
                  </a:lnTo>
                  <a:lnTo>
                    <a:pt x="508" y="280"/>
                  </a:lnTo>
                  <a:lnTo>
                    <a:pt x="510" y="278"/>
                  </a:lnTo>
                  <a:lnTo>
                    <a:pt x="510" y="278"/>
                  </a:lnTo>
                  <a:lnTo>
                    <a:pt x="508" y="278"/>
                  </a:lnTo>
                  <a:lnTo>
                    <a:pt x="508" y="278"/>
                  </a:lnTo>
                  <a:lnTo>
                    <a:pt x="508" y="276"/>
                  </a:lnTo>
                  <a:lnTo>
                    <a:pt x="510" y="273"/>
                  </a:lnTo>
                  <a:lnTo>
                    <a:pt x="514" y="267"/>
                  </a:lnTo>
                  <a:lnTo>
                    <a:pt x="514" y="267"/>
                  </a:lnTo>
                  <a:lnTo>
                    <a:pt x="516" y="265"/>
                  </a:lnTo>
                  <a:lnTo>
                    <a:pt x="518" y="259"/>
                  </a:lnTo>
                  <a:lnTo>
                    <a:pt x="518" y="259"/>
                  </a:lnTo>
                  <a:lnTo>
                    <a:pt x="520" y="257"/>
                  </a:lnTo>
                  <a:lnTo>
                    <a:pt x="522" y="257"/>
                  </a:lnTo>
                  <a:lnTo>
                    <a:pt x="527" y="255"/>
                  </a:lnTo>
                  <a:lnTo>
                    <a:pt x="531" y="253"/>
                  </a:lnTo>
                  <a:lnTo>
                    <a:pt x="541" y="246"/>
                  </a:lnTo>
                  <a:lnTo>
                    <a:pt x="543" y="244"/>
                  </a:lnTo>
                  <a:lnTo>
                    <a:pt x="541" y="246"/>
                  </a:lnTo>
                  <a:lnTo>
                    <a:pt x="539" y="246"/>
                  </a:lnTo>
                  <a:lnTo>
                    <a:pt x="537" y="246"/>
                  </a:lnTo>
                  <a:lnTo>
                    <a:pt x="539" y="244"/>
                  </a:lnTo>
                  <a:lnTo>
                    <a:pt x="541" y="244"/>
                  </a:lnTo>
                  <a:lnTo>
                    <a:pt x="543" y="242"/>
                  </a:lnTo>
                  <a:lnTo>
                    <a:pt x="543" y="242"/>
                  </a:lnTo>
                  <a:lnTo>
                    <a:pt x="545" y="240"/>
                  </a:lnTo>
                  <a:lnTo>
                    <a:pt x="547" y="238"/>
                  </a:lnTo>
                  <a:lnTo>
                    <a:pt x="550" y="234"/>
                  </a:lnTo>
                  <a:lnTo>
                    <a:pt x="547" y="232"/>
                  </a:lnTo>
                  <a:lnTo>
                    <a:pt x="547" y="234"/>
                  </a:lnTo>
                  <a:lnTo>
                    <a:pt x="547" y="234"/>
                  </a:lnTo>
                  <a:lnTo>
                    <a:pt x="547" y="236"/>
                  </a:lnTo>
                  <a:lnTo>
                    <a:pt x="545" y="234"/>
                  </a:lnTo>
                  <a:lnTo>
                    <a:pt x="543" y="236"/>
                  </a:lnTo>
                  <a:lnTo>
                    <a:pt x="543" y="238"/>
                  </a:lnTo>
                  <a:lnTo>
                    <a:pt x="541" y="238"/>
                  </a:lnTo>
                  <a:lnTo>
                    <a:pt x="541" y="232"/>
                  </a:lnTo>
                  <a:lnTo>
                    <a:pt x="541" y="227"/>
                  </a:lnTo>
                  <a:lnTo>
                    <a:pt x="543" y="225"/>
                  </a:lnTo>
                  <a:lnTo>
                    <a:pt x="545" y="223"/>
                  </a:lnTo>
                  <a:lnTo>
                    <a:pt x="560" y="211"/>
                  </a:lnTo>
                  <a:lnTo>
                    <a:pt x="566" y="209"/>
                  </a:lnTo>
                  <a:lnTo>
                    <a:pt x="568" y="207"/>
                  </a:lnTo>
                  <a:lnTo>
                    <a:pt x="573" y="205"/>
                  </a:lnTo>
                  <a:lnTo>
                    <a:pt x="573" y="202"/>
                  </a:lnTo>
                  <a:lnTo>
                    <a:pt x="573" y="205"/>
                  </a:lnTo>
                  <a:lnTo>
                    <a:pt x="570" y="205"/>
                  </a:lnTo>
                  <a:lnTo>
                    <a:pt x="568" y="207"/>
                  </a:lnTo>
                  <a:lnTo>
                    <a:pt x="568" y="205"/>
                  </a:lnTo>
                  <a:lnTo>
                    <a:pt x="568" y="205"/>
                  </a:lnTo>
                  <a:lnTo>
                    <a:pt x="566" y="205"/>
                  </a:lnTo>
                  <a:lnTo>
                    <a:pt x="566" y="205"/>
                  </a:lnTo>
                  <a:lnTo>
                    <a:pt x="566" y="202"/>
                  </a:lnTo>
                  <a:lnTo>
                    <a:pt x="564" y="202"/>
                  </a:lnTo>
                  <a:lnTo>
                    <a:pt x="564" y="202"/>
                  </a:lnTo>
                  <a:lnTo>
                    <a:pt x="562" y="202"/>
                  </a:lnTo>
                  <a:lnTo>
                    <a:pt x="564" y="202"/>
                  </a:lnTo>
                  <a:lnTo>
                    <a:pt x="564" y="200"/>
                  </a:lnTo>
                  <a:lnTo>
                    <a:pt x="566" y="200"/>
                  </a:lnTo>
                  <a:lnTo>
                    <a:pt x="568" y="202"/>
                  </a:lnTo>
                  <a:lnTo>
                    <a:pt x="568" y="200"/>
                  </a:lnTo>
                  <a:lnTo>
                    <a:pt x="568" y="200"/>
                  </a:lnTo>
                  <a:lnTo>
                    <a:pt x="568" y="200"/>
                  </a:lnTo>
                  <a:lnTo>
                    <a:pt x="568" y="198"/>
                  </a:lnTo>
                  <a:lnTo>
                    <a:pt x="568" y="196"/>
                  </a:lnTo>
                  <a:lnTo>
                    <a:pt x="566" y="196"/>
                  </a:lnTo>
                  <a:lnTo>
                    <a:pt x="564" y="196"/>
                  </a:lnTo>
                  <a:lnTo>
                    <a:pt x="560" y="196"/>
                  </a:lnTo>
                  <a:lnTo>
                    <a:pt x="558" y="196"/>
                  </a:lnTo>
                  <a:lnTo>
                    <a:pt x="556" y="194"/>
                  </a:lnTo>
                  <a:lnTo>
                    <a:pt x="560" y="192"/>
                  </a:lnTo>
                  <a:lnTo>
                    <a:pt x="562" y="192"/>
                  </a:lnTo>
                  <a:lnTo>
                    <a:pt x="564" y="194"/>
                  </a:lnTo>
                  <a:lnTo>
                    <a:pt x="566" y="192"/>
                  </a:lnTo>
                  <a:lnTo>
                    <a:pt x="564" y="186"/>
                  </a:lnTo>
                  <a:lnTo>
                    <a:pt x="554" y="161"/>
                  </a:lnTo>
                  <a:lnTo>
                    <a:pt x="552" y="150"/>
                  </a:lnTo>
                  <a:lnTo>
                    <a:pt x="556" y="142"/>
                  </a:lnTo>
                  <a:lnTo>
                    <a:pt x="560" y="133"/>
                  </a:lnTo>
                  <a:lnTo>
                    <a:pt x="575" y="119"/>
                  </a:lnTo>
                  <a:lnTo>
                    <a:pt x="581" y="115"/>
                  </a:lnTo>
                  <a:lnTo>
                    <a:pt x="589" y="111"/>
                  </a:lnTo>
                  <a:lnTo>
                    <a:pt x="589" y="111"/>
                  </a:lnTo>
                  <a:lnTo>
                    <a:pt x="593" y="111"/>
                  </a:lnTo>
                  <a:lnTo>
                    <a:pt x="593" y="111"/>
                  </a:lnTo>
                  <a:lnTo>
                    <a:pt x="596" y="108"/>
                  </a:lnTo>
                  <a:lnTo>
                    <a:pt x="598" y="111"/>
                  </a:lnTo>
                  <a:lnTo>
                    <a:pt x="604" y="108"/>
                  </a:lnTo>
                  <a:lnTo>
                    <a:pt x="610" y="106"/>
                  </a:lnTo>
                  <a:lnTo>
                    <a:pt x="616" y="104"/>
                  </a:lnTo>
                  <a:lnTo>
                    <a:pt x="616" y="104"/>
                  </a:lnTo>
                  <a:lnTo>
                    <a:pt x="616" y="102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F0F8C23D-ACE0-4456-B0AA-D46370B4C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5213" y="2890323"/>
              <a:ext cx="307975" cy="327025"/>
            </a:xfrm>
            <a:custGeom>
              <a:avLst/>
              <a:gdLst>
                <a:gd name="T0" fmla="*/ 192 w 194"/>
                <a:gd name="T1" fmla="*/ 27 h 206"/>
                <a:gd name="T2" fmla="*/ 188 w 194"/>
                <a:gd name="T3" fmla="*/ 21 h 206"/>
                <a:gd name="T4" fmla="*/ 192 w 194"/>
                <a:gd name="T5" fmla="*/ 16 h 206"/>
                <a:gd name="T6" fmla="*/ 188 w 194"/>
                <a:gd name="T7" fmla="*/ 4 h 206"/>
                <a:gd name="T8" fmla="*/ 184 w 194"/>
                <a:gd name="T9" fmla="*/ 4 h 206"/>
                <a:gd name="T10" fmla="*/ 169 w 194"/>
                <a:gd name="T11" fmla="*/ 12 h 206"/>
                <a:gd name="T12" fmla="*/ 161 w 194"/>
                <a:gd name="T13" fmla="*/ 10 h 206"/>
                <a:gd name="T14" fmla="*/ 148 w 194"/>
                <a:gd name="T15" fmla="*/ 25 h 206"/>
                <a:gd name="T16" fmla="*/ 123 w 194"/>
                <a:gd name="T17" fmla="*/ 37 h 206"/>
                <a:gd name="T18" fmla="*/ 117 w 194"/>
                <a:gd name="T19" fmla="*/ 42 h 206"/>
                <a:gd name="T20" fmla="*/ 110 w 194"/>
                <a:gd name="T21" fmla="*/ 50 h 206"/>
                <a:gd name="T22" fmla="*/ 104 w 194"/>
                <a:gd name="T23" fmla="*/ 60 h 206"/>
                <a:gd name="T24" fmla="*/ 98 w 194"/>
                <a:gd name="T25" fmla="*/ 60 h 206"/>
                <a:gd name="T26" fmla="*/ 92 w 194"/>
                <a:gd name="T27" fmla="*/ 58 h 206"/>
                <a:gd name="T28" fmla="*/ 85 w 194"/>
                <a:gd name="T29" fmla="*/ 77 h 206"/>
                <a:gd name="T30" fmla="*/ 67 w 194"/>
                <a:gd name="T31" fmla="*/ 98 h 206"/>
                <a:gd name="T32" fmla="*/ 67 w 194"/>
                <a:gd name="T33" fmla="*/ 110 h 206"/>
                <a:gd name="T34" fmla="*/ 64 w 194"/>
                <a:gd name="T35" fmla="*/ 119 h 206"/>
                <a:gd name="T36" fmla="*/ 62 w 194"/>
                <a:gd name="T37" fmla="*/ 129 h 206"/>
                <a:gd name="T38" fmla="*/ 46 w 194"/>
                <a:gd name="T39" fmla="*/ 135 h 206"/>
                <a:gd name="T40" fmla="*/ 46 w 194"/>
                <a:gd name="T41" fmla="*/ 131 h 206"/>
                <a:gd name="T42" fmla="*/ 48 w 194"/>
                <a:gd name="T43" fmla="*/ 123 h 206"/>
                <a:gd name="T44" fmla="*/ 41 w 194"/>
                <a:gd name="T45" fmla="*/ 123 h 206"/>
                <a:gd name="T46" fmla="*/ 35 w 194"/>
                <a:gd name="T47" fmla="*/ 127 h 206"/>
                <a:gd name="T48" fmla="*/ 37 w 194"/>
                <a:gd name="T49" fmla="*/ 133 h 206"/>
                <a:gd name="T50" fmla="*/ 4 w 194"/>
                <a:gd name="T51" fmla="*/ 165 h 206"/>
                <a:gd name="T52" fmla="*/ 2 w 194"/>
                <a:gd name="T53" fmla="*/ 173 h 206"/>
                <a:gd name="T54" fmla="*/ 6 w 194"/>
                <a:gd name="T55" fmla="*/ 175 h 206"/>
                <a:gd name="T56" fmla="*/ 10 w 194"/>
                <a:gd name="T57" fmla="*/ 181 h 206"/>
                <a:gd name="T58" fmla="*/ 12 w 194"/>
                <a:gd name="T59" fmla="*/ 192 h 206"/>
                <a:gd name="T60" fmla="*/ 14 w 194"/>
                <a:gd name="T61" fmla="*/ 198 h 206"/>
                <a:gd name="T62" fmla="*/ 18 w 194"/>
                <a:gd name="T63" fmla="*/ 200 h 206"/>
                <a:gd name="T64" fmla="*/ 25 w 194"/>
                <a:gd name="T65" fmla="*/ 202 h 206"/>
                <a:gd name="T66" fmla="*/ 31 w 194"/>
                <a:gd name="T67" fmla="*/ 200 h 206"/>
                <a:gd name="T68" fmla="*/ 48 w 194"/>
                <a:gd name="T69" fmla="*/ 179 h 206"/>
                <a:gd name="T70" fmla="*/ 46 w 194"/>
                <a:gd name="T71" fmla="*/ 175 h 206"/>
                <a:gd name="T72" fmla="*/ 44 w 194"/>
                <a:gd name="T73" fmla="*/ 173 h 206"/>
                <a:gd name="T74" fmla="*/ 60 w 194"/>
                <a:gd name="T75" fmla="*/ 167 h 206"/>
                <a:gd name="T76" fmla="*/ 75 w 194"/>
                <a:gd name="T77" fmla="*/ 171 h 206"/>
                <a:gd name="T78" fmla="*/ 83 w 194"/>
                <a:gd name="T79" fmla="*/ 171 h 206"/>
                <a:gd name="T80" fmla="*/ 87 w 194"/>
                <a:gd name="T81" fmla="*/ 173 h 206"/>
                <a:gd name="T82" fmla="*/ 108 w 194"/>
                <a:gd name="T83" fmla="*/ 167 h 206"/>
                <a:gd name="T84" fmla="*/ 125 w 194"/>
                <a:gd name="T85" fmla="*/ 152 h 206"/>
                <a:gd name="T86" fmla="*/ 125 w 194"/>
                <a:gd name="T87" fmla="*/ 163 h 206"/>
                <a:gd name="T88" fmla="*/ 127 w 194"/>
                <a:gd name="T89" fmla="*/ 177 h 206"/>
                <a:gd name="T90" fmla="*/ 140 w 194"/>
                <a:gd name="T91" fmla="*/ 175 h 206"/>
                <a:gd name="T92" fmla="*/ 152 w 194"/>
                <a:gd name="T93" fmla="*/ 167 h 206"/>
                <a:gd name="T94" fmla="*/ 154 w 194"/>
                <a:gd name="T95" fmla="*/ 163 h 206"/>
                <a:gd name="T96" fmla="*/ 169 w 194"/>
                <a:gd name="T97" fmla="*/ 148 h 206"/>
                <a:gd name="T98" fmla="*/ 169 w 194"/>
                <a:gd name="T99" fmla="*/ 125 h 206"/>
                <a:gd name="T100" fmla="*/ 184 w 194"/>
                <a:gd name="T101" fmla="*/ 110 h 206"/>
                <a:gd name="T102" fmla="*/ 177 w 194"/>
                <a:gd name="T103" fmla="*/ 96 h 206"/>
                <a:gd name="T104" fmla="*/ 175 w 194"/>
                <a:gd name="T105" fmla="*/ 94 h 206"/>
                <a:gd name="T106" fmla="*/ 175 w 194"/>
                <a:gd name="T107" fmla="*/ 73 h 206"/>
                <a:gd name="T108" fmla="*/ 173 w 194"/>
                <a:gd name="T109" fmla="*/ 60 h 206"/>
                <a:gd name="T110" fmla="*/ 179 w 194"/>
                <a:gd name="T111" fmla="*/ 52 h 206"/>
                <a:gd name="T112" fmla="*/ 186 w 194"/>
                <a:gd name="T113" fmla="*/ 46 h 206"/>
                <a:gd name="T114" fmla="*/ 194 w 194"/>
                <a:gd name="T115" fmla="*/ 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206">
                  <a:moveTo>
                    <a:pt x="194" y="39"/>
                  </a:moveTo>
                  <a:lnTo>
                    <a:pt x="192" y="35"/>
                  </a:lnTo>
                  <a:lnTo>
                    <a:pt x="192" y="35"/>
                  </a:lnTo>
                  <a:lnTo>
                    <a:pt x="192" y="33"/>
                  </a:lnTo>
                  <a:lnTo>
                    <a:pt x="192" y="31"/>
                  </a:lnTo>
                  <a:lnTo>
                    <a:pt x="192" y="27"/>
                  </a:lnTo>
                  <a:lnTo>
                    <a:pt x="192" y="27"/>
                  </a:lnTo>
                  <a:lnTo>
                    <a:pt x="192" y="27"/>
                  </a:lnTo>
                  <a:lnTo>
                    <a:pt x="190" y="25"/>
                  </a:lnTo>
                  <a:lnTo>
                    <a:pt x="190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90" y="19"/>
                  </a:lnTo>
                  <a:lnTo>
                    <a:pt x="190" y="19"/>
                  </a:lnTo>
                  <a:lnTo>
                    <a:pt x="190" y="19"/>
                  </a:lnTo>
                  <a:lnTo>
                    <a:pt x="190" y="16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86" y="0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4" y="4"/>
                  </a:lnTo>
                  <a:lnTo>
                    <a:pt x="184" y="4"/>
                  </a:lnTo>
                  <a:lnTo>
                    <a:pt x="184" y="4"/>
                  </a:lnTo>
                  <a:lnTo>
                    <a:pt x="184" y="4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69" y="12"/>
                  </a:lnTo>
                  <a:lnTo>
                    <a:pt x="167" y="12"/>
                  </a:lnTo>
                  <a:lnTo>
                    <a:pt x="165" y="12"/>
                  </a:lnTo>
                  <a:lnTo>
                    <a:pt x="165" y="12"/>
                  </a:lnTo>
                  <a:lnTo>
                    <a:pt x="161" y="10"/>
                  </a:lnTo>
                  <a:lnTo>
                    <a:pt x="161" y="10"/>
                  </a:lnTo>
                  <a:lnTo>
                    <a:pt x="161" y="10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56" y="14"/>
                  </a:lnTo>
                  <a:lnTo>
                    <a:pt x="154" y="14"/>
                  </a:lnTo>
                  <a:lnTo>
                    <a:pt x="152" y="21"/>
                  </a:lnTo>
                  <a:lnTo>
                    <a:pt x="148" y="25"/>
                  </a:lnTo>
                  <a:lnTo>
                    <a:pt x="144" y="29"/>
                  </a:lnTo>
                  <a:lnTo>
                    <a:pt x="138" y="33"/>
                  </a:lnTo>
                  <a:lnTo>
                    <a:pt x="135" y="35"/>
                  </a:lnTo>
                  <a:lnTo>
                    <a:pt x="127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3" y="37"/>
                  </a:lnTo>
                  <a:lnTo>
                    <a:pt x="121" y="39"/>
                  </a:lnTo>
                  <a:lnTo>
                    <a:pt x="121" y="39"/>
                  </a:lnTo>
                  <a:lnTo>
                    <a:pt x="119" y="42"/>
                  </a:lnTo>
                  <a:lnTo>
                    <a:pt x="117" y="42"/>
                  </a:lnTo>
                  <a:lnTo>
                    <a:pt x="117" y="42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10" y="48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10" y="52"/>
                  </a:lnTo>
                  <a:lnTo>
                    <a:pt x="110" y="54"/>
                  </a:lnTo>
                  <a:lnTo>
                    <a:pt x="108" y="56"/>
                  </a:lnTo>
                  <a:lnTo>
                    <a:pt x="106" y="58"/>
                  </a:lnTo>
                  <a:lnTo>
                    <a:pt x="104" y="60"/>
                  </a:lnTo>
                  <a:lnTo>
                    <a:pt x="104" y="60"/>
                  </a:lnTo>
                  <a:lnTo>
                    <a:pt x="102" y="62"/>
                  </a:lnTo>
                  <a:lnTo>
                    <a:pt x="100" y="62"/>
                  </a:lnTo>
                  <a:lnTo>
                    <a:pt x="100" y="62"/>
                  </a:lnTo>
                  <a:lnTo>
                    <a:pt x="98" y="62"/>
                  </a:lnTo>
                  <a:lnTo>
                    <a:pt x="98" y="62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98" y="58"/>
                  </a:lnTo>
                  <a:lnTo>
                    <a:pt x="96" y="56"/>
                  </a:lnTo>
                  <a:lnTo>
                    <a:pt x="94" y="54"/>
                  </a:lnTo>
                  <a:lnTo>
                    <a:pt x="92" y="58"/>
                  </a:lnTo>
                  <a:lnTo>
                    <a:pt x="87" y="62"/>
                  </a:lnTo>
                  <a:lnTo>
                    <a:pt x="87" y="64"/>
                  </a:lnTo>
                  <a:lnTo>
                    <a:pt x="87" y="67"/>
                  </a:lnTo>
                  <a:lnTo>
                    <a:pt x="85" y="73"/>
                  </a:lnTo>
                  <a:lnTo>
                    <a:pt x="85" y="75"/>
                  </a:lnTo>
                  <a:lnTo>
                    <a:pt x="85" y="77"/>
                  </a:lnTo>
                  <a:lnTo>
                    <a:pt x="83" y="77"/>
                  </a:lnTo>
                  <a:lnTo>
                    <a:pt x="81" y="79"/>
                  </a:lnTo>
                  <a:lnTo>
                    <a:pt x="77" y="83"/>
                  </a:lnTo>
                  <a:lnTo>
                    <a:pt x="69" y="96"/>
                  </a:lnTo>
                  <a:lnTo>
                    <a:pt x="67" y="98"/>
                  </a:lnTo>
                  <a:lnTo>
                    <a:pt x="67" y="98"/>
                  </a:lnTo>
                  <a:lnTo>
                    <a:pt x="69" y="100"/>
                  </a:lnTo>
                  <a:lnTo>
                    <a:pt x="69" y="102"/>
                  </a:lnTo>
                  <a:lnTo>
                    <a:pt x="67" y="108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67" y="110"/>
                  </a:lnTo>
                  <a:lnTo>
                    <a:pt x="64" y="113"/>
                  </a:lnTo>
                  <a:lnTo>
                    <a:pt x="64" y="115"/>
                  </a:lnTo>
                  <a:lnTo>
                    <a:pt x="64" y="117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64" y="121"/>
                  </a:lnTo>
                  <a:lnTo>
                    <a:pt x="67" y="123"/>
                  </a:lnTo>
                  <a:lnTo>
                    <a:pt x="67" y="123"/>
                  </a:lnTo>
                  <a:lnTo>
                    <a:pt x="64" y="125"/>
                  </a:lnTo>
                  <a:lnTo>
                    <a:pt x="64" y="125"/>
                  </a:lnTo>
                  <a:lnTo>
                    <a:pt x="62" y="129"/>
                  </a:lnTo>
                  <a:lnTo>
                    <a:pt x="60" y="131"/>
                  </a:lnTo>
                  <a:lnTo>
                    <a:pt x="58" y="133"/>
                  </a:lnTo>
                  <a:lnTo>
                    <a:pt x="56" y="133"/>
                  </a:lnTo>
                  <a:lnTo>
                    <a:pt x="50" y="135"/>
                  </a:lnTo>
                  <a:lnTo>
                    <a:pt x="48" y="135"/>
                  </a:lnTo>
                  <a:lnTo>
                    <a:pt x="46" y="135"/>
                  </a:lnTo>
                  <a:lnTo>
                    <a:pt x="46" y="135"/>
                  </a:lnTo>
                  <a:lnTo>
                    <a:pt x="44" y="135"/>
                  </a:lnTo>
                  <a:lnTo>
                    <a:pt x="44" y="135"/>
                  </a:lnTo>
                  <a:lnTo>
                    <a:pt x="44" y="133"/>
                  </a:lnTo>
                  <a:lnTo>
                    <a:pt x="46" y="133"/>
                  </a:lnTo>
                  <a:lnTo>
                    <a:pt x="46" y="131"/>
                  </a:lnTo>
                  <a:lnTo>
                    <a:pt x="48" y="131"/>
                  </a:lnTo>
                  <a:lnTo>
                    <a:pt x="48" y="129"/>
                  </a:lnTo>
                  <a:lnTo>
                    <a:pt x="48" y="127"/>
                  </a:lnTo>
                  <a:lnTo>
                    <a:pt x="48" y="127"/>
                  </a:lnTo>
                  <a:lnTo>
                    <a:pt x="48" y="125"/>
                  </a:lnTo>
                  <a:lnTo>
                    <a:pt x="48" y="123"/>
                  </a:lnTo>
                  <a:lnTo>
                    <a:pt x="46" y="123"/>
                  </a:lnTo>
                  <a:lnTo>
                    <a:pt x="46" y="123"/>
                  </a:lnTo>
                  <a:lnTo>
                    <a:pt x="44" y="121"/>
                  </a:lnTo>
                  <a:lnTo>
                    <a:pt x="44" y="121"/>
                  </a:lnTo>
                  <a:lnTo>
                    <a:pt x="41" y="121"/>
                  </a:lnTo>
                  <a:lnTo>
                    <a:pt x="41" y="123"/>
                  </a:lnTo>
                  <a:lnTo>
                    <a:pt x="39" y="123"/>
                  </a:lnTo>
                  <a:lnTo>
                    <a:pt x="37" y="125"/>
                  </a:lnTo>
                  <a:lnTo>
                    <a:pt x="35" y="125"/>
                  </a:lnTo>
                  <a:lnTo>
                    <a:pt x="35" y="127"/>
                  </a:lnTo>
                  <a:lnTo>
                    <a:pt x="35" y="127"/>
                  </a:lnTo>
                  <a:lnTo>
                    <a:pt x="35" y="127"/>
                  </a:lnTo>
                  <a:lnTo>
                    <a:pt x="35" y="129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7" y="133"/>
                  </a:lnTo>
                  <a:lnTo>
                    <a:pt x="27" y="142"/>
                  </a:lnTo>
                  <a:lnTo>
                    <a:pt x="25" y="144"/>
                  </a:lnTo>
                  <a:lnTo>
                    <a:pt x="18" y="152"/>
                  </a:lnTo>
                  <a:lnTo>
                    <a:pt x="14" y="156"/>
                  </a:lnTo>
                  <a:lnTo>
                    <a:pt x="8" y="161"/>
                  </a:lnTo>
                  <a:lnTo>
                    <a:pt x="4" y="165"/>
                  </a:lnTo>
                  <a:lnTo>
                    <a:pt x="2" y="167"/>
                  </a:lnTo>
                  <a:lnTo>
                    <a:pt x="0" y="167"/>
                  </a:lnTo>
                  <a:lnTo>
                    <a:pt x="0" y="169"/>
                  </a:lnTo>
                  <a:lnTo>
                    <a:pt x="0" y="171"/>
                  </a:lnTo>
                  <a:lnTo>
                    <a:pt x="2" y="171"/>
                  </a:lnTo>
                  <a:lnTo>
                    <a:pt x="2" y="173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6" y="175"/>
                  </a:lnTo>
                  <a:lnTo>
                    <a:pt x="6" y="177"/>
                  </a:lnTo>
                  <a:lnTo>
                    <a:pt x="6" y="177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10" y="179"/>
                  </a:lnTo>
                  <a:lnTo>
                    <a:pt x="10" y="181"/>
                  </a:lnTo>
                  <a:lnTo>
                    <a:pt x="10" y="181"/>
                  </a:lnTo>
                  <a:lnTo>
                    <a:pt x="12" y="184"/>
                  </a:lnTo>
                  <a:lnTo>
                    <a:pt x="12" y="186"/>
                  </a:lnTo>
                  <a:lnTo>
                    <a:pt x="12" y="186"/>
                  </a:lnTo>
                  <a:lnTo>
                    <a:pt x="12" y="188"/>
                  </a:lnTo>
                  <a:lnTo>
                    <a:pt x="12" y="192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14" y="198"/>
                  </a:lnTo>
                  <a:lnTo>
                    <a:pt x="14" y="198"/>
                  </a:lnTo>
                  <a:lnTo>
                    <a:pt x="14" y="198"/>
                  </a:lnTo>
                  <a:lnTo>
                    <a:pt x="16" y="198"/>
                  </a:lnTo>
                  <a:lnTo>
                    <a:pt x="16" y="198"/>
                  </a:lnTo>
                  <a:lnTo>
                    <a:pt x="16" y="198"/>
                  </a:lnTo>
                  <a:lnTo>
                    <a:pt x="16" y="198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18" y="200"/>
                  </a:lnTo>
                  <a:lnTo>
                    <a:pt x="21" y="200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5" y="202"/>
                  </a:lnTo>
                  <a:lnTo>
                    <a:pt x="25" y="204"/>
                  </a:lnTo>
                  <a:lnTo>
                    <a:pt x="27" y="206"/>
                  </a:lnTo>
                  <a:lnTo>
                    <a:pt x="27" y="206"/>
                  </a:lnTo>
                  <a:lnTo>
                    <a:pt x="29" y="206"/>
                  </a:lnTo>
                  <a:lnTo>
                    <a:pt x="29" y="204"/>
                  </a:lnTo>
                  <a:lnTo>
                    <a:pt x="31" y="200"/>
                  </a:lnTo>
                  <a:lnTo>
                    <a:pt x="35" y="194"/>
                  </a:lnTo>
                  <a:lnTo>
                    <a:pt x="35" y="194"/>
                  </a:lnTo>
                  <a:lnTo>
                    <a:pt x="35" y="192"/>
                  </a:lnTo>
                  <a:lnTo>
                    <a:pt x="37" y="190"/>
                  </a:lnTo>
                  <a:lnTo>
                    <a:pt x="39" y="188"/>
                  </a:lnTo>
                  <a:lnTo>
                    <a:pt x="48" y="179"/>
                  </a:lnTo>
                  <a:lnTo>
                    <a:pt x="48" y="177"/>
                  </a:lnTo>
                  <a:lnTo>
                    <a:pt x="48" y="177"/>
                  </a:lnTo>
                  <a:lnTo>
                    <a:pt x="48" y="177"/>
                  </a:lnTo>
                  <a:lnTo>
                    <a:pt x="48" y="175"/>
                  </a:lnTo>
                  <a:lnTo>
                    <a:pt x="48" y="175"/>
                  </a:lnTo>
                  <a:lnTo>
                    <a:pt x="46" y="175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8" y="169"/>
                  </a:lnTo>
                  <a:lnTo>
                    <a:pt x="60" y="167"/>
                  </a:lnTo>
                  <a:lnTo>
                    <a:pt x="64" y="167"/>
                  </a:lnTo>
                  <a:lnTo>
                    <a:pt x="67" y="167"/>
                  </a:lnTo>
                  <a:lnTo>
                    <a:pt x="71" y="167"/>
                  </a:lnTo>
                  <a:lnTo>
                    <a:pt x="71" y="167"/>
                  </a:lnTo>
                  <a:lnTo>
                    <a:pt x="73" y="169"/>
                  </a:lnTo>
                  <a:lnTo>
                    <a:pt x="75" y="171"/>
                  </a:lnTo>
                  <a:lnTo>
                    <a:pt x="75" y="171"/>
                  </a:lnTo>
                  <a:lnTo>
                    <a:pt x="77" y="171"/>
                  </a:lnTo>
                  <a:lnTo>
                    <a:pt x="79" y="171"/>
                  </a:lnTo>
                  <a:lnTo>
                    <a:pt x="79" y="171"/>
                  </a:lnTo>
                  <a:lnTo>
                    <a:pt x="83" y="171"/>
                  </a:lnTo>
                  <a:lnTo>
                    <a:pt x="83" y="171"/>
                  </a:lnTo>
                  <a:lnTo>
                    <a:pt x="85" y="171"/>
                  </a:lnTo>
                  <a:lnTo>
                    <a:pt x="85" y="173"/>
                  </a:lnTo>
                  <a:lnTo>
                    <a:pt x="85" y="173"/>
                  </a:lnTo>
                  <a:lnTo>
                    <a:pt x="85" y="173"/>
                  </a:lnTo>
                  <a:lnTo>
                    <a:pt x="85" y="173"/>
                  </a:lnTo>
                  <a:lnTo>
                    <a:pt x="87" y="173"/>
                  </a:lnTo>
                  <a:lnTo>
                    <a:pt x="90" y="173"/>
                  </a:lnTo>
                  <a:lnTo>
                    <a:pt x="94" y="173"/>
                  </a:lnTo>
                  <a:lnTo>
                    <a:pt x="100" y="171"/>
                  </a:lnTo>
                  <a:lnTo>
                    <a:pt x="104" y="171"/>
                  </a:lnTo>
                  <a:lnTo>
                    <a:pt x="106" y="169"/>
                  </a:lnTo>
                  <a:lnTo>
                    <a:pt x="108" y="167"/>
                  </a:lnTo>
                  <a:lnTo>
                    <a:pt x="110" y="165"/>
                  </a:lnTo>
                  <a:lnTo>
                    <a:pt x="110" y="163"/>
                  </a:lnTo>
                  <a:lnTo>
                    <a:pt x="115" y="161"/>
                  </a:lnTo>
                  <a:lnTo>
                    <a:pt x="117" y="158"/>
                  </a:lnTo>
                  <a:lnTo>
                    <a:pt x="125" y="152"/>
                  </a:lnTo>
                  <a:lnTo>
                    <a:pt x="125" y="152"/>
                  </a:lnTo>
                  <a:lnTo>
                    <a:pt x="125" y="152"/>
                  </a:lnTo>
                  <a:lnTo>
                    <a:pt x="125" y="154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5" y="161"/>
                  </a:lnTo>
                  <a:lnTo>
                    <a:pt x="125" y="163"/>
                  </a:lnTo>
                  <a:lnTo>
                    <a:pt x="123" y="165"/>
                  </a:lnTo>
                  <a:lnTo>
                    <a:pt x="121" y="171"/>
                  </a:lnTo>
                  <a:lnTo>
                    <a:pt x="121" y="171"/>
                  </a:lnTo>
                  <a:lnTo>
                    <a:pt x="123" y="173"/>
                  </a:lnTo>
                  <a:lnTo>
                    <a:pt x="123" y="175"/>
                  </a:lnTo>
                  <a:lnTo>
                    <a:pt x="127" y="177"/>
                  </a:lnTo>
                  <a:lnTo>
                    <a:pt x="129" y="179"/>
                  </a:lnTo>
                  <a:lnTo>
                    <a:pt x="133" y="179"/>
                  </a:lnTo>
                  <a:lnTo>
                    <a:pt x="133" y="179"/>
                  </a:lnTo>
                  <a:lnTo>
                    <a:pt x="133" y="177"/>
                  </a:lnTo>
                  <a:lnTo>
                    <a:pt x="138" y="175"/>
                  </a:lnTo>
                  <a:lnTo>
                    <a:pt x="140" y="175"/>
                  </a:lnTo>
                  <a:lnTo>
                    <a:pt x="142" y="175"/>
                  </a:lnTo>
                  <a:lnTo>
                    <a:pt x="144" y="175"/>
                  </a:lnTo>
                  <a:lnTo>
                    <a:pt x="146" y="173"/>
                  </a:lnTo>
                  <a:lnTo>
                    <a:pt x="150" y="169"/>
                  </a:lnTo>
                  <a:lnTo>
                    <a:pt x="150" y="167"/>
                  </a:lnTo>
                  <a:lnTo>
                    <a:pt x="152" y="167"/>
                  </a:lnTo>
                  <a:lnTo>
                    <a:pt x="154" y="167"/>
                  </a:lnTo>
                  <a:lnTo>
                    <a:pt x="154" y="165"/>
                  </a:lnTo>
                  <a:lnTo>
                    <a:pt x="154" y="165"/>
                  </a:lnTo>
                  <a:lnTo>
                    <a:pt x="154" y="165"/>
                  </a:lnTo>
                  <a:lnTo>
                    <a:pt x="154" y="163"/>
                  </a:lnTo>
                  <a:lnTo>
                    <a:pt x="154" y="163"/>
                  </a:lnTo>
                  <a:lnTo>
                    <a:pt x="154" y="163"/>
                  </a:lnTo>
                  <a:lnTo>
                    <a:pt x="156" y="163"/>
                  </a:lnTo>
                  <a:lnTo>
                    <a:pt x="165" y="148"/>
                  </a:lnTo>
                  <a:lnTo>
                    <a:pt x="165" y="148"/>
                  </a:lnTo>
                  <a:lnTo>
                    <a:pt x="167" y="148"/>
                  </a:lnTo>
                  <a:lnTo>
                    <a:pt x="169" y="148"/>
                  </a:lnTo>
                  <a:lnTo>
                    <a:pt x="169" y="146"/>
                  </a:lnTo>
                  <a:lnTo>
                    <a:pt x="171" y="144"/>
                  </a:lnTo>
                  <a:lnTo>
                    <a:pt x="169" y="142"/>
                  </a:lnTo>
                  <a:lnTo>
                    <a:pt x="167" y="131"/>
                  </a:lnTo>
                  <a:lnTo>
                    <a:pt x="169" y="129"/>
                  </a:lnTo>
                  <a:lnTo>
                    <a:pt x="169" y="125"/>
                  </a:lnTo>
                  <a:lnTo>
                    <a:pt x="169" y="125"/>
                  </a:lnTo>
                  <a:lnTo>
                    <a:pt x="173" y="123"/>
                  </a:lnTo>
                  <a:lnTo>
                    <a:pt x="175" y="123"/>
                  </a:lnTo>
                  <a:lnTo>
                    <a:pt x="179" y="117"/>
                  </a:lnTo>
                  <a:lnTo>
                    <a:pt x="184" y="115"/>
                  </a:lnTo>
                  <a:lnTo>
                    <a:pt x="184" y="110"/>
                  </a:lnTo>
                  <a:lnTo>
                    <a:pt x="184" y="108"/>
                  </a:lnTo>
                  <a:lnTo>
                    <a:pt x="181" y="108"/>
                  </a:lnTo>
                  <a:lnTo>
                    <a:pt x="179" y="106"/>
                  </a:lnTo>
                  <a:lnTo>
                    <a:pt x="177" y="106"/>
                  </a:lnTo>
                  <a:lnTo>
                    <a:pt x="177" y="98"/>
                  </a:lnTo>
                  <a:lnTo>
                    <a:pt x="177" y="96"/>
                  </a:lnTo>
                  <a:lnTo>
                    <a:pt x="177" y="96"/>
                  </a:lnTo>
                  <a:lnTo>
                    <a:pt x="177" y="96"/>
                  </a:lnTo>
                  <a:lnTo>
                    <a:pt x="177" y="94"/>
                  </a:lnTo>
                  <a:lnTo>
                    <a:pt x="177" y="94"/>
                  </a:lnTo>
                  <a:lnTo>
                    <a:pt x="175" y="94"/>
                  </a:lnTo>
                  <a:lnTo>
                    <a:pt x="175" y="94"/>
                  </a:lnTo>
                  <a:lnTo>
                    <a:pt x="175" y="92"/>
                  </a:lnTo>
                  <a:lnTo>
                    <a:pt x="173" y="90"/>
                  </a:lnTo>
                  <a:lnTo>
                    <a:pt x="173" y="85"/>
                  </a:lnTo>
                  <a:lnTo>
                    <a:pt x="173" y="79"/>
                  </a:lnTo>
                  <a:lnTo>
                    <a:pt x="173" y="77"/>
                  </a:lnTo>
                  <a:lnTo>
                    <a:pt x="175" y="73"/>
                  </a:lnTo>
                  <a:lnTo>
                    <a:pt x="175" y="71"/>
                  </a:lnTo>
                  <a:lnTo>
                    <a:pt x="175" y="69"/>
                  </a:lnTo>
                  <a:lnTo>
                    <a:pt x="173" y="64"/>
                  </a:lnTo>
                  <a:lnTo>
                    <a:pt x="173" y="62"/>
                  </a:lnTo>
                  <a:lnTo>
                    <a:pt x="173" y="60"/>
                  </a:lnTo>
                  <a:lnTo>
                    <a:pt x="173" y="60"/>
                  </a:lnTo>
                  <a:lnTo>
                    <a:pt x="175" y="60"/>
                  </a:lnTo>
                  <a:lnTo>
                    <a:pt x="179" y="56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79" y="52"/>
                  </a:lnTo>
                  <a:lnTo>
                    <a:pt x="179" y="52"/>
                  </a:lnTo>
                  <a:lnTo>
                    <a:pt x="181" y="50"/>
                  </a:lnTo>
                  <a:lnTo>
                    <a:pt x="181" y="48"/>
                  </a:lnTo>
                  <a:lnTo>
                    <a:pt x="181" y="48"/>
                  </a:lnTo>
                  <a:lnTo>
                    <a:pt x="184" y="46"/>
                  </a:lnTo>
                  <a:lnTo>
                    <a:pt x="186" y="46"/>
                  </a:lnTo>
                  <a:lnTo>
                    <a:pt x="186" y="46"/>
                  </a:lnTo>
                  <a:lnTo>
                    <a:pt x="188" y="44"/>
                  </a:lnTo>
                  <a:lnTo>
                    <a:pt x="188" y="42"/>
                  </a:lnTo>
                  <a:lnTo>
                    <a:pt x="190" y="42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4" y="44"/>
                  </a:lnTo>
                  <a:lnTo>
                    <a:pt x="194" y="44"/>
                  </a:lnTo>
                  <a:lnTo>
                    <a:pt x="194" y="39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CB62F2E1-5F31-43A3-8690-D0FDFA143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2175" y="3344348"/>
              <a:ext cx="188913" cy="444500"/>
            </a:xfrm>
            <a:custGeom>
              <a:avLst/>
              <a:gdLst>
                <a:gd name="T0" fmla="*/ 117 w 119"/>
                <a:gd name="T1" fmla="*/ 88 h 280"/>
                <a:gd name="T2" fmla="*/ 111 w 119"/>
                <a:gd name="T3" fmla="*/ 65 h 280"/>
                <a:gd name="T4" fmla="*/ 105 w 119"/>
                <a:gd name="T5" fmla="*/ 52 h 280"/>
                <a:gd name="T6" fmla="*/ 100 w 119"/>
                <a:gd name="T7" fmla="*/ 52 h 280"/>
                <a:gd name="T8" fmla="*/ 98 w 119"/>
                <a:gd name="T9" fmla="*/ 48 h 280"/>
                <a:gd name="T10" fmla="*/ 96 w 119"/>
                <a:gd name="T11" fmla="*/ 50 h 280"/>
                <a:gd name="T12" fmla="*/ 92 w 119"/>
                <a:gd name="T13" fmla="*/ 48 h 280"/>
                <a:gd name="T14" fmla="*/ 88 w 119"/>
                <a:gd name="T15" fmla="*/ 50 h 280"/>
                <a:gd name="T16" fmla="*/ 82 w 119"/>
                <a:gd name="T17" fmla="*/ 46 h 280"/>
                <a:gd name="T18" fmla="*/ 73 w 119"/>
                <a:gd name="T19" fmla="*/ 42 h 280"/>
                <a:gd name="T20" fmla="*/ 75 w 119"/>
                <a:gd name="T21" fmla="*/ 33 h 280"/>
                <a:gd name="T22" fmla="*/ 77 w 119"/>
                <a:gd name="T23" fmla="*/ 25 h 280"/>
                <a:gd name="T24" fmla="*/ 79 w 119"/>
                <a:gd name="T25" fmla="*/ 17 h 280"/>
                <a:gd name="T26" fmla="*/ 73 w 119"/>
                <a:gd name="T27" fmla="*/ 12 h 280"/>
                <a:gd name="T28" fmla="*/ 59 w 119"/>
                <a:gd name="T29" fmla="*/ 12 h 280"/>
                <a:gd name="T30" fmla="*/ 50 w 119"/>
                <a:gd name="T31" fmla="*/ 2 h 280"/>
                <a:gd name="T32" fmla="*/ 38 w 119"/>
                <a:gd name="T33" fmla="*/ 21 h 280"/>
                <a:gd name="T34" fmla="*/ 36 w 119"/>
                <a:gd name="T35" fmla="*/ 29 h 280"/>
                <a:gd name="T36" fmla="*/ 25 w 119"/>
                <a:gd name="T37" fmla="*/ 37 h 280"/>
                <a:gd name="T38" fmla="*/ 19 w 119"/>
                <a:gd name="T39" fmla="*/ 40 h 280"/>
                <a:gd name="T40" fmla="*/ 17 w 119"/>
                <a:gd name="T41" fmla="*/ 31 h 280"/>
                <a:gd name="T42" fmla="*/ 17 w 119"/>
                <a:gd name="T43" fmla="*/ 29 h 280"/>
                <a:gd name="T44" fmla="*/ 4 w 119"/>
                <a:gd name="T45" fmla="*/ 31 h 280"/>
                <a:gd name="T46" fmla="*/ 6 w 119"/>
                <a:gd name="T47" fmla="*/ 44 h 280"/>
                <a:gd name="T48" fmla="*/ 6 w 119"/>
                <a:gd name="T49" fmla="*/ 52 h 280"/>
                <a:gd name="T50" fmla="*/ 6 w 119"/>
                <a:gd name="T51" fmla="*/ 60 h 280"/>
                <a:gd name="T52" fmla="*/ 6 w 119"/>
                <a:gd name="T53" fmla="*/ 67 h 280"/>
                <a:gd name="T54" fmla="*/ 6 w 119"/>
                <a:gd name="T55" fmla="*/ 71 h 280"/>
                <a:gd name="T56" fmla="*/ 4 w 119"/>
                <a:gd name="T57" fmla="*/ 71 h 280"/>
                <a:gd name="T58" fmla="*/ 2 w 119"/>
                <a:gd name="T59" fmla="*/ 73 h 280"/>
                <a:gd name="T60" fmla="*/ 0 w 119"/>
                <a:gd name="T61" fmla="*/ 77 h 280"/>
                <a:gd name="T62" fmla="*/ 0 w 119"/>
                <a:gd name="T63" fmla="*/ 98 h 280"/>
                <a:gd name="T64" fmla="*/ 6 w 119"/>
                <a:gd name="T65" fmla="*/ 121 h 280"/>
                <a:gd name="T66" fmla="*/ 8 w 119"/>
                <a:gd name="T67" fmla="*/ 125 h 280"/>
                <a:gd name="T68" fmla="*/ 11 w 119"/>
                <a:gd name="T69" fmla="*/ 133 h 280"/>
                <a:gd name="T70" fmla="*/ 11 w 119"/>
                <a:gd name="T71" fmla="*/ 169 h 280"/>
                <a:gd name="T72" fmla="*/ 19 w 119"/>
                <a:gd name="T73" fmla="*/ 190 h 280"/>
                <a:gd name="T74" fmla="*/ 25 w 119"/>
                <a:gd name="T75" fmla="*/ 213 h 280"/>
                <a:gd name="T76" fmla="*/ 31 w 119"/>
                <a:gd name="T77" fmla="*/ 259 h 280"/>
                <a:gd name="T78" fmla="*/ 31 w 119"/>
                <a:gd name="T79" fmla="*/ 278 h 280"/>
                <a:gd name="T80" fmla="*/ 38 w 119"/>
                <a:gd name="T81" fmla="*/ 273 h 280"/>
                <a:gd name="T82" fmla="*/ 40 w 119"/>
                <a:gd name="T83" fmla="*/ 265 h 280"/>
                <a:gd name="T84" fmla="*/ 42 w 119"/>
                <a:gd name="T85" fmla="*/ 259 h 280"/>
                <a:gd name="T86" fmla="*/ 61 w 119"/>
                <a:gd name="T87" fmla="*/ 271 h 280"/>
                <a:gd name="T88" fmla="*/ 65 w 119"/>
                <a:gd name="T89" fmla="*/ 271 h 280"/>
                <a:gd name="T90" fmla="*/ 71 w 119"/>
                <a:gd name="T91" fmla="*/ 275 h 280"/>
                <a:gd name="T92" fmla="*/ 73 w 119"/>
                <a:gd name="T93" fmla="*/ 273 h 280"/>
                <a:gd name="T94" fmla="*/ 75 w 119"/>
                <a:gd name="T95" fmla="*/ 263 h 280"/>
                <a:gd name="T96" fmla="*/ 77 w 119"/>
                <a:gd name="T97" fmla="*/ 253 h 280"/>
                <a:gd name="T98" fmla="*/ 88 w 119"/>
                <a:gd name="T99" fmla="*/ 255 h 280"/>
                <a:gd name="T100" fmla="*/ 90 w 119"/>
                <a:gd name="T101" fmla="*/ 248 h 280"/>
                <a:gd name="T102" fmla="*/ 90 w 119"/>
                <a:gd name="T103" fmla="*/ 227 h 280"/>
                <a:gd name="T104" fmla="*/ 86 w 119"/>
                <a:gd name="T105" fmla="*/ 209 h 280"/>
                <a:gd name="T106" fmla="*/ 86 w 119"/>
                <a:gd name="T107" fmla="*/ 186 h 280"/>
                <a:gd name="T108" fmla="*/ 92 w 119"/>
                <a:gd name="T109" fmla="*/ 173 h 280"/>
                <a:gd name="T110" fmla="*/ 92 w 119"/>
                <a:gd name="T111" fmla="*/ 159 h 280"/>
                <a:gd name="T112" fmla="*/ 105 w 119"/>
                <a:gd name="T113" fmla="*/ 163 h 280"/>
                <a:gd name="T114" fmla="*/ 113 w 119"/>
                <a:gd name="T115" fmla="*/ 146 h 280"/>
                <a:gd name="T116" fmla="*/ 117 w 119"/>
                <a:gd name="T117" fmla="*/ 12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9" h="280">
                  <a:moveTo>
                    <a:pt x="115" y="117"/>
                  </a:moveTo>
                  <a:lnTo>
                    <a:pt x="115" y="115"/>
                  </a:lnTo>
                  <a:lnTo>
                    <a:pt x="119" y="94"/>
                  </a:lnTo>
                  <a:lnTo>
                    <a:pt x="119" y="90"/>
                  </a:lnTo>
                  <a:lnTo>
                    <a:pt x="119" y="88"/>
                  </a:lnTo>
                  <a:lnTo>
                    <a:pt x="117" y="88"/>
                  </a:lnTo>
                  <a:lnTo>
                    <a:pt x="117" y="85"/>
                  </a:lnTo>
                  <a:lnTo>
                    <a:pt x="113" y="83"/>
                  </a:lnTo>
                  <a:lnTo>
                    <a:pt x="111" y="71"/>
                  </a:lnTo>
                  <a:lnTo>
                    <a:pt x="111" y="67"/>
                  </a:lnTo>
                  <a:lnTo>
                    <a:pt x="111" y="65"/>
                  </a:lnTo>
                  <a:lnTo>
                    <a:pt x="111" y="65"/>
                  </a:lnTo>
                  <a:lnTo>
                    <a:pt x="111" y="62"/>
                  </a:lnTo>
                  <a:lnTo>
                    <a:pt x="109" y="62"/>
                  </a:lnTo>
                  <a:lnTo>
                    <a:pt x="107" y="58"/>
                  </a:lnTo>
                  <a:lnTo>
                    <a:pt x="107" y="56"/>
                  </a:lnTo>
                  <a:lnTo>
                    <a:pt x="107" y="54"/>
                  </a:lnTo>
                  <a:lnTo>
                    <a:pt x="105" y="52"/>
                  </a:lnTo>
                  <a:lnTo>
                    <a:pt x="107" y="50"/>
                  </a:lnTo>
                  <a:lnTo>
                    <a:pt x="107" y="50"/>
                  </a:lnTo>
                  <a:lnTo>
                    <a:pt x="105" y="50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98" y="48"/>
                  </a:lnTo>
                  <a:lnTo>
                    <a:pt x="98" y="46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0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2" y="50"/>
                  </a:lnTo>
                  <a:lnTo>
                    <a:pt x="92" y="50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88" y="48"/>
                  </a:lnTo>
                  <a:lnTo>
                    <a:pt x="88" y="50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4" y="48"/>
                  </a:lnTo>
                  <a:lnTo>
                    <a:pt x="84" y="48"/>
                  </a:lnTo>
                  <a:lnTo>
                    <a:pt x="82" y="46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73" y="44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75" y="37"/>
                  </a:lnTo>
                  <a:lnTo>
                    <a:pt x="75" y="33"/>
                  </a:lnTo>
                  <a:lnTo>
                    <a:pt x="75" y="33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77" y="29"/>
                  </a:lnTo>
                  <a:lnTo>
                    <a:pt x="77" y="27"/>
                  </a:lnTo>
                  <a:lnTo>
                    <a:pt x="77" y="25"/>
                  </a:lnTo>
                  <a:lnTo>
                    <a:pt x="77" y="25"/>
                  </a:lnTo>
                  <a:lnTo>
                    <a:pt x="77" y="23"/>
                  </a:lnTo>
                  <a:lnTo>
                    <a:pt x="77" y="2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79" y="17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75" y="12"/>
                  </a:lnTo>
                  <a:lnTo>
                    <a:pt x="73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1" y="14"/>
                  </a:lnTo>
                  <a:lnTo>
                    <a:pt x="61" y="14"/>
                  </a:lnTo>
                  <a:lnTo>
                    <a:pt x="59" y="14"/>
                  </a:lnTo>
                  <a:lnTo>
                    <a:pt x="59" y="12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4" y="14"/>
                  </a:lnTo>
                  <a:lnTo>
                    <a:pt x="42" y="17"/>
                  </a:lnTo>
                  <a:lnTo>
                    <a:pt x="38" y="21"/>
                  </a:lnTo>
                  <a:lnTo>
                    <a:pt x="38" y="23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6" y="29"/>
                  </a:lnTo>
                  <a:lnTo>
                    <a:pt x="36" y="29"/>
                  </a:lnTo>
                  <a:lnTo>
                    <a:pt x="36" y="29"/>
                  </a:lnTo>
                  <a:lnTo>
                    <a:pt x="33" y="29"/>
                  </a:lnTo>
                  <a:lnTo>
                    <a:pt x="29" y="33"/>
                  </a:lnTo>
                  <a:lnTo>
                    <a:pt x="27" y="35"/>
                  </a:lnTo>
                  <a:lnTo>
                    <a:pt x="25" y="37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1" y="40"/>
                  </a:lnTo>
                  <a:lnTo>
                    <a:pt x="21" y="40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7" y="35"/>
                  </a:lnTo>
                  <a:lnTo>
                    <a:pt x="17" y="3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9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1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6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9"/>
                  </a:lnTo>
                  <a:lnTo>
                    <a:pt x="6" y="69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3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4" y="111"/>
                  </a:lnTo>
                  <a:lnTo>
                    <a:pt x="4" y="115"/>
                  </a:lnTo>
                  <a:lnTo>
                    <a:pt x="4" y="117"/>
                  </a:lnTo>
                  <a:lnTo>
                    <a:pt x="4" y="119"/>
                  </a:lnTo>
                  <a:lnTo>
                    <a:pt x="6" y="119"/>
                  </a:lnTo>
                  <a:lnTo>
                    <a:pt x="6" y="121"/>
                  </a:lnTo>
                  <a:lnTo>
                    <a:pt x="6" y="121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8" y="125"/>
                  </a:lnTo>
                  <a:lnTo>
                    <a:pt x="8" y="125"/>
                  </a:lnTo>
                  <a:lnTo>
                    <a:pt x="8" y="125"/>
                  </a:lnTo>
                  <a:lnTo>
                    <a:pt x="8" y="127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11" y="131"/>
                  </a:lnTo>
                  <a:lnTo>
                    <a:pt x="11" y="133"/>
                  </a:lnTo>
                  <a:lnTo>
                    <a:pt x="11" y="133"/>
                  </a:lnTo>
                  <a:lnTo>
                    <a:pt x="8" y="136"/>
                  </a:lnTo>
                  <a:lnTo>
                    <a:pt x="8" y="140"/>
                  </a:lnTo>
                  <a:lnTo>
                    <a:pt x="6" y="142"/>
                  </a:lnTo>
                  <a:lnTo>
                    <a:pt x="6" y="146"/>
                  </a:lnTo>
                  <a:lnTo>
                    <a:pt x="11" y="161"/>
                  </a:lnTo>
                  <a:lnTo>
                    <a:pt x="11" y="169"/>
                  </a:lnTo>
                  <a:lnTo>
                    <a:pt x="11" y="173"/>
                  </a:lnTo>
                  <a:lnTo>
                    <a:pt x="13" y="175"/>
                  </a:lnTo>
                  <a:lnTo>
                    <a:pt x="15" y="177"/>
                  </a:lnTo>
                  <a:lnTo>
                    <a:pt x="17" y="179"/>
                  </a:lnTo>
                  <a:lnTo>
                    <a:pt x="19" y="188"/>
                  </a:lnTo>
                  <a:lnTo>
                    <a:pt x="19" y="190"/>
                  </a:lnTo>
                  <a:lnTo>
                    <a:pt x="19" y="192"/>
                  </a:lnTo>
                  <a:lnTo>
                    <a:pt x="23" y="194"/>
                  </a:lnTo>
                  <a:lnTo>
                    <a:pt x="23" y="196"/>
                  </a:lnTo>
                  <a:lnTo>
                    <a:pt x="23" y="198"/>
                  </a:lnTo>
                  <a:lnTo>
                    <a:pt x="25" y="207"/>
                  </a:lnTo>
                  <a:lnTo>
                    <a:pt x="25" y="213"/>
                  </a:lnTo>
                  <a:lnTo>
                    <a:pt x="25" y="215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31" y="257"/>
                  </a:lnTo>
                  <a:lnTo>
                    <a:pt x="31" y="259"/>
                  </a:lnTo>
                  <a:lnTo>
                    <a:pt x="31" y="259"/>
                  </a:lnTo>
                  <a:lnTo>
                    <a:pt x="29" y="259"/>
                  </a:lnTo>
                  <a:lnTo>
                    <a:pt x="27" y="261"/>
                  </a:lnTo>
                  <a:lnTo>
                    <a:pt x="31" y="267"/>
                  </a:lnTo>
                  <a:lnTo>
                    <a:pt x="31" y="275"/>
                  </a:lnTo>
                  <a:lnTo>
                    <a:pt x="31" y="275"/>
                  </a:lnTo>
                  <a:lnTo>
                    <a:pt x="31" y="278"/>
                  </a:lnTo>
                  <a:lnTo>
                    <a:pt x="33" y="275"/>
                  </a:lnTo>
                  <a:lnTo>
                    <a:pt x="33" y="275"/>
                  </a:lnTo>
                  <a:lnTo>
                    <a:pt x="33" y="275"/>
                  </a:lnTo>
                  <a:lnTo>
                    <a:pt x="36" y="275"/>
                  </a:lnTo>
                  <a:lnTo>
                    <a:pt x="36" y="273"/>
                  </a:lnTo>
                  <a:lnTo>
                    <a:pt x="38" y="273"/>
                  </a:lnTo>
                  <a:lnTo>
                    <a:pt x="38" y="273"/>
                  </a:lnTo>
                  <a:lnTo>
                    <a:pt x="40" y="271"/>
                  </a:lnTo>
                  <a:lnTo>
                    <a:pt x="40" y="271"/>
                  </a:lnTo>
                  <a:lnTo>
                    <a:pt x="40" y="269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3"/>
                  </a:lnTo>
                  <a:lnTo>
                    <a:pt x="42" y="263"/>
                  </a:lnTo>
                  <a:lnTo>
                    <a:pt x="42" y="265"/>
                  </a:lnTo>
                  <a:lnTo>
                    <a:pt x="42" y="263"/>
                  </a:lnTo>
                  <a:lnTo>
                    <a:pt x="42" y="263"/>
                  </a:lnTo>
                  <a:lnTo>
                    <a:pt x="42" y="259"/>
                  </a:lnTo>
                  <a:lnTo>
                    <a:pt x="42" y="259"/>
                  </a:lnTo>
                  <a:lnTo>
                    <a:pt x="44" y="257"/>
                  </a:lnTo>
                  <a:lnTo>
                    <a:pt x="46" y="259"/>
                  </a:lnTo>
                  <a:lnTo>
                    <a:pt x="52" y="263"/>
                  </a:lnTo>
                  <a:lnTo>
                    <a:pt x="59" y="269"/>
                  </a:lnTo>
                  <a:lnTo>
                    <a:pt x="61" y="271"/>
                  </a:lnTo>
                  <a:lnTo>
                    <a:pt x="61" y="275"/>
                  </a:lnTo>
                  <a:lnTo>
                    <a:pt x="61" y="278"/>
                  </a:lnTo>
                  <a:lnTo>
                    <a:pt x="63" y="280"/>
                  </a:lnTo>
                  <a:lnTo>
                    <a:pt x="65" y="278"/>
                  </a:lnTo>
                  <a:lnTo>
                    <a:pt x="65" y="275"/>
                  </a:lnTo>
                  <a:lnTo>
                    <a:pt x="65" y="271"/>
                  </a:lnTo>
                  <a:lnTo>
                    <a:pt x="67" y="271"/>
                  </a:lnTo>
                  <a:lnTo>
                    <a:pt x="69" y="273"/>
                  </a:lnTo>
                  <a:lnTo>
                    <a:pt x="71" y="275"/>
                  </a:lnTo>
                  <a:lnTo>
                    <a:pt x="71" y="275"/>
                  </a:lnTo>
                  <a:lnTo>
                    <a:pt x="71" y="275"/>
                  </a:lnTo>
                  <a:lnTo>
                    <a:pt x="71" y="275"/>
                  </a:lnTo>
                  <a:lnTo>
                    <a:pt x="73" y="275"/>
                  </a:lnTo>
                  <a:lnTo>
                    <a:pt x="73" y="275"/>
                  </a:lnTo>
                  <a:lnTo>
                    <a:pt x="73" y="275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73" y="271"/>
                  </a:lnTo>
                  <a:lnTo>
                    <a:pt x="71" y="269"/>
                  </a:lnTo>
                  <a:lnTo>
                    <a:pt x="71" y="269"/>
                  </a:lnTo>
                  <a:lnTo>
                    <a:pt x="71" y="267"/>
                  </a:lnTo>
                  <a:lnTo>
                    <a:pt x="73" y="263"/>
                  </a:lnTo>
                  <a:lnTo>
                    <a:pt x="75" y="263"/>
                  </a:lnTo>
                  <a:lnTo>
                    <a:pt x="75" y="263"/>
                  </a:lnTo>
                  <a:lnTo>
                    <a:pt x="77" y="261"/>
                  </a:lnTo>
                  <a:lnTo>
                    <a:pt x="77" y="261"/>
                  </a:lnTo>
                  <a:lnTo>
                    <a:pt x="77" y="255"/>
                  </a:lnTo>
                  <a:lnTo>
                    <a:pt x="77" y="253"/>
                  </a:lnTo>
                  <a:lnTo>
                    <a:pt x="77" y="253"/>
                  </a:lnTo>
                  <a:lnTo>
                    <a:pt x="79" y="253"/>
                  </a:lnTo>
                  <a:lnTo>
                    <a:pt x="79" y="253"/>
                  </a:lnTo>
                  <a:lnTo>
                    <a:pt x="82" y="253"/>
                  </a:lnTo>
                  <a:lnTo>
                    <a:pt x="84" y="253"/>
                  </a:lnTo>
                  <a:lnTo>
                    <a:pt x="86" y="255"/>
                  </a:lnTo>
                  <a:lnTo>
                    <a:pt x="88" y="255"/>
                  </a:lnTo>
                  <a:lnTo>
                    <a:pt x="90" y="255"/>
                  </a:lnTo>
                  <a:lnTo>
                    <a:pt x="88" y="250"/>
                  </a:lnTo>
                  <a:lnTo>
                    <a:pt x="88" y="248"/>
                  </a:lnTo>
                  <a:lnTo>
                    <a:pt x="88" y="248"/>
                  </a:lnTo>
                  <a:lnTo>
                    <a:pt x="88" y="248"/>
                  </a:lnTo>
                  <a:lnTo>
                    <a:pt x="90" y="248"/>
                  </a:lnTo>
                  <a:lnTo>
                    <a:pt x="92" y="248"/>
                  </a:lnTo>
                  <a:lnTo>
                    <a:pt x="92" y="246"/>
                  </a:lnTo>
                  <a:lnTo>
                    <a:pt x="92" y="246"/>
                  </a:lnTo>
                  <a:lnTo>
                    <a:pt x="92" y="244"/>
                  </a:lnTo>
                  <a:lnTo>
                    <a:pt x="92" y="232"/>
                  </a:lnTo>
                  <a:lnTo>
                    <a:pt x="90" y="227"/>
                  </a:lnTo>
                  <a:lnTo>
                    <a:pt x="88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6" y="215"/>
                  </a:lnTo>
                  <a:lnTo>
                    <a:pt x="86" y="211"/>
                  </a:lnTo>
                  <a:lnTo>
                    <a:pt x="86" y="209"/>
                  </a:lnTo>
                  <a:lnTo>
                    <a:pt x="86" y="207"/>
                  </a:lnTo>
                  <a:lnTo>
                    <a:pt x="84" y="202"/>
                  </a:lnTo>
                  <a:lnTo>
                    <a:pt x="82" y="200"/>
                  </a:lnTo>
                  <a:lnTo>
                    <a:pt x="82" y="198"/>
                  </a:lnTo>
                  <a:lnTo>
                    <a:pt x="84" y="190"/>
                  </a:lnTo>
                  <a:lnTo>
                    <a:pt x="86" y="186"/>
                  </a:lnTo>
                  <a:lnTo>
                    <a:pt x="88" y="188"/>
                  </a:lnTo>
                  <a:lnTo>
                    <a:pt x="88" y="184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4" y="175"/>
                  </a:lnTo>
                  <a:lnTo>
                    <a:pt x="92" y="173"/>
                  </a:lnTo>
                  <a:lnTo>
                    <a:pt x="90" y="169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90" y="161"/>
                  </a:lnTo>
                  <a:lnTo>
                    <a:pt x="90" y="159"/>
                  </a:lnTo>
                  <a:lnTo>
                    <a:pt x="92" y="159"/>
                  </a:lnTo>
                  <a:lnTo>
                    <a:pt x="94" y="159"/>
                  </a:lnTo>
                  <a:lnTo>
                    <a:pt x="96" y="161"/>
                  </a:lnTo>
                  <a:lnTo>
                    <a:pt x="98" y="163"/>
                  </a:lnTo>
                  <a:lnTo>
                    <a:pt x="100" y="165"/>
                  </a:lnTo>
                  <a:lnTo>
                    <a:pt x="102" y="165"/>
                  </a:lnTo>
                  <a:lnTo>
                    <a:pt x="105" y="163"/>
                  </a:lnTo>
                  <a:lnTo>
                    <a:pt x="107" y="161"/>
                  </a:lnTo>
                  <a:lnTo>
                    <a:pt x="109" y="159"/>
                  </a:lnTo>
                  <a:lnTo>
                    <a:pt x="113" y="150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3" y="146"/>
                  </a:lnTo>
                  <a:lnTo>
                    <a:pt x="113" y="138"/>
                  </a:lnTo>
                  <a:lnTo>
                    <a:pt x="113" y="133"/>
                  </a:lnTo>
                  <a:lnTo>
                    <a:pt x="113" y="131"/>
                  </a:lnTo>
                  <a:lnTo>
                    <a:pt x="115" y="129"/>
                  </a:lnTo>
                  <a:lnTo>
                    <a:pt x="115" y="127"/>
                  </a:lnTo>
                  <a:lnTo>
                    <a:pt x="117" y="127"/>
                  </a:lnTo>
                  <a:lnTo>
                    <a:pt x="117" y="125"/>
                  </a:lnTo>
                  <a:lnTo>
                    <a:pt x="117" y="125"/>
                  </a:lnTo>
                  <a:lnTo>
                    <a:pt x="115" y="11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A05AD764-9A58-4355-9DC8-8C4C49072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6888" y="3058598"/>
              <a:ext cx="484188" cy="195263"/>
            </a:xfrm>
            <a:custGeom>
              <a:avLst/>
              <a:gdLst>
                <a:gd name="T0" fmla="*/ 303 w 305"/>
                <a:gd name="T1" fmla="*/ 92 h 123"/>
                <a:gd name="T2" fmla="*/ 301 w 305"/>
                <a:gd name="T3" fmla="*/ 84 h 123"/>
                <a:gd name="T4" fmla="*/ 291 w 305"/>
                <a:gd name="T5" fmla="*/ 73 h 123"/>
                <a:gd name="T6" fmla="*/ 282 w 305"/>
                <a:gd name="T7" fmla="*/ 69 h 123"/>
                <a:gd name="T8" fmla="*/ 289 w 305"/>
                <a:gd name="T9" fmla="*/ 61 h 123"/>
                <a:gd name="T10" fmla="*/ 291 w 305"/>
                <a:gd name="T11" fmla="*/ 55 h 123"/>
                <a:gd name="T12" fmla="*/ 285 w 305"/>
                <a:gd name="T13" fmla="*/ 59 h 123"/>
                <a:gd name="T14" fmla="*/ 266 w 305"/>
                <a:gd name="T15" fmla="*/ 42 h 123"/>
                <a:gd name="T16" fmla="*/ 257 w 305"/>
                <a:gd name="T17" fmla="*/ 40 h 123"/>
                <a:gd name="T18" fmla="*/ 241 w 305"/>
                <a:gd name="T19" fmla="*/ 46 h 123"/>
                <a:gd name="T20" fmla="*/ 239 w 305"/>
                <a:gd name="T21" fmla="*/ 32 h 123"/>
                <a:gd name="T22" fmla="*/ 243 w 305"/>
                <a:gd name="T23" fmla="*/ 17 h 123"/>
                <a:gd name="T24" fmla="*/ 249 w 305"/>
                <a:gd name="T25" fmla="*/ 4 h 123"/>
                <a:gd name="T26" fmla="*/ 234 w 305"/>
                <a:gd name="T27" fmla="*/ 2 h 123"/>
                <a:gd name="T28" fmla="*/ 214 w 305"/>
                <a:gd name="T29" fmla="*/ 7 h 123"/>
                <a:gd name="T30" fmla="*/ 197 w 305"/>
                <a:gd name="T31" fmla="*/ 7 h 123"/>
                <a:gd name="T32" fmla="*/ 193 w 305"/>
                <a:gd name="T33" fmla="*/ 17 h 123"/>
                <a:gd name="T34" fmla="*/ 186 w 305"/>
                <a:gd name="T35" fmla="*/ 15 h 123"/>
                <a:gd name="T36" fmla="*/ 182 w 305"/>
                <a:gd name="T37" fmla="*/ 7 h 123"/>
                <a:gd name="T38" fmla="*/ 174 w 305"/>
                <a:gd name="T39" fmla="*/ 17 h 123"/>
                <a:gd name="T40" fmla="*/ 172 w 305"/>
                <a:gd name="T41" fmla="*/ 23 h 123"/>
                <a:gd name="T42" fmla="*/ 163 w 305"/>
                <a:gd name="T43" fmla="*/ 27 h 123"/>
                <a:gd name="T44" fmla="*/ 145 w 305"/>
                <a:gd name="T45" fmla="*/ 42 h 123"/>
                <a:gd name="T46" fmla="*/ 143 w 305"/>
                <a:gd name="T47" fmla="*/ 27 h 123"/>
                <a:gd name="T48" fmla="*/ 128 w 305"/>
                <a:gd name="T49" fmla="*/ 27 h 123"/>
                <a:gd name="T50" fmla="*/ 126 w 305"/>
                <a:gd name="T51" fmla="*/ 23 h 123"/>
                <a:gd name="T52" fmla="*/ 120 w 305"/>
                <a:gd name="T53" fmla="*/ 19 h 123"/>
                <a:gd name="T54" fmla="*/ 103 w 305"/>
                <a:gd name="T55" fmla="*/ 17 h 123"/>
                <a:gd name="T56" fmla="*/ 97 w 305"/>
                <a:gd name="T57" fmla="*/ 15 h 123"/>
                <a:gd name="T58" fmla="*/ 84 w 305"/>
                <a:gd name="T59" fmla="*/ 17 h 123"/>
                <a:gd name="T60" fmla="*/ 80 w 305"/>
                <a:gd name="T61" fmla="*/ 17 h 123"/>
                <a:gd name="T62" fmla="*/ 76 w 305"/>
                <a:gd name="T63" fmla="*/ 19 h 123"/>
                <a:gd name="T64" fmla="*/ 69 w 305"/>
                <a:gd name="T65" fmla="*/ 11 h 123"/>
                <a:gd name="T66" fmla="*/ 57 w 305"/>
                <a:gd name="T67" fmla="*/ 11 h 123"/>
                <a:gd name="T68" fmla="*/ 34 w 305"/>
                <a:gd name="T69" fmla="*/ 15 h 123"/>
                <a:gd name="T70" fmla="*/ 23 w 305"/>
                <a:gd name="T71" fmla="*/ 27 h 123"/>
                <a:gd name="T72" fmla="*/ 17 w 305"/>
                <a:gd name="T73" fmla="*/ 38 h 123"/>
                <a:gd name="T74" fmla="*/ 15 w 305"/>
                <a:gd name="T75" fmla="*/ 48 h 123"/>
                <a:gd name="T76" fmla="*/ 21 w 305"/>
                <a:gd name="T77" fmla="*/ 57 h 123"/>
                <a:gd name="T78" fmla="*/ 13 w 305"/>
                <a:gd name="T79" fmla="*/ 61 h 123"/>
                <a:gd name="T80" fmla="*/ 9 w 305"/>
                <a:gd name="T81" fmla="*/ 71 h 123"/>
                <a:gd name="T82" fmla="*/ 0 w 305"/>
                <a:gd name="T83" fmla="*/ 86 h 123"/>
                <a:gd name="T84" fmla="*/ 49 w 305"/>
                <a:gd name="T85" fmla="*/ 103 h 123"/>
                <a:gd name="T86" fmla="*/ 86 w 305"/>
                <a:gd name="T87" fmla="*/ 105 h 123"/>
                <a:gd name="T88" fmla="*/ 97 w 305"/>
                <a:gd name="T89" fmla="*/ 105 h 123"/>
                <a:gd name="T90" fmla="*/ 120 w 305"/>
                <a:gd name="T91" fmla="*/ 105 h 123"/>
                <a:gd name="T92" fmla="*/ 165 w 305"/>
                <a:gd name="T93" fmla="*/ 107 h 123"/>
                <a:gd name="T94" fmla="*/ 178 w 305"/>
                <a:gd name="T95" fmla="*/ 105 h 123"/>
                <a:gd name="T96" fmla="*/ 188 w 305"/>
                <a:gd name="T97" fmla="*/ 109 h 123"/>
                <a:gd name="T98" fmla="*/ 195 w 305"/>
                <a:gd name="T99" fmla="*/ 105 h 123"/>
                <a:gd name="T100" fmla="*/ 224 w 305"/>
                <a:gd name="T101" fmla="*/ 103 h 123"/>
                <a:gd name="T102" fmla="*/ 234 w 305"/>
                <a:gd name="T103" fmla="*/ 109 h 123"/>
                <a:gd name="T104" fmla="*/ 243 w 305"/>
                <a:gd name="T105" fmla="*/ 111 h 123"/>
                <a:gd name="T106" fmla="*/ 255 w 305"/>
                <a:gd name="T107" fmla="*/ 117 h 123"/>
                <a:gd name="T108" fmla="*/ 274 w 305"/>
                <a:gd name="T109" fmla="*/ 111 h 123"/>
                <a:gd name="T110" fmla="*/ 280 w 305"/>
                <a:gd name="T111" fmla="*/ 107 h 123"/>
                <a:gd name="T112" fmla="*/ 303 w 305"/>
                <a:gd name="T113" fmla="*/ 9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123">
                  <a:moveTo>
                    <a:pt x="305" y="96"/>
                  </a:moveTo>
                  <a:lnTo>
                    <a:pt x="303" y="94"/>
                  </a:lnTo>
                  <a:lnTo>
                    <a:pt x="303" y="94"/>
                  </a:lnTo>
                  <a:lnTo>
                    <a:pt x="303" y="94"/>
                  </a:lnTo>
                  <a:lnTo>
                    <a:pt x="303" y="92"/>
                  </a:lnTo>
                  <a:lnTo>
                    <a:pt x="303" y="92"/>
                  </a:lnTo>
                  <a:lnTo>
                    <a:pt x="303" y="92"/>
                  </a:lnTo>
                  <a:lnTo>
                    <a:pt x="303" y="90"/>
                  </a:lnTo>
                  <a:lnTo>
                    <a:pt x="303" y="90"/>
                  </a:lnTo>
                  <a:lnTo>
                    <a:pt x="303" y="88"/>
                  </a:lnTo>
                  <a:lnTo>
                    <a:pt x="303" y="86"/>
                  </a:lnTo>
                  <a:lnTo>
                    <a:pt x="303" y="86"/>
                  </a:lnTo>
                  <a:lnTo>
                    <a:pt x="303" y="84"/>
                  </a:lnTo>
                  <a:lnTo>
                    <a:pt x="301" y="84"/>
                  </a:lnTo>
                  <a:lnTo>
                    <a:pt x="299" y="82"/>
                  </a:lnTo>
                  <a:lnTo>
                    <a:pt x="299" y="82"/>
                  </a:lnTo>
                  <a:lnTo>
                    <a:pt x="297" y="80"/>
                  </a:lnTo>
                  <a:lnTo>
                    <a:pt x="293" y="75"/>
                  </a:lnTo>
                  <a:lnTo>
                    <a:pt x="293" y="75"/>
                  </a:lnTo>
                  <a:lnTo>
                    <a:pt x="293" y="75"/>
                  </a:lnTo>
                  <a:lnTo>
                    <a:pt x="291" y="73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7" y="71"/>
                  </a:lnTo>
                  <a:lnTo>
                    <a:pt x="287" y="71"/>
                  </a:lnTo>
                  <a:lnTo>
                    <a:pt x="285" y="69"/>
                  </a:lnTo>
                  <a:lnTo>
                    <a:pt x="282" y="69"/>
                  </a:lnTo>
                  <a:lnTo>
                    <a:pt x="282" y="69"/>
                  </a:lnTo>
                  <a:lnTo>
                    <a:pt x="282" y="67"/>
                  </a:lnTo>
                  <a:lnTo>
                    <a:pt x="282" y="67"/>
                  </a:lnTo>
                  <a:lnTo>
                    <a:pt x="285" y="65"/>
                  </a:lnTo>
                  <a:lnTo>
                    <a:pt x="287" y="65"/>
                  </a:lnTo>
                  <a:lnTo>
                    <a:pt x="287" y="63"/>
                  </a:lnTo>
                  <a:lnTo>
                    <a:pt x="289" y="63"/>
                  </a:lnTo>
                  <a:lnTo>
                    <a:pt x="289" y="61"/>
                  </a:lnTo>
                  <a:lnTo>
                    <a:pt x="289" y="59"/>
                  </a:lnTo>
                  <a:lnTo>
                    <a:pt x="291" y="59"/>
                  </a:lnTo>
                  <a:lnTo>
                    <a:pt x="291" y="59"/>
                  </a:lnTo>
                  <a:lnTo>
                    <a:pt x="291" y="57"/>
                  </a:lnTo>
                  <a:lnTo>
                    <a:pt x="293" y="57"/>
                  </a:lnTo>
                  <a:lnTo>
                    <a:pt x="293" y="55"/>
                  </a:lnTo>
                  <a:lnTo>
                    <a:pt x="291" y="55"/>
                  </a:lnTo>
                  <a:lnTo>
                    <a:pt x="291" y="55"/>
                  </a:lnTo>
                  <a:lnTo>
                    <a:pt x="291" y="55"/>
                  </a:lnTo>
                  <a:lnTo>
                    <a:pt x="289" y="55"/>
                  </a:lnTo>
                  <a:lnTo>
                    <a:pt x="289" y="55"/>
                  </a:lnTo>
                  <a:lnTo>
                    <a:pt x="287" y="57"/>
                  </a:lnTo>
                  <a:lnTo>
                    <a:pt x="285" y="57"/>
                  </a:lnTo>
                  <a:lnTo>
                    <a:pt x="285" y="59"/>
                  </a:lnTo>
                  <a:lnTo>
                    <a:pt x="285" y="59"/>
                  </a:lnTo>
                  <a:lnTo>
                    <a:pt x="282" y="59"/>
                  </a:lnTo>
                  <a:lnTo>
                    <a:pt x="282" y="57"/>
                  </a:lnTo>
                  <a:lnTo>
                    <a:pt x="282" y="57"/>
                  </a:lnTo>
                  <a:lnTo>
                    <a:pt x="276" y="48"/>
                  </a:lnTo>
                  <a:lnTo>
                    <a:pt x="272" y="44"/>
                  </a:lnTo>
                  <a:lnTo>
                    <a:pt x="266" y="42"/>
                  </a:lnTo>
                  <a:lnTo>
                    <a:pt x="266" y="40"/>
                  </a:lnTo>
                  <a:lnTo>
                    <a:pt x="264" y="38"/>
                  </a:lnTo>
                  <a:lnTo>
                    <a:pt x="262" y="38"/>
                  </a:lnTo>
                  <a:lnTo>
                    <a:pt x="260" y="38"/>
                  </a:lnTo>
                  <a:lnTo>
                    <a:pt x="260" y="38"/>
                  </a:lnTo>
                  <a:lnTo>
                    <a:pt x="257" y="40"/>
                  </a:lnTo>
                  <a:lnTo>
                    <a:pt x="257" y="40"/>
                  </a:lnTo>
                  <a:lnTo>
                    <a:pt x="255" y="42"/>
                  </a:lnTo>
                  <a:lnTo>
                    <a:pt x="249" y="42"/>
                  </a:lnTo>
                  <a:lnTo>
                    <a:pt x="245" y="44"/>
                  </a:lnTo>
                  <a:lnTo>
                    <a:pt x="243" y="44"/>
                  </a:lnTo>
                  <a:lnTo>
                    <a:pt x="243" y="46"/>
                  </a:lnTo>
                  <a:lnTo>
                    <a:pt x="241" y="46"/>
                  </a:lnTo>
                  <a:lnTo>
                    <a:pt x="241" y="46"/>
                  </a:lnTo>
                  <a:lnTo>
                    <a:pt x="241" y="46"/>
                  </a:lnTo>
                  <a:lnTo>
                    <a:pt x="241" y="44"/>
                  </a:lnTo>
                  <a:lnTo>
                    <a:pt x="241" y="38"/>
                  </a:lnTo>
                  <a:lnTo>
                    <a:pt x="241" y="36"/>
                  </a:lnTo>
                  <a:lnTo>
                    <a:pt x="241" y="36"/>
                  </a:lnTo>
                  <a:lnTo>
                    <a:pt x="241" y="34"/>
                  </a:lnTo>
                  <a:lnTo>
                    <a:pt x="239" y="32"/>
                  </a:lnTo>
                  <a:lnTo>
                    <a:pt x="241" y="32"/>
                  </a:lnTo>
                  <a:lnTo>
                    <a:pt x="241" y="27"/>
                  </a:lnTo>
                  <a:lnTo>
                    <a:pt x="243" y="23"/>
                  </a:lnTo>
                  <a:lnTo>
                    <a:pt x="245" y="21"/>
                  </a:lnTo>
                  <a:lnTo>
                    <a:pt x="245" y="19"/>
                  </a:lnTo>
                  <a:lnTo>
                    <a:pt x="245" y="17"/>
                  </a:lnTo>
                  <a:lnTo>
                    <a:pt x="243" y="17"/>
                  </a:lnTo>
                  <a:lnTo>
                    <a:pt x="241" y="17"/>
                  </a:lnTo>
                  <a:lnTo>
                    <a:pt x="241" y="15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1" y="13"/>
                  </a:lnTo>
                  <a:lnTo>
                    <a:pt x="241" y="13"/>
                  </a:lnTo>
                  <a:lnTo>
                    <a:pt x="249" y="4"/>
                  </a:lnTo>
                  <a:lnTo>
                    <a:pt x="251" y="2"/>
                  </a:lnTo>
                  <a:lnTo>
                    <a:pt x="249" y="2"/>
                  </a:lnTo>
                  <a:lnTo>
                    <a:pt x="249" y="2"/>
                  </a:lnTo>
                  <a:lnTo>
                    <a:pt x="249" y="2"/>
                  </a:lnTo>
                  <a:lnTo>
                    <a:pt x="239" y="0"/>
                  </a:lnTo>
                  <a:lnTo>
                    <a:pt x="239" y="2"/>
                  </a:lnTo>
                  <a:lnTo>
                    <a:pt x="234" y="2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24" y="4"/>
                  </a:lnTo>
                  <a:lnTo>
                    <a:pt x="218" y="7"/>
                  </a:lnTo>
                  <a:lnTo>
                    <a:pt x="216" y="7"/>
                  </a:lnTo>
                  <a:lnTo>
                    <a:pt x="214" y="7"/>
                  </a:lnTo>
                  <a:lnTo>
                    <a:pt x="211" y="7"/>
                  </a:lnTo>
                  <a:lnTo>
                    <a:pt x="211" y="4"/>
                  </a:lnTo>
                  <a:lnTo>
                    <a:pt x="207" y="2"/>
                  </a:lnTo>
                  <a:lnTo>
                    <a:pt x="205" y="0"/>
                  </a:lnTo>
                  <a:lnTo>
                    <a:pt x="203" y="0"/>
                  </a:lnTo>
                  <a:lnTo>
                    <a:pt x="201" y="2"/>
                  </a:lnTo>
                  <a:lnTo>
                    <a:pt x="197" y="7"/>
                  </a:lnTo>
                  <a:lnTo>
                    <a:pt x="197" y="7"/>
                  </a:lnTo>
                  <a:lnTo>
                    <a:pt x="197" y="9"/>
                  </a:lnTo>
                  <a:lnTo>
                    <a:pt x="197" y="11"/>
                  </a:lnTo>
                  <a:lnTo>
                    <a:pt x="195" y="13"/>
                  </a:lnTo>
                  <a:lnTo>
                    <a:pt x="195" y="15"/>
                  </a:lnTo>
                  <a:lnTo>
                    <a:pt x="193" y="17"/>
                  </a:lnTo>
                  <a:lnTo>
                    <a:pt x="193" y="17"/>
                  </a:lnTo>
                  <a:lnTo>
                    <a:pt x="191" y="19"/>
                  </a:lnTo>
                  <a:lnTo>
                    <a:pt x="188" y="19"/>
                  </a:lnTo>
                  <a:lnTo>
                    <a:pt x="186" y="19"/>
                  </a:lnTo>
                  <a:lnTo>
                    <a:pt x="186" y="17"/>
                  </a:lnTo>
                  <a:lnTo>
                    <a:pt x="186" y="17"/>
                  </a:lnTo>
                  <a:lnTo>
                    <a:pt x="186" y="15"/>
                  </a:lnTo>
                  <a:lnTo>
                    <a:pt x="186" y="15"/>
                  </a:lnTo>
                  <a:lnTo>
                    <a:pt x="186" y="13"/>
                  </a:lnTo>
                  <a:lnTo>
                    <a:pt x="186" y="11"/>
                  </a:lnTo>
                  <a:lnTo>
                    <a:pt x="186" y="11"/>
                  </a:lnTo>
                  <a:lnTo>
                    <a:pt x="186" y="9"/>
                  </a:lnTo>
                  <a:lnTo>
                    <a:pt x="186" y="9"/>
                  </a:lnTo>
                  <a:lnTo>
                    <a:pt x="184" y="7"/>
                  </a:lnTo>
                  <a:lnTo>
                    <a:pt x="182" y="7"/>
                  </a:lnTo>
                  <a:lnTo>
                    <a:pt x="182" y="7"/>
                  </a:lnTo>
                  <a:lnTo>
                    <a:pt x="180" y="9"/>
                  </a:lnTo>
                  <a:lnTo>
                    <a:pt x="180" y="11"/>
                  </a:lnTo>
                  <a:lnTo>
                    <a:pt x="180" y="11"/>
                  </a:lnTo>
                  <a:lnTo>
                    <a:pt x="178" y="13"/>
                  </a:lnTo>
                  <a:lnTo>
                    <a:pt x="176" y="15"/>
                  </a:lnTo>
                  <a:lnTo>
                    <a:pt x="174" y="17"/>
                  </a:lnTo>
                  <a:lnTo>
                    <a:pt x="172" y="21"/>
                  </a:lnTo>
                  <a:lnTo>
                    <a:pt x="172" y="21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25"/>
                  </a:lnTo>
                  <a:lnTo>
                    <a:pt x="172" y="23"/>
                  </a:lnTo>
                  <a:lnTo>
                    <a:pt x="172" y="23"/>
                  </a:lnTo>
                  <a:lnTo>
                    <a:pt x="176" y="21"/>
                  </a:lnTo>
                  <a:lnTo>
                    <a:pt x="176" y="21"/>
                  </a:lnTo>
                  <a:lnTo>
                    <a:pt x="176" y="23"/>
                  </a:lnTo>
                  <a:lnTo>
                    <a:pt x="176" y="23"/>
                  </a:lnTo>
                  <a:lnTo>
                    <a:pt x="170" y="27"/>
                  </a:lnTo>
                  <a:lnTo>
                    <a:pt x="163" y="27"/>
                  </a:lnTo>
                  <a:lnTo>
                    <a:pt x="157" y="29"/>
                  </a:lnTo>
                  <a:lnTo>
                    <a:pt x="157" y="29"/>
                  </a:lnTo>
                  <a:lnTo>
                    <a:pt x="155" y="32"/>
                  </a:lnTo>
                  <a:lnTo>
                    <a:pt x="153" y="34"/>
                  </a:lnTo>
                  <a:lnTo>
                    <a:pt x="149" y="40"/>
                  </a:lnTo>
                  <a:lnTo>
                    <a:pt x="147" y="40"/>
                  </a:lnTo>
                  <a:lnTo>
                    <a:pt x="145" y="42"/>
                  </a:lnTo>
                  <a:lnTo>
                    <a:pt x="145" y="42"/>
                  </a:lnTo>
                  <a:lnTo>
                    <a:pt x="143" y="40"/>
                  </a:lnTo>
                  <a:lnTo>
                    <a:pt x="143" y="38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9"/>
                  </a:lnTo>
                  <a:lnTo>
                    <a:pt x="143" y="27"/>
                  </a:lnTo>
                  <a:lnTo>
                    <a:pt x="143" y="25"/>
                  </a:lnTo>
                  <a:lnTo>
                    <a:pt x="140" y="25"/>
                  </a:lnTo>
                  <a:lnTo>
                    <a:pt x="132" y="29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4" y="27"/>
                  </a:lnTo>
                  <a:lnTo>
                    <a:pt x="124" y="25"/>
                  </a:lnTo>
                  <a:lnTo>
                    <a:pt x="126" y="23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22" y="21"/>
                  </a:lnTo>
                  <a:lnTo>
                    <a:pt x="122" y="21"/>
                  </a:lnTo>
                  <a:lnTo>
                    <a:pt x="120" y="19"/>
                  </a:lnTo>
                  <a:lnTo>
                    <a:pt x="120" y="19"/>
                  </a:lnTo>
                  <a:lnTo>
                    <a:pt x="120" y="17"/>
                  </a:lnTo>
                  <a:lnTo>
                    <a:pt x="117" y="17"/>
                  </a:lnTo>
                  <a:lnTo>
                    <a:pt x="113" y="17"/>
                  </a:lnTo>
                  <a:lnTo>
                    <a:pt x="111" y="17"/>
                  </a:lnTo>
                  <a:lnTo>
                    <a:pt x="109" y="17"/>
                  </a:lnTo>
                  <a:lnTo>
                    <a:pt x="105" y="17"/>
                  </a:lnTo>
                  <a:lnTo>
                    <a:pt x="103" y="17"/>
                  </a:lnTo>
                  <a:lnTo>
                    <a:pt x="101" y="19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9" y="17"/>
                  </a:lnTo>
                  <a:lnTo>
                    <a:pt x="99" y="15"/>
                  </a:lnTo>
                  <a:lnTo>
                    <a:pt x="97" y="15"/>
                  </a:lnTo>
                  <a:lnTo>
                    <a:pt x="97" y="15"/>
                  </a:lnTo>
                  <a:lnTo>
                    <a:pt x="90" y="17"/>
                  </a:lnTo>
                  <a:lnTo>
                    <a:pt x="88" y="17"/>
                  </a:lnTo>
                  <a:lnTo>
                    <a:pt x="86" y="19"/>
                  </a:lnTo>
                  <a:lnTo>
                    <a:pt x="84" y="19"/>
                  </a:lnTo>
                  <a:lnTo>
                    <a:pt x="84" y="17"/>
                  </a:lnTo>
                  <a:lnTo>
                    <a:pt x="84" y="17"/>
                  </a:lnTo>
                  <a:lnTo>
                    <a:pt x="84" y="17"/>
                  </a:lnTo>
                  <a:lnTo>
                    <a:pt x="84" y="15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76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4" y="19"/>
                  </a:lnTo>
                  <a:lnTo>
                    <a:pt x="76" y="19"/>
                  </a:lnTo>
                  <a:lnTo>
                    <a:pt x="76" y="17"/>
                  </a:lnTo>
                  <a:lnTo>
                    <a:pt x="76" y="15"/>
                  </a:lnTo>
                  <a:lnTo>
                    <a:pt x="76" y="15"/>
                  </a:lnTo>
                  <a:lnTo>
                    <a:pt x="76" y="13"/>
                  </a:lnTo>
                  <a:lnTo>
                    <a:pt x="74" y="11"/>
                  </a:lnTo>
                  <a:lnTo>
                    <a:pt x="71" y="11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67" y="11"/>
                  </a:lnTo>
                  <a:lnTo>
                    <a:pt x="65" y="11"/>
                  </a:lnTo>
                  <a:lnTo>
                    <a:pt x="61" y="9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7" y="11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1" y="13"/>
                  </a:lnTo>
                  <a:lnTo>
                    <a:pt x="49" y="15"/>
                  </a:lnTo>
                  <a:lnTo>
                    <a:pt x="42" y="15"/>
                  </a:lnTo>
                  <a:lnTo>
                    <a:pt x="34" y="15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0" y="19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5" y="50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9" y="55"/>
                  </a:lnTo>
                  <a:lnTo>
                    <a:pt x="21" y="55"/>
                  </a:lnTo>
                  <a:lnTo>
                    <a:pt x="21" y="55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7" y="61"/>
                  </a:lnTo>
                  <a:lnTo>
                    <a:pt x="15" y="61"/>
                  </a:lnTo>
                  <a:lnTo>
                    <a:pt x="13" y="61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11" y="65"/>
                  </a:lnTo>
                  <a:lnTo>
                    <a:pt x="11" y="67"/>
                  </a:lnTo>
                  <a:lnTo>
                    <a:pt x="9" y="69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5" y="73"/>
                  </a:lnTo>
                  <a:lnTo>
                    <a:pt x="0" y="73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3" y="92"/>
                  </a:lnTo>
                  <a:lnTo>
                    <a:pt x="5" y="92"/>
                  </a:lnTo>
                  <a:lnTo>
                    <a:pt x="7" y="90"/>
                  </a:lnTo>
                  <a:lnTo>
                    <a:pt x="11" y="90"/>
                  </a:lnTo>
                  <a:lnTo>
                    <a:pt x="34" y="100"/>
                  </a:lnTo>
                  <a:lnTo>
                    <a:pt x="49" y="103"/>
                  </a:lnTo>
                  <a:lnTo>
                    <a:pt x="57" y="107"/>
                  </a:lnTo>
                  <a:lnTo>
                    <a:pt x="61" y="107"/>
                  </a:lnTo>
                  <a:lnTo>
                    <a:pt x="71" y="105"/>
                  </a:lnTo>
                  <a:lnTo>
                    <a:pt x="80" y="105"/>
                  </a:lnTo>
                  <a:lnTo>
                    <a:pt x="84" y="105"/>
                  </a:lnTo>
                  <a:lnTo>
                    <a:pt x="84" y="105"/>
                  </a:lnTo>
                  <a:lnTo>
                    <a:pt x="86" y="105"/>
                  </a:lnTo>
                  <a:lnTo>
                    <a:pt x="88" y="105"/>
                  </a:lnTo>
                  <a:lnTo>
                    <a:pt x="92" y="107"/>
                  </a:lnTo>
                  <a:lnTo>
                    <a:pt x="92" y="107"/>
                  </a:lnTo>
                  <a:lnTo>
                    <a:pt x="94" y="105"/>
                  </a:lnTo>
                  <a:lnTo>
                    <a:pt x="94" y="105"/>
                  </a:lnTo>
                  <a:lnTo>
                    <a:pt x="94" y="105"/>
                  </a:lnTo>
                  <a:lnTo>
                    <a:pt x="97" y="105"/>
                  </a:lnTo>
                  <a:lnTo>
                    <a:pt x="99" y="105"/>
                  </a:lnTo>
                  <a:lnTo>
                    <a:pt x="99" y="107"/>
                  </a:lnTo>
                  <a:lnTo>
                    <a:pt x="101" y="107"/>
                  </a:lnTo>
                  <a:lnTo>
                    <a:pt x="103" y="107"/>
                  </a:lnTo>
                  <a:lnTo>
                    <a:pt x="115" y="105"/>
                  </a:lnTo>
                  <a:lnTo>
                    <a:pt x="115" y="105"/>
                  </a:lnTo>
                  <a:lnTo>
                    <a:pt x="120" y="105"/>
                  </a:lnTo>
                  <a:lnTo>
                    <a:pt x="136" y="103"/>
                  </a:lnTo>
                  <a:lnTo>
                    <a:pt x="140" y="103"/>
                  </a:lnTo>
                  <a:lnTo>
                    <a:pt x="143" y="103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51" y="103"/>
                  </a:lnTo>
                  <a:lnTo>
                    <a:pt x="165" y="107"/>
                  </a:lnTo>
                  <a:lnTo>
                    <a:pt x="170" y="109"/>
                  </a:lnTo>
                  <a:lnTo>
                    <a:pt x="170" y="109"/>
                  </a:lnTo>
                  <a:lnTo>
                    <a:pt x="172" y="107"/>
                  </a:lnTo>
                  <a:lnTo>
                    <a:pt x="174" y="107"/>
                  </a:lnTo>
                  <a:lnTo>
                    <a:pt x="174" y="107"/>
                  </a:lnTo>
                  <a:lnTo>
                    <a:pt x="176" y="105"/>
                  </a:lnTo>
                  <a:lnTo>
                    <a:pt x="178" y="105"/>
                  </a:lnTo>
                  <a:lnTo>
                    <a:pt x="178" y="105"/>
                  </a:lnTo>
                  <a:lnTo>
                    <a:pt x="180" y="107"/>
                  </a:lnTo>
                  <a:lnTo>
                    <a:pt x="180" y="107"/>
                  </a:lnTo>
                  <a:lnTo>
                    <a:pt x="182" y="109"/>
                  </a:lnTo>
                  <a:lnTo>
                    <a:pt x="184" y="109"/>
                  </a:lnTo>
                  <a:lnTo>
                    <a:pt x="186" y="109"/>
                  </a:lnTo>
                  <a:lnTo>
                    <a:pt x="188" y="109"/>
                  </a:lnTo>
                  <a:lnTo>
                    <a:pt x="191" y="109"/>
                  </a:lnTo>
                  <a:lnTo>
                    <a:pt x="191" y="107"/>
                  </a:lnTo>
                  <a:lnTo>
                    <a:pt x="191" y="107"/>
                  </a:lnTo>
                  <a:lnTo>
                    <a:pt x="193" y="107"/>
                  </a:lnTo>
                  <a:lnTo>
                    <a:pt x="193" y="107"/>
                  </a:lnTo>
                  <a:lnTo>
                    <a:pt x="195" y="107"/>
                  </a:lnTo>
                  <a:lnTo>
                    <a:pt x="195" y="105"/>
                  </a:lnTo>
                  <a:lnTo>
                    <a:pt x="195" y="105"/>
                  </a:lnTo>
                  <a:lnTo>
                    <a:pt x="197" y="105"/>
                  </a:lnTo>
                  <a:lnTo>
                    <a:pt x="201" y="105"/>
                  </a:lnTo>
                  <a:lnTo>
                    <a:pt x="214" y="103"/>
                  </a:lnTo>
                  <a:lnTo>
                    <a:pt x="218" y="105"/>
                  </a:lnTo>
                  <a:lnTo>
                    <a:pt x="220" y="103"/>
                  </a:lnTo>
                  <a:lnTo>
                    <a:pt x="224" y="103"/>
                  </a:lnTo>
                  <a:lnTo>
                    <a:pt x="226" y="103"/>
                  </a:lnTo>
                  <a:lnTo>
                    <a:pt x="230" y="105"/>
                  </a:lnTo>
                  <a:lnTo>
                    <a:pt x="232" y="105"/>
                  </a:lnTo>
                  <a:lnTo>
                    <a:pt x="232" y="105"/>
                  </a:lnTo>
                  <a:lnTo>
                    <a:pt x="234" y="107"/>
                  </a:lnTo>
                  <a:lnTo>
                    <a:pt x="234" y="107"/>
                  </a:lnTo>
                  <a:lnTo>
                    <a:pt x="234" y="109"/>
                  </a:lnTo>
                  <a:lnTo>
                    <a:pt x="237" y="109"/>
                  </a:lnTo>
                  <a:lnTo>
                    <a:pt x="239" y="109"/>
                  </a:lnTo>
                  <a:lnTo>
                    <a:pt x="239" y="109"/>
                  </a:lnTo>
                  <a:lnTo>
                    <a:pt x="239" y="109"/>
                  </a:lnTo>
                  <a:lnTo>
                    <a:pt x="241" y="109"/>
                  </a:lnTo>
                  <a:lnTo>
                    <a:pt x="241" y="109"/>
                  </a:lnTo>
                  <a:lnTo>
                    <a:pt x="243" y="111"/>
                  </a:lnTo>
                  <a:lnTo>
                    <a:pt x="245" y="113"/>
                  </a:lnTo>
                  <a:lnTo>
                    <a:pt x="245" y="113"/>
                  </a:lnTo>
                  <a:lnTo>
                    <a:pt x="247" y="113"/>
                  </a:lnTo>
                  <a:lnTo>
                    <a:pt x="249" y="115"/>
                  </a:lnTo>
                  <a:lnTo>
                    <a:pt x="253" y="115"/>
                  </a:lnTo>
                  <a:lnTo>
                    <a:pt x="255" y="115"/>
                  </a:lnTo>
                  <a:lnTo>
                    <a:pt x="255" y="117"/>
                  </a:lnTo>
                  <a:lnTo>
                    <a:pt x="260" y="119"/>
                  </a:lnTo>
                  <a:lnTo>
                    <a:pt x="262" y="121"/>
                  </a:lnTo>
                  <a:lnTo>
                    <a:pt x="262" y="123"/>
                  </a:lnTo>
                  <a:lnTo>
                    <a:pt x="264" y="119"/>
                  </a:lnTo>
                  <a:lnTo>
                    <a:pt x="268" y="115"/>
                  </a:lnTo>
                  <a:lnTo>
                    <a:pt x="272" y="113"/>
                  </a:lnTo>
                  <a:lnTo>
                    <a:pt x="274" y="111"/>
                  </a:lnTo>
                  <a:lnTo>
                    <a:pt x="276" y="109"/>
                  </a:lnTo>
                  <a:lnTo>
                    <a:pt x="276" y="109"/>
                  </a:lnTo>
                  <a:lnTo>
                    <a:pt x="278" y="109"/>
                  </a:lnTo>
                  <a:lnTo>
                    <a:pt x="278" y="109"/>
                  </a:lnTo>
                  <a:lnTo>
                    <a:pt x="280" y="109"/>
                  </a:lnTo>
                  <a:lnTo>
                    <a:pt x="280" y="107"/>
                  </a:lnTo>
                  <a:lnTo>
                    <a:pt x="280" y="107"/>
                  </a:lnTo>
                  <a:lnTo>
                    <a:pt x="280" y="107"/>
                  </a:lnTo>
                  <a:lnTo>
                    <a:pt x="282" y="107"/>
                  </a:lnTo>
                  <a:lnTo>
                    <a:pt x="285" y="107"/>
                  </a:lnTo>
                  <a:lnTo>
                    <a:pt x="287" y="107"/>
                  </a:lnTo>
                  <a:lnTo>
                    <a:pt x="289" y="107"/>
                  </a:lnTo>
                  <a:lnTo>
                    <a:pt x="291" y="103"/>
                  </a:lnTo>
                  <a:lnTo>
                    <a:pt x="303" y="98"/>
                  </a:lnTo>
                  <a:lnTo>
                    <a:pt x="305" y="96"/>
                  </a:lnTo>
                  <a:lnTo>
                    <a:pt x="305" y="96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DCF5FE46-5A41-48DF-990D-5688CD3C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8063" y="3131623"/>
              <a:ext cx="279400" cy="325438"/>
            </a:xfrm>
            <a:custGeom>
              <a:avLst/>
              <a:gdLst>
                <a:gd name="T0" fmla="*/ 159 w 176"/>
                <a:gd name="T1" fmla="*/ 54 h 205"/>
                <a:gd name="T2" fmla="*/ 165 w 176"/>
                <a:gd name="T3" fmla="*/ 27 h 205"/>
                <a:gd name="T4" fmla="*/ 159 w 176"/>
                <a:gd name="T5" fmla="*/ 13 h 205"/>
                <a:gd name="T6" fmla="*/ 161 w 176"/>
                <a:gd name="T7" fmla="*/ 0 h 205"/>
                <a:gd name="T8" fmla="*/ 146 w 176"/>
                <a:gd name="T9" fmla="*/ 13 h 205"/>
                <a:gd name="T10" fmla="*/ 126 w 176"/>
                <a:gd name="T11" fmla="*/ 21 h 205"/>
                <a:gd name="T12" fmla="*/ 121 w 176"/>
                <a:gd name="T13" fmla="*/ 19 h 205"/>
                <a:gd name="T14" fmla="*/ 111 w 176"/>
                <a:gd name="T15" fmla="*/ 19 h 205"/>
                <a:gd name="T16" fmla="*/ 100 w 176"/>
                <a:gd name="T17" fmla="*/ 15 h 205"/>
                <a:gd name="T18" fmla="*/ 80 w 176"/>
                <a:gd name="T19" fmla="*/ 19 h 205"/>
                <a:gd name="T20" fmla="*/ 80 w 176"/>
                <a:gd name="T21" fmla="*/ 21 h 205"/>
                <a:gd name="T22" fmla="*/ 84 w 176"/>
                <a:gd name="T23" fmla="*/ 25 h 205"/>
                <a:gd name="T24" fmla="*/ 71 w 176"/>
                <a:gd name="T25" fmla="*/ 42 h 205"/>
                <a:gd name="T26" fmla="*/ 61 w 176"/>
                <a:gd name="T27" fmla="*/ 52 h 205"/>
                <a:gd name="T28" fmla="*/ 54 w 176"/>
                <a:gd name="T29" fmla="*/ 48 h 205"/>
                <a:gd name="T30" fmla="*/ 50 w 176"/>
                <a:gd name="T31" fmla="*/ 46 h 205"/>
                <a:gd name="T32" fmla="*/ 48 w 176"/>
                <a:gd name="T33" fmla="*/ 44 h 205"/>
                <a:gd name="T34" fmla="*/ 36 w 176"/>
                <a:gd name="T35" fmla="*/ 65 h 205"/>
                <a:gd name="T36" fmla="*/ 32 w 176"/>
                <a:gd name="T37" fmla="*/ 71 h 205"/>
                <a:gd name="T38" fmla="*/ 29 w 176"/>
                <a:gd name="T39" fmla="*/ 75 h 205"/>
                <a:gd name="T40" fmla="*/ 27 w 176"/>
                <a:gd name="T41" fmla="*/ 82 h 205"/>
                <a:gd name="T42" fmla="*/ 27 w 176"/>
                <a:gd name="T43" fmla="*/ 86 h 205"/>
                <a:gd name="T44" fmla="*/ 23 w 176"/>
                <a:gd name="T45" fmla="*/ 98 h 205"/>
                <a:gd name="T46" fmla="*/ 17 w 176"/>
                <a:gd name="T47" fmla="*/ 96 h 205"/>
                <a:gd name="T48" fmla="*/ 15 w 176"/>
                <a:gd name="T49" fmla="*/ 98 h 205"/>
                <a:gd name="T50" fmla="*/ 11 w 176"/>
                <a:gd name="T51" fmla="*/ 109 h 205"/>
                <a:gd name="T52" fmla="*/ 13 w 176"/>
                <a:gd name="T53" fmla="*/ 115 h 205"/>
                <a:gd name="T54" fmla="*/ 9 w 176"/>
                <a:gd name="T55" fmla="*/ 125 h 205"/>
                <a:gd name="T56" fmla="*/ 4 w 176"/>
                <a:gd name="T57" fmla="*/ 144 h 205"/>
                <a:gd name="T58" fmla="*/ 4 w 176"/>
                <a:gd name="T59" fmla="*/ 155 h 205"/>
                <a:gd name="T60" fmla="*/ 2 w 176"/>
                <a:gd name="T61" fmla="*/ 165 h 205"/>
                <a:gd name="T62" fmla="*/ 2 w 176"/>
                <a:gd name="T63" fmla="*/ 174 h 205"/>
                <a:gd name="T64" fmla="*/ 0 w 176"/>
                <a:gd name="T65" fmla="*/ 178 h 205"/>
                <a:gd name="T66" fmla="*/ 13 w 176"/>
                <a:gd name="T67" fmla="*/ 182 h 205"/>
                <a:gd name="T68" fmla="*/ 17 w 176"/>
                <a:gd name="T69" fmla="*/ 182 h 205"/>
                <a:gd name="T70" fmla="*/ 19 w 176"/>
                <a:gd name="T71" fmla="*/ 184 h 205"/>
                <a:gd name="T72" fmla="*/ 25 w 176"/>
                <a:gd name="T73" fmla="*/ 182 h 205"/>
                <a:gd name="T74" fmla="*/ 27 w 176"/>
                <a:gd name="T75" fmla="*/ 184 h 205"/>
                <a:gd name="T76" fmla="*/ 32 w 176"/>
                <a:gd name="T77" fmla="*/ 184 h 205"/>
                <a:gd name="T78" fmla="*/ 38 w 176"/>
                <a:gd name="T79" fmla="*/ 178 h 205"/>
                <a:gd name="T80" fmla="*/ 48 w 176"/>
                <a:gd name="T81" fmla="*/ 192 h 205"/>
                <a:gd name="T82" fmla="*/ 59 w 176"/>
                <a:gd name="T83" fmla="*/ 190 h 205"/>
                <a:gd name="T84" fmla="*/ 61 w 176"/>
                <a:gd name="T85" fmla="*/ 190 h 205"/>
                <a:gd name="T86" fmla="*/ 82 w 176"/>
                <a:gd name="T87" fmla="*/ 194 h 205"/>
                <a:gd name="T88" fmla="*/ 103 w 176"/>
                <a:gd name="T89" fmla="*/ 199 h 205"/>
                <a:gd name="T90" fmla="*/ 117 w 176"/>
                <a:gd name="T91" fmla="*/ 205 h 205"/>
                <a:gd name="T92" fmla="*/ 123 w 176"/>
                <a:gd name="T93" fmla="*/ 188 h 205"/>
                <a:gd name="T94" fmla="*/ 126 w 176"/>
                <a:gd name="T95" fmla="*/ 176 h 205"/>
                <a:gd name="T96" fmla="*/ 134 w 176"/>
                <a:gd name="T97" fmla="*/ 151 h 205"/>
                <a:gd name="T98" fmla="*/ 138 w 176"/>
                <a:gd name="T99" fmla="*/ 144 h 205"/>
                <a:gd name="T100" fmla="*/ 144 w 176"/>
                <a:gd name="T101" fmla="*/ 134 h 205"/>
                <a:gd name="T102" fmla="*/ 155 w 176"/>
                <a:gd name="T103" fmla="*/ 111 h 205"/>
                <a:gd name="T104" fmla="*/ 163 w 176"/>
                <a:gd name="T105" fmla="*/ 107 h 205"/>
                <a:gd name="T106" fmla="*/ 169 w 176"/>
                <a:gd name="T107" fmla="*/ 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205">
                  <a:moveTo>
                    <a:pt x="176" y="65"/>
                  </a:moveTo>
                  <a:lnTo>
                    <a:pt x="174" y="61"/>
                  </a:lnTo>
                  <a:lnTo>
                    <a:pt x="169" y="61"/>
                  </a:lnTo>
                  <a:lnTo>
                    <a:pt x="165" y="59"/>
                  </a:lnTo>
                  <a:lnTo>
                    <a:pt x="161" y="59"/>
                  </a:lnTo>
                  <a:lnTo>
                    <a:pt x="159" y="54"/>
                  </a:lnTo>
                  <a:lnTo>
                    <a:pt x="159" y="50"/>
                  </a:lnTo>
                  <a:lnTo>
                    <a:pt x="165" y="34"/>
                  </a:lnTo>
                  <a:lnTo>
                    <a:pt x="167" y="29"/>
                  </a:lnTo>
                  <a:lnTo>
                    <a:pt x="169" y="27"/>
                  </a:lnTo>
                  <a:lnTo>
                    <a:pt x="169" y="27"/>
                  </a:lnTo>
                  <a:lnTo>
                    <a:pt x="165" y="27"/>
                  </a:lnTo>
                  <a:lnTo>
                    <a:pt x="163" y="25"/>
                  </a:lnTo>
                  <a:lnTo>
                    <a:pt x="159" y="23"/>
                  </a:lnTo>
                  <a:lnTo>
                    <a:pt x="159" y="21"/>
                  </a:lnTo>
                  <a:lnTo>
                    <a:pt x="157" y="19"/>
                  </a:lnTo>
                  <a:lnTo>
                    <a:pt x="157" y="19"/>
                  </a:lnTo>
                  <a:lnTo>
                    <a:pt x="159" y="13"/>
                  </a:lnTo>
                  <a:lnTo>
                    <a:pt x="161" y="11"/>
                  </a:lnTo>
                  <a:lnTo>
                    <a:pt x="161" y="9"/>
                  </a:lnTo>
                  <a:lnTo>
                    <a:pt x="161" y="4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53" y="6"/>
                  </a:lnTo>
                  <a:lnTo>
                    <a:pt x="151" y="9"/>
                  </a:lnTo>
                  <a:lnTo>
                    <a:pt x="146" y="11"/>
                  </a:lnTo>
                  <a:lnTo>
                    <a:pt x="146" y="13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40" y="19"/>
                  </a:lnTo>
                  <a:lnTo>
                    <a:pt x="136" y="19"/>
                  </a:lnTo>
                  <a:lnTo>
                    <a:pt x="130" y="21"/>
                  </a:lnTo>
                  <a:lnTo>
                    <a:pt x="126" y="21"/>
                  </a:lnTo>
                  <a:lnTo>
                    <a:pt x="123" y="21"/>
                  </a:lnTo>
                  <a:lnTo>
                    <a:pt x="121" y="21"/>
                  </a:lnTo>
                  <a:lnTo>
                    <a:pt x="121" y="21"/>
                  </a:lnTo>
                  <a:lnTo>
                    <a:pt x="121" y="21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9" y="19"/>
                  </a:lnTo>
                  <a:lnTo>
                    <a:pt x="115" y="19"/>
                  </a:lnTo>
                  <a:lnTo>
                    <a:pt x="115" y="19"/>
                  </a:lnTo>
                  <a:lnTo>
                    <a:pt x="113" y="19"/>
                  </a:lnTo>
                  <a:lnTo>
                    <a:pt x="111" y="19"/>
                  </a:lnTo>
                  <a:lnTo>
                    <a:pt x="111" y="19"/>
                  </a:lnTo>
                  <a:lnTo>
                    <a:pt x="109" y="17"/>
                  </a:lnTo>
                  <a:lnTo>
                    <a:pt x="107" y="15"/>
                  </a:lnTo>
                  <a:lnTo>
                    <a:pt x="107" y="15"/>
                  </a:lnTo>
                  <a:lnTo>
                    <a:pt x="103" y="15"/>
                  </a:lnTo>
                  <a:lnTo>
                    <a:pt x="100" y="15"/>
                  </a:lnTo>
                  <a:lnTo>
                    <a:pt x="96" y="15"/>
                  </a:lnTo>
                  <a:lnTo>
                    <a:pt x="84" y="17"/>
                  </a:lnTo>
                  <a:lnTo>
                    <a:pt x="82" y="17"/>
                  </a:lnTo>
                  <a:lnTo>
                    <a:pt x="80" y="17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2" y="23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4" y="25"/>
                  </a:lnTo>
                  <a:lnTo>
                    <a:pt x="84" y="25"/>
                  </a:lnTo>
                  <a:lnTo>
                    <a:pt x="84" y="25"/>
                  </a:lnTo>
                  <a:lnTo>
                    <a:pt x="84" y="27"/>
                  </a:lnTo>
                  <a:lnTo>
                    <a:pt x="75" y="36"/>
                  </a:lnTo>
                  <a:lnTo>
                    <a:pt x="73" y="38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71" y="42"/>
                  </a:lnTo>
                  <a:lnTo>
                    <a:pt x="67" y="48"/>
                  </a:lnTo>
                  <a:lnTo>
                    <a:pt x="65" y="52"/>
                  </a:lnTo>
                  <a:lnTo>
                    <a:pt x="65" y="54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1" y="52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9" y="50"/>
                  </a:lnTo>
                  <a:lnTo>
                    <a:pt x="57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44" y="48"/>
                  </a:lnTo>
                  <a:lnTo>
                    <a:pt x="42" y="50"/>
                  </a:lnTo>
                  <a:lnTo>
                    <a:pt x="40" y="57"/>
                  </a:lnTo>
                  <a:lnTo>
                    <a:pt x="38" y="63"/>
                  </a:lnTo>
                  <a:lnTo>
                    <a:pt x="36" y="65"/>
                  </a:lnTo>
                  <a:lnTo>
                    <a:pt x="36" y="67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34" y="71"/>
                  </a:lnTo>
                  <a:lnTo>
                    <a:pt x="32" y="71"/>
                  </a:lnTo>
                  <a:lnTo>
                    <a:pt x="32" y="71"/>
                  </a:lnTo>
                  <a:lnTo>
                    <a:pt x="29" y="71"/>
                  </a:lnTo>
                  <a:lnTo>
                    <a:pt x="29" y="71"/>
                  </a:lnTo>
                  <a:lnTo>
                    <a:pt x="29" y="73"/>
                  </a:lnTo>
                  <a:lnTo>
                    <a:pt x="29" y="73"/>
                  </a:lnTo>
                  <a:lnTo>
                    <a:pt x="29" y="75"/>
                  </a:lnTo>
                  <a:lnTo>
                    <a:pt x="29" y="80"/>
                  </a:lnTo>
                  <a:lnTo>
                    <a:pt x="29" y="80"/>
                  </a:lnTo>
                  <a:lnTo>
                    <a:pt x="29" y="82"/>
                  </a:lnTo>
                  <a:lnTo>
                    <a:pt x="29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27" y="84"/>
                  </a:lnTo>
                  <a:lnTo>
                    <a:pt x="27" y="86"/>
                  </a:lnTo>
                  <a:lnTo>
                    <a:pt x="27" y="86"/>
                  </a:lnTo>
                  <a:lnTo>
                    <a:pt x="27" y="86"/>
                  </a:lnTo>
                  <a:lnTo>
                    <a:pt x="25" y="90"/>
                  </a:lnTo>
                  <a:lnTo>
                    <a:pt x="23" y="94"/>
                  </a:lnTo>
                  <a:lnTo>
                    <a:pt x="23" y="96"/>
                  </a:lnTo>
                  <a:lnTo>
                    <a:pt x="23" y="96"/>
                  </a:lnTo>
                  <a:lnTo>
                    <a:pt x="23" y="98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19" y="98"/>
                  </a:lnTo>
                  <a:lnTo>
                    <a:pt x="19" y="98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17" y="96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15" y="100"/>
                  </a:lnTo>
                  <a:lnTo>
                    <a:pt x="13" y="103"/>
                  </a:lnTo>
                  <a:lnTo>
                    <a:pt x="13" y="107"/>
                  </a:lnTo>
                  <a:lnTo>
                    <a:pt x="13" y="107"/>
                  </a:lnTo>
                  <a:lnTo>
                    <a:pt x="11" y="109"/>
                  </a:lnTo>
                  <a:lnTo>
                    <a:pt x="11" y="109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3" y="115"/>
                  </a:lnTo>
                  <a:lnTo>
                    <a:pt x="11" y="119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11" y="125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6" y="130"/>
                  </a:lnTo>
                  <a:lnTo>
                    <a:pt x="6" y="138"/>
                  </a:lnTo>
                  <a:lnTo>
                    <a:pt x="6" y="142"/>
                  </a:lnTo>
                  <a:lnTo>
                    <a:pt x="2" y="142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4" y="148"/>
                  </a:lnTo>
                  <a:lnTo>
                    <a:pt x="4" y="148"/>
                  </a:lnTo>
                  <a:lnTo>
                    <a:pt x="6" y="151"/>
                  </a:lnTo>
                  <a:lnTo>
                    <a:pt x="6" y="153"/>
                  </a:lnTo>
                  <a:lnTo>
                    <a:pt x="6" y="153"/>
                  </a:lnTo>
                  <a:lnTo>
                    <a:pt x="4" y="155"/>
                  </a:lnTo>
                  <a:lnTo>
                    <a:pt x="4" y="157"/>
                  </a:lnTo>
                  <a:lnTo>
                    <a:pt x="4" y="159"/>
                  </a:lnTo>
                  <a:lnTo>
                    <a:pt x="4" y="159"/>
                  </a:lnTo>
                  <a:lnTo>
                    <a:pt x="4" y="161"/>
                  </a:lnTo>
                  <a:lnTo>
                    <a:pt x="4" y="163"/>
                  </a:lnTo>
                  <a:lnTo>
                    <a:pt x="2" y="165"/>
                  </a:lnTo>
                  <a:lnTo>
                    <a:pt x="2" y="165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71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2" y="178"/>
                  </a:lnTo>
                  <a:lnTo>
                    <a:pt x="9" y="180"/>
                  </a:lnTo>
                  <a:lnTo>
                    <a:pt x="11" y="182"/>
                  </a:lnTo>
                  <a:lnTo>
                    <a:pt x="11" y="182"/>
                  </a:lnTo>
                  <a:lnTo>
                    <a:pt x="13" y="182"/>
                  </a:lnTo>
                  <a:lnTo>
                    <a:pt x="13" y="184"/>
                  </a:lnTo>
                  <a:lnTo>
                    <a:pt x="13" y="184"/>
                  </a:lnTo>
                  <a:lnTo>
                    <a:pt x="15" y="184"/>
                  </a:lnTo>
                  <a:lnTo>
                    <a:pt x="15" y="182"/>
                  </a:lnTo>
                  <a:lnTo>
                    <a:pt x="17" y="182"/>
                  </a:lnTo>
                  <a:lnTo>
                    <a:pt x="17" y="182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21" y="184"/>
                  </a:lnTo>
                  <a:lnTo>
                    <a:pt x="21" y="184"/>
                  </a:lnTo>
                  <a:lnTo>
                    <a:pt x="23" y="184"/>
                  </a:lnTo>
                  <a:lnTo>
                    <a:pt x="23" y="182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5" y="182"/>
                  </a:lnTo>
                  <a:lnTo>
                    <a:pt x="25" y="180"/>
                  </a:lnTo>
                  <a:lnTo>
                    <a:pt x="25" y="182"/>
                  </a:lnTo>
                  <a:lnTo>
                    <a:pt x="27" y="182"/>
                  </a:lnTo>
                  <a:lnTo>
                    <a:pt x="27" y="182"/>
                  </a:lnTo>
                  <a:lnTo>
                    <a:pt x="27" y="184"/>
                  </a:lnTo>
                  <a:lnTo>
                    <a:pt x="27" y="184"/>
                  </a:lnTo>
                  <a:lnTo>
                    <a:pt x="27" y="186"/>
                  </a:lnTo>
                  <a:lnTo>
                    <a:pt x="27" y="186"/>
                  </a:lnTo>
                  <a:lnTo>
                    <a:pt x="27" y="186"/>
                  </a:lnTo>
                  <a:lnTo>
                    <a:pt x="27" y="186"/>
                  </a:lnTo>
                  <a:lnTo>
                    <a:pt x="32" y="184"/>
                  </a:lnTo>
                  <a:lnTo>
                    <a:pt x="34" y="184"/>
                  </a:lnTo>
                  <a:lnTo>
                    <a:pt x="34" y="184"/>
                  </a:lnTo>
                  <a:lnTo>
                    <a:pt x="34" y="184"/>
                  </a:lnTo>
                  <a:lnTo>
                    <a:pt x="34" y="182"/>
                  </a:lnTo>
                  <a:lnTo>
                    <a:pt x="36" y="180"/>
                  </a:lnTo>
                  <a:lnTo>
                    <a:pt x="38" y="178"/>
                  </a:lnTo>
                  <a:lnTo>
                    <a:pt x="40" y="180"/>
                  </a:lnTo>
                  <a:lnTo>
                    <a:pt x="42" y="184"/>
                  </a:lnTo>
                  <a:lnTo>
                    <a:pt x="44" y="186"/>
                  </a:lnTo>
                  <a:lnTo>
                    <a:pt x="46" y="188"/>
                  </a:lnTo>
                  <a:lnTo>
                    <a:pt x="46" y="190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50" y="192"/>
                  </a:lnTo>
                  <a:lnTo>
                    <a:pt x="52" y="192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9" y="190"/>
                  </a:lnTo>
                  <a:lnTo>
                    <a:pt x="59" y="192"/>
                  </a:lnTo>
                  <a:lnTo>
                    <a:pt x="59" y="192"/>
                  </a:lnTo>
                  <a:lnTo>
                    <a:pt x="61" y="192"/>
                  </a:lnTo>
                  <a:lnTo>
                    <a:pt x="61" y="192"/>
                  </a:lnTo>
                  <a:lnTo>
                    <a:pt x="61" y="190"/>
                  </a:lnTo>
                  <a:lnTo>
                    <a:pt x="61" y="190"/>
                  </a:lnTo>
                  <a:lnTo>
                    <a:pt x="61" y="188"/>
                  </a:lnTo>
                  <a:lnTo>
                    <a:pt x="65" y="188"/>
                  </a:lnTo>
                  <a:lnTo>
                    <a:pt x="69" y="188"/>
                  </a:lnTo>
                  <a:lnTo>
                    <a:pt x="73" y="188"/>
                  </a:lnTo>
                  <a:lnTo>
                    <a:pt x="77" y="188"/>
                  </a:lnTo>
                  <a:lnTo>
                    <a:pt x="82" y="194"/>
                  </a:lnTo>
                  <a:lnTo>
                    <a:pt x="84" y="194"/>
                  </a:lnTo>
                  <a:lnTo>
                    <a:pt x="92" y="194"/>
                  </a:lnTo>
                  <a:lnTo>
                    <a:pt x="94" y="194"/>
                  </a:lnTo>
                  <a:lnTo>
                    <a:pt x="96" y="196"/>
                  </a:lnTo>
                  <a:lnTo>
                    <a:pt x="100" y="196"/>
                  </a:lnTo>
                  <a:lnTo>
                    <a:pt x="103" y="199"/>
                  </a:lnTo>
                  <a:lnTo>
                    <a:pt x="109" y="201"/>
                  </a:lnTo>
                  <a:lnTo>
                    <a:pt x="111" y="203"/>
                  </a:lnTo>
                  <a:lnTo>
                    <a:pt x="111" y="205"/>
                  </a:lnTo>
                  <a:lnTo>
                    <a:pt x="113" y="205"/>
                  </a:lnTo>
                  <a:lnTo>
                    <a:pt x="115" y="205"/>
                  </a:lnTo>
                  <a:lnTo>
                    <a:pt x="117" y="205"/>
                  </a:lnTo>
                  <a:lnTo>
                    <a:pt x="117" y="205"/>
                  </a:lnTo>
                  <a:lnTo>
                    <a:pt x="117" y="203"/>
                  </a:lnTo>
                  <a:lnTo>
                    <a:pt x="117" y="199"/>
                  </a:lnTo>
                  <a:lnTo>
                    <a:pt x="117" y="196"/>
                  </a:lnTo>
                  <a:lnTo>
                    <a:pt x="117" y="194"/>
                  </a:lnTo>
                  <a:lnTo>
                    <a:pt x="123" y="188"/>
                  </a:lnTo>
                  <a:lnTo>
                    <a:pt x="123" y="188"/>
                  </a:lnTo>
                  <a:lnTo>
                    <a:pt x="123" y="184"/>
                  </a:lnTo>
                  <a:lnTo>
                    <a:pt x="123" y="182"/>
                  </a:lnTo>
                  <a:lnTo>
                    <a:pt x="126" y="180"/>
                  </a:lnTo>
                  <a:lnTo>
                    <a:pt x="126" y="180"/>
                  </a:lnTo>
                  <a:lnTo>
                    <a:pt x="126" y="176"/>
                  </a:lnTo>
                  <a:lnTo>
                    <a:pt x="128" y="171"/>
                  </a:lnTo>
                  <a:lnTo>
                    <a:pt x="132" y="159"/>
                  </a:lnTo>
                  <a:lnTo>
                    <a:pt x="132" y="157"/>
                  </a:lnTo>
                  <a:lnTo>
                    <a:pt x="132" y="153"/>
                  </a:lnTo>
                  <a:lnTo>
                    <a:pt x="134" y="151"/>
                  </a:lnTo>
                  <a:lnTo>
                    <a:pt x="134" y="151"/>
                  </a:lnTo>
                  <a:lnTo>
                    <a:pt x="136" y="148"/>
                  </a:lnTo>
                  <a:lnTo>
                    <a:pt x="136" y="148"/>
                  </a:lnTo>
                  <a:lnTo>
                    <a:pt x="136" y="146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8" y="144"/>
                  </a:lnTo>
                  <a:lnTo>
                    <a:pt x="138" y="142"/>
                  </a:lnTo>
                  <a:lnTo>
                    <a:pt x="140" y="142"/>
                  </a:lnTo>
                  <a:lnTo>
                    <a:pt x="140" y="136"/>
                  </a:lnTo>
                  <a:lnTo>
                    <a:pt x="140" y="136"/>
                  </a:lnTo>
                  <a:lnTo>
                    <a:pt x="142" y="134"/>
                  </a:lnTo>
                  <a:lnTo>
                    <a:pt x="144" y="134"/>
                  </a:lnTo>
                  <a:lnTo>
                    <a:pt x="144" y="128"/>
                  </a:lnTo>
                  <a:lnTo>
                    <a:pt x="146" y="125"/>
                  </a:lnTo>
                  <a:lnTo>
                    <a:pt x="146" y="125"/>
                  </a:lnTo>
                  <a:lnTo>
                    <a:pt x="151" y="121"/>
                  </a:lnTo>
                  <a:lnTo>
                    <a:pt x="153" y="119"/>
                  </a:lnTo>
                  <a:lnTo>
                    <a:pt x="155" y="111"/>
                  </a:lnTo>
                  <a:lnTo>
                    <a:pt x="155" y="111"/>
                  </a:lnTo>
                  <a:lnTo>
                    <a:pt x="157" y="109"/>
                  </a:lnTo>
                  <a:lnTo>
                    <a:pt x="159" y="109"/>
                  </a:lnTo>
                  <a:lnTo>
                    <a:pt x="159" y="109"/>
                  </a:lnTo>
                  <a:lnTo>
                    <a:pt x="161" y="109"/>
                  </a:lnTo>
                  <a:lnTo>
                    <a:pt x="163" y="107"/>
                  </a:lnTo>
                  <a:lnTo>
                    <a:pt x="163" y="105"/>
                  </a:lnTo>
                  <a:lnTo>
                    <a:pt x="163" y="103"/>
                  </a:lnTo>
                  <a:lnTo>
                    <a:pt x="163" y="100"/>
                  </a:lnTo>
                  <a:lnTo>
                    <a:pt x="163" y="98"/>
                  </a:lnTo>
                  <a:lnTo>
                    <a:pt x="167" y="92"/>
                  </a:lnTo>
                  <a:lnTo>
                    <a:pt x="169" y="90"/>
                  </a:lnTo>
                  <a:lnTo>
                    <a:pt x="171" y="80"/>
                  </a:lnTo>
                  <a:lnTo>
                    <a:pt x="174" y="77"/>
                  </a:lnTo>
                  <a:lnTo>
                    <a:pt x="176" y="73"/>
                  </a:lnTo>
                  <a:lnTo>
                    <a:pt x="176" y="69"/>
                  </a:lnTo>
                  <a:lnTo>
                    <a:pt x="176" y="65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8775D3A0-5E87-462D-A41B-DB861B352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575" y="3774560"/>
              <a:ext cx="1325563" cy="1087438"/>
            </a:xfrm>
            <a:custGeom>
              <a:avLst/>
              <a:gdLst>
                <a:gd name="T0" fmla="*/ 793 w 835"/>
                <a:gd name="T1" fmla="*/ 245 h 685"/>
                <a:gd name="T2" fmla="*/ 795 w 835"/>
                <a:gd name="T3" fmla="*/ 228 h 685"/>
                <a:gd name="T4" fmla="*/ 806 w 835"/>
                <a:gd name="T5" fmla="*/ 182 h 685"/>
                <a:gd name="T6" fmla="*/ 800 w 835"/>
                <a:gd name="T7" fmla="*/ 149 h 685"/>
                <a:gd name="T8" fmla="*/ 812 w 835"/>
                <a:gd name="T9" fmla="*/ 73 h 685"/>
                <a:gd name="T10" fmla="*/ 762 w 835"/>
                <a:gd name="T11" fmla="*/ 42 h 685"/>
                <a:gd name="T12" fmla="*/ 704 w 835"/>
                <a:gd name="T13" fmla="*/ 53 h 685"/>
                <a:gd name="T14" fmla="*/ 635 w 835"/>
                <a:gd name="T15" fmla="*/ 50 h 685"/>
                <a:gd name="T16" fmla="*/ 582 w 835"/>
                <a:gd name="T17" fmla="*/ 44 h 685"/>
                <a:gd name="T18" fmla="*/ 501 w 835"/>
                <a:gd name="T19" fmla="*/ 69 h 685"/>
                <a:gd name="T20" fmla="*/ 495 w 835"/>
                <a:gd name="T21" fmla="*/ 36 h 685"/>
                <a:gd name="T22" fmla="*/ 424 w 835"/>
                <a:gd name="T23" fmla="*/ 46 h 685"/>
                <a:gd name="T24" fmla="*/ 380 w 835"/>
                <a:gd name="T25" fmla="*/ 101 h 685"/>
                <a:gd name="T26" fmla="*/ 298 w 835"/>
                <a:gd name="T27" fmla="*/ 69 h 685"/>
                <a:gd name="T28" fmla="*/ 202 w 835"/>
                <a:gd name="T29" fmla="*/ 42 h 685"/>
                <a:gd name="T30" fmla="*/ 133 w 835"/>
                <a:gd name="T31" fmla="*/ 15 h 685"/>
                <a:gd name="T32" fmla="*/ 135 w 835"/>
                <a:gd name="T33" fmla="*/ 53 h 685"/>
                <a:gd name="T34" fmla="*/ 142 w 835"/>
                <a:gd name="T35" fmla="*/ 61 h 685"/>
                <a:gd name="T36" fmla="*/ 94 w 835"/>
                <a:gd name="T37" fmla="*/ 90 h 685"/>
                <a:gd name="T38" fmla="*/ 121 w 835"/>
                <a:gd name="T39" fmla="*/ 144 h 685"/>
                <a:gd name="T40" fmla="*/ 73 w 835"/>
                <a:gd name="T41" fmla="*/ 151 h 685"/>
                <a:gd name="T42" fmla="*/ 73 w 835"/>
                <a:gd name="T43" fmla="*/ 197 h 685"/>
                <a:gd name="T44" fmla="*/ 41 w 835"/>
                <a:gd name="T45" fmla="*/ 215 h 685"/>
                <a:gd name="T46" fmla="*/ 2 w 835"/>
                <a:gd name="T47" fmla="*/ 226 h 685"/>
                <a:gd name="T48" fmla="*/ 8 w 835"/>
                <a:gd name="T49" fmla="*/ 270 h 685"/>
                <a:gd name="T50" fmla="*/ 37 w 835"/>
                <a:gd name="T51" fmla="*/ 301 h 685"/>
                <a:gd name="T52" fmla="*/ 16 w 835"/>
                <a:gd name="T53" fmla="*/ 314 h 685"/>
                <a:gd name="T54" fmla="*/ 29 w 835"/>
                <a:gd name="T55" fmla="*/ 316 h 685"/>
                <a:gd name="T56" fmla="*/ 33 w 835"/>
                <a:gd name="T57" fmla="*/ 341 h 685"/>
                <a:gd name="T58" fmla="*/ 35 w 835"/>
                <a:gd name="T59" fmla="*/ 382 h 685"/>
                <a:gd name="T60" fmla="*/ 41 w 835"/>
                <a:gd name="T61" fmla="*/ 414 h 685"/>
                <a:gd name="T62" fmla="*/ 39 w 835"/>
                <a:gd name="T63" fmla="*/ 426 h 685"/>
                <a:gd name="T64" fmla="*/ 48 w 835"/>
                <a:gd name="T65" fmla="*/ 481 h 685"/>
                <a:gd name="T66" fmla="*/ 60 w 835"/>
                <a:gd name="T67" fmla="*/ 539 h 685"/>
                <a:gd name="T68" fmla="*/ 66 w 835"/>
                <a:gd name="T69" fmla="*/ 583 h 685"/>
                <a:gd name="T70" fmla="*/ 77 w 835"/>
                <a:gd name="T71" fmla="*/ 618 h 685"/>
                <a:gd name="T72" fmla="*/ 100 w 835"/>
                <a:gd name="T73" fmla="*/ 664 h 685"/>
                <a:gd name="T74" fmla="*/ 146 w 835"/>
                <a:gd name="T75" fmla="*/ 681 h 685"/>
                <a:gd name="T76" fmla="*/ 177 w 835"/>
                <a:gd name="T77" fmla="*/ 652 h 685"/>
                <a:gd name="T78" fmla="*/ 169 w 835"/>
                <a:gd name="T79" fmla="*/ 616 h 685"/>
                <a:gd name="T80" fmla="*/ 165 w 835"/>
                <a:gd name="T81" fmla="*/ 595 h 685"/>
                <a:gd name="T82" fmla="*/ 171 w 835"/>
                <a:gd name="T83" fmla="*/ 589 h 685"/>
                <a:gd name="T84" fmla="*/ 200 w 835"/>
                <a:gd name="T85" fmla="*/ 583 h 685"/>
                <a:gd name="T86" fmla="*/ 223 w 835"/>
                <a:gd name="T87" fmla="*/ 558 h 685"/>
                <a:gd name="T88" fmla="*/ 263 w 835"/>
                <a:gd name="T89" fmla="*/ 545 h 685"/>
                <a:gd name="T90" fmla="*/ 302 w 835"/>
                <a:gd name="T91" fmla="*/ 533 h 685"/>
                <a:gd name="T92" fmla="*/ 305 w 835"/>
                <a:gd name="T93" fmla="*/ 493 h 685"/>
                <a:gd name="T94" fmla="*/ 355 w 835"/>
                <a:gd name="T95" fmla="*/ 499 h 685"/>
                <a:gd name="T96" fmla="*/ 369 w 835"/>
                <a:gd name="T97" fmla="*/ 476 h 685"/>
                <a:gd name="T98" fmla="*/ 413 w 835"/>
                <a:gd name="T99" fmla="*/ 453 h 685"/>
                <a:gd name="T100" fmla="*/ 449 w 835"/>
                <a:gd name="T101" fmla="*/ 414 h 685"/>
                <a:gd name="T102" fmla="*/ 486 w 835"/>
                <a:gd name="T103" fmla="*/ 403 h 685"/>
                <a:gd name="T104" fmla="*/ 511 w 835"/>
                <a:gd name="T105" fmla="*/ 370 h 685"/>
                <a:gd name="T106" fmla="*/ 522 w 835"/>
                <a:gd name="T107" fmla="*/ 332 h 685"/>
                <a:gd name="T108" fmla="*/ 528 w 835"/>
                <a:gd name="T109" fmla="*/ 301 h 685"/>
                <a:gd name="T110" fmla="*/ 559 w 835"/>
                <a:gd name="T111" fmla="*/ 289 h 685"/>
                <a:gd name="T112" fmla="*/ 574 w 835"/>
                <a:gd name="T113" fmla="*/ 232 h 685"/>
                <a:gd name="T114" fmla="*/ 626 w 835"/>
                <a:gd name="T115" fmla="*/ 249 h 685"/>
                <a:gd name="T116" fmla="*/ 668 w 835"/>
                <a:gd name="T117" fmla="*/ 263 h 685"/>
                <a:gd name="T118" fmla="*/ 724 w 835"/>
                <a:gd name="T119" fmla="*/ 266 h 685"/>
                <a:gd name="T120" fmla="*/ 735 w 835"/>
                <a:gd name="T121" fmla="*/ 309 h 685"/>
                <a:gd name="T122" fmla="*/ 772 w 835"/>
                <a:gd name="T123" fmla="*/ 326 h 685"/>
                <a:gd name="T124" fmla="*/ 827 w 835"/>
                <a:gd name="T125" fmla="*/ 291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5" h="685">
                  <a:moveTo>
                    <a:pt x="833" y="276"/>
                  </a:moveTo>
                  <a:lnTo>
                    <a:pt x="833" y="274"/>
                  </a:lnTo>
                  <a:lnTo>
                    <a:pt x="829" y="272"/>
                  </a:lnTo>
                  <a:lnTo>
                    <a:pt x="829" y="270"/>
                  </a:lnTo>
                  <a:lnTo>
                    <a:pt x="827" y="268"/>
                  </a:lnTo>
                  <a:lnTo>
                    <a:pt x="827" y="268"/>
                  </a:lnTo>
                  <a:lnTo>
                    <a:pt x="827" y="268"/>
                  </a:lnTo>
                  <a:lnTo>
                    <a:pt x="825" y="268"/>
                  </a:lnTo>
                  <a:lnTo>
                    <a:pt x="823" y="266"/>
                  </a:lnTo>
                  <a:lnTo>
                    <a:pt x="820" y="266"/>
                  </a:lnTo>
                  <a:lnTo>
                    <a:pt x="816" y="263"/>
                  </a:lnTo>
                  <a:lnTo>
                    <a:pt x="814" y="263"/>
                  </a:lnTo>
                  <a:lnTo>
                    <a:pt x="814" y="261"/>
                  </a:lnTo>
                  <a:lnTo>
                    <a:pt x="812" y="261"/>
                  </a:lnTo>
                  <a:lnTo>
                    <a:pt x="812" y="255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810" y="253"/>
                  </a:lnTo>
                  <a:lnTo>
                    <a:pt x="808" y="251"/>
                  </a:lnTo>
                  <a:lnTo>
                    <a:pt x="804" y="251"/>
                  </a:lnTo>
                  <a:lnTo>
                    <a:pt x="804" y="251"/>
                  </a:lnTo>
                  <a:lnTo>
                    <a:pt x="802" y="249"/>
                  </a:lnTo>
                  <a:lnTo>
                    <a:pt x="800" y="249"/>
                  </a:lnTo>
                  <a:lnTo>
                    <a:pt x="800" y="247"/>
                  </a:lnTo>
                  <a:lnTo>
                    <a:pt x="800" y="243"/>
                  </a:lnTo>
                  <a:lnTo>
                    <a:pt x="798" y="240"/>
                  </a:lnTo>
                  <a:lnTo>
                    <a:pt x="798" y="240"/>
                  </a:lnTo>
                  <a:lnTo>
                    <a:pt x="798" y="240"/>
                  </a:lnTo>
                  <a:lnTo>
                    <a:pt x="795" y="240"/>
                  </a:lnTo>
                  <a:lnTo>
                    <a:pt x="795" y="240"/>
                  </a:lnTo>
                  <a:lnTo>
                    <a:pt x="793" y="240"/>
                  </a:lnTo>
                  <a:lnTo>
                    <a:pt x="793" y="240"/>
                  </a:lnTo>
                  <a:lnTo>
                    <a:pt x="793" y="243"/>
                  </a:lnTo>
                  <a:lnTo>
                    <a:pt x="793" y="243"/>
                  </a:lnTo>
                  <a:lnTo>
                    <a:pt x="793" y="243"/>
                  </a:lnTo>
                  <a:lnTo>
                    <a:pt x="793" y="243"/>
                  </a:lnTo>
                  <a:lnTo>
                    <a:pt x="793" y="245"/>
                  </a:lnTo>
                  <a:lnTo>
                    <a:pt x="793" y="245"/>
                  </a:lnTo>
                  <a:lnTo>
                    <a:pt x="793" y="245"/>
                  </a:lnTo>
                  <a:lnTo>
                    <a:pt x="793" y="245"/>
                  </a:lnTo>
                  <a:lnTo>
                    <a:pt x="791" y="245"/>
                  </a:lnTo>
                  <a:lnTo>
                    <a:pt x="791" y="245"/>
                  </a:lnTo>
                  <a:lnTo>
                    <a:pt x="789" y="245"/>
                  </a:lnTo>
                  <a:lnTo>
                    <a:pt x="787" y="245"/>
                  </a:lnTo>
                  <a:lnTo>
                    <a:pt x="785" y="245"/>
                  </a:lnTo>
                  <a:lnTo>
                    <a:pt x="785" y="243"/>
                  </a:lnTo>
                  <a:lnTo>
                    <a:pt x="785" y="243"/>
                  </a:lnTo>
                  <a:lnTo>
                    <a:pt x="785" y="243"/>
                  </a:lnTo>
                  <a:lnTo>
                    <a:pt x="785" y="240"/>
                  </a:lnTo>
                  <a:lnTo>
                    <a:pt x="787" y="240"/>
                  </a:lnTo>
                  <a:lnTo>
                    <a:pt x="789" y="240"/>
                  </a:lnTo>
                  <a:lnTo>
                    <a:pt x="791" y="238"/>
                  </a:lnTo>
                  <a:lnTo>
                    <a:pt x="791" y="238"/>
                  </a:lnTo>
                  <a:lnTo>
                    <a:pt x="791" y="238"/>
                  </a:lnTo>
                  <a:lnTo>
                    <a:pt x="791" y="236"/>
                  </a:lnTo>
                  <a:lnTo>
                    <a:pt x="791" y="236"/>
                  </a:lnTo>
                  <a:lnTo>
                    <a:pt x="793" y="236"/>
                  </a:lnTo>
                  <a:lnTo>
                    <a:pt x="793" y="234"/>
                  </a:lnTo>
                  <a:lnTo>
                    <a:pt x="791" y="234"/>
                  </a:lnTo>
                  <a:lnTo>
                    <a:pt x="791" y="234"/>
                  </a:lnTo>
                  <a:lnTo>
                    <a:pt x="789" y="232"/>
                  </a:lnTo>
                  <a:lnTo>
                    <a:pt x="787" y="232"/>
                  </a:lnTo>
                  <a:lnTo>
                    <a:pt x="787" y="232"/>
                  </a:lnTo>
                  <a:lnTo>
                    <a:pt x="787" y="232"/>
                  </a:lnTo>
                  <a:lnTo>
                    <a:pt x="787" y="232"/>
                  </a:lnTo>
                  <a:lnTo>
                    <a:pt x="787" y="230"/>
                  </a:lnTo>
                  <a:lnTo>
                    <a:pt x="787" y="230"/>
                  </a:lnTo>
                  <a:lnTo>
                    <a:pt x="789" y="228"/>
                  </a:lnTo>
                  <a:lnTo>
                    <a:pt x="789" y="226"/>
                  </a:lnTo>
                  <a:lnTo>
                    <a:pt x="789" y="226"/>
                  </a:lnTo>
                  <a:lnTo>
                    <a:pt x="791" y="226"/>
                  </a:lnTo>
                  <a:lnTo>
                    <a:pt x="793" y="228"/>
                  </a:lnTo>
                  <a:lnTo>
                    <a:pt x="795" y="228"/>
                  </a:lnTo>
                  <a:lnTo>
                    <a:pt x="795" y="228"/>
                  </a:lnTo>
                  <a:lnTo>
                    <a:pt x="798" y="228"/>
                  </a:lnTo>
                  <a:lnTo>
                    <a:pt x="798" y="228"/>
                  </a:lnTo>
                  <a:lnTo>
                    <a:pt x="798" y="228"/>
                  </a:lnTo>
                  <a:lnTo>
                    <a:pt x="798" y="226"/>
                  </a:lnTo>
                  <a:lnTo>
                    <a:pt x="798" y="220"/>
                  </a:lnTo>
                  <a:lnTo>
                    <a:pt x="800" y="218"/>
                  </a:lnTo>
                  <a:lnTo>
                    <a:pt x="800" y="218"/>
                  </a:lnTo>
                  <a:lnTo>
                    <a:pt x="800" y="215"/>
                  </a:lnTo>
                  <a:lnTo>
                    <a:pt x="800" y="215"/>
                  </a:lnTo>
                  <a:lnTo>
                    <a:pt x="800" y="211"/>
                  </a:lnTo>
                  <a:lnTo>
                    <a:pt x="798" y="205"/>
                  </a:lnTo>
                  <a:lnTo>
                    <a:pt x="795" y="205"/>
                  </a:lnTo>
                  <a:lnTo>
                    <a:pt x="795" y="205"/>
                  </a:lnTo>
                  <a:lnTo>
                    <a:pt x="795" y="205"/>
                  </a:lnTo>
                  <a:lnTo>
                    <a:pt x="787" y="205"/>
                  </a:lnTo>
                  <a:lnTo>
                    <a:pt x="785" y="203"/>
                  </a:lnTo>
                  <a:lnTo>
                    <a:pt x="785" y="203"/>
                  </a:lnTo>
                  <a:lnTo>
                    <a:pt x="785" y="203"/>
                  </a:lnTo>
                  <a:lnTo>
                    <a:pt x="787" y="199"/>
                  </a:lnTo>
                  <a:lnTo>
                    <a:pt x="787" y="197"/>
                  </a:lnTo>
                  <a:lnTo>
                    <a:pt x="787" y="197"/>
                  </a:lnTo>
                  <a:lnTo>
                    <a:pt x="787" y="195"/>
                  </a:lnTo>
                  <a:lnTo>
                    <a:pt x="787" y="192"/>
                  </a:lnTo>
                  <a:lnTo>
                    <a:pt x="787" y="192"/>
                  </a:lnTo>
                  <a:lnTo>
                    <a:pt x="789" y="192"/>
                  </a:lnTo>
                  <a:lnTo>
                    <a:pt x="795" y="192"/>
                  </a:lnTo>
                  <a:lnTo>
                    <a:pt x="795" y="192"/>
                  </a:lnTo>
                  <a:lnTo>
                    <a:pt x="798" y="190"/>
                  </a:lnTo>
                  <a:lnTo>
                    <a:pt x="800" y="190"/>
                  </a:lnTo>
                  <a:lnTo>
                    <a:pt x="802" y="188"/>
                  </a:lnTo>
                  <a:lnTo>
                    <a:pt x="802" y="186"/>
                  </a:lnTo>
                  <a:lnTo>
                    <a:pt x="804" y="186"/>
                  </a:lnTo>
                  <a:lnTo>
                    <a:pt x="806" y="186"/>
                  </a:lnTo>
                  <a:lnTo>
                    <a:pt x="806" y="184"/>
                  </a:lnTo>
                  <a:lnTo>
                    <a:pt x="806" y="184"/>
                  </a:lnTo>
                  <a:lnTo>
                    <a:pt x="806" y="182"/>
                  </a:lnTo>
                  <a:lnTo>
                    <a:pt x="806" y="182"/>
                  </a:lnTo>
                  <a:lnTo>
                    <a:pt x="806" y="180"/>
                  </a:lnTo>
                  <a:lnTo>
                    <a:pt x="806" y="178"/>
                  </a:lnTo>
                  <a:lnTo>
                    <a:pt x="806" y="176"/>
                  </a:lnTo>
                  <a:lnTo>
                    <a:pt x="806" y="169"/>
                  </a:lnTo>
                  <a:lnTo>
                    <a:pt x="806" y="169"/>
                  </a:lnTo>
                  <a:lnTo>
                    <a:pt x="806" y="167"/>
                  </a:lnTo>
                  <a:lnTo>
                    <a:pt x="808" y="165"/>
                  </a:lnTo>
                  <a:lnTo>
                    <a:pt x="808" y="165"/>
                  </a:lnTo>
                  <a:lnTo>
                    <a:pt x="808" y="163"/>
                  </a:lnTo>
                  <a:lnTo>
                    <a:pt x="806" y="163"/>
                  </a:lnTo>
                  <a:lnTo>
                    <a:pt x="806" y="163"/>
                  </a:lnTo>
                  <a:lnTo>
                    <a:pt x="806" y="161"/>
                  </a:lnTo>
                  <a:lnTo>
                    <a:pt x="806" y="157"/>
                  </a:lnTo>
                  <a:lnTo>
                    <a:pt x="806" y="157"/>
                  </a:lnTo>
                  <a:lnTo>
                    <a:pt x="806" y="155"/>
                  </a:lnTo>
                  <a:lnTo>
                    <a:pt x="806" y="155"/>
                  </a:lnTo>
                  <a:lnTo>
                    <a:pt x="806" y="155"/>
                  </a:lnTo>
                  <a:lnTo>
                    <a:pt x="806" y="155"/>
                  </a:lnTo>
                  <a:lnTo>
                    <a:pt x="804" y="155"/>
                  </a:lnTo>
                  <a:lnTo>
                    <a:pt x="802" y="153"/>
                  </a:lnTo>
                  <a:lnTo>
                    <a:pt x="802" y="153"/>
                  </a:lnTo>
                  <a:lnTo>
                    <a:pt x="802" y="153"/>
                  </a:lnTo>
                  <a:lnTo>
                    <a:pt x="800" y="153"/>
                  </a:lnTo>
                  <a:lnTo>
                    <a:pt x="800" y="155"/>
                  </a:lnTo>
                  <a:lnTo>
                    <a:pt x="798" y="157"/>
                  </a:lnTo>
                  <a:lnTo>
                    <a:pt x="795" y="157"/>
                  </a:lnTo>
                  <a:lnTo>
                    <a:pt x="795" y="157"/>
                  </a:lnTo>
                  <a:lnTo>
                    <a:pt x="795" y="157"/>
                  </a:lnTo>
                  <a:lnTo>
                    <a:pt x="793" y="157"/>
                  </a:lnTo>
                  <a:lnTo>
                    <a:pt x="793" y="155"/>
                  </a:lnTo>
                  <a:lnTo>
                    <a:pt x="793" y="155"/>
                  </a:lnTo>
                  <a:lnTo>
                    <a:pt x="793" y="155"/>
                  </a:lnTo>
                  <a:lnTo>
                    <a:pt x="793" y="153"/>
                  </a:lnTo>
                  <a:lnTo>
                    <a:pt x="793" y="151"/>
                  </a:lnTo>
                  <a:lnTo>
                    <a:pt x="795" y="151"/>
                  </a:lnTo>
                  <a:lnTo>
                    <a:pt x="795" y="151"/>
                  </a:lnTo>
                  <a:lnTo>
                    <a:pt x="800" y="149"/>
                  </a:lnTo>
                  <a:lnTo>
                    <a:pt x="800" y="147"/>
                  </a:lnTo>
                  <a:lnTo>
                    <a:pt x="802" y="147"/>
                  </a:lnTo>
                  <a:lnTo>
                    <a:pt x="802" y="144"/>
                  </a:lnTo>
                  <a:lnTo>
                    <a:pt x="800" y="136"/>
                  </a:lnTo>
                  <a:lnTo>
                    <a:pt x="800" y="126"/>
                  </a:lnTo>
                  <a:lnTo>
                    <a:pt x="800" y="124"/>
                  </a:lnTo>
                  <a:lnTo>
                    <a:pt x="800" y="121"/>
                  </a:lnTo>
                  <a:lnTo>
                    <a:pt x="800" y="121"/>
                  </a:lnTo>
                  <a:lnTo>
                    <a:pt x="800" y="119"/>
                  </a:lnTo>
                  <a:lnTo>
                    <a:pt x="798" y="119"/>
                  </a:lnTo>
                  <a:lnTo>
                    <a:pt x="798" y="119"/>
                  </a:lnTo>
                  <a:lnTo>
                    <a:pt x="798" y="119"/>
                  </a:lnTo>
                  <a:lnTo>
                    <a:pt x="795" y="119"/>
                  </a:lnTo>
                  <a:lnTo>
                    <a:pt x="793" y="119"/>
                  </a:lnTo>
                  <a:lnTo>
                    <a:pt x="793" y="119"/>
                  </a:lnTo>
                  <a:lnTo>
                    <a:pt x="793" y="119"/>
                  </a:lnTo>
                  <a:lnTo>
                    <a:pt x="791" y="119"/>
                  </a:lnTo>
                  <a:lnTo>
                    <a:pt x="791" y="119"/>
                  </a:lnTo>
                  <a:lnTo>
                    <a:pt x="791" y="117"/>
                  </a:lnTo>
                  <a:lnTo>
                    <a:pt x="789" y="117"/>
                  </a:lnTo>
                  <a:lnTo>
                    <a:pt x="789" y="117"/>
                  </a:lnTo>
                  <a:lnTo>
                    <a:pt x="787" y="115"/>
                  </a:lnTo>
                  <a:lnTo>
                    <a:pt x="787" y="111"/>
                  </a:lnTo>
                  <a:lnTo>
                    <a:pt x="787" y="111"/>
                  </a:lnTo>
                  <a:lnTo>
                    <a:pt x="787" y="109"/>
                  </a:lnTo>
                  <a:lnTo>
                    <a:pt x="789" y="105"/>
                  </a:lnTo>
                  <a:lnTo>
                    <a:pt x="789" y="98"/>
                  </a:lnTo>
                  <a:lnTo>
                    <a:pt x="789" y="96"/>
                  </a:lnTo>
                  <a:lnTo>
                    <a:pt x="791" y="96"/>
                  </a:lnTo>
                  <a:lnTo>
                    <a:pt x="791" y="94"/>
                  </a:lnTo>
                  <a:lnTo>
                    <a:pt x="793" y="94"/>
                  </a:lnTo>
                  <a:lnTo>
                    <a:pt x="800" y="90"/>
                  </a:lnTo>
                  <a:lnTo>
                    <a:pt x="806" y="86"/>
                  </a:lnTo>
                  <a:lnTo>
                    <a:pt x="808" y="84"/>
                  </a:lnTo>
                  <a:lnTo>
                    <a:pt x="810" y="82"/>
                  </a:lnTo>
                  <a:lnTo>
                    <a:pt x="812" y="80"/>
                  </a:lnTo>
                  <a:lnTo>
                    <a:pt x="812" y="73"/>
                  </a:lnTo>
                  <a:lnTo>
                    <a:pt x="810" y="73"/>
                  </a:lnTo>
                  <a:lnTo>
                    <a:pt x="808" y="75"/>
                  </a:lnTo>
                  <a:lnTo>
                    <a:pt x="808" y="75"/>
                  </a:lnTo>
                  <a:lnTo>
                    <a:pt x="808" y="75"/>
                  </a:lnTo>
                  <a:lnTo>
                    <a:pt x="806" y="75"/>
                  </a:lnTo>
                  <a:lnTo>
                    <a:pt x="806" y="75"/>
                  </a:lnTo>
                  <a:lnTo>
                    <a:pt x="793" y="69"/>
                  </a:lnTo>
                  <a:lnTo>
                    <a:pt x="793" y="69"/>
                  </a:lnTo>
                  <a:lnTo>
                    <a:pt x="791" y="67"/>
                  </a:lnTo>
                  <a:lnTo>
                    <a:pt x="791" y="67"/>
                  </a:lnTo>
                  <a:lnTo>
                    <a:pt x="789" y="69"/>
                  </a:lnTo>
                  <a:lnTo>
                    <a:pt x="787" y="69"/>
                  </a:lnTo>
                  <a:lnTo>
                    <a:pt x="785" y="69"/>
                  </a:lnTo>
                  <a:lnTo>
                    <a:pt x="785" y="69"/>
                  </a:lnTo>
                  <a:lnTo>
                    <a:pt x="785" y="69"/>
                  </a:lnTo>
                  <a:lnTo>
                    <a:pt x="783" y="69"/>
                  </a:lnTo>
                  <a:lnTo>
                    <a:pt x="783" y="67"/>
                  </a:lnTo>
                  <a:lnTo>
                    <a:pt x="783" y="67"/>
                  </a:lnTo>
                  <a:lnTo>
                    <a:pt x="785" y="65"/>
                  </a:lnTo>
                  <a:lnTo>
                    <a:pt x="785" y="65"/>
                  </a:lnTo>
                  <a:lnTo>
                    <a:pt x="785" y="65"/>
                  </a:lnTo>
                  <a:lnTo>
                    <a:pt x="785" y="63"/>
                  </a:lnTo>
                  <a:lnTo>
                    <a:pt x="785" y="63"/>
                  </a:lnTo>
                  <a:lnTo>
                    <a:pt x="785" y="61"/>
                  </a:lnTo>
                  <a:lnTo>
                    <a:pt x="785" y="59"/>
                  </a:lnTo>
                  <a:lnTo>
                    <a:pt x="783" y="59"/>
                  </a:lnTo>
                  <a:lnTo>
                    <a:pt x="777" y="55"/>
                  </a:lnTo>
                  <a:lnTo>
                    <a:pt x="777" y="53"/>
                  </a:lnTo>
                  <a:lnTo>
                    <a:pt x="777" y="53"/>
                  </a:lnTo>
                  <a:lnTo>
                    <a:pt x="777" y="50"/>
                  </a:lnTo>
                  <a:lnTo>
                    <a:pt x="777" y="50"/>
                  </a:lnTo>
                  <a:lnTo>
                    <a:pt x="775" y="50"/>
                  </a:lnTo>
                  <a:lnTo>
                    <a:pt x="775" y="48"/>
                  </a:lnTo>
                  <a:lnTo>
                    <a:pt x="770" y="48"/>
                  </a:lnTo>
                  <a:lnTo>
                    <a:pt x="768" y="46"/>
                  </a:lnTo>
                  <a:lnTo>
                    <a:pt x="764" y="44"/>
                  </a:lnTo>
                  <a:lnTo>
                    <a:pt x="762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0" y="44"/>
                  </a:lnTo>
                  <a:lnTo>
                    <a:pt x="754" y="46"/>
                  </a:lnTo>
                  <a:lnTo>
                    <a:pt x="752" y="48"/>
                  </a:lnTo>
                  <a:lnTo>
                    <a:pt x="752" y="50"/>
                  </a:lnTo>
                  <a:lnTo>
                    <a:pt x="743" y="53"/>
                  </a:lnTo>
                  <a:lnTo>
                    <a:pt x="743" y="53"/>
                  </a:lnTo>
                  <a:lnTo>
                    <a:pt x="741" y="53"/>
                  </a:lnTo>
                  <a:lnTo>
                    <a:pt x="741" y="53"/>
                  </a:lnTo>
                  <a:lnTo>
                    <a:pt x="741" y="53"/>
                  </a:lnTo>
                  <a:lnTo>
                    <a:pt x="741" y="50"/>
                  </a:lnTo>
                  <a:lnTo>
                    <a:pt x="741" y="50"/>
                  </a:lnTo>
                  <a:lnTo>
                    <a:pt x="739" y="50"/>
                  </a:lnTo>
                  <a:lnTo>
                    <a:pt x="737" y="53"/>
                  </a:lnTo>
                  <a:lnTo>
                    <a:pt x="737" y="53"/>
                  </a:lnTo>
                  <a:lnTo>
                    <a:pt x="735" y="53"/>
                  </a:lnTo>
                  <a:lnTo>
                    <a:pt x="735" y="53"/>
                  </a:lnTo>
                  <a:lnTo>
                    <a:pt x="733" y="55"/>
                  </a:lnTo>
                  <a:lnTo>
                    <a:pt x="731" y="55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26" y="55"/>
                  </a:lnTo>
                  <a:lnTo>
                    <a:pt x="726" y="53"/>
                  </a:lnTo>
                  <a:lnTo>
                    <a:pt x="726" y="50"/>
                  </a:lnTo>
                  <a:lnTo>
                    <a:pt x="724" y="50"/>
                  </a:lnTo>
                  <a:lnTo>
                    <a:pt x="724" y="48"/>
                  </a:lnTo>
                  <a:lnTo>
                    <a:pt x="722" y="48"/>
                  </a:lnTo>
                  <a:lnTo>
                    <a:pt x="720" y="48"/>
                  </a:lnTo>
                  <a:lnTo>
                    <a:pt x="718" y="48"/>
                  </a:lnTo>
                  <a:lnTo>
                    <a:pt x="714" y="48"/>
                  </a:lnTo>
                  <a:lnTo>
                    <a:pt x="710" y="48"/>
                  </a:lnTo>
                  <a:lnTo>
                    <a:pt x="710" y="48"/>
                  </a:lnTo>
                  <a:lnTo>
                    <a:pt x="708" y="48"/>
                  </a:lnTo>
                  <a:lnTo>
                    <a:pt x="706" y="50"/>
                  </a:lnTo>
                  <a:lnTo>
                    <a:pt x="704" y="53"/>
                  </a:lnTo>
                  <a:lnTo>
                    <a:pt x="704" y="53"/>
                  </a:lnTo>
                  <a:lnTo>
                    <a:pt x="701" y="53"/>
                  </a:lnTo>
                  <a:lnTo>
                    <a:pt x="699" y="53"/>
                  </a:lnTo>
                  <a:lnTo>
                    <a:pt x="699" y="53"/>
                  </a:lnTo>
                  <a:lnTo>
                    <a:pt x="697" y="53"/>
                  </a:lnTo>
                  <a:lnTo>
                    <a:pt x="697" y="50"/>
                  </a:lnTo>
                  <a:lnTo>
                    <a:pt x="697" y="48"/>
                  </a:lnTo>
                  <a:lnTo>
                    <a:pt x="697" y="48"/>
                  </a:lnTo>
                  <a:lnTo>
                    <a:pt x="697" y="48"/>
                  </a:lnTo>
                  <a:lnTo>
                    <a:pt x="697" y="46"/>
                  </a:lnTo>
                  <a:lnTo>
                    <a:pt x="695" y="44"/>
                  </a:lnTo>
                  <a:lnTo>
                    <a:pt x="693" y="42"/>
                  </a:lnTo>
                  <a:lnTo>
                    <a:pt x="691" y="40"/>
                  </a:lnTo>
                  <a:lnTo>
                    <a:pt x="689" y="38"/>
                  </a:lnTo>
                  <a:lnTo>
                    <a:pt x="685" y="38"/>
                  </a:lnTo>
                  <a:lnTo>
                    <a:pt x="685" y="38"/>
                  </a:lnTo>
                  <a:lnTo>
                    <a:pt x="683" y="38"/>
                  </a:lnTo>
                  <a:lnTo>
                    <a:pt x="681" y="38"/>
                  </a:lnTo>
                  <a:lnTo>
                    <a:pt x="681" y="36"/>
                  </a:lnTo>
                  <a:lnTo>
                    <a:pt x="676" y="38"/>
                  </a:lnTo>
                  <a:lnTo>
                    <a:pt x="674" y="36"/>
                  </a:lnTo>
                  <a:lnTo>
                    <a:pt x="672" y="36"/>
                  </a:lnTo>
                  <a:lnTo>
                    <a:pt x="668" y="34"/>
                  </a:lnTo>
                  <a:lnTo>
                    <a:pt x="666" y="34"/>
                  </a:lnTo>
                  <a:lnTo>
                    <a:pt x="666" y="36"/>
                  </a:lnTo>
                  <a:lnTo>
                    <a:pt x="666" y="36"/>
                  </a:lnTo>
                  <a:lnTo>
                    <a:pt x="666" y="36"/>
                  </a:lnTo>
                  <a:lnTo>
                    <a:pt x="666" y="38"/>
                  </a:lnTo>
                  <a:lnTo>
                    <a:pt x="666" y="40"/>
                  </a:lnTo>
                  <a:lnTo>
                    <a:pt x="664" y="40"/>
                  </a:lnTo>
                  <a:lnTo>
                    <a:pt x="662" y="42"/>
                  </a:lnTo>
                  <a:lnTo>
                    <a:pt x="660" y="42"/>
                  </a:lnTo>
                  <a:lnTo>
                    <a:pt x="653" y="44"/>
                  </a:lnTo>
                  <a:lnTo>
                    <a:pt x="651" y="46"/>
                  </a:lnTo>
                  <a:lnTo>
                    <a:pt x="641" y="46"/>
                  </a:lnTo>
                  <a:lnTo>
                    <a:pt x="637" y="48"/>
                  </a:lnTo>
                  <a:lnTo>
                    <a:pt x="635" y="48"/>
                  </a:lnTo>
                  <a:lnTo>
                    <a:pt x="635" y="50"/>
                  </a:lnTo>
                  <a:lnTo>
                    <a:pt x="635" y="50"/>
                  </a:lnTo>
                  <a:lnTo>
                    <a:pt x="635" y="53"/>
                  </a:lnTo>
                  <a:lnTo>
                    <a:pt x="635" y="53"/>
                  </a:lnTo>
                  <a:lnTo>
                    <a:pt x="635" y="55"/>
                  </a:lnTo>
                  <a:lnTo>
                    <a:pt x="635" y="55"/>
                  </a:lnTo>
                  <a:lnTo>
                    <a:pt x="635" y="57"/>
                  </a:lnTo>
                  <a:lnTo>
                    <a:pt x="632" y="57"/>
                  </a:lnTo>
                  <a:lnTo>
                    <a:pt x="628" y="57"/>
                  </a:lnTo>
                  <a:lnTo>
                    <a:pt x="626" y="57"/>
                  </a:lnTo>
                  <a:lnTo>
                    <a:pt x="622" y="59"/>
                  </a:lnTo>
                  <a:lnTo>
                    <a:pt x="616" y="59"/>
                  </a:lnTo>
                  <a:lnTo>
                    <a:pt x="614" y="61"/>
                  </a:lnTo>
                  <a:lnTo>
                    <a:pt x="612" y="61"/>
                  </a:lnTo>
                  <a:lnTo>
                    <a:pt x="605" y="61"/>
                  </a:lnTo>
                  <a:lnTo>
                    <a:pt x="597" y="59"/>
                  </a:lnTo>
                  <a:lnTo>
                    <a:pt x="597" y="57"/>
                  </a:lnTo>
                  <a:lnTo>
                    <a:pt x="595" y="57"/>
                  </a:lnTo>
                  <a:lnTo>
                    <a:pt x="595" y="55"/>
                  </a:lnTo>
                  <a:lnTo>
                    <a:pt x="593" y="55"/>
                  </a:lnTo>
                  <a:lnTo>
                    <a:pt x="591" y="55"/>
                  </a:lnTo>
                  <a:lnTo>
                    <a:pt x="591" y="55"/>
                  </a:lnTo>
                  <a:lnTo>
                    <a:pt x="589" y="55"/>
                  </a:lnTo>
                  <a:lnTo>
                    <a:pt x="589" y="57"/>
                  </a:lnTo>
                  <a:lnTo>
                    <a:pt x="587" y="57"/>
                  </a:lnTo>
                  <a:lnTo>
                    <a:pt x="587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7"/>
                  </a:lnTo>
                  <a:lnTo>
                    <a:pt x="584" y="55"/>
                  </a:lnTo>
                  <a:lnTo>
                    <a:pt x="584" y="53"/>
                  </a:lnTo>
                  <a:lnTo>
                    <a:pt x="584" y="50"/>
                  </a:lnTo>
                  <a:lnTo>
                    <a:pt x="582" y="48"/>
                  </a:lnTo>
                  <a:lnTo>
                    <a:pt x="582" y="46"/>
                  </a:lnTo>
                  <a:lnTo>
                    <a:pt x="582" y="44"/>
                  </a:lnTo>
                  <a:lnTo>
                    <a:pt x="580" y="44"/>
                  </a:lnTo>
                  <a:lnTo>
                    <a:pt x="580" y="44"/>
                  </a:lnTo>
                  <a:lnTo>
                    <a:pt x="578" y="44"/>
                  </a:lnTo>
                  <a:lnTo>
                    <a:pt x="578" y="44"/>
                  </a:lnTo>
                  <a:lnTo>
                    <a:pt x="576" y="44"/>
                  </a:lnTo>
                  <a:lnTo>
                    <a:pt x="576" y="44"/>
                  </a:lnTo>
                  <a:lnTo>
                    <a:pt x="574" y="44"/>
                  </a:lnTo>
                  <a:lnTo>
                    <a:pt x="572" y="48"/>
                  </a:lnTo>
                  <a:lnTo>
                    <a:pt x="568" y="50"/>
                  </a:lnTo>
                  <a:lnTo>
                    <a:pt x="561" y="50"/>
                  </a:lnTo>
                  <a:lnTo>
                    <a:pt x="561" y="53"/>
                  </a:lnTo>
                  <a:lnTo>
                    <a:pt x="559" y="53"/>
                  </a:lnTo>
                  <a:lnTo>
                    <a:pt x="557" y="55"/>
                  </a:lnTo>
                  <a:lnTo>
                    <a:pt x="555" y="59"/>
                  </a:lnTo>
                  <a:lnTo>
                    <a:pt x="553" y="59"/>
                  </a:lnTo>
                  <a:lnTo>
                    <a:pt x="549" y="61"/>
                  </a:lnTo>
                  <a:lnTo>
                    <a:pt x="545" y="65"/>
                  </a:lnTo>
                  <a:lnTo>
                    <a:pt x="532" y="69"/>
                  </a:lnTo>
                  <a:lnTo>
                    <a:pt x="530" y="69"/>
                  </a:lnTo>
                  <a:lnTo>
                    <a:pt x="528" y="69"/>
                  </a:lnTo>
                  <a:lnTo>
                    <a:pt x="526" y="67"/>
                  </a:lnTo>
                  <a:lnTo>
                    <a:pt x="522" y="65"/>
                  </a:lnTo>
                  <a:lnTo>
                    <a:pt x="520" y="65"/>
                  </a:lnTo>
                  <a:lnTo>
                    <a:pt x="520" y="65"/>
                  </a:lnTo>
                  <a:lnTo>
                    <a:pt x="518" y="67"/>
                  </a:lnTo>
                  <a:lnTo>
                    <a:pt x="516" y="69"/>
                  </a:lnTo>
                  <a:lnTo>
                    <a:pt x="511" y="71"/>
                  </a:lnTo>
                  <a:lnTo>
                    <a:pt x="511" y="71"/>
                  </a:lnTo>
                  <a:lnTo>
                    <a:pt x="509" y="71"/>
                  </a:lnTo>
                  <a:lnTo>
                    <a:pt x="509" y="69"/>
                  </a:lnTo>
                  <a:lnTo>
                    <a:pt x="509" y="69"/>
                  </a:lnTo>
                  <a:lnTo>
                    <a:pt x="507" y="69"/>
                  </a:lnTo>
                  <a:lnTo>
                    <a:pt x="505" y="69"/>
                  </a:lnTo>
                  <a:lnTo>
                    <a:pt x="505" y="69"/>
                  </a:lnTo>
                  <a:lnTo>
                    <a:pt x="503" y="69"/>
                  </a:lnTo>
                  <a:lnTo>
                    <a:pt x="503" y="69"/>
                  </a:lnTo>
                  <a:lnTo>
                    <a:pt x="501" y="69"/>
                  </a:lnTo>
                  <a:lnTo>
                    <a:pt x="499" y="69"/>
                  </a:lnTo>
                  <a:lnTo>
                    <a:pt x="499" y="69"/>
                  </a:lnTo>
                  <a:lnTo>
                    <a:pt x="497" y="69"/>
                  </a:lnTo>
                  <a:lnTo>
                    <a:pt x="497" y="69"/>
                  </a:lnTo>
                  <a:lnTo>
                    <a:pt x="497" y="69"/>
                  </a:lnTo>
                  <a:lnTo>
                    <a:pt x="495" y="67"/>
                  </a:lnTo>
                  <a:lnTo>
                    <a:pt x="495" y="67"/>
                  </a:lnTo>
                  <a:lnTo>
                    <a:pt x="493" y="67"/>
                  </a:lnTo>
                  <a:lnTo>
                    <a:pt x="493" y="67"/>
                  </a:lnTo>
                  <a:lnTo>
                    <a:pt x="493" y="67"/>
                  </a:lnTo>
                  <a:lnTo>
                    <a:pt x="490" y="67"/>
                  </a:lnTo>
                  <a:lnTo>
                    <a:pt x="490" y="69"/>
                  </a:lnTo>
                  <a:lnTo>
                    <a:pt x="490" y="69"/>
                  </a:lnTo>
                  <a:lnTo>
                    <a:pt x="488" y="69"/>
                  </a:lnTo>
                  <a:lnTo>
                    <a:pt x="488" y="69"/>
                  </a:lnTo>
                  <a:lnTo>
                    <a:pt x="488" y="67"/>
                  </a:lnTo>
                  <a:lnTo>
                    <a:pt x="488" y="65"/>
                  </a:lnTo>
                  <a:lnTo>
                    <a:pt x="486" y="61"/>
                  </a:lnTo>
                  <a:lnTo>
                    <a:pt x="484" y="59"/>
                  </a:lnTo>
                  <a:lnTo>
                    <a:pt x="484" y="57"/>
                  </a:lnTo>
                  <a:lnTo>
                    <a:pt x="484" y="57"/>
                  </a:lnTo>
                  <a:lnTo>
                    <a:pt x="484" y="55"/>
                  </a:lnTo>
                  <a:lnTo>
                    <a:pt x="484" y="55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6" y="53"/>
                  </a:lnTo>
                  <a:lnTo>
                    <a:pt x="497" y="53"/>
                  </a:lnTo>
                  <a:lnTo>
                    <a:pt x="497" y="53"/>
                  </a:lnTo>
                  <a:lnTo>
                    <a:pt x="499" y="53"/>
                  </a:lnTo>
                  <a:lnTo>
                    <a:pt x="499" y="53"/>
                  </a:lnTo>
                  <a:lnTo>
                    <a:pt x="499" y="50"/>
                  </a:lnTo>
                  <a:lnTo>
                    <a:pt x="497" y="50"/>
                  </a:lnTo>
                  <a:lnTo>
                    <a:pt x="497" y="48"/>
                  </a:lnTo>
                  <a:lnTo>
                    <a:pt x="497" y="46"/>
                  </a:lnTo>
                  <a:lnTo>
                    <a:pt x="497" y="46"/>
                  </a:lnTo>
                  <a:lnTo>
                    <a:pt x="497" y="44"/>
                  </a:lnTo>
                  <a:lnTo>
                    <a:pt x="495" y="36"/>
                  </a:lnTo>
                  <a:lnTo>
                    <a:pt x="495" y="36"/>
                  </a:lnTo>
                  <a:lnTo>
                    <a:pt x="495" y="34"/>
                  </a:lnTo>
                  <a:lnTo>
                    <a:pt x="493" y="34"/>
                  </a:lnTo>
                  <a:lnTo>
                    <a:pt x="490" y="32"/>
                  </a:lnTo>
                  <a:lnTo>
                    <a:pt x="490" y="32"/>
                  </a:lnTo>
                  <a:lnTo>
                    <a:pt x="490" y="32"/>
                  </a:lnTo>
                  <a:lnTo>
                    <a:pt x="490" y="32"/>
                  </a:lnTo>
                  <a:lnTo>
                    <a:pt x="490" y="32"/>
                  </a:lnTo>
                  <a:lnTo>
                    <a:pt x="490" y="30"/>
                  </a:lnTo>
                  <a:lnTo>
                    <a:pt x="488" y="30"/>
                  </a:lnTo>
                  <a:lnTo>
                    <a:pt x="488" y="30"/>
                  </a:lnTo>
                  <a:lnTo>
                    <a:pt x="486" y="27"/>
                  </a:lnTo>
                  <a:lnTo>
                    <a:pt x="474" y="27"/>
                  </a:lnTo>
                  <a:lnTo>
                    <a:pt x="472" y="27"/>
                  </a:lnTo>
                  <a:lnTo>
                    <a:pt x="472" y="30"/>
                  </a:lnTo>
                  <a:lnTo>
                    <a:pt x="470" y="32"/>
                  </a:lnTo>
                  <a:lnTo>
                    <a:pt x="470" y="32"/>
                  </a:lnTo>
                  <a:lnTo>
                    <a:pt x="465" y="32"/>
                  </a:lnTo>
                  <a:lnTo>
                    <a:pt x="465" y="32"/>
                  </a:lnTo>
                  <a:lnTo>
                    <a:pt x="463" y="34"/>
                  </a:lnTo>
                  <a:lnTo>
                    <a:pt x="463" y="36"/>
                  </a:lnTo>
                  <a:lnTo>
                    <a:pt x="463" y="36"/>
                  </a:lnTo>
                  <a:lnTo>
                    <a:pt x="461" y="36"/>
                  </a:lnTo>
                  <a:lnTo>
                    <a:pt x="461" y="36"/>
                  </a:lnTo>
                  <a:lnTo>
                    <a:pt x="461" y="36"/>
                  </a:lnTo>
                  <a:lnTo>
                    <a:pt x="459" y="36"/>
                  </a:lnTo>
                  <a:lnTo>
                    <a:pt x="459" y="34"/>
                  </a:lnTo>
                  <a:lnTo>
                    <a:pt x="459" y="34"/>
                  </a:lnTo>
                  <a:lnTo>
                    <a:pt x="459" y="34"/>
                  </a:lnTo>
                  <a:lnTo>
                    <a:pt x="457" y="34"/>
                  </a:lnTo>
                  <a:lnTo>
                    <a:pt x="457" y="34"/>
                  </a:lnTo>
                  <a:lnTo>
                    <a:pt x="451" y="34"/>
                  </a:lnTo>
                  <a:lnTo>
                    <a:pt x="447" y="34"/>
                  </a:lnTo>
                  <a:lnTo>
                    <a:pt x="442" y="36"/>
                  </a:lnTo>
                  <a:lnTo>
                    <a:pt x="432" y="44"/>
                  </a:lnTo>
                  <a:lnTo>
                    <a:pt x="430" y="46"/>
                  </a:lnTo>
                  <a:lnTo>
                    <a:pt x="424" y="46"/>
                  </a:lnTo>
                  <a:lnTo>
                    <a:pt x="421" y="46"/>
                  </a:lnTo>
                  <a:lnTo>
                    <a:pt x="419" y="48"/>
                  </a:lnTo>
                  <a:lnTo>
                    <a:pt x="419" y="53"/>
                  </a:lnTo>
                  <a:lnTo>
                    <a:pt x="417" y="55"/>
                  </a:lnTo>
                  <a:lnTo>
                    <a:pt x="417" y="55"/>
                  </a:lnTo>
                  <a:lnTo>
                    <a:pt x="417" y="57"/>
                  </a:lnTo>
                  <a:lnTo>
                    <a:pt x="417" y="57"/>
                  </a:lnTo>
                  <a:lnTo>
                    <a:pt x="417" y="57"/>
                  </a:lnTo>
                  <a:lnTo>
                    <a:pt x="417" y="59"/>
                  </a:lnTo>
                  <a:lnTo>
                    <a:pt x="417" y="59"/>
                  </a:lnTo>
                  <a:lnTo>
                    <a:pt x="417" y="59"/>
                  </a:lnTo>
                  <a:lnTo>
                    <a:pt x="417" y="61"/>
                  </a:lnTo>
                  <a:lnTo>
                    <a:pt x="415" y="61"/>
                  </a:lnTo>
                  <a:lnTo>
                    <a:pt x="415" y="63"/>
                  </a:lnTo>
                  <a:lnTo>
                    <a:pt x="413" y="67"/>
                  </a:lnTo>
                  <a:lnTo>
                    <a:pt x="411" y="67"/>
                  </a:lnTo>
                  <a:lnTo>
                    <a:pt x="411" y="69"/>
                  </a:lnTo>
                  <a:lnTo>
                    <a:pt x="407" y="71"/>
                  </a:lnTo>
                  <a:lnTo>
                    <a:pt x="405" y="73"/>
                  </a:lnTo>
                  <a:lnTo>
                    <a:pt x="403" y="73"/>
                  </a:lnTo>
                  <a:lnTo>
                    <a:pt x="403" y="75"/>
                  </a:lnTo>
                  <a:lnTo>
                    <a:pt x="403" y="75"/>
                  </a:lnTo>
                  <a:lnTo>
                    <a:pt x="403" y="78"/>
                  </a:lnTo>
                  <a:lnTo>
                    <a:pt x="405" y="80"/>
                  </a:lnTo>
                  <a:lnTo>
                    <a:pt x="405" y="84"/>
                  </a:lnTo>
                  <a:lnTo>
                    <a:pt x="405" y="86"/>
                  </a:lnTo>
                  <a:lnTo>
                    <a:pt x="403" y="88"/>
                  </a:lnTo>
                  <a:lnTo>
                    <a:pt x="403" y="90"/>
                  </a:lnTo>
                  <a:lnTo>
                    <a:pt x="401" y="90"/>
                  </a:lnTo>
                  <a:lnTo>
                    <a:pt x="394" y="90"/>
                  </a:lnTo>
                  <a:lnTo>
                    <a:pt x="392" y="90"/>
                  </a:lnTo>
                  <a:lnTo>
                    <a:pt x="388" y="92"/>
                  </a:lnTo>
                  <a:lnTo>
                    <a:pt x="388" y="94"/>
                  </a:lnTo>
                  <a:lnTo>
                    <a:pt x="386" y="96"/>
                  </a:lnTo>
                  <a:lnTo>
                    <a:pt x="384" y="98"/>
                  </a:lnTo>
                  <a:lnTo>
                    <a:pt x="382" y="101"/>
                  </a:lnTo>
                  <a:lnTo>
                    <a:pt x="380" y="101"/>
                  </a:lnTo>
                  <a:lnTo>
                    <a:pt x="378" y="103"/>
                  </a:lnTo>
                  <a:lnTo>
                    <a:pt x="371" y="103"/>
                  </a:lnTo>
                  <a:lnTo>
                    <a:pt x="367" y="105"/>
                  </a:lnTo>
                  <a:lnTo>
                    <a:pt x="357" y="103"/>
                  </a:lnTo>
                  <a:lnTo>
                    <a:pt x="355" y="103"/>
                  </a:lnTo>
                  <a:lnTo>
                    <a:pt x="353" y="101"/>
                  </a:lnTo>
                  <a:lnTo>
                    <a:pt x="350" y="94"/>
                  </a:lnTo>
                  <a:lnTo>
                    <a:pt x="348" y="94"/>
                  </a:lnTo>
                  <a:lnTo>
                    <a:pt x="348" y="94"/>
                  </a:lnTo>
                  <a:lnTo>
                    <a:pt x="348" y="94"/>
                  </a:lnTo>
                  <a:lnTo>
                    <a:pt x="348" y="94"/>
                  </a:lnTo>
                  <a:lnTo>
                    <a:pt x="348" y="94"/>
                  </a:lnTo>
                  <a:lnTo>
                    <a:pt x="350" y="92"/>
                  </a:lnTo>
                  <a:lnTo>
                    <a:pt x="350" y="92"/>
                  </a:lnTo>
                  <a:lnTo>
                    <a:pt x="350" y="92"/>
                  </a:lnTo>
                  <a:lnTo>
                    <a:pt x="353" y="92"/>
                  </a:lnTo>
                  <a:lnTo>
                    <a:pt x="353" y="92"/>
                  </a:lnTo>
                  <a:lnTo>
                    <a:pt x="353" y="90"/>
                  </a:lnTo>
                  <a:lnTo>
                    <a:pt x="353" y="86"/>
                  </a:lnTo>
                  <a:lnTo>
                    <a:pt x="353" y="82"/>
                  </a:lnTo>
                  <a:lnTo>
                    <a:pt x="350" y="75"/>
                  </a:lnTo>
                  <a:lnTo>
                    <a:pt x="348" y="73"/>
                  </a:lnTo>
                  <a:lnTo>
                    <a:pt x="346" y="71"/>
                  </a:lnTo>
                  <a:lnTo>
                    <a:pt x="346" y="71"/>
                  </a:lnTo>
                  <a:lnTo>
                    <a:pt x="344" y="71"/>
                  </a:lnTo>
                  <a:lnTo>
                    <a:pt x="344" y="71"/>
                  </a:lnTo>
                  <a:lnTo>
                    <a:pt x="342" y="71"/>
                  </a:lnTo>
                  <a:lnTo>
                    <a:pt x="338" y="71"/>
                  </a:lnTo>
                  <a:lnTo>
                    <a:pt x="334" y="69"/>
                  </a:lnTo>
                  <a:lnTo>
                    <a:pt x="332" y="69"/>
                  </a:lnTo>
                  <a:lnTo>
                    <a:pt x="330" y="69"/>
                  </a:lnTo>
                  <a:lnTo>
                    <a:pt x="325" y="69"/>
                  </a:lnTo>
                  <a:lnTo>
                    <a:pt x="319" y="71"/>
                  </a:lnTo>
                  <a:lnTo>
                    <a:pt x="309" y="71"/>
                  </a:lnTo>
                  <a:lnTo>
                    <a:pt x="305" y="71"/>
                  </a:lnTo>
                  <a:lnTo>
                    <a:pt x="300" y="69"/>
                  </a:lnTo>
                  <a:lnTo>
                    <a:pt x="298" y="69"/>
                  </a:lnTo>
                  <a:lnTo>
                    <a:pt x="298" y="71"/>
                  </a:lnTo>
                  <a:lnTo>
                    <a:pt x="294" y="71"/>
                  </a:lnTo>
                  <a:lnTo>
                    <a:pt x="292" y="71"/>
                  </a:lnTo>
                  <a:lnTo>
                    <a:pt x="290" y="71"/>
                  </a:lnTo>
                  <a:lnTo>
                    <a:pt x="286" y="71"/>
                  </a:lnTo>
                  <a:lnTo>
                    <a:pt x="275" y="71"/>
                  </a:lnTo>
                  <a:lnTo>
                    <a:pt x="275" y="71"/>
                  </a:lnTo>
                  <a:lnTo>
                    <a:pt x="273" y="71"/>
                  </a:lnTo>
                  <a:lnTo>
                    <a:pt x="273" y="69"/>
                  </a:lnTo>
                  <a:lnTo>
                    <a:pt x="269" y="71"/>
                  </a:lnTo>
                  <a:lnTo>
                    <a:pt x="259" y="69"/>
                  </a:lnTo>
                  <a:lnTo>
                    <a:pt x="252" y="65"/>
                  </a:lnTo>
                  <a:lnTo>
                    <a:pt x="252" y="65"/>
                  </a:lnTo>
                  <a:lnTo>
                    <a:pt x="250" y="65"/>
                  </a:lnTo>
                  <a:lnTo>
                    <a:pt x="250" y="63"/>
                  </a:lnTo>
                  <a:lnTo>
                    <a:pt x="248" y="63"/>
                  </a:lnTo>
                  <a:lnTo>
                    <a:pt x="248" y="59"/>
                  </a:lnTo>
                  <a:lnTo>
                    <a:pt x="244" y="55"/>
                  </a:lnTo>
                  <a:lnTo>
                    <a:pt x="242" y="53"/>
                  </a:lnTo>
                  <a:lnTo>
                    <a:pt x="242" y="50"/>
                  </a:lnTo>
                  <a:lnTo>
                    <a:pt x="238" y="50"/>
                  </a:lnTo>
                  <a:lnTo>
                    <a:pt x="238" y="50"/>
                  </a:lnTo>
                  <a:lnTo>
                    <a:pt x="233" y="48"/>
                  </a:lnTo>
                  <a:lnTo>
                    <a:pt x="231" y="48"/>
                  </a:lnTo>
                  <a:lnTo>
                    <a:pt x="229" y="48"/>
                  </a:lnTo>
                  <a:lnTo>
                    <a:pt x="229" y="46"/>
                  </a:lnTo>
                  <a:lnTo>
                    <a:pt x="227" y="46"/>
                  </a:lnTo>
                  <a:lnTo>
                    <a:pt x="227" y="46"/>
                  </a:lnTo>
                  <a:lnTo>
                    <a:pt x="223" y="44"/>
                  </a:lnTo>
                  <a:lnTo>
                    <a:pt x="223" y="44"/>
                  </a:lnTo>
                  <a:lnTo>
                    <a:pt x="213" y="46"/>
                  </a:lnTo>
                  <a:lnTo>
                    <a:pt x="211" y="46"/>
                  </a:lnTo>
                  <a:lnTo>
                    <a:pt x="208" y="46"/>
                  </a:lnTo>
                  <a:lnTo>
                    <a:pt x="206" y="44"/>
                  </a:lnTo>
                  <a:lnTo>
                    <a:pt x="204" y="44"/>
                  </a:lnTo>
                  <a:lnTo>
                    <a:pt x="204" y="42"/>
                  </a:lnTo>
                  <a:lnTo>
                    <a:pt x="202" y="42"/>
                  </a:lnTo>
                  <a:lnTo>
                    <a:pt x="198" y="40"/>
                  </a:lnTo>
                  <a:lnTo>
                    <a:pt x="196" y="40"/>
                  </a:lnTo>
                  <a:lnTo>
                    <a:pt x="192" y="36"/>
                  </a:lnTo>
                  <a:lnTo>
                    <a:pt x="190" y="36"/>
                  </a:lnTo>
                  <a:lnTo>
                    <a:pt x="190" y="34"/>
                  </a:lnTo>
                  <a:lnTo>
                    <a:pt x="188" y="34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27"/>
                  </a:lnTo>
                  <a:lnTo>
                    <a:pt x="185" y="25"/>
                  </a:lnTo>
                  <a:lnTo>
                    <a:pt x="185" y="25"/>
                  </a:lnTo>
                  <a:lnTo>
                    <a:pt x="185" y="23"/>
                  </a:lnTo>
                  <a:lnTo>
                    <a:pt x="185" y="13"/>
                  </a:lnTo>
                  <a:lnTo>
                    <a:pt x="185" y="13"/>
                  </a:lnTo>
                  <a:lnTo>
                    <a:pt x="185" y="9"/>
                  </a:lnTo>
                  <a:lnTo>
                    <a:pt x="179" y="2"/>
                  </a:lnTo>
                  <a:lnTo>
                    <a:pt x="177" y="0"/>
                  </a:lnTo>
                  <a:lnTo>
                    <a:pt x="175" y="0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69" y="7"/>
                  </a:lnTo>
                  <a:lnTo>
                    <a:pt x="167" y="7"/>
                  </a:lnTo>
                  <a:lnTo>
                    <a:pt x="167" y="7"/>
                  </a:lnTo>
                  <a:lnTo>
                    <a:pt x="165" y="7"/>
                  </a:lnTo>
                  <a:lnTo>
                    <a:pt x="165" y="7"/>
                  </a:lnTo>
                  <a:lnTo>
                    <a:pt x="165" y="9"/>
                  </a:lnTo>
                  <a:lnTo>
                    <a:pt x="165" y="9"/>
                  </a:lnTo>
                  <a:lnTo>
                    <a:pt x="165" y="9"/>
                  </a:lnTo>
                  <a:lnTo>
                    <a:pt x="162" y="11"/>
                  </a:lnTo>
                  <a:lnTo>
                    <a:pt x="160" y="11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4" y="11"/>
                  </a:lnTo>
                  <a:lnTo>
                    <a:pt x="152" y="9"/>
                  </a:lnTo>
                  <a:lnTo>
                    <a:pt x="150" y="9"/>
                  </a:lnTo>
                  <a:lnTo>
                    <a:pt x="142" y="9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1" y="17"/>
                  </a:lnTo>
                  <a:lnTo>
                    <a:pt x="127" y="17"/>
                  </a:lnTo>
                  <a:lnTo>
                    <a:pt x="127" y="17"/>
                  </a:lnTo>
                  <a:lnTo>
                    <a:pt x="123" y="19"/>
                  </a:lnTo>
                  <a:lnTo>
                    <a:pt x="119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7" y="23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2"/>
                  </a:lnTo>
                  <a:lnTo>
                    <a:pt x="117" y="34"/>
                  </a:lnTo>
                  <a:lnTo>
                    <a:pt x="117" y="34"/>
                  </a:lnTo>
                  <a:lnTo>
                    <a:pt x="119" y="36"/>
                  </a:lnTo>
                  <a:lnTo>
                    <a:pt x="119" y="36"/>
                  </a:lnTo>
                  <a:lnTo>
                    <a:pt x="121" y="38"/>
                  </a:lnTo>
                  <a:lnTo>
                    <a:pt x="119" y="42"/>
                  </a:lnTo>
                  <a:lnTo>
                    <a:pt x="117" y="42"/>
                  </a:lnTo>
                  <a:lnTo>
                    <a:pt x="114" y="44"/>
                  </a:lnTo>
                  <a:lnTo>
                    <a:pt x="112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4" y="53"/>
                  </a:lnTo>
                  <a:lnTo>
                    <a:pt x="117" y="53"/>
                  </a:lnTo>
                  <a:lnTo>
                    <a:pt x="117" y="57"/>
                  </a:lnTo>
                  <a:lnTo>
                    <a:pt x="117" y="57"/>
                  </a:lnTo>
                  <a:lnTo>
                    <a:pt x="119" y="57"/>
                  </a:lnTo>
                  <a:lnTo>
                    <a:pt x="119" y="57"/>
                  </a:lnTo>
                  <a:lnTo>
                    <a:pt x="121" y="55"/>
                  </a:lnTo>
                  <a:lnTo>
                    <a:pt x="129" y="55"/>
                  </a:lnTo>
                  <a:lnTo>
                    <a:pt x="131" y="53"/>
                  </a:lnTo>
                  <a:lnTo>
                    <a:pt x="135" y="53"/>
                  </a:lnTo>
                  <a:lnTo>
                    <a:pt x="137" y="50"/>
                  </a:lnTo>
                  <a:lnTo>
                    <a:pt x="139" y="50"/>
                  </a:lnTo>
                  <a:lnTo>
                    <a:pt x="148" y="53"/>
                  </a:lnTo>
                  <a:lnTo>
                    <a:pt x="148" y="53"/>
                  </a:lnTo>
                  <a:lnTo>
                    <a:pt x="148" y="50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50"/>
                  </a:lnTo>
                  <a:lnTo>
                    <a:pt x="152" y="50"/>
                  </a:lnTo>
                  <a:lnTo>
                    <a:pt x="154" y="50"/>
                  </a:lnTo>
                  <a:lnTo>
                    <a:pt x="154" y="53"/>
                  </a:lnTo>
                  <a:lnTo>
                    <a:pt x="154" y="53"/>
                  </a:lnTo>
                  <a:lnTo>
                    <a:pt x="156" y="53"/>
                  </a:lnTo>
                  <a:lnTo>
                    <a:pt x="160" y="53"/>
                  </a:lnTo>
                  <a:lnTo>
                    <a:pt x="160" y="53"/>
                  </a:lnTo>
                  <a:lnTo>
                    <a:pt x="160" y="50"/>
                  </a:lnTo>
                  <a:lnTo>
                    <a:pt x="162" y="50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5" y="50"/>
                  </a:lnTo>
                  <a:lnTo>
                    <a:pt x="167" y="53"/>
                  </a:lnTo>
                  <a:lnTo>
                    <a:pt x="167" y="53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55"/>
                  </a:lnTo>
                  <a:lnTo>
                    <a:pt x="167" y="57"/>
                  </a:lnTo>
                  <a:lnTo>
                    <a:pt x="165" y="57"/>
                  </a:lnTo>
                  <a:lnTo>
                    <a:pt x="162" y="59"/>
                  </a:lnTo>
                  <a:lnTo>
                    <a:pt x="160" y="59"/>
                  </a:lnTo>
                  <a:lnTo>
                    <a:pt x="148" y="63"/>
                  </a:lnTo>
                  <a:lnTo>
                    <a:pt x="146" y="63"/>
                  </a:lnTo>
                  <a:lnTo>
                    <a:pt x="146" y="63"/>
                  </a:lnTo>
                  <a:lnTo>
                    <a:pt x="142" y="61"/>
                  </a:lnTo>
                  <a:lnTo>
                    <a:pt x="142" y="61"/>
                  </a:lnTo>
                  <a:lnTo>
                    <a:pt x="139" y="61"/>
                  </a:lnTo>
                  <a:lnTo>
                    <a:pt x="139" y="63"/>
                  </a:lnTo>
                  <a:lnTo>
                    <a:pt x="137" y="65"/>
                  </a:lnTo>
                  <a:lnTo>
                    <a:pt x="135" y="67"/>
                  </a:lnTo>
                  <a:lnTo>
                    <a:pt x="133" y="67"/>
                  </a:lnTo>
                  <a:lnTo>
                    <a:pt x="131" y="69"/>
                  </a:lnTo>
                  <a:lnTo>
                    <a:pt x="131" y="71"/>
                  </a:lnTo>
                  <a:lnTo>
                    <a:pt x="129" y="78"/>
                  </a:lnTo>
                  <a:lnTo>
                    <a:pt x="127" y="80"/>
                  </a:lnTo>
                  <a:lnTo>
                    <a:pt x="127" y="82"/>
                  </a:lnTo>
                  <a:lnTo>
                    <a:pt x="121" y="84"/>
                  </a:lnTo>
                  <a:lnTo>
                    <a:pt x="121" y="84"/>
                  </a:lnTo>
                  <a:lnTo>
                    <a:pt x="119" y="84"/>
                  </a:lnTo>
                  <a:lnTo>
                    <a:pt x="117" y="82"/>
                  </a:lnTo>
                  <a:lnTo>
                    <a:pt x="117" y="82"/>
                  </a:lnTo>
                  <a:lnTo>
                    <a:pt x="117" y="82"/>
                  </a:lnTo>
                  <a:lnTo>
                    <a:pt x="114" y="84"/>
                  </a:lnTo>
                  <a:lnTo>
                    <a:pt x="114" y="88"/>
                  </a:lnTo>
                  <a:lnTo>
                    <a:pt x="112" y="90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8" y="92"/>
                  </a:lnTo>
                  <a:lnTo>
                    <a:pt x="108" y="92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2" y="94"/>
                  </a:lnTo>
                  <a:lnTo>
                    <a:pt x="102" y="92"/>
                  </a:lnTo>
                  <a:lnTo>
                    <a:pt x="102" y="94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94" y="90"/>
                  </a:lnTo>
                  <a:lnTo>
                    <a:pt x="91" y="90"/>
                  </a:lnTo>
                  <a:lnTo>
                    <a:pt x="91" y="90"/>
                  </a:lnTo>
                  <a:lnTo>
                    <a:pt x="91" y="90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1" y="92"/>
                  </a:lnTo>
                  <a:lnTo>
                    <a:pt x="96" y="96"/>
                  </a:lnTo>
                  <a:lnTo>
                    <a:pt x="100" y="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4" y="98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108" y="101"/>
                  </a:lnTo>
                  <a:lnTo>
                    <a:pt x="108" y="101"/>
                  </a:lnTo>
                  <a:lnTo>
                    <a:pt x="108" y="103"/>
                  </a:lnTo>
                  <a:lnTo>
                    <a:pt x="110" y="105"/>
                  </a:lnTo>
                  <a:lnTo>
                    <a:pt x="112" y="105"/>
                  </a:lnTo>
                  <a:lnTo>
                    <a:pt x="114" y="105"/>
                  </a:lnTo>
                  <a:lnTo>
                    <a:pt x="117" y="107"/>
                  </a:lnTo>
                  <a:lnTo>
                    <a:pt x="117" y="109"/>
                  </a:lnTo>
                  <a:lnTo>
                    <a:pt x="119" y="111"/>
                  </a:lnTo>
                  <a:lnTo>
                    <a:pt x="121" y="113"/>
                  </a:lnTo>
                  <a:lnTo>
                    <a:pt x="123" y="113"/>
                  </a:lnTo>
                  <a:lnTo>
                    <a:pt x="123" y="115"/>
                  </a:lnTo>
                  <a:lnTo>
                    <a:pt x="123" y="115"/>
                  </a:lnTo>
                  <a:lnTo>
                    <a:pt x="125" y="119"/>
                  </a:lnTo>
                  <a:lnTo>
                    <a:pt x="125" y="121"/>
                  </a:lnTo>
                  <a:lnTo>
                    <a:pt x="127" y="124"/>
                  </a:lnTo>
                  <a:lnTo>
                    <a:pt x="127" y="132"/>
                  </a:lnTo>
                  <a:lnTo>
                    <a:pt x="127" y="134"/>
                  </a:lnTo>
                  <a:lnTo>
                    <a:pt x="127" y="136"/>
                  </a:lnTo>
                  <a:lnTo>
                    <a:pt x="127" y="138"/>
                  </a:lnTo>
                  <a:lnTo>
                    <a:pt x="125" y="138"/>
                  </a:lnTo>
                  <a:lnTo>
                    <a:pt x="125" y="140"/>
                  </a:lnTo>
                  <a:lnTo>
                    <a:pt x="121" y="144"/>
                  </a:lnTo>
                  <a:lnTo>
                    <a:pt x="117" y="147"/>
                  </a:lnTo>
                  <a:lnTo>
                    <a:pt x="117" y="149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17" y="153"/>
                  </a:lnTo>
                  <a:lnTo>
                    <a:pt x="117" y="153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2" y="157"/>
                  </a:lnTo>
                  <a:lnTo>
                    <a:pt x="110" y="157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98" y="159"/>
                  </a:lnTo>
                  <a:lnTo>
                    <a:pt x="98" y="159"/>
                  </a:lnTo>
                  <a:lnTo>
                    <a:pt x="96" y="155"/>
                  </a:lnTo>
                  <a:lnTo>
                    <a:pt x="94" y="153"/>
                  </a:lnTo>
                  <a:lnTo>
                    <a:pt x="94" y="153"/>
                  </a:lnTo>
                  <a:lnTo>
                    <a:pt x="89" y="151"/>
                  </a:lnTo>
                  <a:lnTo>
                    <a:pt x="85" y="149"/>
                  </a:lnTo>
                  <a:lnTo>
                    <a:pt x="85" y="149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83" y="147"/>
                  </a:lnTo>
                  <a:lnTo>
                    <a:pt x="81" y="144"/>
                  </a:lnTo>
                  <a:lnTo>
                    <a:pt x="81" y="142"/>
                  </a:lnTo>
                  <a:lnTo>
                    <a:pt x="81" y="142"/>
                  </a:lnTo>
                  <a:lnTo>
                    <a:pt x="81" y="142"/>
                  </a:lnTo>
                  <a:lnTo>
                    <a:pt x="79" y="142"/>
                  </a:lnTo>
                  <a:lnTo>
                    <a:pt x="79" y="142"/>
                  </a:lnTo>
                  <a:lnTo>
                    <a:pt x="79" y="142"/>
                  </a:lnTo>
                  <a:lnTo>
                    <a:pt x="77" y="147"/>
                  </a:lnTo>
                  <a:lnTo>
                    <a:pt x="77" y="149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73" y="151"/>
                  </a:lnTo>
                  <a:lnTo>
                    <a:pt x="73" y="151"/>
                  </a:lnTo>
                  <a:lnTo>
                    <a:pt x="73" y="151"/>
                  </a:lnTo>
                  <a:lnTo>
                    <a:pt x="73" y="151"/>
                  </a:lnTo>
                  <a:lnTo>
                    <a:pt x="75" y="151"/>
                  </a:lnTo>
                  <a:lnTo>
                    <a:pt x="75" y="151"/>
                  </a:lnTo>
                  <a:lnTo>
                    <a:pt x="75" y="151"/>
                  </a:lnTo>
                  <a:lnTo>
                    <a:pt x="77" y="153"/>
                  </a:lnTo>
                  <a:lnTo>
                    <a:pt x="77" y="153"/>
                  </a:lnTo>
                  <a:lnTo>
                    <a:pt x="77" y="155"/>
                  </a:lnTo>
                  <a:lnTo>
                    <a:pt x="77" y="155"/>
                  </a:lnTo>
                  <a:lnTo>
                    <a:pt x="77" y="157"/>
                  </a:lnTo>
                  <a:lnTo>
                    <a:pt x="77" y="157"/>
                  </a:lnTo>
                  <a:lnTo>
                    <a:pt x="79" y="157"/>
                  </a:lnTo>
                  <a:lnTo>
                    <a:pt x="79" y="157"/>
                  </a:lnTo>
                  <a:lnTo>
                    <a:pt x="79" y="157"/>
                  </a:lnTo>
                  <a:lnTo>
                    <a:pt x="81" y="157"/>
                  </a:lnTo>
                  <a:lnTo>
                    <a:pt x="81" y="157"/>
                  </a:lnTo>
                  <a:lnTo>
                    <a:pt x="81" y="159"/>
                  </a:lnTo>
                  <a:lnTo>
                    <a:pt x="81" y="161"/>
                  </a:lnTo>
                  <a:lnTo>
                    <a:pt x="81" y="163"/>
                  </a:lnTo>
                  <a:lnTo>
                    <a:pt x="79" y="167"/>
                  </a:lnTo>
                  <a:lnTo>
                    <a:pt x="75" y="176"/>
                  </a:lnTo>
                  <a:lnTo>
                    <a:pt x="73" y="178"/>
                  </a:lnTo>
                  <a:lnTo>
                    <a:pt x="71" y="180"/>
                  </a:lnTo>
                  <a:lnTo>
                    <a:pt x="73" y="180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73" y="182"/>
                  </a:lnTo>
                  <a:lnTo>
                    <a:pt x="75" y="184"/>
                  </a:lnTo>
                  <a:lnTo>
                    <a:pt x="75" y="184"/>
                  </a:lnTo>
                  <a:lnTo>
                    <a:pt x="75" y="186"/>
                  </a:lnTo>
                  <a:lnTo>
                    <a:pt x="75" y="190"/>
                  </a:lnTo>
                  <a:lnTo>
                    <a:pt x="75" y="192"/>
                  </a:lnTo>
                  <a:lnTo>
                    <a:pt x="75" y="195"/>
                  </a:lnTo>
                  <a:lnTo>
                    <a:pt x="73" y="195"/>
                  </a:lnTo>
                  <a:lnTo>
                    <a:pt x="73" y="197"/>
                  </a:lnTo>
                  <a:lnTo>
                    <a:pt x="73" y="197"/>
                  </a:lnTo>
                  <a:lnTo>
                    <a:pt x="75" y="199"/>
                  </a:lnTo>
                  <a:lnTo>
                    <a:pt x="73" y="201"/>
                  </a:lnTo>
                  <a:lnTo>
                    <a:pt x="73" y="201"/>
                  </a:lnTo>
                  <a:lnTo>
                    <a:pt x="73" y="201"/>
                  </a:lnTo>
                  <a:lnTo>
                    <a:pt x="71" y="201"/>
                  </a:lnTo>
                  <a:lnTo>
                    <a:pt x="68" y="201"/>
                  </a:lnTo>
                  <a:lnTo>
                    <a:pt x="62" y="199"/>
                  </a:lnTo>
                  <a:lnTo>
                    <a:pt x="62" y="199"/>
                  </a:lnTo>
                  <a:lnTo>
                    <a:pt x="60" y="201"/>
                  </a:lnTo>
                  <a:lnTo>
                    <a:pt x="60" y="201"/>
                  </a:lnTo>
                  <a:lnTo>
                    <a:pt x="60" y="203"/>
                  </a:lnTo>
                  <a:lnTo>
                    <a:pt x="60" y="203"/>
                  </a:lnTo>
                  <a:lnTo>
                    <a:pt x="60" y="203"/>
                  </a:lnTo>
                  <a:lnTo>
                    <a:pt x="60" y="205"/>
                  </a:lnTo>
                  <a:lnTo>
                    <a:pt x="60" y="205"/>
                  </a:lnTo>
                  <a:lnTo>
                    <a:pt x="58" y="205"/>
                  </a:lnTo>
                  <a:lnTo>
                    <a:pt x="58" y="207"/>
                  </a:lnTo>
                  <a:lnTo>
                    <a:pt x="56" y="207"/>
                  </a:lnTo>
                  <a:lnTo>
                    <a:pt x="56" y="207"/>
                  </a:lnTo>
                  <a:lnTo>
                    <a:pt x="54" y="207"/>
                  </a:lnTo>
                  <a:lnTo>
                    <a:pt x="52" y="207"/>
                  </a:lnTo>
                  <a:lnTo>
                    <a:pt x="52" y="211"/>
                  </a:lnTo>
                  <a:lnTo>
                    <a:pt x="52" y="213"/>
                  </a:lnTo>
                  <a:lnTo>
                    <a:pt x="52" y="215"/>
                  </a:lnTo>
                  <a:lnTo>
                    <a:pt x="50" y="215"/>
                  </a:lnTo>
                  <a:lnTo>
                    <a:pt x="50" y="218"/>
                  </a:lnTo>
                  <a:lnTo>
                    <a:pt x="50" y="218"/>
                  </a:lnTo>
                  <a:lnTo>
                    <a:pt x="50" y="218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43" y="213"/>
                  </a:lnTo>
                  <a:lnTo>
                    <a:pt x="43" y="213"/>
                  </a:lnTo>
                  <a:lnTo>
                    <a:pt x="41" y="215"/>
                  </a:lnTo>
                  <a:lnTo>
                    <a:pt x="41" y="215"/>
                  </a:lnTo>
                  <a:lnTo>
                    <a:pt x="41" y="215"/>
                  </a:lnTo>
                  <a:lnTo>
                    <a:pt x="41" y="215"/>
                  </a:lnTo>
                  <a:lnTo>
                    <a:pt x="39" y="215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37" y="213"/>
                  </a:lnTo>
                  <a:lnTo>
                    <a:pt x="37" y="215"/>
                  </a:lnTo>
                  <a:lnTo>
                    <a:pt x="35" y="215"/>
                  </a:lnTo>
                  <a:lnTo>
                    <a:pt x="35" y="215"/>
                  </a:lnTo>
                  <a:lnTo>
                    <a:pt x="35" y="215"/>
                  </a:lnTo>
                  <a:lnTo>
                    <a:pt x="33" y="215"/>
                  </a:lnTo>
                  <a:lnTo>
                    <a:pt x="33" y="213"/>
                  </a:lnTo>
                  <a:lnTo>
                    <a:pt x="31" y="211"/>
                  </a:lnTo>
                  <a:lnTo>
                    <a:pt x="29" y="207"/>
                  </a:lnTo>
                  <a:lnTo>
                    <a:pt x="25" y="209"/>
                  </a:lnTo>
                  <a:lnTo>
                    <a:pt x="23" y="209"/>
                  </a:lnTo>
                  <a:lnTo>
                    <a:pt x="20" y="209"/>
                  </a:lnTo>
                  <a:lnTo>
                    <a:pt x="18" y="209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8" y="211"/>
                  </a:lnTo>
                  <a:lnTo>
                    <a:pt x="6" y="211"/>
                  </a:lnTo>
                  <a:lnTo>
                    <a:pt x="6" y="211"/>
                  </a:lnTo>
                  <a:lnTo>
                    <a:pt x="6" y="213"/>
                  </a:lnTo>
                  <a:lnTo>
                    <a:pt x="6" y="220"/>
                  </a:lnTo>
                  <a:lnTo>
                    <a:pt x="6" y="220"/>
                  </a:lnTo>
                  <a:lnTo>
                    <a:pt x="4" y="222"/>
                  </a:lnTo>
                  <a:lnTo>
                    <a:pt x="4" y="224"/>
                  </a:lnTo>
                  <a:lnTo>
                    <a:pt x="2" y="224"/>
                  </a:lnTo>
                  <a:lnTo>
                    <a:pt x="2" y="226"/>
                  </a:lnTo>
                  <a:lnTo>
                    <a:pt x="2" y="226"/>
                  </a:lnTo>
                  <a:lnTo>
                    <a:pt x="2" y="228"/>
                  </a:lnTo>
                  <a:lnTo>
                    <a:pt x="2" y="232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5"/>
                  </a:lnTo>
                  <a:lnTo>
                    <a:pt x="2" y="247"/>
                  </a:lnTo>
                  <a:lnTo>
                    <a:pt x="4" y="247"/>
                  </a:lnTo>
                  <a:lnTo>
                    <a:pt x="8" y="243"/>
                  </a:lnTo>
                  <a:lnTo>
                    <a:pt x="8" y="245"/>
                  </a:lnTo>
                  <a:lnTo>
                    <a:pt x="8" y="245"/>
                  </a:lnTo>
                  <a:lnTo>
                    <a:pt x="8" y="245"/>
                  </a:lnTo>
                  <a:lnTo>
                    <a:pt x="8" y="247"/>
                  </a:lnTo>
                  <a:lnTo>
                    <a:pt x="8" y="247"/>
                  </a:lnTo>
                  <a:lnTo>
                    <a:pt x="6" y="247"/>
                  </a:lnTo>
                  <a:lnTo>
                    <a:pt x="6" y="247"/>
                  </a:lnTo>
                  <a:lnTo>
                    <a:pt x="6" y="249"/>
                  </a:lnTo>
                  <a:lnTo>
                    <a:pt x="8" y="251"/>
                  </a:lnTo>
                  <a:lnTo>
                    <a:pt x="8" y="251"/>
                  </a:lnTo>
                  <a:lnTo>
                    <a:pt x="6" y="253"/>
                  </a:lnTo>
                  <a:lnTo>
                    <a:pt x="6" y="251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4" y="249"/>
                  </a:lnTo>
                  <a:lnTo>
                    <a:pt x="6" y="257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70"/>
                  </a:lnTo>
                  <a:lnTo>
                    <a:pt x="8" y="272"/>
                  </a:lnTo>
                  <a:lnTo>
                    <a:pt x="10" y="272"/>
                  </a:lnTo>
                  <a:lnTo>
                    <a:pt x="10" y="272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8" y="270"/>
                  </a:lnTo>
                  <a:lnTo>
                    <a:pt x="8" y="268"/>
                  </a:lnTo>
                  <a:lnTo>
                    <a:pt x="8" y="268"/>
                  </a:lnTo>
                  <a:lnTo>
                    <a:pt x="8" y="266"/>
                  </a:lnTo>
                  <a:lnTo>
                    <a:pt x="8" y="266"/>
                  </a:lnTo>
                  <a:lnTo>
                    <a:pt x="8" y="266"/>
                  </a:lnTo>
                  <a:lnTo>
                    <a:pt x="10" y="266"/>
                  </a:lnTo>
                  <a:lnTo>
                    <a:pt x="12" y="268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0"/>
                  </a:lnTo>
                  <a:lnTo>
                    <a:pt x="14" y="270"/>
                  </a:lnTo>
                  <a:lnTo>
                    <a:pt x="14" y="272"/>
                  </a:lnTo>
                  <a:lnTo>
                    <a:pt x="16" y="270"/>
                  </a:lnTo>
                  <a:lnTo>
                    <a:pt x="18" y="270"/>
                  </a:lnTo>
                  <a:lnTo>
                    <a:pt x="20" y="270"/>
                  </a:lnTo>
                  <a:lnTo>
                    <a:pt x="23" y="270"/>
                  </a:lnTo>
                  <a:lnTo>
                    <a:pt x="12" y="274"/>
                  </a:lnTo>
                  <a:lnTo>
                    <a:pt x="10" y="276"/>
                  </a:lnTo>
                  <a:lnTo>
                    <a:pt x="10" y="278"/>
                  </a:lnTo>
                  <a:lnTo>
                    <a:pt x="10" y="280"/>
                  </a:lnTo>
                  <a:lnTo>
                    <a:pt x="10" y="286"/>
                  </a:lnTo>
                  <a:lnTo>
                    <a:pt x="10" y="286"/>
                  </a:lnTo>
                  <a:lnTo>
                    <a:pt x="14" y="291"/>
                  </a:lnTo>
                  <a:lnTo>
                    <a:pt x="14" y="293"/>
                  </a:lnTo>
                  <a:lnTo>
                    <a:pt x="16" y="293"/>
                  </a:lnTo>
                  <a:lnTo>
                    <a:pt x="18" y="291"/>
                  </a:lnTo>
                  <a:lnTo>
                    <a:pt x="20" y="291"/>
                  </a:lnTo>
                  <a:lnTo>
                    <a:pt x="23" y="293"/>
                  </a:lnTo>
                  <a:lnTo>
                    <a:pt x="25" y="295"/>
                  </a:lnTo>
                  <a:lnTo>
                    <a:pt x="27" y="295"/>
                  </a:lnTo>
                  <a:lnTo>
                    <a:pt x="33" y="295"/>
                  </a:lnTo>
                  <a:lnTo>
                    <a:pt x="33" y="295"/>
                  </a:lnTo>
                  <a:lnTo>
                    <a:pt x="35" y="297"/>
                  </a:lnTo>
                  <a:lnTo>
                    <a:pt x="37" y="299"/>
                  </a:lnTo>
                  <a:lnTo>
                    <a:pt x="37" y="299"/>
                  </a:lnTo>
                  <a:lnTo>
                    <a:pt x="37" y="299"/>
                  </a:lnTo>
                  <a:lnTo>
                    <a:pt x="37" y="301"/>
                  </a:lnTo>
                  <a:lnTo>
                    <a:pt x="37" y="303"/>
                  </a:lnTo>
                  <a:lnTo>
                    <a:pt x="39" y="303"/>
                  </a:lnTo>
                  <a:lnTo>
                    <a:pt x="37" y="305"/>
                  </a:lnTo>
                  <a:lnTo>
                    <a:pt x="35" y="303"/>
                  </a:lnTo>
                  <a:lnTo>
                    <a:pt x="33" y="297"/>
                  </a:lnTo>
                  <a:lnTo>
                    <a:pt x="33" y="297"/>
                  </a:lnTo>
                  <a:lnTo>
                    <a:pt x="31" y="295"/>
                  </a:lnTo>
                  <a:lnTo>
                    <a:pt x="29" y="297"/>
                  </a:lnTo>
                  <a:lnTo>
                    <a:pt x="29" y="297"/>
                  </a:lnTo>
                  <a:lnTo>
                    <a:pt x="25" y="297"/>
                  </a:lnTo>
                  <a:lnTo>
                    <a:pt x="23" y="295"/>
                  </a:lnTo>
                  <a:lnTo>
                    <a:pt x="20" y="293"/>
                  </a:lnTo>
                  <a:lnTo>
                    <a:pt x="18" y="293"/>
                  </a:lnTo>
                  <a:lnTo>
                    <a:pt x="14" y="293"/>
                  </a:lnTo>
                  <a:lnTo>
                    <a:pt x="12" y="295"/>
                  </a:lnTo>
                  <a:lnTo>
                    <a:pt x="12" y="299"/>
                  </a:lnTo>
                  <a:lnTo>
                    <a:pt x="12" y="305"/>
                  </a:lnTo>
                  <a:lnTo>
                    <a:pt x="14" y="303"/>
                  </a:lnTo>
                  <a:lnTo>
                    <a:pt x="14" y="301"/>
                  </a:lnTo>
                  <a:lnTo>
                    <a:pt x="16" y="301"/>
                  </a:lnTo>
                  <a:lnTo>
                    <a:pt x="18" y="301"/>
                  </a:lnTo>
                  <a:lnTo>
                    <a:pt x="16" y="301"/>
                  </a:lnTo>
                  <a:lnTo>
                    <a:pt x="14" y="305"/>
                  </a:lnTo>
                  <a:lnTo>
                    <a:pt x="12" y="309"/>
                  </a:lnTo>
                  <a:lnTo>
                    <a:pt x="12" y="309"/>
                  </a:lnTo>
                  <a:lnTo>
                    <a:pt x="14" y="311"/>
                  </a:lnTo>
                  <a:lnTo>
                    <a:pt x="14" y="311"/>
                  </a:lnTo>
                  <a:lnTo>
                    <a:pt x="14" y="311"/>
                  </a:lnTo>
                  <a:lnTo>
                    <a:pt x="14" y="309"/>
                  </a:lnTo>
                  <a:lnTo>
                    <a:pt x="16" y="309"/>
                  </a:lnTo>
                  <a:lnTo>
                    <a:pt x="16" y="309"/>
                  </a:lnTo>
                  <a:lnTo>
                    <a:pt x="16" y="309"/>
                  </a:lnTo>
                  <a:lnTo>
                    <a:pt x="16" y="309"/>
                  </a:lnTo>
                  <a:lnTo>
                    <a:pt x="16" y="311"/>
                  </a:lnTo>
                  <a:lnTo>
                    <a:pt x="16" y="311"/>
                  </a:lnTo>
                  <a:lnTo>
                    <a:pt x="16" y="314"/>
                  </a:lnTo>
                  <a:lnTo>
                    <a:pt x="16" y="314"/>
                  </a:lnTo>
                  <a:lnTo>
                    <a:pt x="16" y="316"/>
                  </a:lnTo>
                  <a:lnTo>
                    <a:pt x="16" y="318"/>
                  </a:lnTo>
                  <a:lnTo>
                    <a:pt x="16" y="320"/>
                  </a:lnTo>
                  <a:lnTo>
                    <a:pt x="16" y="320"/>
                  </a:lnTo>
                  <a:lnTo>
                    <a:pt x="16" y="322"/>
                  </a:lnTo>
                  <a:lnTo>
                    <a:pt x="16" y="322"/>
                  </a:lnTo>
                  <a:lnTo>
                    <a:pt x="16" y="324"/>
                  </a:lnTo>
                  <a:lnTo>
                    <a:pt x="16" y="324"/>
                  </a:lnTo>
                  <a:lnTo>
                    <a:pt x="14" y="324"/>
                  </a:lnTo>
                  <a:lnTo>
                    <a:pt x="14" y="326"/>
                  </a:lnTo>
                  <a:lnTo>
                    <a:pt x="14" y="328"/>
                  </a:lnTo>
                  <a:lnTo>
                    <a:pt x="14" y="328"/>
                  </a:lnTo>
                  <a:lnTo>
                    <a:pt x="12" y="332"/>
                  </a:lnTo>
                  <a:lnTo>
                    <a:pt x="12" y="332"/>
                  </a:lnTo>
                  <a:lnTo>
                    <a:pt x="12" y="334"/>
                  </a:lnTo>
                  <a:lnTo>
                    <a:pt x="14" y="332"/>
                  </a:lnTo>
                  <a:lnTo>
                    <a:pt x="14" y="332"/>
                  </a:lnTo>
                  <a:lnTo>
                    <a:pt x="14" y="332"/>
                  </a:lnTo>
                  <a:lnTo>
                    <a:pt x="14" y="332"/>
                  </a:lnTo>
                  <a:lnTo>
                    <a:pt x="16" y="334"/>
                  </a:lnTo>
                  <a:lnTo>
                    <a:pt x="14" y="334"/>
                  </a:lnTo>
                  <a:lnTo>
                    <a:pt x="14" y="337"/>
                  </a:lnTo>
                  <a:lnTo>
                    <a:pt x="14" y="337"/>
                  </a:lnTo>
                  <a:lnTo>
                    <a:pt x="16" y="339"/>
                  </a:lnTo>
                  <a:lnTo>
                    <a:pt x="16" y="339"/>
                  </a:lnTo>
                  <a:lnTo>
                    <a:pt x="18" y="337"/>
                  </a:lnTo>
                  <a:lnTo>
                    <a:pt x="18" y="332"/>
                  </a:lnTo>
                  <a:lnTo>
                    <a:pt x="20" y="328"/>
                  </a:lnTo>
                  <a:lnTo>
                    <a:pt x="23" y="326"/>
                  </a:lnTo>
                  <a:lnTo>
                    <a:pt x="23" y="324"/>
                  </a:lnTo>
                  <a:lnTo>
                    <a:pt x="25" y="328"/>
                  </a:lnTo>
                  <a:lnTo>
                    <a:pt x="25" y="328"/>
                  </a:lnTo>
                  <a:lnTo>
                    <a:pt x="29" y="324"/>
                  </a:lnTo>
                  <a:lnTo>
                    <a:pt x="29" y="322"/>
                  </a:lnTo>
                  <a:lnTo>
                    <a:pt x="27" y="320"/>
                  </a:lnTo>
                  <a:lnTo>
                    <a:pt x="29" y="318"/>
                  </a:lnTo>
                  <a:lnTo>
                    <a:pt x="29" y="316"/>
                  </a:lnTo>
                  <a:lnTo>
                    <a:pt x="31" y="314"/>
                  </a:lnTo>
                  <a:lnTo>
                    <a:pt x="31" y="309"/>
                  </a:lnTo>
                  <a:lnTo>
                    <a:pt x="33" y="309"/>
                  </a:lnTo>
                  <a:lnTo>
                    <a:pt x="31" y="318"/>
                  </a:lnTo>
                  <a:lnTo>
                    <a:pt x="33" y="320"/>
                  </a:lnTo>
                  <a:lnTo>
                    <a:pt x="33" y="320"/>
                  </a:lnTo>
                  <a:lnTo>
                    <a:pt x="35" y="320"/>
                  </a:lnTo>
                  <a:lnTo>
                    <a:pt x="33" y="322"/>
                  </a:lnTo>
                  <a:lnTo>
                    <a:pt x="33" y="324"/>
                  </a:lnTo>
                  <a:lnTo>
                    <a:pt x="33" y="326"/>
                  </a:lnTo>
                  <a:lnTo>
                    <a:pt x="33" y="328"/>
                  </a:lnTo>
                  <a:lnTo>
                    <a:pt x="37" y="326"/>
                  </a:lnTo>
                  <a:lnTo>
                    <a:pt x="39" y="326"/>
                  </a:lnTo>
                  <a:lnTo>
                    <a:pt x="41" y="326"/>
                  </a:lnTo>
                  <a:lnTo>
                    <a:pt x="39" y="328"/>
                  </a:lnTo>
                  <a:lnTo>
                    <a:pt x="39" y="328"/>
                  </a:lnTo>
                  <a:lnTo>
                    <a:pt x="35" y="328"/>
                  </a:lnTo>
                  <a:lnTo>
                    <a:pt x="31" y="330"/>
                  </a:lnTo>
                  <a:lnTo>
                    <a:pt x="31" y="330"/>
                  </a:lnTo>
                  <a:lnTo>
                    <a:pt x="31" y="330"/>
                  </a:lnTo>
                  <a:lnTo>
                    <a:pt x="33" y="330"/>
                  </a:lnTo>
                  <a:lnTo>
                    <a:pt x="33" y="332"/>
                  </a:lnTo>
                  <a:lnTo>
                    <a:pt x="31" y="332"/>
                  </a:lnTo>
                  <a:lnTo>
                    <a:pt x="29" y="332"/>
                  </a:lnTo>
                  <a:lnTo>
                    <a:pt x="29" y="332"/>
                  </a:lnTo>
                  <a:lnTo>
                    <a:pt x="29" y="337"/>
                  </a:lnTo>
                  <a:lnTo>
                    <a:pt x="27" y="337"/>
                  </a:lnTo>
                  <a:lnTo>
                    <a:pt x="27" y="334"/>
                  </a:lnTo>
                  <a:lnTo>
                    <a:pt x="25" y="339"/>
                  </a:lnTo>
                  <a:lnTo>
                    <a:pt x="27" y="341"/>
                  </a:lnTo>
                  <a:lnTo>
                    <a:pt x="29" y="343"/>
                  </a:lnTo>
                  <a:lnTo>
                    <a:pt x="31" y="341"/>
                  </a:lnTo>
                  <a:lnTo>
                    <a:pt x="31" y="341"/>
                  </a:lnTo>
                  <a:lnTo>
                    <a:pt x="31" y="341"/>
                  </a:lnTo>
                  <a:lnTo>
                    <a:pt x="33" y="341"/>
                  </a:lnTo>
                  <a:lnTo>
                    <a:pt x="33" y="341"/>
                  </a:lnTo>
                  <a:lnTo>
                    <a:pt x="33" y="341"/>
                  </a:lnTo>
                  <a:lnTo>
                    <a:pt x="33" y="343"/>
                  </a:lnTo>
                  <a:lnTo>
                    <a:pt x="33" y="343"/>
                  </a:lnTo>
                  <a:lnTo>
                    <a:pt x="33" y="343"/>
                  </a:lnTo>
                  <a:lnTo>
                    <a:pt x="33" y="345"/>
                  </a:lnTo>
                  <a:lnTo>
                    <a:pt x="33" y="347"/>
                  </a:lnTo>
                  <a:lnTo>
                    <a:pt x="37" y="347"/>
                  </a:lnTo>
                  <a:lnTo>
                    <a:pt x="35" y="349"/>
                  </a:lnTo>
                  <a:lnTo>
                    <a:pt x="35" y="351"/>
                  </a:lnTo>
                  <a:lnTo>
                    <a:pt x="33" y="353"/>
                  </a:lnTo>
                  <a:lnTo>
                    <a:pt x="35" y="355"/>
                  </a:lnTo>
                  <a:lnTo>
                    <a:pt x="33" y="355"/>
                  </a:lnTo>
                  <a:lnTo>
                    <a:pt x="31" y="355"/>
                  </a:lnTo>
                  <a:lnTo>
                    <a:pt x="31" y="353"/>
                  </a:lnTo>
                  <a:lnTo>
                    <a:pt x="33" y="351"/>
                  </a:lnTo>
                  <a:lnTo>
                    <a:pt x="29" y="347"/>
                  </a:lnTo>
                  <a:lnTo>
                    <a:pt x="27" y="345"/>
                  </a:lnTo>
                  <a:lnTo>
                    <a:pt x="27" y="349"/>
                  </a:lnTo>
                  <a:lnTo>
                    <a:pt x="25" y="349"/>
                  </a:lnTo>
                  <a:lnTo>
                    <a:pt x="23" y="347"/>
                  </a:lnTo>
                  <a:lnTo>
                    <a:pt x="23" y="347"/>
                  </a:lnTo>
                  <a:lnTo>
                    <a:pt x="20" y="349"/>
                  </a:lnTo>
                  <a:lnTo>
                    <a:pt x="20" y="351"/>
                  </a:lnTo>
                  <a:lnTo>
                    <a:pt x="20" y="351"/>
                  </a:lnTo>
                  <a:lnTo>
                    <a:pt x="20" y="357"/>
                  </a:lnTo>
                  <a:lnTo>
                    <a:pt x="20" y="362"/>
                  </a:lnTo>
                  <a:lnTo>
                    <a:pt x="20" y="366"/>
                  </a:lnTo>
                  <a:lnTo>
                    <a:pt x="23" y="366"/>
                  </a:lnTo>
                  <a:lnTo>
                    <a:pt x="25" y="372"/>
                  </a:lnTo>
                  <a:lnTo>
                    <a:pt x="27" y="374"/>
                  </a:lnTo>
                  <a:lnTo>
                    <a:pt x="27" y="374"/>
                  </a:lnTo>
                  <a:lnTo>
                    <a:pt x="31" y="374"/>
                  </a:lnTo>
                  <a:lnTo>
                    <a:pt x="31" y="374"/>
                  </a:lnTo>
                  <a:lnTo>
                    <a:pt x="31" y="376"/>
                  </a:lnTo>
                  <a:lnTo>
                    <a:pt x="33" y="378"/>
                  </a:lnTo>
                  <a:lnTo>
                    <a:pt x="33" y="380"/>
                  </a:lnTo>
                  <a:lnTo>
                    <a:pt x="33" y="382"/>
                  </a:lnTo>
                  <a:lnTo>
                    <a:pt x="35" y="382"/>
                  </a:lnTo>
                  <a:lnTo>
                    <a:pt x="37" y="385"/>
                  </a:lnTo>
                  <a:lnTo>
                    <a:pt x="35" y="387"/>
                  </a:lnTo>
                  <a:lnTo>
                    <a:pt x="33" y="385"/>
                  </a:lnTo>
                  <a:lnTo>
                    <a:pt x="31" y="378"/>
                  </a:lnTo>
                  <a:lnTo>
                    <a:pt x="29" y="376"/>
                  </a:lnTo>
                  <a:lnTo>
                    <a:pt x="27" y="376"/>
                  </a:lnTo>
                  <a:lnTo>
                    <a:pt x="25" y="378"/>
                  </a:lnTo>
                  <a:lnTo>
                    <a:pt x="25" y="380"/>
                  </a:lnTo>
                  <a:lnTo>
                    <a:pt x="25" y="382"/>
                  </a:lnTo>
                  <a:lnTo>
                    <a:pt x="25" y="387"/>
                  </a:lnTo>
                  <a:lnTo>
                    <a:pt x="25" y="389"/>
                  </a:lnTo>
                  <a:lnTo>
                    <a:pt x="25" y="389"/>
                  </a:lnTo>
                  <a:lnTo>
                    <a:pt x="25" y="391"/>
                  </a:lnTo>
                  <a:lnTo>
                    <a:pt x="27" y="391"/>
                  </a:lnTo>
                  <a:lnTo>
                    <a:pt x="27" y="393"/>
                  </a:lnTo>
                  <a:lnTo>
                    <a:pt x="27" y="393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29" y="397"/>
                  </a:lnTo>
                  <a:lnTo>
                    <a:pt x="31" y="399"/>
                  </a:lnTo>
                  <a:lnTo>
                    <a:pt x="31" y="399"/>
                  </a:lnTo>
                  <a:lnTo>
                    <a:pt x="33" y="399"/>
                  </a:lnTo>
                  <a:lnTo>
                    <a:pt x="31" y="401"/>
                  </a:lnTo>
                  <a:lnTo>
                    <a:pt x="33" y="403"/>
                  </a:lnTo>
                  <a:lnTo>
                    <a:pt x="35" y="403"/>
                  </a:lnTo>
                  <a:lnTo>
                    <a:pt x="37" y="403"/>
                  </a:lnTo>
                  <a:lnTo>
                    <a:pt x="39" y="403"/>
                  </a:lnTo>
                  <a:lnTo>
                    <a:pt x="41" y="403"/>
                  </a:lnTo>
                  <a:lnTo>
                    <a:pt x="41" y="405"/>
                  </a:lnTo>
                  <a:lnTo>
                    <a:pt x="41" y="408"/>
                  </a:lnTo>
                  <a:lnTo>
                    <a:pt x="43" y="410"/>
                  </a:lnTo>
                  <a:lnTo>
                    <a:pt x="41" y="412"/>
                  </a:lnTo>
                  <a:lnTo>
                    <a:pt x="41" y="414"/>
                  </a:lnTo>
                  <a:lnTo>
                    <a:pt x="39" y="414"/>
                  </a:lnTo>
                  <a:lnTo>
                    <a:pt x="39" y="412"/>
                  </a:lnTo>
                  <a:lnTo>
                    <a:pt x="41" y="412"/>
                  </a:lnTo>
                  <a:lnTo>
                    <a:pt x="39" y="410"/>
                  </a:lnTo>
                  <a:lnTo>
                    <a:pt x="39" y="410"/>
                  </a:lnTo>
                  <a:lnTo>
                    <a:pt x="37" y="408"/>
                  </a:lnTo>
                  <a:lnTo>
                    <a:pt x="35" y="408"/>
                  </a:lnTo>
                  <a:lnTo>
                    <a:pt x="33" y="408"/>
                  </a:lnTo>
                  <a:lnTo>
                    <a:pt x="33" y="408"/>
                  </a:lnTo>
                  <a:lnTo>
                    <a:pt x="33" y="408"/>
                  </a:lnTo>
                  <a:lnTo>
                    <a:pt x="31" y="408"/>
                  </a:lnTo>
                  <a:lnTo>
                    <a:pt x="31" y="405"/>
                  </a:lnTo>
                  <a:lnTo>
                    <a:pt x="31" y="405"/>
                  </a:lnTo>
                  <a:lnTo>
                    <a:pt x="31" y="403"/>
                  </a:lnTo>
                  <a:lnTo>
                    <a:pt x="29" y="403"/>
                  </a:lnTo>
                  <a:lnTo>
                    <a:pt x="29" y="405"/>
                  </a:lnTo>
                  <a:lnTo>
                    <a:pt x="29" y="405"/>
                  </a:lnTo>
                  <a:lnTo>
                    <a:pt x="29" y="408"/>
                  </a:lnTo>
                  <a:lnTo>
                    <a:pt x="29" y="408"/>
                  </a:lnTo>
                  <a:lnTo>
                    <a:pt x="29" y="408"/>
                  </a:lnTo>
                  <a:lnTo>
                    <a:pt x="27" y="410"/>
                  </a:lnTo>
                  <a:lnTo>
                    <a:pt x="31" y="412"/>
                  </a:lnTo>
                  <a:lnTo>
                    <a:pt x="31" y="414"/>
                  </a:lnTo>
                  <a:lnTo>
                    <a:pt x="33" y="422"/>
                  </a:lnTo>
                  <a:lnTo>
                    <a:pt x="33" y="422"/>
                  </a:lnTo>
                  <a:lnTo>
                    <a:pt x="33" y="422"/>
                  </a:lnTo>
                  <a:lnTo>
                    <a:pt x="33" y="424"/>
                  </a:lnTo>
                  <a:lnTo>
                    <a:pt x="33" y="424"/>
                  </a:lnTo>
                  <a:lnTo>
                    <a:pt x="33" y="424"/>
                  </a:lnTo>
                  <a:lnTo>
                    <a:pt x="33" y="426"/>
                  </a:lnTo>
                  <a:lnTo>
                    <a:pt x="33" y="426"/>
                  </a:lnTo>
                  <a:lnTo>
                    <a:pt x="35" y="428"/>
                  </a:lnTo>
                  <a:lnTo>
                    <a:pt x="35" y="431"/>
                  </a:lnTo>
                  <a:lnTo>
                    <a:pt x="37" y="428"/>
                  </a:lnTo>
                  <a:lnTo>
                    <a:pt x="37" y="428"/>
                  </a:lnTo>
                  <a:lnTo>
                    <a:pt x="37" y="426"/>
                  </a:lnTo>
                  <a:lnTo>
                    <a:pt x="39" y="426"/>
                  </a:lnTo>
                  <a:lnTo>
                    <a:pt x="39" y="428"/>
                  </a:lnTo>
                  <a:lnTo>
                    <a:pt x="39" y="431"/>
                  </a:lnTo>
                  <a:lnTo>
                    <a:pt x="37" y="431"/>
                  </a:lnTo>
                  <a:lnTo>
                    <a:pt x="35" y="431"/>
                  </a:lnTo>
                  <a:lnTo>
                    <a:pt x="35" y="433"/>
                  </a:lnTo>
                  <a:lnTo>
                    <a:pt x="35" y="435"/>
                  </a:lnTo>
                  <a:lnTo>
                    <a:pt x="37" y="435"/>
                  </a:lnTo>
                  <a:lnTo>
                    <a:pt x="39" y="435"/>
                  </a:lnTo>
                  <a:lnTo>
                    <a:pt x="37" y="437"/>
                  </a:lnTo>
                  <a:lnTo>
                    <a:pt x="37" y="439"/>
                  </a:lnTo>
                  <a:lnTo>
                    <a:pt x="41" y="447"/>
                  </a:lnTo>
                  <a:lnTo>
                    <a:pt x="43" y="449"/>
                  </a:lnTo>
                  <a:lnTo>
                    <a:pt x="43" y="453"/>
                  </a:lnTo>
                  <a:lnTo>
                    <a:pt x="43" y="453"/>
                  </a:lnTo>
                  <a:lnTo>
                    <a:pt x="45" y="456"/>
                  </a:lnTo>
                  <a:lnTo>
                    <a:pt x="45" y="458"/>
                  </a:lnTo>
                  <a:lnTo>
                    <a:pt x="45" y="460"/>
                  </a:lnTo>
                  <a:lnTo>
                    <a:pt x="48" y="460"/>
                  </a:lnTo>
                  <a:lnTo>
                    <a:pt x="48" y="462"/>
                  </a:lnTo>
                  <a:lnTo>
                    <a:pt x="48" y="464"/>
                  </a:lnTo>
                  <a:lnTo>
                    <a:pt x="48" y="464"/>
                  </a:lnTo>
                  <a:lnTo>
                    <a:pt x="45" y="466"/>
                  </a:lnTo>
                  <a:lnTo>
                    <a:pt x="45" y="466"/>
                  </a:lnTo>
                  <a:lnTo>
                    <a:pt x="45" y="468"/>
                  </a:lnTo>
                  <a:lnTo>
                    <a:pt x="48" y="470"/>
                  </a:lnTo>
                  <a:lnTo>
                    <a:pt x="48" y="470"/>
                  </a:lnTo>
                  <a:lnTo>
                    <a:pt x="48" y="472"/>
                  </a:lnTo>
                  <a:lnTo>
                    <a:pt x="48" y="474"/>
                  </a:lnTo>
                  <a:lnTo>
                    <a:pt x="48" y="474"/>
                  </a:lnTo>
                  <a:lnTo>
                    <a:pt x="50" y="476"/>
                  </a:lnTo>
                  <a:lnTo>
                    <a:pt x="50" y="476"/>
                  </a:lnTo>
                  <a:lnTo>
                    <a:pt x="54" y="476"/>
                  </a:lnTo>
                  <a:lnTo>
                    <a:pt x="56" y="479"/>
                  </a:lnTo>
                  <a:lnTo>
                    <a:pt x="52" y="481"/>
                  </a:lnTo>
                  <a:lnTo>
                    <a:pt x="50" y="481"/>
                  </a:lnTo>
                  <a:lnTo>
                    <a:pt x="50" y="481"/>
                  </a:lnTo>
                  <a:lnTo>
                    <a:pt x="48" y="481"/>
                  </a:lnTo>
                  <a:lnTo>
                    <a:pt x="48" y="481"/>
                  </a:lnTo>
                  <a:lnTo>
                    <a:pt x="48" y="483"/>
                  </a:lnTo>
                  <a:lnTo>
                    <a:pt x="52" y="487"/>
                  </a:lnTo>
                  <a:lnTo>
                    <a:pt x="54" y="489"/>
                  </a:lnTo>
                  <a:lnTo>
                    <a:pt x="52" y="491"/>
                  </a:lnTo>
                  <a:lnTo>
                    <a:pt x="54" y="493"/>
                  </a:lnTo>
                  <a:lnTo>
                    <a:pt x="54" y="495"/>
                  </a:lnTo>
                  <a:lnTo>
                    <a:pt x="52" y="497"/>
                  </a:lnTo>
                  <a:lnTo>
                    <a:pt x="52" y="497"/>
                  </a:lnTo>
                  <a:lnTo>
                    <a:pt x="52" y="499"/>
                  </a:lnTo>
                  <a:lnTo>
                    <a:pt x="54" y="502"/>
                  </a:lnTo>
                  <a:lnTo>
                    <a:pt x="56" y="504"/>
                  </a:lnTo>
                  <a:lnTo>
                    <a:pt x="58" y="508"/>
                  </a:lnTo>
                  <a:lnTo>
                    <a:pt x="60" y="510"/>
                  </a:lnTo>
                  <a:lnTo>
                    <a:pt x="58" y="510"/>
                  </a:lnTo>
                  <a:lnTo>
                    <a:pt x="56" y="510"/>
                  </a:lnTo>
                  <a:lnTo>
                    <a:pt x="56" y="508"/>
                  </a:lnTo>
                  <a:lnTo>
                    <a:pt x="54" y="508"/>
                  </a:lnTo>
                  <a:lnTo>
                    <a:pt x="54" y="510"/>
                  </a:lnTo>
                  <a:lnTo>
                    <a:pt x="56" y="512"/>
                  </a:lnTo>
                  <a:lnTo>
                    <a:pt x="56" y="512"/>
                  </a:lnTo>
                  <a:lnTo>
                    <a:pt x="56" y="514"/>
                  </a:lnTo>
                  <a:lnTo>
                    <a:pt x="58" y="516"/>
                  </a:lnTo>
                  <a:lnTo>
                    <a:pt x="58" y="518"/>
                  </a:lnTo>
                  <a:lnTo>
                    <a:pt x="60" y="522"/>
                  </a:lnTo>
                  <a:lnTo>
                    <a:pt x="62" y="524"/>
                  </a:lnTo>
                  <a:lnTo>
                    <a:pt x="62" y="527"/>
                  </a:lnTo>
                  <a:lnTo>
                    <a:pt x="60" y="527"/>
                  </a:lnTo>
                  <a:lnTo>
                    <a:pt x="62" y="529"/>
                  </a:lnTo>
                  <a:lnTo>
                    <a:pt x="62" y="531"/>
                  </a:lnTo>
                  <a:lnTo>
                    <a:pt x="62" y="535"/>
                  </a:lnTo>
                  <a:lnTo>
                    <a:pt x="62" y="537"/>
                  </a:lnTo>
                  <a:lnTo>
                    <a:pt x="60" y="535"/>
                  </a:lnTo>
                  <a:lnTo>
                    <a:pt x="60" y="535"/>
                  </a:lnTo>
                  <a:lnTo>
                    <a:pt x="60" y="537"/>
                  </a:lnTo>
                  <a:lnTo>
                    <a:pt x="62" y="539"/>
                  </a:lnTo>
                  <a:lnTo>
                    <a:pt x="60" y="539"/>
                  </a:lnTo>
                  <a:lnTo>
                    <a:pt x="62" y="541"/>
                  </a:lnTo>
                  <a:lnTo>
                    <a:pt x="64" y="541"/>
                  </a:lnTo>
                  <a:lnTo>
                    <a:pt x="62" y="545"/>
                  </a:lnTo>
                  <a:lnTo>
                    <a:pt x="62" y="545"/>
                  </a:lnTo>
                  <a:lnTo>
                    <a:pt x="62" y="547"/>
                  </a:lnTo>
                  <a:lnTo>
                    <a:pt x="62" y="552"/>
                  </a:lnTo>
                  <a:lnTo>
                    <a:pt x="62" y="552"/>
                  </a:lnTo>
                  <a:lnTo>
                    <a:pt x="62" y="554"/>
                  </a:lnTo>
                  <a:lnTo>
                    <a:pt x="62" y="556"/>
                  </a:lnTo>
                  <a:lnTo>
                    <a:pt x="64" y="560"/>
                  </a:lnTo>
                  <a:lnTo>
                    <a:pt x="64" y="560"/>
                  </a:lnTo>
                  <a:lnTo>
                    <a:pt x="66" y="560"/>
                  </a:lnTo>
                  <a:lnTo>
                    <a:pt x="66" y="562"/>
                  </a:lnTo>
                  <a:lnTo>
                    <a:pt x="64" y="564"/>
                  </a:lnTo>
                  <a:lnTo>
                    <a:pt x="64" y="568"/>
                  </a:lnTo>
                  <a:lnTo>
                    <a:pt x="64" y="570"/>
                  </a:lnTo>
                  <a:lnTo>
                    <a:pt x="66" y="573"/>
                  </a:lnTo>
                  <a:lnTo>
                    <a:pt x="68" y="573"/>
                  </a:lnTo>
                  <a:lnTo>
                    <a:pt x="68" y="575"/>
                  </a:lnTo>
                  <a:lnTo>
                    <a:pt x="68" y="575"/>
                  </a:lnTo>
                  <a:lnTo>
                    <a:pt x="66" y="577"/>
                  </a:lnTo>
                  <a:lnTo>
                    <a:pt x="66" y="577"/>
                  </a:lnTo>
                  <a:lnTo>
                    <a:pt x="66" y="577"/>
                  </a:lnTo>
                  <a:lnTo>
                    <a:pt x="68" y="581"/>
                  </a:lnTo>
                  <a:lnTo>
                    <a:pt x="68" y="579"/>
                  </a:lnTo>
                  <a:lnTo>
                    <a:pt x="71" y="579"/>
                  </a:lnTo>
                  <a:lnTo>
                    <a:pt x="73" y="579"/>
                  </a:lnTo>
                  <a:lnTo>
                    <a:pt x="73" y="581"/>
                  </a:lnTo>
                  <a:lnTo>
                    <a:pt x="73" y="583"/>
                  </a:lnTo>
                  <a:lnTo>
                    <a:pt x="73" y="583"/>
                  </a:lnTo>
                  <a:lnTo>
                    <a:pt x="71" y="583"/>
                  </a:lnTo>
                  <a:lnTo>
                    <a:pt x="71" y="581"/>
                  </a:lnTo>
                  <a:lnTo>
                    <a:pt x="68" y="581"/>
                  </a:lnTo>
                  <a:lnTo>
                    <a:pt x="68" y="581"/>
                  </a:lnTo>
                  <a:lnTo>
                    <a:pt x="66" y="583"/>
                  </a:lnTo>
                  <a:lnTo>
                    <a:pt x="66" y="583"/>
                  </a:lnTo>
                  <a:lnTo>
                    <a:pt x="66" y="583"/>
                  </a:lnTo>
                  <a:lnTo>
                    <a:pt x="66" y="583"/>
                  </a:lnTo>
                  <a:lnTo>
                    <a:pt x="68" y="585"/>
                  </a:lnTo>
                  <a:lnTo>
                    <a:pt x="68" y="585"/>
                  </a:lnTo>
                  <a:lnTo>
                    <a:pt x="71" y="587"/>
                  </a:lnTo>
                  <a:lnTo>
                    <a:pt x="73" y="587"/>
                  </a:lnTo>
                  <a:lnTo>
                    <a:pt x="73" y="587"/>
                  </a:lnTo>
                  <a:lnTo>
                    <a:pt x="71" y="589"/>
                  </a:lnTo>
                  <a:lnTo>
                    <a:pt x="71" y="589"/>
                  </a:lnTo>
                  <a:lnTo>
                    <a:pt x="71" y="589"/>
                  </a:lnTo>
                  <a:lnTo>
                    <a:pt x="71" y="589"/>
                  </a:lnTo>
                  <a:lnTo>
                    <a:pt x="73" y="591"/>
                  </a:lnTo>
                  <a:lnTo>
                    <a:pt x="73" y="591"/>
                  </a:lnTo>
                  <a:lnTo>
                    <a:pt x="71" y="591"/>
                  </a:lnTo>
                  <a:lnTo>
                    <a:pt x="71" y="591"/>
                  </a:lnTo>
                  <a:lnTo>
                    <a:pt x="68" y="587"/>
                  </a:lnTo>
                  <a:lnTo>
                    <a:pt x="68" y="587"/>
                  </a:lnTo>
                  <a:lnTo>
                    <a:pt x="66" y="587"/>
                  </a:lnTo>
                  <a:lnTo>
                    <a:pt x="66" y="587"/>
                  </a:lnTo>
                  <a:lnTo>
                    <a:pt x="66" y="587"/>
                  </a:lnTo>
                  <a:lnTo>
                    <a:pt x="66" y="589"/>
                  </a:lnTo>
                  <a:lnTo>
                    <a:pt x="66" y="591"/>
                  </a:lnTo>
                  <a:lnTo>
                    <a:pt x="66" y="591"/>
                  </a:lnTo>
                  <a:lnTo>
                    <a:pt x="66" y="591"/>
                  </a:lnTo>
                  <a:lnTo>
                    <a:pt x="68" y="595"/>
                  </a:lnTo>
                  <a:lnTo>
                    <a:pt x="68" y="600"/>
                  </a:lnTo>
                  <a:lnTo>
                    <a:pt x="71" y="602"/>
                  </a:lnTo>
                  <a:lnTo>
                    <a:pt x="73" y="602"/>
                  </a:lnTo>
                  <a:lnTo>
                    <a:pt x="75" y="604"/>
                  </a:lnTo>
                  <a:lnTo>
                    <a:pt x="73" y="604"/>
                  </a:lnTo>
                  <a:lnTo>
                    <a:pt x="73" y="604"/>
                  </a:lnTo>
                  <a:lnTo>
                    <a:pt x="71" y="606"/>
                  </a:lnTo>
                  <a:lnTo>
                    <a:pt x="71" y="606"/>
                  </a:lnTo>
                  <a:lnTo>
                    <a:pt x="73" y="608"/>
                  </a:lnTo>
                  <a:lnTo>
                    <a:pt x="73" y="608"/>
                  </a:lnTo>
                  <a:lnTo>
                    <a:pt x="73" y="610"/>
                  </a:lnTo>
                  <a:lnTo>
                    <a:pt x="73" y="610"/>
                  </a:lnTo>
                  <a:lnTo>
                    <a:pt x="77" y="618"/>
                  </a:lnTo>
                  <a:lnTo>
                    <a:pt x="77" y="621"/>
                  </a:lnTo>
                  <a:lnTo>
                    <a:pt x="77" y="623"/>
                  </a:lnTo>
                  <a:lnTo>
                    <a:pt x="77" y="623"/>
                  </a:lnTo>
                  <a:lnTo>
                    <a:pt x="79" y="623"/>
                  </a:lnTo>
                  <a:lnTo>
                    <a:pt x="79" y="623"/>
                  </a:lnTo>
                  <a:lnTo>
                    <a:pt x="79" y="623"/>
                  </a:lnTo>
                  <a:lnTo>
                    <a:pt x="79" y="625"/>
                  </a:lnTo>
                  <a:lnTo>
                    <a:pt x="79" y="629"/>
                  </a:lnTo>
                  <a:lnTo>
                    <a:pt x="81" y="633"/>
                  </a:lnTo>
                  <a:lnTo>
                    <a:pt x="81" y="631"/>
                  </a:lnTo>
                  <a:lnTo>
                    <a:pt x="81" y="629"/>
                  </a:lnTo>
                  <a:lnTo>
                    <a:pt x="81" y="627"/>
                  </a:lnTo>
                  <a:lnTo>
                    <a:pt x="85" y="625"/>
                  </a:lnTo>
                  <a:lnTo>
                    <a:pt x="83" y="627"/>
                  </a:lnTo>
                  <a:lnTo>
                    <a:pt x="83" y="627"/>
                  </a:lnTo>
                  <a:lnTo>
                    <a:pt x="81" y="629"/>
                  </a:lnTo>
                  <a:lnTo>
                    <a:pt x="81" y="631"/>
                  </a:lnTo>
                  <a:lnTo>
                    <a:pt x="81" y="637"/>
                  </a:lnTo>
                  <a:lnTo>
                    <a:pt x="81" y="637"/>
                  </a:lnTo>
                  <a:lnTo>
                    <a:pt x="81" y="637"/>
                  </a:lnTo>
                  <a:lnTo>
                    <a:pt x="81" y="639"/>
                  </a:lnTo>
                  <a:lnTo>
                    <a:pt x="81" y="639"/>
                  </a:lnTo>
                  <a:lnTo>
                    <a:pt x="81" y="639"/>
                  </a:lnTo>
                  <a:lnTo>
                    <a:pt x="81" y="639"/>
                  </a:lnTo>
                  <a:lnTo>
                    <a:pt x="83" y="641"/>
                  </a:lnTo>
                  <a:lnTo>
                    <a:pt x="83" y="641"/>
                  </a:lnTo>
                  <a:lnTo>
                    <a:pt x="83" y="644"/>
                  </a:lnTo>
                  <a:lnTo>
                    <a:pt x="85" y="644"/>
                  </a:lnTo>
                  <a:lnTo>
                    <a:pt x="87" y="644"/>
                  </a:lnTo>
                  <a:lnTo>
                    <a:pt x="87" y="644"/>
                  </a:lnTo>
                  <a:lnTo>
                    <a:pt x="85" y="644"/>
                  </a:lnTo>
                  <a:lnTo>
                    <a:pt x="85" y="646"/>
                  </a:lnTo>
                  <a:lnTo>
                    <a:pt x="87" y="650"/>
                  </a:lnTo>
                  <a:lnTo>
                    <a:pt x="89" y="652"/>
                  </a:lnTo>
                  <a:lnTo>
                    <a:pt x="94" y="656"/>
                  </a:lnTo>
                  <a:lnTo>
                    <a:pt x="96" y="658"/>
                  </a:lnTo>
                  <a:lnTo>
                    <a:pt x="100" y="664"/>
                  </a:lnTo>
                  <a:lnTo>
                    <a:pt x="100" y="666"/>
                  </a:lnTo>
                  <a:lnTo>
                    <a:pt x="100" y="673"/>
                  </a:lnTo>
                  <a:lnTo>
                    <a:pt x="100" y="673"/>
                  </a:lnTo>
                  <a:lnTo>
                    <a:pt x="102" y="675"/>
                  </a:lnTo>
                  <a:lnTo>
                    <a:pt x="104" y="675"/>
                  </a:lnTo>
                  <a:lnTo>
                    <a:pt x="104" y="675"/>
                  </a:lnTo>
                  <a:lnTo>
                    <a:pt x="106" y="675"/>
                  </a:lnTo>
                  <a:lnTo>
                    <a:pt x="108" y="673"/>
                  </a:lnTo>
                  <a:lnTo>
                    <a:pt x="112" y="673"/>
                  </a:lnTo>
                  <a:lnTo>
                    <a:pt x="114" y="673"/>
                  </a:lnTo>
                  <a:lnTo>
                    <a:pt x="114" y="673"/>
                  </a:lnTo>
                  <a:lnTo>
                    <a:pt x="117" y="673"/>
                  </a:lnTo>
                  <a:lnTo>
                    <a:pt x="117" y="669"/>
                  </a:lnTo>
                  <a:lnTo>
                    <a:pt x="119" y="669"/>
                  </a:lnTo>
                  <a:lnTo>
                    <a:pt x="119" y="669"/>
                  </a:lnTo>
                  <a:lnTo>
                    <a:pt x="119" y="669"/>
                  </a:lnTo>
                  <a:lnTo>
                    <a:pt x="119" y="669"/>
                  </a:lnTo>
                  <a:lnTo>
                    <a:pt x="121" y="671"/>
                  </a:lnTo>
                  <a:lnTo>
                    <a:pt x="121" y="671"/>
                  </a:lnTo>
                  <a:lnTo>
                    <a:pt x="121" y="673"/>
                  </a:lnTo>
                  <a:lnTo>
                    <a:pt x="121" y="673"/>
                  </a:lnTo>
                  <a:lnTo>
                    <a:pt x="121" y="673"/>
                  </a:lnTo>
                  <a:lnTo>
                    <a:pt x="123" y="673"/>
                  </a:lnTo>
                  <a:lnTo>
                    <a:pt x="125" y="673"/>
                  </a:lnTo>
                  <a:lnTo>
                    <a:pt x="127" y="675"/>
                  </a:lnTo>
                  <a:lnTo>
                    <a:pt x="127" y="675"/>
                  </a:lnTo>
                  <a:lnTo>
                    <a:pt x="127" y="677"/>
                  </a:lnTo>
                  <a:lnTo>
                    <a:pt x="129" y="681"/>
                  </a:lnTo>
                  <a:lnTo>
                    <a:pt x="129" y="683"/>
                  </a:lnTo>
                  <a:lnTo>
                    <a:pt x="131" y="685"/>
                  </a:lnTo>
                  <a:lnTo>
                    <a:pt x="133" y="685"/>
                  </a:lnTo>
                  <a:lnTo>
                    <a:pt x="133" y="685"/>
                  </a:lnTo>
                  <a:lnTo>
                    <a:pt x="135" y="685"/>
                  </a:lnTo>
                  <a:lnTo>
                    <a:pt x="137" y="685"/>
                  </a:lnTo>
                  <a:lnTo>
                    <a:pt x="142" y="683"/>
                  </a:lnTo>
                  <a:lnTo>
                    <a:pt x="146" y="683"/>
                  </a:lnTo>
                  <a:lnTo>
                    <a:pt x="146" y="681"/>
                  </a:lnTo>
                  <a:lnTo>
                    <a:pt x="146" y="681"/>
                  </a:lnTo>
                  <a:lnTo>
                    <a:pt x="146" y="681"/>
                  </a:lnTo>
                  <a:lnTo>
                    <a:pt x="146" y="679"/>
                  </a:lnTo>
                  <a:lnTo>
                    <a:pt x="148" y="679"/>
                  </a:lnTo>
                  <a:lnTo>
                    <a:pt x="148" y="679"/>
                  </a:lnTo>
                  <a:lnTo>
                    <a:pt x="148" y="679"/>
                  </a:lnTo>
                  <a:lnTo>
                    <a:pt x="148" y="675"/>
                  </a:lnTo>
                  <a:lnTo>
                    <a:pt x="150" y="675"/>
                  </a:lnTo>
                  <a:lnTo>
                    <a:pt x="154" y="671"/>
                  </a:lnTo>
                  <a:lnTo>
                    <a:pt x="156" y="671"/>
                  </a:lnTo>
                  <a:lnTo>
                    <a:pt x="156" y="671"/>
                  </a:lnTo>
                  <a:lnTo>
                    <a:pt x="158" y="671"/>
                  </a:lnTo>
                  <a:lnTo>
                    <a:pt x="158" y="671"/>
                  </a:lnTo>
                  <a:lnTo>
                    <a:pt x="158" y="671"/>
                  </a:lnTo>
                  <a:lnTo>
                    <a:pt x="158" y="673"/>
                  </a:lnTo>
                  <a:lnTo>
                    <a:pt x="158" y="673"/>
                  </a:lnTo>
                  <a:lnTo>
                    <a:pt x="158" y="673"/>
                  </a:lnTo>
                  <a:lnTo>
                    <a:pt x="158" y="675"/>
                  </a:lnTo>
                  <a:lnTo>
                    <a:pt x="158" y="675"/>
                  </a:lnTo>
                  <a:lnTo>
                    <a:pt x="158" y="675"/>
                  </a:lnTo>
                  <a:lnTo>
                    <a:pt x="158" y="675"/>
                  </a:lnTo>
                  <a:lnTo>
                    <a:pt x="162" y="675"/>
                  </a:lnTo>
                  <a:lnTo>
                    <a:pt x="165" y="675"/>
                  </a:lnTo>
                  <a:lnTo>
                    <a:pt x="167" y="673"/>
                  </a:lnTo>
                  <a:lnTo>
                    <a:pt x="167" y="673"/>
                  </a:lnTo>
                  <a:lnTo>
                    <a:pt x="169" y="671"/>
                  </a:lnTo>
                  <a:lnTo>
                    <a:pt x="169" y="671"/>
                  </a:lnTo>
                  <a:lnTo>
                    <a:pt x="171" y="669"/>
                  </a:lnTo>
                  <a:lnTo>
                    <a:pt x="173" y="664"/>
                  </a:lnTo>
                  <a:lnTo>
                    <a:pt x="173" y="662"/>
                  </a:lnTo>
                  <a:lnTo>
                    <a:pt x="173" y="662"/>
                  </a:lnTo>
                  <a:lnTo>
                    <a:pt x="173" y="660"/>
                  </a:lnTo>
                  <a:lnTo>
                    <a:pt x="171" y="660"/>
                  </a:lnTo>
                  <a:lnTo>
                    <a:pt x="171" y="660"/>
                  </a:lnTo>
                  <a:lnTo>
                    <a:pt x="173" y="658"/>
                  </a:lnTo>
                  <a:lnTo>
                    <a:pt x="175" y="656"/>
                  </a:lnTo>
                  <a:lnTo>
                    <a:pt x="177" y="652"/>
                  </a:lnTo>
                  <a:lnTo>
                    <a:pt x="177" y="650"/>
                  </a:lnTo>
                  <a:lnTo>
                    <a:pt x="179" y="648"/>
                  </a:lnTo>
                  <a:lnTo>
                    <a:pt x="179" y="646"/>
                  </a:lnTo>
                  <a:lnTo>
                    <a:pt x="179" y="644"/>
                  </a:lnTo>
                  <a:lnTo>
                    <a:pt x="179" y="641"/>
                  </a:lnTo>
                  <a:lnTo>
                    <a:pt x="179" y="641"/>
                  </a:lnTo>
                  <a:lnTo>
                    <a:pt x="179" y="641"/>
                  </a:lnTo>
                  <a:lnTo>
                    <a:pt x="179" y="641"/>
                  </a:lnTo>
                  <a:lnTo>
                    <a:pt x="179" y="639"/>
                  </a:lnTo>
                  <a:lnTo>
                    <a:pt x="177" y="639"/>
                  </a:lnTo>
                  <a:lnTo>
                    <a:pt x="175" y="639"/>
                  </a:lnTo>
                  <a:lnTo>
                    <a:pt x="175" y="639"/>
                  </a:lnTo>
                  <a:lnTo>
                    <a:pt x="175" y="637"/>
                  </a:lnTo>
                  <a:lnTo>
                    <a:pt x="175" y="637"/>
                  </a:lnTo>
                  <a:lnTo>
                    <a:pt x="177" y="637"/>
                  </a:lnTo>
                  <a:lnTo>
                    <a:pt x="177" y="635"/>
                  </a:lnTo>
                  <a:lnTo>
                    <a:pt x="179" y="635"/>
                  </a:lnTo>
                  <a:lnTo>
                    <a:pt x="183" y="635"/>
                  </a:lnTo>
                  <a:lnTo>
                    <a:pt x="183" y="635"/>
                  </a:lnTo>
                  <a:lnTo>
                    <a:pt x="183" y="633"/>
                  </a:lnTo>
                  <a:lnTo>
                    <a:pt x="183" y="633"/>
                  </a:lnTo>
                  <a:lnTo>
                    <a:pt x="183" y="629"/>
                  </a:lnTo>
                  <a:lnTo>
                    <a:pt x="183" y="625"/>
                  </a:lnTo>
                  <a:lnTo>
                    <a:pt x="183" y="623"/>
                  </a:lnTo>
                  <a:lnTo>
                    <a:pt x="183" y="621"/>
                  </a:lnTo>
                  <a:lnTo>
                    <a:pt x="183" y="621"/>
                  </a:lnTo>
                  <a:lnTo>
                    <a:pt x="183" y="621"/>
                  </a:lnTo>
                  <a:lnTo>
                    <a:pt x="183" y="618"/>
                  </a:lnTo>
                  <a:lnTo>
                    <a:pt x="181" y="618"/>
                  </a:lnTo>
                  <a:lnTo>
                    <a:pt x="173" y="614"/>
                  </a:lnTo>
                  <a:lnTo>
                    <a:pt x="173" y="614"/>
                  </a:lnTo>
                  <a:lnTo>
                    <a:pt x="173" y="614"/>
                  </a:lnTo>
                  <a:lnTo>
                    <a:pt x="171" y="614"/>
                  </a:lnTo>
                  <a:lnTo>
                    <a:pt x="171" y="616"/>
                  </a:lnTo>
                  <a:lnTo>
                    <a:pt x="171" y="616"/>
                  </a:lnTo>
                  <a:lnTo>
                    <a:pt x="169" y="616"/>
                  </a:lnTo>
                  <a:lnTo>
                    <a:pt x="169" y="616"/>
                  </a:lnTo>
                  <a:lnTo>
                    <a:pt x="169" y="616"/>
                  </a:lnTo>
                  <a:lnTo>
                    <a:pt x="169" y="614"/>
                  </a:lnTo>
                  <a:lnTo>
                    <a:pt x="169" y="614"/>
                  </a:lnTo>
                  <a:lnTo>
                    <a:pt x="169" y="612"/>
                  </a:lnTo>
                  <a:lnTo>
                    <a:pt x="169" y="612"/>
                  </a:lnTo>
                  <a:lnTo>
                    <a:pt x="169" y="612"/>
                  </a:lnTo>
                  <a:lnTo>
                    <a:pt x="169" y="610"/>
                  </a:lnTo>
                  <a:lnTo>
                    <a:pt x="167" y="610"/>
                  </a:lnTo>
                  <a:lnTo>
                    <a:pt x="167" y="608"/>
                  </a:lnTo>
                  <a:lnTo>
                    <a:pt x="167" y="606"/>
                  </a:lnTo>
                  <a:lnTo>
                    <a:pt x="167" y="606"/>
                  </a:lnTo>
                  <a:lnTo>
                    <a:pt x="167" y="606"/>
                  </a:lnTo>
                  <a:lnTo>
                    <a:pt x="169" y="606"/>
                  </a:lnTo>
                  <a:lnTo>
                    <a:pt x="171" y="604"/>
                  </a:lnTo>
                  <a:lnTo>
                    <a:pt x="171" y="604"/>
                  </a:lnTo>
                  <a:lnTo>
                    <a:pt x="171" y="604"/>
                  </a:lnTo>
                  <a:lnTo>
                    <a:pt x="173" y="604"/>
                  </a:lnTo>
                  <a:lnTo>
                    <a:pt x="173" y="604"/>
                  </a:lnTo>
                  <a:lnTo>
                    <a:pt x="173" y="604"/>
                  </a:lnTo>
                  <a:lnTo>
                    <a:pt x="171" y="602"/>
                  </a:lnTo>
                  <a:lnTo>
                    <a:pt x="171" y="602"/>
                  </a:lnTo>
                  <a:lnTo>
                    <a:pt x="169" y="602"/>
                  </a:lnTo>
                  <a:lnTo>
                    <a:pt x="169" y="602"/>
                  </a:lnTo>
                  <a:lnTo>
                    <a:pt x="169" y="602"/>
                  </a:lnTo>
                  <a:lnTo>
                    <a:pt x="169" y="600"/>
                  </a:lnTo>
                  <a:lnTo>
                    <a:pt x="169" y="600"/>
                  </a:lnTo>
                  <a:lnTo>
                    <a:pt x="169" y="600"/>
                  </a:lnTo>
                  <a:lnTo>
                    <a:pt x="169" y="598"/>
                  </a:lnTo>
                  <a:lnTo>
                    <a:pt x="169" y="598"/>
                  </a:lnTo>
                  <a:lnTo>
                    <a:pt x="167" y="598"/>
                  </a:lnTo>
                  <a:lnTo>
                    <a:pt x="167" y="598"/>
                  </a:lnTo>
                  <a:lnTo>
                    <a:pt x="167" y="598"/>
                  </a:lnTo>
                  <a:lnTo>
                    <a:pt x="165" y="598"/>
                  </a:lnTo>
                  <a:lnTo>
                    <a:pt x="165" y="598"/>
                  </a:lnTo>
                  <a:lnTo>
                    <a:pt x="165" y="598"/>
                  </a:lnTo>
                  <a:lnTo>
                    <a:pt x="165" y="595"/>
                  </a:lnTo>
                  <a:lnTo>
                    <a:pt x="165" y="595"/>
                  </a:lnTo>
                  <a:lnTo>
                    <a:pt x="165" y="595"/>
                  </a:lnTo>
                  <a:lnTo>
                    <a:pt x="165" y="595"/>
                  </a:lnTo>
                  <a:lnTo>
                    <a:pt x="165" y="593"/>
                  </a:lnTo>
                  <a:lnTo>
                    <a:pt x="162" y="593"/>
                  </a:lnTo>
                  <a:lnTo>
                    <a:pt x="162" y="593"/>
                  </a:lnTo>
                  <a:lnTo>
                    <a:pt x="162" y="593"/>
                  </a:lnTo>
                  <a:lnTo>
                    <a:pt x="162" y="593"/>
                  </a:lnTo>
                  <a:lnTo>
                    <a:pt x="162" y="593"/>
                  </a:lnTo>
                  <a:lnTo>
                    <a:pt x="160" y="595"/>
                  </a:lnTo>
                  <a:lnTo>
                    <a:pt x="160" y="595"/>
                  </a:lnTo>
                  <a:lnTo>
                    <a:pt x="160" y="595"/>
                  </a:lnTo>
                  <a:lnTo>
                    <a:pt x="160" y="595"/>
                  </a:lnTo>
                  <a:lnTo>
                    <a:pt x="158" y="595"/>
                  </a:lnTo>
                  <a:lnTo>
                    <a:pt x="158" y="593"/>
                  </a:lnTo>
                  <a:lnTo>
                    <a:pt x="158" y="593"/>
                  </a:lnTo>
                  <a:lnTo>
                    <a:pt x="158" y="593"/>
                  </a:lnTo>
                  <a:lnTo>
                    <a:pt x="160" y="591"/>
                  </a:lnTo>
                  <a:lnTo>
                    <a:pt x="160" y="589"/>
                  </a:lnTo>
                  <a:lnTo>
                    <a:pt x="160" y="587"/>
                  </a:lnTo>
                  <a:lnTo>
                    <a:pt x="162" y="589"/>
                  </a:lnTo>
                  <a:lnTo>
                    <a:pt x="162" y="589"/>
                  </a:lnTo>
                  <a:lnTo>
                    <a:pt x="165" y="589"/>
                  </a:lnTo>
                  <a:lnTo>
                    <a:pt x="165" y="589"/>
                  </a:lnTo>
                  <a:lnTo>
                    <a:pt x="165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lnTo>
                    <a:pt x="169" y="585"/>
                  </a:lnTo>
                  <a:lnTo>
                    <a:pt x="169" y="587"/>
                  </a:lnTo>
                  <a:lnTo>
                    <a:pt x="169" y="587"/>
                  </a:lnTo>
                  <a:lnTo>
                    <a:pt x="169" y="587"/>
                  </a:lnTo>
                  <a:lnTo>
                    <a:pt x="171" y="587"/>
                  </a:lnTo>
                  <a:lnTo>
                    <a:pt x="171" y="589"/>
                  </a:lnTo>
                  <a:lnTo>
                    <a:pt x="171" y="589"/>
                  </a:lnTo>
                  <a:lnTo>
                    <a:pt x="171" y="589"/>
                  </a:lnTo>
                  <a:lnTo>
                    <a:pt x="173" y="587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7" y="585"/>
                  </a:lnTo>
                  <a:lnTo>
                    <a:pt x="177" y="583"/>
                  </a:lnTo>
                  <a:lnTo>
                    <a:pt x="177" y="583"/>
                  </a:lnTo>
                  <a:lnTo>
                    <a:pt x="179" y="583"/>
                  </a:lnTo>
                  <a:lnTo>
                    <a:pt x="179" y="581"/>
                  </a:lnTo>
                  <a:lnTo>
                    <a:pt x="179" y="579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81" y="577"/>
                  </a:lnTo>
                  <a:lnTo>
                    <a:pt x="181" y="579"/>
                  </a:lnTo>
                  <a:lnTo>
                    <a:pt x="183" y="579"/>
                  </a:lnTo>
                  <a:lnTo>
                    <a:pt x="185" y="579"/>
                  </a:lnTo>
                  <a:lnTo>
                    <a:pt x="188" y="579"/>
                  </a:lnTo>
                  <a:lnTo>
                    <a:pt x="190" y="579"/>
                  </a:lnTo>
                  <a:lnTo>
                    <a:pt x="190" y="581"/>
                  </a:lnTo>
                  <a:lnTo>
                    <a:pt x="190" y="581"/>
                  </a:lnTo>
                  <a:lnTo>
                    <a:pt x="190" y="583"/>
                  </a:lnTo>
                  <a:lnTo>
                    <a:pt x="190" y="583"/>
                  </a:lnTo>
                  <a:lnTo>
                    <a:pt x="192" y="585"/>
                  </a:lnTo>
                  <a:lnTo>
                    <a:pt x="192" y="585"/>
                  </a:lnTo>
                  <a:lnTo>
                    <a:pt x="192" y="585"/>
                  </a:lnTo>
                  <a:lnTo>
                    <a:pt x="192" y="585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2" y="587"/>
                  </a:lnTo>
                  <a:lnTo>
                    <a:pt x="194" y="587"/>
                  </a:lnTo>
                  <a:lnTo>
                    <a:pt x="194" y="587"/>
                  </a:lnTo>
                  <a:lnTo>
                    <a:pt x="196" y="587"/>
                  </a:lnTo>
                  <a:lnTo>
                    <a:pt x="198" y="583"/>
                  </a:lnTo>
                  <a:lnTo>
                    <a:pt x="200" y="583"/>
                  </a:lnTo>
                  <a:lnTo>
                    <a:pt x="200" y="583"/>
                  </a:lnTo>
                  <a:lnTo>
                    <a:pt x="200" y="583"/>
                  </a:lnTo>
                  <a:lnTo>
                    <a:pt x="202" y="583"/>
                  </a:lnTo>
                  <a:lnTo>
                    <a:pt x="204" y="581"/>
                  </a:lnTo>
                  <a:lnTo>
                    <a:pt x="204" y="581"/>
                  </a:lnTo>
                  <a:lnTo>
                    <a:pt x="204" y="579"/>
                  </a:lnTo>
                  <a:lnTo>
                    <a:pt x="202" y="577"/>
                  </a:lnTo>
                  <a:lnTo>
                    <a:pt x="202" y="577"/>
                  </a:lnTo>
                  <a:lnTo>
                    <a:pt x="204" y="575"/>
                  </a:lnTo>
                  <a:lnTo>
                    <a:pt x="204" y="575"/>
                  </a:lnTo>
                  <a:lnTo>
                    <a:pt x="204" y="575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1" y="568"/>
                  </a:lnTo>
                  <a:lnTo>
                    <a:pt x="211" y="568"/>
                  </a:lnTo>
                  <a:lnTo>
                    <a:pt x="211" y="568"/>
                  </a:lnTo>
                  <a:lnTo>
                    <a:pt x="211" y="566"/>
                  </a:lnTo>
                  <a:lnTo>
                    <a:pt x="213" y="566"/>
                  </a:lnTo>
                  <a:lnTo>
                    <a:pt x="215" y="566"/>
                  </a:lnTo>
                  <a:lnTo>
                    <a:pt x="217" y="564"/>
                  </a:lnTo>
                  <a:lnTo>
                    <a:pt x="217" y="564"/>
                  </a:lnTo>
                  <a:lnTo>
                    <a:pt x="217" y="564"/>
                  </a:lnTo>
                  <a:lnTo>
                    <a:pt x="219" y="564"/>
                  </a:lnTo>
                  <a:lnTo>
                    <a:pt x="221" y="566"/>
                  </a:lnTo>
                  <a:lnTo>
                    <a:pt x="223" y="566"/>
                  </a:lnTo>
                  <a:lnTo>
                    <a:pt x="223" y="566"/>
                  </a:lnTo>
                  <a:lnTo>
                    <a:pt x="223" y="564"/>
                  </a:lnTo>
                  <a:lnTo>
                    <a:pt x="223" y="564"/>
                  </a:lnTo>
                  <a:lnTo>
                    <a:pt x="223" y="564"/>
                  </a:lnTo>
                  <a:lnTo>
                    <a:pt x="223" y="564"/>
                  </a:lnTo>
                  <a:lnTo>
                    <a:pt x="223" y="560"/>
                  </a:lnTo>
                  <a:lnTo>
                    <a:pt x="223" y="558"/>
                  </a:lnTo>
                  <a:lnTo>
                    <a:pt x="223" y="558"/>
                  </a:lnTo>
                  <a:lnTo>
                    <a:pt x="221" y="556"/>
                  </a:lnTo>
                  <a:lnTo>
                    <a:pt x="221" y="556"/>
                  </a:lnTo>
                  <a:lnTo>
                    <a:pt x="221" y="556"/>
                  </a:lnTo>
                  <a:lnTo>
                    <a:pt x="221" y="554"/>
                  </a:lnTo>
                  <a:lnTo>
                    <a:pt x="223" y="554"/>
                  </a:lnTo>
                  <a:lnTo>
                    <a:pt x="227" y="554"/>
                  </a:lnTo>
                  <a:lnTo>
                    <a:pt x="229" y="552"/>
                  </a:lnTo>
                  <a:lnTo>
                    <a:pt x="229" y="552"/>
                  </a:lnTo>
                  <a:lnTo>
                    <a:pt x="229" y="552"/>
                  </a:lnTo>
                  <a:lnTo>
                    <a:pt x="231" y="550"/>
                  </a:lnTo>
                  <a:lnTo>
                    <a:pt x="231" y="550"/>
                  </a:lnTo>
                  <a:lnTo>
                    <a:pt x="231" y="547"/>
                  </a:lnTo>
                  <a:lnTo>
                    <a:pt x="233" y="545"/>
                  </a:lnTo>
                  <a:lnTo>
                    <a:pt x="233" y="545"/>
                  </a:lnTo>
                  <a:lnTo>
                    <a:pt x="233" y="545"/>
                  </a:lnTo>
                  <a:lnTo>
                    <a:pt x="238" y="545"/>
                  </a:lnTo>
                  <a:lnTo>
                    <a:pt x="242" y="545"/>
                  </a:lnTo>
                  <a:lnTo>
                    <a:pt x="242" y="545"/>
                  </a:lnTo>
                  <a:lnTo>
                    <a:pt x="242" y="545"/>
                  </a:lnTo>
                  <a:lnTo>
                    <a:pt x="244" y="545"/>
                  </a:lnTo>
                  <a:lnTo>
                    <a:pt x="244" y="547"/>
                  </a:lnTo>
                  <a:lnTo>
                    <a:pt x="244" y="547"/>
                  </a:lnTo>
                  <a:lnTo>
                    <a:pt x="244" y="550"/>
                  </a:lnTo>
                  <a:lnTo>
                    <a:pt x="246" y="550"/>
                  </a:lnTo>
                  <a:lnTo>
                    <a:pt x="248" y="550"/>
                  </a:lnTo>
                  <a:lnTo>
                    <a:pt x="248" y="552"/>
                  </a:lnTo>
                  <a:lnTo>
                    <a:pt x="248" y="552"/>
                  </a:lnTo>
                  <a:lnTo>
                    <a:pt x="250" y="552"/>
                  </a:lnTo>
                  <a:lnTo>
                    <a:pt x="250" y="554"/>
                  </a:lnTo>
                  <a:lnTo>
                    <a:pt x="252" y="554"/>
                  </a:lnTo>
                  <a:lnTo>
                    <a:pt x="252" y="554"/>
                  </a:lnTo>
                  <a:lnTo>
                    <a:pt x="254" y="554"/>
                  </a:lnTo>
                  <a:lnTo>
                    <a:pt x="256" y="554"/>
                  </a:lnTo>
                  <a:lnTo>
                    <a:pt x="263" y="550"/>
                  </a:lnTo>
                  <a:lnTo>
                    <a:pt x="263" y="550"/>
                  </a:lnTo>
                  <a:lnTo>
                    <a:pt x="263" y="547"/>
                  </a:lnTo>
                  <a:lnTo>
                    <a:pt x="263" y="545"/>
                  </a:lnTo>
                  <a:lnTo>
                    <a:pt x="263" y="545"/>
                  </a:lnTo>
                  <a:lnTo>
                    <a:pt x="263" y="545"/>
                  </a:lnTo>
                  <a:lnTo>
                    <a:pt x="269" y="543"/>
                  </a:lnTo>
                  <a:lnTo>
                    <a:pt x="271" y="543"/>
                  </a:lnTo>
                  <a:lnTo>
                    <a:pt x="271" y="543"/>
                  </a:lnTo>
                  <a:lnTo>
                    <a:pt x="273" y="541"/>
                  </a:lnTo>
                  <a:lnTo>
                    <a:pt x="275" y="541"/>
                  </a:lnTo>
                  <a:lnTo>
                    <a:pt x="279" y="541"/>
                  </a:lnTo>
                  <a:lnTo>
                    <a:pt x="282" y="541"/>
                  </a:lnTo>
                  <a:lnTo>
                    <a:pt x="282" y="543"/>
                  </a:lnTo>
                  <a:lnTo>
                    <a:pt x="282" y="543"/>
                  </a:lnTo>
                  <a:lnTo>
                    <a:pt x="284" y="543"/>
                  </a:lnTo>
                  <a:lnTo>
                    <a:pt x="284" y="543"/>
                  </a:lnTo>
                  <a:lnTo>
                    <a:pt x="286" y="543"/>
                  </a:lnTo>
                  <a:lnTo>
                    <a:pt x="288" y="543"/>
                  </a:lnTo>
                  <a:lnTo>
                    <a:pt x="290" y="541"/>
                  </a:lnTo>
                  <a:lnTo>
                    <a:pt x="290" y="541"/>
                  </a:lnTo>
                  <a:lnTo>
                    <a:pt x="292" y="541"/>
                  </a:lnTo>
                  <a:lnTo>
                    <a:pt x="292" y="539"/>
                  </a:lnTo>
                  <a:lnTo>
                    <a:pt x="292" y="539"/>
                  </a:lnTo>
                  <a:lnTo>
                    <a:pt x="294" y="539"/>
                  </a:lnTo>
                  <a:lnTo>
                    <a:pt x="294" y="539"/>
                  </a:lnTo>
                  <a:lnTo>
                    <a:pt x="296" y="541"/>
                  </a:lnTo>
                  <a:lnTo>
                    <a:pt x="298" y="543"/>
                  </a:lnTo>
                  <a:lnTo>
                    <a:pt x="300" y="543"/>
                  </a:lnTo>
                  <a:lnTo>
                    <a:pt x="300" y="543"/>
                  </a:lnTo>
                  <a:lnTo>
                    <a:pt x="302" y="541"/>
                  </a:lnTo>
                  <a:lnTo>
                    <a:pt x="302" y="541"/>
                  </a:lnTo>
                  <a:lnTo>
                    <a:pt x="302" y="541"/>
                  </a:lnTo>
                  <a:lnTo>
                    <a:pt x="302" y="539"/>
                  </a:lnTo>
                  <a:lnTo>
                    <a:pt x="302" y="539"/>
                  </a:lnTo>
                  <a:lnTo>
                    <a:pt x="302" y="537"/>
                  </a:lnTo>
                  <a:lnTo>
                    <a:pt x="300" y="535"/>
                  </a:lnTo>
                  <a:lnTo>
                    <a:pt x="300" y="535"/>
                  </a:lnTo>
                  <a:lnTo>
                    <a:pt x="300" y="533"/>
                  </a:lnTo>
                  <a:lnTo>
                    <a:pt x="300" y="533"/>
                  </a:lnTo>
                  <a:lnTo>
                    <a:pt x="302" y="533"/>
                  </a:lnTo>
                  <a:lnTo>
                    <a:pt x="302" y="531"/>
                  </a:lnTo>
                  <a:lnTo>
                    <a:pt x="302" y="531"/>
                  </a:lnTo>
                  <a:lnTo>
                    <a:pt x="302" y="529"/>
                  </a:lnTo>
                  <a:lnTo>
                    <a:pt x="302" y="527"/>
                  </a:lnTo>
                  <a:lnTo>
                    <a:pt x="300" y="527"/>
                  </a:lnTo>
                  <a:lnTo>
                    <a:pt x="300" y="527"/>
                  </a:lnTo>
                  <a:lnTo>
                    <a:pt x="298" y="524"/>
                  </a:lnTo>
                  <a:lnTo>
                    <a:pt x="298" y="522"/>
                  </a:lnTo>
                  <a:lnTo>
                    <a:pt x="298" y="520"/>
                  </a:lnTo>
                  <a:lnTo>
                    <a:pt x="298" y="520"/>
                  </a:lnTo>
                  <a:lnTo>
                    <a:pt x="300" y="518"/>
                  </a:lnTo>
                  <a:lnTo>
                    <a:pt x="300" y="518"/>
                  </a:lnTo>
                  <a:lnTo>
                    <a:pt x="300" y="516"/>
                  </a:lnTo>
                  <a:lnTo>
                    <a:pt x="300" y="516"/>
                  </a:lnTo>
                  <a:lnTo>
                    <a:pt x="300" y="514"/>
                  </a:lnTo>
                  <a:lnTo>
                    <a:pt x="300" y="512"/>
                  </a:lnTo>
                  <a:lnTo>
                    <a:pt x="298" y="512"/>
                  </a:lnTo>
                  <a:lnTo>
                    <a:pt x="298" y="510"/>
                  </a:lnTo>
                  <a:lnTo>
                    <a:pt x="296" y="510"/>
                  </a:lnTo>
                  <a:lnTo>
                    <a:pt x="296" y="510"/>
                  </a:lnTo>
                  <a:lnTo>
                    <a:pt x="296" y="508"/>
                  </a:lnTo>
                  <a:lnTo>
                    <a:pt x="296" y="506"/>
                  </a:lnTo>
                  <a:lnTo>
                    <a:pt x="294" y="506"/>
                  </a:lnTo>
                  <a:lnTo>
                    <a:pt x="294" y="502"/>
                  </a:lnTo>
                  <a:lnTo>
                    <a:pt x="294" y="499"/>
                  </a:lnTo>
                  <a:lnTo>
                    <a:pt x="294" y="497"/>
                  </a:lnTo>
                  <a:lnTo>
                    <a:pt x="296" y="497"/>
                  </a:lnTo>
                  <a:lnTo>
                    <a:pt x="296" y="495"/>
                  </a:lnTo>
                  <a:lnTo>
                    <a:pt x="296" y="495"/>
                  </a:lnTo>
                  <a:lnTo>
                    <a:pt x="298" y="491"/>
                  </a:lnTo>
                  <a:lnTo>
                    <a:pt x="298" y="491"/>
                  </a:lnTo>
                  <a:lnTo>
                    <a:pt x="300" y="491"/>
                  </a:lnTo>
                  <a:lnTo>
                    <a:pt x="300" y="489"/>
                  </a:lnTo>
                  <a:lnTo>
                    <a:pt x="302" y="489"/>
                  </a:lnTo>
                  <a:lnTo>
                    <a:pt x="302" y="489"/>
                  </a:lnTo>
                  <a:lnTo>
                    <a:pt x="305" y="491"/>
                  </a:lnTo>
                  <a:lnTo>
                    <a:pt x="305" y="493"/>
                  </a:lnTo>
                  <a:lnTo>
                    <a:pt x="307" y="495"/>
                  </a:lnTo>
                  <a:lnTo>
                    <a:pt x="309" y="495"/>
                  </a:lnTo>
                  <a:lnTo>
                    <a:pt x="311" y="495"/>
                  </a:lnTo>
                  <a:lnTo>
                    <a:pt x="313" y="495"/>
                  </a:lnTo>
                  <a:lnTo>
                    <a:pt x="313" y="497"/>
                  </a:lnTo>
                  <a:lnTo>
                    <a:pt x="315" y="497"/>
                  </a:lnTo>
                  <a:lnTo>
                    <a:pt x="315" y="499"/>
                  </a:lnTo>
                  <a:lnTo>
                    <a:pt x="315" y="499"/>
                  </a:lnTo>
                  <a:lnTo>
                    <a:pt x="317" y="499"/>
                  </a:lnTo>
                  <a:lnTo>
                    <a:pt x="319" y="499"/>
                  </a:lnTo>
                  <a:lnTo>
                    <a:pt x="319" y="497"/>
                  </a:lnTo>
                  <a:lnTo>
                    <a:pt x="321" y="495"/>
                  </a:lnTo>
                  <a:lnTo>
                    <a:pt x="323" y="497"/>
                  </a:lnTo>
                  <a:lnTo>
                    <a:pt x="325" y="495"/>
                  </a:lnTo>
                  <a:lnTo>
                    <a:pt x="325" y="497"/>
                  </a:lnTo>
                  <a:lnTo>
                    <a:pt x="327" y="497"/>
                  </a:lnTo>
                  <a:lnTo>
                    <a:pt x="327" y="499"/>
                  </a:lnTo>
                  <a:lnTo>
                    <a:pt x="327" y="502"/>
                  </a:lnTo>
                  <a:lnTo>
                    <a:pt x="327" y="504"/>
                  </a:lnTo>
                  <a:lnTo>
                    <a:pt x="330" y="504"/>
                  </a:lnTo>
                  <a:lnTo>
                    <a:pt x="330" y="504"/>
                  </a:lnTo>
                  <a:lnTo>
                    <a:pt x="332" y="506"/>
                  </a:lnTo>
                  <a:lnTo>
                    <a:pt x="332" y="506"/>
                  </a:lnTo>
                  <a:lnTo>
                    <a:pt x="334" y="504"/>
                  </a:lnTo>
                  <a:lnTo>
                    <a:pt x="334" y="504"/>
                  </a:lnTo>
                  <a:lnTo>
                    <a:pt x="338" y="504"/>
                  </a:lnTo>
                  <a:lnTo>
                    <a:pt x="340" y="504"/>
                  </a:lnTo>
                  <a:lnTo>
                    <a:pt x="340" y="504"/>
                  </a:lnTo>
                  <a:lnTo>
                    <a:pt x="342" y="504"/>
                  </a:lnTo>
                  <a:lnTo>
                    <a:pt x="342" y="504"/>
                  </a:lnTo>
                  <a:lnTo>
                    <a:pt x="344" y="502"/>
                  </a:lnTo>
                  <a:lnTo>
                    <a:pt x="348" y="499"/>
                  </a:lnTo>
                  <a:lnTo>
                    <a:pt x="350" y="499"/>
                  </a:lnTo>
                  <a:lnTo>
                    <a:pt x="350" y="499"/>
                  </a:lnTo>
                  <a:lnTo>
                    <a:pt x="353" y="502"/>
                  </a:lnTo>
                  <a:lnTo>
                    <a:pt x="355" y="502"/>
                  </a:lnTo>
                  <a:lnTo>
                    <a:pt x="355" y="499"/>
                  </a:lnTo>
                  <a:lnTo>
                    <a:pt x="357" y="499"/>
                  </a:lnTo>
                  <a:lnTo>
                    <a:pt x="359" y="499"/>
                  </a:lnTo>
                  <a:lnTo>
                    <a:pt x="359" y="499"/>
                  </a:lnTo>
                  <a:lnTo>
                    <a:pt x="361" y="499"/>
                  </a:lnTo>
                  <a:lnTo>
                    <a:pt x="361" y="499"/>
                  </a:lnTo>
                  <a:lnTo>
                    <a:pt x="363" y="502"/>
                  </a:lnTo>
                  <a:lnTo>
                    <a:pt x="365" y="502"/>
                  </a:lnTo>
                  <a:lnTo>
                    <a:pt x="365" y="502"/>
                  </a:lnTo>
                  <a:lnTo>
                    <a:pt x="367" y="502"/>
                  </a:lnTo>
                  <a:lnTo>
                    <a:pt x="369" y="502"/>
                  </a:lnTo>
                  <a:lnTo>
                    <a:pt x="371" y="504"/>
                  </a:lnTo>
                  <a:lnTo>
                    <a:pt x="373" y="504"/>
                  </a:lnTo>
                  <a:lnTo>
                    <a:pt x="373" y="502"/>
                  </a:lnTo>
                  <a:lnTo>
                    <a:pt x="376" y="502"/>
                  </a:lnTo>
                  <a:lnTo>
                    <a:pt x="378" y="499"/>
                  </a:lnTo>
                  <a:lnTo>
                    <a:pt x="378" y="499"/>
                  </a:lnTo>
                  <a:lnTo>
                    <a:pt x="376" y="497"/>
                  </a:lnTo>
                  <a:lnTo>
                    <a:pt x="373" y="495"/>
                  </a:lnTo>
                  <a:lnTo>
                    <a:pt x="373" y="495"/>
                  </a:lnTo>
                  <a:lnTo>
                    <a:pt x="373" y="493"/>
                  </a:lnTo>
                  <a:lnTo>
                    <a:pt x="371" y="491"/>
                  </a:lnTo>
                  <a:lnTo>
                    <a:pt x="371" y="491"/>
                  </a:lnTo>
                  <a:lnTo>
                    <a:pt x="371" y="489"/>
                  </a:lnTo>
                  <a:lnTo>
                    <a:pt x="371" y="489"/>
                  </a:lnTo>
                  <a:lnTo>
                    <a:pt x="371" y="487"/>
                  </a:lnTo>
                  <a:lnTo>
                    <a:pt x="373" y="487"/>
                  </a:lnTo>
                  <a:lnTo>
                    <a:pt x="373" y="485"/>
                  </a:lnTo>
                  <a:lnTo>
                    <a:pt x="373" y="485"/>
                  </a:lnTo>
                  <a:lnTo>
                    <a:pt x="371" y="483"/>
                  </a:lnTo>
                  <a:lnTo>
                    <a:pt x="371" y="483"/>
                  </a:lnTo>
                  <a:lnTo>
                    <a:pt x="373" y="481"/>
                  </a:lnTo>
                  <a:lnTo>
                    <a:pt x="373" y="481"/>
                  </a:lnTo>
                  <a:lnTo>
                    <a:pt x="373" y="481"/>
                  </a:lnTo>
                  <a:lnTo>
                    <a:pt x="371" y="479"/>
                  </a:lnTo>
                  <a:lnTo>
                    <a:pt x="371" y="476"/>
                  </a:lnTo>
                  <a:lnTo>
                    <a:pt x="369" y="476"/>
                  </a:lnTo>
                  <a:lnTo>
                    <a:pt x="369" y="476"/>
                  </a:lnTo>
                  <a:lnTo>
                    <a:pt x="371" y="474"/>
                  </a:lnTo>
                  <a:lnTo>
                    <a:pt x="378" y="472"/>
                  </a:lnTo>
                  <a:lnTo>
                    <a:pt x="380" y="470"/>
                  </a:lnTo>
                  <a:lnTo>
                    <a:pt x="380" y="470"/>
                  </a:lnTo>
                  <a:lnTo>
                    <a:pt x="380" y="468"/>
                  </a:lnTo>
                  <a:lnTo>
                    <a:pt x="382" y="468"/>
                  </a:lnTo>
                  <a:lnTo>
                    <a:pt x="382" y="468"/>
                  </a:lnTo>
                  <a:lnTo>
                    <a:pt x="384" y="466"/>
                  </a:lnTo>
                  <a:lnTo>
                    <a:pt x="386" y="466"/>
                  </a:lnTo>
                  <a:lnTo>
                    <a:pt x="386" y="466"/>
                  </a:lnTo>
                  <a:lnTo>
                    <a:pt x="386" y="464"/>
                  </a:lnTo>
                  <a:lnTo>
                    <a:pt x="386" y="464"/>
                  </a:lnTo>
                  <a:lnTo>
                    <a:pt x="386" y="464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8" y="462"/>
                  </a:lnTo>
                  <a:lnTo>
                    <a:pt x="388" y="462"/>
                  </a:lnTo>
                  <a:lnTo>
                    <a:pt x="390" y="460"/>
                  </a:lnTo>
                  <a:lnTo>
                    <a:pt x="390" y="460"/>
                  </a:lnTo>
                  <a:lnTo>
                    <a:pt x="390" y="458"/>
                  </a:lnTo>
                  <a:lnTo>
                    <a:pt x="392" y="458"/>
                  </a:lnTo>
                  <a:lnTo>
                    <a:pt x="392" y="458"/>
                  </a:lnTo>
                  <a:lnTo>
                    <a:pt x="394" y="460"/>
                  </a:lnTo>
                  <a:lnTo>
                    <a:pt x="396" y="460"/>
                  </a:lnTo>
                  <a:lnTo>
                    <a:pt x="399" y="458"/>
                  </a:lnTo>
                  <a:lnTo>
                    <a:pt x="399" y="458"/>
                  </a:lnTo>
                  <a:lnTo>
                    <a:pt x="399" y="460"/>
                  </a:lnTo>
                  <a:lnTo>
                    <a:pt x="401" y="462"/>
                  </a:lnTo>
                  <a:lnTo>
                    <a:pt x="403" y="462"/>
                  </a:lnTo>
                  <a:lnTo>
                    <a:pt x="403" y="462"/>
                  </a:lnTo>
                  <a:lnTo>
                    <a:pt x="405" y="464"/>
                  </a:lnTo>
                  <a:lnTo>
                    <a:pt x="407" y="466"/>
                  </a:lnTo>
                  <a:lnTo>
                    <a:pt x="409" y="460"/>
                  </a:lnTo>
                  <a:lnTo>
                    <a:pt x="409" y="458"/>
                  </a:lnTo>
                  <a:lnTo>
                    <a:pt x="409" y="456"/>
                  </a:lnTo>
                  <a:lnTo>
                    <a:pt x="411" y="456"/>
                  </a:lnTo>
                  <a:lnTo>
                    <a:pt x="413" y="453"/>
                  </a:lnTo>
                  <a:lnTo>
                    <a:pt x="413" y="453"/>
                  </a:lnTo>
                  <a:lnTo>
                    <a:pt x="415" y="453"/>
                  </a:lnTo>
                  <a:lnTo>
                    <a:pt x="415" y="453"/>
                  </a:lnTo>
                  <a:lnTo>
                    <a:pt x="415" y="451"/>
                  </a:lnTo>
                  <a:lnTo>
                    <a:pt x="415" y="449"/>
                  </a:lnTo>
                  <a:lnTo>
                    <a:pt x="413" y="447"/>
                  </a:lnTo>
                  <a:lnTo>
                    <a:pt x="413" y="445"/>
                  </a:lnTo>
                  <a:lnTo>
                    <a:pt x="415" y="445"/>
                  </a:lnTo>
                  <a:lnTo>
                    <a:pt x="415" y="445"/>
                  </a:lnTo>
                  <a:lnTo>
                    <a:pt x="417" y="445"/>
                  </a:lnTo>
                  <a:lnTo>
                    <a:pt x="421" y="447"/>
                  </a:lnTo>
                  <a:lnTo>
                    <a:pt x="424" y="447"/>
                  </a:lnTo>
                  <a:lnTo>
                    <a:pt x="426" y="445"/>
                  </a:lnTo>
                  <a:lnTo>
                    <a:pt x="426" y="445"/>
                  </a:lnTo>
                  <a:lnTo>
                    <a:pt x="428" y="441"/>
                  </a:lnTo>
                  <a:lnTo>
                    <a:pt x="428" y="439"/>
                  </a:lnTo>
                  <a:lnTo>
                    <a:pt x="428" y="437"/>
                  </a:lnTo>
                  <a:lnTo>
                    <a:pt x="428" y="435"/>
                  </a:lnTo>
                  <a:lnTo>
                    <a:pt x="428" y="433"/>
                  </a:lnTo>
                  <a:lnTo>
                    <a:pt x="428" y="431"/>
                  </a:lnTo>
                  <a:lnTo>
                    <a:pt x="430" y="426"/>
                  </a:lnTo>
                  <a:lnTo>
                    <a:pt x="430" y="424"/>
                  </a:lnTo>
                  <a:lnTo>
                    <a:pt x="430" y="422"/>
                  </a:lnTo>
                  <a:lnTo>
                    <a:pt x="430" y="418"/>
                  </a:lnTo>
                  <a:lnTo>
                    <a:pt x="430" y="418"/>
                  </a:lnTo>
                  <a:lnTo>
                    <a:pt x="432" y="416"/>
                  </a:lnTo>
                  <a:lnTo>
                    <a:pt x="434" y="414"/>
                  </a:lnTo>
                  <a:lnTo>
                    <a:pt x="436" y="414"/>
                  </a:lnTo>
                  <a:lnTo>
                    <a:pt x="440" y="416"/>
                  </a:lnTo>
                  <a:lnTo>
                    <a:pt x="440" y="416"/>
                  </a:lnTo>
                  <a:lnTo>
                    <a:pt x="440" y="414"/>
                  </a:lnTo>
                  <a:lnTo>
                    <a:pt x="442" y="414"/>
                  </a:lnTo>
                  <a:lnTo>
                    <a:pt x="444" y="414"/>
                  </a:lnTo>
                  <a:lnTo>
                    <a:pt x="444" y="414"/>
                  </a:lnTo>
                  <a:lnTo>
                    <a:pt x="447" y="414"/>
                  </a:lnTo>
                  <a:lnTo>
                    <a:pt x="449" y="414"/>
                  </a:lnTo>
                  <a:lnTo>
                    <a:pt x="449" y="414"/>
                  </a:lnTo>
                  <a:lnTo>
                    <a:pt x="449" y="412"/>
                  </a:lnTo>
                  <a:lnTo>
                    <a:pt x="449" y="410"/>
                  </a:lnTo>
                  <a:lnTo>
                    <a:pt x="449" y="410"/>
                  </a:lnTo>
                  <a:lnTo>
                    <a:pt x="451" y="408"/>
                  </a:lnTo>
                  <a:lnTo>
                    <a:pt x="451" y="408"/>
                  </a:lnTo>
                  <a:lnTo>
                    <a:pt x="457" y="403"/>
                  </a:lnTo>
                  <a:lnTo>
                    <a:pt x="461" y="401"/>
                  </a:lnTo>
                  <a:lnTo>
                    <a:pt x="461" y="401"/>
                  </a:lnTo>
                  <a:lnTo>
                    <a:pt x="461" y="401"/>
                  </a:lnTo>
                  <a:lnTo>
                    <a:pt x="463" y="399"/>
                  </a:lnTo>
                  <a:lnTo>
                    <a:pt x="463" y="399"/>
                  </a:lnTo>
                  <a:lnTo>
                    <a:pt x="463" y="397"/>
                  </a:lnTo>
                  <a:lnTo>
                    <a:pt x="463" y="393"/>
                  </a:lnTo>
                  <a:lnTo>
                    <a:pt x="463" y="391"/>
                  </a:lnTo>
                  <a:lnTo>
                    <a:pt x="463" y="391"/>
                  </a:lnTo>
                  <a:lnTo>
                    <a:pt x="467" y="387"/>
                  </a:lnTo>
                  <a:lnTo>
                    <a:pt x="467" y="385"/>
                  </a:lnTo>
                  <a:lnTo>
                    <a:pt x="470" y="385"/>
                  </a:lnTo>
                  <a:lnTo>
                    <a:pt x="470" y="385"/>
                  </a:lnTo>
                  <a:lnTo>
                    <a:pt x="472" y="385"/>
                  </a:lnTo>
                  <a:lnTo>
                    <a:pt x="472" y="387"/>
                  </a:lnTo>
                  <a:lnTo>
                    <a:pt x="474" y="387"/>
                  </a:lnTo>
                  <a:lnTo>
                    <a:pt x="474" y="389"/>
                  </a:lnTo>
                  <a:lnTo>
                    <a:pt x="474" y="389"/>
                  </a:lnTo>
                  <a:lnTo>
                    <a:pt x="474" y="395"/>
                  </a:lnTo>
                  <a:lnTo>
                    <a:pt x="474" y="395"/>
                  </a:lnTo>
                  <a:lnTo>
                    <a:pt x="476" y="397"/>
                  </a:lnTo>
                  <a:lnTo>
                    <a:pt x="476" y="397"/>
                  </a:lnTo>
                  <a:lnTo>
                    <a:pt x="478" y="397"/>
                  </a:lnTo>
                  <a:lnTo>
                    <a:pt x="480" y="399"/>
                  </a:lnTo>
                  <a:lnTo>
                    <a:pt x="482" y="399"/>
                  </a:lnTo>
                  <a:lnTo>
                    <a:pt x="482" y="401"/>
                  </a:lnTo>
                  <a:lnTo>
                    <a:pt x="484" y="403"/>
                  </a:lnTo>
                  <a:lnTo>
                    <a:pt x="484" y="403"/>
                  </a:lnTo>
                  <a:lnTo>
                    <a:pt x="484" y="403"/>
                  </a:lnTo>
                  <a:lnTo>
                    <a:pt x="484" y="403"/>
                  </a:lnTo>
                  <a:lnTo>
                    <a:pt x="486" y="403"/>
                  </a:lnTo>
                  <a:lnTo>
                    <a:pt x="488" y="403"/>
                  </a:lnTo>
                  <a:lnTo>
                    <a:pt x="490" y="401"/>
                  </a:lnTo>
                  <a:lnTo>
                    <a:pt x="490" y="401"/>
                  </a:lnTo>
                  <a:lnTo>
                    <a:pt x="490" y="401"/>
                  </a:lnTo>
                  <a:lnTo>
                    <a:pt x="495" y="401"/>
                  </a:lnTo>
                  <a:lnTo>
                    <a:pt x="497" y="399"/>
                  </a:lnTo>
                  <a:lnTo>
                    <a:pt x="497" y="397"/>
                  </a:lnTo>
                  <a:lnTo>
                    <a:pt x="497" y="397"/>
                  </a:lnTo>
                  <a:lnTo>
                    <a:pt x="495" y="397"/>
                  </a:lnTo>
                  <a:lnTo>
                    <a:pt x="490" y="393"/>
                  </a:lnTo>
                  <a:lnTo>
                    <a:pt x="490" y="393"/>
                  </a:lnTo>
                  <a:lnTo>
                    <a:pt x="490" y="393"/>
                  </a:lnTo>
                  <a:lnTo>
                    <a:pt x="493" y="391"/>
                  </a:lnTo>
                  <a:lnTo>
                    <a:pt x="493" y="391"/>
                  </a:lnTo>
                  <a:lnTo>
                    <a:pt x="495" y="389"/>
                  </a:lnTo>
                  <a:lnTo>
                    <a:pt x="495" y="389"/>
                  </a:lnTo>
                  <a:lnTo>
                    <a:pt x="495" y="387"/>
                  </a:lnTo>
                  <a:lnTo>
                    <a:pt x="495" y="385"/>
                  </a:lnTo>
                  <a:lnTo>
                    <a:pt x="497" y="385"/>
                  </a:lnTo>
                  <a:lnTo>
                    <a:pt x="497" y="382"/>
                  </a:lnTo>
                  <a:lnTo>
                    <a:pt x="497" y="382"/>
                  </a:lnTo>
                  <a:lnTo>
                    <a:pt x="497" y="382"/>
                  </a:lnTo>
                  <a:lnTo>
                    <a:pt x="497" y="380"/>
                  </a:lnTo>
                  <a:lnTo>
                    <a:pt x="497" y="380"/>
                  </a:lnTo>
                  <a:lnTo>
                    <a:pt x="499" y="378"/>
                  </a:lnTo>
                  <a:lnTo>
                    <a:pt x="499" y="378"/>
                  </a:lnTo>
                  <a:lnTo>
                    <a:pt x="499" y="376"/>
                  </a:lnTo>
                  <a:lnTo>
                    <a:pt x="499" y="376"/>
                  </a:lnTo>
                  <a:lnTo>
                    <a:pt x="501" y="374"/>
                  </a:lnTo>
                  <a:lnTo>
                    <a:pt x="501" y="374"/>
                  </a:lnTo>
                  <a:lnTo>
                    <a:pt x="503" y="374"/>
                  </a:lnTo>
                  <a:lnTo>
                    <a:pt x="507" y="374"/>
                  </a:lnTo>
                  <a:lnTo>
                    <a:pt x="507" y="374"/>
                  </a:lnTo>
                  <a:lnTo>
                    <a:pt x="509" y="374"/>
                  </a:lnTo>
                  <a:lnTo>
                    <a:pt x="509" y="372"/>
                  </a:lnTo>
                  <a:lnTo>
                    <a:pt x="509" y="372"/>
                  </a:lnTo>
                  <a:lnTo>
                    <a:pt x="511" y="370"/>
                  </a:lnTo>
                  <a:lnTo>
                    <a:pt x="511" y="368"/>
                  </a:lnTo>
                  <a:lnTo>
                    <a:pt x="511" y="366"/>
                  </a:lnTo>
                  <a:lnTo>
                    <a:pt x="511" y="364"/>
                  </a:lnTo>
                  <a:lnTo>
                    <a:pt x="511" y="364"/>
                  </a:lnTo>
                  <a:lnTo>
                    <a:pt x="511" y="364"/>
                  </a:lnTo>
                  <a:lnTo>
                    <a:pt x="511" y="362"/>
                  </a:lnTo>
                  <a:lnTo>
                    <a:pt x="511" y="360"/>
                  </a:lnTo>
                  <a:lnTo>
                    <a:pt x="513" y="360"/>
                  </a:lnTo>
                  <a:lnTo>
                    <a:pt x="513" y="360"/>
                  </a:lnTo>
                  <a:lnTo>
                    <a:pt x="516" y="360"/>
                  </a:lnTo>
                  <a:lnTo>
                    <a:pt x="518" y="360"/>
                  </a:lnTo>
                  <a:lnTo>
                    <a:pt x="518" y="360"/>
                  </a:lnTo>
                  <a:lnTo>
                    <a:pt x="520" y="360"/>
                  </a:lnTo>
                  <a:lnTo>
                    <a:pt x="520" y="357"/>
                  </a:lnTo>
                  <a:lnTo>
                    <a:pt x="522" y="351"/>
                  </a:lnTo>
                  <a:lnTo>
                    <a:pt x="524" y="349"/>
                  </a:lnTo>
                  <a:lnTo>
                    <a:pt x="524" y="347"/>
                  </a:lnTo>
                  <a:lnTo>
                    <a:pt x="526" y="347"/>
                  </a:lnTo>
                  <a:lnTo>
                    <a:pt x="528" y="347"/>
                  </a:lnTo>
                  <a:lnTo>
                    <a:pt x="528" y="345"/>
                  </a:lnTo>
                  <a:lnTo>
                    <a:pt x="530" y="345"/>
                  </a:lnTo>
                  <a:lnTo>
                    <a:pt x="532" y="345"/>
                  </a:lnTo>
                  <a:lnTo>
                    <a:pt x="532" y="345"/>
                  </a:lnTo>
                  <a:lnTo>
                    <a:pt x="532" y="343"/>
                  </a:lnTo>
                  <a:lnTo>
                    <a:pt x="532" y="343"/>
                  </a:lnTo>
                  <a:lnTo>
                    <a:pt x="532" y="343"/>
                  </a:lnTo>
                  <a:lnTo>
                    <a:pt x="530" y="341"/>
                  </a:lnTo>
                  <a:lnTo>
                    <a:pt x="526" y="339"/>
                  </a:lnTo>
                  <a:lnTo>
                    <a:pt x="526" y="337"/>
                  </a:lnTo>
                  <a:lnTo>
                    <a:pt x="524" y="337"/>
                  </a:lnTo>
                  <a:lnTo>
                    <a:pt x="524" y="334"/>
                  </a:lnTo>
                  <a:lnTo>
                    <a:pt x="524" y="334"/>
                  </a:lnTo>
                  <a:lnTo>
                    <a:pt x="524" y="332"/>
                  </a:lnTo>
                  <a:lnTo>
                    <a:pt x="524" y="332"/>
                  </a:lnTo>
                  <a:lnTo>
                    <a:pt x="524" y="332"/>
                  </a:lnTo>
                  <a:lnTo>
                    <a:pt x="522" y="332"/>
                  </a:lnTo>
                  <a:lnTo>
                    <a:pt x="522" y="332"/>
                  </a:lnTo>
                  <a:lnTo>
                    <a:pt x="522" y="332"/>
                  </a:lnTo>
                  <a:lnTo>
                    <a:pt x="522" y="332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2" y="330"/>
                  </a:lnTo>
                  <a:lnTo>
                    <a:pt x="522" y="328"/>
                  </a:lnTo>
                  <a:lnTo>
                    <a:pt x="520" y="328"/>
                  </a:lnTo>
                  <a:lnTo>
                    <a:pt x="520" y="328"/>
                  </a:lnTo>
                  <a:lnTo>
                    <a:pt x="518" y="328"/>
                  </a:lnTo>
                  <a:lnTo>
                    <a:pt x="518" y="328"/>
                  </a:lnTo>
                  <a:lnTo>
                    <a:pt x="518" y="328"/>
                  </a:lnTo>
                  <a:lnTo>
                    <a:pt x="518" y="328"/>
                  </a:lnTo>
                  <a:lnTo>
                    <a:pt x="518" y="328"/>
                  </a:lnTo>
                  <a:lnTo>
                    <a:pt x="518" y="326"/>
                  </a:lnTo>
                  <a:lnTo>
                    <a:pt x="518" y="326"/>
                  </a:lnTo>
                  <a:lnTo>
                    <a:pt x="516" y="324"/>
                  </a:lnTo>
                  <a:lnTo>
                    <a:pt x="516" y="322"/>
                  </a:lnTo>
                  <a:lnTo>
                    <a:pt x="516" y="322"/>
                  </a:lnTo>
                  <a:lnTo>
                    <a:pt x="516" y="322"/>
                  </a:lnTo>
                  <a:lnTo>
                    <a:pt x="518" y="320"/>
                  </a:lnTo>
                  <a:lnTo>
                    <a:pt x="518" y="320"/>
                  </a:lnTo>
                  <a:lnTo>
                    <a:pt x="520" y="318"/>
                  </a:lnTo>
                  <a:lnTo>
                    <a:pt x="522" y="316"/>
                  </a:lnTo>
                  <a:lnTo>
                    <a:pt x="522" y="316"/>
                  </a:lnTo>
                  <a:lnTo>
                    <a:pt x="522" y="316"/>
                  </a:lnTo>
                  <a:lnTo>
                    <a:pt x="524" y="316"/>
                  </a:lnTo>
                  <a:lnTo>
                    <a:pt x="524" y="314"/>
                  </a:lnTo>
                  <a:lnTo>
                    <a:pt x="524" y="314"/>
                  </a:lnTo>
                  <a:lnTo>
                    <a:pt x="524" y="314"/>
                  </a:lnTo>
                  <a:lnTo>
                    <a:pt x="524" y="311"/>
                  </a:lnTo>
                  <a:lnTo>
                    <a:pt x="524" y="311"/>
                  </a:lnTo>
                  <a:lnTo>
                    <a:pt x="524" y="309"/>
                  </a:lnTo>
                  <a:lnTo>
                    <a:pt x="524" y="309"/>
                  </a:lnTo>
                  <a:lnTo>
                    <a:pt x="526" y="307"/>
                  </a:lnTo>
                  <a:lnTo>
                    <a:pt x="526" y="303"/>
                  </a:lnTo>
                  <a:lnTo>
                    <a:pt x="526" y="301"/>
                  </a:lnTo>
                  <a:lnTo>
                    <a:pt x="528" y="301"/>
                  </a:lnTo>
                  <a:lnTo>
                    <a:pt x="530" y="299"/>
                  </a:lnTo>
                  <a:lnTo>
                    <a:pt x="530" y="297"/>
                  </a:lnTo>
                  <a:lnTo>
                    <a:pt x="530" y="297"/>
                  </a:lnTo>
                  <a:lnTo>
                    <a:pt x="528" y="297"/>
                  </a:lnTo>
                  <a:lnTo>
                    <a:pt x="528" y="297"/>
                  </a:lnTo>
                  <a:lnTo>
                    <a:pt x="528" y="295"/>
                  </a:lnTo>
                  <a:lnTo>
                    <a:pt x="528" y="295"/>
                  </a:lnTo>
                  <a:lnTo>
                    <a:pt x="530" y="293"/>
                  </a:lnTo>
                  <a:lnTo>
                    <a:pt x="530" y="293"/>
                  </a:lnTo>
                  <a:lnTo>
                    <a:pt x="530" y="293"/>
                  </a:lnTo>
                  <a:lnTo>
                    <a:pt x="532" y="293"/>
                  </a:lnTo>
                  <a:lnTo>
                    <a:pt x="532" y="293"/>
                  </a:lnTo>
                  <a:lnTo>
                    <a:pt x="534" y="293"/>
                  </a:lnTo>
                  <a:lnTo>
                    <a:pt x="534" y="293"/>
                  </a:lnTo>
                  <a:lnTo>
                    <a:pt x="536" y="293"/>
                  </a:lnTo>
                  <a:lnTo>
                    <a:pt x="536" y="293"/>
                  </a:lnTo>
                  <a:lnTo>
                    <a:pt x="538" y="293"/>
                  </a:lnTo>
                  <a:lnTo>
                    <a:pt x="541" y="293"/>
                  </a:lnTo>
                  <a:lnTo>
                    <a:pt x="541" y="293"/>
                  </a:lnTo>
                  <a:lnTo>
                    <a:pt x="543" y="297"/>
                  </a:lnTo>
                  <a:lnTo>
                    <a:pt x="543" y="297"/>
                  </a:lnTo>
                  <a:lnTo>
                    <a:pt x="545" y="299"/>
                  </a:lnTo>
                  <a:lnTo>
                    <a:pt x="547" y="299"/>
                  </a:lnTo>
                  <a:lnTo>
                    <a:pt x="547" y="299"/>
                  </a:lnTo>
                  <a:lnTo>
                    <a:pt x="549" y="299"/>
                  </a:lnTo>
                  <a:lnTo>
                    <a:pt x="551" y="299"/>
                  </a:lnTo>
                  <a:lnTo>
                    <a:pt x="551" y="299"/>
                  </a:lnTo>
                  <a:lnTo>
                    <a:pt x="551" y="299"/>
                  </a:lnTo>
                  <a:lnTo>
                    <a:pt x="553" y="299"/>
                  </a:lnTo>
                  <a:lnTo>
                    <a:pt x="553" y="299"/>
                  </a:lnTo>
                  <a:lnTo>
                    <a:pt x="557" y="299"/>
                  </a:lnTo>
                  <a:lnTo>
                    <a:pt x="557" y="299"/>
                  </a:lnTo>
                  <a:lnTo>
                    <a:pt x="559" y="299"/>
                  </a:lnTo>
                  <a:lnTo>
                    <a:pt x="559" y="297"/>
                  </a:lnTo>
                  <a:lnTo>
                    <a:pt x="559" y="295"/>
                  </a:lnTo>
                  <a:lnTo>
                    <a:pt x="559" y="295"/>
                  </a:lnTo>
                  <a:lnTo>
                    <a:pt x="559" y="289"/>
                  </a:lnTo>
                  <a:lnTo>
                    <a:pt x="559" y="289"/>
                  </a:lnTo>
                  <a:lnTo>
                    <a:pt x="559" y="286"/>
                  </a:lnTo>
                  <a:lnTo>
                    <a:pt x="559" y="286"/>
                  </a:lnTo>
                  <a:lnTo>
                    <a:pt x="559" y="286"/>
                  </a:lnTo>
                  <a:lnTo>
                    <a:pt x="559" y="284"/>
                  </a:lnTo>
                  <a:lnTo>
                    <a:pt x="561" y="282"/>
                  </a:lnTo>
                  <a:lnTo>
                    <a:pt x="561" y="28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6" y="278"/>
                  </a:lnTo>
                  <a:lnTo>
                    <a:pt x="570" y="278"/>
                  </a:lnTo>
                  <a:lnTo>
                    <a:pt x="570" y="276"/>
                  </a:lnTo>
                  <a:lnTo>
                    <a:pt x="572" y="276"/>
                  </a:lnTo>
                  <a:lnTo>
                    <a:pt x="572" y="276"/>
                  </a:lnTo>
                  <a:lnTo>
                    <a:pt x="572" y="274"/>
                  </a:lnTo>
                  <a:lnTo>
                    <a:pt x="572" y="274"/>
                  </a:lnTo>
                  <a:lnTo>
                    <a:pt x="572" y="268"/>
                  </a:lnTo>
                  <a:lnTo>
                    <a:pt x="572" y="266"/>
                  </a:lnTo>
                  <a:lnTo>
                    <a:pt x="572" y="263"/>
                  </a:lnTo>
                  <a:lnTo>
                    <a:pt x="574" y="261"/>
                  </a:lnTo>
                  <a:lnTo>
                    <a:pt x="574" y="259"/>
                  </a:lnTo>
                  <a:lnTo>
                    <a:pt x="576" y="257"/>
                  </a:lnTo>
                  <a:lnTo>
                    <a:pt x="576" y="255"/>
                  </a:lnTo>
                  <a:lnTo>
                    <a:pt x="580" y="253"/>
                  </a:lnTo>
                  <a:lnTo>
                    <a:pt x="580" y="253"/>
                  </a:lnTo>
                  <a:lnTo>
                    <a:pt x="580" y="253"/>
                  </a:lnTo>
                  <a:lnTo>
                    <a:pt x="582" y="251"/>
                  </a:lnTo>
                  <a:lnTo>
                    <a:pt x="582" y="251"/>
                  </a:lnTo>
                  <a:lnTo>
                    <a:pt x="582" y="249"/>
                  </a:lnTo>
                  <a:lnTo>
                    <a:pt x="582" y="249"/>
                  </a:lnTo>
                  <a:lnTo>
                    <a:pt x="580" y="247"/>
                  </a:lnTo>
                  <a:lnTo>
                    <a:pt x="580" y="247"/>
                  </a:lnTo>
                  <a:lnTo>
                    <a:pt x="578" y="247"/>
                  </a:lnTo>
                  <a:lnTo>
                    <a:pt x="578" y="247"/>
                  </a:lnTo>
                  <a:lnTo>
                    <a:pt x="574" y="236"/>
                  </a:lnTo>
                  <a:lnTo>
                    <a:pt x="574" y="234"/>
                  </a:lnTo>
                  <a:lnTo>
                    <a:pt x="574" y="232"/>
                  </a:lnTo>
                  <a:lnTo>
                    <a:pt x="578" y="234"/>
                  </a:lnTo>
                  <a:lnTo>
                    <a:pt x="580" y="234"/>
                  </a:lnTo>
                  <a:lnTo>
                    <a:pt x="580" y="234"/>
                  </a:lnTo>
                  <a:lnTo>
                    <a:pt x="580" y="236"/>
                  </a:lnTo>
                  <a:lnTo>
                    <a:pt x="582" y="238"/>
                  </a:lnTo>
                  <a:lnTo>
                    <a:pt x="582" y="238"/>
                  </a:lnTo>
                  <a:lnTo>
                    <a:pt x="582" y="238"/>
                  </a:lnTo>
                  <a:lnTo>
                    <a:pt x="582" y="238"/>
                  </a:lnTo>
                  <a:lnTo>
                    <a:pt x="589" y="243"/>
                  </a:lnTo>
                  <a:lnTo>
                    <a:pt x="591" y="243"/>
                  </a:lnTo>
                  <a:lnTo>
                    <a:pt x="591" y="240"/>
                  </a:lnTo>
                  <a:lnTo>
                    <a:pt x="591" y="240"/>
                  </a:lnTo>
                  <a:lnTo>
                    <a:pt x="591" y="240"/>
                  </a:lnTo>
                  <a:lnTo>
                    <a:pt x="591" y="240"/>
                  </a:lnTo>
                  <a:lnTo>
                    <a:pt x="593" y="240"/>
                  </a:lnTo>
                  <a:lnTo>
                    <a:pt x="593" y="240"/>
                  </a:lnTo>
                  <a:lnTo>
                    <a:pt x="593" y="238"/>
                  </a:lnTo>
                  <a:lnTo>
                    <a:pt x="593" y="238"/>
                  </a:lnTo>
                  <a:lnTo>
                    <a:pt x="595" y="238"/>
                  </a:lnTo>
                  <a:lnTo>
                    <a:pt x="595" y="238"/>
                  </a:lnTo>
                  <a:lnTo>
                    <a:pt x="595" y="238"/>
                  </a:lnTo>
                  <a:lnTo>
                    <a:pt x="597" y="240"/>
                  </a:lnTo>
                  <a:lnTo>
                    <a:pt x="597" y="240"/>
                  </a:lnTo>
                  <a:lnTo>
                    <a:pt x="599" y="240"/>
                  </a:lnTo>
                  <a:lnTo>
                    <a:pt x="599" y="240"/>
                  </a:lnTo>
                  <a:lnTo>
                    <a:pt x="601" y="240"/>
                  </a:lnTo>
                  <a:lnTo>
                    <a:pt x="603" y="240"/>
                  </a:lnTo>
                  <a:lnTo>
                    <a:pt x="610" y="243"/>
                  </a:lnTo>
                  <a:lnTo>
                    <a:pt x="614" y="245"/>
                  </a:lnTo>
                  <a:lnTo>
                    <a:pt x="614" y="245"/>
                  </a:lnTo>
                  <a:lnTo>
                    <a:pt x="616" y="245"/>
                  </a:lnTo>
                  <a:lnTo>
                    <a:pt x="620" y="245"/>
                  </a:lnTo>
                  <a:lnTo>
                    <a:pt x="622" y="245"/>
                  </a:lnTo>
                  <a:lnTo>
                    <a:pt x="624" y="247"/>
                  </a:lnTo>
                  <a:lnTo>
                    <a:pt x="624" y="247"/>
                  </a:lnTo>
                  <a:lnTo>
                    <a:pt x="624" y="247"/>
                  </a:lnTo>
                  <a:lnTo>
                    <a:pt x="626" y="249"/>
                  </a:lnTo>
                  <a:lnTo>
                    <a:pt x="626" y="249"/>
                  </a:lnTo>
                  <a:lnTo>
                    <a:pt x="626" y="249"/>
                  </a:lnTo>
                  <a:lnTo>
                    <a:pt x="626" y="249"/>
                  </a:lnTo>
                  <a:lnTo>
                    <a:pt x="628" y="257"/>
                  </a:lnTo>
                  <a:lnTo>
                    <a:pt x="630" y="257"/>
                  </a:lnTo>
                  <a:lnTo>
                    <a:pt x="630" y="259"/>
                  </a:lnTo>
                  <a:lnTo>
                    <a:pt x="630" y="259"/>
                  </a:lnTo>
                  <a:lnTo>
                    <a:pt x="632" y="259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5" y="263"/>
                  </a:lnTo>
                  <a:lnTo>
                    <a:pt x="635" y="263"/>
                  </a:lnTo>
                  <a:lnTo>
                    <a:pt x="637" y="263"/>
                  </a:lnTo>
                  <a:lnTo>
                    <a:pt x="639" y="263"/>
                  </a:lnTo>
                  <a:lnTo>
                    <a:pt x="639" y="266"/>
                  </a:lnTo>
                  <a:lnTo>
                    <a:pt x="641" y="266"/>
                  </a:lnTo>
                  <a:lnTo>
                    <a:pt x="641" y="266"/>
                  </a:lnTo>
                  <a:lnTo>
                    <a:pt x="641" y="266"/>
                  </a:lnTo>
                  <a:lnTo>
                    <a:pt x="641" y="266"/>
                  </a:lnTo>
                  <a:lnTo>
                    <a:pt x="643" y="266"/>
                  </a:lnTo>
                  <a:lnTo>
                    <a:pt x="645" y="266"/>
                  </a:lnTo>
                  <a:lnTo>
                    <a:pt x="645" y="266"/>
                  </a:lnTo>
                  <a:lnTo>
                    <a:pt x="647" y="263"/>
                  </a:lnTo>
                  <a:lnTo>
                    <a:pt x="647" y="261"/>
                  </a:lnTo>
                  <a:lnTo>
                    <a:pt x="649" y="261"/>
                  </a:lnTo>
                  <a:lnTo>
                    <a:pt x="649" y="261"/>
                  </a:lnTo>
                  <a:lnTo>
                    <a:pt x="653" y="259"/>
                  </a:lnTo>
                  <a:lnTo>
                    <a:pt x="660" y="257"/>
                  </a:lnTo>
                  <a:lnTo>
                    <a:pt x="660" y="257"/>
                  </a:lnTo>
                  <a:lnTo>
                    <a:pt x="662" y="257"/>
                  </a:lnTo>
                  <a:lnTo>
                    <a:pt x="664" y="259"/>
                  </a:lnTo>
                  <a:lnTo>
                    <a:pt x="664" y="259"/>
                  </a:lnTo>
                  <a:lnTo>
                    <a:pt x="666" y="259"/>
                  </a:lnTo>
                  <a:lnTo>
                    <a:pt x="666" y="263"/>
                  </a:lnTo>
                  <a:lnTo>
                    <a:pt x="668" y="263"/>
                  </a:lnTo>
                  <a:lnTo>
                    <a:pt x="668" y="263"/>
                  </a:lnTo>
                  <a:lnTo>
                    <a:pt x="668" y="263"/>
                  </a:lnTo>
                  <a:lnTo>
                    <a:pt x="678" y="266"/>
                  </a:lnTo>
                  <a:lnTo>
                    <a:pt x="678" y="266"/>
                  </a:lnTo>
                  <a:lnTo>
                    <a:pt x="681" y="266"/>
                  </a:lnTo>
                  <a:lnTo>
                    <a:pt x="681" y="268"/>
                  </a:lnTo>
                  <a:lnTo>
                    <a:pt x="681" y="270"/>
                  </a:lnTo>
                  <a:lnTo>
                    <a:pt x="683" y="270"/>
                  </a:lnTo>
                  <a:lnTo>
                    <a:pt x="683" y="270"/>
                  </a:lnTo>
                  <a:lnTo>
                    <a:pt x="685" y="270"/>
                  </a:lnTo>
                  <a:lnTo>
                    <a:pt x="693" y="270"/>
                  </a:lnTo>
                  <a:lnTo>
                    <a:pt x="693" y="270"/>
                  </a:lnTo>
                  <a:lnTo>
                    <a:pt x="693" y="270"/>
                  </a:lnTo>
                  <a:lnTo>
                    <a:pt x="697" y="270"/>
                  </a:lnTo>
                  <a:lnTo>
                    <a:pt x="697" y="270"/>
                  </a:lnTo>
                  <a:lnTo>
                    <a:pt x="697" y="272"/>
                  </a:lnTo>
                  <a:lnTo>
                    <a:pt x="699" y="272"/>
                  </a:lnTo>
                  <a:lnTo>
                    <a:pt x="699" y="272"/>
                  </a:lnTo>
                  <a:lnTo>
                    <a:pt x="699" y="272"/>
                  </a:lnTo>
                  <a:lnTo>
                    <a:pt x="699" y="272"/>
                  </a:lnTo>
                  <a:lnTo>
                    <a:pt x="701" y="272"/>
                  </a:lnTo>
                  <a:lnTo>
                    <a:pt x="701" y="272"/>
                  </a:lnTo>
                  <a:lnTo>
                    <a:pt x="701" y="272"/>
                  </a:lnTo>
                  <a:lnTo>
                    <a:pt x="704" y="272"/>
                  </a:lnTo>
                  <a:lnTo>
                    <a:pt x="704" y="272"/>
                  </a:lnTo>
                  <a:lnTo>
                    <a:pt x="704" y="270"/>
                  </a:lnTo>
                  <a:lnTo>
                    <a:pt x="704" y="270"/>
                  </a:lnTo>
                  <a:lnTo>
                    <a:pt x="704" y="268"/>
                  </a:lnTo>
                  <a:lnTo>
                    <a:pt x="704" y="268"/>
                  </a:lnTo>
                  <a:lnTo>
                    <a:pt x="706" y="268"/>
                  </a:lnTo>
                  <a:lnTo>
                    <a:pt x="706" y="266"/>
                  </a:lnTo>
                  <a:lnTo>
                    <a:pt x="714" y="263"/>
                  </a:lnTo>
                  <a:lnTo>
                    <a:pt x="714" y="263"/>
                  </a:lnTo>
                  <a:lnTo>
                    <a:pt x="714" y="263"/>
                  </a:lnTo>
                  <a:lnTo>
                    <a:pt x="716" y="263"/>
                  </a:lnTo>
                  <a:lnTo>
                    <a:pt x="722" y="263"/>
                  </a:lnTo>
                  <a:lnTo>
                    <a:pt x="724" y="266"/>
                  </a:lnTo>
                  <a:lnTo>
                    <a:pt x="724" y="266"/>
                  </a:lnTo>
                  <a:lnTo>
                    <a:pt x="726" y="268"/>
                  </a:lnTo>
                  <a:lnTo>
                    <a:pt x="726" y="270"/>
                  </a:lnTo>
                  <a:lnTo>
                    <a:pt x="729" y="272"/>
                  </a:lnTo>
                  <a:lnTo>
                    <a:pt x="729" y="272"/>
                  </a:lnTo>
                  <a:lnTo>
                    <a:pt x="731" y="272"/>
                  </a:lnTo>
                  <a:lnTo>
                    <a:pt x="731" y="274"/>
                  </a:lnTo>
                  <a:lnTo>
                    <a:pt x="731" y="274"/>
                  </a:lnTo>
                  <a:lnTo>
                    <a:pt x="733" y="274"/>
                  </a:lnTo>
                  <a:lnTo>
                    <a:pt x="735" y="274"/>
                  </a:lnTo>
                  <a:lnTo>
                    <a:pt x="735" y="274"/>
                  </a:lnTo>
                  <a:lnTo>
                    <a:pt x="735" y="274"/>
                  </a:lnTo>
                  <a:lnTo>
                    <a:pt x="737" y="276"/>
                  </a:lnTo>
                  <a:lnTo>
                    <a:pt x="737" y="276"/>
                  </a:lnTo>
                  <a:lnTo>
                    <a:pt x="737" y="278"/>
                  </a:lnTo>
                  <a:lnTo>
                    <a:pt x="739" y="278"/>
                  </a:lnTo>
                  <a:lnTo>
                    <a:pt x="739" y="278"/>
                  </a:lnTo>
                  <a:lnTo>
                    <a:pt x="739" y="280"/>
                  </a:lnTo>
                  <a:lnTo>
                    <a:pt x="739" y="282"/>
                  </a:lnTo>
                  <a:lnTo>
                    <a:pt x="739" y="282"/>
                  </a:lnTo>
                  <a:lnTo>
                    <a:pt x="739" y="284"/>
                  </a:lnTo>
                  <a:lnTo>
                    <a:pt x="739" y="289"/>
                  </a:lnTo>
                  <a:lnTo>
                    <a:pt x="739" y="291"/>
                  </a:lnTo>
                  <a:lnTo>
                    <a:pt x="739" y="291"/>
                  </a:lnTo>
                  <a:lnTo>
                    <a:pt x="739" y="293"/>
                  </a:lnTo>
                  <a:lnTo>
                    <a:pt x="739" y="295"/>
                  </a:lnTo>
                  <a:lnTo>
                    <a:pt x="739" y="297"/>
                  </a:lnTo>
                  <a:lnTo>
                    <a:pt x="737" y="297"/>
                  </a:lnTo>
                  <a:lnTo>
                    <a:pt x="737" y="299"/>
                  </a:lnTo>
                  <a:lnTo>
                    <a:pt x="737" y="299"/>
                  </a:lnTo>
                  <a:lnTo>
                    <a:pt x="737" y="299"/>
                  </a:lnTo>
                  <a:lnTo>
                    <a:pt x="737" y="299"/>
                  </a:lnTo>
                  <a:lnTo>
                    <a:pt x="737" y="301"/>
                  </a:lnTo>
                  <a:lnTo>
                    <a:pt x="737" y="303"/>
                  </a:lnTo>
                  <a:lnTo>
                    <a:pt x="737" y="305"/>
                  </a:lnTo>
                  <a:lnTo>
                    <a:pt x="737" y="307"/>
                  </a:lnTo>
                  <a:lnTo>
                    <a:pt x="737" y="309"/>
                  </a:lnTo>
                  <a:lnTo>
                    <a:pt x="735" y="309"/>
                  </a:lnTo>
                  <a:lnTo>
                    <a:pt x="733" y="314"/>
                  </a:lnTo>
                  <a:lnTo>
                    <a:pt x="731" y="316"/>
                  </a:lnTo>
                  <a:lnTo>
                    <a:pt x="729" y="318"/>
                  </a:lnTo>
                  <a:lnTo>
                    <a:pt x="731" y="322"/>
                  </a:lnTo>
                  <a:lnTo>
                    <a:pt x="731" y="322"/>
                  </a:lnTo>
                  <a:lnTo>
                    <a:pt x="737" y="322"/>
                  </a:lnTo>
                  <a:lnTo>
                    <a:pt x="737" y="324"/>
                  </a:lnTo>
                  <a:lnTo>
                    <a:pt x="739" y="330"/>
                  </a:lnTo>
                  <a:lnTo>
                    <a:pt x="739" y="334"/>
                  </a:lnTo>
                  <a:lnTo>
                    <a:pt x="739" y="339"/>
                  </a:lnTo>
                  <a:lnTo>
                    <a:pt x="739" y="341"/>
                  </a:lnTo>
                  <a:lnTo>
                    <a:pt x="739" y="343"/>
                  </a:lnTo>
                  <a:lnTo>
                    <a:pt x="735" y="345"/>
                  </a:lnTo>
                  <a:lnTo>
                    <a:pt x="735" y="347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7" y="353"/>
                  </a:lnTo>
                  <a:lnTo>
                    <a:pt x="749" y="355"/>
                  </a:lnTo>
                  <a:lnTo>
                    <a:pt x="749" y="355"/>
                  </a:lnTo>
                  <a:lnTo>
                    <a:pt x="752" y="360"/>
                  </a:lnTo>
                  <a:lnTo>
                    <a:pt x="752" y="360"/>
                  </a:lnTo>
                  <a:lnTo>
                    <a:pt x="760" y="360"/>
                  </a:lnTo>
                  <a:lnTo>
                    <a:pt x="768" y="360"/>
                  </a:lnTo>
                  <a:lnTo>
                    <a:pt x="768" y="360"/>
                  </a:lnTo>
                  <a:lnTo>
                    <a:pt x="770" y="357"/>
                  </a:lnTo>
                  <a:lnTo>
                    <a:pt x="770" y="355"/>
                  </a:lnTo>
                  <a:lnTo>
                    <a:pt x="770" y="355"/>
                  </a:lnTo>
                  <a:lnTo>
                    <a:pt x="770" y="353"/>
                  </a:lnTo>
                  <a:lnTo>
                    <a:pt x="770" y="351"/>
                  </a:lnTo>
                  <a:lnTo>
                    <a:pt x="770" y="351"/>
                  </a:lnTo>
                  <a:lnTo>
                    <a:pt x="777" y="347"/>
                  </a:lnTo>
                  <a:lnTo>
                    <a:pt x="779" y="345"/>
                  </a:lnTo>
                  <a:lnTo>
                    <a:pt x="779" y="343"/>
                  </a:lnTo>
                  <a:lnTo>
                    <a:pt x="772" y="337"/>
                  </a:lnTo>
                  <a:lnTo>
                    <a:pt x="770" y="332"/>
                  </a:lnTo>
                  <a:lnTo>
                    <a:pt x="770" y="330"/>
                  </a:lnTo>
                  <a:lnTo>
                    <a:pt x="772" y="326"/>
                  </a:lnTo>
                  <a:lnTo>
                    <a:pt x="779" y="318"/>
                  </a:lnTo>
                  <a:lnTo>
                    <a:pt x="781" y="316"/>
                  </a:lnTo>
                  <a:lnTo>
                    <a:pt x="781" y="314"/>
                  </a:lnTo>
                  <a:lnTo>
                    <a:pt x="781" y="311"/>
                  </a:lnTo>
                  <a:lnTo>
                    <a:pt x="783" y="303"/>
                  </a:lnTo>
                  <a:lnTo>
                    <a:pt x="785" y="301"/>
                  </a:lnTo>
                  <a:lnTo>
                    <a:pt x="785" y="299"/>
                  </a:lnTo>
                  <a:lnTo>
                    <a:pt x="787" y="299"/>
                  </a:lnTo>
                  <a:lnTo>
                    <a:pt x="789" y="299"/>
                  </a:lnTo>
                  <a:lnTo>
                    <a:pt x="789" y="297"/>
                  </a:lnTo>
                  <a:lnTo>
                    <a:pt x="791" y="293"/>
                  </a:lnTo>
                  <a:lnTo>
                    <a:pt x="791" y="293"/>
                  </a:lnTo>
                  <a:lnTo>
                    <a:pt x="793" y="291"/>
                  </a:lnTo>
                  <a:lnTo>
                    <a:pt x="795" y="291"/>
                  </a:lnTo>
                  <a:lnTo>
                    <a:pt x="795" y="291"/>
                  </a:lnTo>
                  <a:lnTo>
                    <a:pt x="798" y="289"/>
                  </a:lnTo>
                  <a:lnTo>
                    <a:pt x="798" y="286"/>
                  </a:lnTo>
                  <a:lnTo>
                    <a:pt x="800" y="286"/>
                  </a:lnTo>
                  <a:lnTo>
                    <a:pt x="802" y="284"/>
                  </a:lnTo>
                  <a:lnTo>
                    <a:pt x="804" y="286"/>
                  </a:lnTo>
                  <a:lnTo>
                    <a:pt x="804" y="291"/>
                  </a:lnTo>
                  <a:lnTo>
                    <a:pt x="806" y="293"/>
                  </a:lnTo>
                  <a:lnTo>
                    <a:pt x="808" y="293"/>
                  </a:lnTo>
                  <a:lnTo>
                    <a:pt x="810" y="293"/>
                  </a:lnTo>
                  <a:lnTo>
                    <a:pt x="812" y="293"/>
                  </a:lnTo>
                  <a:lnTo>
                    <a:pt x="814" y="295"/>
                  </a:lnTo>
                  <a:lnTo>
                    <a:pt x="814" y="297"/>
                  </a:lnTo>
                  <a:lnTo>
                    <a:pt x="816" y="299"/>
                  </a:lnTo>
                  <a:lnTo>
                    <a:pt x="816" y="299"/>
                  </a:lnTo>
                  <a:lnTo>
                    <a:pt x="816" y="299"/>
                  </a:lnTo>
                  <a:lnTo>
                    <a:pt x="818" y="297"/>
                  </a:lnTo>
                  <a:lnTo>
                    <a:pt x="818" y="297"/>
                  </a:lnTo>
                  <a:lnTo>
                    <a:pt x="820" y="295"/>
                  </a:lnTo>
                  <a:lnTo>
                    <a:pt x="823" y="295"/>
                  </a:lnTo>
                  <a:lnTo>
                    <a:pt x="827" y="293"/>
                  </a:lnTo>
                  <a:lnTo>
                    <a:pt x="827" y="291"/>
                  </a:lnTo>
                  <a:lnTo>
                    <a:pt x="827" y="291"/>
                  </a:lnTo>
                  <a:lnTo>
                    <a:pt x="827" y="289"/>
                  </a:lnTo>
                  <a:lnTo>
                    <a:pt x="825" y="286"/>
                  </a:lnTo>
                  <a:lnTo>
                    <a:pt x="825" y="284"/>
                  </a:lnTo>
                  <a:lnTo>
                    <a:pt x="825" y="284"/>
                  </a:lnTo>
                  <a:lnTo>
                    <a:pt x="827" y="284"/>
                  </a:lnTo>
                  <a:lnTo>
                    <a:pt x="827" y="282"/>
                  </a:lnTo>
                  <a:lnTo>
                    <a:pt x="829" y="282"/>
                  </a:lnTo>
                  <a:lnTo>
                    <a:pt x="831" y="282"/>
                  </a:lnTo>
                  <a:lnTo>
                    <a:pt x="833" y="282"/>
                  </a:lnTo>
                  <a:lnTo>
                    <a:pt x="833" y="280"/>
                  </a:lnTo>
                  <a:lnTo>
                    <a:pt x="833" y="278"/>
                  </a:lnTo>
                  <a:lnTo>
                    <a:pt x="835" y="278"/>
                  </a:lnTo>
                  <a:lnTo>
                    <a:pt x="833" y="276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78570E21-8AF0-4800-AB34-8B06FD491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923660"/>
              <a:ext cx="1412875" cy="1017588"/>
            </a:xfrm>
            <a:custGeom>
              <a:avLst/>
              <a:gdLst>
                <a:gd name="T0" fmla="*/ 838 w 890"/>
                <a:gd name="T1" fmla="*/ 242 h 641"/>
                <a:gd name="T2" fmla="*/ 817 w 890"/>
                <a:gd name="T3" fmla="*/ 229 h 641"/>
                <a:gd name="T4" fmla="*/ 765 w 890"/>
                <a:gd name="T5" fmla="*/ 198 h 641"/>
                <a:gd name="T6" fmla="*/ 732 w 890"/>
                <a:gd name="T7" fmla="*/ 190 h 641"/>
                <a:gd name="T8" fmla="*/ 696 w 890"/>
                <a:gd name="T9" fmla="*/ 211 h 641"/>
                <a:gd name="T10" fmla="*/ 686 w 890"/>
                <a:gd name="T11" fmla="*/ 185 h 641"/>
                <a:gd name="T12" fmla="*/ 659 w 890"/>
                <a:gd name="T13" fmla="*/ 196 h 641"/>
                <a:gd name="T14" fmla="*/ 633 w 890"/>
                <a:gd name="T15" fmla="*/ 206 h 641"/>
                <a:gd name="T16" fmla="*/ 642 w 890"/>
                <a:gd name="T17" fmla="*/ 181 h 641"/>
                <a:gd name="T18" fmla="*/ 587 w 890"/>
                <a:gd name="T19" fmla="*/ 181 h 641"/>
                <a:gd name="T20" fmla="*/ 548 w 890"/>
                <a:gd name="T21" fmla="*/ 196 h 641"/>
                <a:gd name="T22" fmla="*/ 537 w 890"/>
                <a:gd name="T23" fmla="*/ 179 h 641"/>
                <a:gd name="T24" fmla="*/ 519 w 890"/>
                <a:gd name="T25" fmla="*/ 190 h 641"/>
                <a:gd name="T26" fmla="*/ 496 w 890"/>
                <a:gd name="T27" fmla="*/ 185 h 641"/>
                <a:gd name="T28" fmla="*/ 491 w 890"/>
                <a:gd name="T29" fmla="*/ 148 h 641"/>
                <a:gd name="T30" fmla="*/ 475 w 890"/>
                <a:gd name="T31" fmla="*/ 169 h 641"/>
                <a:gd name="T32" fmla="*/ 468 w 890"/>
                <a:gd name="T33" fmla="*/ 217 h 641"/>
                <a:gd name="T34" fmla="*/ 496 w 890"/>
                <a:gd name="T35" fmla="*/ 267 h 641"/>
                <a:gd name="T36" fmla="*/ 448 w 890"/>
                <a:gd name="T37" fmla="*/ 277 h 641"/>
                <a:gd name="T38" fmla="*/ 429 w 890"/>
                <a:gd name="T39" fmla="*/ 248 h 641"/>
                <a:gd name="T40" fmla="*/ 429 w 890"/>
                <a:gd name="T41" fmla="*/ 163 h 641"/>
                <a:gd name="T42" fmla="*/ 491 w 890"/>
                <a:gd name="T43" fmla="*/ 98 h 641"/>
                <a:gd name="T44" fmla="*/ 506 w 890"/>
                <a:gd name="T45" fmla="*/ 39 h 641"/>
                <a:gd name="T46" fmla="*/ 445 w 890"/>
                <a:gd name="T47" fmla="*/ 4 h 641"/>
                <a:gd name="T48" fmla="*/ 399 w 890"/>
                <a:gd name="T49" fmla="*/ 18 h 641"/>
                <a:gd name="T50" fmla="*/ 331 w 890"/>
                <a:gd name="T51" fmla="*/ 62 h 641"/>
                <a:gd name="T52" fmla="*/ 278 w 890"/>
                <a:gd name="T53" fmla="*/ 100 h 641"/>
                <a:gd name="T54" fmla="*/ 264 w 890"/>
                <a:gd name="T55" fmla="*/ 165 h 641"/>
                <a:gd name="T56" fmla="*/ 331 w 890"/>
                <a:gd name="T57" fmla="*/ 158 h 641"/>
                <a:gd name="T58" fmla="*/ 337 w 890"/>
                <a:gd name="T59" fmla="*/ 194 h 641"/>
                <a:gd name="T60" fmla="*/ 280 w 890"/>
                <a:gd name="T61" fmla="*/ 225 h 641"/>
                <a:gd name="T62" fmla="*/ 287 w 890"/>
                <a:gd name="T63" fmla="*/ 256 h 641"/>
                <a:gd name="T64" fmla="*/ 266 w 890"/>
                <a:gd name="T65" fmla="*/ 294 h 641"/>
                <a:gd name="T66" fmla="*/ 220 w 890"/>
                <a:gd name="T67" fmla="*/ 282 h 641"/>
                <a:gd name="T68" fmla="*/ 174 w 890"/>
                <a:gd name="T69" fmla="*/ 330 h 641"/>
                <a:gd name="T70" fmla="*/ 161 w 890"/>
                <a:gd name="T71" fmla="*/ 319 h 641"/>
                <a:gd name="T72" fmla="*/ 176 w 890"/>
                <a:gd name="T73" fmla="*/ 265 h 641"/>
                <a:gd name="T74" fmla="*/ 115 w 890"/>
                <a:gd name="T75" fmla="*/ 236 h 641"/>
                <a:gd name="T76" fmla="*/ 124 w 890"/>
                <a:gd name="T77" fmla="*/ 215 h 641"/>
                <a:gd name="T78" fmla="*/ 109 w 890"/>
                <a:gd name="T79" fmla="*/ 219 h 641"/>
                <a:gd name="T80" fmla="*/ 94 w 890"/>
                <a:gd name="T81" fmla="*/ 231 h 641"/>
                <a:gd name="T82" fmla="*/ 69 w 890"/>
                <a:gd name="T83" fmla="*/ 265 h 641"/>
                <a:gd name="T84" fmla="*/ 88 w 890"/>
                <a:gd name="T85" fmla="*/ 338 h 641"/>
                <a:gd name="T86" fmla="*/ 65 w 890"/>
                <a:gd name="T87" fmla="*/ 405 h 641"/>
                <a:gd name="T88" fmla="*/ 30 w 890"/>
                <a:gd name="T89" fmla="*/ 472 h 641"/>
                <a:gd name="T90" fmla="*/ 9 w 890"/>
                <a:gd name="T91" fmla="*/ 503 h 641"/>
                <a:gd name="T92" fmla="*/ 30 w 890"/>
                <a:gd name="T93" fmla="*/ 543 h 641"/>
                <a:gd name="T94" fmla="*/ 105 w 890"/>
                <a:gd name="T95" fmla="*/ 591 h 641"/>
                <a:gd name="T96" fmla="*/ 211 w 890"/>
                <a:gd name="T97" fmla="*/ 628 h 641"/>
                <a:gd name="T98" fmla="*/ 278 w 890"/>
                <a:gd name="T99" fmla="*/ 597 h 641"/>
                <a:gd name="T100" fmla="*/ 351 w 890"/>
                <a:gd name="T101" fmla="*/ 566 h 641"/>
                <a:gd name="T102" fmla="*/ 356 w 890"/>
                <a:gd name="T103" fmla="*/ 603 h 641"/>
                <a:gd name="T104" fmla="*/ 439 w 890"/>
                <a:gd name="T105" fmla="*/ 580 h 641"/>
                <a:gd name="T106" fmla="*/ 496 w 890"/>
                <a:gd name="T107" fmla="*/ 586 h 641"/>
                <a:gd name="T108" fmla="*/ 569 w 890"/>
                <a:gd name="T109" fmla="*/ 584 h 641"/>
                <a:gd name="T110" fmla="*/ 638 w 890"/>
                <a:gd name="T111" fmla="*/ 586 h 641"/>
                <a:gd name="T112" fmla="*/ 679 w 890"/>
                <a:gd name="T113" fmla="*/ 568 h 641"/>
                <a:gd name="T114" fmla="*/ 725 w 890"/>
                <a:gd name="T115" fmla="*/ 486 h 641"/>
                <a:gd name="T116" fmla="*/ 784 w 890"/>
                <a:gd name="T117" fmla="*/ 451 h 641"/>
                <a:gd name="T118" fmla="*/ 792 w 890"/>
                <a:gd name="T119" fmla="*/ 373 h 641"/>
                <a:gd name="T120" fmla="*/ 784 w 890"/>
                <a:gd name="T121" fmla="*/ 342 h 641"/>
                <a:gd name="T122" fmla="*/ 880 w 890"/>
                <a:gd name="T123" fmla="*/ 311 h 641"/>
                <a:gd name="T124" fmla="*/ 890 w 890"/>
                <a:gd name="T125" fmla="*/ 25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0" h="641">
                  <a:moveTo>
                    <a:pt x="888" y="252"/>
                  </a:moveTo>
                  <a:lnTo>
                    <a:pt x="888" y="252"/>
                  </a:lnTo>
                  <a:lnTo>
                    <a:pt x="886" y="250"/>
                  </a:lnTo>
                  <a:lnTo>
                    <a:pt x="886" y="250"/>
                  </a:lnTo>
                  <a:lnTo>
                    <a:pt x="886" y="246"/>
                  </a:lnTo>
                  <a:lnTo>
                    <a:pt x="886" y="246"/>
                  </a:lnTo>
                  <a:lnTo>
                    <a:pt x="884" y="246"/>
                  </a:lnTo>
                  <a:lnTo>
                    <a:pt x="884" y="244"/>
                  </a:lnTo>
                  <a:lnTo>
                    <a:pt x="880" y="244"/>
                  </a:lnTo>
                  <a:lnTo>
                    <a:pt x="880" y="244"/>
                  </a:lnTo>
                  <a:lnTo>
                    <a:pt x="880" y="244"/>
                  </a:lnTo>
                  <a:lnTo>
                    <a:pt x="880" y="244"/>
                  </a:lnTo>
                  <a:lnTo>
                    <a:pt x="880" y="240"/>
                  </a:lnTo>
                  <a:lnTo>
                    <a:pt x="880" y="240"/>
                  </a:lnTo>
                  <a:lnTo>
                    <a:pt x="878" y="240"/>
                  </a:lnTo>
                  <a:lnTo>
                    <a:pt x="878" y="240"/>
                  </a:lnTo>
                  <a:lnTo>
                    <a:pt x="878" y="240"/>
                  </a:lnTo>
                  <a:lnTo>
                    <a:pt x="870" y="242"/>
                  </a:lnTo>
                  <a:lnTo>
                    <a:pt x="870" y="242"/>
                  </a:lnTo>
                  <a:lnTo>
                    <a:pt x="867" y="244"/>
                  </a:lnTo>
                  <a:lnTo>
                    <a:pt x="863" y="242"/>
                  </a:lnTo>
                  <a:lnTo>
                    <a:pt x="853" y="240"/>
                  </a:lnTo>
                  <a:lnTo>
                    <a:pt x="851" y="240"/>
                  </a:lnTo>
                  <a:lnTo>
                    <a:pt x="851" y="240"/>
                  </a:lnTo>
                  <a:lnTo>
                    <a:pt x="851" y="240"/>
                  </a:lnTo>
                  <a:lnTo>
                    <a:pt x="849" y="242"/>
                  </a:lnTo>
                  <a:lnTo>
                    <a:pt x="849" y="242"/>
                  </a:lnTo>
                  <a:lnTo>
                    <a:pt x="851" y="244"/>
                  </a:lnTo>
                  <a:lnTo>
                    <a:pt x="851" y="246"/>
                  </a:lnTo>
                  <a:lnTo>
                    <a:pt x="851" y="246"/>
                  </a:lnTo>
                  <a:lnTo>
                    <a:pt x="849" y="248"/>
                  </a:lnTo>
                  <a:lnTo>
                    <a:pt x="849" y="248"/>
                  </a:lnTo>
                  <a:lnTo>
                    <a:pt x="847" y="248"/>
                  </a:lnTo>
                  <a:lnTo>
                    <a:pt x="842" y="248"/>
                  </a:lnTo>
                  <a:lnTo>
                    <a:pt x="838" y="250"/>
                  </a:lnTo>
                  <a:lnTo>
                    <a:pt x="838" y="248"/>
                  </a:lnTo>
                  <a:lnTo>
                    <a:pt x="838" y="248"/>
                  </a:lnTo>
                  <a:lnTo>
                    <a:pt x="840" y="244"/>
                  </a:lnTo>
                  <a:lnTo>
                    <a:pt x="840" y="242"/>
                  </a:lnTo>
                  <a:lnTo>
                    <a:pt x="838" y="242"/>
                  </a:lnTo>
                  <a:lnTo>
                    <a:pt x="838" y="242"/>
                  </a:lnTo>
                  <a:lnTo>
                    <a:pt x="838" y="240"/>
                  </a:lnTo>
                  <a:lnTo>
                    <a:pt x="836" y="240"/>
                  </a:lnTo>
                  <a:lnTo>
                    <a:pt x="836" y="240"/>
                  </a:lnTo>
                  <a:lnTo>
                    <a:pt x="836" y="242"/>
                  </a:lnTo>
                  <a:lnTo>
                    <a:pt x="836" y="242"/>
                  </a:lnTo>
                  <a:lnTo>
                    <a:pt x="834" y="242"/>
                  </a:lnTo>
                  <a:lnTo>
                    <a:pt x="834" y="240"/>
                  </a:lnTo>
                  <a:lnTo>
                    <a:pt x="834" y="240"/>
                  </a:lnTo>
                  <a:lnTo>
                    <a:pt x="834" y="240"/>
                  </a:lnTo>
                  <a:lnTo>
                    <a:pt x="834" y="234"/>
                  </a:lnTo>
                  <a:lnTo>
                    <a:pt x="834" y="231"/>
                  </a:lnTo>
                  <a:lnTo>
                    <a:pt x="834" y="231"/>
                  </a:lnTo>
                  <a:lnTo>
                    <a:pt x="832" y="231"/>
                  </a:lnTo>
                  <a:lnTo>
                    <a:pt x="832" y="231"/>
                  </a:lnTo>
                  <a:lnTo>
                    <a:pt x="832" y="231"/>
                  </a:lnTo>
                  <a:lnTo>
                    <a:pt x="832" y="234"/>
                  </a:lnTo>
                  <a:lnTo>
                    <a:pt x="832" y="234"/>
                  </a:lnTo>
                  <a:lnTo>
                    <a:pt x="830" y="236"/>
                  </a:lnTo>
                  <a:lnTo>
                    <a:pt x="830" y="236"/>
                  </a:lnTo>
                  <a:lnTo>
                    <a:pt x="830" y="236"/>
                  </a:lnTo>
                  <a:lnTo>
                    <a:pt x="828" y="234"/>
                  </a:lnTo>
                  <a:lnTo>
                    <a:pt x="828" y="234"/>
                  </a:lnTo>
                  <a:lnTo>
                    <a:pt x="828" y="234"/>
                  </a:lnTo>
                  <a:lnTo>
                    <a:pt x="828" y="231"/>
                  </a:lnTo>
                  <a:lnTo>
                    <a:pt x="828" y="231"/>
                  </a:lnTo>
                  <a:lnTo>
                    <a:pt x="828" y="229"/>
                  </a:lnTo>
                  <a:lnTo>
                    <a:pt x="828" y="227"/>
                  </a:lnTo>
                  <a:lnTo>
                    <a:pt x="828" y="227"/>
                  </a:lnTo>
                  <a:lnTo>
                    <a:pt x="828" y="225"/>
                  </a:lnTo>
                  <a:lnTo>
                    <a:pt x="828" y="225"/>
                  </a:lnTo>
                  <a:lnTo>
                    <a:pt x="828" y="225"/>
                  </a:lnTo>
                  <a:lnTo>
                    <a:pt x="826" y="225"/>
                  </a:lnTo>
                  <a:lnTo>
                    <a:pt x="821" y="229"/>
                  </a:lnTo>
                  <a:lnTo>
                    <a:pt x="821" y="229"/>
                  </a:lnTo>
                  <a:lnTo>
                    <a:pt x="821" y="229"/>
                  </a:lnTo>
                  <a:lnTo>
                    <a:pt x="819" y="229"/>
                  </a:lnTo>
                  <a:lnTo>
                    <a:pt x="819" y="229"/>
                  </a:lnTo>
                  <a:lnTo>
                    <a:pt x="819" y="229"/>
                  </a:lnTo>
                  <a:lnTo>
                    <a:pt x="817" y="229"/>
                  </a:lnTo>
                  <a:lnTo>
                    <a:pt x="813" y="225"/>
                  </a:lnTo>
                  <a:lnTo>
                    <a:pt x="811" y="223"/>
                  </a:lnTo>
                  <a:lnTo>
                    <a:pt x="809" y="223"/>
                  </a:lnTo>
                  <a:lnTo>
                    <a:pt x="807" y="223"/>
                  </a:lnTo>
                  <a:lnTo>
                    <a:pt x="805" y="223"/>
                  </a:lnTo>
                  <a:lnTo>
                    <a:pt x="803" y="223"/>
                  </a:lnTo>
                  <a:lnTo>
                    <a:pt x="803" y="223"/>
                  </a:lnTo>
                  <a:lnTo>
                    <a:pt x="794" y="217"/>
                  </a:lnTo>
                  <a:lnTo>
                    <a:pt x="794" y="217"/>
                  </a:lnTo>
                  <a:lnTo>
                    <a:pt x="794" y="215"/>
                  </a:lnTo>
                  <a:lnTo>
                    <a:pt x="794" y="215"/>
                  </a:lnTo>
                  <a:lnTo>
                    <a:pt x="794" y="215"/>
                  </a:lnTo>
                  <a:lnTo>
                    <a:pt x="794" y="213"/>
                  </a:lnTo>
                  <a:lnTo>
                    <a:pt x="794" y="213"/>
                  </a:lnTo>
                  <a:lnTo>
                    <a:pt x="794" y="211"/>
                  </a:lnTo>
                  <a:lnTo>
                    <a:pt x="794" y="211"/>
                  </a:lnTo>
                  <a:lnTo>
                    <a:pt x="792" y="208"/>
                  </a:lnTo>
                  <a:lnTo>
                    <a:pt x="792" y="208"/>
                  </a:lnTo>
                  <a:lnTo>
                    <a:pt x="792" y="208"/>
                  </a:lnTo>
                  <a:lnTo>
                    <a:pt x="792" y="206"/>
                  </a:lnTo>
                  <a:lnTo>
                    <a:pt x="790" y="204"/>
                  </a:lnTo>
                  <a:lnTo>
                    <a:pt x="790" y="204"/>
                  </a:lnTo>
                  <a:lnTo>
                    <a:pt x="788" y="204"/>
                  </a:lnTo>
                  <a:lnTo>
                    <a:pt x="788" y="204"/>
                  </a:lnTo>
                  <a:lnTo>
                    <a:pt x="786" y="204"/>
                  </a:lnTo>
                  <a:lnTo>
                    <a:pt x="786" y="204"/>
                  </a:lnTo>
                  <a:lnTo>
                    <a:pt x="784" y="206"/>
                  </a:lnTo>
                  <a:lnTo>
                    <a:pt x="784" y="206"/>
                  </a:lnTo>
                  <a:lnTo>
                    <a:pt x="782" y="206"/>
                  </a:lnTo>
                  <a:lnTo>
                    <a:pt x="780" y="206"/>
                  </a:lnTo>
                  <a:lnTo>
                    <a:pt x="780" y="204"/>
                  </a:lnTo>
                  <a:lnTo>
                    <a:pt x="778" y="204"/>
                  </a:lnTo>
                  <a:lnTo>
                    <a:pt x="778" y="202"/>
                  </a:lnTo>
                  <a:lnTo>
                    <a:pt x="778" y="202"/>
                  </a:lnTo>
                  <a:lnTo>
                    <a:pt x="778" y="200"/>
                  </a:lnTo>
                  <a:lnTo>
                    <a:pt x="773" y="200"/>
                  </a:lnTo>
                  <a:lnTo>
                    <a:pt x="769" y="200"/>
                  </a:lnTo>
                  <a:lnTo>
                    <a:pt x="767" y="200"/>
                  </a:lnTo>
                  <a:lnTo>
                    <a:pt x="765" y="200"/>
                  </a:lnTo>
                  <a:lnTo>
                    <a:pt x="765" y="198"/>
                  </a:lnTo>
                  <a:lnTo>
                    <a:pt x="763" y="198"/>
                  </a:lnTo>
                  <a:lnTo>
                    <a:pt x="763" y="198"/>
                  </a:lnTo>
                  <a:lnTo>
                    <a:pt x="763" y="196"/>
                  </a:lnTo>
                  <a:lnTo>
                    <a:pt x="765" y="196"/>
                  </a:lnTo>
                  <a:lnTo>
                    <a:pt x="765" y="196"/>
                  </a:lnTo>
                  <a:lnTo>
                    <a:pt x="765" y="196"/>
                  </a:lnTo>
                  <a:lnTo>
                    <a:pt x="763" y="194"/>
                  </a:lnTo>
                  <a:lnTo>
                    <a:pt x="763" y="194"/>
                  </a:lnTo>
                  <a:lnTo>
                    <a:pt x="763" y="192"/>
                  </a:lnTo>
                  <a:lnTo>
                    <a:pt x="763" y="190"/>
                  </a:lnTo>
                  <a:lnTo>
                    <a:pt x="761" y="185"/>
                  </a:lnTo>
                  <a:lnTo>
                    <a:pt x="750" y="190"/>
                  </a:lnTo>
                  <a:lnTo>
                    <a:pt x="748" y="190"/>
                  </a:lnTo>
                  <a:lnTo>
                    <a:pt x="748" y="190"/>
                  </a:lnTo>
                  <a:lnTo>
                    <a:pt x="750" y="190"/>
                  </a:lnTo>
                  <a:lnTo>
                    <a:pt x="753" y="192"/>
                  </a:lnTo>
                  <a:lnTo>
                    <a:pt x="753" y="194"/>
                  </a:lnTo>
                  <a:lnTo>
                    <a:pt x="753" y="194"/>
                  </a:lnTo>
                  <a:lnTo>
                    <a:pt x="753" y="196"/>
                  </a:lnTo>
                  <a:lnTo>
                    <a:pt x="753" y="196"/>
                  </a:lnTo>
                  <a:lnTo>
                    <a:pt x="750" y="196"/>
                  </a:lnTo>
                  <a:lnTo>
                    <a:pt x="748" y="196"/>
                  </a:lnTo>
                  <a:lnTo>
                    <a:pt x="744" y="196"/>
                  </a:lnTo>
                  <a:lnTo>
                    <a:pt x="744" y="196"/>
                  </a:lnTo>
                  <a:lnTo>
                    <a:pt x="742" y="196"/>
                  </a:lnTo>
                  <a:lnTo>
                    <a:pt x="742" y="196"/>
                  </a:lnTo>
                  <a:lnTo>
                    <a:pt x="742" y="194"/>
                  </a:lnTo>
                  <a:lnTo>
                    <a:pt x="742" y="194"/>
                  </a:lnTo>
                  <a:lnTo>
                    <a:pt x="742" y="192"/>
                  </a:lnTo>
                  <a:lnTo>
                    <a:pt x="744" y="192"/>
                  </a:lnTo>
                  <a:lnTo>
                    <a:pt x="742" y="192"/>
                  </a:lnTo>
                  <a:lnTo>
                    <a:pt x="742" y="192"/>
                  </a:lnTo>
                  <a:lnTo>
                    <a:pt x="742" y="190"/>
                  </a:lnTo>
                  <a:lnTo>
                    <a:pt x="740" y="190"/>
                  </a:lnTo>
                  <a:lnTo>
                    <a:pt x="738" y="190"/>
                  </a:lnTo>
                  <a:lnTo>
                    <a:pt x="738" y="190"/>
                  </a:lnTo>
                  <a:lnTo>
                    <a:pt x="736" y="190"/>
                  </a:lnTo>
                  <a:lnTo>
                    <a:pt x="734" y="190"/>
                  </a:lnTo>
                  <a:lnTo>
                    <a:pt x="734" y="190"/>
                  </a:lnTo>
                  <a:lnTo>
                    <a:pt x="732" y="190"/>
                  </a:lnTo>
                  <a:lnTo>
                    <a:pt x="730" y="190"/>
                  </a:lnTo>
                  <a:lnTo>
                    <a:pt x="730" y="190"/>
                  </a:lnTo>
                  <a:lnTo>
                    <a:pt x="730" y="190"/>
                  </a:lnTo>
                  <a:lnTo>
                    <a:pt x="730" y="194"/>
                  </a:lnTo>
                  <a:lnTo>
                    <a:pt x="730" y="196"/>
                  </a:lnTo>
                  <a:lnTo>
                    <a:pt x="730" y="196"/>
                  </a:lnTo>
                  <a:lnTo>
                    <a:pt x="730" y="198"/>
                  </a:lnTo>
                  <a:lnTo>
                    <a:pt x="730" y="198"/>
                  </a:lnTo>
                  <a:lnTo>
                    <a:pt x="727" y="200"/>
                  </a:lnTo>
                  <a:lnTo>
                    <a:pt x="727" y="202"/>
                  </a:lnTo>
                  <a:lnTo>
                    <a:pt x="723" y="206"/>
                  </a:lnTo>
                  <a:lnTo>
                    <a:pt x="723" y="206"/>
                  </a:lnTo>
                  <a:lnTo>
                    <a:pt x="723" y="206"/>
                  </a:lnTo>
                  <a:lnTo>
                    <a:pt x="723" y="208"/>
                  </a:lnTo>
                  <a:lnTo>
                    <a:pt x="723" y="208"/>
                  </a:lnTo>
                  <a:lnTo>
                    <a:pt x="723" y="208"/>
                  </a:lnTo>
                  <a:lnTo>
                    <a:pt x="723" y="208"/>
                  </a:lnTo>
                  <a:lnTo>
                    <a:pt x="723" y="211"/>
                  </a:lnTo>
                  <a:lnTo>
                    <a:pt x="723" y="211"/>
                  </a:lnTo>
                  <a:lnTo>
                    <a:pt x="723" y="211"/>
                  </a:lnTo>
                  <a:lnTo>
                    <a:pt x="723" y="213"/>
                  </a:lnTo>
                  <a:lnTo>
                    <a:pt x="723" y="213"/>
                  </a:lnTo>
                  <a:lnTo>
                    <a:pt x="723" y="213"/>
                  </a:lnTo>
                  <a:lnTo>
                    <a:pt x="723" y="213"/>
                  </a:lnTo>
                  <a:lnTo>
                    <a:pt x="721" y="213"/>
                  </a:lnTo>
                  <a:lnTo>
                    <a:pt x="719" y="215"/>
                  </a:lnTo>
                  <a:lnTo>
                    <a:pt x="719" y="215"/>
                  </a:lnTo>
                  <a:lnTo>
                    <a:pt x="719" y="215"/>
                  </a:lnTo>
                  <a:lnTo>
                    <a:pt x="715" y="219"/>
                  </a:lnTo>
                  <a:lnTo>
                    <a:pt x="713" y="217"/>
                  </a:lnTo>
                  <a:lnTo>
                    <a:pt x="709" y="213"/>
                  </a:lnTo>
                  <a:lnTo>
                    <a:pt x="707" y="213"/>
                  </a:lnTo>
                  <a:lnTo>
                    <a:pt x="707" y="213"/>
                  </a:lnTo>
                  <a:lnTo>
                    <a:pt x="704" y="213"/>
                  </a:lnTo>
                  <a:lnTo>
                    <a:pt x="702" y="213"/>
                  </a:lnTo>
                  <a:lnTo>
                    <a:pt x="702" y="213"/>
                  </a:lnTo>
                  <a:lnTo>
                    <a:pt x="700" y="213"/>
                  </a:lnTo>
                  <a:lnTo>
                    <a:pt x="698" y="213"/>
                  </a:lnTo>
                  <a:lnTo>
                    <a:pt x="698" y="213"/>
                  </a:lnTo>
                  <a:lnTo>
                    <a:pt x="696" y="211"/>
                  </a:lnTo>
                  <a:lnTo>
                    <a:pt x="696" y="211"/>
                  </a:lnTo>
                  <a:lnTo>
                    <a:pt x="696" y="211"/>
                  </a:lnTo>
                  <a:lnTo>
                    <a:pt x="694" y="211"/>
                  </a:lnTo>
                  <a:lnTo>
                    <a:pt x="690" y="211"/>
                  </a:lnTo>
                  <a:lnTo>
                    <a:pt x="688" y="211"/>
                  </a:lnTo>
                  <a:lnTo>
                    <a:pt x="686" y="213"/>
                  </a:lnTo>
                  <a:lnTo>
                    <a:pt x="684" y="211"/>
                  </a:lnTo>
                  <a:lnTo>
                    <a:pt x="681" y="211"/>
                  </a:lnTo>
                  <a:lnTo>
                    <a:pt x="681" y="211"/>
                  </a:lnTo>
                  <a:lnTo>
                    <a:pt x="681" y="208"/>
                  </a:lnTo>
                  <a:lnTo>
                    <a:pt x="681" y="208"/>
                  </a:lnTo>
                  <a:lnTo>
                    <a:pt x="681" y="208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4" y="204"/>
                  </a:lnTo>
                  <a:lnTo>
                    <a:pt x="684" y="204"/>
                  </a:lnTo>
                  <a:lnTo>
                    <a:pt x="684" y="202"/>
                  </a:lnTo>
                  <a:lnTo>
                    <a:pt x="686" y="202"/>
                  </a:lnTo>
                  <a:lnTo>
                    <a:pt x="686" y="202"/>
                  </a:lnTo>
                  <a:lnTo>
                    <a:pt x="686" y="200"/>
                  </a:lnTo>
                  <a:lnTo>
                    <a:pt x="686" y="200"/>
                  </a:lnTo>
                  <a:lnTo>
                    <a:pt x="688" y="198"/>
                  </a:lnTo>
                  <a:lnTo>
                    <a:pt x="688" y="198"/>
                  </a:lnTo>
                  <a:lnTo>
                    <a:pt x="688" y="196"/>
                  </a:lnTo>
                  <a:lnTo>
                    <a:pt x="688" y="194"/>
                  </a:lnTo>
                  <a:lnTo>
                    <a:pt x="692" y="188"/>
                  </a:lnTo>
                  <a:lnTo>
                    <a:pt x="692" y="185"/>
                  </a:lnTo>
                  <a:lnTo>
                    <a:pt x="692" y="185"/>
                  </a:lnTo>
                  <a:lnTo>
                    <a:pt x="690" y="183"/>
                  </a:lnTo>
                  <a:lnTo>
                    <a:pt x="690" y="183"/>
                  </a:lnTo>
                  <a:lnTo>
                    <a:pt x="690" y="183"/>
                  </a:lnTo>
                  <a:lnTo>
                    <a:pt x="688" y="183"/>
                  </a:lnTo>
                  <a:lnTo>
                    <a:pt x="688" y="183"/>
                  </a:lnTo>
                  <a:lnTo>
                    <a:pt x="686" y="183"/>
                  </a:lnTo>
                  <a:lnTo>
                    <a:pt x="686" y="185"/>
                  </a:lnTo>
                  <a:lnTo>
                    <a:pt x="686" y="185"/>
                  </a:lnTo>
                  <a:lnTo>
                    <a:pt x="686" y="185"/>
                  </a:lnTo>
                  <a:lnTo>
                    <a:pt x="686" y="185"/>
                  </a:lnTo>
                  <a:lnTo>
                    <a:pt x="686" y="185"/>
                  </a:lnTo>
                  <a:lnTo>
                    <a:pt x="684" y="190"/>
                  </a:lnTo>
                  <a:lnTo>
                    <a:pt x="684" y="190"/>
                  </a:lnTo>
                  <a:lnTo>
                    <a:pt x="684" y="190"/>
                  </a:lnTo>
                  <a:lnTo>
                    <a:pt x="681" y="190"/>
                  </a:lnTo>
                  <a:lnTo>
                    <a:pt x="681" y="190"/>
                  </a:lnTo>
                  <a:lnTo>
                    <a:pt x="673" y="192"/>
                  </a:lnTo>
                  <a:lnTo>
                    <a:pt x="673" y="192"/>
                  </a:lnTo>
                  <a:lnTo>
                    <a:pt x="673" y="192"/>
                  </a:lnTo>
                  <a:lnTo>
                    <a:pt x="671" y="192"/>
                  </a:lnTo>
                  <a:lnTo>
                    <a:pt x="671" y="192"/>
                  </a:lnTo>
                  <a:lnTo>
                    <a:pt x="671" y="192"/>
                  </a:lnTo>
                  <a:lnTo>
                    <a:pt x="673" y="192"/>
                  </a:lnTo>
                  <a:lnTo>
                    <a:pt x="677" y="196"/>
                  </a:lnTo>
                  <a:lnTo>
                    <a:pt x="677" y="196"/>
                  </a:lnTo>
                  <a:lnTo>
                    <a:pt x="677" y="198"/>
                  </a:lnTo>
                  <a:lnTo>
                    <a:pt x="677" y="198"/>
                  </a:lnTo>
                  <a:lnTo>
                    <a:pt x="677" y="198"/>
                  </a:lnTo>
                  <a:lnTo>
                    <a:pt x="675" y="200"/>
                  </a:lnTo>
                  <a:lnTo>
                    <a:pt x="673" y="200"/>
                  </a:lnTo>
                  <a:lnTo>
                    <a:pt x="673" y="200"/>
                  </a:lnTo>
                  <a:lnTo>
                    <a:pt x="671" y="200"/>
                  </a:lnTo>
                  <a:lnTo>
                    <a:pt x="669" y="200"/>
                  </a:lnTo>
                  <a:lnTo>
                    <a:pt x="669" y="200"/>
                  </a:lnTo>
                  <a:lnTo>
                    <a:pt x="669" y="200"/>
                  </a:lnTo>
                  <a:lnTo>
                    <a:pt x="665" y="196"/>
                  </a:lnTo>
                  <a:lnTo>
                    <a:pt x="665" y="196"/>
                  </a:lnTo>
                  <a:lnTo>
                    <a:pt x="665" y="194"/>
                  </a:lnTo>
                  <a:lnTo>
                    <a:pt x="663" y="192"/>
                  </a:lnTo>
                  <a:lnTo>
                    <a:pt x="663" y="192"/>
                  </a:lnTo>
                  <a:lnTo>
                    <a:pt x="663" y="192"/>
                  </a:lnTo>
                  <a:lnTo>
                    <a:pt x="661" y="192"/>
                  </a:lnTo>
                  <a:lnTo>
                    <a:pt x="661" y="192"/>
                  </a:lnTo>
                  <a:lnTo>
                    <a:pt x="661" y="192"/>
                  </a:lnTo>
                  <a:lnTo>
                    <a:pt x="661" y="192"/>
                  </a:lnTo>
                  <a:lnTo>
                    <a:pt x="661" y="194"/>
                  </a:lnTo>
                  <a:lnTo>
                    <a:pt x="661" y="194"/>
                  </a:lnTo>
                  <a:lnTo>
                    <a:pt x="661" y="196"/>
                  </a:lnTo>
                  <a:lnTo>
                    <a:pt x="661" y="196"/>
                  </a:lnTo>
                  <a:lnTo>
                    <a:pt x="661" y="196"/>
                  </a:lnTo>
                  <a:lnTo>
                    <a:pt x="659" y="196"/>
                  </a:lnTo>
                  <a:lnTo>
                    <a:pt x="659" y="196"/>
                  </a:lnTo>
                  <a:lnTo>
                    <a:pt x="656" y="196"/>
                  </a:lnTo>
                  <a:lnTo>
                    <a:pt x="654" y="196"/>
                  </a:lnTo>
                  <a:lnTo>
                    <a:pt x="652" y="196"/>
                  </a:lnTo>
                  <a:lnTo>
                    <a:pt x="650" y="196"/>
                  </a:lnTo>
                  <a:lnTo>
                    <a:pt x="650" y="196"/>
                  </a:lnTo>
                  <a:lnTo>
                    <a:pt x="650" y="196"/>
                  </a:lnTo>
                  <a:lnTo>
                    <a:pt x="650" y="196"/>
                  </a:lnTo>
                  <a:lnTo>
                    <a:pt x="650" y="198"/>
                  </a:lnTo>
                  <a:lnTo>
                    <a:pt x="650" y="198"/>
                  </a:lnTo>
                  <a:lnTo>
                    <a:pt x="652" y="200"/>
                  </a:lnTo>
                  <a:lnTo>
                    <a:pt x="652" y="200"/>
                  </a:lnTo>
                  <a:lnTo>
                    <a:pt x="652" y="200"/>
                  </a:lnTo>
                  <a:lnTo>
                    <a:pt x="656" y="202"/>
                  </a:lnTo>
                  <a:lnTo>
                    <a:pt x="656" y="202"/>
                  </a:lnTo>
                  <a:lnTo>
                    <a:pt x="656" y="202"/>
                  </a:lnTo>
                  <a:lnTo>
                    <a:pt x="656" y="204"/>
                  </a:lnTo>
                  <a:lnTo>
                    <a:pt x="652" y="206"/>
                  </a:lnTo>
                  <a:lnTo>
                    <a:pt x="652" y="206"/>
                  </a:lnTo>
                  <a:lnTo>
                    <a:pt x="650" y="206"/>
                  </a:lnTo>
                  <a:lnTo>
                    <a:pt x="650" y="206"/>
                  </a:lnTo>
                  <a:lnTo>
                    <a:pt x="650" y="206"/>
                  </a:lnTo>
                  <a:lnTo>
                    <a:pt x="648" y="202"/>
                  </a:lnTo>
                  <a:lnTo>
                    <a:pt x="646" y="202"/>
                  </a:lnTo>
                  <a:lnTo>
                    <a:pt x="646" y="200"/>
                  </a:lnTo>
                  <a:lnTo>
                    <a:pt x="646" y="202"/>
                  </a:lnTo>
                  <a:lnTo>
                    <a:pt x="646" y="202"/>
                  </a:lnTo>
                  <a:lnTo>
                    <a:pt x="646" y="202"/>
                  </a:lnTo>
                  <a:lnTo>
                    <a:pt x="646" y="204"/>
                  </a:lnTo>
                  <a:lnTo>
                    <a:pt x="646" y="206"/>
                  </a:lnTo>
                  <a:lnTo>
                    <a:pt x="646" y="206"/>
                  </a:lnTo>
                  <a:lnTo>
                    <a:pt x="644" y="206"/>
                  </a:lnTo>
                  <a:lnTo>
                    <a:pt x="644" y="206"/>
                  </a:lnTo>
                  <a:lnTo>
                    <a:pt x="644" y="206"/>
                  </a:lnTo>
                  <a:lnTo>
                    <a:pt x="642" y="206"/>
                  </a:lnTo>
                  <a:lnTo>
                    <a:pt x="642" y="206"/>
                  </a:lnTo>
                  <a:lnTo>
                    <a:pt x="640" y="206"/>
                  </a:lnTo>
                  <a:lnTo>
                    <a:pt x="638" y="206"/>
                  </a:lnTo>
                  <a:lnTo>
                    <a:pt x="636" y="206"/>
                  </a:lnTo>
                  <a:lnTo>
                    <a:pt x="633" y="206"/>
                  </a:lnTo>
                  <a:lnTo>
                    <a:pt x="633" y="206"/>
                  </a:lnTo>
                  <a:lnTo>
                    <a:pt x="631" y="204"/>
                  </a:lnTo>
                  <a:lnTo>
                    <a:pt x="631" y="204"/>
                  </a:lnTo>
                  <a:lnTo>
                    <a:pt x="631" y="200"/>
                  </a:lnTo>
                  <a:lnTo>
                    <a:pt x="631" y="200"/>
                  </a:lnTo>
                  <a:lnTo>
                    <a:pt x="631" y="198"/>
                  </a:lnTo>
                  <a:lnTo>
                    <a:pt x="631" y="198"/>
                  </a:lnTo>
                  <a:lnTo>
                    <a:pt x="631" y="198"/>
                  </a:lnTo>
                  <a:lnTo>
                    <a:pt x="631" y="198"/>
                  </a:lnTo>
                  <a:lnTo>
                    <a:pt x="633" y="198"/>
                  </a:lnTo>
                  <a:lnTo>
                    <a:pt x="633" y="198"/>
                  </a:lnTo>
                  <a:lnTo>
                    <a:pt x="636" y="198"/>
                  </a:lnTo>
                  <a:lnTo>
                    <a:pt x="636" y="198"/>
                  </a:lnTo>
                  <a:lnTo>
                    <a:pt x="638" y="196"/>
                  </a:lnTo>
                  <a:lnTo>
                    <a:pt x="640" y="194"/>
                  </a:lnTo>
                  <a:lnTo>
                    <a:pt x="640" y="194"/>
                  </a:lnTo>
                  <a:lnTo>
                    <a:pt x="640" y="192"/>
                  </a:lnTo>
                  <a:lnTo>
                    <a:pt x="640" y="192"/>
                  </a:lnTo>
                  <a:lnTo>
                    <a:pt x="642" y="192"/>
                  </a:lnTo>
                  <a:lnTo>
                    <a:pt x="642" y="192"/>
                  </a:lnTo>
                  <a:lnTo>
                    <a:pt x="642" y="192"/>
                  </a:lnTo>
                  <a:lnTo>
                    <a:pt x="644" y="190"/>
                  </a:lnTo>
                  <a:lnTo>
                    <a:pt x="646" y="190"/>
                  </a:lnTo>
                  <a:lnTo>
                    <a:pt x="646" y="190"/>
                  </a:lnTo>
                  <a:lnTo>
                    <a:pt x="646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8"/>
                  </a:lnTo>
                  <a:lnTo>
                    <a:pt x="646" y="185"/>
                  </a:lnTo>
                  <a:lnTo>
                    <a:pt x="646" y="185"/>
                  </a:lnTo>
                  <a:lnTo>
                    <a:pt x="646" y="183"/>
                  </a:lnTo>
                  <a:lnTo>
                    <a:pt x="646" y="181"/>
                  </a:lnTo>
                  <a:lnTo>
                    <a:pt x="646" y="181"/>
                  </a:lnTo>
                  <a:lnTo>
                    <a:pt x="644" y="181"/>
                  </a:lnTo>
                  <a:lnTo>
                    <a:pt x="644" y="181"/>
                  </a:lnTo>
                  <a:lnTo>
                    <a:pt x="644" y="181"/>
                  </a:lnTo>
                  <a:lnTo>
                    <a:pt x="644" y="181"/>
                  </a:lnTo>
                  <a:lnTo>
                    <a:pt x="642" y="181"/>
                  </a:lnTo>
                  <a:lnTo>
                    <a:pt x="642" y="181"/>
                  </a:lnTo>
                  <a:lnTo>
                    <a:pt x="642" y="181"/>
                  </a:lnTo>
                  <a:lnTo>
                    <a:pt x="642" y="179"/>
                  </a:lnTo>
                  <a:lnTo>
                    <a:pt x="642" y="179"/>
                  </a:lnTo>
                  <a:lnTo>
                    <a:pt x="640" y="177"/>
                  </a:lnTo>
                  <a:lnTo>
                    <a:pt x="640" y="177"/>
                  </a:lnTo>
                  <a:lnTo>
                    <a:pt x="638" y="177"/>
                  </a:lnTo>
                  <a:lnTo>
                    <a:pt x="638" y="175"/>
                  </a:lnTo>
                  <a:lnTo>
                    <a:pt x="638" y="175"/>
                  </a:lnTo>
                  <a:lnTo>
                    <a:pt x="636" y="171"/>
                  </a:lnTo>
                  <a:lnTo>
                    <a:pt x="636" y="167"/>
                  </a:lnTo>
                  <a:lnTo>
                    <a:pt x="636" y="167"/>
                  </a:lnTo>
                  <a:lnTo>
                    <a:pt x="636" y="165"/>
                  </a:lnTo>
                  <a:lnTo>
                    <a:pt x="633" y="163"/>
                  </a:lnTo>
                  <a:lnTo>
                    <a:pt x="633" y="163"/>
                  </a:lnTo>
                  <a:lnTo>
                    <a:pt x="631" y="163"/>
                  </a:lnTo>
                  <a:lnTo>
                    <a:pt x="631" y="163"/>
                  </a:lnTo>
                  <a:lnTo>
                    <a:pt x="629" y="163"/>
                  </a:lnTo>
                  <a:lnTo>
                    <a:pt x="627" y="163"/>
                  </a:lnTo>
                  <a:lnTo>
                    <a:pt x="627" y="163"/>
                  </a:lnTo>
                  <a:lnTo>
                    <a:pt x="627" y="163"/>
                  </a:lnTo>
                  <a:lnTo>
                    <a:pt x="625" y="163"/>
                  </a:lnTo>
                  <a:lnTo>
                    <a:pt x="625" y="163"/>
                  </a:lnTo>
                  <a:lnTo>
                    <a:pt x="623" y="163"/>
                  </a:lnTo>
                  <a:lnTo>
                    <a:pt x="623" y="163"/>
                  </a:lnTo>
                  <a:lnTo>
                    <a:pt x="623" y="165"/>
                  </a:lnTo>
                  <a:lnTo>
                    <a:pt x="623" y="165"/>
                  </a:lnTo>
                  <a:lnTo>
                    <a:pt x="621" y="165"/>
                  </a:lnTo>
                  <a:lnTo>
                    <a:pt x="617" y="169"/>
                  </a:lnTo>
                  <a:lnTo>
                    <a:pt x="617" y="169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3" y="167"/>
                  </a:lnTo>
                  <a:lnTo>
                    <a:pt x="606" y="171"/>
                  </a:lnTo>
                  <a:lnTo>
                    <a:pt x="604" y="173"/>
                  </a:lnTo>
                  <a:lnTo>
                    <a:pt x="602" y="175"/>
                  </a:lnTo>
                  <a:lnTo>
                    <a:pt x="598" y="177"/>
                  </a:lnTo>
                  <a:lnTo>
                    <a:pt x="596" y="179"/>
                  </a:lnTo>
                  <a:lnTo>
                    <a:pt x="594" y="179"/>
                  </a:lnTo>
                  <a:lnTo>
                    <a:pt x="592" y="179"/>
                  </a:lnTo>
                  <a:lnTo>
                    <a:pt x="590" y="181"/>
                  </a:lnTo>
                  <a:lnTo>
                    <a:pt x="587" y="181"/>
                  </a:lnTo>
                  <a:lnTo>
                    <a:pt x="587" y="181"/>
                  </a:lnTo>
                  <a:lnTo>
                    <a:pt x="587" y="183"/>
                  </a:lnTo>
                  <a:lnTo>
                    <a:pt x="587" y="183"/>
                  </a:lnTo>
                  <a:lnTo>
                    <a:pt x="587" y="183"/>
                  </a:lnTo>
                  <a:lnTo>
                    <a:pt x="587" y="185"/>
                  </a:lnTo>
                  <a:lnTo>
                    <a:pt x="587" y="185"/>
                  </a:lnTo>
                  <a:lnTo>
                    <a:pt x="590" y="185"/>
                  </a:lnTo>
                  <a:lnTo>
                    <a:pt x="590" y="188"/>
                  </a:lnTo>
                  <a:lnTo>
                    <a:pt x="592" y="190"/>
                  </a:lnTo>
                  <a:lnTo>
                    <a:pt x="592" y="190"/>
                  </a:lnTo>
                  <a:lnTo>
                    <a:pt x="592" y="192"/>
                  </a:lnTo>
                  <a:lnTo>
                    <a:pt x="590" y="192"/>
                  </a:lnTo>
                  <a:lnTo>
                    <a:pt x="590" y="192"/>
                  </a:lnTo>
                  <a:lnTo>
                    <a:pt x="587" y="192"/>
                  </a:lnTo>
                  <a:lnTo>
                    <a:pt x="585" y="194"/>
                  </a:lnTo>
                  <a:lnTo>
                    <a:pt x="583" y="194"/>
                  </a:lnTo>
                  <a:lnTo>
                    <a:pt x="583" y="194"/>
                  </a:lnTo>
                  <a:lnTo>
                    <a:pt x="581" y="192"/>
                  </a:lnTo>
                  <a:lnTo>
                    <a:pt x="581" y="192"/>
                  </a:lnTo>
                  <a:lnTo>
                    <a:pt x="581" y="192"/>
                  </a:lnTo>
                  <a:lnTo>
                    <a:pt x="581" y="190"/>
                  </a:lnTo>
                  <a:lnTo>
                    <a:pt x="577" y="192"/>
                  </a:lnTo>
                  <a:lnTo>
                    <a:pt x="571" y="192"/>
                  </a:lnTo>
                  <a:lnTo>
                    <a:pt x="569" y="192"/>
                  </a:lnTo>
                  <a:lnTo>
                    <a:pt x="567" y="190"/>
                  </a:lnTo>
                  <a:lnTo>
                    <a:pt x="562" y="190"/>
                  </a:lnTo>
                  <a:lnTo>
                    <a:pt x="560" y="188"/>
                  </a:lnTo>
                  <a:lnTo>
                    <a:pt x="560" y="188"/>
                  </a:lnTo>
                  <a:lnTo>
                    <a:pt x="558" y="188"/>
                  </a:lnTo>
                  <a:lnTo>
                    <a:pt x="558" y="188"/>
                  </a:lnTo>
                  <a:lnTo>
                    <a:pt x="556" y="190"/>
                  </a:lnTo>
                  <a:lnTo>
                    <a:pt x="556" y="190"/>
                  </a:lnTo>
                  <a:lnTo>
                    <a:pt x="554" y="194"/>
                  </a:lnTo>
                  <a:lnTo>
                    <a:pt x="554" y="194"/>
                  </a:lnTo>
                  <a:lnTo>
                    <a:pt x="554" y="196"/>
                  </a:lnTo>
                  <a:lnTo>
                    <a:pt x="552" y="196"/>
                  </a:lnTo>
                  <a:lnTo>
                    <a:pt x="550" y="196"/>
                  </a:lnTo>
                  <a:lnTo>
                    <a:pt x="550" y="196"/>
                  </a:lnTo>
                  <a:lnTo>
                    <a:pt x="550" y="196"/>
                  </a:lnTo>
                  <a:lnTo>
                    <a:pt x="548" y="196"/>
                  </a:lnTo>
                  <a:lnTo>
                    <a:pt x="548" y="194"/>
                  </a:lnTo>
                  <a:lnTo>
                    <a:pt x="548" y="194"/>
                  </a:lnTo>
                  <a:lnTo>
                    <a:pt x="548" y="194"/>
                  </a:lnTo>
                  <a:lnTo>
                    <a:pt x="548" y="192"/>
                  </a:lnTo>
                  <a:lnTo>
                    <a:pt x="546" y="192"/>
                  </a:lnTo>
                  <a:lnTo>
                    <a:pt x="544" y="192"/>
                  </a:lnTo>
                  <a:lnTo>
                    <a:pt x="544" y="192"/>
                  </a:lnTo>
                  <a:lnTo>
                    <a:pt x="544" y="194"/>
                  </a:lnTo>
                  <a:lnTo>
                    <a:pt x="544" y="194"/>
                  </a:lnTo>
                  <a:lnTo>
                    <a:pt x="544" y="196"/>
                  </a:lnTo>
                  <a:lnTo>
                    <a:pt x="544" y="198"/>
                  </a:lnTo>
                  <a:lnTo>
                    <a:pt x="544" y="198"/>
                  </a:lnTo>
                  <a:lnTo>
                    <a:pt x="544" y="200"/>
                  </a:lnTo>
                  <a:lnTo>
                    <a:pt x="539" y="200"/>
                  </a:lnTo>
                  <a:lnTo>
                    <a:pt x="537" y="200"/>
                  </a:lnTo>
                  <a:lnTo>
                    <a:pt x="537" y="200"/>
                  </a:lnTo>
                  <a:lnTo>
                    <a:pt x="537" y="198"/>
                  </a:lnTo>
                  <a:lnTo>
                    <a:pt x="537" y="198"/>
                  </a:lnTo>
                  <a:lnTo>
                    <a:pt x="537" y="196"/>
                  </a:lnTo>
                  <a:lnTo>
                    <a:pt x="537" y="194"/>
                  </a:lnTo>
                  <a:lnTo>
                    <a:pt x="537" y="192"/>
                  </a:lnTo>
                  <a:lnTo>
                    <a:pt x="537" y="192"/>
                  </a:lnTo>
                  <a:lnTo>
                    <a:pt x="537" y="192"/>
                  </a:lnTo>
                  <a:lnTo>
                    <a:pt x="539" y="188"/>
                  </a:lnTo>
                  <a:lnTo>
                    <a:pt x="542" y="188"/>
                  </a:lnTo>
                  <a:lnTo>
                    <a:pt x="544" y="183"/>
                  </a:lnTo>
                  <a:lnTo>
                    <a:pt x="546" y="179"/>
                  </a:lnTo>
                  <a:lnTo>
                    <a:pt x="548" y="177"/>
                  </a:lnTo>
                  <a:lnTo>
                    <a:pt x="548" y="175"/>
                  </a:lnTo>
                  <a:lnTo>
                    <a:pt x="548" y="175"/>
                  </a:lnTo>
                  <a:lnTo>
                    <a:pt x="546" y="175"/>
                  </a:lnTo>
                  <a:lnTo>
                    <a:pt x="546" y="175"/>
                  </a:lnTo>
                  <a:lnTo>
                    <a:pt x="544" y="177"/>
                  </a:lnTo>
                  <a:lnTo>
                    <a:pt x="544" y="177"/>
                  </a:lnTo>
                  <a:lnTo>
                    <a:pt x="542" y="177"/>
                  </a:lnTo>
                  <a:lnTo>
                    <a:pt x="542" y="177"/>
                  </a:lnTo>
                  <a:lnTo>
                    <a:pt x="542" y="177"/>
                  </a:lnTo>
                  <a:lnTo>
                    <a:pt x="539" y="177"/>
                  </a:lnTo>
                  <a:lnTo>
                    <a:pt x="537" y="177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537" y="181"/>
                  </a:lnTo>
                  <a:lnTo>
                    <a:pt x="535" y="181"/>
                  </a:lnTo>
                  <a:lnTo>
                    <a:pt x="535" y="181"/>
                  </a:lnTo>
                  <a:lnTo>
                    <a:pt x="535" y="181"/>
                  </a:lnTo>
                  <a:lnTo>
                    <a:pt x="533" y="181"/>
                  </a:lnTo>
                  <a:lnTo>
                    <a:pt x="533" y="179"/>
                  </a:lnTo>
                  <a:lnTo>
                    <a:pt x="533" y="177"/>
                  </a:lnTo>
                  <a:lnTo>
                    <a:pt x="533" y="177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535" y="171"/>
                  </a:lnTo>
                  <a:lnTo>
                    <a:pt x="535" y="169"/>
                  </a:lnTo>
                  <a:lnTo>
                    <a:pt x="535" y="169"/>
                  </a:lnTo>
                  <a:lnTo>
                    <a:pt x="535" y="167"/>
                  </a:lnTo>
                  <a:lnTo>
                    <a:pt x="535" y="167"/>
                  </a:lnTo>
                  <a:lnTo>
                    <a:pt x="533" y="167"/>
                  </a:lnTo>
                  <a:lnTo>
                    <a:pt x="531" y="171"/>
                  </a:lnTo>
                  <a:lnTo>
                    <a:pt x="529" y="173"/>
                  </a:lnTo>
                  <a:lnTo>
                    <a:pt x="529" y="175"/>
                  </a:lnTo>
                  <a:lnTo>
                    <a:pt x="529" y="175"/>
                  </a:lnTo>
                  <a:lnTo>
                    <a:pt x="529" y="177"/>
                  </a:lnTo>
                  <a:lnTo>
                    <a:pt x="533" y="185"/>
                  </a:lnTo>
                  <a:lnTo>
                    <a:pt x="533" y="188"/>
                  </a:lnTo>
                  <a:lnTo>
                    <a:pt x="533" y="188"/>
                  </a:lnTo>
                  <a:lnTo>
                    <a:pt x="533" y="190"/>
                  </a:lnTo>
                  <a:lnTo>
                    <a:pt x="531" y="190"/>
                  </a:lnTo>
                  <a:lnTo>
                    <a:pt x="531" y="190"/>
                  </a:lnTo>
                  <a:lnTo>
                    <a:pt x="529" y="190"/>
                  </a:lnTo>
                  <a:lnTo>
                    <a:pt x="527" y="188"/>
                  </a:lnTo>
                  <a:lnTo>
                    <a:pt x="527" y="188"/>
                  </a:lnTo>
                  <a:lnTo>
                    <a:pt x="525" y="190"/>
                  </a:lnTo>
                  <a:lnTo>
                    <a:pt x="525" y="190"/>
                  </a:lnTo>
                  <a:lnTo>
                    <a:pt x="523" y="188"/>
                  </a:lnTo>
                  <a:lnTo>
                    <a:pt x="521" y="188"/>
                  </a:lnTo>
                  <a:lnTo>
                    <a:pt x="521" y="188"/>
                  </a:lnTo>
                  <a:lnTo>
                    <a:pt x="519" y="190"/>
                  </a:lnTo>
                  <a:lnTo>
                    <a:pt x="519" y="190"/>
                  </a:lnTo>
                  <a:lnTo>
                    <a:pt x="519" y="192"/>
                  </a:lnTo>
                  <a:lnTo>
                    <a:pt x="516" y="192"/>
                  </a:lnTo>
                  <a:lnTo>
                    <a:pt x="516" y="192"/>
                  </a:lnTo>
                  <a:lnTo>
                    <a:pt x="514" y="192"/>
                  </a:lnTo>
                  <a:lnTo>
                    <a:pt x="514" y="192"/>
                  </a:lnTo>
                  <a:lnTo>
                    <a:pt x="514" y="188"/>
                  </a:lnTo>
                  <a:lnTo>
                    <a:pt x="514" y="185"/>
                  </a:lnTo>
                  <a:lnTo>
                    <a:pt x="512" y="185"/>
                  </a:lnTo>
                  <a:lnTo>
                    <a:pt x="512" y="185"/>
                  </a:lnTo>
                  <a:lnTo>
                    <a:pt x="508" y="188"/>
                  </a:lnTo>
                  <a:lnTo>
                    <a:pt x="506" y="188"/>
                  </a:lnTo>
                  <a:lnTo>
                    <a:pt x="506" y="190"/>
                  </a:lnTo>
                  <a:lnTo>
                    <a:pt x="504" y="188"/>
                  </a:lnTo>
                  <a:lnTo>
                    <a:pt x="504" y="188"/>
                  </a:lnTo>
                  <a:lnTo>
                    <a:pt x="504" y="188"/>
                  </a:lnTo>
                  <a:lnTo>
                    <a:pt x="504" y="185"/>
                  </a:lnTo>
                  <a:lnTo>
                    <a:pt x="504" y="183"/>
                  </a:lnTo>
                  <a:lnTo>
                    <a:pt x="504" y="183"/>
                  </a:lnTo>
                  <a:lnTo>
                    <a:pt x="508" y="179"/>
                  </a:lnTo>
                  <a:lnTo>
                    <a:pt x="508" y="179"/>
                  </a:lnTo>
                  <a:lnTo>
                    <a:pt x="508" y="179"/>
                  </a:lnTo>
                  <a:lnTo>
                    <a:pt x="508" y="179"/>
                  </a:lnTo>
                  <a:lnTo>
                    <a:pt x="506" y="179"/>
                  </a:lnTo>
                  <a:lnTo>
                    <a:pt x="506" y="177"/>
                  </a:lnTo>
                  <a:lnTo>
                    <a:pt x="506" y="177"/>
                  </a:lnTo>
                  <a:lnTo>
                    <a:pt x="506" y="177"/>
                  </a:lnTo>
                  <a:lnTo>
                    <a:pt x="504" y="177"/>
                  </a:lnTo>
                  <a:lnTo>
                    <a:pt x="504" y="177"/>
                  </a:lnTo>
                  <a:lnTo>
                    <a:pt x="502" y="177"/>
                  </a:lnTo>
                  <a:lnTo>
                    <a:pt x="502" y="177"/>
                  </a:lnTo>
                  <a:lnTo>
                    <a:pt x="502" y="177"/>
                  </a:lnTo>
                  <a:lnTo>
                    <a:pt x="502" y="179"/>
                  </a:lnTo>
                  <a:lnTo>
                    <a:pt x="502" y="181"/>
                  </a:lnTo>
                  <a:lnTo>
                    <a:pt x="502" y="181"/>
                  </a:lnTo>
                  <a:lnTo>
                    <a:pt x="500" y="183"/>
                  </a:lnTo>
                  <a:lnTo>
                    <a:pt x="500" y="183"/>
                  </a:lnTo>
                  <a:lnTo>
                    <a:pt x="498" y="183"/>
                  </a:lnTo>
                  <a:lnTo>
                    <a:pt x="498" y="183"/>
                  </a:lnTo>
                  <a:lnTo>
                    <a:pt x="496" y="183"/>
                  </a:lnTo>
                  <a:lnTo>
                    <a:pt x="496" y="185"/>
                  </a:lnTo>
                  <a:lnTo>
                    <a:pt x="493" y="188"/>
                  </a:lnTo>
                  <a:lnTo>
                    <a:pt x="491" y="188"/>
                  </a:lnTo>
                  <a:lnTo>
                    <a:pt x="491" y="190"/>
                  </a:lnTo>
                  <a:lnTo>
                    <a:pt x="489" y="188"/>
                  </a:lnTo>
                  <a:lnTo>
                    <a:pt x="489" y="188"/>
                  </a:lnTo>
                  <a:lnTo>
                    <a:pt x="489" y="185"/>
                  </a:lnTo>
                  <a:lnTo>
                    <a:pt x="489" y="183"/>
                  </a:lnTo>
                  <a:lnTo>
                    <a:pt x="489" y="181"/>
                  </a:lnTo>
                  <a:lnTo>
                    <a:pt x="491" y="179"/>
                  </a:lnTo>
                  <a:lnTo>
                    <a:pt x="491" y="179"/>
                  </a:lnTo>
                  <a:lnTo>
                    <a:pt x="493" y="177"/>
                  </a:lnTo>
                  <a:lnTo>
                    <a:pt x="496" y="175"/>
                  </a:lnTo>
                  <a:lnTo>
                    <a:pt x="496" y="175"/>
                  </a:lnTo>
                  <a:lnTo>
                    <a:pt x="496" y="175"/>
                  </a:lnTo>
                  <a:lnTo>
                    <a:pt x="498" y="173"/>
                  </a:lnTo>
                  <a:lnTo>
                    <a:pt x="498" y="173"/>
                  </a:lnTo>
                  <a:lnTo>
                    <a:pt x="496" y="171"/>
                  </a:lnTo>
                  <a:lnTo>
                    <a:pt x="496" y="169"/>
                  </a:lnTo>
                  <a:lnTo>
                    <a:pt x="498" y="169"/>
                  </a:lnTo>
                  <a:lnTo>
                    <a:pt x="498" y="165"/>
                  </a:lnTo>
                  <a:lnTo>
                    <a:pt x="500" y="165"/>
                  </a:lnTo>
                  <a:lnTo>
                    <a:pt x="500" y="160"/>
                  </a:lnTo>
                  <a:lnTo>
                    <a:pt x="500" y="160"/>
                  </a:lnTo>
                  <a:lnTo>
                    <a:pt x="500" y="158"/>
                  </a:lnTo>
                  <a:lnTo>
                    <a:pt x="498" y="158"/>
                  </a:lnTo>
                  <a:lnTo>
                    <a:pt x="498" y="158"/>
                  </a:lnTo>
                  <a:lnTo>
                    <a:pt x="498" y="158"/>
                  </a:lnTo>
                  <a:lnTo>
                    <a:pt x="496" y="158"/>
                  </a:lnTo>
                  <a:lnTo>
                    <a:pt x="496" y="158"/>
                  </a:lnTo>
                  <a:lnTo>
                    <a:pt x="493" y="158"/>
                  </a:lnTo>
                  <a:lnTo>
                    <a:pt x="493" y="158"/>
                  </a:lnTo>
                  <a:lnTo>
                    <a:pt x="493" y="158"/>
                  </a:lnTo>
                  <a:lnTo>
                    <a:pt x="493" y="156"/>
                  </a:lnTo>
                  <a:lnTo>
                    <a:pt x="496" y="154"/>
                  </a:lnTo>
                  <a:lnTo>
                    <a:pt x="496" y="154"/>
                  </a:lnTo>
                  <a:lnTo>
                    <a:pt x="496" y="152"/>
                  </a:lnTo>
                  <a:lnTo>
                    <a:pt x="496" y="150"/>
                  </a:lnTo>
                  <a:lnTo>
                    <a:pt x="493" y="150"/>
                  </a:lnTo>
                  <a:lnTo>
                    <a:pt x="493" y="148"/>
                  </a:lnTo>
                  <a:lnTo>
                    <a:pt x="491" y="148"/>
                  </a:lnTo>
                  <a:lnTo>
                    <a:pt x="491" y="148"/>
                  </a:lnTo>
                  <a:lnTo>
                    <a:pt x="489" y="150"/>
                  </a:lnTo>
                  <a:lnTo>
                    <a:pt x="489" y="150"/>
                  </a:lnTo>
                  <a:lnTo>
                    <a:pt x="489" y="152"/>
                  </a:lnTo>
                  <a:lnTo>
                    <a:pt x="489" y="152"/>
                  </a:lnTo>
                  <a:lnTo>
                    <a:pt x="487" y="154"/>
                  </a:lnTo>
                  <a:lnTo>
                    <a:pt x="487" y="154"/>
                  </a:lnTo>
                  <a:lnTo>
                    <a:pt x="489" y="158"/>
                  </a:lnTo>
                  <a:lnTo>
                    <a:pt x="489" y="160"/>
                  </a:lnTo>
                  <a:lnTo>
                    <a:pt x="487" y="160"/>
                  </a:lnTo>
                  <a:lnTo>
                    <a:pt x="487" y="160"/>
                  </a:lnTo>
                  <a:lnTo>
                    <a:pt x="485" y="163"/>
                  </a:lnTo>
                  <a:lnTo>
                    <a:pt x="483" y="160"/>
                  </a:lnTo>
                  <a:lnTo>
                    <a:pt x="483" y="160"/>
                  </a:lnTo>
                  <a:lnTo>
                    <a:pt x="483" y="158"/>
                  </a:lnTo>
                  <a:lnTo>
                    <a:pt x="483" y="154"/>
                  </a:lnTo>
                  <a:lnTo>
                    <a:pt x="483" y="152"/>
                  </a:lnTo>
                  <a:lnTo>
                    <a:pt x="483" y="152"/>
                  </a:lnTo>
                  <a:lnTo>
                    <a:pt x="483" y="152"/>
                  </a:lnTo>
                  <a:lnTo>
                    <a:pt x="481" y="150"/>
                  </a:lnTo>
                  <a:lnTo>
                    <a:pt x="479" y="150"/>
                  </a:lnTo>
                  <a:lnTo>
                    <a:pt x="479" y="152"/>
                  </a:lnTo>
                  <a:lnTo>
                    <a:pt x="477" y="152"/>
                  </a:lnTo>
                  <a:lnTo>
                    <a:pt x="477" y="152"/>
                  </a:lnTo>
                  <a:lnTo>
                    <a:pt x="475" y="152"/>
                  </a:lnTo>
                  <a:lnTo>
                    <a:pt x="475" y="154"/>
                  </a:lnTo>
                  <a:lnTo>
                    <a:pt x="475" y="156"/>
                  </a:lnTo>
                  <a:lnTo>
                    <a:pt x="475" y="156"/>
                  </a:lnTo>
                  <a:lnTo>
                    <a:pt x="477" y="158"/>
                  </a:lnTo>
                  <a:lnTo>
                    <a:pt x="477" y="160"/>
                  </a:lnTo>
                  <a:lnTo>
                    <a:pt x="477" y="160"/>
                  </a:lnTo>
                  <a:lnTo>
                    <a:pt x="477" y="163"/>
                  </a:lnTo>
                  <a:lnTo>
                    <a:pt x="477" y="163"/>
                  </a:lnTo>
                  <a:lnTo>
                    <a:pt x="477" y="165"/>
                  </a:lnTo>
                  <a:lnTo>
                    <a:pt x="477" y="165"/>
                  </a:lnTo>
                  <a:lnTo>
                    <a:pt x="477" y="165"/>
                  </a:lnTo>
                  <a:lnTo>
                    <a:pt x="477" y="167"/>
                  </a:lnTo>
                  <a:lnTo>
                    <a:pt x="477" y="169"/>
                  </a:lnTo>
                  <a:lnTo>
                    <a:pt x="477" y="169"/>
                  </a:lnTo>
                  <a:lnTo>
                    <a:pt x="475" y="169"/>
                  </a:lnTo>
                  <a:lnTo>
                    <a:pt x="475" y="169"/>
                  </a:lnTo>
                  <a:lnTo>
                    <a:pt x="475" y="169"/>
                  </a:lnTo>
                  <a:lnTo>
                    <a:pt x="473" y="167"/>
                  </a:lnTo>
                  <a:lnTo>
                    <a:pt x="473" y="167"/>
                  </a:lnTo>
                  <a:lnTo>
                    <a:pt x="471" y="165"/>
                  </a:lnTo>
                  <a:lnTo>
                    <a:pt x="471" y="165"/>
                  </a:lnTo>
                  <a:lnTo>
                    <a:pt x="468" y="163"/>
                  </a:lnTo>
                  <a:lnTo>
                    <a:pt x="468" y="163"/>
                  </a:lnTo>
                  <a:lnTo>
                    <a:pt x="468" y="163"/>
                  </a:lnTo>
                  <a:lnTo>
                    <a:pt x="466" y="163"/>
                  </a:lnTo>
                  <a:lnTo>
                    <a:pt x="464" y="163"/>
                  </a:lnTo>
                  <a:lnTo>
                    <a:pt x="462" y="163"/>
                  </a:lnTo>
                  <a:lnTo>
                    <a:pt x="462" y="163"/>
                  </a:lnTo>
                  <a:lnTo>
                    <a:pt x="460" y="163"/>
                  </a:lnTo>
                  <a:lnTo>
                    <a:pt x="460" y="163"/>
                  </a:lnTo>
                  <a:lnTo>
                    <a:pt x="460" y="165"/>
                  </a:lnTo>
                  <a:lnTo>
                    <a:pt x="460" y="165"/>
                  </a:lnTo>
                  <a:lnTo>
                    <a:pt x="460" y="165"/>
                  </a:lnTo>
                  <a:lnTo>
                    <a:pt x="460" y="167"/>
                  </a:lnTo>
                  <a:lnTo>
                    <a:pt x="460" y="167"/>
                  </a:lnTo>
                  <a:lnTo>
                    <a:pt x="460" y="167"/>
                  </a:lnTo>
                  <a:lnTo>
                    <a:pt x="458" y="169"/>
                  </a:lnTo>
                  <a:lnTo>
                    <a:pt x="458" y="169"/>
                  </a:lnTo>
                  <a:lnTo>
                    <a:pt x="456" y="173"/>
                  </a:lnTo>
                  <a:lnTo>
                    <a:pt x="454" y="175"/>
                  </a:lnTo>
                  <a:lnTo>
                    <a:pt x="454" y="175"/>
                  </a:lnTo>
                  <a:lnTo>
                    <a:pt x="454" y="177"/>
                  </a:lnTo>
                  <a:lnTo>
                    <a:pt x="454" y="177"/>
                  </a:lnTo>
                  <a:lnTo>
                    <a:pt x="454" y="179"/>
                  </a:lnTo>
                  <a:lnTo>
                    <a:pt x="454" y="179"/>
                  </a:lnTo>
                  <a:lnTo>
                    <a:pt x="456" y="179"/>
                  </a:lnTo>
                  <a:lnTo>
                    <a:pt x="458" y="181"/>
                  </a:lnTo>
                  <a:lnTo>
                    <a:pt x="458" y="183"/>
                  </a:lnTo>
                  <a:lnTo>
                    <a:pt x="460" y="185"/>
                  </a:lnTo>
                  <a:lnTo>
                    <a:pt x="464" y="194"/>
                  </a:lnTo>
                  <a:lnTo>
                    <a:pt x="464" y="196"/>
                  </a:lnTo>
                  <a:lnTo>
                    <a:pt x="464" y="200"/>
                  </a:lnTo>
                  <a:lnTo>
                    <a:pt x="466" y="213"/>
                  </a:lnTo>
                  <a:lnTo>
                    <a:pt x="468" y="215"/>
                  </a:lnTo>
                  <a:lnTo>
                    <a:pt x="468" y="217"/>
                  </a:lnTo>
                  <a:lnTo>
                    <a:pt x="473" y="221"/>
                  </a:lnTo>
                  <a:lnTo>
                    <a:pt x="475" y="223"/>
                  </a:lnTo>
                  <a:lnTo>
                    <a:pt x="475" y="225"/>
                  </a:lnTo>
                  <a:lnTo>
                    <a:pt x="477" y="227"/>
                  </a:lnTo>
                  <a:lnTo>
                    <a:pt x="477" y="229"/>
                  </a:lnTo>
                  <a:lnTo>
                    <a:pt x="477" y="234"/>
                  </a:lnTo>
                  <a:lnTo>
                    <a:pt x="477" y="238"/>
                  </a:lnTo>
                  <a:lnTo>
                    <a:pt x="477" y="240"/>
                  </a:lnTo>
                  <a:lnTo>
                    <a:pt x="477" y="240"/>
                  </a:lnTo>
                  <a:lnTo>
                    <a:pt x="477" y="240"/>
                  </a:lnTo>
                  <a:lnTo>
                    <a:pt x="475" y="242"/>
                  </a:lnTo>
                  <a:lnTo>
                    <a:pt x="475" y="244"/>
                  </a:lnTo>
                  <a:lnTo>
                    <a:pt x="475" y="246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7" y="248"/>
                  </a:lnTo>
                  <a:lnTo>
                    <a:pt x="477" y="250"/>
                  </a:lnTo>
                  <a:lnTo>
                    <a:pt x="479" y="250"/>
                  </a:lnTo>
                  <a:lnTo>
                    <a:pt x="479" y="248"/>
                  </a:lnTo>
                  <a:lnTo>
                    <a:pt x="483" y="248"/>
                  </a:lnTo>
                  <a:lnTo>
                    <a:pt x="485" y="248"/>
                  </a:lnTo>
                  <a:lnTo>
                    <a:pt x="485" y="248"/>
                  </a:lnTo>
                  <a:lnTo>
                    <a:pt x="487" y="248"/>
                  </a:lnTo>
                  <a:lnTo>
                    <a:pt x="489" y="248"/>
                  </a:lnTo>
                  <a:lnTo>
                    <a:pt x="489" y="250"/>
                  </a:lnTo>
                  <a:lnTo>
                    <a:pt x="491" y="252"/>
                  </a:lnTo>
                  <a:lnTo>
                    <a:pt x="491" y="252"/>
                  </a:lnTo>
                  <a:lnTo>
                    <a:pt x="491" y="254"/>
                  </a:lnTo>
                  <a:lnTo>
                    <a:pt x="491" y="256"/>
                  </a:lnTo>
                  <a:lnTo>
                    <a:pt x="493" y="259"/>
                  </a:lnTo>
                  <a:lnTo>
                    <a:pt x="496" y="261"/>
                  </a:lnTo>
                  <a:lnTo>
                    <a:pt x="496" y="261"/>
                  </a:lnTo>
                  <a:lnTo>
                    <a:pt x="493" y="263"/>
                  </a:lnTo>
                  <a:lnTo>
                    <a:pt x="493" y="263"/>
                  </a:lnTo>
                  <a:lnTo>
                    <a:pt x="493" y="265"/>
                  </a:lnTo>
                  <a:lnTo>
                    <a:pt x="493" y="265"/>
                  </a:lnTo>
                  <a:lnTo>
                    <a:pt x="493" y="265"/>
                  </a:lnTo>
                  <a:lnTo>
                    <a:pt x="496" y="265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8" y="267"/>
                  </a:lnTo>
                  <a:lnTo>
                    <a:pt x="500" y="267"/>
                  </a:lnTo>
                  <a:lnTo>
                    <a:pt x="502" y="267"/>
                  </a:lnTo>
                  <a:lnTo>
                    <a:pt x="502" y="271"/>
                  </a:lnTo>
                  <a:lnTo>
                    <a:pt x="500" y="273"/>
                  </a:lnTo>
                  <a:lnTo>
                    <a:pt x="500" y="275"/>
                  </a:lnTo>
                  <a:lnTo>
                    <a:pt x="498" y="275"/>
                  </a:lnTo>
                  <a:lnTo>
                    <a:pt x="498" y="277"/>
                  </a:lnTo>
                  <a:lnTo>
                    <a:pt x="498" y="277"/>
                  </a:lnTo>
                  <a:lnTo>
                    <a:pt x="493" y="282"/>
                  </a:lnTo>
                  <a:lnTo>
                    <a:pt x="491" y="284"/>
                  </a:lnTo>
                  <a:lnTo>
                    <a:pt x="491" y="286"/>
                  </a:lnTo>
                  <a:lnTo>
                    <a:pt x="489" y="290"/>
                  </a:lnTo>
                  <a:lnTo>
                    <a:pt x="487" y="292"/>
                  </a:lnTo>
                  <a:lnTo>
                    <a:pt x="485" y="294"/>
                  </a:lnTo>
                  <a:lnTo>
                    <a:pt x="483" y="294"/>
                  </a:lnTo>
                  <a:lnTo>
                    <a:pt x="483" y="296"/>
                  </a:lnTo>
                  <a:lnTo>
                    <a:pt x="481" y="294"/>
                  </a:lnTo>
                  <a:lnTo>
                    <a:pt x="479" y="294"/>
                  </a:lnTo>
                  <a:lnTo>
                    <a:pt x="479" y="292"/>
                  </a:lnTo>
                  <a:lnTo>
                    <a:pt x="479" y="290"/>
                  </a:lnTo>
                  <a:lnTo>
                    <a:pt x="479" y="290"/>
                  </a:lnTo>
                  <a:lnTo>
                    <a:pt x="479" y="288"/>
                  </a:lnTo>
                  <a:lnTo>
                    <a:pt x="477" y="288"/>
                  </a:lnTo>
                  <a:lnTo>
                    <a:pt x="477" y="288"/>
                  </a:lnTo>
                  <a:lnTo>
                    <a:pt x="475" y="288"/>
                  </a:lnTo>
                  <a:lnTo>
                    <a:pt x="473" y="288"/>
                  </a:lnTo>
                  <a:lnTo>
                    <a:pt x="471" y="288"/>
                  </a:lnTo>
                  <a:lnTo>
                    <a:pt x="468" y="286"/>
                  </a:lnTo>
                  <a:lnTo>
                    <a:pt x="466" y="286"/>
                  </a:lnTo>
                  <a:lnTo>
                    <a:pt x="464" y="282"/>
                  </a:lnTo>
                  <a:lnTo>
                    <a:pt x="462" y="282"/>
                  </a:lnTo>
                  <a:lnTo>
                    <a:pt x="456" y="275"/>
                  </a:lnTo>
                  <a:lnTo>
                    <a:pt x="454" y="275"/>
                  </a:lnTo>
                  <a:lnTo>
                    <a:pt x="452" y="273"/>
                  </a:lnTo>
                  <a:lnTo>
                    <a:pt x="450" y="273"/>
                  </a:lnTo>
                  <a:lnTo>
                    <a:pt x="450" y="273"/>
                  </a:lnTo>
                  <a:lnTo>
                    <a:pt x="450" y="275"/>
                  </a:lnTo>
                  <a:lnTo>
                    <a:pt x="448" y="275"/>
                  </a:lnTo>
                  <a:lnTo>
                    <a:pt x="448" y="277"/>
                  </a:lnTo>
                  <a:lnTo>
                    <a:pt x="448" y="277"/>
                  </a:lnTo>
                  <a:lnTo>
                    <a:pt x="448" y="279"/>
                  </a:lnTo>
                  <a:lnTo>
                    <a:pt x="448" y="279"/>
                  </a:lnTo>
                  <a:lnTo>
                    <a:pt x="448" y="282"/>
                  </a:lnTo>
                  <a:lnTo>
                    <a:pt x="448" y="282"/>
                  </a:lnTo>
                  <a:lnTo>
                    <a:pt x="445" y="284"/>
                  </a:lnTo>
                  <a:lnTo>
                    <a:pt x="445" y="284"/>
                  </a:lnTo>
                  <a:lnTo>
                    <a:pt x="443" y="286"/>
                  </a:lnTo>
                  <a:lnTo>
                    <a:pt x="441" y="286"/>
                  </a:lnTo>
                  <a:lnTo>
                    <a:pt x="439" y="286"/>
                  </a:lnTo>
                  <a:lnTo>
                    <a:pt x="437" y="286"/>
                  </a:lnTo>
                  <a:lnTo>
                    <a:pt x="437" y="284"/>
                  </a:lnTo>
                  <a:lnTo>
                    <a:pt x="435" y="284"/>
                  </a:lnTo>
                  <a:lnTo>
                    <a:pt x="435" y="282"/>
                  </a:lnTo>
                  <a:lnTo>
                    <a:pt x="435" y="279"/>
                  </a:lnTo>
                  <a:lnTo>
                    <a:pt x="435" y="279"/>
                  </a:lnTo>
                  <a:lnTo>
                    <a:pt x="437" y="275"/>
                  </a:lnTo>
                  <a:lnTo>
                    <a:pt x="437" y="275"/>
                  </a:lnTo>
                  <a:lnTo>
                    <a:pt x="437" y="273"/>
                  </a:lnTo>
                  <a:lnTo>
                    <a:pt x="437" y="273"/>
                  </a:lnTo>
                  <a:lnTo>
                    <a:pt x="435" y="273"/>
                  </a:lnTo>
                  <a:lnTo>
                    <a:pt x="433" y="271"/>
                  </a:lnTo>
                  <a:lnTo>
                    <a:pt x="431" y="271"/>
                  </a:lnTo>
                  <a:lnTo>
                    <a:pt x="431" y="269"/>
                  </a:lnTo>
                  <a:lnTo>
                    <a:pt x="429" y="267"/>
                  </a:lnTo>
                  <a:lnTo>
                    <a:pt x="429" y="267"/>
                  </a:lnTo>
                  <a:lnTo>
                    <a:pt x="429" y="267"/>
                  </a:lnTo>
                  <a:lnTo>
                    <a:pt x="427" y="265"/>
                  </a:lnTo>
                  <a:lnTo>
                    <a:pt x="427" y="265"/>
                  </a:lnTo>
                  <a:lnTo>
                    <a:pt x="427" y="265"/>
                  </a:lnTo>
                  <a:lnTo>
                    <a:pt x="425" y="263"/>
                  </a:lnTo>
                  <a:lnTo>
                    <a:pt x="425" y="263"/>
                  </a:lnTo>
                  <a:lnTo>
                    <a:pt x="425" y="261"/>
                  </a:lnTo>
                  <a:lnTo>
                    <a:pt x="427" y="256"/>
                  </a:lnTo>
                  <a:lnTo>
                    <a:pt x="429" y="254"/>
                  </a:lnTo>
                  <a:lnTo>
                    <a:pt x="429" y="252"/>
                  </a:lnTo>
                  <a:lnTo>
                    <a:pt x="429" y="250"/>
                  </a:lnTo>
                  <a:lnTo>
                    <a:pt x="429" y="250"/>
                  </a:lnTo>
                  <a:lnTo>
                    <a:pt x="429" y="248"/>
                  </a:lnTo>
                  <a:lnTo>
                    <a:pt x="429" y="248"/>
                  </a:lnTo>
                  <a:lnTo>
                    <a:pt x="429" y="246"/>
                  </a:lnTo>
                  <a:lnTo>
                    <a:pt x="429" y="246"/>
                  </a:lnTo>
                  <a:lnTo>
                    <a:pt x="429" y="242"/>
                  </a:lnTo>
                  <a:lnTo>
                    <a:pt x="427" y="240"/>
                  </a:lnTo>
                  <a:lnTo>
                    <a:pt x="427" y="240"/>
                  </a:lnTo>
                  <a:lnTo>
                    <a:pt x="425" y="238"/>
                  </a:lnTo>
                  <a:lnTo>
                    <a:pt x="425" y="236"/>
                  </a:lnTo>
                  <a:lnTo>
                    <a:pt x="425" y="234"/>
                  </a:lnTo>
                  <a:lnTo>
                    <a:pt x="425" y="231"/>
                  </a:lnTo>
                  <a:lnTo>
                    <a:pt x="422" y="225"/>
                  </a:lnTo>
                  <a:lnTo>
                    <a:pt x="422" y="225"/>
                  </a:lnTo>
                  <a:lnTo>
                    <a:pt x="420" y="225"/>
                  </a:lnTo>
                  <a:lnTo>
                    <a:pt x="420" y="225"/>
                  </a:lnTo>
                  <a:lnTo>
                    <a:pt x="418" y="223"/>
                  </a:lnTo>
                  <a:lnTo>
                    <a:pt x="418" y="221"/>
                  </a:lnTo>
                  <a:lnTo>
                    <a:pt x="420" y="221"/>
                  </a:lnTo>
                  <a:lnTo>
                    <a:pt x="425" y="217"/>
                  </a:lnTo>
                  <a:lnTo>
                    <a:pt x="429" y="215"/>
                  </a:lnTo>
                  <a:lnTo>
                    <a:pt x="433" y="211"/>
                  </a:lnTo>
                  <a:lnTo>
                    <a:pt x="435" y="208"/>
                  </a:lnTo>
                  <a:lnTo>
                    <a:pt x="435" y="206"/>
                  </a:lnTo>
                  <a:lnTo>
                    <a:pt x="437" y="202"/>
                  </a:lnTo>
                  <a:lnTo>
                    <a:pt x="435" y="200"/>
                  </a:lnTo>
                  <a:lnTo>
                    <a:pt x="435" y="198"/>
                  </a:lnTo>
                  <a:lnTo>
                    <a:pt x="435" y="198"/>
                  </a:lnTo>
                  <a:lnTo>
                    <a:pt x="437" y="196"/>
                  </a:lnTo>
                  <a:lnTo>
                    <a:pt x="437" y="194"/>
                  </a:lnTo>
                  <a:lnTo>
                    <a:pt x="437" y="192"/>
                  </a:lnTo>
                  <a:lnTo>
                    <a:pt x="439" y="190"/>
                  </a:lnTo>
                  <a:lnTo>
                    <a:pt x="439" y="188"/>
                  </a:lnTo>
                  <a:lnTo>
                    <a:pt x="439" y="185"/>
                  </a:lnTo>
                  <a:lnTo>
                    <a:pt x="439" y="185"/>
                  </a:lnTo>
                  <a:lnTo>
                    <a:pt x="437" y="183"/>
                  </a:lnTo>
                  <a:lnTo>
                    <a:pt x="433" y="171"/>
                  </a:lnTo>
                  <a:lnTo>
                    <a:pt x="431" y="169"/>
                  </a:lnTo>
                  <a:lnTo>
                    <a:pt x="429" y="169"/>
                  </a:lnTo>
                  <a:lnTo>
                    <a:pt x="429" y="167"/>
                  </a:lnTo>
                  <a:lnTo>
                    <a:pt x="427" y="165"/>
                  </a:lnTo>
                  <a:lnTo>
                    <a:pt x="427" y="165"/>
                  </a:lnTo>
                  <a:lnTo>
                    <a:pt x="429" y="163"/>
                  </a:lnTo>
                  <a:lnTo>
                    <a:pt x="429" y="163"/>
                  </a:lnTo>
                  <a:lnTo>
                    <a:pt x="435" y="156"/>
                  </a:lnTo>
                  <a:lnTo>
                    <a:pt x="437" y="154"/>
                  </a:lnTo>
                  <a:lnTo>
                    <a:pt x="437" y="148"/>
                  </a:lnTo>
                  <a:lnTo>
                    <a:pt x="439" y="146"/>
                  </a:lnTo>
                  <a:lnTo>
                    <a:pt x="448" y="144"/>
                  </a:lnTo>
                  <a:lnTo>
                    <a:pt x="452" y="144"/>
                  </a:lnTo>
                  <a:lnTo>
                    <a:pt x="452" y="144"/>
                  </a:lnTo>
                  <a:lnTo>
                    <a:pt x="456" y="144"/>
                  </a:lnTo>
                  <a:lnTo>
                    <a:pt x="458" y="144"/>
                  </a:lnTo>
                  <a:lnTo>
                    <a:pt x="458" y="144"/>
                  </a:lnTo>
                  <a:lnTo>
                    <a:pt x="460" y="144"/>
                  </a:lnTo>
                  <a:lnTo>
                    <a:pt x="460" y="142"/>
                  </a:lnTo>
                  <a:lnTo>
                    <a:pt x="464" y="140"/>
                  </a:lnTo>
                  <a:lnTo>
                    <a:pt x="475" y="137"/>
                  </a:lnTo>
                  <a:lnTo>
                    <a:pt x="477" y="135"/>
                  </a:lnTo>
                  <a:lnTo>
                    <a:pt x="479" y="135"/>
                  </a:lnTo>
                  <a:lnTo>
                    <a:pt x="479" y="135"/>
                  </a:lnTo>
                  <a:lnTo>
                    <a:pt x="479" y="135"/>
                  </a:lnTo>
                  <a:lnTo>
                    <a:pt x="479" y="133"/>
                  </a:lnTo>
                  <a:lnTo>
                    <a:pt x="479" y="133"/>
                  </a:lnTo>
                  <a:lnTo>
                    <a:pt x="479" y="131"/>
                  </a:lnTo>
                  <a:lnTo>
                    <a:pt x="477" y="129"/>
                  </a:lnTo>
                  <a:lnTo>
                    <a:pt x="477" y="127"/>
                  </a:lnTo>
                  <a:lnTo>
                    <a:pt x="475" y="127"/>
                  </a:lnTo>
                  <a:lnTo>
                    <a:pt x="475" y="125"/>
                  </a:lnTo>
                  <a:lnTo>
                    <a:pt x="475" y="125"/>
                  </a:lnTo>
                  <a:lnTo>
                    <a:pt x="477" y="123"/>
                  </a:lnTo>
                  <a:lnTo>
                    <a:pt x="477" y="121"/>
                  </a:lnTo>
                  <a:lnTo>
                    <a:pt x="477" y="119"/>
                  </a:lnTo>
                  <a:lnTo>
                    <a:pt x="477" y="119"/>
                  </a:lnTo>
                  <a:lnTo>
                    <a:pt x="479" y="117"/>
                  </a:lnTo>
                  <a:lnTo>
                    <a:pt x="481" y="117"/>
                  </a:lnTo>
                  <a:lnTo>
                    <a:pt x="481" y="117"/>
                  </a:lnTo>
                  <a:lnTo>
                    <a:pt x="483" y="114"/>
                  </a:lnTo>
                  <a:lnTo>
                    <a:pt x="485" y="110"/>
                  </a:lnTo>
                  <a:lnTo>
                    <a:pt x="487" y="106"/>
                  </a:lnTo>
                  <a:lnTo>
                    <a:pt x="491" y="102"/>
                  </a:lnTo>
                  <a:lnTo>
                    <a:pt x="491" y="100"/>
                  </a:lnTo>
                  <a:lnTo>
                    <a:pt x="491" y="98"/>
                  </a:lnTo>
                  <a:lnTo>
                    <a:pt x="491" y="96"/>
                  </a:lnTo>
                  <a:lnTo>
                    <a:pt x="493" y="92"/>
                  </a:lnTo>
                  <a:lnTo>
                    <a:pt x="498" y="85"/>
                  </a:lnTo>
                  <a:lnTo>
                    <a:pt x="498" y="85"/>
                  </a:lnTo>
                  <a:lnTo>
                    <a:pt x="498" y="83"/>
                  </a:lnTo>
                  <a:lnTo>
                    <a:pt x="498" y="83"/>
                  </a:lnTo>
                  <a:lnTo>
                    <a:pt x="496" y="81"/>
                  </a:lnTo>
                  <a:lnTo>
                    <a:pt x="496" y="81"/>
                  </a:lnTo>
                  <a:lnTo>
                    <a:pt x="496" y="79"/>
                  </a:lnTo>
                  <a:lnTo>
                    <a:pt x="496" y="77"/>
                  </a:lnTo>
                  <a:lnTo>
                    <a:pt x="496" y="77"/>
                  </a:lnTo>
                  <a:lnTo>
                    <a:pt x="496" y="77"/>
                  </a:lnTo>
                  <a:lnTo>
                    <a:pt x="498" y="75"/>
                  </a:lnTo>
                  <a:lnTo>
                    <a:pt x="498" y="75"/>
                  </a:lnTo>
                  <a:lnTo>
                    <a:pt x="500" y="75"/>
                  </a:lnTo>
                  <a:lnTo>
                    <a:pt x="498" y="73"/>
                  </a:lnTo>
                  <a:lnTo>
                    <a:pt x="498" y="71"/>
                  </a:lnTo>
                  <a:lnTo>
                    <a:pt x="498" y="71"/>
                  </a:lnTo>
                  <a:lnTo>
                    <a:pt x="498" y="69"/>
                  </a:lnTo>
                  <a:lnTo>
                    <a:pt x="498" y="66"/>
                  </a:lnTo>
                  <a:lnTo>
                    <a:pt x="498" y="66"/>
                  </a:lnTo>
                  <a:lnTo>
                    <a:pt x="498" y="64"/>
                  </a:lnTo>
                  <a:lnTo>
                    <a:pt x="500" y="64"/>
                  </a:lnTo>
                  <a:lnTo>
                    <a:pt x="500" y="64"/>
                  </a:lnTo>
                  <a:lnTo>
                    <a:pt x="502" y="64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6" y="62"/>
                  </a:lnTo>
                  <a:lnTo>
                    <a:pt x="506" y="60"/>
                  </a:lnTo>
                  <a:lnTo>
                    <a:pt x="508" y="58"/>
                  </a:lnTo>
                  <a:lnTo>
                    <a:pt x="510" y="56"/>
                  </a:lnTo>
                  <a:lnTo>
                    <a:pt x="510" y="56"/>
                  </a:lnTo>
                  <a:lnTo>
                    <a:pt x="508" y="56"/>
                  </a:lnTo>
                  <a:lnTo>
                    <a:pt x="508" y="56"/>
                  </a:lnTo>
                  <a:lnTo>
                    <a:pt x="508" y="54"/>
                  </a:lnTo>
                  <a:lnTo>
                    <a:pt x="508" y="54"/>
                  </a:lnTo>
                  <a:lnTo>
                    <a:pt x="508" y="50"/>
                  </a:lnTo>
                  <a:lnTo>
                    <a:pt x="508" y="46"/>
                  </a:lnTo>
                  <a:lnTo>
                    <a:pt x="508" y="43"/>
                  </a:lnTo>
                  <a:lnTo>
                    <a:pt x="506" y="39"/>
                  </a:lnTo>
                  <a:lnTo>
                    <a:pt x="500" y="31"/>
                  </a:lnTo>
                  <a:lnTo>
                    <a:pt x="500" y="29"/>
                  </a:lnTo>
                  <a:lnTo>
                    <a:pt x="498" y="25"/>
                  </a:lnTo>
                  <a:lnTo>
                    <a:pt x="498" y="21"/>
                  </a:lnTo>
                  <a:lnTo>
                    <a:pt x="498" y="21"/>
                  </a:lnTo>
                  <a:lnTo>
                    <a:pt x="498" y="21"/>
                  </a:lnTo>
                  <a:lnTo>
                    <a:pt x="498" y="18"/>
                  </a:lnTo>
                  <a:lnTo>
                    <a:pt x="498" y="18"/>
                  </a:lnTo>
                  <a:lnTo>
                    <a:pt x="496" y="16"/>
                  </a:lnTo>
                  <a:lnTo>
                    <a:pt x="496" y="16"/>
                  </a:lnTo>
                  <a:lnTo>
                    <a:pt x="493" y="16"/>
                  </a:lnTo>
                  <a:lnTo>
                    <a:pt x="489" y="16"/>
                  </a:lnTo>
                  <a:lnTo>
                    <a:pt x="489" y="16"/>
                  </a:lnTo>
                  <a:lnTo>
                    <a:pt x="487" y="16"/>
                  </a:lnTo>
                  <a:lnTo>
                    <a:pt x="485" y="12"/>
                  </a:lnTo>
                  <a:lnTo>
                    <a:pt x="483" y="10"/>
                  </a:lnTo>
                  <a:lnTo>
                    <a:pt x="481" y="10"/>
                  </a:lnTo>
                  <a:lnTo>
                    <a:pt x="481" y="10"/>
                  </a:lnTo>
                  <a:lnTo>
                    <a:pt x="479" y="10"/>
                  </a:lnTo>
                  <a:lnTo>
                    <a:pt x="479" y="8"/>
                  </a:lnTo>
                  <a:lnTo>
                    <a:pt x="479" y="8"/>
                  </a:lnTo>
                  <a:lnTo>
                    <a:pt x="477" y="6"/>
                  </a:lnTo>
                  <a:lnTo>
                    <a:pt x="477" y="8"/>
                  </a:lnTo>
                  <a:lnTo>
                    <a:pt x="475" y="8"/>
                  </a:lnTo>
                  <a:lnTo>
                    <a:pt x="475" y="6"/>
                  </a:lnTo>
                  <a:lnTo>
                    <a:pt x="473" y="6"/>
                  </a:lnTo>
                  <a:lnTo>
                    <a:pt x="468" y="8"/>
                  </a:lnTo>
                  <a:lnTo>
                    <a:pt x="466" y="8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2" y="10"/>
                  </a:lnTo>
                  <a:lnTo>
                    <a:pt x="462" y="10"/>
                  </a:lnTo>
                  <a:lnTo>
                    <a:pt x="460" y="10"/>
                  </a:lnTo>
                  <a:lnTo>
                    <a:pt x="458" y="10"/>
                  </a:lnTo>
                  <a:lnTo>
                    <a:pt x="454" y="8"/>
                  </a:lnTo>
                  <a:lnTo>
                    <a:pt x="452" y="8"/>
                  </a:lnTo>
                  <a:lnTo>
                    <a:pt x="450" y="6"/>
                  </a:lnTo>
                  <a:lnTo>
                    <a:pt x="448" y="6"/>
                  </a:lnTo>
                  <a:lnTo>
                    <a:pt x="445" y="4"/>
                  </a:lnTo>
                  <a:lnTo>
                    <a:pt x="445" y="4"/>
                  </a:lnTo>
                  <a:lnTo>
                    <a:pt x="445" y="4"/>
                  </a:lnTo>
                  <a:lnTo>
                    <a:pt x="443" y="4"/>
                  </a:lnTo>
                  <a:lnTo>
                    <a:pt x="441" y="4"/>
                  </a:lnTo>
                  <a:lnTo>
                    <a:pt x="441" y="2"/>
                  </a:lnTo>
                  <a:lnTo>
                    <a:pt x="439" y="0"/>
                  </a:lnTo>
                  <a:lnTo>
                    <a:pt x="437" y="0"/>
                  </a:lnTo>
                  <a:lnTo>
                    <a:pt x="435" y="0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29" y="0"/>
                  </a:lnTo>
                  <a:lnTo>
                    <a:pt x="429" y="4"/>
                  </a:lnTo>
                  <a:lnTo>
                    <a:pt x="429" y="4"/>
                  </a:lnTo>
                  <a:lnTo>
                    <a:pt x="427" y="4"/>
                  </a:lnTo>
                  <a:lnTo>
                    <a:pt x="425" y="4"/>
                  </a:lnTo>
                  <a:lnTo>
                    <a:pt x="422" y="4"/>
                  </a:lnTo>
                  <a:lnTo>
                    <a:pt x="420" y="4"/>
                  </a:lnTo>
                  <a:lnTo>
                    <a:pt x="418" y="4"/>
                  </a:lnTo>
                  <a:lnTo>
                    <a:pt x="418" y="6"/>
                  </a:lnTo>
                  <a:lnTo>
                    <a:pt x="418" y="8"/>
                  </a:lnTo>
                  <a:lnTo>
                    <a:pt x="414" y="6"/>
                  </a:lnTo>
                  <a:lnTo>
                    <a:pt x="412" y="6"/>
                  </a:lnTo>
                  <a:lnTo>
                    <a:pt x="412" y="8"/>
                  </a:lnTo>
                  <a:lnTo>
                    <a:pt x="412" y="10"/>
                  </a:lnTo>
                  <a:lnTo>
                    <a:pt x="412" y="10"/>
                  </a:lnTo>
                  <a:lnTo>
                    <a:pt x="412" y="12"/>
                  </a:lnTo>
                  <a:lnTo>
                    <a:pt x="412" y="12"/>
                  </a:lnTo>
                  <a:lnTo>
                    <a:pt x="412" y="14"/>
                  </a:lnTo>
                  <a:lnTo>
                    <a:pt x="410" y="14"/>
                  </a:lnTo>
                  <a:lnTo>
                    <a:pt x="410" y="16"/>
                  </a:lnTo>
                  <a:lnTo>
                    <a:pt x="410" y="18"/>
                  </a:lnTo>
                  <a:lnTo>
                    <a:pt x="410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06" y="18"/>
                  </a:lnTo>
                  <a:lnTo>
                    <a:pt x="406" y="18"/>
                  </a:lnTo>
                  <a:lnTo>
                    <a:pt x="404" y="18"/>
                  </a:lnTo>
                  <a:lnTo>
                    <a:pt x="404" y="18"/>
                  </a:lnTo>
                  <a:lnTo>
                    <a:pt x="402" y="18"/>
                  </a:lnTo>
                  <a:lnTo>
                    <a:pt x="399" y="18"/>
                  </a:lnTo>
                  <a:lnTo>
                    <a:pt x="397" y="21"/>
                  </a:lnTo>
                  <a:lnTo>
                    <a:pt x="395" y="21"/>
                  </a:lnTo>
                  <a:lnTo>
                    <a:pt x="393" y="21"/>
                  </a:lnTo>
                  <a:lnTo>
                    <a:pt x="391" y="21"/>
                  </a:lnTo>
                  <a:lnTo>
                    <a:pt x="391" y="23"/>
                  </a:lnTo>
                  <a:lnTo>
                    <a:pt x="391" y="23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9" y="27"/>
                  </a:lnTo>
                  <a:lnTo>
                    <a:pt x="383" y="27"/>
                  </a:lnTo>
                  <a:lnTo>
                    <a:pt x="385" y="31"/>
                  </a:lnTo>
                  <a:lnTo>
                    <a:pt x="383" y="33"/>
                  </a:lnTo>
                  <a:lnTo>
                    <a:pt x="379" y="35"/>
                  </a:lnTo>
                  <a:lnTo>
                    <a:pt x="377" y="35"/>
                  </a:lnTo>
                  <a:lnTo>
                    <a:pt x="374" y="37"/>
                  </a:lnTo>
                  <a:lnTo>
                    <a:pt x="372" y="39"/>
                  </a:lnTo>
                  <a:lnTo>
                    <a:pt x="372" y="39"/>
                  </a:lnTo>
                  <a:lnTo>
                    <a:pt x="370" y="39"/>
                  </a:lnTo>
                  <a:lnTo>
                    <a:pt x="366" y="41"/>
                  </a:lnTo>
                  <a:lnTo>
                    <a:pt x="364" y="41"/>
                  </a:lnTo>
                  <a:lnTo>
                    <a:pt x="364" y="41"/>
                  </a:lnTo>
                  <a:lnTo>
                    <a:pt x="358" y="46"/>
                  </a:lnTo>
                  <a:lnTo>
                    <a:pt x="354" y="48"/>
                  </a:lnTo>
                  <a:lnTo>
                    <a:pt x="354" y="50"/>
                  </a:lnTo>
                  <a:lnTo>
                    <a:pt x="351" y="50"/>
                  </a:lnTo>
                  <a:lnTo>
                    <a:pt x="347" y="50"/>
                  </a:lnTo>
                  <a:lnTo>
                    <a:pt x="345" y="50"/>
                  </a:lnTo>
                  <a:lnTo>
                    <a:pt x="345" y="52"/>
                  </a:lnTo>
                  <a:lnTo>
                    <a:pt x="345" y="52"/>
                  </a:lnTo>
                  <a:lnTo>
                    <a:pt x="345" y="54"/>
                  </a:lnTo>
                  <a:lnTo>
                    <a:pt x="343" y="54"/>
                  </a:lnTo>
                  <a:lnTo>
                    <a:pt x="341" y="54"/>
                  </a:lnTo>
                  <a:lnTo>
                    <a:pt x="341" y="54"/>
                  </a:lnTo>
                  <a:lnTo>
                    <a:pt x="339" y="56"/>
                  </a:lnTo>
                  <a:lnTo>
                    <a:pt x="337" y="54"/>
                  </a:lnTo>
                  <a:lnTo>
                    <a:pt x="335" y="56"/>
                  </a:lnTo>
                  <a:lnTo>
                    <a:pt x="333" y="56"/>
                  </a:lnTo>
                  <a:lnTo>
                    <a:pt x="333" y="58"/>
                  </a:lnTo>
                  <a:lnTo>
                    <a:pt x="331" y="60"/>
                  </a:lnTo>
                  <a:lnTo>
                    <a:pt x="331" y="62"/>
                  </a:lnTo>
                  <a:lnTo>
                    <a:pt x="331" y="62"/>
                  </a:lnTo>
                  <a:lnTo>
                    <a:pt x="328" y="62"/>
                  </a:lnTo>
                  <a:lnTo>
                    <a:pt x="328" y="64"/>
                  </a:lnTo>
                  <a:lnTo>
                    <a:pt x="326" y="64"/>
                  </a:lnTo>
                  <a:lnTo>
                    <a:pt x="324" y="66"/>
                  </a:lnTo>
                  <a:lnTo>
                    <a:pt x="322" y="69"/>
                  </a:lnTo>
                  <a:lnTo>
                    <a:pt x="318" y="69"/>
                  </a:lnTo>
                  <a:lnTo>
                    <a:pt x="316" y="69"/>
                  </a:lnTo>
                  <a:lnTo>
                    <a:pt x="314" y="69"/>
                  </a:lnTo>
                  <a:lnTo>
                    <a:pt x="312" y="71"/>
                  </a:lnTo>
                  <a:lnTo>
                    <a:pt x="310" y="73"/>
                  </a:lnTo>
                  <a:lnTo>
                    <a:pt x="310" y="73"/>
                  </a:lnTo>
                  <a:lnTo>
                    <a:pt x="310" y="75"/>
                  </a:lnTo>
                  <a:lnTo>
                    <a:pt x="310" y="75"/>
                  </a:lnTo>
                  <a:lnTo>
                    <a:pt x="308" y="75"/>
                  </a:lnTo>
                  <a:lnTo>
                    <a:pt x="308" y="75"/>
                  </a:lnTo>
                  <a:lnTo>
                    <a:pt x="305" y="75"/>
                  </a:lnTo>
                  <a:lnTo>
                    <a:pt x="303" y="77"/>
                  </a:lnTo>
                  <a:lnTo>
                    <a:pt x="301" y="77"/>
                  </a:lnTo>
                  <a:lnTo>
                    <a:pt x="301" y="79"/>
                  </a:lnTo>
                  <a:lnTo>
                    <a:pt x="301" y="79"/>
                  </a:lnTo>
                  <a:lnTo>
                    <a:pt x="299" y="81"/>
                  </a:lnTo>
                  <a:lnTo>
                    <a:pt x="297" y="81"/>
                  </a:lnTo>
                  <a:lnTo>
                    <a:pt x="297" y="83"/>
                  </a:lnTo>
                  <a:lnTo>
                    <a:pt x="295" y="83"/>
                  </a:lnTo>
                  <a:lnTo>
                    <a:pt x="295" y="85"/>
                  </a:lnTo>
                  <a:lnTo>
                    <a:pt x="291" y="85"/>
                  </a:lnTo>
                  <a:lnTo>
                    <a:pt x="291" y="85"/>
                  </a:lnTo>
                  <a:lnTo>
                    <a:pt x="291" y="87"/>
                  </a:lnTo>
                  <a:lnTo>
                    <a:pt x="291" y="87"/>
                  </a:lnTo>
                  <a:lnTo>
                    <a:pt x="289" y="89"/>
                  </a:lnTo>
                  <a:lnTo>
                    <a:pt x="289" y="89"/>
                  </a:lnTo>
                  <a:lnTo>
                    <a:pt x="282" y="94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80" y="98"/>
                  </a:lnTo>
                  <a:lnTo>
                    <a:pt x="280" y="100"/>
                  </a:lnTo>
                  <a:lnTo>
                    <a:pt x="280" y="100"/>
                  </a:lnTo>
                  <a:lnTo>
                    <a:pt x="278" y="100"/>
                  </a:lnTo>
                  <a:lnTo>
                    <a:pt x="278" y="100"/>
                  </a:lnTo>
                  <a:lnTo>
                    <a:pt x="278" y="102"/>
                  </a:lnTo>
                  <a:lnTo>
                    <a:pt x="276" y="102"/>
                  </a:lnTo>
                  <a:lnTo>
                    <a:pt x="274" y="104"/>
                  </a:lnTo>
                  <a:lnTo>
                    <a:pt x="274" y="106"/>
                  </a:lnTo>
                  <a:lnTo>
                    <a:pt x="272" y="106"/>
                  </a:lnTo>
                  <a:lnTo>
                    <a:pt x="270" y="106"/>
                  </a:lnTo>
                  <a:lnTo>
                    <a:pt x="266" y="104"/>
                  </a:lnTo>
                  <a:lnTo>
                    <a:pt x="264" y="104"/>
                  </a:lnTo>
                  <a:lnTo>
                    <a:pt x="264" y="106"/>
                  </a:lnTo>
                  <a:lnTo>
                    <a:pt x="264" y="108"/>
                  </a:lnTo>
                  <a:lnTo>
                    <a:pt x="262" y="108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60" y="110"/>
                  </a:lnTo>
                  <a:lnTo>
                    <a:pt x="255" y="112"/>
                  </a:lnTo>
                  <a:lnTo>
                    <a:pt x="255" y="112"/>
                  </a:lnTo>
                  <a:lnTo>
                    <a:pt x="255" y="112"/>
                  </a:lnTo>
                  <a:lnTo>
                    <a:pt x="253" y="117"/>
                  </a:lnTo>
                  <a:lnTo>
                    <a:pt x="251" y="119"/>
                  </a:lnTo>
                  <a:lnTo>
                    <a:pt x="251" y="121"/>
                  </a:lnTo>
                  <a:lnTo>
                    <a:pt x="251" y="123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249" y="125"/>
                  </a:lnTo>
                  <a:lnTo>
                    <a:pt x="249" y="127"/>
                  </a:lnTo>
                  <a:lnTo>
                    <a:pt x="247" y="127"/>
                  </a:lnTo>
                  <a:lnTo>
                    <a:pt x="249" y="129"/>
                  </a:lnTo>
                  <a:lnTo>
                    <a:pt x="249" y="129"/>
                  </a:lnTo>
                  <a:lnTo>
                    <a:pt x="249" y="131"/>
                  </a:lnTo>
                  <a:lnTo>
                    <a:pt x="253" y="146"/>
                  </a:lnTo>
                  <a:lnTo>
                    <a:pt x="255" y="152"/>
                  </a:lnTo>
                  <a:lnTo>
                    <a:pt x="255" y="156"/>
                  </a:lnTo>
                  <a:lnTo>
                    <a:pt x="255" y="156"/>
                  </a:lnTo>
                  <a:lnTo>
                    <a:pt x="255" y="158"/>
                  </a:lnTo>
                  <a:lnTo>
                    <a:pt x="257" y="158"/>
                  </a:lnTo>
                  <a:lnTo>
                    <a:pt x="257" y="158"/>
                  </a:lnTo>
                  <a:lnTo>
                    <a:pt x="260" y="158"/>
                  </a:lnTo>
                  <a:lnTo>
                    <a:pt x="260" y="158"/>
                  </a:lnTo>
                  <a:lnTo>
                    <a:pt x="262" y="160"/>
                  </a:lnTo>
                  <a:lnTo>
                    <a:pt x="264" y="165"/>
                  </a:lnTo>
                  <a:lnTo>
                    <a:pt x="264" y="165"/>
                  </a:lnTo>
                  <a:lnTo>
                    <a:pt x="266" y="167"/>
                  </a:lnTo>
                  <a:lnTo>
                    <a:pt x="266" y="167"/>
                  </a:lnTo>
                  <a:lnTo>
                    <a:pt x="268" y="167"/>
                  </a:lnTo>
                  <a:lnTo>
                    <a:pt x="270" y="167"/>
                  </a:lnTo>
                  <a:lnTo>
                    <a:pt x="270" y="167"/>
                  </a:lnTo>
                  <a:lnTo>
                    <a:pt x="272" y="167"/>
                  </a:lnTo>
                  <a:lnTo>
                    <a:pt x="276" y="171"/>
                  </a:lnTo>
                  <a:lnTo>
                    <a:pt x="276" y="171"/>
                  </a:lnTo>
                  <a:lnTo>
                    <a:pt x="278" y="171"/>
                  </a:lnTo>
                  <a:lnTo>
                    <a:pt x="278" y="171"/>
                  </a:lnTo>
                  <a:lnTo>
                    <a:pt x="282" y="171"/>
                  </a:lnTo>
                  <a:lnTo>
                    <a:pt x="282" y="169"/>
                  </a:lnTo>
                  <a:lnTo>
                    <a:pt x="282" y="169"/>
                  </a:lnTo>
                  <a:lnTo>
                    <a:pt x="287" y="171"/>
                  </a:lnTo>
                  <a:lnTo>
                    <a:pt x="289" y="171"/>
                  </a:lnTo>
                  <a:lnTo>
                    <a:pt x="293" y="173"/>
                  </a:lnTo>
                  <a:lnTo>
                    <a:pt x="293" y="173"/>
                  </a:lnTo>
                  <a:lnTo>
                    <a:pt x="293" y="173"/>
                  </a:lnTo>
                  <a:lnTo>
                    <a:pt x="295" y="173"/>
                  </a:lnTo>
                  <a:lnTo>
                    <a:pt x="301" y="173"/>
                  </a:lnTo>
                  <a:lnTo>
                    <a:pt x="303" y="171"/>
                  </a:lnTo>
                  <a:lnTo>
                    <a:pt x="308" y="169"/>
                  </a:lnTo>
                  <a:lnTo>
                    <a:pt x="310" y="169"/>
                  </a:lnTo>
                  <a:lnTo>
                    <a:pt x="310" y="169"/>
                  </a:lnTo>
                  <a:lnTo>
                    <a:pt x="312" y="169"/>
                  </a:lnTo>
                  <a:lnTo>
                    <a:pt x="314" y="169"/>
                  </a:lnTo>
                  <a:lnTo>
                    <a:pt x="316" y="171"/>
                  </a:lnTo>
                  <a:lnTo>
                    <a:pt x="318" y="171"/>
                  </a:lnTo>
                  <a:lnTo>
                    <a:pt x="318" y="171"/>
                  </a:lnTo>
                  <a:lnTo>
                    <a:pt x="320" y="169"/>
                  </a:lnTo>
                  <a:lnTo>
                    <a:pt x="320" y="169"/>
                  </a:lnTo>
                  <a:lnTo>
                    <a:pt x="322" y="167"/>
                  </a:lnTo>
                  <a:lnTo>
                    <a:pt x="322" y="167"/>
                  </a:lnTo>
                  <a:lnTo>
                    <a:pt x="324" y="163"/>
                  </a:lnTo>
                  <a:lnTo>
                    <a:pt x="324" y="163"/>
                  </a:lnTo>
                  <a:lnTo>
                    <a:pt x="324" y="160"/>
                  </a:lnTo>
                  <a:lnTo>
                    <a:pt x="326" y="160"/>
                  </a:lnTo>
                  <a:lnTo>
                    <a:pt x="328" y="158"/>
                  </a:lnTo>
                  <a:lnTo>
                    <a:pt x="331" y="158"/>
                  </a:lnTo>
                  <a:lnTo>
                    <a:pt x="333" y="158"/>
                  </a:lnTo>
                  <a:lnTo>
                    <a:pt x="335" y="158"/>
                  </a:lnTo>
                  <a:lnTo>
                    <a:pt x="335" y="158"/>
                  </a:lnTo>
                  <a:lnTo>
                    <a:pt x="335" y="160"/>
                  </a:lnTo>
                  <a:lnTo>
                    <a:pt x="337" y="160"/>
                  </a:lnTo>
                  <a:lnTo>
                    <a:pt x="337" y="160"/>
                  </a:lnTo>
                  <a:lnTo>
                    <a:pt x="337" y="160"/>
                  </a:lnTo>
                  <a:lnTo>
                    <a:pt x="337" y="163"/>
                  </a:lnTo>
                  <a:lnTo>
                    <a:pt x="337" y="163"/>
                  </a:lnTo>
                  <a:lnTo>
                    <a:pt x="337" y="163"/>
                  </a:lnTo>
                  <a:lnTo>
                    <a:pt x="337" y="165"/>
                  </a:lnTo>
                  <a:lnTo>
                    <a:pt x="337" y="165"/>
                  </a:lnTo>
                  <a:lnTo>
                    <a:pt x="335" y="167"/>
                  </a:lnTo>
                  <a:lnTo>
                    <a:pt x="335" y="167"/>
                  </a:lnTo>
                  <a:lnTo>
                    <a:pt x="335" y="169"/>
                  </a:lnTo>
                  <a:lnTo>
                    <a:pt x="337" y="169"/>
                  </a:lnTo>
                  <a:lnTo>
                    <a:pt x="337" y="171"/>
                  </a:lnTo>
                  <a:lnTo>
                    <a:pt x="337" y="171"/>
                  </a:lnTo>
                  <a:lnTo>
                    <a:pt x="337" y="173"/>
                  </a:lnTo>
                  <a:lnTo>
                    <a:pt x="337" y="173"/>
                  </a:lnTo>
                  <a:lnTo>
                    <a:pt x="337" y="175"/>
                  </a:lnTo>
                  <a:lnTo>
                    <a:pt x="337" y="175"/>
                  </a:lnTo>
                  <a:lnTo>
                    <a:pt x="337" y="175"/>
                  </a:lnTo>
                  <a:lnTo>
                    <a:pt x="337" y="177"/>
                  </a:lnTo>
                  <a:lnTo>
                    <a:pt x="337" y="177"/>
                  </a:lnTo>
                  <a:lnTo>
                    <a:pt x="337" y="179"/>
                  </a:lnTo>
                  <a:lnTo>
                    <a:pt x="339" y="179"/>
                  </a:lnTo>
                  <a:lnTo>
                    <a:pt x="341" y="183"/>
                  </a:lnTo>
                  <a:lnTo>
                    <a:pt x="341" y="183"/>
                  </a:lnTo>
                  <a:lnTo>
                    <a:pt x="341" y="185"/>
                  </a:lnTo>
                  <a:lnTo>
                    <a:pt x="341" y="185"/>
                  </a:lnTo>
                  <a:lnTo>
                    <a:pt x="341" y="185"/>
                  </a:lnTo>
                  <a:lnTo>
                    <a:pt x="341" y="188"/>
                  </a:lnTo>
                  <a:lnTo>
                    <a:pt x="339" y="188"/>
                  </a:lnTo>
                  <a:lnTo>
                    <a:pt x="341" y="190"/>
                  </a:lnTo>
                  <a:lnTo>
                    <a:pt x="341" y="192"/>
                  </a:lnTo>
                  <a:lnTo>
                    <a:pt x="339" y="192"/>
                  </a:lnTo>
                  <a:lnTo>
                    <a:pt x="339" y="192"/>
                  </a:lnTo>
                  <a:lnTo>
                    <a:pt x="337" y="194"/>
                  </a:lnTo>
                  <a:lnTo>
                    <a:pt x="337" y="194"/>
                  </a:lnTo>
                  <a:lnTo>
                    <a:pt x="337" y="194"/>
                  </a:lnTo>
                  <a:lnTo>
                    <a:pt x="337" y="194"/>
                  </a:lnTo>
                  <a:lnTo>
                    <a:pt x="335" y="196"/>
                  </a:lnTo>
                  <a:lnTo>
                    <a:pt x="335" y="196"/>
                  </a:lnTo>
                  <a:lnTo>
                    <a:pt x="333" y="196"/>
                  </a:lnTo>
                  <a:lnTo>
                    <a:pt x="331" y="196"/>
                  </a:lnTo>
                  <a:lnTo>
                    <a:pt x="328" y="194"/>
                  </a:lnTo>
                  <a:lnTo>
                    <a:pt x="328" y="194"/>
                  </a:lnTo>
                  <a:lnTo>
                    <a:pt x="326" y="194"/>
                  </a:lnTo>
                  <a:lnTo>
                    <a:pt x="324" y="194"/>
                  </a:lnTo>
                  <a:lnTo>
                    <a:pt x="322" y="194"/>
                  </a:lnTo>
                  <a:lnTo>
                    <a:pt x="320" y="194"/>
                  </a:lnTo>
                  <a:lnTo>
                    <a:pt x="320" y="194"/>
                  </a:lnTo>
                  <a:lnTo>
                    <a:pt x="310" y="198"/>
                  </a:lnTo>
                  <a:lnTo>
                    <a:pt x="305" y="198"/>
                  </a:lnTo>
                  <a:lnTo>
                    <a:pt x="303" y="198"/>
                  </a:lnTo>
                  <a:lnTo>
                    <a:pt x="301" y="198"/>
                  </a:lnTo>
                  <a:lnTo>
                    <a:pt x="301" y="198"/>
                  </a:lnTo>
                  <a:lnTo>
                    <a:pt x="293" y="202"/>
                  </a:lnTo>
                  <a:lnTo>
                    <a:pt x="289" y="202"/>
                  </a:lnTo>
                  <a:lnTo>
                    <a:pt x="287" y="204"/>
                  </a:lnTo>
                  <a:lnTo>
                    <a:pt x="287" y="204"/>
                  </a:lnTo>
                  <a:lnTo>
                    <a:pt x="287" y="206"/>
                  </a:lnTo>
                  <a:lnTo>
                    <a:pt x="285" y="206"/>
                  </a:lnTo>
                  <a:lnTo>
                    <a:pt x="285" y="208"/>
                  </a:lnTo>
                  <a:lnTo>
                    <a:pt x="285" y="208"/>
                  </a:lnTo>
                  <a:lnTo>
                    <a:pt x="285" y="208"/>
                  </a:lnTo>
                  <a:lnTo>
                    <a:pt x="285" y="208"/>
                  </a:lnTo>
                  <a:lnTo>
                    <a:pt x="287" y="213"/>
                  </a:lnTo>
                  <a:lnTo>
                    <a:pt x="289" y="215"/>
                  </a:lnTo>
                  <a:lnTo>
                    <a:pt x="289" y="217"/>
                  </a:lnTo>
                  <a:lnTo>
                    <a:pt x="289" y="219"/>
                  </a:lnTo>
                  <a:lnTo>
                    <a:pt x="289" y="221"/>
                  </a:lnTo>
                  <a:lnTo>
                    <a:pt x="289" y="221"/>
                  </a:lnTo>
                  <a:lnTo>
                    <a:pt x="287" y="223"/>
                  </a:lnTo>
                  <a:lnTo>
                    <a:pt x="287" y="223"/>
                  </a:lnTo>
                  <a:lnTo>
                    <a:pt x="285" y="223"/>
                  </a:lnTo>
                  <a:lnTo>
                    <a:pt x="282" y="223"/>
                  </a:lnTo>
                  <a:lnTo>
                    <a:pt x="280" y="225"/>
                  </a:lnTo>
                  <a:lnTo>
                    <a:pt x="280" y="225"/>
                  </a:lnTo>
                  <a:lnTo>
                    <a:pt x="280" y="225"/>
                  </a:lnTo>
                  <a:lnTo>
                    <a:pt x="278" y="225"/>
                  </a:lnTo>
                  <a:lnTo>
                    <a:pt x="278" y="227"/>
                  </a:lnTo>
                  <a:lnTo>
                    <a:pt x="278" y="227"/>
                  </a:lnTo>
                  <a:lnTo>
                    <a:pt x="280" y="229"/>
                  </a:lnTo>
                  <a:lnTo>
                    <a:pt x="285" y="236"/>
                  </a:lnTo>
                  <a:lnTo>
                    <a:pt x="289" y="238"/>
                  </a:lnTo>
                  <a:lnTo>
                    <a:pt x="293" y="238"/>
                  </a:lnTo>
                  <a:lnTo>
                    <a:pt x="293" y="238"/>
                  </a:lnTo>
                  <a:lnTo>
                    <a:pt x="295" y="238"/>
                  </a:lnTo>
                  <a:lnTo>
                    <a:pt x="295" y="238"/>
                  </a:lnTo>
                  <a:lnTo>
                    <a:pt x="297" y="238"/>
                  </a:lnTo>
                  <a:lnTo>
                    <a:pt x="297" y="238"/>
                  </a:lnTo>
                  <a:lnTo>
                    <a:pt x="301" y="242"/>
                  </a:lnTo>
                  <a:lnTo>
                    <a:pt x="303" y="244"/>
                  </a:lnTo>
                  <a:lnTo>
                    <a:pt x="305" y="244"/>
                  </a:lnTo>
                  <a:lnTo>
                    <a:pt x="305" y="248"/>
                  </a:lnTo>
                  <a:lnTo>
                    <a:pt x="308" y="252"/>
                  </a:lnTo>
                  <a:lnTo>
                    <a:pt x="308" y="254"/>
                  </a:lnTo>
                  <a:lnTo>
                    <a:pt x="308" y="256"/>
                  </a:lnTo>
                  <a:lnTo>
                    <a:pt x="305" y="259"/>
                  </a:lnTo>
                  <a:lnTo>
                    <a:pt x="305" y="259"/>
                  </a:lnTo>
                  <a:lnTo>
                    <a:pt x="303" y="259"/>
                  </a:lnTo>
                  <a:lnTo>
                    <a:pt x="295" y="265"/>
                  </a:lnTo>
                  <a:lnTo>
                    <a:pt x="295" y="265"/>
                  </a:lnTo>
                  <a:lnTo>
                    <a:pt x="293" y="265"/>
                  </a:lnTo>
                  <a:lnTo>
                    <a:pt x="291" y="265"/>
                  </a:lnTo>
                  <a:lnTo>
                    <a:pt x="291" y="265"/>
                  </a:lnTo>
                  <a:lnTo>
                    <a:pt x="291" y="265"/>
                  </a:lnTo>
                  <a:lnTo>
                    <a:pt x="291" y="265"/>
                  </a:lnTo>
                  <a:lnTo>
                    <a:pt x="291" y="263"/>
                  </a:lnTo>
                  <a:lnTo>
                    <a:pt x="291" y="261"/>
                  </a:lnTo>
                  <a:lnTo>
                    <a:pt x="291" y="261"/>
                  </a:lnTo>
                  <a:lnTo>
                    <a:pt x="291" y="261"/>
                  </a:lnTo>
                  <a:lnTo>
                    <a:pt x="289" y="259"/>
                  </a:lnTo>
                  <a:lnTo>
                    <a:pt x="289" y="259"/>
                  </a:lnTo>
                  <a:lnTo>
                    <a:pt x="289" y="256"/>
                  </a:lnTo>
                  <a:lnTo>
                    <a:pt x="289" y="256"/>
                  </a:lnTo>
                  <a:lnTo>
                    <a:pt x="287" y="256"/>
                  </a:lnTo>
                  <a:lnTo>
                    <a:pt x="287" y="256"/>
                  </a:lnTo>
                  <a:lnTo>
                    <a:pt x="285" y="256"/>
                  </a:lnTo>
                  <a:lnTo>
                    <a:pt x="285" y="256"/>
                  </a:lnTo>
                  <a:lnTo>
                    <a:pt x="285" y="256"/>
                  </a:lnTo>
                  <a:lnTo>
                    <a:pt x="282" y="254"/>
                  </a:lnTo>
                  <a:lnTo>
                    <a:pt x="282" y="254"/>
                  </a:lnTo>
                  <a:lnTo>
                    <a:pt x="282" y="256"/>
                  </a:lnTo>
                  <a:lnTo>
                    <a:pt x="280" y="256"/>
                  </a:lnTo>
                  <a:lnTo>
                    <a:pt x="280" y="259"/>
                  </a:lnTo>
                  <a:lnTo>
                    <a:pt x="282" y="261"/>
                  </a:lnTo>
                  <a:lnTo>
                    <a:pt x="282" y="263"/>
                  </a:lnTo>
                  <a:lnTo>
                    <a:pt x="282" y="263"/>
                  </a:lnTo>
                  <a:lnTo>
                    <a:pt x="282" y="263"/>
                  </a:lnTo>
                  <a:lnTo>
                    <a:pt x="280" y="267"/>
                  </a:lnTo>
                  <a:lnTo>
                    <a:pt x="280" y="267"/>
                  </a:lnTo>
                  <a:lnTo>
                    <a:pt x="280" y="269"/>
                  </a:lnTo>
                  <a:lnTo>
                    <a:pt x="280" y="269"/>
                  </a:lnTo>
                  <a:lnTo>
                    <a:pt x="282" y="271"/>
                  </a:lnTo>
                  <a:lnTo>
                    <a:pt x="282" y="279"/>
                  </a:lnTo>
                  <a:lnTo>
                    <a:pt x="282" y="282"/>
                  </a:lnTo>
                  <a:lnTo>
                    <a:pt x="285" y="284"/>
                  </a:lnTo>
                  <a:lnTo>
                    <a:pt x="289" y="290"/>
                  </a:lnTo>
                  <a:lnTo>
                    <a:pt x="289" y="292"/>
                  </a:lnTo>
                  <a:lnTo>
                    <a:pt x="291" y="294"/>
                  </a:lnTo>
                  <a:lnTo>
                    <a:pt x="289" y="294"/>
                  </a:lnTo>
                  <a:lnTo>
                    <a:pt x="289" y="296"/>
                  </a:lnTo>
                  <a:lnTo>
                    <a:pt x="289" y="296"/>
                  </a:lnTo>
                  <a:lnTo>
                    <a:pt x="289" y="298"/>
                  </a:lnTo>
                  <a:lnTo>
                    <a:pt x="287" y="298"/>
                  </a:lnTo>
                  <a:lnTo>
                    <a:pt x="287" y="300"/>
                  </a:lnTo>
                  <a:lnTo>
                    <a:pt x="287" y="300"/>
                  </a:lnTo>
                  <a:lnTo>
                    <a:pt x="285" y="300"/>
                  </a:lnTo>
                  <a:lnTo>
                    <a:pt x="282" y="300"/>
                  </a:lnTo>
                  <a:lnTo>
                    <a:pt x="282" y="300"/>
                  </a:lnTo>
                  <a:lnTo>
                    <a:pt x="282" y="300"/>
                  </a:lnTo>
                  <a:lnTo>
                    <a:pt x="280" y="302"/>
                  </a:lnTo>
                  <a:lnTo>
                    <a:pt x="276" y="302"/>
                  </a:lnTo>
                  <a:lnTo>
                    <a:pt x="274" y="300"/>
                  </a:lnTo>
                  <a:lnTo>
                    <a:pt x="272" y="298"/>
                  </a:lnTo>
                  <a:lnTo>
                    <a:pt x="268" y="294"/>
                  </a:lnTo>
                  <a:lnTo>
                    <a:pt x="266" y="294"/>
                  </a:lnTo>
                  <a:lnTo>
                    <a:pt x="266" y="292"/>
                  </a:lnTo>
                  <a:lnTo>
                    <a:pt x="266" y="292"/>
                  </a:lnTo>
                  <a:lnTo>
                    <a:pt x="266" y="290"/>
                  </a:lnTo>
                  <a:lnTo>
                    <a:pt x="268" y="290"/>
                  </a:lnTo>
                  <a:lnTo>
                    <a:pt x="268" y="288"/>
                  </a:lnTo>
                  <a:lnTo>
                    <a:pt x="268" y="286"/>
                  </a:lnTo>
                  <a:lnTo>
                    <a:pt x="268" y="286"/>
                  </a:lnTo>
                  <a:lnTo>
                    <a:pt x="266" y="286"/>
                  </a:lnTo>
                  <a:lnTo>
                    <a:pt x="266" y="286"/>
                  </a:lnTo>
                  <a:lnTo>
                    <a:pt x="262" y="286"/>
                  </a:lnTo>
                  <a:lnTo>
                    <a:pt x="260" y="288"/>
                  </a:lnTo>
                  <a:lnTo>
                    <a:pt x="257" y="288"/>
                  </a:lnTo>
                  <a:lnTo>
                    <a:pt x="257" y="290"/>
                  </a:lnTo>
                  <a:lnTo>
                    <a:pt x="257" y="290"/>
                  </a:lnTo>
                  <a:lnTo>
                    <a:pt x="255" y="294"/>
                  </a:lnTo>
                  <a:lnTo>
                    <a:pt x="255" y="294"/>
                  </a:lnTo>
                  <a:lnTo>
                    <a:pt x="255" y="296"/>
                  </a:lnTo>
                  <a:lnTo>
                    <a:pt x="253" y="296"/>
                  </a:lnTo>
                  <a:lnTo>
                    <a:pt x="251" y="296"/>
                  </a:lnTo>
                  <a:lnTo>
                    <a:pt x="251" y="296"/>
                  </a:lnTo>
                  <a:lnTo>
                    <a:pt x="249" y="296"/>
                  </a:lnTo>
                  <a:lnTo>
                    <a:pt x="249" y="294"/>
                  </a:lnTo>
                  <a:lnTo>
                    <a:pt x="249" y="292"/>
                  </a:lnTo>
                  <a:lnTo>
                    <a:pt x="247" y="292"/>
                  </a:lnTo>
                  <a:lnTo>
                    <a:pt x="247" y="290"/>
                  </a:lnTo>
                  <a:lnTo>
                    <a:pt x="245" y="290"/>
                  </a:lnTo>
                  <a:lnTo>
                    <a:pt x="241" y="290"/>
                  </a:lnTo>
                  <a:lnTo>
                    <a:pt x="239" y="290"/>
                  </a:lnTo>
                  <a:lnTo>
                    <a:pt x="237" y="290"/>
                  </a:lnTo>
                  <a:lnTo>
                    <a:pt x="230" y="288"/>
                  </a:lnTo>
                  <a:lnTo>
                    <a:pt x="228" y="288"/>
                  </a:lnTo>
                  <a:lnTo>
                    <a:pt x="226" y="288"/>
                  </a:lnTo>
                  <a:lnTo>
                    <a:pt x="222" y="288"/>
                  </a:lnTo>
                  <a:lnTo>
                    <a:pt x="222" y="288"/>
                  </a:lnTo>
                  <a:lnTo>
                    <a:pt x="220" y="288"/>
                  </a:lnTo>
                  <a:lnTo>
                    <a:pt x="220" y="286"/>
                  </a:lnTo>
                  <a:lnTo>
                    <a:pt x="218" y="286"/>
                  </a:lnTo>
                  <a:lnTo>
                    <a:pt x="218" y="284"/>
                  </a:lnTo>
                  <a:lnTo>
                    <a:pt x="218" y="284"/>
                  </a:lnTo>
                  <a:lnTo>
                    <a:pt x="220" y="282"/>
                  </a:lnTo>
                  <a:lnTo>
                    <a:pt x="220" y="282"/>
                  </a:lnTo>
                  <a:lnTo>
                    <a:pt x="218" y="279"/>
                  </a:lnTo>
                  <a:lnTo>
                    <a:pt x="218" y="279"/>
                  </a:lnTo>
                  <a:lnTo>
                    <a:pt x="218" y="279"/>
                  </a:lnTo>
                  <a:lnTo>
                    <a:pt x="216" y="282"/>
                  </a:lnTo>
                  <a:lnTo>
                    <a:pt x="214" y="282"/>
                  </a:lnTo>
                  <a:lnTo>
                    <a:pt x="214" y="284"/>
                  </a:lnTo>
                  <a:lnTo>
                    <a:pt x="211" y="284"/>
                  </a:lnTo>
                  <a:lnTo>
                    <a:pt x="211" y="286"/>
                  </a:lnTo>
                  <a:lnTo>
                    <a:pt x="211" y="288"/>
                  </a:lnTo>
                  <a:lnTo>
                    <a:pt x="211" y="290"/>
                  </a:lnTo>
                  <a:lnTo>
                    <a:pt x="211" y="292"/>
                  </a:lnTo>
                  <a:lnTo>
                    <a:pt x="211" y="294"/>
                  </a:lnTo>
                  <a:lnTo>
                    <a:pt x="211" y="298"/>
                  </a:lnTo>
                  <a:lnTo>
                    <a:pt x="211" y="298"/>
                  </a:lnTo>
                  <a:lnTo>
                    <a:pt x="211" y="302"/>
                  </a:lnTo>
                  <a:lnTo>
                    <a:pt x="211" y="302"/>
                  </a:lnTo>
                  <a:lnTo>
                    <a:pt x="211" y="305"/>
                  </a:lnTo>
                  <a:lnTo>
                    <a:pt x="207" y="309"/>
                  </a:lnTo>
                  <a:lnTo>
                    <a:pt x="199" y="313"/>
                  </a:lnTo>
                  <a:lnTo>
                    <a:pt x="199" y="315"/>
                  </a:lnTo>
                  <a:lnTo>
                    <a:pt x="197" y="317"/>
                  </a:lnTo>
                  <a:lnTo>
                    <a:pt x="199" y="317"/>
                  </a:lnTo>
                  <a:lnTo>
                    <a:pt x="199" y="319"/>
                  </a:lnTo>
                  <a:lnTo>
                    <a:pt x="199" y="319"/>
                  </a:lnTo>
                  <a:lnTo>
                    <a:pt x="199" y="319"/>
                  </a:lnTo>
                  <a:lnTo>
                    <a:pt x="199" y="319"/>
                  </a:lnTo>
                  <a:lnTo>
                    <a:pt x="199" y="321"/>
                  </a:lnTo>
                  <a:lnTo>
                    <a:pt x="199" y="321"/>
                  </a:lnTo>
                  <a:lnTo>
                    <a:pt x="199" y="323"/>
                  </a:lnTo>
                  <a:lnTo>
                    <a:pt x="197" y="323"/>
                  </a:lnTo>
                  <a:lnTo>
                    <a:pt x="188" y="327"/>
                  </a:lnTo>
                  <a:lnTo>
                    <a:pt x="184" y="330"/>
                  </a:lnTo>
                  <a:lnTo>
                    <a:pt x="180" y="332"/>
                  </a:lnTo>
                  <a:lnTo>
                    <a:pt x="178" y="332"/>
                  </a:lnTo>
                  <a:lnTo>
                    <a:pt x="176" y="332"/>
                  </a:lnTo>
                  <a:lnTo>
                    <a:pt x="176" y="332"/>
                  </a:lnTo>
                  <a:lnTo>
                    <a:pt x="176" y="330"/>
                  </a:lnTo>
                  <a:lnTo>
                    <a:pt x="174" y="330"/>
                  </a:lnTo>
                  <a:lnTo>
                    <a:pt x="174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2" y="334"/>
                  </a:lnTo>
                  <a:lnTo>
                    <a:pt x="172" y="334"/>
                  </a:lnTo>
                  <a:lnTo>
                    <a:pt x="172" y="336"/>
                  </a:lnTo>
                  <a:lnTo>
                    <a:pt x="170" y="338"/>
                  </a:lnTo>
                  <a:lnTo>
                    <a:pt x="170" y="340"/>
                  </a:lnTo>
                  <a:lnTo>
                    <a:pt x="170" y="340"/>
                  </a:lnTo>
                  <a:lnTo>
                    <a:pt x="170" y="342"/>
                  </a:lnTo>
                  <a:lnTo>
                    <a:pt x="170" y="342"/>
                  </a:lnTo>
                  <a:lnTo>
                    <a:pt x="168" y="342"/>
                  </a:lnTo>
                  <a:lnTo>
                    <a:pt x="168" y="342"/>
                  </a:lnTo>
                  <a:lnTo>
                    <a:pt x="166" y="340"/>
                  </a:lnTo>
                  <a:lnTo>
                    <a:pt x="163" y="340"/>
                  </a:lnTo>
                  <a:lnTo>
                    <a:pt x="163" y="340"/>
                  </a:lnTo>
                  <a:lnTo>
                    <a:pt x="159" y="340"/>
                  </a:lnTo>
                  <a:lnTo>
                    <a:pt x="157" y="338"/>
                  </a:lnTo>
                  <a:lnTo>
                    <a:pt x="157" y="336"/>
                  </a:lnTo>
                  <a:lnTo>
                    <a:pt x="157" y="334"/>
                  </a:lnTo>
                  <a:lnTo>
                    <a:pt x="157" y="334"/>
                  </a:lnTo>
                  <a:lnTo>
                    <a:pt x="151" y="330"/>
                  </a:lnTo>
                  <a:lnTo>
                    <a:pt x="149" y="330"/>
                  </a:lnTo>
                  <a:lnTo>
                    <a:pt x="149" y="327"/>
                  </a:lnTo>
                  <a:lnTo>
                    <a:pt x="149" y="325"/>
                  </a:lnTo>
                  <a:lnTo>
                    <a:pt x="147" y="321"/>
                  </a:lnTo>
                  <a:lnTo>
                    <a:pt x="147" y="321"/>
                  </a:lnTo>
                  <a:lnTo>
                    <a:pt x="149" y="317"/>
                  </a:lnTo>
                  <a:lnTo>
                    <a:pt x="151" y="315"/>
                  </a:lnTo>
                  <a:lnTo>
                    <a:pt x="151" y="315"/>
                  </a:lnTo>
                  <a:lnTo>
                    <a:pt x="151" y="315"/>
                  </a:lnTo>
                  <a:lnTo>
                    <a:pt x="153" y="315"/>
                  </a:lnTo>
                  <a:lnTo>
                    <a:pt x="153" y="315"/>
                  </a:lnTo>
                  <a:lnTo>
                    <a:pt x="155" y="317"/>
                  </a:lnTo>
                  <a:lnTo>
                    <a:pt x="157" y="317"/>
                  </a:lnTo>
                  <a:lnTo>
                    <a:pt x="157" y="317"/>
                  </a:lnTo>
                  <a:lnTo>
                    <a:pt x="159" y="319"/>
                  </a:lnTo>
                  <a:lnTo>
                    <a:pt x="159" y="319"/>
                  </a:lnTo>
                  <a:lnTo>
                    <a:pt x="161" y="319"/>
                  </a:lnTo>
                  <a:lnTo>
                    <a:pt x="163" y="319"/>
                  </a:lnTo>
                  <a:lnTo>
                    <a:pt x="163" y="319"/>
                  </a:lnTo>
                  <a:lnTo>
                    <a:pt x="166" y="317"/>
                  </a:lnTo>
                  <a:lnTo>
                    <a:pt x="168" y="317"/>
                  </a:lnTo>
                  <a:lnTo>
                    <a:pt x="168" y="317"/>
                  </a:lnTo>
                  <a:lnTo>
                    <a:pt x="170" y="319"/>
                  </a:lnTo>
                  <a:lnTo>
                    <a:pt x="172" y="319"/>
                  </a:lnTo>
                  <a:lnTo>
                    <a:pt x="172" y="319"/>
                  </a:lnTo>
                  <a:lnTo>
                    <a:pt x="172" y="319"/>
                  </a:lnTo>
                  <a:lnTo>
                    <a:pt x="174" y="319"/>
                  </a:lnTo>
                  <a:lnTo>
                    <a:pt x="174" y="317"/>
                  </a:lnTo>
                  <a:lnTo>
                    <a:pt x="174" y="315"/>
                  </a:lnTo>
                  <a:lnTo>
                    <a:pt x="176" y="313"/>
                  </a:lnTo>
                  <a:lnTo>
                    <a:pt x="178" y="311"/>
                  </a:lnTo>
                  <a:lnTo>
                    <a:pt x="180" y="309"/>
                  </a:lnTo>
                  <a:lnTo>
                    <a:pt x="180" y="307"/>
                  </a:lnTo>
                  <a:lnTo>
                    <a:pt x="180" y="307"/>
                  </a:lnTo>
                  <a:lnTo>
                    <a:pt x="176" y="305"/>
                  </a:lnTo>
                  <a:lnTo>
                    <a:pt x="174" y="302"/>
                  </a:lnTo>
                  <a:lnTo>
                    <a:pt x="174" y="300"/>
                  </a:lnTo>
                  <a:lnTo>
                    <a:pt x="174" y="298"/>
                  </a:lnTo>
                  <a:lnTo>
                    <a:pt x="176" y="296"/>
                  </a:lnTo>
                  <a:lnTo>
                    <a:pt x="178" y="292"/>
                  </a:lnTo>
                  <a:lnTo>
                    <a:pt x="180" y="290"/>
                  </a:lnTo>
                  <a:lnTo>
                    <a:pt x="180" y="288"/>
                  </a:lnTo>
                  <a:lnTo>
                    <a:pt x="180" y="286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76" y="284"/>
                  </a:lnTo>
                  <a:lnTo>
                    <a:pt x="176" y="282"/>
                  </a:lnTo>
                  <a:lnTo>
                    <a:pt x="174" y="282"/>
                  </a:lnTo>
                  <a:lnTo>
                    <a:pt x="174" y="279"/>
                  </a:lnTo>
                  <a:lnTo>
                    <a:pt x="174" y="275"/>
                  </a:lnTo>
                  <a:lnTo>
                    <a:pt x="174" y="273"/>
                  </a:lnTo>
                  <a:lnTo>
                    <a:pt x="172" y="273"/>
                  </a:lnTo>
                  <a:lnTo>
                    <a:pt x="172" y="271"/>
                  </a:lnTo>
                  <a:lnTo>
                    <a:pt x="174" y="267"/>
                  </a:lnTo>
                  <a:lnTo>
                    <a:pt x="174" y="265"/>
                  </a:lnTo>
                  <a:lnTo>
                    <a:pt x="176" y="265"/>
                  </a:lnTo>
                  <a:lnTo>
                    <a:pt x="176" y="265"/>
                  </a:lnTo>
                  <a:lnTo>
                    <a:pt x="178" y="265"/>
                  </a:lnTo>
                  <a:lnTo>
                    <a:pt x="182" y="267"/>
                  </a:lnTo>
                  <a:lnTo>
                    <a:pt x="182" y="267"/>
                  </a:lnTo>
                  <a:lnTo>
                    <a:pt x="184" y="267"/>
                  </a:lnTo>
                  <a:lnTo>
                    <a:pt x="186" y="267"/>
                  </a:lnTo>
                  <a:lnTo>
                    <a:pt x="186" y="265"/>
                  </a:lnTo>
                  <a:lnTo>
                    <a:pt x="186" y="265"/>
                  </a:lnTo>
                  <a:lnTo>
                    <a:pt x="186" y="263"/>
                  </a:lnTo>
                  <a:lnTo>
                    <a:pt x="186" y="263"/>
                  </a:lnTo>
                  <a:lnTo>
                    <a:pt x="186" y="252"/>
                  </a:lnTo>
                  <a:lnTo>
                    <a:pt x="184" y="248"/>
                  </a:lnTo>
                  <a:lnTo>
                    <a:pt x="182" y="246"/>
                  </a:lnTo>
                  <a:lnTo>
                    <a:pt x="180" y="246"/>
                  </a:lnTo>
                  <a:lnTo>
                    <a:pt x="180" y="244"/>
                  </a:lnTo>
                  <a:lnTo>
                    <a:pt x="180" y="244"/>
                  </a:lnTo>
                  <a:lnTo>
                    <a:pt x="180" y="242"/>
                  </a:lnTo>
                  <a:lnTo>
                    <a:pt x="180" y="240"/>
                  </a:lnTo>
                  <a:lnTo>
                    <a:pt x="178" y="236"/>
                  </a:lnTo>
                  <a:lnTo>
                    <a:pt x="176" y="234"/>
                  </a:lnTo>
                  <a:lnTo>
                    <a:pt x="176" y="234"/>
                  </a:lnTo>
                  <a:lnTo>
                    <a:pt x="174" y="234"/>
                  </a:lnTo>
                  <a:lnTo>
                    <a:pt x="172" y="234"/>
                  </a:lnTo>
                  <a:lnTo>
                    <a:pt x="172" y="234"/>
                  </a:lnTo>
                  <a:lnTo>
                    <a:pt x="163" y="238"/>
                  </a:lnTo>
                  <a:lnTo>
                    <a:pt x="159" y="238"/>
                  </a:lnTo>
                  <a:lnTo>
                    <a:pt x="153" y="240"/>
                  </a:lnTo>
                  <a:lnTo>
                    <a:pt x="145" y="242"/>
                  </a:lnTo>
                  <a:lnTo>
                    <a:pt x="140" y="242"/>
                  </a:lnTo>
                  <a:lnTo>
                    <a:pt x="138" y="242"/>
                  </a:lnTo>
                  <a:lnTo>
                    <a:pt x="132" y="240"/>
                  </a:lnTo>
                  <a:lnTo>
                    <a:pt x="130" y="240"/>
                  </a:lnTo>
                  <a:lnTo>
                    <a:pt x="126" y="240"/>
                  </a:lnTo>
                  <a:lnTo>
                    <a:pt x="124" y="240"/>
                  </a:lnTo>
                  <a:lnTo>
                    <a:pt x="122" y="240"/>
                  </a:lnTo>
                  <a:lnTo>
                    <a:pt x="120" y="240"/>
                  </a:lnTo>
                  <a:lnTo>
                    <a:pt x="117" y="238"/>
                  </a:lnTo>
                  <a:lnTo>
                    <a:pt x="117" y="238"/>
                  </a:lnTo>
                  <a:lnTo>
                    <a:pt x="115" y="236"/>
                  </a:lnTo>
                  <a:lnTo>
                    <a:pt x="115" y="236"/>
                  </a:lnTo>
                  <a:lnTo>
                    <a:pt x="115" y="234"/>
                  </a:lnTo>
                  <a:lnTo>
                    <a:pt x="117" y="231"/>
                  </a:lnTo>
                  <a:lnTo>
                    <a:pt x="120" y="229"/>
                  </a:lnTo>
                  <a:lnTo>
                    <a:pt x="120" y="229"/>
                  </a:lnTo>
                  <a:lnTo>
                    <a:pt x="120" y="227"/>
                  </a:lnTo>
                  <a:lnTo>
                    <a:pt x="120" y="227"/>
                  </a:lnTo>
                  <a:lnTo>
                    <a:pt x="120" y="225"/>
                  </a:lnTo>
                  <a:lnTo>
                    <a:pt x="117" y="223"/>
                  </a:lnTo>
                  <a:lnTo>
                    <a:pt x="117" y="221"/>
                  </a:lnTo>
                  <a:lnTo>
                    <a:pt x="117" y="221"/>
                  </a:lnTo>
                  <a:lnTo>
                    <a:pt x="117" y="221"/>
                  </a:lnTo>
                  <a:lnTo>
                    <a:pt x="117" y="219"/>
                  </a:lnTo>
                  <a:lnTo>
                    <a:pt x="120" y="221"/>
                  </a:lnTo>
                  <a:lnTo>
                    <a:pt x="120" y="221"/>
                  </a:lnTo>
                  <a:lnTo>
                    <a:pt x="122" y="223"/>
                  </a:lnTo>
                  <a:lnTo>
                    <a:pt x="124" y="225"/>
                  </a:lnTo>
                  <a:lnTo>
                    <a:pt x="126" y="225"/>
                  </a:lnTo>
                  <a:lnTo>
                    <a:pt x="126" y="225"/>
                  </a:lnTo>
                  <a:lnTo>
                    <a:pt x="128" y="225"/>
                  </a:lnTo>
                  <a:lnTo>
                    <a:pt x="130" y="225"/>
                  </a:lnTo>
                  <a:lnTo>
                    <a:pt x="132" y="225"/>
                  </a:lnTo>
                  <a:lnTo>
                    <a:pt x="134" y="225"/>
                  </a:lnTo>
                  <a:lnTo>
                    <a:pt x="136" y="225"/>
                  </a:lnTo>
                  <a:lnTo>
                    <a:pt x="136" y="223"/>
                  </a:lnTo>
                  <a:lnTo>
                    <a:pt x="138" y="223"/>
                  </a:lnTo>
                  <a:lnTo>
                    <a:pt x="138" y="221"/>
                  </a:lnTo>
                  <a:lnTo>
                    <a:pt x="138" y="221"/>
                  </a:lnTo>
                  <a:lnTo>
                    <a:pt x="140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38" y="219"/>
                  </a:lnTo>
                  <a:lnTo>
                    <a:pt x="134" y="221"/>
                  </a:lnTo>
                  <a:lnTo>
                    <a:pt x="130" y="221"/>
                  </a:lnTo>
                  <a:lnTo>
                    <a:pt x="128" y="221"/>
                  </a:lnTo>
                  <a:lnTo>
                    <a:pt x="126" y="221"/>
                  </a:lnTo>
                  <a:lnTo>
                    <a:pt x="124" y="219"/>
                  </a:lnTo>
                  <a:lnTo>
                    <a:pt x="124" y="219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24" y="215"/>
                  </a:lnTo>
                  <a:lnTo>
                    <a:pt x="124" y="215"/>
                  </a:lnTo>
                  <a:lnTo>
                    <a:pt x="124" y="215"/>
                  </a:lnTo>
                  <a:lnTo>
                    <a:pt x="126" y="215"/>
                  </a:lnTo>
                  <a:lnTo>
                    <a:pt x="128" y="217"/>
                  </a:lnTo>
                  <a:lnTo>
                    <a:pt x="128" y="217"/>
                  </a:lnTo>
                  <a:lnTo>
                    <a:pt x="130" y="217"/>
                  </a:lnTo>
                  <a:lnTo>
                    <a:pt x="130" y="217"/>
                  </a:lnTo>
                  <a:lnTo>
                    <a:pt x="130" y="215"/>
                  </a:lnTo>
                  <a:lnTo>
                    <a:pt x="130" y="215"/>
                  </a:lnTo>
                  <a:lnTo>
                    <a:pt x="130" y="213"/>
                  </a:lnTo>
                  <a:lnTo>
                    <a:pt x="128" y="211"/>
                  </a:lnTo>
                  <a:lnTo>
                    <a:pt x="128" y="211"/>
                  </a:lnTo>
                  <a:lnTo>
                    <a:pt x="128" y="211"/>
                  </a:lnTo>
                  <a:lnTo>
                    <a:pt x="128" y="208"/>
                  </a:lnTo>
                  <a:lnTo>
                    <a:pt x="130" y="204"/>
                  </a:lnTo>
                  <a:lnTo>
                    <a:pt x="130" y="204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26" y="202"/>
                  </a:lnTo>
                  <a:lnTo>
                    <a:pt x="122" y="204"/>
                  </a:lnTo>
                  <a:lnTo>
                    <a:pt x="120" y="204"/>
                  </a:lnTo>
                  <a:lnTo>
                    <a:pt x="113" y="202"/>
                  </a:lnTo>
                  <a:lnTo>
                    <a:pt x="113" y="204"/>
                  </a:lnTo>
                  <a:lnTo>
                    <a:pt x="111" y="204"/>
                  </a:lnTo>
                  <a:lnTo>
                    <a:pt x="111" y="204"/>
                  </a:lnTo>
                  <a:lnTo>
                    <a:pt x="111" y="204"/>
                  </a:lnTo>
                  <a:lnTo>
                    <a:pt x="111" y="206"/>
                  </a:lnTo>
                  <a:lnTo>
                    <a:pt x="111" y="206"/>
                  </a:lnTo>
                  <a:lnTo>
                    <a:pt x="111" y="206"/>
                  </a:lnTo>
                  <a:lnTo>
                    <a:pt x="109" y="208"/>
                  </a:lnTo>
                  <a:lnTo>
                    <a:pt x="109" y="208"/>
                  </a:lnTo>
                  <a:lnTo>
                    <a:pt x="109" y="211"/>
                  </a:lnTo>
                  <a:lnTo>
                    <a:pt x="107" y="211"/>
                  </a:lnTo>
                  <a:lnTo>
                    <a:pt x="107" y="211"/>
                  </a:lnTo>
                  <a:lnTo>
                    <a:pt x="109" y="215"/>
                  </a:lnTo>
                  <a:lnTo>
                    <a:pt x="109" y="217"/>
                  </a:lnTo>
                  <a:lnTo>
                    <a:pt x="109" y="219"/>
                  </a:lnTo>
                  <a:lnTo>
                    <a:pt x="107" y="219"/>
                  </a:lnTo>
                  <a:lnTo>
                    <a:pt x="107" y="221"/>
                  </a:lnTo>
                  <a:lnTo>
                    <a:pt x="107" y="221"/>
                  </a:lnTo>
                  <a:lnTo>
                    <a:pt x="107" y="221"/>
                  </a:lnTo>
                  <a:lnTo>
                    <a:pt x="105" y="221"/>
                  </a:lnTo>
                  <a:lnTo>
                    <a:pt x="103" y="219"/>
                  </a:lnTo>
                  <a:lnTo>
                    <a:pt x="103" y="219"/>
                  </a:lnTo>
                  <a:lnTo>
                    <a:pt x="103" y="219"/>
                  </a:lnTo>
                  <a:lnTo>
                    <a:pt x="101" y="223"/>
                  </a:lnTo>
                  <a:lnTo>
                    <a:pt x="99" y="223"/>
                  </a:lnTo>
                  <a:lnTo>
                    <a:pt x="99" y="223"/>
                  </a:lnTo>
                  <a:lnTo>
                    <a:pt x="97" y="223"/>
                  </a:lnTo>
                  <a:lnTo>
                    <a:pt x="94" y="223"/>
                  </a:lnTo>
                  <a:lnTo>
                    <a:pt x="94" y="223"/>
                  </a:lnTo>
                  <a:lnTo>
                    <a:pt x="90" y="221"/>
                  </a:lnTo>
                  <a:lnTo>
                    <a:pt x="90" y="221"/>
                  </a:lnTo>
                  <a:lnTo>
                    <a:pt x="88" y="221"/>
                  </a:lnTo>
                  <a:lnTo>
                    <a:pt x="88" y="219"/>
                  </a:lnTo>
                  <a:lnTo>
                    <a:pt x="88" y="219"/>
                  </a:lnTo>
                  <a:lnTo>
                    <a:pt x="86" y="217"/>
                  </a:lnTo>
                  <a:lnTo>
                    <a:pt x="84" y="217"/>
                  </a:lnTo>
                  <a:lnTo>
                    <a:pt x="82" y="215"/>
                  </a:lnTo>
                  <a:lnTo>
                    <a:pt x="80" y="215"/>
                  </a:lnTo>
                  <a:lnTo>
                    <a:pt x="80" y="217"/>
                  </a:lnTo>
                  <a:lnTo>
                    <a:pt x="80" y="217"/>
                  </a:lnTo>
                  <a:lnTo>
                    <a:pt x="82" y="223"/>
                  </a:lnTo>
                  <a:lnTo>
                    <a:pt x="82" y="223"/>
                  </a:lnTo>
                  <a:lnTo>
                    <a:pt x="82" y="225"/>
                  </a:lnTo>
                  <a:lnTo>
                    <a:pt x="82" y="227"/>
                  </a:lnTo>
                  <a:lnTo>
                    <a:pt x="82" y="229"/>
                  </a:lnTo>
                  <a:lnTo>
                    <a:pt x="82" y="231"/>
                  </a:lnTo>
                  <a:lnTo>
                    <a:pt x="82" y="231"/>
                  </a:lnTo>
                  <a:lnTo>
                    <a:pt x="84" y="231"/>
                  </a:lnTo>
                  <a:lnTo>
                    <a:pt x="86" y="231"/>
                  </a:lnTo>
                  <a:lnTo>
                    <a:pt x="88" y="231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92" y="231"/>
                  </a:lnTo>
                  <a:lnTo>
                    <a:pt x="92" y="231"/>
                  </a:lnTo>
                  <a:lnTo>
                    <a:pt x="94" y="231"/>
                  </a:lnTo>
                  <a:lnTo>
                    <a:pt x="94" y="231"/>
                  </a:lnTo>
                  <a:lnTo>
                    <a:pt x="97" y="231"/>
                  </a:lnTo>
                  <a:lnTo>
                    <a:pt x="97" y="234"/>
                  </a:lnTo>
                  <a:lnTo>
                    <a:pt x="97" y="234"/>
                  </a:lnTo>
                  <a:lnTo>
                    <a:pt x="94" y="236"/>
                  </a:lnTo>
                  <a:lnTo>
                    <a:pt x="94" y="238"/>
                  </a:lnTo>
                  <a:lnTo>
                    <a:pt x="94" y="240"/>
                  </a:lnTo>
                  <a:lnTo>
                    <a:pt x="94" y="240"/>
                  </a:lnTo>
                  <a:lnTo>
                    <a:pt x="94" y="242"/>
                  </a:lnTo>
                  <a:lnTo>
                    <a:pt x="94" y="244"/>
                  </a:lnTo>
                  <a:lnTo>
                    <a:pt x="92" y="244"/>
                  </a:lnTo>
                  <a:lnTo>
                    <a:pt x="92" y="246"/>
                  </a:lnTo>
                  <a:lnTo>
                    <a:pt x="90" y="246"/>
                  </a:lnTo>
                  <a:lnTo>
                    <a:pt x="86" y="246"/>
                  </a:lnTo>
                  <a:lnTo>
                    <a:pt x="86" y="246"/>
                  </a:lnTo>
                  <a:lnTo>
                    <a:pt x="84" y="244"/>
                  </a:lnTo>
                  <a:lnTo>
                    <a:pt x="84" y="244"/>
                  </a:lnTo>
                  <a:lnTo>
                    <a:pt x="82" y="242"/>
                  </a:lnTo>
                  <a:lnTo>
                    <a:pt x="82" y="240"/>
                  </a:lnTo>
                  <a:lnTo>
                    <a:pt x="80" y="240"/>
                  </a:lnTo>
                  <a:lnTo>
                    <a:pt x="80" y="238"/>
                  </a:lnTo>
                  <a:lnTo>
                    <a:pt x="78" y="238"/>
                  </a:lnTo>
                  <a:lnTo>
                    <a:pt x="78" y="236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6" y="234"/>
                  </a:lnTo>
                  <a:lnTo>
                    <a:pt x="76" y="234"/>
                  </a:lnTo>
                  <a:lnTo>
                    <a:pt x="76" y="234"/>
                  </a:lnTo>
                  <a:lnTo>
                    <a:pt x="76" y="238"/>
                  </a:lnTo>
                  <a:lnTo>
                    <a:pt x="76" y="242"/>
                  </a:lnTo>
                  <a:lnTo>
                    <a:pt x="76" y="242"/>
                  </a:lnTo>
                  <a:lnTo>
                    <a:pt x="76" y="244"/>
                  </a:lnTo>
                  <a:lnTo>
                    <a:pt x="76" y="246"/>
                  </a:lnTo>
                  <a:lnTo>
                    <a:pt x="74" y="254"/>
                  </a:lnTo>
                  <a:lnTo>
                    <a:pt x="69" y="259"/>
                  </a:lnTo>
                  <a:lnTo>
                    <a:pt x="69" y="261"/>
                  </a:lnTo>
                  <a:lnTo>
                    <a:pt x="69" y="261"/>
                  </a:lnTo>
                  <a:lnTo>
                    <a:pt x="69" y="263"/>
                  </a:lnTo>
                  <a:lnTo>
                    <a:pt x="69" y="263"/>
                  </a:lnTo>
                  <a:lnTo>
                    <a:pt x="69" y="265"/>
                  </a:lnTo>
                  <a:lnTo>
                    <a:pt x="80" y="267"/>
                  </a:lnTo>
                  <a:lnTo>
                    <a:pt x="82" y="267"/>
                  </a:lnTo>
                  <a:lnTo>
                    <a:pt x="82" y="269"/>
                  </a:lnTo>
                  <a:lnTo>
                    <a:pt x="82" y="271"/>
                  </a:lnTo>
                  <a:lnTo>
                    <a:pt x="82" y="273"/>
                  </a:lnTo>
                  <a:lnTo>
                    <a:pt x="80" y="275"/>
                  </a:lnTo>
                  <a:lnTo>
                    <a:pt x="76" y="279"/>
                  </a:lnTo>
                  <a:lnTo>
                    <a:pt x="74" y="282"/>
                  </a:lnTo>
                  <a:lnTo>
                    <a:pt x="74" y="282"/>
                  </a:lnTo>
                  <a:lnTo>
                    <a:pt x="74" y="284"/>
                  </a:lnTo>
                  <a:lnTo>
                    <a:pt x="74" y="286"/>
                  </a:lnTo>
                  <a:lnTo>
                    <a:pt x="74" y="288"/>
                  </a:lnTo>
                  <a:lnTo>
                    <a:pt x="72" y="288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4" y="290"/>
                  </a:lnTo>
                  <a:lnTo>
                    <a:pt x="74" y="290"/>
                  </a:lnTo>
                  <a:lnTo>
                    <a:pt x="78" y="290"/>
                  </a:lnTo>
                  <a:lnTo>
                    <a:pt x="80" y="290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6" y="294"/>
                  </a:lnTo>
                  <a:lnTo>
                    <a:pt x="86" y="294"/>
                  </a:lnTo>
                  <a:lnTo>
                    <a:pt x="86" y="296"/>
                  </a:lnTo>
                  <a:lnTo>
                    <a:pt x="86" y="302"/>
                  </a:lnTo>
                  <a:lnTo>
                    <a:pt x="88" y="305"/>
                  </a:lnTo>
                  <a:lnTo>
                    <a:pt x="88" y="307"/>
                  </a:lnTo>
                  <a:lnTo>
                    <a:pt x="88" y="309"/>
                  </a:lnTo>
                  <a:lnTo>
                    <a:pt x="90" y="309"/>
                  </a:lnTo>
                  <a:lnTo>
                    <a:pt x="90" y="311"/>
                  </a:lnTo>
                  <a:lnTo>
                    <a:pt x="92" y="313"/>
                  </a:lnTo>
                  <a:lnTo>
                    <a:pt x="94" y="313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4" y="317"/>
                  </a:lnTo>
                  <a:lnTo>
                    <a:pt x="94" y="317"/>
                  </a:lnTo>
                  <a:lnTo>
                    <a:pt x="92" y="319"/>
                  </a:lnTo>
                  <a:lnTo>
                    <a:pt x="88" y="332"/>
                  </a:lnTo>
                  <a:lnTo>
                    <a:pt x="88" y="336"/>
                  </a:lnTo>
                  <a:lnTo>
                    <a:pt x="88" y="338"/>
                  </a:lnTo>
                  <a:lnTo>
                    <a:pt x="88" y="340"/>
                  </a:lnTo>
                  <a:lnTo>
                    <a:pt x="88" y="342"/>
                  </a:lnTo>
                  <a:lnTo>
                    <a:pt x="90" y="344"/>
                  </a:lnTo>
                  <a:lnTo>
                    <a:pt x="92" y="346"/>
                  </a:lnTo>
                  <a:lnTo>
                    <a:pt x="92" y="350"/>
                  </a:lnTo>
                  <a:lnTo>
                    <a:pt x="92" y="353"/>
                  </a:lnTo>
                  <a:lnTo>
                    <a:pt x="92" y="355"/>
                  </a:lnTo>
                  <a:lnTo>
                    <a:pt x="92" y="357"/>
                  </a:lnTo>
                  <a:lnTo>
                    <a:pt x="90" y="359"/>
                  </a:lnTo>
                  <a:lnTo>
                    <a:pt x="90" y="359"/>
                  </a:lnTo>
                  <a:lnTo>
                    <a:pt x="88" y="361"/>
                  </a:lnTo>
                  <a:lnTo>
                    <a:pt x="88" y="361"/>
                  </a:lnTo>
                  <a:lnTo>
                    <a:pt x="88" y="363"/>
                  </a:lnTo>
                  <a:lnTo>
                    <a:pt x="86" y="367"/>
                  </a:lnTo>
                  <a:lnTo>
                    <a:pt x="86" y="369"/>
                  </a:lnTo>
                  <a:lnTo>
                    <a:pt x="84" y="371"/>
                  </a:lnTo>
                  <a:lnTo>
                    <a:pt x="84" y="371"/>
                  </a:lnTo>
                  <a:lnTo>
                    <a:pt x="80" y="376"/>
                  </a:lnTo>
                  <a:lnTo>
                    <a:pt x="80" y="376"/>
                  </a:lnTo>
                  <a:lnTo>
                    <a:pt x="78" y="376"/>
                  </a:lnTo>
                  <a:lnTo>
                    <a:pt x="76" y="376"/>
                  </a:lnTo>
                  <a:lnTo>
                    <a:pt x="69" y="380"/>
                  </a:lnTo>
                  <a:lnTo>
                    <a:pt x="67" y="380"/>
                  </a:lnTo>
                  <a:lnTo>
                    <a:pt x="63" y="382"/>
                  </a:lnTo>
                  <a:lnTo>
                    <a:pt x="61" y="384"/>
                  </a:lnTo>
                  <a:lnTo>
                    <a:pt x="55" y="390"/>
                  </a:lnTo>
                  <a:lnTo>
                    <a:pt x="53" y="390"/>
                  </a:lnTo>
                  <a:lnTo>
                    <a:pt x="51" y="398"/>
                  </a:lnTo>
                  <a:lnTo>
                    <a:pt x="51" y="398"/>
                  </a:lnTo>
                  <a:lnTo>
                    <a:pt x="51" y="401"/>
                  </a:lnTo>
                  <a:lnTo>
                    <a:pt x="51" y="401"/>
                  </a:lnTo>
                  <a:lnTo>
                    <a:pt x="51" y="403"/>
                  </a:lnTo>
                  <a:lnTo>
                    <a:pt x="53" y="403"/>
                  </a:lnTo>
                  <a:lnTo>
                    <a:pt x="53" y="403"/>
                  </a:lnTo>
                  <a:lnTo>
                    <a:pt x="57" y="403"/>
                  </a:lnTo>
                  <a:lnTo>
                    <a:pt x="59" y="405"/>
                  </a:lnTo>
                  <a:lnTo>
                    <a:pt x="61" y="405"/>
                  </a:lnTo>
                  <a:lnTo>
                    <a:pt x="63" y="405"/>
                  </a:lnTo>
                  <a:lnTo>
                    <a:pt x="63" y="405"/>
                  </a:lnTo>
                  <a:lnTo>
                    <a:pt x="65" y="405"/>
                  </a:lnTo>
                  <a:lnTo>
                    <a:pt x="65" y="407"/>
                  </a:lnTo>
                  <a:lnTo>
                    <a:pt x="67" y="407"/>
                  </a:lnTo>
                  <a:lnTo>
                    <a:pt x="67" y="409"/>
                  </a:lnTo>
                  <a:lnTo>
                    <a:pt x="69" y="409"/>
                  </a:lnTo>
                  <a:lnTo>
                    <a:pt x="69" y="411"/>
                  </a:lnTo>
                  <a:lnTo>
                    <a:pt x="69" y="411"/>
                  </a:lnTo>
                  <a:lnTo>
                    <a:pt x="65" y="413"/>
                  </a:lnTo>
                  <a:lnTo>
                    <a:pt x="59" y="417"/>
                  </a:lnTo>
                  <a:lnTo>
                    <a:pt x="53" y="419"/>
                  </a:lnTo>
                  <a:lnTo>
                    <a:pt x="44" y="424"/>
                  </a:lnTo>
                  <a:lnTo>
                    <a:pt x="42" y="424"/>
                  </a:lnTo>
                  <a:lnTo>
                    <a:pt x="42" y="424"/>
                  </a:lnTo>
                  <a:lnTo>
                    <a:pt x="40" y="421"/>
                  </a:lnTo>
                  <a:lnTo>
                    <a:pt x="38" y="421"/>
                  </a:lnTo>
                  <a:lnTo>
                    <a:pt x="36" y="421"/>
                  </a:lnTo>
                  <a:lnTo>
                    <a:pt x="36" y="421"/>
                  </a:lnTo>
                  <a:lnTo>
                    <a:pt x="34" y="424"/>
                  </a:lnTo>
                  <a:lnTo>
                    <a:pt x="34" y="424"/>
                  </a:lnTo>
                  <a:lnTo>
                    <a:pt x="32" y="424"/>
                  </a:lnTo>
                  <a:lnTo>
                    <a:pt x="30" y="426"/>
                  </a:lnTo>
                  <a:lnTo>
                    <a:pt x="32" y="432"/>
                  </a:lnTo>
                  <a:lnTo>
                    <a:pt x="34" y="440"/>
                  </a:lnTo>
                  <a:lnTo>
                    <a:pt x="34" y="442"/>
                  </a:lnTo>
                  <a:lnTo>
                    <a:pt x="34" y="444"/>
                  </a:lnTo>
                  <a:lnTo>
                    <a:pt x="34" y="444"/>
                  </a:lnTo>
                  <a:lnTo>
                    <a:pt x="36" y="444"/>
                  </a:lnTo>
                  <a:lnTo>
                    <a:pt x="36" y="444"/>
                  </a:lnTo>
                  <a:lnTo>
                    <a:pt x="36" y="442"/>
                  </a:lnTo>
                  <a:lnTo>
                    <a:pt x="38" y="442"/>
                  </a:lnTo>
                  <a:lnTo>
                    <a:pt x="38" y="442"/>
                  </a:lnTo>
                  <a:lnTo>
                    <a:pt x="40" y="444"/>
                  </a:lnTo>
                  <a:lnTo>
                    <a:pt x="42" y="447"/>
                  </a:lnTo>
                  <a:lnTo>
                    <a:pt x="44" y="449"/>
                  </a:lnTo>
                  <a:lnTo>
                    <a:pt x="44" y="451"/>
                  </a:lnTo>
                  <a:lnTo>
                    <a:pt x="36" y="467"/>
                  </a:lnTo>
                  <a:lnTo>
                    <a:pt x="34" y="469"/>
                  </a:lnTo>
                  <a:lnTo>
                    <a:pt x="34" y="469"/>
                  </a:lnTo>
                  <a:lnTo>
                    <a:pt x="32" y="472"/>
                  </a:lnTo>
                  <a:lnTo>
                    <a:pt x="32" y="472"/>
                  </a:lnTo>
                  <a:lnTo>
                    <a:pt x="30" y="472"/>
                  </a:lnTo>
                  <a:lnTo>
                    <a:pt x="30" y="472"/>
                  </a:lnTo>
                  <a:lnTo>
                    <a:pt x="28" y="472"/>
                  </a:lnTo>
                  <a:lnTo>
                    <a:pt x="26" y="472"/>
                  </a:lnTo>
                  <a:lnTo>
                    <a:pt x="26" y="472"/>
                  </a:lnTo>
                  <a:lnTo>
                    <a:pt x="17" y="478"/>
                  </a:lnTo>
                  <a:lnTo>
                    <a:pt x="13" y="482"/>
                  </a:lnTo>
                  <a:lnTo>
                    <a:pt x="13" y="484"/>
                  </a:lnTo>
                  <a:lnTo>
                    <a:pt x="11" y="484"/>
                  </a:lnTo>
                  <a:lnTo>
                    <a:pt x="11" y="484"/>
                  </a:lnTo>
                  <a:lnTo>
                    <a:pt x="9" y="484"/>
                  </a:lnTo>
                  <a:lnTo>
                    <a:pt x="3" y="482"/>
                  </a:lnTo>
                  <a:lnTo>
                    <a:pt x="3" y="482"/>
                  </a:lnTo>
                  <a:lnTo>
                    <a:pt x="3" y="482"/>
                  </a:lnTo>
                  <a:lnTo>
                    <a:pt x="0" y="482"/>
                  </a:lnTo>
                  <a:lnTo>
                    <a:pt x="0" y="484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488"/>
                  </a:lnTo>
                  <a:lnTo>
                    <a:pt x="5" y="492"/>
                  </a:lnTo>
                  <a:lnTo>
                    <a:pt x="7" y="495"/>
                  </a:lnTo>
                  <a:lnTo>
                    <a:pt x="9" y="495"/>
                  </a:lnTo>
                  <a:lnTo>
                    <a:pt x="9" y="495"/>
                  </a:lnTo>
                  <a:lnTo>
                    <a:pt x="13" y="495"/>
                  </a:lnTo>
                  <a:lnTo>
                    <a:pt x="17" y="495"/>
                  </a:lnTo>
                  <a:lnTo>
                    <a:pt x="19" y="495"/>
                  </a:lnTo>
                  <a:lnTo>
                    <a:pt x="21" y="495"/>
                  </a:lnTo>
                  <a:lnTo>
                    <a:pt x="21" y="497"/>
                  </a:lnTo>
                  <a:lnTo>
                    <a:pt x="21" y="497"/>
                  </a:lnTo>
                  <a:lnTo>
                    <a:pt x="21" y="499"/>
                  </a:lnTo>
                  <a:lnTo>
                    <a:pt x="21" y="499"/>
                  </a:lnTo>
                  <a:lnTo>
                    <a:pt x="21" y="501"/>
                  </a:lnTo>
                  <a:lnTo>
                    <a:pt x="19" y="501"/>
                  </a:lnTo>
                  <a:lnTo>
                    <a:pt x="19" y="503"/>
                  </a:lnTo>
                  <a:lnTo>
                    <a:pt x="17" y="503"/>
                  </a:lnTo>
                  <a:lnTo>
                    <a:pt x="15" y="503"/>
                  </a:lnTo>
                  <a:lnTo>
                    <a:pt x="13" y="505"/>
                  </a:lnTo>
                  <a:lnTo>
                    <a:pt x="11" y="505"/>
                  </a:lnTo>
                  <a:lnTo>
                    <a:pt x="11" y="503"/>
                  </a:lnTo>
                  <a:lnTo>
                    <a:pt x="9" y="503"/>
                  </a:lnTo>
                  <a:lnTo>
                    <a:pt x="9" y="503"/>
                  </a:lnTo>
                  <a:lnTo>
                    <a:pt x="7" y="501"/>
                  </a:lnTo>
                  <a:lnTo>
                    <a:pt x="7" y="501"/>
                  </a:lnTo>
                  <a:lnTo>
                    <a:pt x="5" y="501"/>
                  </a:lnTo>
                  <a:lnTo>
                    <a:pt x="5" y="501"/>
                  </a:lnTo>
                  <a:lnTo>
                    <a:pt x="5" y="501"/>
                  </a:lnTo>
                  <a:lnTo>
                    <a:pt x="5" y="503"/>
                  </a:lnTo>
                  <a:lnTo>
                    <a:pt x="3" y="505"/>
                  </a:lnTo>
                  <a:lnTo>
                    <a:pt x="3" y="507"/>
                  </a:lnTo>
                  <a:lnTo>
                    <a:pt x="3" y="509"/>
                  </a:lnTo>
                  <a:lnTo>
                    <a:pt x="3" y="511"/>
                  </a:lnTo>
                  <a:lnTo>
                    <a:pt x="5" y="513"/>
                  </a:lnTo>
                  <a:lnTo>
                    <a:pt x="3" y="515"/>
                  </a:lnTo>
                  <a:lnTo>
                    <a:pt x="5" y="518"/>
                  </a:lnTo>
                  <a:lnTo>
                    <a:pt x="5" y="518"/>
                  </a:lnTo>
                  <a:lnTo>
                    <a:pt x="7" y="520"/>
                  </a:lnTo>
                  <a:lnTo>
                    <a:pt x="7" y="520"/>
                  </a:lnTo>
                  <a:lnTo>
                    <a:pt x="9" y="522"/>
                  </a:lnTo>
                  <a:lnTo>
                    <a:pt x="9" y="524"/>
                  </a:lnTo>
                  <a:lnTo>
                    <a:pt x="9" y="526"/>
                  </a:lnTo>
                  <a:lnTo>
                    <a:pt x="9" y="528"/>
                  </a:lnTo>
                  <a:lnTo>
                    <a:pt x="9" y="528"/>
                  </a:lnTo>
                  <a:lnTo>
                    <a:pt x="11" y="530"/>
                  </a:lnTo>
                  <a:lnTo>
                    <a:pt x="11" y="532"/>
                  </a:lnTo>
                  <a:lnTo>
                    <a:pt x="11" y="532"/>
                  </a:lnTo>
                  <a:lnTo>
                    <a:pt x="11" y="536"/>
                  </a:lnTo>
                  <a:lnTo>
                    <a:pt x="11" y="545"/>
                  </a:lnTo>
                  <a:lnTo>
                    <a:pt x="13" y="545"/>
                  </a:lnTo>
                  <a:lnTo>
                    <a:pt x="15" y="547"/>
                  </a:lnTo>
                  <a:lnTo>
                    <a:pt x="17" y="547"/>
                  </a:lnTo>
                  <a:lnTo>
                    <a:pt x="19" y="547"/>
                  </a:lnTo>
                  <a:lnTo>
                    <a:pt x="21" y="547"/>
                  </a:lnTo>
                  <a:lnTo>
                    <a:pt x="23" y="547"/>
                  </a:lnTo>
                  <a:lnTo>
                    <a:pt x="26" y="545"/>
                  </a:lnTo>
                  <a:lnTo>
                    <a:pt x="26" y="545"/>
                  </a:lnTo>
                  <a:lnTo>
                    <a:pt x="26" y="545"/>
                  </a:lnTo>
                  <a:lnTo>
                    <a:pt x="26" y="543"/>
                  </a:lnTo>
                  <a:lnTo>
                    <a:pt x="26" y="543"/>
                  </a:lnTo>
                  <a:lnTo>
                    <a:pt x="28" y="543"/>
                  </a:lnTo>
                  <a:lnTo>
                    <a:pt x="28" y="543"/>
                  </a:lnTo>
                  <a:lnTo>
                    <a:pt x="30" y="543"/>
                  </a:lnTo>
                  <a:lnTo>
                    <a:pt x="32" y="540"/>
                  </a:lnTo>
                  <a:lnTo>
                    <a:pt x="32" y="540"/>
                  </a:lnTo>
                  <a:lnTo>
                    <a:pt x="36" y="536"/>
                  </a:lnTo>
                  <a:lnTo>
                    <a:pt x="38" y="536"/>
                  </a:lnTo>
                  <a:lnTo>
                    <a:pt x="40" y="538"/>
                  </a:lnTo>
                  <a:lnTo>
                    <a:pt x="46" y="545"/>
                  </a:lnTo>
                  <a:lnTo>
                    <a:pt x="46" y="549"/>
                  </a:lnTo>
                  <a:lnTo>
                    <a:pt x="46" y="549"/>
                  </a:lnTo>
                  <a:lnTo>
                    <a:pt x="46" y="559"/>
                  </a:lnTo>
                  <a:lnTo>
                    <a:pt x="46" y="561"/>
                  </a:lnTo>
                  <a:lnTo>
                    <a:pt x="46" y="561"/>
                  </a:lnTo>
                  <a:lnTo>
                    <a:pt x="49" y="563"/>
                  </a:lnTo>
                  <a:lnTo>
                    <a:pt x="49" y="566"/>
                  </a:lnTo>
                  <a:lnTo>
                    <a:pt x="49" y="568"/>
                  </a:lnTo>
                  <a:lnTo>
                    <a:pt x="49" y="570"/>
                  </a:lnTo>
                  <a:lnTo>
                    <a:pt x="51" y="570"/>
                  </a:lnTo>
                  <a:lnTo>
                    <a:pt x="51" y="572"/>
                  </a:lnTo>
                  <a:lnTo>
                    <a:pt x="53" y="572"/>
                  </a:lnTo>
                  <a:lnTo>
                    <a:pt x="57" y="576"/>
                  </a:lnTo>
                  <a:lnTo>
                    <a:pt x="59" y="576"/>
                  </a:lnTo>
                  <a:lnTo>
                    <a:pt x="63" y="578"/>
                  </a:lnTo>
                  <a:lnTo>
                    <a:pt x="65" y="578"/>
                  </a:lnTo>
                  <a:lnTo>
                    <a:pt x="65" y="580"/>
                  </a:lnTo>
                  <a:lnTo>
                    <a:pt x="67" y="580"/>
                  </a:lnTo>
                  <a:lnTo>
                    <a:pt x="69" y="582"/>
                  </a:lnTo>
                  <a:lnTo>
                    <a:pt x="72" y="582"/>
                  </a:lnTo>
                  <a:lnTo>
                    <a:pt x="74" y="582"/>
                  </a:lnTo>
                  <a:lnTo>
                    <a:pt x="84" y="580"/>
                  </a:lnTo>
                  <a:lnTo>
                    <a:pt x="84" y="580"/>
                  </a:lnTo>
                  <a:lnTo>
                    <a:pt x="88" y="582"/>
                  </a:lnTo>
                  <a:lnTo>
                    <a:pt x="88" y="582"/>
                  </a:lnTo>
                  <a:lnTo>
                    <a:pt x="90" y="582"/>
                  </a:lnTo>
                  <a:lnTo>
                    <a:pt x="90" y="584"/>
                  </a:lnTo>
                  <a:lnTo>
                    <a:pt x="92" y="584"/>
                  </a:lnTo>
                  <a:lnTo>
                    <a:pt x="94" y="584"/>
                  </a:lnTo>
                  <a:lnTo>
                    <a:pt x="99" y="586"/>
                  </a:lnTo>
                  <a:lnTo>
                    <a:pt x="99" y="586"/>
                  </a:lnTo>
                  <a:lnTo>
                    <a:pt x="103" y="586"/>
                  </a:lnTo>
                  <a:lnTo>
                    <a:pt x="103" y="589"/>
                  </a:lnTo>
                  <a:lnTo>
                    <a:pt x="105" y="591"/>
                  </a:lnTo>
                  <a:lnTo>
                    <a:pt x="109" y="595"/>
                  </a:lnTo>
                  <a:lnTo>
                    <a:pt x="109" y="599"/>
                  </a:lnTo>
                  <a:lnTo>
                    <a:pt x="111" y="599"/>
                  </a:lnTo>
                  <a:lnTo>
                    <a:pt x="111" y="601"/>
                  </a:lnTo>
                  <a:lnTo>
                    <a:pt x="113" y="601"/>
                  </a:lnTo>
                  <a:lnTo>
                    <a:pt x="113" y="601"/>
                  </a:lnTo>
                  <a:lnTo>
                    <a:pt x="120" y="605"/>
                  </a:lnTo>
                  <a:lnTo>
                    <a:pt x="130" y="607"/>
                  </a:lnTo>
                  <a:lnTo>
                    <a:pt x="134" y="605"/>
                  </a:lnTo>
                  <a:lnTo>
                    <a:pt x="134" y="607"/>
                  </a:lnTo>
                  <a:lnTo>
                    <a:pt x="136" y="607"/>
                  </a:lnTo>
                  <a:lnTo>
                    <a:pt x="136" y="607"/>
                  </a:lnTo>
                  <a:lnTo>
                    <a:pt x="147" y="607"/>
                  </a:lnTo>
                  <a:lnTo>
                    <a:pt x="151" y="607"/>
                  </a:lnTo>
                  <a:lnTo>
                    <a:pt x="153" y="607"/>
                  </a:lnTo>
                  <a:lnTo>
                    <a:pt x="155" y="607"/>
                  </a:lnTo>
                  <a:lnTo>
                    <a:pt x="159" y="607"/>
                  </a:lnTo>
                  <a:lnTo>
                    <a:pt x="159" y="605"/>
                  </a:lnTo>
                  <a:lnTo>
                    <a:pt x="161" y="605"/>
                  </a:lnTo>
                  <a:lnTo>
                    <a:pt x="166" y="607"/>
                  </a:lnTo>
                  <a:lnTo>
                    <a:pt x="170" y="607"/>
                  </a:lnTo>
                  <a:lnTo>
                    <a:pt x="180" y="607"/>
                  </a:lnTo>
                  <a:lnTo>
                    <a:pt x="186" y="605"/>
                  </a:lnTo>
                  <a:lnTo>
                    <a:pt x="191" y="605"/>
                  </a:lnTo>
                  <a:lnTo>
                    <a:pt x="193" y="605"/>
                  </a:lnTo>
                  <a:lnTo>
                    <a:pt x="195" y="605"/>
                  </a:lnTo>
                  <a:lnTo>
                    <a:pt x="199" y="607"/>
                  </a:lnTo>
                  <a:lnTo>
                    <a:pt x="203" y="607"/>
                  </a:lnTo>
                  <a:lnTo>
                    <a:pt x="205" y="607"/>
                  </a:lnTo>
                  <a:lnTo>
                    <a:pt x="205" y="607"/>
                  </a:lnTo>
                  <a:lnTo>
                    <a:pt x="207" y="607"/>
                  </a:lnTo>
                  <a:lnTo>
                    <a:pt x="207" y="607"/>
                  </a:lnTo>
                  <a:lnTo>
                    <a:pt x="209" y="609"/>
                  </a:lnTo>
                  <a:lnTo>
                    <a:pt x="211" y="611"/>
                  </a:lnTo>
                  <a:lnTo>
                    <a:pt x="214" y="618"/>
                  </a:lnTo>
                  <a:lnTo>
                    <a:pt x="214" y="622"/>
                  </a:lnTo>
                  <a:lnTo>
                    <a:pt x="214" y="626"/>
                  </a:lnTo>
                  <a:lnTo>
                    <a:pt x="214" y="628"/>
                  </a:lnTo>
                  <a:lnTo>
                    <a:pt x="214" y="628"/>
                  </a:lnTo>
                  <a:lnTo>
                    <a:pt x="211" y="628"/>
                  </a:lnTo>
                  <a:lnTo>
                    <a:pt x="211" y="628"/>
                  </a:lnTo>
                  <a:lnTo>
                    <a:pt x="211" y="628"/>
                  </a:lnTo>
                  <a:lnTo>
                    <a:pt x="209" y="630"/>
                  </a:lnTo>
                  <a:lnTo>
                    <a:pt x="209" y="630"/>
                  </a:lnTo>
                  <a:lnTo>
                    <a:pt x="209" y="630"/>
                  </a:lnTo>
                  <a:lnTo>
                    <a:pt x="209" y="630"/>
                  </a:lnTo>
                  <a:lnTo>
                    <a:pt x="209" y="630"/>
                  </a:lnTo>
                  <a:lnTo>
                    <a:pt x="211" y="630"/>
                  </a:lnTo>
                  <a:lnTo>
                    <a:pt x="214" y="637"/>
                  </a:lnTo>
                  <a:lnTo>
                    <a:pt x="216" y="639"/>
                  </a:lnTo>
                  <a:lnTo>
                    <a:pt x="218" y="639"/>
                  </a:lnTo>
                  <a:lnTo>
                    <a:pt x="228" y="641"/>
                  </a:lnTo>
                  <a:lnTo>
                    <a:pt x="232" y="639"/>
                  </a:lnTo>
                  <a:lnTo>
                    <a:pt x="239" y="639"/>
                  </a:lnTo>
                  <a:lnTo>
                    <a:pt x="241" y="637"/>
                  </a:lnTo>
                  <a:lnTo>
                    <a:pt x="243" y="637"/>
                  </a:lnTo>
                  <a:lnTo>
                    <a:pt x="245" y="634"/>
                  </a:lnTo>
                  <a:lnTo>
                    <a:pt x="247" y="632"/>
                  </a:lnTo>
                  <a:lnTo>
                    <a:pt x="249" y="630"/>
                  </a:lnTo>
                  <a:lnTo>
                    <a:pt x="249" y="628"/>
                  </a:lnTo>
                  <a:lnTo>
                    <a:pt x="253" y="626"/>
                  </a:lnTo>
                  <a:lnTo>
                    <a:pt x="255" y="626"/>
                  </a:lnTo>
                  <a:lnTo>
                    <a:pt x="262" y="626"/>
                  </a:lnTo>
                  <a:lnTo>
                    <a:pt x="264" y="626"/>
                  </a:lnTo>
                  <a:lnTo>
                    <a:pt x="264" y="624"/>
                  </a:lnTo>
                  <a:lnTo>
                    <a:pt x="266" y="622"/>
                  </a:lnTo>
                  <a:lnTo>
                    <a:pt x="266" y="620"/>
                  </a:lnTo>
                  <a:lnTo>
                    <a:pt x="266" y="616"/>
                  </a:lnTo>
                  <a:lnTo>
                    <a:pt x="264" y="614"/>
                  </a:lnTo>
                  <a:lnTo>
                    <a:pt x="264" y="611"/>
                  </a:lnTo>
                  <a:lnTo>
                    <a:pt x="264" y="611"/>
                  </a:lnTo>
                  <a:lnTo>
                    <a:pt x="264" y="609"/>
                  </a:lnTo>
                  <a:lnTo>
                    <a:pt x="266" y="609"/>
                  </a:lnTo>
                  <a:lnTo>
                    <a:pt x="268" y="607"/>
                  </a:lnTo>
                  <a:lnTo>
                    <a:pt x="272" y="605"/>
                  </a:lnTo>
                  <a:lnTo>
                    <a:pt x="272" y="603"/>
                  </a:lnTo>
                  <a:lnTo>
                    <a:pt x="274" y="603"/>
                  </a:lnTo>
                  <a:lnTo>
                    <a:pt x="276" y="599"/>
                  </a:lnTo>
                  <a:lnTo>
                    <a:pt x="276" y="597"/>
                  </a:lnTo>
                  <a:lnTo>
                    <a:pt x="278" y="597"/>
                  </a:lnTo>
                  <a:lnTo>
                    <a:pt x="278" y="595"/>
                  </a:lnTo>
                  <a:lnTo>
                    <a:pt x="278" y="595"/>
                  </a:lnTo>
                  <a:lnTo>
                    <a:pt x="278" y="595"/>
                  </a:lnTo>
                  <a:lnTo>
                    <a:pt x="278" y="593"/>
                  </a:lnTo>
                  <a:lnTo>
                    <a:pt x="278" y="593"/>
                  </a:lnTo>
                  <a:lnTo>
                    <a:pt x="278" y="593"/>
                  </a:lnTo>
                  <a:lnTo>
                    <a:pt x="278" y="591"/>
                  </a:lnTo>
                  <a:lnTo>
                    <a:pt x="278" y="591"/>
                  </a:lnTo>
                  <a:lnTo>
                    <a:pt x="280" y="589"/>
                  </a:lnTo>
                  <a:lnTo>
                    <a:pt x="280" y="584"/>
                  </a:lnTo>
                  <a:lnTo>
                    <a:pt x="282" y="582"/>
                  </a:lnTo>
                  <a:lnTo>
                    <a:pt x="285" y="582"/>
                  </a:lnTo>
                  <a:lnTo>
                    <a:pt x="291" y="582"/>
                  </a:lnTo>
                  <a:lnTo>
                    <a:pt x="293" y="580"/>
                  </a:lnTo>
                  <a:lnTo>
                    <a:pt x="303" y="572"/>
                  </a:lnTo>
                  <a:lnTo>
                    <a:pt x="308" y="570"/>
                  </a:lnTo>
                  <a:lnTo>
                    <a:pt x="312" y="570"/>
                  </a:lnTo>
                  <a:lnTo>
                    <a:pt x="318" y="570"/>
                  </a:lnTo>
                  <a:lnTo>
                    <a:pt x="318" y="570"/>
                  </a:lnTo>
                  <a:lnTo>
                    <a:pt x="320" y="570"/>
                  </a:lnTo>
                  <a:lnTo>
                    <a:pt x="320" y="570"/>
                  </a:lnTo>
                  <a:lnTo>
                    <a:pt x="320" y="570"/>
                  </a:lnTo>
                  <a:lnTo>
                    <a:pt x="320" y="572"/>
                  </a:lnTo>
                  <a:lnTo>
                    <a:pt x="322" y="572"/>
                  </a:lnTo>
                  <a:lnTo>
                    <a:pt x="322" y="572"/>
                  </a:lnTo>
                  <a:lnTo>
                    <a:pt x="322" y="572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24" y="570"/>
                  </a:lnTo>
                  <a:lnTo>
                    <a:pt x="326" y="568"/>
                  </a:lnTo>
                  <a:lnTo>
                    <a:pt x="326" y="568"/>
                  </a:lnTo>
                  <a:lnTo>
                    <a:pt x="331" y="568"/>
                  </a:lnTo>
                  <a:lnTo>
                    <a:pt x="331" y="568"/>
                  </a:lnTo>
                  <a:lnTo>
                    <a:pt x="333" y="566"/>
                  </a:lnTo>
                  <a:lnTo>
                    <a:pt x="333" y="563"/>
                  </a:lnTo>
                  <a:lnTo>
                    <a:pt x="335" y="563"/>
                  </a:lnTo>
                  <a:lnTo>
                    <a:pt x="347" y="563"/>
                  </a:lnTo>
                  <a:lnTo>
                    <a:pt x="349" y="566"/>
                  </a:lnTo>
                  <a:lnTo>
                    <a:pt x="349" y="566"/>
                  </a:lnTo>
                  <a:lnTo>
                    <a:pt x="351" y="566"/>
                  </a:lnTo>
                  <a:lnTo>
                    <a:pt x="351" y="568"/>
                  </a:lnTo>
                  <a:lnTo>
                    <a:pt x="351" y="568"/>
                  </a:lnTo>
                  <a:lnTo>
                    <a:pt x="351" y="568"/>
                  </a:lnTo>
                  <a:lnTo>
                    <a:pt x="351" y="568"/>
                  </a:lnTo>
                  <a:lnTo>
                    <a:pt x="351" y="568"/>
                  </a:lnTo>
                  <a:lnTo>
                    <a:pt x="354" y="570"/>
                  </a:lnTo>
                  <a:lnTo>
                    <a:pt x="356" y="570"/>
                  </a:lnTo>
                  <a:lnTo>
                    <a:pt x="356" y="572"/>
                  </a:lnTo>
                  <a:lnTo>
                    <a:pt x="356" y="572"/>
                  </a:lnTo>
                  <a:lnTo>
                    <a:pt x="358" y="580"/>
                  </a:lnTo>
                  <a:lnTo>
                    <a:pt x="358" y="582"/>
                  </a:lnTo>
                  <a:lnTo>
                    <a:pt x="358" y="582"/>
                  </a:lnTo>
                  <a:lnTo>
                    <a:pt x="358" y="584"/>
                  </a:lnTo>
                  <a:lnTo>
                    <a:pt x="358" y="586"/>
                  </a:lnTo>
                  <a:lnTo>
                    <a:pt x="360" y="586"/>
                  </a:lnTo>
                  <a:lnTo>
                    <a:pt x="360" y="589"/>
                  </a:lnTo>
                  <a:lnTo>
                    <a:pt x="360" y="589"/>
                  </a:lnTo>
                  <a:lnTo>
                    <a:pt x="358" y="589"/>
                  </a:lnTo>
                  <a:lnTo>
                    <a:pt x="358" y="589"/>
                  </a:lnTo>
                  <a:lnTo>
                    <a:pt x="347" y="589"/>
                  </a:lnTo>
                  <a:lnTo>
                    <a:pt x="345" y="589"/>
                  </a:lnTo>
                  <a:lnTo>
                    <a:pt x="345" y="589"/>
                  </a:lnTo>
                  <a:lnTo>
                    <a:pt x="345" y="591"/>
                  </a:lnTo>
                  <a:lnTo>
                    <a:pt x="345" y="591"/>
                  </a:lnTo>
                  <a:lnTo>
                    <a:pt x="345" y="593"/>
                  </a:lnTo>
                  <a:lnTo>
                    <a:pt x="345" y="593"/>
                  </a:lnTo>
                  <a:lnTo>
                    <a:pt x="345" y="595"/>
                  </a:lnTo>
                  <a:lnTo>
                    <a:pt x="347" y="597"/>
                  </a:lnTo>
                  <a:lnTo>
                    <a:pt x="349" y="601"/>
                  </a:lnTo>
                  <a:lnTo>
                    <a:pt x="349" y="603"/>
                  </a:lnTo>
                  <a:lnTo>
                    <a:pt x="349" y="605"/>
                  </a:lnTo>
                  <a:lnTo>
                    <a:pt x="349" y="605"/>
                  </a:lnTo>
                  <a:lnTo>
                    <a:pt x="351" y="605"/>
                  </a:lnTo>
                  <a:lnTo>
                    <a:pt x="351" y="605"/>
                  </a:lnTo>
                  <a:lnTo>
                    <a:pt x="351" y="603"/>
                  </a:lnTo>
                  <a:lnTo>
                    <a:pt x="354" y="603"/>
                  </a:lnTo>
                  <a:lnTo>
                    <a:pt x="354" y="603"/>
                  </a:lnTo>
                  <a:lnTo>
                    <a:pt x="354" y="603"/>
                  </a:lnTo>
                  <a:lnTo>
                    <a:pt x="356" y="603"/>
                  </a:lnTo>
                  <a:lnTo>
                    <a:pt x="356" y="603"/>
                  </a:lnTo>
                  <a:lnTo>
                    <a:pt x="358" y="605"/>
                  </a:lnTo>
                  <a:lnTo>
                    <a:pt x="358" y="605"/>
                  </a:lnTo>
                  <a:lnTo>
                    <a:pt x="358" y="605"/>
                  </a:lnTo>
                  <a:lnTo>
                    <a:pt x="360" y="605"/>
                  </a:lnTo>
                  <a:lnTo>
                    <a:pt x="360" y="605"/>
                  </a:lnTo>
                  <a:lnTo>
                    <a:pt x="362" y="605"/>
                  </a:lnTo>
                  <a:lnTo>
                    <a:pt x="364" y="605"/>
                  </a:lnTo>
                  <a:lnTo>
                    <a:pt x="364" y="605"/>
                  </a:lnTo>
                  <a:lnTo>
                    <a:pt x="366" y="605"/>
                  </a:lnTo>
                  <a:lnTo>
                    <a:pt x="366" y="605"/>
                  </a:lnTo>
                  <a:lnTo>
                    <a:pt x="368" y="605"/>
                  </a:lnTo>
                  <a:lnTo>
                    <a:pt x="370" y="605"/>
                  </a:lnTo>
                  <a:lnTo>
                    <a:pt x="370" y="605"/>
                  </a:lnTo>
                  <a:lnTo>
                    <a:pt x="370" y="607"/>
                  </a:lnTo>
                  <a:lnTo>
                    <a:pt x="372" y="607"/>
                  </a:lnTo>
                  <a:lnTo>
                    <a:pt x="372" y="607"/>
                  </a:lnTo>
                  <a:lnTo>
                    <a:pt x="377" y="605"/>
                  </a:lnTo>
                  <a:lnTo>
                    <a:pt x="379" y="603"/>
                  </a:lnTo>
                  <a:lnTo>
                    <a:pt x="381" y="601"/>
                  </a:lnTo>
                  <a:lnTo>
                    <a:pt x="381" y="601"/>
                  </a:lnTo>
                  <a:lnTo>
                    <a:pt x="383" y="601"/>
                  </a:lnTo>
                  <a:lnTo>
                    <a:pt x="387" y="603"/>
                  </a:lnTo>
                  <a:lnTo>
                    <a:pt x="389" y="605"/>
                  </a:lnTo>
                  <a:lnTo>
                    <a:pt x="391" y="605"/>
                  </a:lnTo>
                  <a:lnTo>
                    <a:pt x="393" y="605"/>
                  </a:lnTo>
                  <a:lnTo>
                    <a:pt x="406" y="601"/>
                  </a:lnTo>
                  <a:lnTo>
                    <a:pt x="410" y="597"/>
                  </a:lnTo>
                  <a:lnTo>
                    <a:pt x="414" y="595"/>
                  </a:lnTo>
                  <a:lnTo>
                    <a:pt x="416" y="595"/>
                  </a:lnTo>
                  <a:lnTo>
                    <a:pt x="418" y="591"/>
                  </a:lnTo>
                  <a:lnTo>
                    <a:pt x="420" y="589"/>
                  </a:lnTo>
                  <a:lnTo>
                    <a:pt x="422" y="589"/>
                  </a:lnTo>
                  <a:lnTo>
                    <a:pt x="422" y="586"/>
                  </a:lnTo>
                  <a:lnTo>
                    <a:pt x="429" y="586"/>
                  </a:lnTo>
                  <a:lnTo>
                    <a:pt x="433" y="584"/>
                  </a:lnTo>
                  <a:lnTo>
                    <a:pt x="435" y="580"/>
                  </a:lnTo>
                  <a:lnTo>
                    <a:pt x="437" y="580"/>
                  </a:lnTo>
                  <a:lnTo>
                    <a:pt x="437" y="580"/>
                  </a:lnTo>
                  <a:lnTo>
                    <a:pt x="439" y="580"/>
                  </a:lnTo>
                  <a:lnTo>
                    <a:pt x="439" y="580"/>
                  </a:lnTo>
                  <a:lnTo>
                    <a:pt x="441" y="580"/>
                  </a:lnTo>
                  <a:lnTo>
                    <a:pt x="441" y="580"/>
                  </a:lnTo>
                  <a:lnTo>
                    <a:pt x="443" y="580"/>
                  </a:lnTo>
                  <a:lnTo>
                    <a:pt x="443" y="582"/>
                  </a:lnTo>
                  <a:lnTo>
                    <a:pt x="443" y="584"/>
                  </a:lnTo>
                  <a:lnTo>
                    <a:pt x="445" y="586"/>
                  </a:lnTo>
                  <a:lnTo>
                    <a:pt x="445" y="589"/>
                  </a:lnTo>
                  <a:lnTo>
                    <a:pt x="445" y="591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5" y="593"/>
                  </a:lnTo>
                  <a:lnTo>
                    <a:pt x="448" y="593"/>
                  </a:lnTo>
                  <a:lnTo>
                    <a:pt x="448" y="593"/>
                  </a:lnTo>
                  <a:lnTo>
                    <a:pt x="450" y="593"/>
                  </a:lnTo>
                  <a:lnTo>
                    <a:pt x="450" y="591"/>
                  </a:lnTo>
                  <a:lnTo>
                    <a:pt x="452" y="591"/>
                  </a:lnTo>
                  <a:lnTo>
                    <a:pt x="452" y="591"/>
                  </a:lnTo>
                  <a:lnTo>
                    <a:pt x="454" y="591"/>
                  </a:lnTo>
                  <a:lnTo>
                    <a:pt x="456" y="591"/>
                  </a:lnTo>
                  <a:lnTo>
                    <a:pt x="456" y="593"/>
                  </a:lnTo>
                  <a:lnTo>
                    <a:pt x="458" y="593"/>
                  </a:lnTo>
                  <a:lnTo>
                    <a:pt x="458" y="595"/>
                  </a:lnTo>
                  <a:lnTo>
                    <a:pt x="466" y="597"/>
                  </a:lnTo>
                  <a:lnTo>
                    <a:pt x="473" y="597"/>
                  </a:lnTo>
                  <a:lnTo>
                    <a:pt x="475" y="597"/>
                  </a:lnTo>
                  <a:lnTo>
                    <a:pt x="477" y="595"/>
                  </a:lnTo>
                  <a:lnTo>
                    <a:pt x="483" y="595"/>
                  </a:lnTo>
                  <a:lnTo>
                    <a:pt x="487" y="593"/>
                  </a:lnTo>
                  <a:lnTo>
                    <a:pt x="489" y="593"/>
                  </a:lnTo>
                  <a:lnTo>
                    <a:pt x="493" y="593"/>
                  </a:lnTo>
                  <a:lnTo>
                    <a:pt x="496" y="593"/>
                  </a:lnTo>
                  <a:lnTo>
                    <a:pt x="496" y="591"/>
                  </a:lnTo>
                  <a:lnTo>
                    <a:pt x="496" y="591"/>
                  </a:lnTo>
                  <a:lnTo>
                    <a:pt x="496" y="589"/>
                  </a:lnTo>
                  <a:lnTo>
                    <a:pt x="496" y="589"/>
                  </a:lnTo>
                  <a:lnTo>
                    <a:pt x="496" y="586"/>
                  </a:lnTo>
                  <a:lnTo>
                    <a:pt x="496" y="586"/>
                  </a:lnTo>
                  <a:lnTo>
                    <a:pt x="496" y="584"/>
                  </a:lnTo>
                  <a:lnTo>
                    <a:pt x="498" y="584"/>
                  </a:lnTo>
                  <a:lnTo>
                    <a:pt x="502" y="582"/>
                  </a:lnTo>
                  <a:lnTo>
                    <a:pt x="512" y="582"/>
                  </a:lnTo>
                  <a:lnTo>
                    <a:pt x="514" y="580"/>
                  </a:lnTo>
                  <a:lnTo>
                    <a:pt x="521" y="578"/>
                  </a:lnTo>
                  <a:lnTo>
                    <a:pt x="523" y="578"/>
                  </a:lnTo>
                  <a:lnTo>
                    <a:pt x="525" y="576"/>
                  </a:lnTo>
                  <a:lnTo>
                    <a:pt x="527" y="576"/>
                  </a:lnTo>
                  <a:lnTo>
                    <a:pt x="527" y="574"/>
                  </a:lnTo>
                  <a:lnTo>
                    <a:pt x="527" y="572"/>
                  </a:lnTo>
                  <a:lnTo>
                    <a:pt x="527" y="572"/>
                  </a:lnTo>
                  <a:lnTo>
                    <a:pt x="527" y="572"/>
                  </a:lnTo>
                  <a:lnTo>
                    <a:pt x="527" y="570"/>
                  </a:lnTo>
                  <a:lnTo>
                    <a:pt x="529" y="570"/>
                  </a:lnTo>
                  <a:lnTo>
                    <a:pt x="533" y="572"/>
                  </a:lnTo>
                  <a:lnTo>
                    <a:pt x="535" y="572"/>
                  </a:lnTo>
                  <a:lnTo>
                    <a:pt x="537" y="574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4" y="574"/>
                  </a:lnTo>
                  <a:lnTo>
                    <a:pt x="546" y="574"/>
                  </a:lnTo>
                  <a:lnTo>
                    <a:pt x="546" y="574"/>
                  </a:lnTo>
                  <a:lnTo>
                    <a:pt x="550" y="574"/>
                  </a:lnTo>
                  <a:lnTo>
                    <a:pt x="552" y="576"/>
                  </a:lnTo>
                  <a:lnTo>
                    <a:pt x="554" y="578"/>
                  </a:lnTo>
                  <a:lnTo>
                    <a:pt x="556" y="580"/>
                  </a:lnTo>
                  <a:lnTo>
                    <a:pt x="558" y="582"/>
                  </a:lnTo>
                  <a:lnTo>
                    <a:pt x="558" y="584"/>
                  </a:lnTo>
                  <a:lnTo>
                    <a:pt x="558" y="584"/>
                  </a:lnTo>
                  <a:lnTo>
                    <a:pt x="558" y="584"/>
                  </a:lnTo>
                  <a:lnTo>
                    <a:pt x="558" y="586"/>
                  </a:lnTo>
                  <a:lnTo>
                    <a:pt x="558" y="589"/>
                  </a:lnTo>
                  <a:lnTo>
                    <a:pt x="560" y="589"/>
                  </a:lnTo>
                  <a:lnTo>
                    <a:pt x="560" y="589"/>
                  </a:lnTo>
                  <a:lnTo>
                    <a:pt x="562" y="589"/>
                  </a:lnTo>
                  <a:lnTo>
                    <a:pt x="565" y="589"/>
                  </a:lnTo>
                  <a:lnTo>
                    <a:pt x="565" y="589"/>
                  </a:lnTo>
                  <a:lnTo>
                    <a:pt x="567" y="586"/>
                  </a:lnTo>
                  <a:lnTo>
                    <a:pt x="569" y="584"/>
                  </a:lnTo>
                  <a:lnTo>
                    <a:pt x="571" y="584"/>
                  </a:lnTo>
                  <a:lnTo>
                    <a:pt x="571" y="584"/>
                  </a:lnTo>
                  <a:lnTo>
                    <a:pt x="575" y="584"/>
                  </a:lnTo>
                  <a:lnTo>
                    <a:pt x="579" y="584"/>
                  </a:lnTo>
                  <a:lnTo>
                    <a:pt x="581" y="584"/>
                  </a:lnTo>
                  <a:lnTo>
                    <a:pt x="583" y="584"/>
                  </a:lnTo>
                  <a:lnTo>
                    <a:pt x="585" y="584"/>
                  </a:lnTo>
                  <a:lnTo>
                    <a:pt x="585" y="586"/>
                  </a:lnTo>
                  <a:lnTo>
                    <a:pt x="587" y="586"/>
                  </a:lnTo>
                  <a:lnTo>
                    <a:pt x="587" y="589"/>
                  </a:lnTo>
                  <a:lnTo>
                    <a:pt x="587" y="591"/>
                  </a:lnTo>
                  <a:lnTo>
                    <a:pt x="590" y="591"/>
                  </a:lnTo>
                  <a:lnTo>
                    <a:pt x="590" y="591"/>
                  </a:lnTo>
                  <a:lnTo>
                    <a:pt x="592" y="591"/>
                  </a:lnTo>
                  <a:lnTo>
                    <a:pt x="594" y="591"/>
                  </a:lnTo>
                  <a:lnTo>
                    <a:pt x="596" y="589"/>
                  </a:lnTo>
                  <a:lnTo>
                    <a:pt x="596" y="589"/>
                  </a:lnTo>
                  <a:lnTo>
                    <a:pt x="598" y="589"/>
                  </a:lnTo>
                  <a:lnTo>
                    <a:pt x="598" y="589"/>
                  </a:lnTo>
                  <a:lnTo>
                    <a:pt x="600" y="586"/>
                  </a:lnTo>
                  <a:lnTo>
                    <a:pt x="602" y="586"/>
                  </a:lnTo>
                  <a:lnTo>
                    <a:pt x="602" y="586"/>
                  </a:lnTo>
                  <a:lnTo>
                    <a:pt x="602" y="589"/>
                  </a:lnTo>
                  <a:lnTo>
                    <a:pt x="602" y="589"/>
                  </a:lnTo>
                  <a:lnTo>
                    <a:pt x="602" y="589"/>
                  </a:lnTo>
                  <a:lnTo>
                    <a:pt x="604" y="589"/>
                  </a:lnTo>
                  <a:lnTo>
                    <a:pt x="604" y="589"/>
                  </a:lnTo>
                  <a:lnTo>
                    <a:pt x="613" y="586"/>
                  </a:lnTo>
                  <a:lnTo>
                    <a:pt x="613" y="584"/>
                  </a:lnTo>
                  <a:lnTo>
                    <a:pt x="615" y="582"/>
                  </a:lnTo>
                  <a:lnTo>
                    <a:pt x="621" y="580"/>
                  </a:lnTo>
                  <a:lnTo>
                    <a:pt x="623" y="580"/>
                  </a:lnTo>
                  <a:lnTo>
                    <a:pt x="623" y="580"/>
                  </a:lnTo>
                  <a:lnTo>
                    <a:pt x="623" y="578"/>
                  </a:lnTo>
                  <a:lnTo>
                    <a:pt x="625" y="580"/>
                  </a:lnTo>
                  <a:lnTo>
                    <a:pt x="629" y="582"/>
                  </a:lnTo>
                  <a:lnTo>
                    <a:pt x="631" y="584"/>
                  </a:lnTo>
                  <a:lnTo>
                    <a:pt x="636" y="584"/>
                  </a:lnTo>
                  <a:lnTo>
                    <a:pt x="636" y="586"/>
                  </a:lnTo>
                  <a:lnTo>
                    <a:pt x="638" y="586"/>
                  </a:lnTo>
                  <a:lnTo>
                    <a:pt x="638" y="586"/>
                  </a:lnTo>
                  <a:lnTo>
                    <a:pt x="638" y="589"/>
                  </a:lnTo>
                  <a:lnTo>
                    <a:pt x="638" y="589"/>
                  </a:lnTo>
                  <a:lnTo>
                    <a:pt x="638" y="591"/>
                  </a:lnTo>
                  <a:lnTo>
                    <a:pt x="644" y="595"/>
                  </a:lnTo>
                  <a:lnTo>
                    <a:pt x="646" y="595"/>
                  </a:lnTo>
                  <a:lnTo>
                    <a:pt x="646" y="597"/>
                  </a:lnTo>
                  <a:lnTo>
                    <a:pt x="646" y="599"/>
                  </a:lnTo>
                  <a:lnTo>
                    <a:pt x="646" y="599"/>
                  </a:lnTo>
                  <a:lnTo>
                    <a:pt x="646" y="601"/>
                  </a:lnTo>
                  <a:lnTo>
                    <a:pt x="646" y="601"/>
                  </a:lnTo>
                  <a:lnTo>
                    <a:pt x="646" y="601"/>
                  </a:lnTo>
                  <a:lnTo>
                    <a:pt x="644" y="603"/>
                  </a:lnTo>
                  <a:lnTo>
                    <a:pt x="644" y="603"/>
                  </a:lnTo>
                  <a:lnTo>
                    <a:pt x="644" y="605"/>
                  </a:lnTo>
                  <a:lnTo>
                    <a:pt x="646" y="605"/>
                  </a:lnTo>
                  <a:lnTo>
                    <a:pt x="646" y="605"/>
                  </a:lnTo>
                  <a:lnTo>
                    <a:pt x="646" y="605"/>
                  </a:lnTo>
                  <a:lnTo>
                    <a:pt x="648" y="605"/>
                  </a:lnTo>
                  <a:lnTo>
                    <a:pt x="650" y="605"/>
                  </a:lnTo>
                  <a:lnTo>
                    <a:pt x="652" y="603"/>
                  </a:lnTo>
                  <a:lnTo>
                    <a:pt x="652" y="603"/>
                  </a:lnTo>
                  <a:lnTo>
                    <a:pt x="654" y="605"/>
                  </a:lnTo>
                  <a:lnTo>
                    <a:pt x="654" y="605"/>
                  </a:lnTo>
                  <a:lnTo>
                    <a:pt x="667" y="611"/>
                  </a:lnTo>
                  <a:lnTo>
                    <a:pt x="667" y="611"/>
                  </a:lnTo>
                  <a:lnTo>
                    <a:pt x="669" y="611"/>
                  </a:lnTo>
                  <a:lnTo>
                    <a:pt x="669" y="611"/>
                  </a:lnTo>
                  <a:lnTo>
                    <a:pt x="669" y="611"/>
                  </a:lnTo>
                  <a:lnTo>
                    <a:pt x="671" y="609"/>
                  </a:lnTo>
                  <a:lnTo>
                    <a:pt x="673" y="609"/>
                  </a:lnTo>
                  <a:lnTo>
                    <a:pt x="675" y="605"/>
                  </a:lnTo>
                  <a:lnTo>
                    <a:pt x="675" y="601"/>
                  </a:lnTo>
                  <a:lnTo>
                    <a:pt x="677" y="597"/>
                  </a:lnTo>
                  <a:lnTo>
                    <a:pt x="677" y="595"/>
                  </a:lnTo>
                  <a:lnTo>
                    <a:pt x="677" y="584"/>
                  </a:lnTo>
                  <a:lnTo>
                    <a:pt x="677" y="582"/>
                  </a:lnTo>
                  <a:lnTo>
                    <a:pt x="677" y="580"/>
                  </a:lnTo>
                  <a:lnTo>
                    <a:pt x="677" y="570"/>
                  </a:lnTo>
                  <a:lnTo>
                    <a:pt x="679" y="568"/>
                  </a:lnTo>
                  <a:lnTo>
                    <a:pt x="681" y="566"/>
                  </a:lnTo>
                  <a:lnTo>
                    <a:pt x="684" y="566"/>
                  </a:lnTo>
                  <a:lnTo>
                    <a:pt x="686" y="563"/>
                  </a:lnTo>
                  <a:lnTo>
                    <a:pt x="688" y="561"/>
                  </a:lnTo>
                  <a:lnTo>
                    <a:pt x="690" y="555"/>
                  </a:lnTo>
                  <a:lnTo>
                    <a:pt x="688" y="549"/>
                  </a:lnTo>
                  <a:lnTo>
                    <a:pt x="690" y="545"/>
                  </a:lnTo>
                  <a:lnTo>
                    <a:pt x="690" y="543"/>
                  </a:lnTo>
                  <a:lnTo>
                    <a:pt x="694" y="532"/>
                  </a:lnTo>
                  <a:lnTo>
                    <a:pt x="696" y="530"/>
                  </a:lnTo>
                  <a:lnTo>
                    <a:pt x="698" y="528"/>
                  </a:lnTo>
                  <a:lnTo>
                    <a:pt x="698" y="528"/>
                  </a:lnTo>
                  <a:lnTo>
                    <a:pt x="700" y="530"/>
                  </a:lnTo>
                  <a:lnTo>
                    <a:pt x="702" y="534"/>
                  </a:lnTo>
                  <a:lnTo>
                    <a:pt x="704" y="534"/>
                  </a:lnTo>
                  <a:lnTo>
                    <a:pt x="704" y="534"/>
                  </a:lnTo>
                  <a:lnTo>
                    <a:pt x="707" y="532"/>
                  </a:lnTo>
                  <a:lnTo>
                    <a:pt x="707" y="530"/>
                  </a:lnTo>
                  <a:lnTo>
                    <a:pt x="704" y="530"/>
                  </a:lnTo>
                  <a:lnTo>
                    <a:pt x="704" y="528"/>
                  </a:lnTo>
                  <a:lnTo>
                    <a:pt x="704" y="526"/>
                  </a:lnTo>
                  <a:lnTo>
                    <a:pt x="704" y="526"/>
                  </a:lnTo>
                  <a:lnTo>
                    <a:pt x="707" y="526"/>
                  </a:lnTo>
                  <a:lnTo>
                    <a:pt x="707" y="526"/>
                  </a:lnTo>
                  <a:lnTo>
                    <a:pt x="709" y="524"/>
                  </a:lnTo>
                  <a:lnTo>
                    <a:pt x="709" y="518"/>
                  </a:lnTo>
                  <a:lnTo>
                    <a:pt x="709" y="515"/>
                  </a:lnTo>
                  <a:lnTo>
                    <a:pt x="711" y="515"/>
                  </a:lnTo>
                  <a:lnTo>
                    <a:pt x="711" y="513"/>
                  </a:lnTo>
                  <a:lnTo>
                    <a:pt x="715" y="511"/>
                  </a:lnTo>
                  <a:lnTo>
                    <a:pt x="717" y="507"/>
                  </a:lnTo>
                  <a:lnTo>
                    <a:pt x="717" y="505"/>
                  </a:lnTo>
                  <a:lnTo>
                    <a:pt x="719" y="503"/>
                  </a:lnTo>
                  <a:lnTo>
                    <a:pt x="717" y="499"/>
                  </a:lnTo>
                  <a:lnTo>
                    <a:pt x="717" y="495"/>
                  </a:lnTo>
                  <a:lnTo>
                    <a:pt x="719" y="492"/>
                  </a:lnTo>
                  <a:lnTo>
                    <a:pt x="723" y="488"/>
                  </a:lnTo>
                  <a:lnTo>
                    <a:pt x="723" y="486"/>
                  </a:lnTo>
                  <a:lnTo>
                    <a:pt x="725" y="486"/>
                  </a:lnTo>
                  <a:lnTo>
                    <a:pt x="725" y="486"/>
                  </a:lnTo>
                  <a:lnTo>
                    <a:pt x="725" y="488"/>
                  </a:lnTo>
                  <a:lnTo>
                    <a:pt x="727" y="490"/>
                  </a:lnTo>
                  <a:lnTo>
                    <a:pt x="727" y="490"/>
                  </a:lnTo>
                  <a:lnTo>
                    <a:pt x="730" y="490"/>
                  </a:lnTo>
                  <a:lnTo>
                    <a:pt x="732" y="490"/>
                  </a:lnTo>
                  <a:lnTo>
                    <a:pt x="734" y="488"/>
                  </a:lnTo>
                  <a:lnTo>
                    <a:pt x="736" y="488"/>
                  </a:lnTo>
                  <a:lnTo>
                    <a:pt x="738" y="486"/>
                  </a:lnTo>
                  <a:lnTo>
                    <a:pt x="740" y="484"/>
                  </a:lnTo>
                  <a:lnTo>
                    <a:pt x="742" y="484"/>
                  </a:lnTo>
                  <a:lnTo>
                    <a:pt x="744" y="486"/>
                  </a:lnTo>
                  <a:lnTo>
                    <a:pt x="744" y="486"/>
                  </a:lnTo>
                  <a:lnTo>
                    <a:pt x="746" y="490"/>
                  </a:lnTo>
                  <a:lnTo>
                    <a:pt x="748" y="490"/>
                  </a:lnTo>
                  <a:lnTo>
                    <a:pt x="748" y="490"/>
                  </a:lnTo>
                  <a:lnTo>
                    <a:pt x="750" y="490"/>
                  </a:lnTo>
                  <a:lnTo>
                    <a:pt x="753" y="488"/>
                  </a:lnTo>
                  <a:lnTo>
                    <a:pt x="755" y="488"/>
                  </a:lnTo>
                  <a:lnTo>
                    <a:pt x="755" y="486"/>
                  </a:lnTo>
                  <a:lnTo>
                    <a:pt x="757" y="484"/>
                  </a:lnTo>
                  <a:lnTo>
                    <a:pt x="761" y="482"/>
                  </a:lnTo>
                  <a:lnTo>
                    <a:pt x="763" y="482"/>
                  </a:lnTo>
                  <a:lnTo>
                    <a:pt x="765" y="482"/>
                  </a:lnTo>
                  <a:lnTo>
                    <a:pt x="767" y="480"/>
                  </a:lnTo>
                  <a:lnTo>
                    <a:pt x="769" y="480"/>
                  </a:lnTo>
                  <a:lnTo>
                    <a:pt x="771" y="480"/>
                  </a:lnTo>
                  <a:lnTo>
                    <a:pt x="771" y="478"/>
                  </a:lnTo>
                  <a:lnTo>
                    <a:pt x="771" y="476"/>
                  </a:lnTo>
                  <a:lnTo>
                    <a:pt x="771" y="474"/>
                  </a:lnTo>
                  <a:lnTo>
                    <a:pt x="773" y="472"/>
                  </a:lnTo>
                  <a:lnTo>
                    <a:pt x="780" y="467"/>
                  </a:lnTo>
                  <a:lnTo>
                    <a:pt x="782" y="467"/>
                  </a:lnTo>
                  <a:lnTo>
                    <a:pt x="784" y="467"/>
                  </a:lnTo>
                  <a:lnTo>
                    <a:pt x="784" y="465"/>
                  </a:lnTo>
                  <a:lnTo>
                    <a:pt x="782" y="463"/>
                  </a:lnTo>
                  <a:lnTo>
                    <a:pt x="782" y="461"/>
                  </a:lnTo>
                  <a:lnTo>
                    <a:pt x="784" y="459"/>
                  </a:lnTo>
                  <a:lnTo>
                    <a:pt x="786" y="457"/>
                  </a:lnTo>
                  <a:lnTo>
                    <a:pt x="784" y="453"/>
                  </a:lnTo>
                  <a:lnTo>
                    <a:pt x="784" y="451"/>
                  </a:lnTo>
                  <a:lnTo>
                    <a:pt x="784" y="449"/>
                  </a:lnTo>
                  <a:lnTo>
                    <a:pt x="786" y="447"/>
                  </a:lnTo>
                  <a:lnTo>
                    <a:pt x="788" y="444"/>
                  </a:lnTo>
                  <a:lnTo>
                    <a:pt x="792" y="444"/>
                  </a:lnTo>
                  <a:lnTo>
                    <a:pt x="792" y="442"/>
                  </a:lnTo>
                  <a:lnTo>
                    <a:pt x="796" y="440"/>
                  </a:lnTo>
                  <a:lnTo>
                    <a:pt x="801" y="436"/>
                  </a:lnTo>
                  <a:lnTo>
                    <a:pt x="801" y="434"/>
                  </a:lnTo>
                  <a:lnTo>
                    <a:pt x="801" y="430"/>
                  </a:lnTo>
                  <a:lnTo>
                    <a:pt x="801" y="428"/>
                  </a:lnTo>
                  <a:lnTo>
                    <a:pt x="801" y="426"/>
                  </a:lnTo>
                  <a:lnTo>
                    <a:pt x="803" y="424"/>
                  </a:lnTo>
                  <a:lnTo>
                    <a:pt x="809" y="421"/>
                  </a:lnTo>
                  <a:lnTo>
                    <a:pt x="813" y="419"/>
                  </a:lnTo>
                  <a:lnTo>
                    <a:pt x="815" y="417"/>
                  </a:lnTo>
                  <a:lnTo>
                    <a:pt x="817" y="419"/>
                  </a:lnTo>
                  <a:lnTo>
                    <a:pt x="819" y="419"/>
                  </a:lnTo>
                  <a:lnTo>
                    <a:pt x="821" y="417"/>
                  </a:lnTo>
                  <a:lnTo>
                    <a:pt x="824" y="413"/>
                  </a:lnTo>
                  <a:lnTo>
                    <a:pt x="824" y="411"/>
                  </a:lnTo>
                  <a:lnTo>
                    <a:pt x="824" y="407"/>
                  </a:lnTo>
                  <a:lnTo>
                    <a:pt x="826" y="398"/>
                  </a:lnTo>
                  <a:lnTo>
                    <a:pt x="826" y="396"/>
                  </a:lnTo>
                  <a:lnTo>
                    <a:pt x="824" y="394"/>
                  </a:lnTo>
                  <a:lnTo>
                    <a:pt x="821" y="390"/>
                  </a:lnTo>
                  <a:lnTo>
                    <a:pt x="819" y="390"/>
                  </a:lnTo>
                  <a:lnTo>
                    <a:pt x="817" y="388"/>
                  </a:lnTo>
                  <a:lnTo>
                    <a:pt x="817" y="388"/>
                  </a:lnTo>
                  <a:lnTo>
                    <a:pt x="811" y="390"/>
                  </a:lnTo>
                  <a:lnTo>
                    <a:pt x="811" y="390"/>
                  </a:lnTo>
                  <a:lnTo>
                    <a:pt x="809" y="388"/>
                  </a:lnTo>
                  <a:lnTo>
                    <a:pt x="809" y="386"/>
                  </a:lnTo>
                  <a:lnTo>
                    <a:pt x="809" y="386"/>
                  </a:lnTo>
                  <a:lnTo>
                    <a:pt x="807" y="386"/>
                  </a:lnTo>
                  <a:lnTo>
                    <a:pt x="807" y="386"/>
                  </a:lnTo>
                  <a:lnTo>
                    <a:pt x="805" y="384"/>
                  </a:lnTo>
                  <a:lnTo>
                    <a:pt x="803" y="378"/>
                  </a:lnTo>
                  <a:lnTo>
                    <a:pt x="798" y="376"/>
                  </a:lnTo>
                  <a:lnTo>
                    <a:pt x="796" y="373"/>
                  </a:lnTo>
                  <a:lnTo>
                    <a:pt x="792" y="373"/>
                  </a:lnTo>
                  <a:lnTo>
                    <a:pt x="786" y="371"/>
                  </a:lnTo>
                  <a:lnTo>
                    <a:pt x="784" y="371"/>
                  </a:lnTo>
                  <a:lnTo>
                    <a:pt x="782" y="369"/>
                  </a:lnTo>
                  <a:lnTo>
                    <a:pt x="782" y="369"/>
                  </a:lnTo>
                  <a:lnTo>
                    <a:pt x="780" y="371"/>
                  </a:lnTo>
                  <a:lnTo>
                    <a:pt x="778" y="373"/>
                  </a:lnTo>
                  <a:lnTo>
                    <a:pt x="775" y="373"/>
                  </a:lnTo>
                  <a:lnTo>
                    <a:pt x="771" y="376"/>
                  </a:lnTo>
                  <a:lnTo>
                    <a:pt x="771" y="378"/>
                  </a:lnTo>
                  <a:lnTo>
                    <a:pt x="769" y="376"/>
                  </a:lnTo>
                  <a:lnTo>
                    <a:pt x="769" y="376"/>
                  </a:lnTo>
                  <a:lnTo>
                    <a:pt x="767" y="373"/>
                  </a:lnTo>
                  <a:lnTo>
                    <a:pt x="767" y="371"/>
                  </a:lnTo>
                  <a:lnTo>
                    <a:pt x="765" y="369"/>
                  </a:lnTo>
                  <a:lnTo>
                    <a:pt x="765" y="367"/>
                  </a:lnTo>
                  <a:lnTo>
                    <a:pt x="765" y="367"/>
                  </a:lnTo>
                  <a:lnTo>
                    <a:pt x="767" y="367"/>
                  </a:lnTo>
                  <a:lnTo>
                    <a:pt x="767" y="365"/>
                  </a:lnTo>
                  <a:lnTo>
                    <a:pt x="767" y="365"/>
                  </a:lnTo>
                  <a:lnTo>
                    <a:pt x="769" y="361"/>
                  </a:lnTo>
                  <a:lnTo>
                    <a:pt x="769" y="359"/>
                  </a:lnTo>
                  <a:lnTo>
                    <a:pt x="771" y="359"/>
                  </a:lnTo>
                  <a:lnTo>
                    <a:pt x="771" y="359"/>
                  </a:lnTo>
                  <a:lnTo>
                    <a:pt x="773" y="357"/>
                  </a:lnTo>
                  <a:lnTo>
                    <a:pt x="773" y="355"/>
                  </a:lnTo>
                  <a:lnTo>
                    <a:pt x="775" y="355"/>
                  </a:lnTo>
                  <a:lnTo>
                    <a:pt x="775" y="353"/>
                  </a:lnTo>
                  <a:lnTo>
                    <a:pt x="775" y="350"/>
                  </a:lnTo>
                  <a:lnTo>
                    <a:pt x="773" y="346"/>
                  </a:lnTo>
                  <a:lnTo>
                    <a:pt x="771" y="340"/>
                  </a:lnTo>
                  <a:lnTo>
                    <a:pt x="769" y="338"/>
                  </a:lnTo>
                  <a:lnTo>
                    <a:pt x="769" y="338"/>
                  </a:lnTo>
                  <a:lnTo>
                    <a:pt x="769" y="336"/>
                  </a:lnTo>
                  <a:lnTo>
                    <a:pt x="769" y="336"/>
                  </a:lnTo>
                  <a:lnTo>
                    <a:pt x="769" y="334"/>
                  </a:lnTo>
                  <a:lnTo>
                    <a:pt x="771" y="332"/>
                  </a:lnTo>
                  <a:lnTo>
                    <a:pt x="775" y="332"/>
                  </a:lnTo>
                  <a:lnTo>
                    <a:pt x="778" y="334"/>
                  </a:lnTo>
                  <a:lnTo>
                    <a:pt x="782" y="338"/>
                  </a:lnTo>
                  <a:lnTo>
                    <a:pt x="784" y="342"/>
                  </a:lnTo>
                  <a:lnTo>
                    <a:pt x="788" y="342"/>
                  </a:lnTo>
                  <a:lnTo>
                    <a:pt x="790" y="342"/>
                  </a:lnTo>
                  <a:lnTo>
                    <a:pt x="792" y="340"/>
                  </a:lnTo>
                  <a:lnTo>
                    <a:pt x="798" y="338"/>
                  </a:lnTo>
                  <a:lnTo>
                    <a:pt x="801" y="338"/>
                  </a:lnTo>
                  <a:lnTo>
                    <a:pt x="807" y="338"/>
                  </a:lnTo>
                  <a:lnTo>
                    <a:pt x="809" y="338"/>
                  </a:lnTo>
                  <a:lnTo>
                    <a:pt x="815" y="342"/>
                  </a:lnTo>
                  <a:lnTo>
                    <a:pt x="817" y="342"/>
                  </a:lnTo>
                  <a:lnTo>
                    <a:pt x="828" y="342"/>
                  </a:lnTo>
                  <a:lnTo>
                    <a:pt x="832" y="342"/>
                  </a:lnTo>
                  <a:lnTo>
                    <a:pt x="834" y="342"/>
                  </a:lnTo>
                  <a:lnTo>
                    <a:pt x="849" y="344"/>
                  </a:lnTo>
                  <a:lnTo>
                    <a:pt x="857" y="344"/>
                  </a:lnTo>
                  <a:lnTo>
                    <a:pt x="861" y="344"/>
                  </a:lnTo>
                  <a:lnTo>
                    <a:pt x="861" y="344"/>
                  </a:lnTo>
                  <a:lnTo>
                    <a:pt x="863" y="342"/>
                  </a:lnTo>
                  <a:lnTo>
                    <a:pt x="863" y="340"/>
                  </a:lnTo>
                  <a:lnTo>
                    <a:pt x="870" y="340"/>
                  </a:lnTo>
                  <a:lnTo>
                    <a:pt x="872" y="338"/>
                  </a:lnTo>
                  <a:lnTo>
                    <a:pt x="874" y="336"/>
                  </a:lnTo>
                  <a:lnTo>
                    <a:pt x="874" y="336"/>
                  </a:lnTo>
                  <a:lnTo>
                    <a:pt x="874" y="334"/>
                  </a:lnTo>
                  <a:lnTo>
                    <a:pt x="874" y="332"/>
                  </a:lnTo>
                  <a:lnTo>
                    <a:pt x="874" y="332"/>
                  </a:lnTo>
                  <a:lnTo>
                    <a:pt x="876" y="330"/>
                  </a:lnTo>
                  <a:lnTo>
                    <a:pt x="880" y="330"/>
                  </a:lnTo>
                  <a:lnTo>
                    <a:pt x="882" y="330"/>
                  </a:lnTo>
                  <a:lnTo>
                    <a:pt x="884" y="327"/>
                  </a:lnTo>
                  <a:lnTo>
                    <a:pt x="886" y="325"/>
                  </a:lnTo>
                  <a:lnTo>
                    <a:pt x="886" y="325"/>
                  </a:lnTo>
                  <a:lnTo>
                    <a:pt x="886" y="323"/>
                  </a:lnTo>
                  <a:lnTo>
                    <a:pt x="886" y="321"/>
                  </a:lnTo>
                  <a:lnTo>
                    <a:pt x="886" y="321"/>
                  </a:lnTo>
                  <a:lnTo>
                    <a:pt x="888" y="319"/>
                  </a:lnTo>
                  <a:lnTo>
                    <a:pt x="884" y="315"/>
                  </a:lnTo>
                  <a:lnTo>
                    <a:pt x="882" y="313"/>
                  </a:lnTo>
                  <a:lnTo>
                    <a:pt x="882" y="313"/>
                  </a:lnTo>
                  <a:lnTo>
                    <a:pt x="882" y="313"/>
                  </a:lnTo>
                  <a:lnTo>
                    <a:pt x="880" y="311"/>
                  </a:lnTo>
                  <a:lnTo>
                    <a:pt x="882" y="311"/>
                  </a:lnTo>
                  <a:lnTo>
                    <a:pt x="882" y="309"/>
                  </a:lnTo>
                  <a:lnTo>
                    <a:pt x="882" y="307"/>
                  </a:lnTo>
                  <a:lnTo>
                    <a:pt x="882" y="307"/>
                  </a:lnTo>
                  <a:lnTo>
                    <a:pt x="880" y="307"/>
                  </a:lnTo>
                  <a:lnTo>
                    <a:pt x="880" y="305"/>
                  </a:lnTo>
                  <a:lnTo>
                    <a:pt x="878" y="305"/>
                  </a:lnTo>
                  <a:lnTo>
                    <a:pt x="876" y="302"/>
                  </a:lnTo>
                  <a:lnTo>
                    <a:pt x="876" y="300"/>
                  </a:lnTo>
                  <a:lnTo>
                    <a:pt x="876" y="300"/>
                  </a:lnTo>
                  <a:lnTo>
                    <a:pt x="876" y="298"/>
                  </a:lnTo>
                  <a:lnTo>
                    <a:pt x="876" y="298"/>
                  </a:lnTo>
                  <a:lnTo>
                    <a:pt x="876" y="298"/>
                  </a:lnTo>
                  <a:lnTo>
                    <a:pt x="878" y="298"/>
                  </a:lnTo>
                  <a:lnTo>
                    <a:pt x="880" y="296"/>
                  </a:lnTo>
                  <a:lnTo>
                    <a:pt x="880" y="296"/>
                  </a:lnTo>
                  <a:lnTo>
                    <a:pt x="882" y="288"/>
                  </a:lnTo>
                  <a:lnTo>
                    <a:pt x="884" y="286"/>
                  </a:lnTo>
                  <a:lnTo>
                    <a:pt x="884" y="284"/>
                  </a:lnTo>
                  <a:lnTo>
                    <a:pt x="884" y="284"/>
                  </a:lnTo>
                  <a:lnTo>
                    <a:pt x="884" y="277"/>
                  </a:lnTo>
                  <a:lnTo>
                    <a:pt x="884" y="275"/>
                  </a:lnTo>
                  <a:lnTo>
                    <a:pt x="884" y="273"/>
                  </a:lnTo>
                  <a:lnTo>
                    <a:pt x="882" y="273"/>
                  </a:lnTo>
                  <a:lnTo>
                    <a:pt x="882" y="273"/>
                  </a:lnTo>
                  <a:lnTo>
                    <a:pt x="880" y="271"/>
                  </a:lnTo>
                  <a:lnTo>
                    <a:pt x="880" y="271"/>
                  </a:lnTo>
                  <a:lnTo>
                    <a:pt x="882" y="265"/>
                  </a:lnTo>
                  <a:lnTo>
                    <a:pt x="882" y="263"/>
                  </a:lnTo>
                  <a:lnTo>
                    <a:pt x="882" y="261"/>
                  </a:lnTo>
                  <a:lnTo>
                    <a:pt x="882" y="259"/>
                  </a:lnTo>
                  <a:lnTo>
                    <a:pt x="882" y="259"/>
                  </a:lnTo>
                  <a:lnTo>
                    <a:pt x="882" y="256"/>
                  </a:lnTo>
                  <a:lnTo>
                    <a:pt x="882" y="256"/>
                  </a:lnTo>
                  <a:lnTo>
                    <a:pt x="882" y="256"/>
                  </a:lnTo>
                  <a:lnTo>
                    <a:pt x="884" y="256"/>
                  </a:lnTo>
                  <a:lnTo>
                    <a:pt x="886" y="256"/>
                  </a:lnTo>
                  <a:lnTo>
                    <a:pt x="888" y="256"/>
                  </a:lnTo>
                  <a:lnTo>
                    <a:pt x="888" y="256"/>
                  </a:lnTo>
                  <a:lnTo>
                    <a:pt x="890" y="254"/>
                  </a:lnTo>
                  <a:lnTo>
                    <a:pt x="890" y="254"/>
                  </a:lnTo>
                  <a:lnTo>
                    <a:pt x="888" y="252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F0944351-AEBF-44E4-BF43-8E6F420B0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5675" y="2555360"/>
              <a:ext cx="79375" cy="82550"/>
            </a:xfrm>
            <a:custGeom>
              <a:avLst/>
              <a:gdLst>
                <a:gd name="T0" fmla="*/ 50 w 50"/>
                <a:gd name="T1" fmla="*/ 27 h 52"/>
                <a:gd name="T2" fmla="*/ 48 w 50"/>
                <a:gd name="T3" fmla="*/ 23 h 52"/>
                <a:gd name="T4" fmla="*/ 48 w 50"/>
                <a:gd name="T5" fmla="*/ 19 h 52"/>
                <a:gd name="T6" fmla="*/ 39 w 50"/>
                <a:gd name="T7" fmla="*/ 10 h 52"/>
                <a:gd name="T8" fmla="*/ 37 w 50"/>
                <a:gd name="T9" fmla="*/ 6 h 52"/>
                <a:gd name="T10" fmla="*/ 35 w 50"/>
                <a:gd name="T11" fmla="*/ 0 h 52"/>
                <a:gd name="T12" fmla="*/ 31 w 50"/>
                <a:gd name="T13" fmla="*/ 2 h 52"/>
                <a:gd name="T14" fmla="*/ 29 w 50"/>
                <a:gd name="T15" fmla="*/ 0 h 52"/>
                <a:gd name="T16" fmla="*/ 23 w 50"/>
                <a:gd name="T17" fmla="*/ 0 h 52"/>
                <a:gd name="T18" fmla="*/ 20 w 50"/>
                <a:gd name="T19" fmla="*/ 2 h 52"/>
                <a:gd name="T20" fmla="*/ 16 w 50"/>
                <a:gd name="T21" fmla="*/ 2 h 52"/>
                <a:gd name="T22" fmla="*/ 12 w 50"/>
                <a:gd name="T23" fmla="*/ 4 h 52"/>
                <a:gd name="T24" fmla="*/ 10 w 50"/>
                <a:gd name="T25" fmla="*/ 8 h 52"/>
                <a:gd name="T26" fmla="*/ 10 w 50"/>
                <a:gd name="T27" fmla="*/ 10 h 52"/>
                <a:gd name="T28" fmla="*/ 10 w 50"/>
                <a:gd name="T29" fmla="*/ 17 h 52"/>
                <a:gd name="T30" fmla="*/ 10 w 50"/>
                <a:gd name="T31" fmla="*/ 19 h 52"/>
                <a:gd name="T32" fmla="*/ 10 w 50"/>
                <a:gd name="T33" fmla="*/ 23 h 52"/>
                <a:gd name="T34" fmla="*/ 8 w 50"/>
                <a:gd name="T35" fmla="*/ 25 h 52"/>
                <a:gd name="T36" fmla="*/ 6 w 50"/>
                <a:gd name="T37" fmla="*/ 27 h 52"/>
                <a:gd name="T38" fmla="*/ 4 w 50"/>
                <a:gd name="T39" fmla="*/ 29 h 52"/>
                <a:gd name="T40" fmla="*/ 2 w 50"/>
                <a:gd name="T41" fmla="*/ 29 h 52"/>
                <a:gd name="T42" fmla="*/ 0 w 50"/>
                <a:gd name="T43" fmla="*/ 33 h 52"/>
                <a:gd name="T44" fmla="*/ 0 w 50"/>
                <a:gd name="T45" fmla="*/ 35 h 52"/>
                <a:gd name="T46" fmla="*/ 2 w 50"/>
                <a:gd name="T47" fmla="*/ 37 h 52"/>
                <a:gd name="T48" fmla="*/ 2 w 50"/>
                <a:gd name="T49" fmla="*/ 40 h 52"/>
                <a:gd name="T50" fmla="*/ 2 w 50"/>
                <a:gd name="T51" fmla="*/ 40 h 52"/>
                <a:gd name="T52" fmla="*/ 6 w 50"/>
                <a:gd name="T53" fmla="*/ 40 h 52"/>
                <a:gd name="T54" fmla="*/ 14 w 50"/>
                <a:gd name="T55" fmla="*/ 40 h 52"/>
                <a:gd name="T56" fmla="*/ 14 w 50"/>
                <a:gd name="T57" fmla="*/ 37 h 52"/>
                <a:gd name="T58" fmla="*/ 16 w 50"/>
                <a:gd name="T59" fmla="*/ 37 h 52"/>
                <a:gd name="T60" fmla="*/ 23 w 50"/>
                <a:gd name="T61" fmla="*/ 40 h 52"/>
                <a:gd name="T62" fmla="*/ 25 w 50"/>
                <a:gd name="T63" fmla="*/ 42 h 52"/>
                <a:gd name="T64" fmla="*/ 25 w 50"/>
                <a:gd name="T65" fmla="*/ 46 h 52"/>
                <a:gd name="T66" fmla="*/ 27 w 50"/>
                <a:gd name="T67" fmla="*/ 48 h 52"/>
                <a:gd name="T68" fmla="*/ 31 w 50"/>
                <a:gd name="T69" fmla="*/ 50 h 52"/>
                <a:gd name="T70" fmla="*/ 39 w 50"/>
                <a:gd name="T71" fmla="*/ 50 h 52"/>
                <a:gd name="T72" fmla="*/ 39 w 50"/>
                <a:gd name="T73" fmla="*/ 50 h 52"/>
                <a:gd name="T74" fmla="*/ 39 w 50"/>
                <a:gd name="T75" fmla="*/ 48 h 52"/>
                <a:gd name="T76" fmla="*/ 39 w 50"/>
                <a:gd name="T77" fmla="*/ 48 h 52"/>
                <a:gd name="T78" fmla="*/ 39 w 50"/>
                <a:gd name="T79" fmla="*/ 46 h 52"/>
                <a:gd name="T80" fmla="*/ 41 w 50"/>
                <a:gd name="T81" fmla="*/ 44 h 52"/>
                <a:gd name="T82" fmla="*/ 50 w 50"/>
                <a:gd name="T83" fmla="*/ 42 h 52"/>
                <a:gd name="T84" fmla="*/ 46 w 50"/>
                <a:gd name="T85" fmla="*/ 35 h 52"/>
                <a:gd name="T86" fmla="*/ 48 w 50"/>
                <a:gd name="T87" fmla="*/ 33 h 52"/>
                <a:gd name="T88" fmla="*/ 50 w 50"/>
                <a:gd name="T89" fmla="*/ 31 h 52"/>
                <a:gd name="T90" fmla="*/ 50 w 50"/>
                <a:gd name="T91" fmla="*/ 29 h 52"/>
                <a:gd name="T92" fmla="*/ 50 w 50"/>
                <a:gd name="T93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2">
                  <a:moveTo>
                    <a:pt x="50" y="29"/>
                  </a:moveTo>
                  <a:lnTo>
                    <a:pt x="50" y="27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21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39" y="10"/>
                  </a:lnTo>
                  <a:lnTo>
                    <a:pt x="37" y="8"/>
                  </a:lnTo>
                  <a:lnTo>
                    <a:pt x="37" y="6"/>
                  </a:lnTo>
                  <a:lnTo>
                    <a:pt x="37" y="4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23" y="40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7" y="46"/>
                  </a:lnTo>
                  <a:lnTo>
                    <a:pt x="27" y="48"/>
                  </a:lnTo>
                  <a:lnTo>
                    <a:pt x="29" y="48"/>
                  </a:lnTo>
                  <a:lnTo>
                    <a:pt x="31" y="50"/>
                  </a:lnTo>
                  <a:lnTo>
                    <a:pt x="35" y="52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9" y="46"/>
                  </a:lnTo>
                  <a:lnTo>
                    <a:pt x="39" y="44"/>
                  </a:lnTo>
                  <a:lnTo>
                    <a:pt x="41" y="44"/>
                  </a:lnTo>
                  <a:lnTo>
                    <a:pt x="43" y="42"/>
                  </a:lnTo>
                  <a:lnTo>
                    <a:pt x="50" y="42"/>
                  </a:lnTo>
                  <a:lnTo>
                    <a:pt x="46" y="35"/>
                  </a:lnTo>
                  <a:lnTo>
                    <a:pt x="46" y="35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33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50" y="29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CBA3E217-D6AF-40C0-A441-602DF7DA8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4788" y="5512873"/>
              <a:ext cx="242888" cy="560388"/>
            </a:xfrm>
            <a:custGeom>
              <a:avLst/>
              <a:gdLst>
                <a:gd name="T0" fmla="*/ 92 w 153"/>
                <a:gd name="T1" fmla="*/ 346 h 353"/>
                <a:gd name="T2" fmla="*/ 90 w 153"/>
                <a:gd name="T3" fmla="*/ 348 h 353"/>
                <a:gd name="T4" fmla="*/ 88 w 153"/>
                <a:gd name="T5" fmla="*/ 353 h 353"/>
                <a:gd name="T6" fmla="*/ 86 w 153"/>
                <a:gd name="T7" fmla="*/ 353 h 353"/>
                <a:gd name="T8" fmla="*/ 86 w 153"/>
                <a:gd name="T9" fmla="*/ 350 h 353"/>
                <a:gd name="T10" fmla="*/ 86 w 153"/>
                <a:gd name="T11" fmla="*/ 353 h 353"/>
                <a:gd name="T12" fmla="*/ 88 w 153"/>
                <a:gd name="T13" fmla="*/ 353 h 353"/>
                <a:gd name="T14" fmla="*/ 90 w 153"/>
                <a:gd name="T15" fmla="*/ 350 h 353"/>
                <a:gd name="T16" fmla="*/ 92 w 153"/>
                <a:gd name="T17" fmla="*/ 346 h 353"/>
                <a:gd name="T18" fmla="*/ 92 w 153"/>
                <a:gd name="T19" fmla="*/ 346 h 353"/>
                <a:gd name="T20" fmla="*/ 149 w 153"/>
                <a:gd name="T21" fmla="*/ 165 h 353"/>
                <a:gd name="T22" fmla="*/ 149 w 153"/>
                <a:gd name="T23" fmla="*/ 167 h 353"/>
                <a:gd name="T24" fmla="*/ 149 w 153"/>
                <a:gd name="T25" fmla="*/ 167 h 353"/>
                <a:gd name="T26" fmla="*/ 149 w 153"/>
                <a:gd name="T27" fmla="*/ 167 h 353"/>
                <a:gd name="T28" fmla="*/ 149 w 153"/>
                <a:gd name="T29" fmla="*/ 167 h 353"/>
                <a:gd name="T30" fmla="*/ 149 w 153"/>
                <a:gd name="T31" fmla="*/ 165 h 353"/>
                <a:gd name="T32" fmla="*/ 151 w 153"/>
                <a:gd name="T33" fmla="*/ 158 h 353"/>
                <a:gd name="T34" fmla="*/ 151 w 153"/>
                <a:gd name="T35" fmla="*/ 160 h 353"/>
                <a:gd name="T36" fmla="*/ 151 w 153"/>
                <a:gd name="T37" fmla="*/ 160 h 353"/>
                <a:gd name="T38" fmla="*/ 151 w 153"/>
                <a:gd name="T39" fmla="*/ 158 h 353"/>
                <a:gd name="T40" fmla="*/ 151 w 153"/>
                <a:gd name="T41" fmla="*/ 158 h 353"/>
                <a:gd name="T42" fmla="*/ 49 w 153"/>
                <a:gd name="T43" fmla="*/ 114 h 353"/>
                <a:gd name="T44" fmla="*/ 46 w 153"/>
                <a:gd name="T45" fmla="*/ 117 h 353"/>
                <a:gd name="T46" fmla="*/ 46 w 153"/>
                <a:gd name="T47" fmla="*/ 117 h 353"/>
                <a:gd name="T48" fmla="*/ 49 w 153"/>
                <a:gd name="T49" fmla="*/ 117 h 353"/>
                <a:gd name="T50" fmla="*/ 49 w 153"/>
                <a:gd name="T51" fmla="*/ 114 h 353"/>
                <a:gd name="T52" fmla="*/ 49 w 153"/>
                <a:gd name="T53" fmla="*/ 114 h 353"/>
                <a:gd name="T54" fmla="*/ 49 w 153"/>
                <a:gd name="T55" fmla="*/ 114 h 353"/>
                <a:gd name="T56" fmla="*/ 38 w 153"/>
                <a:gd name="T57" fmla="*/ 94 h 353"/>
                <a:gd name="T58" fmla="*/ 38 w 153"/>
                <a:gd name="T59" fmla="*/ 94 h 353"/>
                <a:gd name="T60" fmla="*/ 38 w 153"/>
                <a:gd name="T61" fmla="*/ 94 h 353"/>
                <a:gd name="T62" fmla="*/ 153 w 153"/>
                <a:gd name="T63" fmla="*/ 89 h 353"/>
                <a:gd name="T64" fmla="*/ 151 w 153"/>
                <a:gd name="T65" fmla="*/ 89 h 353"/>
                <a:gd name="T66" fmla="*/ 153 w 153"/>
                <a:gd name="T67" fmla="*/ 89 h 353"/>
                <a:gd name="T68" fmla="*/ 153 w 153"/>
                <a:gd name="T69" fmla="*/ 89 h 353"/>
                <a:gd name="T70" fmla="*/ 3 w 153"/>
                <a:gd name="T71" fmla="*/ 85 h 353"/>
                <a:gd name="T72" fmla="*/ 0 w 153"/>
                <a:gd name="T73" fmla="*/ 87 h 353"/>
                <a:gd name="T74" fmla="*/ 0 w 153"/>
                <a:gd name="T75" fmla="*/ 91 h 353"/>
                <a:gd name="T76" fmla="*/ 3 w 153"/>
                <a:gd name="T77" fmla="*/ 85 h 353"/>
                <a:gd name="T78" fmla="*/ 3 w 153"/>
                <a:gd name="T79" fmla="*/ 83 h 353"/>
                <a:gd name="T80" fmla="*/ 57 w 153"/>
                <a:gd name="T81" fmla="*/ 58 h 353"/>
                <a:gd name="T82" fmla="*/ 57 w 153"/>
                <a:gd name="T83" fmla="*/ 60 h 353"/>
                <a:gd name="T84" fmla="*/ 59 w 153"/>
                <a:gd name="T85" fmla="*/ 60 h 353"/>
                <a:gd name="T86" fmla="*/ 59 w 153"/>
                <a:gd name="T87" fmla="*/ 58 h 353"/>
                <a:gd name="T88" fmla="*/ 57 w 153"/>
                <a:gd name="T89" fmla="*/ 58 h 353"/>
                <a:gd name="T90" fmla="*/ 61 w 153"/>
                <a:gd name="T91" fmla="*/ 50 h 353"/>
                <a:gd name="T92" fmla="*/ 61 w 153"/>
                <a:gd name="T93" fmla="*/ 50 h 353"/>
                <a:gd name="T94" fmla="*/ 61 w 153"/>
                <a:gd name="T95" fmla="*/ 52 h 353"/>
                <a:gd name="T96" fmla="*/ 63 w 153"/>
                <a:gd name="T97" fmla="*/ 48 h 353"/>
                <a:gd name="T98" fmla="*/ 63 w 153"/>
                <a:gd name="T99" fmla="*/ 46 h 353"/>
                <a:gd name="T100" fmla="*/ 63 w 153"/>
                <a:gd name="T101" fmla="*/ 46 h 353"/>
                <a:gd name="T102" fmla="*/ 63 w 153"/>
                <a:gd name="T103" fmla="*/ 43 h 353"/>
                <a:gd name="T104" fmla="*/ 84 w 153"/>
                <a:gd name="T105" fmla="*/ 20 h 353"/>
                <a:gd name="T106" fmla="*/ 84 w 153"/>
                <a:gd name="T107" fmla="*/ 23 h 353"/>
                <a:gd name="T108" fmla="*/ 84 w 153"/>
                <a:gd name="T109" fmla="*/ 20 h 353"/>
                <a:gd name="T110" fmla="*/ 84 w 153"/>
                <a:gd name="T111" fmla="*/ 18 h 353"/>
                <a:gd name="T112" fmla="*/ 55 w 153"/>
                <a:gd name="T113" fmla="*/ 0 h 353"/>
                <a:gd name="T114" fmla="*/ 53 w 153"/>
                <a:gd name="T115" fmla="*/ 0 h 353"/>
                <a:gd name="T116" fmla="*/ 55 w 153"/>
                <a:gd name="T117" fmla="*/ 0 h 353"/>
                <a:gd name="T118" fmla="*/ 55 w 153"/>
                <a:gd name="T119" fmla="*/ 0 h 353"/>
                <a:gd name="T120" fmla="*/ 55 w 153"/>
                <a:gd name="T121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3" h="353">
                  <a:moveTo>
                    <a:pt x="92" y="346"/>
                  </a:moveTo>
                  <a:lnTo>
                    <a:pt x="92" y="346"/>
                  </a:lnTo>
                  <a:lnTo>
                    <a:pt x="92" y="346"/>
                  </a:lnTo>
                  <a:lnTo>
                    <a:pt x="90" y="348"/>
                  </a:lnTo>
                  <a:lnTo>
                    <a:pt x="90" y="350"/>
                  </a:lnTo>
                  <a:lnTo>
                    <a:pt x="88" y="353"/>
                  </a:lnTo>
                  <a:lnTo>
                    <a:pt x="86" y="353"/>
                  </a:lnTo>
                  <a:lnTo>
                    <a:pt x="86" y="353"/>
                  </a:lnTo>
                  <a:lnTo>
                    <a:pt x="86" y="350"/>
                  </a:lnTo>
                  <a:lnTo>
                    <a:pt x="86" y="350"/>
                  </a:lnTo>
                  <a:lnTo>
                    <a:pt x="86" y="350"/>
                  </a:lnTo>
                  <a:lnTo>
                    <a:pt x="86" y="353"/>
                  </a:lnTo>
                  <a:lnTo>
                    <a:pt x="88" y="353"/>
                  </a:lnTo>
                  <a:lnTo>
                    <a:pt x="88" y="353"/>
                  </a:lnTo>
                  <a:lnTo>
                    <a:pt x="90" y="353"/>
                  </a:lnTo>
                  <a:lnTo>
                    <a:pt x="90" y="350"/>
                  </a:lnTo>
                  <a:lnTo>
                    <a:pt x="92" y="346"/>
                  </a:lnTo>
                  <a:lnTo>
                    <a:pt x="92" y="346"/>
                  </a:lnTo>
                  <a:lnTo>
                    <a:pt x="92" y="346"/>
                  </a:lnTo>
                  <a:lnTo>
                    <a:pt x="92" y="346"/>
                  </a:lnTo>
                  <a:close/>
                  <a:moveTo>
                    <a:pt x="149" y="165"/>
                  </a:moveTo>
                  <a:lnTo>
                    <a:pt x="149" y="165"/>
                  </a:lnTo>
                  <a:lnTo>
                    <a:pt x="149" y="165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49" y="169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49" y="165"/>
                  </a:lnTo>
                  <a:lnTo>
                    <a:pt x="149" y="165"/>
                  </a:lnTo>
                  <a:lnTo>
                    <a:pt x="149" y="165"/>
                  </a:lnTo>
                  <a:close/>
                  <a:moveTo>
                    <a:pt x="151" y="158"/>
                  </a:moveTo>
                  <a:lnTo>
                    <a:pt x="151" y="158"/>
                  </a:lnTo>
                  <a:lnTo>
                    <a:pt x="151" y="160"/>
                  </a:lnTo>
                  <a:lnTo>
                    <a:pt x="151" y="160"/>
                  </a:lnTo>
                  <a:lnTo>
                    <a:pt x="151" y="160"/>
                  </a:lnTo>
                  <a:lnTo>
                    <a:pt x="151" y="158"/>
                  </a:lnTo>
                  <a:lnTo>
                    <a:pt x="151" y="158"/>
                  </a:lnTo>
                  <a:lnTo>
                    <a:pt x="151" y="158"/>
                  </a:lnTo>
                  <a:lnTo>
                    <a:pt x="151" y="158"/>
                  </a:lnTo>
                  <a:lnTo>
                    <a:pt x="151" y="158"/>
                  </a:lnTo>
                  <a:close/>
                  <a:moveTo>
                    <a:pt x="49" y="114"/>
                  </a:moveTo>
                  <a:lnTo>
                    <a:pt x="46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49" y="114"/>
                  </a:lnTo>
                  <a:lnTo>
                    <a:pt x="49" y="114"/>
                  </a:lnTo>
                  <a:close/>
                  <a:moveTo>
                    <a:pt x="38" y="94"/>
                  </a:moveTo>
                  <a:lnTo>
                    <a:pt x="38" y="94"/>
                  </a:lnTo>
                  <a:lnTo>
                    <a:pt x="38" y="94"/>
                  </a:lnTo>
                  <a:lnTo>
                    <a:pt x="38" y="94"/>
                  </a:lnTo>
                  <a:lnTo>
                    <a:pt x="38" y="94"/>
                  </a:lnTo>
                  <a:lnTo>
                    <a:pt x="38" y="94"/>
                  </a:lnTo>
                  <a:lnTo>
                    <a:pt x="38" y="94"/>
                  </a:lnTo>
                  <a:close/>
                  <a:moveTo>
                    <a:pt x="153" y="89"/>
                  </a:moveTo>
                  <a:lnTo>
                    <a:pt x="151" y="89"/>
                  </a:lnTo>
                  <a:lnTo>
                    <a:pt x="151" y="89"/>
                  </a:lnTo>
                  <a:lnTo>
                    <a:pt x="151" y="89"/>
                  </a:lnTo>
                  <a:lnTo>
                    <a:pt x="153" y="89"/>
                  </a:lnTo>
                  <a:lnTo>
                    <a:pt x="153" y="89"/>
                  </a:lnTo>
                  <a:lnTo>
                    <a:pt x="153" y="89"/>
                  </a:lnTo>
                  <a:lnTo>
                    <a:pt x="153" y="89"/>
                  </a:lnTo>
                  <a:close/>
                  <a:moveTo>
                    <a:pt x="3" y="85"/>
                  </a:moveTo>
                  <a:lnTo>
                    <a:pt x="0" y="85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3"/>
                  </a:lnTo>
                  <a:lnTo>
                    <a:pt x="3" y="83"/>
                  </a:lnTo>
                  <a:lnTo>
                    <a:pt x="3" y="85"/>
                  </a:lnTo>
                  <a:close/>
                  <a:moveTo>
                    <a:pt x="57" y="58"/>
                  </a:moveTo>
                  <a:lnTo>
                    <a:pt x="57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59" y="58"/>
                  </a:lnTo>
                  <a:lnTo>
                    <a:pt x="59" y="58"/>
                  </a:lnTo>
                  <a:lnTo>
                    <a:pt x="57" y="58"/>
                  </a:lnTo>
                  <a:close/>
                  <a:moveTo>
                    <a:pt x="61" y="48"/>
                  </a:moveTo>
                  <a:lnTo>
                    <a:pt x="61" y="50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1" y="52"/>
                  </a:lnTo>
                  <a:lnTo>
                    <a:pt x="61" y="52"/>
                  </a:lnTo>
                  <a:lnTo>
                    <a:pt x="63" y="50"/>
                  </a:lnTo>
                  <a:lnTo>
                    <a:pt x="63" y="48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43"/>
                  </a:lnTo>
                  <a:lnTo>
                    <a:pt x="63" y="43"/>
                  </a:lnTo>
                  <a:lnTo>
                    <a:pt x="61" y="48"/>
                  </a:lnTo>
                  <a:close/>
                  <a:moveTo>
                    <a:pt x="84" y="20"/>
                  </a:moveTo>
                  <a:lnTo>
                    <a:pt x="84" y="20"/>
                  </a:lnTo>
                  <a:lnTo>
                    <a:pt x="84" y="23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4" y="20"/>
                  </a:lnTo>
                  <a:close/>
                  <a:moveTo>
                    <a:pt x="55" y="0"/>
                  </a:move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BDA7DBC5-B72C-4210-A3C8-2BEF574C6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5333485"/>
              <a:ext cx="407988" cy="735013"/>
            </a:xfrm>
            <a:custGeom>
              <a:avLst/>
              <a:gdLst>
                <a:gd name="T0" fmla="*/ 240 w 257"/>
                <a:gd name="T1" fmla="*/ 332 h 463"/>
                <a:gd name="T2" fmla="*/ 240 w 257"/>
                <a:gd name="T3" fmla="*/ 309 h 463"/>
                <a:gd name="T4" fmla="*/ 244 w 257"/>
                <a:gd name="T5" fmla="*/ 269 h 463"/>
                <a:gd name="T6" fmla="*/ 236 w 257"/>
                <a:gd name="T7" fmla="*/ 250 h 463"/>
                <a:gd name="T8" fmla="*/ 209 w 257"/>
                <a:gd name="T9" fmla="*/ 263 h 463"/>
                <a:gd name="T10" fmla="*/ 198 w 257"/>
                <a:gd name="T11" fmla="*/ 244 h 463"/>
                <a:gd name="T12" fmla="*/ 203 w 257"/>
                <a:gd name="T13" fmla="*/ 219 h 463"/>
                <a:gd name="T14" fmla="*/ 203 w 257"/>
                <a:gd name="T15" fmla="*/ 202 h 463"/>
                <a:gd name="T16" fmla="*/ 184 w 257"/>
                <a:gd name="T17" fmla="*/ 186 h 463"/>
                <a:gd name="T18" fmla="*/ 192 w 257"/>
                <a:gd name="T19" fmla="*/ 179 h 463"/>
                <a:gd name="T20" fmla="*/ 186 w 257"/>
                <a:gd name="T21" fmla="*/ 165 h 463"/>
                <a:gd name="T22" fmla="*/ 169 w 257"/>
                <a:gd name="T23" fmla="*/ 163 h 463"/>
                <a:gd name="T24" fmla="*/ 169 w 257"/>
                <a:gd name="T25" fmla="*/ 152 h 463"/>
                <a:gd name="T26" fmla="*/ 140 w 257"/>
                <a:gd name="T27" fmla="*/ 133 h 463"/>
                <a:gd name="T28" fmla="*/ 140 w 257"/>
                <a:gd name="T29" fmla="*/ 123 h 463"/>
                <a:gd name="T30" fmla="*/ 157 w 257"/>
                <a:gd name="T31" fmla="*/ 117 h 463"/>
                <a:gd name="T32" fmla="*/ 153 w 257"/>
                <a:gd name="T33" fmla="*/ 106 h 463"/>
                <a:gd name="T34" fmla="*/ 140 w 257"/>
                <a:gd name="T35" fmla="*/ 100 h 463"/>
                <a:gd name="T36" fmla="*/ 127 w 257"/>
                <a:gd name="T37" fmla="*/ 96 h 463"/>
                <a:gd name="T38" fmla="*/ 113 w 257"/>
                <a:gd name="T39" fmla="*/ 88 h 463"/>
                <a:gd name="T40" fmla="*/ 92 w 257"/>
                <a:gd name="T41" fmla="*/ 73 h 463"/>
                <a:gd name="T42" fmla="*/ 79 w 257"/>
                <a:gd name="T43" fmla="*/ 71 h 463"/>
                <a:gd name="T44" fmla="*/ 56 w 257"/>
                <a:gd name="T45" fmla="*/ 50 h 463"/>
                <a:gd name="T46" fmla="*/ 48 w 257"/>
                <a:gd name="T47" fmla="*/ 40 h 463"/>
                <a:gd name="T48" fmla="*/ 50 w 257"/>
                <a:gd name="T49" fmla="*/ 31 h 463"/>
                <a:gd name="T50" fmla="*/ 42 w 257"/>
                <a:gd name="T51" fmla="*/ 27 h 463"/>
                <a:gd name="T52" fmla="*/ 33 w 257"/>
                <a:gd name="T53" fmla="*/ 19 h 463"/>
                <a:gd name="T54" fmla="*/ 25 w 257"/>
                <a:gd name="T55" fmla="*/ 12 h 463"/>
                <a:gd name="T56" fmla="*/ 17 w 257"/>
                <a:gd name="T57" fmla="*/ 10 h 463"/>
                <a:gd name="T58" fmla="*/ 10 w 257"/>
                <a:gd name="T59" fmla="*/ 6 h 463"/>
                <a:gd name="T60" fmla="*/ 0 w 257"/>
                <a:gd name="T61" fmla="*/ 2 h 463"/>
                <a:gd name="T62" fmla="*/ 23 w 257"/>
                <a:gd name="T63" fmla="*/ 50 h 463"/>
                <a:gd name="T64" fmla="*/ 33 w 257"/>
                <a:gd name="T65" fmla="*/ 77 h 463"/>
                <a:gd name="T66" fmla="*/ 44 w 257"/>
                <a:gd name="T67" fmla="*/ 69 h 463"/>
                <a:gd name="T68" fmla="*/ 50 w 257"/>
                <a:gd name="T69" fmla="*/ 71 h 463"/>
                <a:gd name="T70" fmla="*/ 42 w 257"/>
                <a:gd name="T71" fmla="*/ 81 h 463"/>
                <a:gd name="T72" fmla="*/ 54 w 257"/>
                <a:gd name="T73" fmla="*/ 90 h 463"/>
                <a:gd name="T74" fmla="*/ 75 w 257"/>
                <a:gd name="T75" fmla="*/ 129 h 463"/>
                <a:gd name="T76" fmla="*/ 90 w 257"/>
                <a:gd name="T77" fmla="*/ 148 h 463"/>
                <a:gd name="T78" fmla="*/ 107 w 257"/>
                <a:gd name="T79" fmla="*/ 207 h 463"/>
                <a:gd name="T80" fmla="*/ 123 w 257"/>
                <a:gd name="T81" fmla="*/ 242 h 463"/>
                <a:gd name="T82" fmla="*/ 138 w 257"/>
                <a:gd name="T83" fmla="*/ 261 h 463"/>
                <a:gd name="T84" fmla="*/ 134 w 257"/>
                <a:gd name="T85" fmla="*/ 273 h 463"/>
                <a:gd name="T86" fmla="*/ 138 w 257"/>
                <a:gd name="T87" fmla="*/ 275 h 463"/>
                <a:gd name="T88" fmla="*/ 155 w 257"/>
                <a:gd name="T89" fmla="*/ 301 h 463"/>
                <a:gd name="T90" fmla="*/ 157 w 257"/>
                <a:gd name="T91" fmla="*/ 317 h 463"/>
                <a:gd name="T92" fmla="*/ 163 w 257"/>
                <a:gd name="T93" fmla="*/ 338 h 463"/>
                <a:gd name="T94" fmla="*/ 153 w 257"/>
                <a:gd name="T95" fmla="*/ 311 h 463"/>
                <a:gd name="T96" fmla="*/ 150 w 257"/>
                <a:gd name="T97" fmla="*/ 317 h 463"/>
                <a:gd name="T98" fmla="*/ 144 w 257"/>
                <a:gd name="T99" fmla="*/ 301 h 463"/>
                <a:gd name="T100" fmla="*/ 140 w 257"/>
                <a:gd name="T101" fmla="*/ 298 h 463"/>
                <a:gd name="T102" fmla="*/ 161 w 257"/>
                <a:gd name="T103" fmla="*/ 367 h 463"/>
                <a:gd name="T104" fmla="*/ 163 w 257"/>
                <a:gd name="T105" fmla="*/ 378 h 463"/>
                <a:gd name="T106" fmla="*/ 171 w 257"/>
                <a:gd name="T107" fmla="*/ 392 h 463"/>
                <a:gd name="T108" fmla="*/ 184 w 257"/>
                <a:gd name="T109" fmla="*/ 388 h 463"/>
                <a:gd name="T110" fmla="*/ 173 w 257"/>
                <a:gd name="T111" fmla="*/ 397 h 463"/>
                <a:gd name="T112" fmla="*/ 182 w 257"/>
                <a:gd name="T113" fmla="*/ 409 h 463"/>
                <a:gd name="T114" fmla="*/ 232 w 257"/>
                <a:gd name="T115" fmla="*/ 461 h 463"/>
                <a:gd name="T116" fmla="*/ 238 w 257"/>
                <a:gd name="T117" fmla="*/ 449 h 463"/>
                <a:gd name="T118" fmla="*/ 244 w 257"/>
                <a:gd name="T119" fmla="*/ 440 h 463"/>
                <a:gd name="T120" fmla="*/ 234 w 257"/>
                <a:gd name="T121" fmla="*/ 422 h 463"/>
                <a:gd name="T122" fmla="*/ 236 w 257"/>
                <a:gd name="T123" fmla="*/ 397 h 463"/>
                <a:gd name="T124" fmla="*/ 257 w 257"/>
                <a:gd name="T125" fmla="*/ 34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7" h="463">
                  <a:moveTo>
                    <a:pt x="257" y="338"/>
                  </a:moveTo>
                  <a:lnTo>
                    <a:pt x="255" y="334"/>
                  </a:lnTo>
                  <a:lnTo>
                    <a:pt x="253" y="334"/>
                  </a:lnTo>
                  <a:lnTo>
                    <a:pt x="253" y="332"/>
                  </a:lnTo>
                  <a:lnTo>
                    <a:pt x="253" y="330"/>
                  </a:lnTo>
                  <a:lnTo>
                    <a:pt x="251" y="330"/>
                  </a:lnTo>
                  <a:lnTo>
                    <a:pt x="251" y="330"/>
                  </a:lnTo>
                  <a:lnTo>
                    <a:pt x="249" y="330"/>
                  </a:lnTo>
                  <a:lnTo>
                    <a:pt x="249" y="330"/>
                  </a:lnTo>
                  <a:lnTo>
                    <a:pt x="242" y="332"/>
                  </a:lnTo>
                  <a:lnTo>
                    <a:pt x="242" y="332"/>
                  </a:lnTo>
                  <a:lnTo>
                    <a:pt x="242" y="332"/>
                  </a:lnTo>
                  <a:lnTo>
                    <a:pt x="240" y="332"/>
                  </a:lnTo>
                  <a:lnTo>
                    <a:pt x="240" y="332"/>
                  </a:lnTo>
                  <a:lnTo>
                    <a:pt x="240" y="330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36" y="330"/>
                  </a:lnTo>
                  <a:lnTo>
                    <a:pt x="236" y="330"/>
                  </a:lnTo>
                  <a:lnTo>
                    <a:pt x="236" y="330"/>
                  </a:lnTo>
                  <a:lnTo>
                    <a:pt x="236" y="328"/>
                  </a:lnTo>
                  <a:lnTo>
                    <a:pt x="236" y="328"/>
                  </a:lnTo>
                  <a:lnTo>
                    <a:pt x="236" y="328"/>
                  </a:lnTo>
                  <a:lnTo>
                    <a:pt x="240" y="311"/>
                  </a:lnTo>
                  <a:lnTo>
                    <a:pt x="240" y="309"/>
                  </a:lnTo>
                  <a:lnTo>
                    <a:pt x="240" y="307"/>
                  </a:lnTo>
                  <a:lnTo>
                    <a:pt x="240" y="305"/>
                  </a:lnTo>
                  <a:lnTo>
                    <a:pt x="240" y="301"/>
                  </a:lnTo>
                  <a:lnTo>
                    <a:pt x="240" y="301"/>
                  </a:lnTo>
                  <a:lnTo>
                    <a:pt x="240" y="298"/>
                  </a:lnTo>
                  <a:lnTo>
                    <a:pt x="242" y="294"/>
                  </a:lnTo>
                  <a:lnTo>
                    <a:pt x="242" y="292"/>
                  </a:lnTo>
                  <a:lnTo>
                    <a:pt x="242" y="290"/>
                  </a:lnTo>
                  <a:lnTo>
                    <a:pt x="240" y="284"/>
                  </a:lnTo>
                  <a:lnTo>
                    <a:pt x="240" y="282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4" y="269"/>
                  </a:lnTo>
                  <a:lnTo>
                    <a:pt x="244" y="267"/>
                  </a:lnTo>
                  <a:lnTo>
                    <a:pt x="244" y="267"/>
                  </a:lnTo>
                  <a:lnTo>
                    <a:pt x="244" y="265"/>
                  </a:lnTo>
                  <a:lnTo>
                    <a:pt x="244" y="265"/>
                  </a:lnTo>
                  <a:lnTo>
                    <a:pt x="242" y="265"/>
                  </a:lnTo>
                  <a:lnTo>
                    <a:pt x="242" y="263"/>
                  </a:lnTo>
                  <a:lnTo>
                    <a:pt x="242" y="261"/>
                  </a:lnTo>
                  <a:lnTo>
                    <a:pt x="242" y="259"/>
                  </a:lnTo>
                  <a:lnTo>
                    <a:pt x="240" y="257"/>
                  </a:lnTo>
                  <a:lnTo>
                    <a:pt x="240" y="257"/>
                  </a:lnTo>
                  <a:lnTo>
                    <a:pt x="238" y="253"/>
                  </a:lnTo>
                  <a:lnTo>
                    <a:pt x="238" y="253"/>
                  </a:lnTo>
                  <a:lnTo>
                    <a:pt x="236" y="250"/>
                  </a:lnTo>
                  <a:lnTo>
                    <a:pt x="234" y="253"/>
                  </a:lnTo>
                  <a:lnTo>
                    <a:pt x="230" y="253"/>
                  </a:lnTo>
                  <a:lnTo>
                    <a:pt x="226" y="255"/>
                  </a:lnTo>
                  <a:lnTo>
                    <a:pt x="224" y="257"/>
                  </a:lnTo>
                  <a:lnTo>
                    <a:pt x="224" y="257"/>
                  </a:lnTo>
                  <a:lnTo>
                    <a:pt x="219" y="261"/>
                  </a:lnTo>
                  <a:lnTo>
                    <a:pt x="215" y="263"/>
                  </a:lnTo>
                  <a:lnTo>
                    <a:pt x="213" y="263"/>
                  </a:lnTo>
                  <a:lnTo>
                    <a:pt x="213" y="263"/>
                  </a:lnTo>
                  <a:lnTo>
                    <a:pt x="211" y="263"/>
                  </a:lnTo>
                  <a:lnTo>
                    <a:pt x="211" y="263"/>
                  </a:lnTo>
                  <a:lnTo>
                    <a:pt x="209" y="263"/>
                  </a:lnTo>
                  <a:lnTo>
                    <a:pt x="209" y="263"/>
                  </a:lnTo>
                  <a:lnTo>
                    <a:pt x="209" y="261"/>
                  </a:lnTo>
                  <a:lnTo>
                    <a:pt x="207" y="259"/>
                  </a:lnTo>
                  <a:lnTo>
                    <a:pt x="205" y="259"/>
                  </a:lnTo>
                  <a:lnTo>
                    <a:pt x="203" y="257"/>
                  </a:lnTo>
                  <a:lnTo>
                    <a:pt x="201" y="257"/>
                  </a:lnTo>
                  <a:lnTo>
                    <a:pt x="201" y="255"/>
                  </a:lnTo>
                  <a:lnTo>
                    <a:pt x="201" y="255"/>
                  </a:lnTo>
                  <a:lnTo>
                    <a:pt x="201" y="253"/>
                  </a:lnTo>
                  <a:lnTo>
                    <a:pt x="201" y="250"/>
                  </a:lnTo>
                  <a:lnTo>
                    <a:pt x="201" y="248"/>
                  </a:lnTo>
                  <a:lnTo>
                    <a:pt x="201" y="248"/>
                  </a:lnTo>
                  <a:lnTo>
                    <a:pt x="198" y="246"/>
                  </a:lnTo>
                  <a:lnTo>
                    <a:pt x="198" y="244"/>
                  </a:lnTo>
                  <a:lnTo>
                    <a:pt x="198" y="244"/>
                  </a:lnTo>
                  <a:lnTo>
                    <a:pt x="196" y="242"/>
                  </a:lnTo>
                  <a:lnTo>
                    <a:pt x="198" y="238"/>
                  </a:lnTo>
                  <a:lnTo>
                    <a:pt x="198" y="236"/>
                  </a:lnTo>
                  <a:lnTo>
                    <a:pt x="198" y="236"/>
                  </a:lnTo>
                  <a:lnTo>
                    <a:pt x="198" y="236"/>
                  </a:lnTo>
                  <a:lnTo>
                    <a:pt x="198" y="230"/>
                  </a:lnTo>
                  <a:lnTo>
                    <a:pt x="198" y="221"/>
                  </a:lnTo>
                  <a:lnTo>
                    <a:pt x="198" y="221"/>
                  </a:lnTo>
                  <a:lnTo>
                    <a:pt x="198" y="219"/>
                  </a:lnTo>
                  <a:lnTo>
                    <a:pt x="201" y="219"/>
                  </a:lnTo>
                  <a:lnTo>
                    <a:pt x="203" y="219"/>
                  </a:lnTo>
                  <a:lnTo>
                    <a:pt x="203" y="219"/>
                  </a:lnTo>
                  <a:lnTo>
                    <a:pt x="205" y="217"/>
                  </a:lnTo>
                  <a:lnTo>
                    <a:pt x="205" y="215"/>
                  </a:lnTo>
                  <a:lnTo>
                    <a:pt x="205" y="213"/>
                  </a:lnTo>
                  <a:lnTo>
                    <a:pt x="205" y="211"/>
                  </a:lnTo>
                  <a:lnTo>
                    <a:pt x="205" y="209"/>
                  </a:lnTo>
                  <a:lnTo>
                    <a:pt x="205" y="209"/>
                  </a:lnTo>
                  <a:lnTo>
                    <a:pt x="205" y="207"/>
                  </a:lnTo>
                  <a:lnTo>
                    <a:pt x="205" y="204"/>
                  </a:lnTo>
                  <a:lnTo>
                    <a:pt x="205" y="204"/>
                  </a:lnTo>
                  <a:lnTo>
                    <a:pt x="205" y="204"/>
                  </a:lnTo>
                  <a:lnTo>
                    <a:pt x="203" y="204"/>
                  </a:lnTo>
                  <a:lnTo>
                    <a:pt x="203" y="204"/>
                  </a:lnTo>
                  <a:lnTo>
                    <a:pt x="203" y="202"/>
                  </a:lnTo>
                  <a:lnTo>
                    <a:pt x="201" y="202"/>
                  </a:lnTo>
                  <a:lnTo>
                    <a:pt x="201" y="200"/>
                  </a:lnTo>
                  <a:lnTo>
                    <a:pt x="201" y="200"/>
                  </a:lnTo>
                  <a:lnTo>
                    <a:pt x="201" y="198"/>
                  </a:lnTo>
                  <a:lnTo>
                    <a:pt x="198" y="198"/>
                  </a:lnTo>
                  <a:lnTo>
                    <a:pt x="198" y="196"/>
                  </a:lnTo>
                  <a:lnTo>
                    <a:pt x="194" y="194"/>
                  </a:lnTo>
                  <a:lnTo>
                    <a:pt x="188" y="192"/>
                  </a:lnTo>
                  <a:lnTo>
                    <a:pt x="186" y="192"/>
                  </a:lnTo>
                  <a:lnTo>
                    <a:pt x="186" y="190"/>
                  </a:lnTo>
                  <a:lnTo>
                    <a:pt x="184" y="188"/>
                  </a:lnTo>
                  <a:lnTo>
                    <a:pt x="184" y="186"/>
                  </a:lnTo>
                  <a:lnTo>
                    <a:pt x="184" y="186"/>
                  </a:lnTo>
                  <a:lnTo>
                    <a:pt x="184" y="184"/>
                  </a:lnTo>
                  <a:lnTo>
                    <a:pt x="184" y="182"/>
                  </a:lnTo>
                  <a:lnTo>
                    <a:pt x="184" y="182"/>
                  </a:lnTo>
                  <a:lnTo>
                    <a:pt x="186" y="182"/>
                  </a:lnTo>
                  <a:lnTo>
                    <a:pt x="186" y="179"/>
                  </a:lnTo>
                  <a:lnTo>
                    <a:pt x="186" y="179"/>
                  </a:lnTo>
                  <a:lnTo>
                    <a:pt x="188" y="179"/>
                  </a:lnTo>
                  <a:lnTo>
                    <a:pt x="188" y="179"/>
                  </a:lnTo>
                  <a:lnTo>
                    <a:pt x="190" y="182"/>
                  </a:lnTo>
                  <a:lnTo>
                    <a:pt x="190" y="182"/>
                  </a:lnTo>
                  <a:lnTo>
                    <a:pt x="192" y="182"/>
                  </a:lnTo>
                  <a:lnTo>
                    <a:pt x="192" y="179"/>
                  </a:lnTo>
                  <a:lnTo>
                    <a:pt x="192" y="179"/>
                  </a:lnTo>
                  <a:lnTo>
                    <a:pt x="192" y="179"/>
                  </a:lnTo>
                  <a:lnTo>
                    <a:pt x="192" y="177"/>
                  </a:lnTo>
                  <a:lnTo>
                    <a:pt x="192" y="177"/>
                  </a:lnTo>
                  <a:lnTo>
                    <a:pt x="190" y="177"/>
                  </a:lnTo>
                  <a:lnTo>
                    <a:pt x="190" y="175"/>
                  </a:lnTo>
                  <a:lnTo>
                    <a:pt x="188" y="171"/>
                  </a:lnTo>
                  <a:lnTo>
                    <a:pt x="188" y="169"/>
                  </a:lnTo>
                  <a:lnTo>
                    <a:pt x="188" y="169"/>
                  </a:lnTo>
                  <a:lnTo>
                    <a:pt x="186" y="169"/>
                  </a:lnTo>
                  <a:lnTo>
                    <a:pt x="186" y="167"/>
                  </a:lnTo>
                  <a:lnTo>
                    <a:pt x="186" y="167"/>
                  </a:lnTo>
                  <a:lnTo>
                    <a:pt x="186" y="165"/>
                  </a:lnTo>
                  <a:lnTo>
                    <a:pt x="186" y="165"/>
                  </a:lnTo>
                  <a:lnTo>
                    <a:pt x="186" y="163"/>
                  </a:lnTo>
                  <a:lnTo>
                    <a:pt x="186" y="163"/>
                  </a:lnTo>
                  <a:lnTo>
                    <a:pt x="186" y="161"/>
                  </a:lnTo>
                  <a:lnTo>
                    <a:pt x="186" y="159"/>
                  </a:lnTo>
                  <a:lnTo>
                    <a:pt x="186" y="159"/>
                  </a:lnTo>
                  <a:lnTo>
                    <a:pt x="186" y="161"/>
                  </a:lnTo>
                  <a:lnTo>
                    <a:pt x="182" y="163"/>
                  </a:lnTo>
                  <a:lnTo>
                    <a:pt x="182" y="163"/>
                  </a:lnTo>
                  <a:lnTo>
                    <a:pt x="180" y="163"/>
                  </a:lnTo>
                  <a:lnTo>
                    <a:pt x="173" y="163"/>
                  </a:lnTo>
                  <a:lnTo>
                    <a:pt x="171" y="163"/>
                  </a:lnTo>
                  <a:lnTo>
                    <a:pt x="169" y="163"/>
                  </a:lnTo>
                  <a:lnTo>
                    <a:pt x="169" y="163"/>
                  </a:lnTo>
                  <a:lnTo>
                    <a:pt x="167" y="163"/>
                  </a:lnTo>
                  <a:lnTo>
                    <a:pt x="167" y="163"/>
                  </a:lnTo>
                  <a:lnTo>
                    <a:pt x="165" y="163"/>
                  </a:lnTo>
                  <a:lnTo>
                    <a:pt x="165" y="163"/>
                  </a:lnTo>
                  <a:lnTo>
                    <a:pt x="163" y="163"/>
                  </a:lnTo>
                  <a:lnTo>
                    <a:pt x="161" y="163"/>
                  </a:lnTo>
                  <a:lnTo>
                    <a:pt x="161" y="163"/>
                  </a:lnTo>
                  <a:lnTo>
                    <a:pt x="161" y="163"/>
                  </a:lnTo>
                  <a:lnTo>
                    <a:pt x="161" y="161"/>
                  </a:lnTo>
                  <a:lnTo>
                    <a:pt x="161" y="161"/>
                  </a:lnTo>
                  <a:lnTo>
                    <a:pt x="163" y="156"/>
                  </a:lnTo>
                  <a:lnTo>
                    <a:pt x="163" y="156"/>
                  </a:lnTo>
                  <a:lnTo>
                    <a:pt x="169" y="152"/>
                  </a:lnTo>
                  <a:lnTo>
                    <a:pt x="171" y="150"/>
                  </a:lnTo>
                  <a:lnTo>
                    <a:pt x="167" y="148"/>
                  </a:lnTo>
                  <a:lnTo>
                    <a:pt x="165" y="144"/>
                  </a:lnTo>
                  <a:lnTo>
                    <a:pt x="165" y="144"/>
                  </a:lnTo>
                  <a:lnTo>
                    <a:pt x="163" y="144"/>
                  </a:lnTo>
                  <a:lnTo>
                    <a:pt x="163" y="142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9" y="140"/>
                  </a:lnTo>
                  <a:lnTo>
                    <a:pt x="157" y="140"/>
                  </a:lnTo>
                  <a:lnTo>
                    <a:pt x="146" y="136"/>
                  </a:lnTo>
                  <a:lnTo>
                    <a:pt x="142" y="136"/>
                  </a:lnTo>
                  <a:lnTo>
                    <a:pt x="140" y="133"/>
                  </a:lnTo>
                  <a:lnTo>
                    <a:pt x="140" y="133"/>
                  </a:lnTo>
                  <a:lnTo>
                    <a:pt x="140" y="133"/>
                  </a:lnTo>
                  <a:lnTo>
                    <a:pt x="140" y="131"/>
                  </a:lnTo>
                  <a:lnTo>
                    <a:pt x="140" y="131"/>
                  </a:lnTo>
                  <a:lnTo>
                    <a:pt x="140" y="131"/>
                  </a:lnTo>
                  <a:lnTo>
                    <a:pt x="140" y="131"/>
                  </a:lnTo>
                  <a:lnTo>
                    <a:pt x="140" y="129"/>
                  </a:lnTo>
                  <a:lnTo>
                    <a:pt x="138" y="129"/>
                  </a:lnTo>
                  <a:lnTo>
                    <a:pt x="138" y="129"/>
                  </a:lnTo>
                  <a:lnTo>
                    <a:pt x="140" y="127"/>
                  </a:lnTo>
                  <a:lnTo>
                    <a:pt x="140" y="127"/>
                  </a:lnTo>
                  <a:lnTo>
                    <a:pt x="140" y="125"/>
                  </a:lnTo>
                  <a:lnTo>
                    <a:pt x="140" y="123"/>
                  </a:lnTo>
                  <a:lnTo>
                    <a:pt x="140" y="123"/>
                  </a:lnTo>
                  <a:lnTo>
                    <a:pt x="140" y="121"/>
                  </a:lnTo>
                  <a:lnTo>
                    <a:pt x="142" y="123"/>
                  </a:lnTo>
                  <a:lnTo>
                    <a:pt x="144" y="123"/>
                  </a:lnTo>
                  <a:lnTo>
                    <a:pt x="146" y="123"/>
                  </a:lnTo>
                  <a:lnTo>
                    <a:pt x="148" y="123"/>
                  </a:lnTo>
                  <a:lnTo>
                    <a:pt x="150" y="123"/>
                  </a:lnTo>
                  <a:lnTo>
                    <a:pt x="150" y="123"/>
                  </a:lnTo>
                  <a:lnTo>
                    <a:pt x="153" y="121"/>
                  </a:lnTo>
                  <a:lnTo>
                    <a:pt x="153" y="119"/>
                  </a:lnTo>
                  <a:lnTo>
                    <a:pt x="153" y="119"/>
                  </a:lnTo>
                  <a:lnTo>
                    <a:pt x="155" y="119"/>
                  </a:lnTo>
                  <a:lnTo>
                    <a:pt x="157" y="117"/>
                  </a:lnTo>
                  <a:lnTo>
                    <a:pt x="157" y="117"/>
                  </a:lnTo>
                  <a:lnTo>
                    <a:pt x="157" y="117"/>
                  </a:lnTo>
                  <a:lnTo>
                    <a:pt x="159" y="117"/>
                  </a:lnTo>
                  <a:lnTo>
                    <a:pt x="159" y="117"/>
                  </a:lnTo>
                  <a:lnTo>
                    <a:pt x="159" y="117"/>
                  </a:lnTo>
                  <a:lnTo>
                    <a:pt x="157" y="115"/>
                  </a:lnTo>
                  <a:lnTo>
                    <a:pt x="157" y="113"/>
                  </a:lnTo>
                  <a:lnTo>
                    <a:pt x="157" y="111"/>
                  </a:lnTo>
                  <a:lnTo>
                    <a:pt x="155" y="108"/>
                  </a:lnTo>
                  <a:lnTo>
                    <a:pt x="155" y="108"/>
                  </a:lnTo>
                  <a:lnTo>
                    <a:pt x="155" y="106"/>
                  </a:lnTo>
                  <a:lnTo>
                    <a:pt x="155" y="106"/>
                  </a:lnTo>
                  <a:lnTo>
                    <a:pt x="153" y="106"/>
                  </a:lnTo>
                  <a:lnTo>
                    <a:pt x="153" y="106"/>
                  </a:lnTo>
                  <a:lnTo>
                    <a:pt x="150" y="106"/>
                  </a:lnTo>
                  <a:lnTo>
                    <a:pt x="150" y="108"/>
                  </a:lnTo>
                  <a:lnTo>
                    <a:pt x="150" y="106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4" y="104"/>
                  </a:lnTo>
                  <a:lnTo>
                    <a:pt x="142" y="102"/>
                  </a:lnTo>
                  <a:lnTo>
                    <a:pt x="142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38" y="100"/>
                  </a:lnTo>
                  <a:lnTo>
                    <a:pt x="138" y="100"/>
                  </a:lnTo>
                  <a:lnTo>
                    <a:pt x="138" y="100"/>
                  </a:lnTo>
                  <a:lnTo>
                    <a:pt x="136" y="100"/>
                  </a:lnTo>
                  <a:lnTo>
                    <a:pt x="136" y="100"/>
                  </a:lnTo>
                  <a:lnTo>
                    <a:pt x="134" y="98"/>
                  </a:lnTo>
                  <a:lnTo>
                    <a:pt x="134" y="96"/>
                  </a:lnTo>
                  <a:lnTo>
                    <a:pt x="134" y="96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7" y="96"/>
                  </a:lnTo>
                  <a:lnTo>
                    <a:pt x="127" y="96"/>
                  </a:lnTo>
                  <a:lnTo>
                    <a:pt x="125" y="96"/>
                  </a:lnTo>
                  <a:lnTo>
                    <a:pt x="125" y="96"/>
                  </a:lnTo>
                  <a:lnTo>
                    <a:pt x="123" y="94"/>
                  </a:lnTo>
                  <a:lnTo>
                    <a:pt x="123" y="94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21" y="85"/>
                  </a:lnTo>
                  <a:lnTo>
                    <a:pt x="117" y="85"/>
                  </a:lnTo>
                  <a:lnTo>
                    <a:pt x="113" y="88"/>
                  </a:lnTo>
                  <a:lnTo>
                    <a:pt x="111" y="88"/>
                  </a:lnTo>
                  <a:lnTo>
                    <a:pt x="107" y="88"/>
                  </a:lnTo>
                  <a:lnTo>
                    <a:pt x="104" y="88"/>
                  </a:lnTo>
                  <a:lnTo>
                    <a:pt x="102" y="85"/>
                  </a:lnTo>
                  <a:lnTo>
                    <a:pt x="100" y="85"/>
                  </a:lnTo>
                  <a:lnTo>
                    <a:pt x="98" y="85"/>
                  </a:lnTo>
                  <a:lnTo>
                    <a:pt x="96" y="83"/>
                  </a:lnTo>
                  <a:lnTo>
                    <a:pt x="94" y="83"/>
                  </a:lnTo>
                  <a:lnTo>
                    <a:pt x="94" y="81"/>
                  </a:lnTo>
                  <a:lnTo>
                    <a:pt x="92" y="79"/>
                  </a:lnTo>
                  <a:lnTo>
                    <a:pt x="92" y="77"/>
                  </a:lnTo>
                  <a:lnTo>
                    <a:pt x="92" y="75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90" y="73"/>
                  </a:lnTo>
                  <a:lnTo>
                    <a:pt x="90" y="73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6" y="73"/>
                  </a:lnTo>
                  <a:lnTo>
                    <a:pt x="86" y="73"/>
                  </a:lnTo>
                  <a:lnTo>
                    <a:pt x="84" y="73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79" y="71"/>
                  </a:lnTo>
                  <a:lnTo>
                    <a:pt x="79" y="71"/>
                  </a:lnTo>
                  <a:lnTo>
                    <a:pt x="77" y="71"/>
                  </a:lnTo>
                  <a:lnTo>
                    <a:pt x="77" y="69"/>
                  </a:lnTo>
                  <a:lnTo>
                    <a:pt x="77" y="69"/>
                  </a:lnTo>
                  <a:lnTo>
                    <a:pt x="77" y="67"/>
                  </a:lnTo>
                  <a:lnTo>
                    <a:pt x="75" y="67"/>
                  </a:lnTo>
                  <a:lnTo>
                    <a:pt x="75" y="67"/>
                  </a:lnTo>
                  <a:lnTo>
                    <a:pt x="73" y="65"/>
                  </a:lnTo>
                  <a:lnTo>
                    <a:pt x="71" y="65"/>
                  </a:lnTo>
                  <a:lnTo>
                    <a:pt x="69" y="62"/>
                  </a:lnTo>
                  <a:lnTo>
                    <a:pt x="59" y="52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2" y="48"/>
                  </a:lnTo>
                  <a:lnTo>
                    <a:pt x="52" y="46"/>
                  </a:lnTo>
                  <a:lnTo>
                    <a:pt x="52" y="44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5"/>
                  </a:lnTo>
                  <a:lnTo>
                    <a:pt x="50" y="35"/>
                  </a:lnTo>
                  <a:lnTo>
                    <a:pt x="50" y="33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2" y="19"/>
                  </a:lnTo>
                  <a:lnTo>
                    <a:pt x="38" y="17"/>
                  </a:lnTo>
                  <a:lnTo>
                    <a:pt x="36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9"/>
                  </a:lnTo>
                  <a:lnTo>
                    <a:pt x="33" y="19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17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7" y="14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7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10" y="25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31"/>
                  </a:lnTo>
                  <a:lnTo>
                    <a:pt x="13" y="33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7" y="37"/>
                  </a:lnTo>
                  <a:lnTo>
                    <a:pt x="23" y="50"/>
                  </a:lnTo>
                  <a:lnTo>
                    <a:pt x="25" y="52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5" y="58"/>
                  </a:lnTo>
                  <a:lnTo>
                    <a:pt x="25" y="56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9" y="54"/>
                  </a:lnTo>
                  <a:lnTo>
                    <a:pt x="29" y="56"/>
                  </a:lnTo>
                  <a:lnTo>
                    <a:pt x="27" y="58"/>
                  </a:lnTo>
                  <a:lnTo>
                    <a:pt x="29" y="65"/>
                  </a:lnTo>
                  <a:lnTo>
                    <a:pt x="33" y="73"/>
                  </a:lnTo>
                  <a:lnTo>
                    <a:pt x="33" y="77"/>
                  </a:lnTo>
                  <a:lnTo>
                    <a:pt x="33" y="79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40" y="71"/>
                  </a:lnTo>
                  <a:lnTo>
                    <a:pt x="42" y="71"/>
                  </a:lnTo>
                  <a:lnTo>
                    <a:pt x="42" y="69"/>
                  </a:lnTo>
                  <a:lnTo>
                    <a:pt x="44" y="69"/>
                  </a:lnTo>
                  <a:lnTo>
                    <a:pt x="44" y="69"/>
                  </a:lnTo>
                  <a:lnTo>
                    <a:pt x="46" y="67"/>
                  </a:lnTo>
                  <a:lnTo>
                    <a:pt x="46" y="67"/>
                  </a:lnTo>
                  <a:lnTo>
                    <a:pt x="48" y="67"/>
                  </a:lnTo>
                  <a:lnTo>
                    <a:pt x="50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4" y="67"/>
                  </a:lnTo>
                  <a:lnTo>
                    <a:pt x="54" y="67"/>
                  </a:lnTo>
                  <a:lnTo>
                    <a:pt x="52" y="67"/>
                  </a:lnTo>
                  <a:lnTo>
                    <a:pt x="52" y="69"/>
                  </a:lnTo>
                  <a:lnTo>
                    <a:pt x="50" y="69"/>
                  </a:lnTo>
                  <a:lnTo>
                    <a:pt x="50" y="71"/>
                  </a:lnTo>
                  <a:lnTo>
                    <a:pt x="48" y="71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71"/>
                  </a:lnTo>
                  <a:lnTo>
                    <a:pt x="44" y="73"/>
                  </a:lnTo>
                  <a:lnTo>
                    <a:pt x="46" y="75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48" y="79"/>
                  </a:lnTo>
                  <a:lnTo>
                    <a:pt x="48" y="79"/>
                  </a:lnTo>
                  <a:lnTo>
                    <a:pt x="46" y="79"/>
                  </a:lnTo>
                  <a:lnTo>
                    <a:pt x="42" y="79"/>
                  </a:lnTo>
                  <a:lnTo>
                    <a:pt x="42" y="81"/>
                  </a:lnTo>
                  <a:lnTo>
                    <a:pt x="44" y="83"/>
                  </a:lnTo>
                  <a:lnTo>
                    <a:pt x="44" y="83"/>
                  </a:lnTo>
                  <a:lnTo>
                    <a:pt x="46" y="85"/>
                  </a:lnTo>
                  <a:lnTo>
                    <a:pt x="48" y="85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2" y="83"/>
                  </a:lnTo>
                  <a:lnTo>
                    <a:pt x="54" y="83"/>
                  </a:lnTo>
                  <a:lnTo>
                    <a:pt x="54" y="85"/>
                  </a:lnTo>
                  <a:lnTo>
                    <a:pt x="52" y="85"/>
                  </a:lnTo>
                  <a:lnTo>
                    <a:pt x="54" y="88"/>
                  </a:lnTo>
                  <a:lnTo>
                    <a:pt x="54" y="88"/>
                  </a:lnTo>
                  <a:lnTo>
                    <a:pt x="54" y="90"/>
                  </a:lnTo>
                  <a:lnTo>
                    <a:pt x="48" y="88"/>
                  </a:lnTo>
                  <a:lnTo>
                    <a:pt x="46" y="88"/>
                  </a:lnTo>
                  <a:lnTo>
                    <a:pt x="48" y="92"/>
                  </a:lnTo>
                  <a:lnTo>
                    <a:pt x="50" y="94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94"/>
                  </a:lnTo>
                  <a:lnTo>
                    <a:pt x="52" y="94"/>
                  </a:lnTo>
                  <a:lnTo>
                    <a:pt x="65" y="108"/>
                  </a:lnTo>
                  <a:lnTo>
                    <a:pt x="69" y="113"/>
                  </a:lnTo>
                  <a:lnTo>
                    <a:pt x="73" y="125"/>
                  </a:lnTo>
                  <a:lnTo>
                    <a:pt x="73" y="127"/>
                  </a:lnTo>
                  <a:lnTo>
                    <a:pt x="75" y="129"/>
                  </a:lnTo>
                  <a:lnTo>
                    <a:pt x="75" y="131"/>
                  </a:lnTo>
                  <a:lnTo>
                    <a:pt x="75" y="133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9" y="136"/>
                  </a:lnTo>
                  <a:lnTo>
                    <a:pt x="82" y="136"/>
                  </a:lnTo>
                  <a:lnTo>
                    <a:pt x="84" y="138"/>
                  </a:lnTo>
                  <a:lnTo>
                    <a:pt x="86" y="140"/>
                  </a:lnTo>
                  <a:lnTo>
                    <a:pt x="86" y="144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0" y="148"/>
                  </a:lnTo>
                  <a:lnTo>
                    <a:pt x="88" y="148"/>
                  </a:lnTo>
                  <a:lnTo>
                    <a:pt x="88" y="150"/>
                  </a:lnTo>
                  <a:lnTo>
                    <a:pt x="88" y="150"/>
                  </a:lnTo>
                  <a:lnTo>
                    <a:pt x="90" y="150"/>
                  </a:lnTo>
                  <a:lnTo>
                    <a:pt x="90" y="152"/>
                  </a:lnTo>
                  <a:lnTo>
                    <a:pt x="98" y="173"/>
                  </a:lnTo>
                  <a:lnTo>
                    <a:pt x="102" y="192"/>
                  </a:lnTo>
                  <a:lnTo>
                    <a:pt x="104" y="200"/>
                  </a:lnTo>
                  <a:lnTo>
                    <a:pt x="107" y="204"/>
                  </a:lnTo>
                  <a:lnTo>
                    <a:pt x="109" y="204"/>
                  </a:lnTo>
                  <a:lnTo>
                    <a:pt x="109" y="207"/>
                  </a:lnTo>
                  <a:lnTo>
                    <a:pt x="109" y="207"/>
                  </a:lnTo>
                  <a:lnTo>
                    <a:pt x="107" y="207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9" y="209"/>
                  </a:lnTo>
                  <a:lnTo>
                    <a:pt x="109" y="211"/>
                  </a:lnTo>
                  <a:lnTo>
                    <a:pt x="109" y="213"/>
                  </a:lnTo>
                  <a:lnTo>
                    <a:pt x="115" y="225"/>
                  </a:lnTo>
                  <a:lnTo>
                    <a:pt x="117" y="230"/>
                  </a:lnTo>
                  <a:lnTo>
                    <a:pt x="117" y="230"/>
                  </a:lnTo>
                  <a:lnTo>
                    <a:pt x="119" y="232"/>
                  </a:lnTo>
                  <a:lnTo>
                    <a:pt x="121" y="234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3" y="242"/>
                  </a:lnTo>
                  <a:lnTo>
                    <a:pt x="125" y="248"/>
                  </a:lnTo>
                  <a:lnTo>
                    <a:pt x="127" y="253"/>
                  </a:lnTo>
                  <a:lnTo>
                    <a:pt x="130" y="261"/>
                  </a:lnTo>
                  <a:lnTo>
                    <a:pt x="132" y="265"/>
                  </a:lnTo>
                  <a:lnTo>
                    <a:pt x="132" y="265"/>
                  </a:lnTo>
                  <a:lnTo>
                    <a:pt x="134" y="267"/>
                  </a:lnTo>
                  <a:lnTo>
                    <a:pt x="134" y="267"/>
                  </a:lnTo>
                  <a:lnTo>
                    <a:pt x="136" y="267"/>
                  </a:lnTo>
                  <a:lnTo>
                    <a:pt x="136" y="265"/>
                  </a:lnTo>
                  <a:lnTo>
                    <a:pt x="136" y="263"/>
                  </a:lnTo>
                  <a:lnTo>
                    <a:pt x="136" y="259"/>
                  </a:lnTo>
                  <a:lnTo>
                    <a:pt x="136" y="261"/>
                  </a:lnTo>
                  <a:lnTo>
                    <a:pt x="138" y="261"/>
                  </a:lnTo>
                  <a:lnTo>
                    <a:pt x="138" y="263"/>
                  </a:lnTo>
                  <a:lnTo>
                    <a:pt x="138" y="263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40" y="265"/>
                  </a:lnTo>
                  <a:lnTo>
                    <a:pt x="140" y="265"/>
                  </a:lnTo>
                  <a:lnTo>
                    <a:pt x="138" y="267"/>
                  </a:lnTo>
                  <a:lnTo>
                    <a:pt x="134" y="269"/>
                  </a:lnTo>
                  <a:lnTo>
                    <a:pt x="134" y="271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5"/>
                  </a:lnTo>
                  <a:lnTo>
                    <a:pt x="138" y="284"/>
                  </a:lnTo>
                  <a:lnTo>
                    <a:pt x="138" y="286"/>
                  </a:lnTo>
                  <a:lnTo>
                    <a:pt x="140" y="288"/>
                  </a:lnTo>
                  <a:lnTo>
                    <a:pt x="140" y="286"/>
                  </a:lnTo>
                  <a:lnTo>
                    <a:pt x="138" y="284"/>
                  </a:lnTo>
                  <a:lnTo>
                    <a:pt x="138" y="280"/>
                  </a:lnTo>
                  <a:lnTo>
                    <a:pt x="138" y="278"/>
                  </a:lnTo>
                  <a:lnTo>
                    <a:pt x="138" y="278"/>
                  </a:lnTo>
                  <a:lnTo>
                    <a:pt x="136" y="275"/>
                  </a:lnTo>
                  <a:lnTo>
                    <a:pt x="138" y="273"/>
                  </a:lnTo>
                  <a:lnTo>
                    <a:pt x="138" y="275"/>
                  </a:lnTo>
                  <a:lnTo>
                    <a:pt x="138" y="275"/>
                  </a:lnTo>
                  <a:lnTo>
                    <a:pt x="140" y="275"/>
                  </a:lnTo>
                  <a:lnTo>
                    <a:pt x="140" y="275"/>
                  </a:lnTo>
                  <a:lnTo>
                    <a:pt x="142" y="282"/>
                  </a:lnTo>
                  <a:lnTo>
                    <a:pt x="144" y="284"/>
                  </a:lnTo>
                  <a:lnTo>
                    <a:pt x="142" y="286"/>
                  </a:lnTo>
                  <a:lnTo>
                    <a:pt x="144" y="290"/>
                  </a:lnTo>
                  <a:lnTo>
                    <a:pt x="146" y="292"/>
                  </a:lnTo>
                  <a:lnTo>
                    <a:pt x="146" y="290"/>
                  </a:lnTo>
                  <a:lnTo>
                    <a:pt x="148" y="292"/>
                  </a:lnTo>
                  <a:lnTo>
                    <a:pt x="153" y="296"/>
                  </a:lnTo>
                  <a:lnTo>
                    <a:pt x="153" y="296"/>
                  </a:lnTo>
                  <a:lnTo>
                    <a:pt x="155" y="301"/>
                  </a:lnTo>
                  <a:lnTo>
                    <a:pt x="155" y="303"/>
                  </a:lnTo>
                  <a:lnTo>
                    <a:pt x="155" y="305"/>
                  </a:lnTo>
                  <a:lnTo>
                    <a:pt x="155" y="307"/>
                  </a:lnTo>
                  <a:lnTo>
                    <a:pt x="155" y="307"/>
                  </a:lnTo>
                  <a:lnTo>
                    <a:pt x="155" y="309"/>
                  </a:lnTo>
                  <a:lnTo>
                    <a:pt x="155" y="311"/>
                  </a:lnTo>
                  <a:lnTo>
                    <a:pt x="155" y="311"/>
                  </a:lnTo>
                  <a:lnTo>
                    <a:pt x="155" y="313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55" y="317"/>
                  </a:lnTo>
                  <a:lnTo>
                    <a:pt x="157" y="317"/>
                  </a:lnTo>
                  <a:lnTo>
                    <a:pt x="157" y="317"/>
                  </a:lnTo>
                  <a:lnTo>
                    <a:pt x="157" y="319"/>
                  </a:lnTo>
                  <a:lnTo>
                    <a:pt x="157" y="324"/>
                  </a:lnTo>
                  <a:lnTo>
                    <a:pt x="159" y="326"/>
                  </a:lnTo>
                  <a:lnTo>
                    <a:pt x="159" y="328"/>
                  </a:lnTo>
                  <a:lnTo>
                    <a:pt x="157" y="332"/>
                  </a:lnTo>
                  <a:lnTo>
                    <a:pt x="157" y="332"/>
                  </a:lnTo>
                  <a:lnTo>
                    <a:pt x="159" y="332"/>
                  </a:lnTo>
                  <a:lnTo>
                    <a:pt x="161" y="332"/>
                  </a:lnTo>
                  <a:lnTo>
                    <a:pt x="163" y="332"/>
                  </a:lnTo>
                  <a:lnTo>
                    <a:pt x="165" y="334"/>
                  </a:lnTo>
                  <a:lnTo>
                    <a:pt x="167" y="334"/>
                  </a:lnTo>
                  <a:lnTo>
                    <a:pt x="163" y="338"/>
                  </a:lnTo>
                  <a:lnTo>
                    <a:pt x="163" y="338"/>
                  </a:lnTo>
                  <a:lnTo>
                    <a:pt x="159" y="338"/>
                  </a:lnTo>
                  <a:lnTo>
                    <a:pt x="159" y="338"/>
                  </a:lnTo>
                  <a:lnTo>
                    <a:pt x="155" y="336"/>
                  </a:lnTo>
                  <a:lnTo>
                    <a:pt x="153" y="336"/>
                  </a:lnTo>
                  <a:lnTo>
                    <a:pt x="150" y="334"/>
                  </a:lnTo>
                  <a:lnTo>
                    <a:pt x="153" y="326"/>
                  </a:lnTo>
                  <a:lnTo>
                    <a:pt x="155" y="324"/>
                  </a:lnTo>
                  <a:lnTo>
                    <a:pt x="155" y="324"/>
                  </a:lnTo>
                  <a:lnTo>
                    <a:pt x="155" y="321"/>
                  </a:lnTo>
                  <a:lnTo>
                    <a:pt x="155" y="319"/>
                  </a:lnTo>
                  <a:lnTo>
                    <a:pt x="155" y="317"/>
                  </a:lnTo>
                  <a:lnTo>
                    <a:pt x="153" y="315"/>
                  </a:lnTo>
                  <a:lnTo>
                    <a:pt x="153" y="311"/>
                  </a:lnTo>
                  <a:lnTo>
                    <a:pt x="153" y="309"/>
                  </a:lnTo>
                  <a:lnTo>
                    <a:pt x="153" y="307"/>
                  </a:lnTo>
                  <a:lnTo>
                    <a:pt x="153" y="307"/>
                  </a:lnTo>
                  <a:lnTo>
                    <a:pt x="150" y="305"/>
                  </a:lnTo>
                  <a:lnTo>
                    <a:pt x="150" y="303"/>
                  </a:lnTo>
                  <a:lnTo>
                    <a:pt x="148" y="301"/>
                  </a:lnTo>
                  <a:lnTo>
                    <a:pt x="148" y="301"/>
                  </a:lnTo>
                  <a:lnTo>
                    <a:pt x="148" y="303"/>
                  </a:lnTo>
                  <a:lnTo>
                    <a:pt x="150" y="307"/>
                  </a:lnTo>
                  <a:lnTo>
                    <a:pt x="150" y="309"/>
                  </a:lnTo>
                  <a:lnTo>
                    <a:pt x="150" y="315"/>
                  </a:lnTo>
                  <a:lnTo>
                    <a:pt x="150" y="317"/>
                  </a:lnTo>
                  <a:lnTo>
                    <a:pt x="150" y="317"/>
                  </a:lnTo>
                  <a:lnTo>
                    <a:pt x="146" y="301"/>
                  </a:lnTo>
                  <a:lnTo>
                    <a:pt x="146" y="298"/>
                  </a:lnTo>
                  <a:lnTo>
                    <a:pt x="146" y="301"/>
                  </a:lnTo>
                  <a:lnTo>
                    <a:pt x="146" y="303"/>
                  </a:lnTo>
                  <a:lnTo>
                    <a:pt x="146" y="303"/>
                  </a:lnTo>
                  <a:lnTo>
                    <a:pt x="144" y="303"/>
                  </a:lnTo>
                  <a:lnTo>
                    <a:pt x="144" y="303"/>
                  </a:lnTo>
                  <a:lnTo>
                    <a:pt x="144" y="303"/>
                  </a:lnTo>
                  <a:lnTo>
                    <a:pt x="144" y="301"/>
                  </a:lnTo>
                  <a:lnTo>
                    <a:pt x="144" y="301"/>
                  </a:lnTo>
                  <a:lnTo>
                    <a:pt x="144" y="298"/>
                  </a:lnTo>
                  <a:lnTo>
                    <a:pt x="144" y="301"/>
                  </a:lnTo>
                  <a:lnTo>
                    <a:pt x="144" y="301"/>
                  </a:lnTo>
                  <a:lnTo>
                    <a:pt x="142" y="301"/>
                  </a:lnTo>
                  <a:lnTo>
                    <a:pt x="142" y="298"/>
                  </a:lnTo>
                  <a:lnTo>
                    <a:pt x="142" y="298"/>
                  </a:lnTo>
                  <a:lnTo>
                    <a:pt x="142" y="296"/>
                  </a:lnTo>
                  <a:lnTo>
                    <a:pt x="142" y="296"/>
                  </a:lnTo>
                  <a:lnTo>
                    <a:pt x="144" y="296"/>
                  </a:lnTo>
                  <a:lnTo>
                    <a:pt x="144" y="296"/>
                  </a:lnTo>
                  <a:lnTo>
                    <a:pt x="144" y="294"/>
                  </a:lnTo>
                  <a:lnTo>
                    <a:pt x="142" y="292"/>
                  </a:lnTo>
                  <a:lnTo>
                    <a:pt x="140" y="290"/>
                  </a:lnTo>
                  <a:lnTo>
                    <a:pt x="140" y="292"/>
                  </a:lnTo>
                  <a:lnTo>
                    <a:pt x="140" y="292"/>
                  </a:lnTo>
                  <a:lnTo>
                    <a:pt x="140" y="298"/>
                  </a:lnTo>
                  <a:lnTo>
                    <a:pt x="142" y="298"/>
                  </a:lnTo>
                  <a:lnTo>
                    <a:pt x="144" y="307"/>
                  </a:lnTo>
                  <a:lnTo>
                    <a:pt x="146" y="321"/>
                  </a:lnTo>
                  <a:lnTo>
                    <a:pt x="144" y="326"/>
                  </a:lnTo>
                  <a:lnTo>
                    <a:pt x="146" y="338"/>
                  </a:lnTo>
                  <a:lnTo>
                    <a:pt x="153" y="357"/>
                  </a:lnTo>
                  <a:lnTo>
                    <a:pt x="161" y="374"/>
                  </a:lnTo>
                  <a:lnTo>
                    <a:pt x="161" y="374"/>
                  </a:lnTo>
                  <a:lnTo>
                    <a:pt x="161" y="374"/>
                  </a:lnTo>
                  <a:lnTo>
                    <a:pt x="157" y="365"/>
                  </a:lnTo>
                  <a:lnTo>
                    <a:pt x="157" y="363"/>
                  </a:lnTo>
                  <a:lnTo>
                    <a:pt x="159" y="365"/>
                  </a:lnTo>
                  <a:lnTo>
                    <a:pt x="161" y="367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63" y="374"/>
                  </a:lnTo>
                  <a:lnTo>
                    <a:pt x="165" y="372"/>
                  </a:lnTo>
                  <a:lnTo>
                    <a:pt x="163" y="376"/>
                  </a:lnTo>
                  <a:lnTo>
                    <a:pt x="163" y="378"/>
                  </a:lnTo>
                  <a:lnTo>
                    <a:pt x="163" y="378"/>
                  </a:lnTo>
                  <a:lnTo>
                    <a:pt x="163" y="376"/>
                  </a:lnTo>
                  <a:lnTo>
                    <a:pt x="163" y="376"/>
                  </a:lnTo>
                  <a:lnTo>
                    <a:pt x="163" y="376"/>
                  </a:lnTo>
                  <a:lnTo>
                    <a:pt x="163" y="376"/>
                  </a:lnTo>
                  <a:lnTo>
                    <a:pt x="163" y="378"/>
                  </a:lnTo>
                  <a:lnTo>
                    <a:pt x="165" y="384"/>
                  </a:lnTo>
                  <a:lnTo>
                    <a:pt x="167" y="388"/>
                  </a:lnTo>
                  <a:lnTo>
                    <a:pt x="167" y="390"/>
                  </a:lnTo>
                  <a:lnTo>
                    <a:pt x="167" y="390"/>
                  </a:lnTo>
                  <a:lnTo>
                    <a:pt x="167" y="392"/>
                  </a:lnTo>
                  <a:lnTo>
                    <a:pt x="169" y="395"/>
                  </a:lnTo>
                  <a:lnTo>
                    <a:pt x="169" y="395"/>
                  </a:lnTo>
                  <a:lnTo>
                    <a:pt x="169" y="397"/>
                  </a:lnTo>
                  <a:lnTo>
                    <a:pt x="169" y="395"/>
                  </a:lnTo>
                  <a:lnTo>
                    <a:pt x="169" y="392"/>
                  </a:lnTo>
                  <a:lnTo>
                    <a:pt x="171" y="390"/>
                  </a:lnTo>
                  <a:lnTo>
                    <a:pt x="173" y="390"/>
                  </a:lnTo>
                  <a:lnTo>
                    <a:pt x="171" y="392"/>
                  </a:lnTo>
                  <a:lnTo>
                    <a:pt x="171" y="392"/>
                  </a:lnTo>
                  <a:lnTo>
                    <a:pt x="171" y="392"/>
                  </a:lnTo>
                  <a:lnTo>
                    <a:pt x="171" y="395"/>
                  </a:lnTo>
                  <a:lnTo>
                    <a:pt x="173" y="392"/>
                  </a:lnTo>
                  <a:lnTo>
                    <a:pt x="173" y="390"/>
                  </a:lnTo>
                  <a:lnTo>
                    <a:pt x="176" y="390"/>
                  </a:lnTo>
                  <a:lnTo>
                    <a:pt x="178" y="390"/>
                  </a:lnTo>
                  <a:lnTo>
                    <a:pt x="178" y="390"/>
                  </a:lnTo>
                  <a:lnTo>
                    <a:pt x="180" y="390"/>
                  </a:lnTo>
                  <a:lnTo>
                    <a:pt x="180" y="388"/>
                  </a:lnTo>
                  <a:lnTo>
                    <a:pt x="180" y="388"/>
                  </a:lnTo>
                  <a:lnTo>
                    <a:pt x="182" y="388"/>
                  </a:lnTo>
                  <a:lnTo>
                    <a:pt x="184" y="388"/>
                  </a:lnTo>
                  <a:lnTo>
                    <a:pt x="184" y="390"/>
                  </a:lnTo>
                  <a:lnTo>
                    <a:pt x="182" y="390"/>
                  </a:lnTo>
                  <a:lnTo>
                    <a:pt x="180" y="390"/>
                  </a:lnTo>
                  <a:lnTo>
                    <a:pt x="180" y="390"/>
                  </a:lnTo>
                  <a:lnTo>
                    <a:pt x="180" y="390"/>
                  </a:lnTo>
                  <a:lnTo>
                    <a:pt x="182" y="392"/>
                  </a:lnTo>
                  <a:lnTo>
                    <a:pt x="182" y="392"/>
                  </a:lnTo>
                  <a:lnTo>
                    <a:pt x="182" y="392"/>
                  </a:lnTo>
                  <a:lnTo>
                    <a:pt x="178" y="392"/>
                  </a:lnTo>
                  <a:lnTo>
                    <a:pt x="176" y="392"/>
                  </a:lnTo>
                  <a:lnTo>
                    <a:pt x="173" y="395"/>
                  </a:lnTo>
                  <a:lnTo>
                    <a:pt x="173" y="395"/>
                  </a:lnTo>
                  <a:lnTo>
                    <a:pt x="173" y="397"/>
                  </a:lnTo>
                  <a:lnTo>
                    <a:pt x="173" y="399"/>
                  </a:lnTo>
                  <a:lnTo>
                    <a:pt x="176" y="397"/>
                  </a:lnTo>
                  <a:lnTo>
                    <a:pt x="178" y="397"/>
                  </a:lnTo>
                  <a:lnTo>
                    <a:pt x="178" y="397"/>
                  </a:lnTo>
                  <a:lnTo>
                    <a:pt x="178" y="399"/>
                  </a:lnTo>
                  <a:lnTo>
                    <a:pt x="176" y="399"/>
                  </a:lnTo>
                  <a:lnTo>
                    <a:pt x="173" y="399"/>
                  </a:lnTo>
                  <a:lnTo>
                    <a:pt x="171" y="397"/>
                  </a:lnTo>
                  <a:lnTo>
                    <a:pt x="171" y="397"/>
                  </a:lnTo>
                  <a:lnTo>
                    <a:pt x="171" y="399"/>
                  </a:lnTo>
                  <a:lnTo>
                    <a:pt x="171" y="401"/>
                  </a:lnTo>
                  <a:lnTo>
                    <a:pt x="182" y="407"/>
                  </a:lnTo>
                  <a:lnTo>
                    <a:pt x="182" y="409"/>
                  </a:lnTo>
                  <a:lnTo>
                    <a:pt x="186" y="415"/>
                  </a:lnTo>
                  <a:lnTo>
                    <a:pt x="190" y="420"/>
                  </a:lnTo>
                  <a:lnTo>
                    <a:pt x="190" y="422"/>
                  </a:lnTo>
                  <a:lnTo>
                    <a:pt x="198" y="430"/>
                  </a:lnTo>
                  <a:lnTo>
                    <a:pt x="198" y="434"/>
                  </a:lnTo>
                  <a:lnTo>
                    <a:pt x="205" y="438"/>
                  </a:lnTo>
                  <a:lnTo>
                    <a:pt x="213" y="451"/>
                  </a:lnTo>
                  <a:lnTo>
                    <a:pt x="217" y="455"/>
                  </a:lnTo>
                  <a:lnTo>
                    <a:pt x="228" y="463"/>
                  </a:lnTo>
                  <a:lnTo>
                    <a:pt x="228" y="461"/>
                  </a:lnTo>
                  <a:lnTo>
                    <a:pt x="230" y="461"/>
                  </a:lnTo>
                  <a:lnTo>
                    <a:pt x="230" y="461"/>
                  </a:lnTo>
                  <a:lnTo>
                    <a:pt x="232" y="461"/>
                  </a:lnTo>
                  <a:lnTo>
                    <a:pt x="232" y="461"/>
                  </a:lnTo>
                  <a:lnTo>
                    <a:pt x="234" y="461"/>
                  </a:lnTo>
                  <a:lnTo>
                    <a:pt x="234" y="461"/>
                  </a:lnTo>
                  <a:lnTo>
                    <a:pt x="234" y="459"/>
                  </a:lnTo>
                  <a:lnTo>
                    <a:pt x="234" y="459"/>
                  </a:lnTo>
                  <a:lnTo>
                    <a:pt x="234" y="457"/>
                  </a:lnTo>
                  <a:lnTo>
                    <a:pt x="234" y="457"/>
                  </a:lnTo>
                  <a:lnTo>
                    <a:pt x="234" y="457"/>
                  </a:lnTo>
                  <a:lnTo>
                    <a:pt x="236" y="455"/>
                  </a:lnTo>
                  <a:lnTo>
                    <a:pt x="238" y="451"/>
                  </a:lnTo>
                  <a:lnTo>
                    <a:pt x="238" y="451"/>
                  </a:lnTo>
                  <a:lnTo>
                    <a:pt x="238" y="449"/>
                  </a:lnTo>
                  <a:lnTo>
                    <a:pt x="238" y="449"/>
                  </a:lnTo>
                  <a:lnTo>
                    <a:pt x="238" y="445"/>
                  </a:lnTo>
                  <a:lnTo>
                    <a:pt x="238" y="445"/>
                  </a:lnTo>
                  <a:lnTo>
                    <a:pt x="238" y="443"/>
                  </a:lnTo>
                  <a:lnTo>
                    <a:pt x="238" y="443"/>
                  </a:lnTo>
                  <a:lnTo>
                    <a:pt x="238" y="443"/>
                  </a:lnTo>
                  <a:lnTo>
                    <a:pt x="238" y="443"/>
                  </a:lnTo>
                  <a:lnTo>
                    <a:pt x="238" y="443"/>
                  </a:lnTo>
                  <a:lnTo>
                    <a:pt x="238" y="445"/>
                  </a:lnTo>
                  <a:lnTo>
                    <a:pt x="240" y="445"/>
                  </a:lnTo>
                  <a:lnTo>
                    <a:pt x="240" y="445"/>
                  </a:lnTo>
                  <a:lnTo>
                    <a:pt x="242" y="443"/>
                  </a:lnTo>
                  <a:lnTo>
                    <a:pt x="242" y="440"/>
                  </a:lnTo>
                  <a:lnTo>
                    <a:pt x="244" y="440"/>
                  </a:lnTo>
                  <a:lnTo>
                    <a:pt x="244" y="438"/>
                  </a:lnTo>
                  <a:lnTo>
                    <a:pt x="244" y="436"/>
                  </a:lnTo>
                  <a:lnTo>
                    <a:pt x="244" y="436"/>
                  </a:lnTo>
                  <a:lnTo>
                    <a:pt x="244" y="434"/>
                  </a:lnTo>
                  <a:lnTo>
                    <a:pt x="242" y="432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6" y="428"/>
                  </a:lnTo>
                  <a:lnTo>
                    <a:pt x="236" y="426"/>
                  </a:lnTo>
                  <a:lnTo>
                    <a:pt x="236" y="426"/>
                  </a:lnTo>
                  <a:lnTo>
                    <a:pt x="236" y="424"/>
                  </a:lnTo>
                  <a:lnTo>
                    <a:pt x="236" y="424"/>
                  </a:lnTo>
                  <a:lnTo>
                    <a:pt x="234" y="422"/>
                  </a:lnTo>
                  <a:lnTo>
                    <a:pt x="234" y="422"/>
                  </a:lnTo>
                  <a:lnTo>
                    <a:pt x="234" y="420"/>
                  </a:lnTo>
                  <a:lnTo>
                    <a:pt x="236" y="417"/>
                  </a:lnTo>
                  <a:lnTo>
                    <a:pt x="240" y="411"/>
                  </a:lnTo>
                  <a:lnTo>
                    <a:pt x="242" y="405"/>
                  </a:lnTo>
                  <a:lnTo>
                    <a:pt x="242" y="405"/>
                  </a:lnTo>
                  <a:lnTo>
                    <a:pt x="242" y="405"/>
                  </a:lnTo>
                  <a:lnTo>
                    <a:pt x="242" y="405"/>
                  </a:lnTo>
                  <a:lnTo>
                    <a:pt x="242" y="403"/>
                  </a:lnTo>
                  <a:lnTo>
                    <a:pt x="240" y="403"/>
                  </a:lnTo>
                  <a:lnTo>
                    <a:pt x="238" y="401"/>
                  </a:lnTo>
                  <a:lnTo>
                    <a:pt x="238" y="401"/>
                  </a:lnTo>
                  <a:lnTo>
                    <a:pt x="236" y="397"/>
                  </a:lnTo>
                  <a:lnTo>
                    <a:pt x="234" y="390"/>
                  </a:lnTo>
                  <a:lnTo>
                    <a:pt x="234" y="390"/>
                  </a:lnTo>
                  <a:lnTo>
                    <a:pt x="234" y="388"/>
                  </a:lnTo>
                  <a:lnTo>
                    <a:pt x="234" y="388"/>
                  </a:lnTo>
                  <a:lnTo>
                    <a:pt x="238" y="386"/>
                  </a:lnTo>
                  <a:lnTo>
                    <a:pt x="240" y="382"/>
                  </a:lnTo>
                  <a:lnTo>
                    <a:pt x="242" y="378"/>
                  </a:lnTo>
                  <a:lnTo>
                    <a:pt x="249" y="359"/>
                  </a:lnTo>
                  <a:lnTo>
                    <a:pt x="251" y="355"/>
                  </a:lnTo>
                  <a:lnTo>
                    <a:pt x="253" y="346"/>
                  </a:lnTo>
                  <a:lnTo>
                    <a:pt x="255" y="346"/>
                  </a:lnTo>
                  <a:lnTo>
                    <a:pt x="255" y="344"/>
                  </a:lnTo>
                  <a:lnTo>
                    <a:pt x="257" y="342"/>
                  </a:lnTo>
                  <a:lnTo>
                    <a:pt x="257" y="340"/>
                  </a:lnTo>
                  <a:lnTo>
                    <a:pt x="257" y="33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6B04629F-9124-46F3-A7A8-520D70E1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350" y="4385748"/>
              <a:ext cx="719138" cy="1136650"/>
            </a:xfrm>
            <a:custGeom>
              <a:avLst/>
              <a:gdLst>
                <a:gd name="T0" fmla="*/ 430 w 453"/>
                <a:gd name="T1" fmla="*/ 534 h 716"/>
                <a:gd name="T2" fmla="*/ 415 w 453"/>
                <a:gd name="T3" fmla="*/ 511 h 716"/>
                <a:gd name="T4" fmla="*/ 403 w 453"/>
                <a:gd name="T5" fmla="*/ 484 h 716"/>
                <a:gd name="T6" fmla="*/ 384 w 453"/>
                <a:gd name="T7" fmla="*/ 478 h 716"/>
                <a:gd name="T8" fmla="*/ 363 w 453"/>
                <a:gd name="T9" fmla="*/ 492 h 716"/>
                <a:gd name="T10" fmla="*/ 336 w 453"/>
                <a:gd name="T11" fmla="*/ 492 h 716"/>
                <a:gd name="T12" fmla="*/ 307 w 453"/>
                <a:gd name="T13" fmla="*/ 480 h 716"/>
                <a:gd name="T14" fmla="*/ 298 w 453"/>
                <a:gd name="T15" fmla="*/ 497 h 716"/>
                <a:gd name="T16" fmla="*/ 294 w 453"/>
                <a:gd name="T17" fmla="*/ 480 h 716"/>
                <a:gd name="T18" fmla="*/ 290 w 453"/>
                <a:gd name="T19" fmla="*/ 453 h 716"/>
                <a:gd name="T20" fmla="*/ 326 w 453"/>
                <a:gd name="T21" fmla="*/ 474 h 716"/>
                <a:gd name="T22" fmla="*/ 330 w 453"/>
                <a:gd name="T23" fmla="*/ 461 h 716"/>
                <a:gd name="T24" fmla="*/ 336 w 453"/>
                <a:gd name="T25" fmla="*/ 438 h 716"/>
                <a:gd name="T26" fmla="*/ 315 w 453"/>
                <a:gd name="T27" fmla="*/ 436 h 716"/>
                <a:gd name="T28" fmla="*/ 280 w 453"/>
                <a:gd name="T29" fmla="*/ 432 h 716"/>
                <a:gd name="T30" fmla="*/ 273 w 453"/>
                <a:gd name="T31" fmla="*/ 415 h 716"/>
                <a:gd name="T32" fmla="*/ 271 w 453"/>
                <a:gd name="T33" fmla="*/ 369 h 716"/>
                <a:gd name="T34" fmla="*/ 298 w 453"/>
                <a:gd name="T35" fmla="*/ 365 h 716"/>
                <a:gd name="T36" fmla="*/ 290 w 453"/>
                <a:gd name="T37" fmla="*/ 313 h 716"/>
                <a:gd name="T38" fmla="*/ 296 w 453"/>
                <a:gd name="T39" fmla="*/ 284 h 716"/>
                <a:gd name="T40" fmla="*/ 347 w 453"/>
                <a:gd name="T41" fmla="*/ 229 h 716"/>
                <a:gd name="T42" fmla="*/ 338 w 453"/>
                <a:gd name="T43" fmla="*/ 192 h 716"/>
                <a:gd name="T44" fmla="*/ 334 w 453"/>
                <a:gd name="T45" fmla="*/ 139 h 716"/>
                <a:gd name="T46" fmla="*/ 353 w 453"/>
                <a:gd name="T47" fmla="*/ 94 h 716"/>
                <a:gd name="T48" fmla="*/ 349 w 453"/>
                <a:gd name="T49" fmla="*/ 64 h 716"/>
                <a:gd name="T50" fmla="*/ 342 w 453"/>
                <a:gd name="T51" fmla="*/ 18 h 716"/>
                <a:gd name="T52" fmla="*/ 305 w 453"/>
                <a:gd name="T53" fmla="*/ 23 h 716"/>
                <a:gd name="T54" fmla="*/ 269 w 453"/>
                <a:gd name="T55" fmla="*/ 60 h 716"/>
                <a:gd name="T56" fmla="*/ 240 w 453"/>
                <a:gd name="T57" fmla="*/ 79 h 716"/>
                <a:gd name="T58" fmla="*/ 230 w 453"/>
                <a:gd name="T59" fmla="*/ 112 h 716"/>
                <a:gd name="T60" fmla="*/ 184 w 453"/>
                <a:gd name="T61" fmla="*/ 119 h 716"/>
                <a:gd name="T62" fmla="*/ 148 w 453"/>
                <a:gd name="T63" fmla="*/ 114 h 716"/>
                <a:gd name="T64" fmla="*/ 156 w 453"/>
                <a:gd name="T65" fmla="*/ 156 h 716"/>
                <a:gd name="T66" fmla="*/ 110 w 453"/>
                <a:gd name="T67" fmla="*/ 169 h 716"/>
                <a:gd name="T68" fmla="*/ 77 w 453"/>
                <a:gd name="T69" fmla="*/ 173 h 716"/>
                <a:gd name="T70" fmla="*/ 58 w 453"/>
                <a:gd name="T71" fmla="*/ 196 h 716"/>
                <a:gd name="T72" fmla="*/ 33 w 453"/>
                <a:gd name="T73" fmla="*/ 198 h 716"/>
                <a:gd name="T74" fmla="*/ 14 w 453"/>
                <a:gd name="T75" fmla="*/ 210 h 716"/>
                <a:gd name="T76" fmla="*/ 25 w 453"/>
                <a:gd name="T77" fmla="*/ 219 h 716"/>
                <a:gd name="T78" fmla="*/ 37 w 453"/>
                <a:gd name="T79" fmla="*/ 248 h 716"/>
                <a:gd name="T80" fmla="*/ 21 w 453"/>
                <a:gd name="T81" fmla="*/ 288 h 716"/>
                <a:gd name="T82" fmla="*/ 8 w 453"/>
                <a:gd name="T83" fmla="*/ 298 h 716"/>
                <a:gd name="T84" fmla="*/ 14 w 453"/>
                <a:gd name="T85" fmla="*/ 340 h 716"/>
                <a:gd name="T86" fmla="*/ 2 w 453"/>
                <a:gd name="T87" fmla="*/ 375 h 716"/>
                <a:gd name="T88" fmla="*/ 4 w 453"/>
                <a:gd name="T89" fmla="*/ 390 h 716"/>
                <a:gd name="T90" fmla="*/ 25 w 453"/>
                <a:gd name="T91" fmla="*/ 413 h 716"/>
                <a:gd name="T92" fmla="*/ 35 w 453"/>
                <a:gd name="T93" fmla="*/ 440 h 716"/>
                <a:gd name="T94" fmla="*/ 62 w 453"/>
                <a:gd name="T95" fmla="*/ 505 h 716"/>
                <a:gd name="T96" fmla="*/ 65 w 453"/>
                <a:gd name="T97" fmla="*/ 547 h 716"/>
                <a:gd name="T98" fmla="*/ 85 w 453"/>
                <a:gd name="T99" fmla="*/ 597 h 716"/>
                <a:gd name="T100" fmla="*/ 102 w 453"/>
                <a:gd name="T101" fmla="*/ 609 h 716"/>
                <a:gd name="T102" fmla="*/ 121 w 453"/>
                <a:gd name="T103" fmla="*/ 626 h 716"/>
                <a:gd name="T104" fmla="*/ 133 w 453"/>
                <a:gd name="T105" fmla="*/ 647 h 716"/>
                <a:gd name="T106" fmla="*/ 175 w 453"/>
                <a:gd name="T107" fmla="*/ 682 h 716"/>
                <a:gd name="T108" fmla="*/ 217 w 453"/>
                <a:gd name="T109" fmla="*/ 697 h 716"/>
                <a:gd name="T110" fmla="*/ 248 w 453"/>
                <a:gd name="T111" fmla="*/ 714 h 716"/>
                <a:gd name="T112" fmla="*/ 319 w 453"/>
                <a:gd name="T113" fmla="*/ 697 h 716"/>
                <a:gd name="T114" fmla="*/ 372 w 453"/>
                <a:gd name="T115" fmla="*/ 668 h 716"/>
                <a:gd name="T116" fmla="*/ 353 w 453"/>
                <a:gd name="T117" fmla="*/ 626 h 716"/>
                <a:gd name="T118" fmla="*/ 376 w 453"/>
                <a:gd name="T119" fmla="*/ 588 h 716"/>
                <a:gd name="T120" fmla="*/ 420 w 453"/>
                <a:gd name="T121" fmla="*/ 588 h 716"/>
                <a:gd name="T122" fmla="*/ 436 w 453"/>
                <a:gd name="T123" fmla="*/ 58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3" h="716">
                  <a:moveTo>
                    <a:pt x="453" y="545"/>
                  </a:moveTo>
                  <a:lnTo>
                    <a:pt x="453" y="545"/>
                  </a:lnTo>
                  <a:lnTo>
                    <a:pt x="451" y="545"/>
                  </a:lnTo>
                  <a:lnTo>
                    <a:pt x="451" y="543"/>
                  </a:lnTo>
                  <a:lnTo>
                    <a:pt x="451" y="543"/>
                  </a:lnTo>
                  <a:lnTo>
                    <a:pt x="449" y="545"/>
                  </a:lnTo>
                  <a:lnTo>
                    <a:pt x="449" y="545"/>
                  </a:lnTo>
                  <a:lnTo>
                    <a:pt x="449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47" y="545"/>
                  </a:lnTo>
                  <a:lnTo>
                    <a:pt x="443" y="543"/>
                  </a:lnTo>
                  <a:lnTo>
                    <a:pt x="441" y="540"/>
                  </a:lnTo>
                  <a:lnTo>
                    <a:pt x="441" y="540"/>
                  </a:lnTo>
                  <a:lnTo>
                    <a:pt x="441" y="540"/>
                  </a:lnTo>
                  <a:lnTo>
                    <a:pt x="441" y="540"/>
                  </a:lnTo>
                  <a:lnTo>
                    <a:pt x="438" y="540"/>
                  </a:lnTo>
                  <a:lnTo>
                    <a:pt x="438" y="540"/>
                  </a:lnTo>
                  <a:lnTo>
                    <a:pt x="438" y="540"/>
                  </a:lnTo>
                  <a:lnTo>
                    <a:pt x="436" y="540"/>
                  </a:lnTo>
                  <a:lnTo>
                    <a:pt x="436" y="540"/>
                  </a:lnTo>
                  <a:lnTo>
                    <a:pt x="434" y="540"/>
                  </a:lnTo>
                  <a:lnTo>
                    <a:pt x="434" y="540"/>
                  </a:lnTo>
                  <a:lnTo>
                    <a:pt x="434" y="540"/>
                  </a:lnTo>
                  <a:lnTo>
                    <a:pt x="432" y="538"/>
                  </a:lnTo>
                  <a:lnTo>
                    <a:pt x="432" y="538"/>
                  </a:lnTo>
                  <a:lnTo>
                    <a:pt x="432" y="536"/>
                  </a:lnTo>
                  <a:lnTo>
                    <a:pt x="432" y="536"/>
                  </a:lnTo>
                  <a:lnTo>
                    <a:pt x="430" y="536"/>
                  </a:lnTo>
                  <a:lnTo>
                    <a:pt x="430" y="534"/>
                  </a:lnTo>
                  <a:lnTo>
                    <a:pt x="430" y="534"/>
                  </a:lnTo>
                  <a:lnTo>
                    <a:pt x="430" y="534"/>
                  </a:lnTo>
                  <a:lnTo>
                    <a:pt x="430" y="532"/>
                  </a:lnTo>
                  <a:lnTo>
                    <a:pt x="432" y="532"/>
                  </a:lnTo>
                  <a:lnTo>
                    <a:pt x="432" y="532"/>
                  </a:lnTo>
                  <a:lnTo>
                    <a:pt x="432" y="532"/>
                  </a:lnTo>
                  <a:lnTo>
                    <a:pt x="432" y="526"/>
                  </a:lnTo>
                  <a:lnTo>
                    <a:pt x="432" y="526"/>
                  </a:lnTo>
                  <a:lnTo>
                    <a:pt x="432" y="524"/>
                  </a:lnTo>
                  <a:lnTo>
                    <a:pt x="432" y="524"/>
                  </a:lnTo>
                  <a:lnTo>
                    <a:pt x="432" y="522"/>
                  </a:lnTo>
                  <a:lnTo>
                    <a:pt x="432" y="522"/>
                  </a:lnTo>
                  <a:lnTo>
                    <a:pt x="432" y="520"/>
                  </a:lnTo>
                  <a:lnTo>
                    <a:pt x="432" y="517"/>
                  </a:lnTo>
                  <a:lnTo>
                    <a:pt x="432" y="517"/>
                  </a:lnTo>
                  <a:lnTo>
                    <a:pt x="432" y="515"/>
                  </a:lnTo>
                  <a:lnTo>
                    <a:pt x="432" y="513"/>
                  </a:lnTo>
                  <a:lnTo>
                    <a:pt x="432" y="513"/>
                  </a:lnTo>
                  <a:lnTo>
                    <a:pt x="432" y="513"/>
                  </a:lnTo>
                  <a:lnTo>
                    <a:pt x="432" y="513"/>
                  </a:lnTo>
                  <a:lnTo>
                    <a:pt x="430" y="513"/>
                  </a:lnTo>
                  <a:lnTo>
                    <a:pt x="430" y="513"/>
                  </a:lnTo>
                  <a:lnTo>
                    <a:pt x="428" y="513"/>
                  </a:lnTo>
                  <a:lnTo>
                    <a:pt x="428" y="513"/>
                  </a:lnTo>
                  <a:lnTo>
                    <a:pt x="428" y="513"/>
                  </a:lnTo>
                  <a:lnTo>
                    <a:pt x="426" y="511"/>
                  </a:lnTo>
                  <a:lnTo>
                    <a:pt x="426" y="511"/>
                  </a:lnTo>
                  <a:lnTo>
                    <a:pt x="426" y="511"/>
                  </a:lnTo>
                  <a:lnTo>
                    <a:pt x="424" y="511"/>
                  </a:lnTo>
                  <a:lnTo>
                    <a:pt x="424" y="513"/>
                  </a:lnTo>
                  <a:lnTo>
                    <a:pt x="422" y="513"/>
                  </a:lnTo>
                  <a:lnTo>
                    <a:pt x="422" y="513"/>
                  </a:lnTo>
                  <a:lnTo>
                    <a:pt x="420" y="513"/>
                  </a:lnTo>
                  <a:lnTo>
                    <a:pt x="418" y="513"/>
                  </a:lnTo>
                  <a:lnTo>
                    <a:pt x="415" y="511"/>
                  </a:lnTo>
                  <a:lnTo>
                    <a:pt x="415" y="511"/>
                  </a:lnTo>
                  <a:lnTo>
                    <a:pt x="413" y="511"/>
                  </a:lnTo>
                  <a:lnTo>
                    <a:pt x="413" y="511"/>
                  </a:lnTo>
                  <a:lnTo>
                    <a:pt x="413" y="511"/>
                  </a:lnTo>
                  <a:lnTo>
                    <a:pt x="411" y="511"/>
                  </a:lnTo>
                  <a:lnTo>
                    <a:pt x="409" y="507"/>
                  </a:lnTo>
                  <a:lnTo>
                    <a:pt x="407" y="505"/>
                  </a:lnTo>
                  <a:lnTo>
                    <a:pt x="407" y="505"/>
                  </a:lnTo>
                  <a:lnTo>
                    <a:pt x="405" y="505"/>
                  </a:lnTo>
                  <a:lnTo>
                    <a:pt x="405" y="505"/>
                  </a:lnTo>
                  <a:lnTo>
                    <a:pt x="403" y="507"/>
                  </a:lnTo>
                  <a:lnTo>
                    <a:pt x="403" y="507"/>
                  </a:lnTo>
                  <a:lnTo>
                    <a:pt x="401" y="505"/>
                  </a:lnTo>
                  <a:lnTo>
                    <a:pt x="401" y="505"/>
                  </a:lnTo>
                  <a:lnTo>
                    <a:pt x="401" y="503"/>
                  </a:lnTo>
                  <a:lnTo>
                    <a:pt x="401" y="503"/>
                  </a:lnTo>
                  <a:lnTo>
                    <a:pt x="401" y="501"/>
                  </a:lnTo>
                  <a:lnTo>
                    <a:pt x="401" y="501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5" y="501"/>
                  </a:lnTo>
                  <a:lnTo>
                    <a:pt x="405" y="501"/>
                  </a:lnTo>
                  <a:lnTo>
                    <a:pt x="405" y="501"/>
                  </a:lnTo>
                  <a:lnTo>
                    <a:pt x="405" y="499"/>
                  </a:lnTo>
                  <a:lnTo>
                    <a:pt x="405" y="499"/>
                  </a:lnTo>
                  <a:lnTo>
                    <a:pt x="403" y="497"/>
                  </a:lnTo>
                  <a:lnTo>
                    <a:pt x="403" y="497"/>
                  </a:lnTo>
                  <a:lnTo>
                    <a:pt x="403" y="494"/>
                  </a:lnTo>
                  <a:lnTo>
                    <a:pt x="405" y="492"/>
                  </a:lnTo>
                  <a:lnTo>
                    <a:pt x="405" y="490"/>
                  </a:lnTo>
                  <a:lnTo>
                    <a:pt x="405" y="490"/>
                  </a:lnTo>
                  <a:lnTo>
                    <a:pt x="405" y="488"/>
                  </a:lnTo>
                  <a:lnTo>
                    <a:pt x="403" y="484"/>
                  </a:lnTo>
                  <a:lnTo>
                    <a:pt x="399" y="482"/>
                  </a:lnTo>
                  <a:lnTo>
                    <a:pt x="395" y="484"/>
                  </a:lnTo>
                  <a:lnTo>
                    <a:pt x="395" y="484"/>
                  </a:lnTo>
                  <a:lnTo>
                    <a:pt x="395" y="484"/>
                  </a:lnTo>
                  <a:lnTo>
                    <a:pt x="392" y="484"/>
                  </a:lnTo>
                  <a:lnTo>
                    <a:pt x="392" y="484"/>
                  </a:lnTo>
                  <a:lnTo>
                    <a:pt x="390" y="484"/>
                  </a:lnTo>
                  <a:lnTo>
                    <a:pt x="390" y="484"/>
                  </a:lnTo>
                  <a:lnTo>
                    <a:pt x="388" y="486"/>
                  </a:lnTo>
                  <a:lnTo>
                    <a:pt x="388" y="488"/>
                  </a:lnTo>
                  <a:lnTo>
                    <a:pt x="386" y="488"/>
                  </a:lnTo>
                  <a:lnTo>
                    <a:pt x="386" y="488"/>
                  </a:lnTo>
                  <a:lnTo>
                    <a:pt x="386" y="486"/>
                  </a:lnTo>
                  <a:lnTo>
                    <a:pt x="386" y="486"/>
                  </a:lnTo>
                  <a:lnTo>
                    <a:pt x="386" y="484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386" y="482"/>
                  </a:lnTo>
                  <a:lnTo>
                    <a:pt x="388" y="480"/>
                  </a:lnTo>
                  <a:lnTo>
                    <a:pt x="388" y="480"/>
                  </a:lnTo>
                  <a:lnTo>
                    <a:pt x="388" y="478"/>
                  </a:lnTo>
                  <a:lnTo>
                    <a:pt x="388" y="478"/>
                  </a:lnTo>
                  <a:lnTo>
                    <a:pt x="388" y="476"/>
                  </a:lnTo>
                  <a:lnTo>
                    <a:pt x="388" y="476"/>
                  </a:lnTo>
                  <a:lnTo>
                    <a:pt x="388" y="474"/>
                  </a:lnTo>
                  <a:lnTo>
                    <a:pt x="388" y="474"/>
                  </a:lnTo>
                  <a:lnTo>
                    <a:pt x="388" y="474"/>
                  </a:lnTo>
                  <a:lnTo>
                    <a:pt x="388" y="474"/>
                  </a:lnTo>
                  <a:lnTo>
                    <a:pt x="386" y="476"/>
                  </a:lnTo>
                  <a:lnTo>
                    <a:pt x="386" y="476"/>
                  </a:lnTo>
                  <a:lnTo>
                    <a:pt x="386" y="476"/>
                  </a:lnTo>
                  <a:lnTo>
                    <a:pt x="384" y="478"/>
                  </a:lnTo>
                  <a:lnTo>
                    <a:pt x="384" y="478"/>
                  </a:lnTo>
                  <a:lnTo>
                    <a:pt x="384" y="478"/>
                  </a:lnTo>
                  <a:lnTo>
                    <a:pt x="382" y="478"/>
                  </a:lnTo>
                  <a:lnTo>
                    <a:pt x="382" y="478"/>
                  </a:lnTo>
                  <a:lnTo>
                    <a:pt x="380" y="478"/>
                  </a:lnTo>
                  <a:lnTo>
                    <a:pt x="380" y="478"/>
                  </a:lnTo>
                  <a:lnTo>
                    <a:pt x="380" y="478"/>
                  </a:lnTo>
                  <a:lnTo>
                    <a:pt x="378" y="478"/>
                  </a:lnTo>
                  <a:lnTo>
                    <a:pt x="376" y="478"/>
                  </a:lnTo>
                  <a:lnTo>
                    <a:pt x="374" y="476"/>
                  </a:lnTo>
                  <a:lnTo>
                    <a:pt x="374" y="476"/>
                  </a:lnTo>
                  <a:lnTo>
                    <a:pt x="374" y="476"/>
                  </a:lnTo>
                  <a:lnTo>
                    <a:pt x="372" y="478"/>
                  </a:lnTo>
                  <a:lnTo>
                    <a:pt x="372" y="478"/>
                  </a:lnTo>
                  <a:lnTo>
                    <a:pt x="372" y="478"/>
                  </a:lnTo>
                  <a:lnTo>
                    <a:pt x="372" y="480"/>
                  </a:lnTo>
                  <a:lnTo>
                    <a:pt x="372" y="480"/>
                  </a:lnTo>
                  <a:lnTo>
                    <a:pt x="374" y="480"/>
                  </a:lnTo>
                  <a:lnTo>
                    <a:pt x="374" y="482"/>
                  </a:lnTo>
                  <a:lnTo>
                    <a:pt x="374" y="482"/>
                  </a:lnTo>
                  <a:lnTo>
                    <a:pt x="374" y="482"/>
                  </a:lnTo>
                  <a:lnTo>
                    <a:pt x="374" y="484"/>
                  </a:lnTo>
                  <a:lnTo>
                    <a:pt x="374" y="484"/>
                  </a:lnTo>
                  <a:lnTo>
                    <a:pt x="372" y="484"/>
                  </a:lnTo>
                  <a:lnTo>
                    <a:pt x="370" y="486"/>
                  </a:lnTo>
                  <a:lnTo>
                    <a:pt x="370" y="486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7" y="488"/>
                  </a:lnTo>
                  <a:lnTo>
                    <a:pt x="365" y="490"/>
                  </a:lnTo>
                  <a:lnTo>
                    <a:pt x="363" y="490"/>
                  </a:lnTo>
                  <a:lnTo>
                    <a:pt x="363" y="490"/>
                  </a:lnTo>
                  <a:lnTo>
                    <a:pt x="363" y="492"/>
                  </a:lnTo>
                  <a:lnTo>
                    <a:pt x="363" y="492"/>
                  </a:lnTo>
                  <a:lnTo>
                    <a:pt x="361" y="494"/>
                  </a:lnTo>
                  <a:lnTo>
                    <a:pt x="361" y="494"/>
                  </a:lnTo>
                  <a:lnTo>
                    <a:pt x="361" y="494"/>
                  </a:lnTo>
                  <a:lnTo>
                    <a:pt x="361" y="494"/>
                  </a:lnTo>
                  <a:lnTo>
                    <a:pt x="359" y="494"/>
                  </a:lnTo>
                  <a:lnTo>
                    <a:pt x="359" y="492"/>
                  </a:lnTo>
                  <a:lnTo>
                    <a:pt x="359" y="492"/>
                  </a:lnTo>
                  <a:lnTo>
                    <a:pt x="357" y="492"/>
                  </a:lnTo>
                  <a:lnTo>
                    <a:pt x="355" y="492"/>
                  </a:lnTo>
                  <a:lnTo>
                    <a:pt x="355" y="492"/>
                  </a:lnTo>
                  <a:lnTo>
                    <a:pt x="355" y="494"/>
                  </a:lnTo>
                  <a:lnTo>
                    <a:pt x="353" y="494"/>
                  </a:lnTo>
                  <a:lnTo>
                    <a:pt x="353" y="494"/>
                  </a:lnTo>
                  <a:lnTo>
                    <a:pt x="353" y="497"/>
                  </a:lnTo>
                  <a:lnTo>
                    <a:pt x="355" y="497"/>
                  </a:lnTo>
                  <a:lnTo>
                    <a:pt x="353" y="497"/>
                  </a:lnTo>
                  <a:lnTo>
                    <a:pt x="353" y="497"/>
                  </a:lnTo>
                  <a:lnTo>
                    <a:pt x="351" y="497"/>
                  </a:lnTo>
                  <a:lnTo>
                    <a:pt x="349" y="497"/>
                  </a:lnTo>
                  <a:lnTo>
                    <a:pt x="347" y="499"/>
                  </a:lnTo>
                  <a:lnTo>
                    <a:pt x="344" y="501"/>
                  </a:lnTo>
                  <a:lnTo>
                    <a:pt x="344" y="501"/>
                  </a:lnTo>
                  <a:lnTo>
                    <a:pt x="342" y="501"/>
                  </a:lnTo>
                  <a:lnTo>
                    <a:pt x="340" y="501"/>
                  </a:lnTo>
                  <a:lnTo>
                    <a:pt x="340" y="501"/>
                  </a:lnTo>
                  <a:lnTo>
                    <a:pt x="340" y="501"/>
                  </a:lnTo>
                  <a:lnTo>
                    <a:pt x="338" y="501"/>
                  </a:lnTo>
                  <a:lnTo>
                    <a:pt x="338" y="501"/>
                  </a:lnTo>
                  <a:lnTo>
                    <a:pt x="338" y="499"/>
                  </a:lnTo>
                  <a:lnTo>
                    <a:pt x="338" y="497"/>
                  </a:lnTo>
                  <a:lnTo>
                    <a:pt x="338" y="497"/>
                  </a:lnTo>
                  <a:lnTo>
                    <a:pt x="338" y="492"/>
                  </a:lnTo>
                  <a:lnTo>
                    <a:pt x="336" y="492"/>
                  </a:lnTo>
                  <a:lnTo>
                    <a:pt x="336" y="490"/>
                  </a:lnTo>
                  <a:lnTo>
                    <a:pt x="336" y="490"/>
                  </a:lnTo>
                  <a:lnTo>
                    <a:pt x="334" y="490"/>
                  </a:lnTo>
                  <a:lnTo>
                    <a:pt x="334" y="488"/>
                  </a:lnTo>
                  <a:lnTo>
                    <a:pt x="334" y="488"/>
                  </a:lnTo>
                  <a:lnTo>
                    <a:pt x="334" y="486"/>
                  </a:lnTo>
                  <a:lnTo>
                    <a:pt x="334" y="486"/>
                  </a:lnTo>
                  <a:lnTo>
                    <a:pt x="332" y="486"/>
                  </a:lnTo>
                  <a:lnTo>
                    <a:pt x="330" y="486"/>
                  </a:lnTo>
                  <a:lnTo>
                    <a:pt x="328" y="486"/>
                  </a:lnTo>
                  <a:lnTo>
                    <a:pt x="326" y="486"/>
                  </a:lnTo>
                  <a:lnTo>
                    <a:pt x="326" y="486"/>
                  </a:lnTo>
                  <a:lnTo>
                    <a:pt x="324" y="486"/>
                  </a:lnTo>
                  <a:lnTo>
                    <a:pt x="324" y="486"/>
                  </a:lnTo>
                  <a:lnTo>
                    <a:pt x="321" y="486"/>
                  </a:lnTo>
                  <a:lnTo>
                    <a:pt x="321" y="484"/>
                  </a:lnTo>
                  <a:lnTo>
                    <a:pt x="319" y="484"/>
                  </a:lnTo>
                  <a:lnTo>
                    <a:pt x="319" y="484"/>
                  </a:lnTo>
                  <a:lnTo>
                    <a:pt x="317" y="484"/>
                  </a:lnTo>
                  <a:lnTo>
                    <a:pt x="315" y="484"/>
                  </a:lnTo>
                  <a:lnTo>
                    <a:pt x="315" y="482"/>
                  </a:lnTo>
                  <a:lnTo>
                    <a:pt x="313" y="482"/>
                  </a:lnTo>
                  <a:lnTo>
                    <a:pt x="313" y="482"/>
                  </a:lnTo>
                  <a:lnTo>
                    <a:pt x="313" y="482"/>
                  </a:lnTo>
                  <a:lnTo>
                    <a:pt x="311" y="484"/>
                  </a:lnTo>
                  <a:lnTo>
                    <a:pt x="309" y="484"/>
                  </a:lnTo>
                  <a:lnTo>
                    <a:pt x="309" y="482"/>
                  </a:lnTo>
                  <a:lnTo>
                    <a:pt x="309" y="482"/>
                  </a:lnTo>
                  <a:lnTo>
                    <a:pt x="309" y="480"/>
                  </a:lnTo>
                  <a:lnTo>
                    <a:pt x="309" y="480"/>
                  </a:lnTo>
                  <a:lnTo>
                    <a:pt x="309" y="480"/>
                  </a:lnTo>
                  <a:lnTo>
                    <a:pt x="309" y="480"/>
                  </a:lnTo>
                  <a:lnTo>
                    <a:pt x="307" y="480"/>
                  </a:lnTo>
                  <a:lnTo>
                    <a:pt x="307" y="480"/>
                  </a:lnTo>
                  <a:lnTo>
                    <a:pt x="307" y="480"/>
                  </a:lnTo>
                  <a:lnTo>
                    <a:pt x="307" y="482"/>
                  </a:lnTo>
                  <a:lnTo>
                    <a:pt x="307" y="482"/>
                  </a:lnTo>
                  <a:lnTo>
                    <a:pt x="307" y="482"/>
                  </a:lnTo>
                  <a:lnTo>
                    <a:pt x="307" y="482"/>
                  </a:lnTo>
                  <a:lnTo>
                    <a:pt x="307" y="482"/>
                  </a:lnTo>
                  <a:lnTo>
                    <a:pt x="307" y="484"/>
                  </a:lnTo>
                  <a:lnTo>
                    <a:pt x="307" y="484"/>
                  </a:lnTo>
                  <a:lnTo>
                    <a:pt x="307" y="484"/>
                  </a:lnTo>
                  <a:lnTo>
                    <a:pt x="305" y="484"/>
                  </a:lnTo>
                  <a:lnTo>
                    <a:pt x="305" y="484"/>
                  </a:lnTo>
                  <a:lnTo>
                    <a:pt x="305" y="486"/>
                  </a:lnTo>
                  <a:lnTo>
                    <a:pt x="305" y="486"/>
                  </a:lnTo>
                  <a:lnTo>
                    <a:pt x="305" y="486"/>
                  </a:lnTo>
                  <a:lnTo>
                    <a:pt x="305" y="486"/>
                  </a:lnTo>
                  <a:lnTo>
                    <a:pt x="307" y="486"/>
                  </a:lnTo>
                  <a:lnTo>
                    <a:pt x="307" y="488"/>
                  </a:lnTo>
                  <a:lnTo>
                    <a:pt x="307" y="488"/>
                  </a:lnTo>
                  <a:lnTo>
                    <a:pt x="307" y="490"/>
                  </a:lnTo>
                  <a:lnTo>
                    <a:pt x="307" y="490"/>
                  </a:lnTo>
                  <a:lnTo>
                    <a:pt x="307" y="492"/>
                  </a:lnTo>
                  <a:lnTo>
                    <a:pt x="307" y="492"/>
                  </a:lnTo>
                  <a:lnTo>
                    <a:pt x="307" y="494"/>
                  </a:lnTo>
                  <a:lnTo>
                    <a:pt x="307" y="494"/>
                  </a:lnTo>
                  <a:lnTo>
                    <a:pt x="305" y="494"/>
                  </a:lnTo>
                  <a:lnTo>
                    <a:pt x="305" y="494"/>
                  </a:lnTo>
                  <a:lnTo>
                    <a:pt x="303" y="494"/>
                  </a:lnTo>
                  <a:lnTo>
                    <a:pt x="301" y="494"/>
                  </a:lnTo>
                  <a:lnTo>
                    <a:pt x="301" y="494"/>
                  </a:lnTo>
                  <a:lnTo>
                    <a:pt x="301" y="494"/>
                  </a:lnTo>
                  <a:lnTo>
                    <a:pt x="298" y="494"/>
                  </a:lnTo>
                  <a:lnTo>
                    <a:pt x="298" y="497"/>
                  </a:lnTo>
                  <a:lnTo>
                    <a:pt x="298" y="497"/>
                  </a:lnTo>
                  <a:lnTo>
                    <a:pt x="298" y="497"/>
                  </a:lnTo>
                  <a:lnTo>
                    <a:pt x="296" y="497"/>
                  </a:lnTo>
                  <a:lnTo>
                    <a:pt x="296" y="497"/>
                  </a:lnTo>
                  <a:lnTo>
                    <a:pt x="294" y="494"/>
                  </a:lnTo>
                  <a:lnTo>
                    <a:pt x="294" y="494"/>
                  </a:lnTo>
                  <a:lnTo>
                    <a:pt x="294" y="492"/>
                  </a:lnTo>
                  <a:lnTo>
                    <a:pt x="294" y="492"/>
                  </a:lnTo>
                  <a:lnTo>
                    <a:pt x="292" y="492"/>
                  </a:lnTo>
                  <a:lnTo>
                    <a:pt x="292" y="492"/>
                  </a:lnTo>
                  <a:lnTo>
                    <a:pt x="292" y="492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92" y="497"/>
                  </a:lnTo>
                  <a:lnTo>
                    <a:pt x="290" y="497"/>
                  </a:lnTo>
                  <a:lnTo>
                    <a:pt x="290" y="497"/>
                  </a:lnTo>
                  <a:lnTo>
                    <a:pt x="290" y="494"/>
                  </a:lnTo>
                  <a:lnTo>
                    <a:pt x="290" y="492"/>
                  </a:lnTo>
                  <a:lnTo>
                    <a:pt x="290" y="490"/>
                  </a:lnTo>
                  <a:lnTo>
                    <a:pt x="290" y="488"/>
                  </a:lnTo>
                  <a:lnTo>
                    <a:pt x="290" y="488"/>
                  </a:lnTo>
                  <a:lnTo>
                    <a:pt x="290" y="486"/>
                  </a:lnTo>
                  <a:lnTo>
                    <a:pt x="292" y="486"/>
                  </a:lnTo>
                  <a:lnTo>
                    <a:pt x="292" y="484"/>
                  </a:lnTo>
                  <a:lnTo>
                    <a:pt x="292" y="484"/>
                  </a:lnTo>
                  <a:lnTo>
                    <a:pt x="292" y="484"/>
                  </a:lnTo>
                  <a:lnTo>
                    <a:pt x="292" y="482"/>
                  </a:lnTo>
                  <a:lnTo>
                    <a:pt x="294" y="482"/>
                  </a:lnTo>
                  <a:lnTo>
                    <a:pt x="294" y="482"/>
                  </a:lnTo>
                  <a:lnTo>
                    <a:pt x="294" y="482"/>
                  </a:lnTo>
                  <a:lnTo>
                    <a:pt x="294" y="480"/>
                  </a:lnTo>
                  <a:lnTo>
                    <a:pt x="294" y="480"/>
                  </a:lnTo>
                  <a:lnTo>
                    <a:pt x="294" y="480"/>
                  </a:lnTo>
                  <a:lnTo>
                    <a:pt x="294" y="478"/>
                  </a:lnTo>
                  <a:lnTo>
                    <a:pt x="294" y="478"/>
                  </a:lnTo>
                  <a:lnTo>
                    <a:pt x="292" y="476"/>
                  </a:lnTo>
                  <a:lnTo>
                    <a:pt x="292" y="474"/>
                  </a:lnTo>
                  <a:lnTo>
                    <a:pt x="290" y="472"/>
                  </a:lnTo>
                  <a:lnTo>
                    <a:pt x="288" y="472"/>
                  </a:lnTo>
                  <a:lnTo>
                    <a:pt x="288" y="469"/>
                  </a:lnTo>
                  <a:lnTo>
                    <a:pt x="288" y="469"/>
                  </a:lnTo>
                  <a:lnTo>
                    <a:pt x="288" y="469"/>
                  </a:lnTo>
                  <a:lnTo>
                    <a:pt x="286" y="467"/>
                  </a:lnTo>
                  <a:lnTo>
                    <a:pt x="288" y="465"/>
                  </a:lnTo>
                  <a:lnTo>
                    <a:pt x="288" y="465"/>
                  </a:lnTo>
                  <a:lnTo>
                    <a:pt x="288" y="465"/>
                  </a:lnTo>
                  <a:lnTo>
                    <a:pt x="288" y="463"/>
                  </a:lnTo>
                  <a:lnTo>
                    <a:pt x="288" y="463"/>
                  </a:lnTo>
                  <a:lnTo>
                    <a:pt x="286" y="461"/>
                  </a:lnTo>
                  <a:lnTo>
                    <a:pt x="282" y="455"/>
                  </a:lnTo>
                  <a:lnTo>
                    <a:pt x="280" y="455"/>
                  </a:lnTo>
                  <a:lnTo>
                    <a:pt x="280" y="455"/>
                  </a:lnTo>
                  <a:lnTo>
                    <a:pt x="282" y="453"/>
                  </a:lnTo>
                  <a:lnTo>
                    <a:pt x="282" y="453"/>
                  </a:lnTo>
                  <a:lnTo>
                    <a:pt x="284" y="453"/>
                  </a:lnTo>
                  <a:lnTo>
                    <a:pt x="284" y="453"/>
                  </a:lnTo>
                  <a:lnTo>
                    <a:pt x="284" y="451"/>
                  </a:lnTo>
                  <a:lnTo>
                    <a:pt x="284" y="451"/>
                  </a:lnTo>
                  <a:lnTo>
                    <a:pt x="286" y="451"/>
                  </a:lnTo>
                  <a:lnTo>
                    <a:pt x="286" y="451"/>
                  </a:lnTo>
                  <a:lnTo>
                    <a:pt x="286" y="451"/>
                  </a:lnTo>
                  <a:lnTo>
                    <a:pt x="286" y="451"/>
                  </a:lnTo>
                  <a:lnTo>
                    <a:pt x="288" y="453"/>
                  </a:lnTo>
                  <a:lnTo>
                    <a:pt x="288" y="453"/>
                  </a:lnTo>
                  <a:lnTo>
                    <a:pt x="290" y="453"/>
                  </a:lnTo>
                  <a:lnTo>
                    <a:pt x="290" y="453"/>
                  </a:lnTo>
                  <a:lnTo>
                    <a:pt x="290" y="453"/>
                  </a:lnTo>
                  <a:lnTo>
                    <a:pt x="290" y="453"/>
                  </a:lnTo>
                  <a:lnTo>
                    <a:pt x="290" y="453"/>
                  </a:lnTo>
                  <a:lnTo>
                    <a:pt x="290" y="455"/>
                  </a:lnTo>
                  <a:lnTo>
                    <a:pt x="292" y="459"/>
                  </a:lnTo>
                  <a:lnTo>
                    <a:pt x="292" y="461"/>
                  </a:lnTo>
                  <a:lnTo>
                    <a:pt x="292" y="463"/>
                  </a:lnTo>
                  <a:lnTo>
                    <a:pt x="294" y="463"/>
                  </a:lnTo>
                  <a:lnTo>
                    <a:pt x="294" y="463"/>
                  </a:lnTo>
                  <a:lnTo>
                    <a:pt x="294" y="463"/>
                  </a:lnTo>
                  <a:lnTo>
                    <a:pt x="296" y="465"/>
                  </a:lnTo>
                  <a:lnTo>
                    <a:pt x="296" y="465"/>
                  </a:lnTo>
                  <a:lnTo>
                    <a:pt x="301" y="465"/>
                  </a:lnTo>
                  <a:lnTo>
                    <a:pt x="301" y="465"/>
                  </a:lnTo>
                  <a:lnTo>
                    <a:pt x="303" y="467"/>
                  </a:lnTo>
                  <a:lnTo>
                    <a:pt x="303" y="467"/>
                  </a:lnTo>
                  <a:lnTo>
                    <a:pt x="303" y="469"/>
                  </a:lnTo>
                  <a:lnTo>
                    <a:pt x="305" y="469"/>
                  </a:lnTo>
                  <a:lnTo>
                    <a:pt x="305" y="469"/>
                  </a:lnTo>
                  <a:lnTo>
                    <a:pt x="307" y="469"/>
                  </a:lnTo>
                  <a:lnTo>
                    <a:pt x="309" y="469"/>
                  </a:lnTo>
                  <a:lnTo>
                    <a:pt x="311" y="469"/>
                  </a:lnTo>
                  <a:lnTo>
                    <a:pt x="311" y="469"/>
                  </a:lnTo>
                  <a:lnTo>
                    <a:pt x="319" y="467"/>
                  </a:lnTo>
                  <a:lnTo>
                    <a:pt x="319" y="467"/>
                  </a:lnTo>
                  <a:lnTo>
                    <a:pt x="319" y="467"/>
                  </a:lnTo>
                  <a:lnTo>
                    <a:pt x="321" y="467"/>
                  </a:lnTo>
                  <a:lnTo>
                    <a:pt x="321" y="469"/>
                  </a:lnTo>
                  <a:lnTo>
                    <a:pt x="324" y="469"/>
                  </a:lnTo>
                  <a:lnTo>
                    <a:pt x="324" y="469"/>
                  </a:lnTo>
                  <a:lnTo>
                    <a:pt x="324" y="469"/>
                  </a:lnTo>
                  <a:lnTo>
                    <a:pt x="324" y="469"/>
                  </a:lnTo>
                  <a:lnTo>
                    <a:pt x="326" y="474"/>
                  </a:lnTo>
                  <a:lnTo>
                    <a:pt x="328" y="476"/>
                  </a:lnTo>
                  <a:lnTo>
                    <a:pt x="328" y="476"/>
                  </a:lnTo>
                  <a:lnTo>
                    <a:pt x="328" y="478"/>
                  </a:lnTo>
                  <a:lnTo>
                    <a:pt x="328" y="478"/>
                  </a:lnTo>
                  <a:lnTo>
                    <a:pt x="328" y="480"/>
                  </a:lnTo>
                  <a:lnTo>
                    <a:pt x="328" y="480"/>
                  </a:lnTo>
                  <a:lnTo>
                    <a:pt x="328" y="480"/>
                  </a:lnTo>
                  <a:lnTo>
                    <a:pt x="330" y="480"/>
                  </a:lnTo>
                  <a:lnTo>
                    <a:pt x="332" y="482"/>
                  </a:lnTo>
                  <a:lnTo>
                    <a:pt x="332" y="482"/>
                  </a:lnTo>
                  <a:lnTo>
                    <a:pt x="334" y="482"/>
                  </a:lnTo>
                  <a:lnTo>
                    <a:pt x="334" y="480"/>
                  </a:lnTo>
                  <a:lnTo>
                    <a:pt x="334" y="480"/>
                  </a:lnTo>
                  <a:lnTo>
                    <a:pt x="334" y="480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6"/>
                  </a:lnTo>
                  <a:lnTo>
                    <a:pt x="334" y="474"/>
                  </a:lnTo>
                  <a:lnTo>
                    <a:pt x="332" y="474"/>
                  </a:lnTo>
                  <a:lnTo>
                    <a:pt x="332" y="474"/>
                  </a:lnTo>
                  <a:lnTo>
                    <a:pt x="332" y="472"/>
                  </a:lnTo>
                  <a:lnTo>
                    <a:pt x="330" y="472"/>
                  </a:lnTo>
                  <a:lnTo>
                    <a:pt x="330" y="472"/>
                  </a:lnTo>
                  <a:lnTo>
                    <a:pt x="330" y="469"/>
                  </a:lnTo>
                  <a:lnTo>
                    <a:pt x="330" y="469"/>
                  </a:lnTo>
                  <a:lnTo>
                    <a:pt x="330" y="467"/>
                  </a:lnTo>
                  <a:lnTo>
                    <a:pt x="330" y="467"/>
                  </a:lnTo>
                  <a:lnTo>
                    <a:pt x="328" y="465"/>
                  </a:lnTo>
                  <a:lnTo>
                    <a:pt x="328" y="465"/>
                  </a:lnTo>
                  <a:lnTo>
                    <a:pt x="328" y="465"/>
                  </a:lnTo>
                  <a:lnTo>
                    <a:pt x="328" y="463"/>
                  </a:lnTo>
                  <a:lnTo>
                    <a:pt x="328" y="463"/>
                  </a:lnTo>
                  <a:lnTo>
                    <a:pt x="330" y="461"/>
                  </a:lnTo>
                  <a:lnTo>
                    <a:pt x="330" y="459"/>
                  </a:lnTo>
                  <a:lnTo>
                    <a:pt x="330" y="459"/>
                  </a:lnTo>
                  <a:lnTo>
                    <a:pt x="330" y="459"/>
                  </a:lnTo>
                  <a:lnTo>
                    <a:pt x="330" y="459"/>
                  </a:lnTo>
                  <a:lnTo>
                    <a:pt x="328" y="457"/>
                  </a:lnTo>
                  <a:lnTo>
                    <a:pt x="328" y="457"/>
                  </a:lnTo>
                  <a:lnTo>
                    <a:pt x="328" y="457"/>
                  </a:lnTo>
                  <a:lnTo>
                    <a:pt x="328" y="457"/>
                  </a:lnTo>
                  <a:lnTo>
                    <a:pt x="328" y="457"/>
                  </a:lnTo>
                  <a:lnTo>
                    <a:pt x="330" y="455"/>
                  </a:lnTo>
                  <a:lnTo>
                    <a:pt x="332" y="453"/>
                  </a:lnTo>
                  <a:lnTo>
                    <a:pt x="332" y="453"/>
                  </a:lnTo>
                  <a:lnTo>
                    <a:pt x="332" y="453"/>
                  </a:lnTo>
                  <a:lnTo>
                    <a:pt x="334" y="453"/>
                  </a:lnTo>
                  <a:lnTo>
                    <a:pt x="338" y="453"/>
                  </a:lnTo>
                  <a:lnTo>
                    <a:pt x="340" y="451"/>
                  </a:lnTo>
                  <a:lnTo>
                    <a:pt x="340" y="451"/>
                  </a:lnTo>
                  <a:lnTo>
                    <a:pt x="340" y="451"/>
                  </a:lnTo>
                  <a:lnTo>
                    <a:pt x="340" y="451"/>
                  </a:lnTo>
                  <a:lnTo>
                    <a:pt x="340" y="449"/>
                  </a:lnTo>
                  <a:lnTo>
                    <a:pt x="340" y="449"/>
                  </a:lnTo>
                  <a:lnTo>
                    <a:pt x="340" y="446"/>
                  </a:lnTo>
                  <a:lnTo>
                    <a:pt x="340" y="444"/>
                  </a:lnTo>
                  <a:lnTo>
                    <a:pt x="340" y="444"/>
                  </a:lnTo>
                  <a:lnTo>
                    <a:pt x="340" y="442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40" y="440"/>
                  </a:lnTo>
                  <a:lnTo>
                    <a:pt x="336" y="438"/>
                  </a:lnTo>
                  <a:lnTo>
                    <a:pt x="336" y="438"/>
                  </a:lnTo>
                  <a:lnTo>
                    <a:pt x="336" y="438"/>
                  </a:lnTo>
                  <a:lnTo>
                    <a:pt x="336" y="438"/>
                  </a:lnTo>
                  <a:lnTo>
                    <a:pt x="336" y="438"/>
                  </a:lnTo>
                  <a:lnTo>
                    <a:pt x="336" y="436"/>
                  </a:lnTo>
                  <a:lnTo>
                    <a:pt x="334" y="436"/>
                  </a:lnTo>
                  <a:lnTo>
                    <a:pt x="334" y="436"/>
                  </a:lnTo>
                  <a:lnTo>
                    <a:pt x="334" y="436"/>
                  </a:lnTo>
                  <a:lnTo>
                    <a:pt x="332" y="436"/>
                  </a:lnTo>
                  <a:lnTo>
                    <a:pt x="332" y="436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0" y="438"/>
                  </a:lnTo>
                  <a:lnTo>
                    <a:pt x="330" y="438"/>
                  </a:lnTo>
                  <a:lnTo>
                    <a:pt x="330" y="440"/>
                  </a:lnTo>
                  <a:lnTo>
                    <a:pt x="330" y="440"/>
                  </a:lnTo>
                  <a:lnTo>
                    <a:pt x="332" y="442"/>
                  </a:lnTo>
                  <a:lnTo>
                    <a:pt x="334" y="444"/>
                  </a:lnTo>
                  <a:lnTo>
                    <a:pt x="332" y="444"/>
                  </a:lnTo>
                  <a:lnTo>
                    <a:pt x="332" y="444"/>
                  </a:lnTo>
                  <a:lnTo>
                    <a:pt x="332" y="444"/>
                  </a:lnTo>
                  <a:lnTo>
                    <a:pt x="330" y="444"/>
                  </a:lnTo>
                  <a:lnTo>
                    <a:pt x="328" y="442"/>
                  </a:lnTo>
                  <a:lnTo>
                    <a:pt x="328" y="440"/>
                  </a:lnTo>
                  <a:lnTo>
                    <a:pt x="326" y="440"/>
                  </a:lnTo>
                  <a:lnTo>
                    <a:pt x="326" y="440"/>
                  </a:lnTo>
                  <a:lnTo>
                    <a:pt x="321" y="440"/>
                  </a:lnTo>
                  <a:lnTo>
                    <a:pt x="321" y="438"/>
                  </a:lnTo>
                  <a:lnTo>
                    <a:pt x="319" y="438"/>
                  </a:lnTo>
                  <a:lnTo>
                    <a:pt x="319" y="436"/>
                  </a:lnTo>
                  <a:lnTo>
                    <a:pt x="319" y="436"/>
                  </a:lnTo>
                  <a:lnTo>
                    <a:pt x="319" y="436"/>
                  </a:lnTo>
                  <a:lnTo>
                    <a:pt x="319" y="436"/>
                  </a:lnTo>
                  <a:lnTo>
                    <a:pt x="319" y="436"/>
                  </a:lnTo>
                  <a:lnTo>
                    <a:pt x="317" y="436"/>
                  </a:lnTo>
                  <a:lnTo>
                    <a:pt x="315" y="436"/>
                  </a:lnTo>
                  <a:lnTo>
                    <a:pt x="313" y="436"/>
                  </a:lnTo>
                  <a:lnTo>
                    <a:pt x="311" y="436"/>
                  </a:lnTo>
                  <a:lnTo>
                    <a:pt x="309" y="436"/>
                  </a:lnTo>
                  <a:lnTo>
                    <a:pt x="309" y="434"/>
                  </a:lnTo>
                  <a:lnTo>
                    <a:pt x="307" y="434"/>
                  </a:lnTo>
                  <a:lnTo>
                    <a:pt x="307" y="434"/>
                  </a:lnTo>
                  <a:lnTo>
                    <a:pt x="305" y="436"/>
                  </a:lnTo>
                  <a:lnTo>
                    <a:pt x="305" y="438"/>
                  </a:lnTo>
                  <a:lnTo>
                    <a:pt x="303" y="440"/>
                  </a:lnTo>
                  <a:lnTo>
                    <a:pt x="303" y="440"/>
                  </a:lnTo>
                  <a:lnTo>
                    <a:pt x="303" y="440"/>
                  </a:lnTo>
                  <a:lnTo>
                    <a:pt x="303" y="444"/>
                  </a:lnTo>
                  <a:lnTo>
                    <a:pt x="303" y="444"/>
                  </a:lnTo>
                  <a:lnTo>
                    <a:pt x="303" y="444"/>
                  </a:lnTo>
                  <a:lnTo>
                    <a:pt x="301" y="446"/>
                  </a:lnTo>
                  <a:lnTo>
                    <a:pt x="301" y="446"/>
                  </a:lnTo>
                  <a:lnTo>
                    <a:pt x="298" y="446"/>
                  </a:lnTo>
                  <a:lnTo>
                    <a:pt x="296" y="444"/>
                  </a:lnTo>
                  <a:lnTo>
                    <a:pt x="294" y="444"/>
                  </a:lnTo>
                  <a:lnTo>
                    <a:pt x="290" y="444"/>
                  </a:lnTo>
                  <a:lnTo>
                    <a:pt x="284" y="442"/>
                  </a:lnTo>
                  <a:lnTo>
                    <a:pt x="284" y="442"/>
                  </a:lnTo>
                  <a:lnTo>
                    <a:pt x="284" y="440"/>
                  </a:lnTo>
                  <a:lnTo>
                    <a:pt x="286" y="440"/>
                  </a:lnTo>
                  <a:lnTo>
                    <a:pt x="286" y="440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2" y="436"/>
                  </a:lnTo>
                  <a:lnTo>
                    <a:pt x="282" y="436"/>
                  </a:lnTo>
                  <a:lnTo>
                    <a:pt x="280" y="434"/>
                  </a:lnTo>
                  <a:lnTo>
                    <a:pt x="280" y="434"/>
                  </a:lnTo>
                  <a:lnTo>
                    <a:pt x="280" y="432"/>
                  </a:lnTo>
                  <a:lnTo>
                    <a:pt x="280" y="432"/>
                  </a:lnTo>
                  <a:lnTo>
                    <a:pt x="280" y="430"/>
                  </a:lnTo>
                  <a:lnTo>
                    <a:pt x="280" y="430"/>
                  </a:lnTo>
                  <a:lnTo>
                    <a:pt x="280" y="428"/>
                  </a:lnTo>
                  <a:lnTo>
                    <a:pt x="280" y="428"/>
                  </a:lnTo>
                  <a:lnTo>
                    <a:pt x="282" y="428"/>
                  </a:lnTo>
                  <a:lnTo>
                    <a:pt x="282" y="428"/>
                  </a:lnTo>
                  <a:lnTo>
                    <a:pt x="282" y="428"/>
                  </a:lnTo>
                  <a:lnTo>
                    <a:pt x="282" y="428"/>
                  </a:lnTo>
                  <a:lnTo>
                    <a:pt x="284" y="428"/>
                  </a:lnTo>
                  <a:lnTo>
                    <a:pt x="284" y="428"/>
                  </a:lnTo>
                  <a:lnTo>
                    <a:pt x="284" y="428"/>
                  </a:lnTo>
                  <a:lnTo>
                    <a:pt x="284" y="428"/>
                  </a:lnTo>
                  <a:lnTo>
                    <a:pt x="286" y="426"/>
                  </a:lnTo>
                  <a:lnTo>
                    <a:pt x="286" y="426"/>
                  </a:lnTo>
                  <a:lnTo>
                    <a:pt x="286" y="423"/>
                  </a:lnTo>
                  <a:lnTo>
                    <a:pt x="286" y="423"/>
                  </a:lnTo>
                  <a:lnTo>
                    <a:pt x="286" y="421"/>
                  </a:lnTo>
                  <a:lnTo>
                    <a:pt x="286" y="421"/>
                  </a:lnTo>
                  <a:lnTo>
                    <a:pt x="286" y="419"/>
                  </a:lnTo>
                  <a:lnTo>
                    <a:pt x="286" y="419"/>
                  </a:lnTo>
                  <a:lnTo>
                    <a:pt x="284" y="419"/>
                  </a:lnTo>
                  <a:lnTo>
                    <a:pt x="282" y="419"/>
                  </a:lnTo>
                  <a:lnTo>
                    <a:pt x="280" y="419"/>
                  </a:lnTo>
                  <a:lnTo>
                    <a:pt x="280" y="419"/>
                  </a:lnTo>
                  <a:lnTo>
                    <a:pt x="280" y="419"/>
                  </a:lnTo>
                  <a:lnTo>
                    <a:pt x="278" y="419"/>
                  </a:lnTo>
                  <a:lnTo>
                    <a:pt x="278" y="419"/>
                  </a:lnTo>
                  <a:lnTo>
                    <a:pt x="275" y="419"/>
                  </a:lnTo>
                  <a:lnTo>
                    <a:pt x="275" y="419"/>
                  </a:lnTo>
                  <a:lnTo>
                    <a:pt x="275" y="419"/>
                  </a:lnTo>
                  <a:lnTo>
                    <a:pt x="275" y="417"/>
                  </a:lnTo>
                  <a:lnTo>
                    <a:pt x="273" y="415"/>
                  </a:lnTo>
                  <a:lnTo>
                    <a:pt x="273" y="415"/>
                  </a:lnTo>
                  <a:lnTo>
                    <a:pt x="273" y="413"/>
                  </a:lnTo>
                  <a:lnTo>
                    <a:pt x="271" y="413"/>
                  </a:lnTo>
                  <a:lnTo>
                    <a:pt x="271" y="413"/>
                  </a:lnTo>
                  <a:lnTo>
                    <a:pt x="269" y="413"/>
                  </a:lnTo>
                  <a:lnTo>
                    <a:pt x="269" y="411"/>
                  </a:lnTo>
                  <a:lnTo>
                    <a:pt x="269" y="411"/>
                  </a:lnTo>
                  <a:lnTo>
                    <a:pt x="267" y="407"/>
                  </a:lnTo>
                  <a:lnTo>
                    <a:pt x="267" y="405"/>
                  </a:lnTo>
                  <a:lnTo>
                    <a:pt x="267" y="403"/>
                  </a:lnTo>
                  <a:lnTo>
                    <a:pt x="267" y="401"/>
                  </a:lnTo>
                  <a:lnTo>
                    <a:pt x="269" y="398"/>
                  </a:lnTo>
                  <a:lnTo>
                    <a:pt x="269" y="396"/>
                  </a:lnTo>
                  <a:lnTo>
                    <a:pt x="269" y="394"/>
                  </a:lnTo>
                  <a:lnTo>
                    <a:pt x="269" y="394"/>
                  </a:lnTo>
                  <a:lnTo>
                    <a:pt x="269" y="390"/>
                  </a:lnTo>
                  <a:lnTo>
                    <a:pt x="269" y="390"/>
                  </a:lnTo>
                  <a:lnTo>
                    <a:pt x="271" y="390"/>
                  </a:lnTo>
                  <a:lnTo>
                    <a:pt x="273" y="388"/>
                  </a:lnTo>
                  <a:lnTo>
                    <a:pt x="273" y="388"/>
                  </a:lnTo>
                  <a:lnTo>
                    <a:pt x="273" y="388"/>
                  </a:lnTo>
                  <a:lnTo>
                    <a:pt x="273" y="388"/>
                  </a:lnTo>
                  <a:lnTo>
                    <a:pt x="275" y="380"/>
                  </a:lnTo>
                  <a:lnTo>
                    <a:pt x="275" y="378"/>
                  </a:lnTo>
                  <a:lnTo>
                    <a:pt x="275" y="375"/>
                  </a:lnTo>
                  <a:lnTo>
                    <a:pt x="275" y="373"/>
                  </a:lnTo>
                  <a:lnTo>
                    <a:pt x="275" y="373"/>
                  </a:lnTo>
                  <a:lnTo>
                    <a:pt x="275" y="371"/>
                  </a:lnTo>
                  <a:lnTo>
                    <a:pt x="275" y="371"/>
                  </a:lnTo>
                  <a:lnTo>
                    <a:pt x="273" y="371"/>
                  </a:lnTo>
                  <a:lnTo>
                    <a:pt x="273" y="371"/>
                  </a:lnTo>
                  <a:lnTo>
                    <a:pt x="273" y="369"/>
                  </a:lnTo>
                  <a:lnTo>
                    <a:pt x="271" y="369"/>
                  </a:lnTo>
                  <a:lnTo>
                    <a:pt x="269" y="369"/>
                  </a:lnTo>
                  <a:lnTo>
                    <a:pt x="269" y="369"/>
                  </a:lnTo>
                  <a:lnTo>
                    <a:pt x="267" y="367"/>
                  </a:lnTo>
                  <a:lnTo>
                    <a:pt x="265" y="367"/>
                  </a:lnTo>
                  <a:lnTo>
                    <a:pt x="265" y="367"/>
                  </a:lnTo>
                  <a:lnTo>
                    <a:pt x="265" y="367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7" y="365"/>
                  </a:lnTo>
                  <a:lnTo>
                    <a:pt x="267" y="363"/>
                  </a:lnTo>
                  <a:lnTo>
                    <a:pt x="267" y="363"/>
                  </a:lnTo>
                  <a:lnTo>
                    <a:pt x="267" y="361"/>
                  </a:lnTo>
                  <a:lnTo>
                    <a:pt x="267" y="359"/>
                  </a:lnTo>
                  <a:lnTo>
                    <a:pt x="269" y="357"/>
                  </a:lnTo>
                  <a:lnTo>
                    <a:pt x="271" y="357"/>
                  </a:lnTo>
                  <a:lnTo>
                    <a:pt x="280" y="361"/>
                  </a:lnTo>
                  <a:lnTo>
                    <a:pt x="282" y="361"/>
                  </a:lnTo>
                  <a:lnTo>
                    <a:pt x="284" y="361"/>
                  </a:lnTo>
                  <a:lnTo>
                    <a:pt x="286" y="363"/>
                  </a:lnTo>
                  <a:lnTo>
                    <a:pt x="288" y="363"/>
                  </a:lnTo>
                  <a:lnTo>
                    <a:pt x="288" y="363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4" y="363"/>
                  </a:lnTo>
                  <a:lnTo>
                    <a:pt x="294" y="363"/>
                  </a:lnTo>
                  <a:lnTo>
                    <a:pt x="296" y="363"/>
                  </a:lnTo>
                  <a:lnTo>
                    <a:pt x="296" y="365"/>
                  </a:lnTo>
                  <a:lnTo>
                    <a:pt x="296" y="365"/>
                  </a:lnTo>
                  <a:lnTo>
                    <a:pt x="296" y="365"/>
                  </a:lnTo>
                  <a:lnTo>
                    <a:pt x="298" y="365"/>
                  </a:lnTo>
                  <a:lnTo>
                    <a:pt x="298" y="365"/>
                  </a:lnTo>
                  <a:lnTo>
                    <a:pt x="298" y="365"/>
                  </a:lnTo>
                  <a:lnTo>
                    <a:pt x="303" y="361"/>
                  </a:lnTo>
                  <a:lnTo>
                    <a:pt x="303" y="361"/>
                  </a:lnTo>
                  <a:lnTo>
                    <a:pt x="303" y="359"/>
                  </a:lnTo>
                  <a:lnTo>
                    <a:pt x="305" y="357"/>
                  </a:lnTo>
                  <a:lnTo>
                    <a:pt x="305" y="355"/>
                  </a:lnTo>
                  <a:lnTo>
                    <a:pt x="305" y="355"/>
                  </a:lnTo>
                  <a:lnTo>
                    <a:pt x="307" y="355"/>
                  </a:lnTo>
                  <a:lnTo>
                    <a:pt x="307" y="352"/>
                  </a:lnTo>
                  <a:lnTo>
                    <a:pt x="307" y="352"/>
                  </a:lnTo>
                  <a:lnTo>
                    <a:pt x="307" y="350"/>
                  </a:lnTo>
                  <a:lnTo>
                    <a:pt x="307" y="350"/>
                  </a:lnTo>
                  <a:lnTo>
                    <a:pt x="307" y="346"/>
                  </a:lnTo>
                  <a:lnTo>
                    <a:pt x="307" y="346"/>
                  </a:lnTo>
                  <a:lnTo>
                    <a:pt x="305" y="340"/>
                  </a:lnTo>
                  <a:lnTo>
                    <a:pt x="305" y="334"/>
                  </a:lnTo>
                  <a:lnTo>
                    <a:pt x="303" y="332"/>
                  </a:lnTo>
                  <a:lnTo>
                    <a:pt x="303" y="332"/>
                  </a:lnTo>
                  <a:lnTo>
                    <a:pt x="301" y="332"/>
                  </a:lnTo>
                  <a:lnTo>
                    <a:pt x="298" y="330"/>
                  </a:lnTo>
                  <a:lnTo>
                    <a:pt x="296" y="330"/>
                  </a:lnTo>
                  <a:lnTo>
                    <a:pt x="296" y="330"/>
                  </a:lnTo>
                  <a:lnTo>
                    <a:pt x="296" y="327"/>
                  </a:lnTo>
                  <a:lnTo>
                    <a:pt x="294" y="321"/>
                  </a:lnTo>
                  <a:lnTo>
                    <a:pt x="294" y="321"/>
                  </a:lnTo>
                  <a:lnTo>
                    <a:pt x="294" y="319"/>
                  </a:lnTo>
                  <a:lnTo>
                    <a:pt x="294" y="319"/>
                  </a:lnTo>
                  <a:lnTo>
                    <a:pt x="292" y="319"/>
                  </a:lnTo>
                  <a:lnTo>
                    <a:pt x="292" y="317"/>
                  </a:lnTo>
                  <a:lnTo>
                    <a:pt x="292" y="315"/>
                  </a:lnTo>
                  <a:lnTo>
                    <a:pt x="290" y="313"/>
                  </a:lnTo>
                  <a:lnTo>
                    <a:pt x="290" y="313"/>
                  </a:lnTo>
                  <a:lnTo>
                    <a:pt x="290" y="313"/>
                  </a:lnTo>
                  <a:lnTo>
                    <a:pt x="290" y="311"/>
                  </a:lnTo>
                  <a:lnTo>
                    <a:pt x="290" y="311"/>
                  </a:lnTo>
                  <a:lnTo>
                    <a:pt x="292" y="311"/>
                  </a:lnTo>
                  <a:lnTo>
                    <a:pt x="294" y="313"/>
                  </a:lnTo>
                  <a:lnTo>
                    <a:pt x="294" y="313"/>
                  </a:lnTo>
                  <a:lnTo>
                    <a:pt x="294" y="313"/>
                  </a:lnTo>
                  <a:lnTo>
                    <a:pt x="294" y="313"/>
                  </a:lnTo>
                  <a:lnTo>
                    <a:pt x="294" y="311"/>
                  </a:lnTo>
                  <a:lnTo>
                    <a:pt x="294" y="307"/>
                  </a:lnTo>
                  <a:lnTo>
                    <a:pt x="294" y="300"/>
                  </a:lnTo>
                  <a:lnTo>
                    <a:pt x="294" y="300"/>
                  </a:lnTo>
                  <a:lnTo>
                    <a:pt x="294" y="300"/>
                  </a:lnTo>
                  <a:lnTo>
                    <a:pt x="294" y="300"/>
                  </a:lnTo>
                  <a:lnTo>
                    <a:pt x="294" y="298"/>
                  </a:lnTo>
                  <a:lnTo>
                    <a:pt x="296" y="296"/>
                  </a:lnTo>
                  <a:lnTo>
                    <a:pt x="296" y="296"/>
                  </a:lnTo>
                  <a:lnTo>
                    <a:pt x="298" y="296"/>
                  </a:lnTo>
                  <a:lnTo>
                    <a:pt x="298" y="296"/>
                  </a:lnTo>
                  <a:lnTo>
                    <a:pt x="298" y="296"/>
                  </a:lnTo>
                  <a:lnTo>
                    <a:pt x="301" y="296"/>
                  </a:lnTo>
                  <a:lnTo>
                    <a:pt x="301" y="296"/>
                  </a:lnTo>
                  <a:lnTo>
                    <a:pt x="303" y="296"/>
                  </a:lnTo>
                  <a:lnTo>
                    <a:pt x="303" y="296"/>
                  </a:lnTo>
                  <a:lnTo>
                    <a:pt x="301" y="294"/>
                  </a:lnTo>
                  <a:lnTo>
                    <a:pt x="301" y="290"/>
                  </a:lnTo>
                  <a:lnTo>
                    <a:pt x="298" y="288"/>
                  </a:lnTo>
                  <a:lnTo>
                    <a:pt x="298" y="288"/>
                  </a:lnTo>
                  <a:lnTo>
                    <a:pt x="298" y="288"/>
                  </a:lnTo>
                  <a:lnTo>
                    <a:pt x="298" y="288"/>
                  </a:lnTo>
                  <a:lnTo>
                    <a:pt x="296" y="288"/>
                  </a:lnTo>
                  <a:lnTo>
                    <a:pt x="296" y="286"/>
                  </a:lnTo>
                  <a:lnTo>
                    <a:pt x="296" y="284"/>
                  </a:lnTo>
                  <a:lnTo>
                    <a:pt x="296" y="279"/>
                  </a:lnTo>
                  <a:lnTo>
                    <a:pt x="296" y="277"/>
                  </a:lnTo>
                  <a:lnTo>
                    <a:pt x="296" y="275"/>
                  </a:lnTo>
                  <a:lnTo>
                    <a:pt x="296" y="273"/>
                  </a:lnTo>
                  <a:lnTo>
                    <a:pt x="301" y="269"/>
                  </a:lnTo>
                  <a:lnTo>
                    <a:pt x="309" y="265"/>
                  </a:lnTo>
                  <a:lnTo>
                    <a:pt x="311" y="265"/>
                  </a:lnTo>
                  <a:lnTo>
                    <a:pt x="317" y="263"/>
                  </a:lnTo>
                  <a:lnTo>
                    <a:pt x="317" y="263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26" y="265"/>
                  </a:lnTo>
                  <a:lnTo>
                    <a:pt x="338" y="265"/>
                  </a:lnTo>
                  <a:lnTo>
                    <a:pt x="338" y="265"/>
                  </a:lnTo>
                  <a:lnTo>
                    <a:pt x="338" y="265"/>
                  </a:lnTo>
                  <a:lnTo>
                    <a:pt x="340" y="265"/>
                  </a:lnTo>
                  <a:lnTo>
                    <a:pt x="342" y="263"/>
                  </a:lnTo>
                  <a:lnTo>
                    <a:pt x="342" y="261"/>
                  </a:lnTo>
                  <a:lnTo>
                    <a:pt x="342" y="261"/>
                  </a:lnTo>
                  <a:lnTo>
                    <a:pt x="342" y="256"/>
                  </a:lnTo>
                  <a:lnTo>
                    <a:pt x="342" y="254"/>
                  </a:lnTo>
                  <a:lnTo>
                    <a:pt x="342" y="250"/>
                  </a:lnTo>
                  <a:lnTo>
                    <a:pt x="342" y="248"/>
                  </a:lnTo>
                  <a:lnTo>
                    <a:pt x="342" y="244"/>
                  </a:lnTo>
                  <a:lnTo>
                    <a:pt x="342" y="242"/>
                  </a:lnTo>
                  <a:lnTo>
                    <a:pt x="342" y="240"/>
                  </a:lnTo>
                  <a:lnTo>
                    <a:pt x="342" y="238"/>
                  </a:lnTo>
                  <a:lnTo>
                    <a:pt x="342" y="238"/>
                  </a:lnTo>
                  <a:lnTo>
                    <a:pt x="342" y="233"/>
                  </a:lnTo>
                  <a:lnTo>
                    <a:pt x="344" y="233"/>
                  </a:lnTo>
                  <a:lnTo>
                    <a:pt x="344" y="231"/>
                  </a:lnTo>
                  <a:lnTo>
                    <a:pt x="344" y="231"/>
                  </a:lnTo>
                  <a:lnTo>
                    <a:pt x="347" y="229"/>
                  </a:lnTo>
                  <a:lnTo>
                    <a:pt x="349" y="229"/>
                  </a:lnTo>
                  <a:lnTo>
                    <a:pt x="349" y="227"/>
                  </a:lnTo>
                  <a:lnTo>
                    <a:pt x="349" y="227"/>
                  </a:lnTo>
                  <a:lnTo>
                    <a:pt x="351" y="225"/>
                  </a:lnTo>
                  <a:lnTo>
                    <a:pt x="349" y="225"/>
                  </a:lnTo>
                  <a:lnTo>
                    <a:pt x="349" y="223"/>
                  </a:lnTo>
                  <a:lnTo>
                    <a:pt x="349" y="223"/>
                  </a:lnTo>
                  <a:lnTo>
                    <a:pt x="344" y="221"/>
                  </a:lnTo>
                  <a:lnTo>
                    <a:pt x="342" y="221"/>
                  </a:lnTo>
                  <a:lnTo>
                    <a:pt x="336" y="221"/>
                  </a:lnTo>
                  <a:lnTo>
                    <a:pt x="334" y="221"/>
                  </a:lnTo>
                  <a:lnTo>
                    <a:pt x="324" y="217"/>
                  </a:lnTo>
                  <a:lnTo>
                    <a:pt x="324" y="217"/>
                  </a:lnTo>
                  <a:lnTo>
                    <a:pt x="319" y="213"/>
                  </a:lnTo>
                  <a:lnTo>
                    <a:pt x="319" y="213"/>
                  </a:lnTo>
                  <a:lnTo>
                    <a:pt x="321" y="213"/>
                  </a:lnTo>
                  <a:lnTo>
                    <a:pt x="326" y="208"/>
                  </a:lnTo>
                  <a:lnTo>
                    <a:pt x="328" y="206"/>
                  </a:lnTo>
                  <a:lnTo>
                    <a:pt x="332" y="206"/>
                  </a:lnTo>
                  <a:lnTo>
                    <a:pt x="332" y="204"/>
                  </a:lnTo>
                  <a:lnTo>
                    <a:pt x="332" y="204"/>
                  </a:lnTo>
                  <a:lnTo>
                    <a:pt x="332" y="202"/>
                  </a:lnTo>
                  <a:lnTo>
                    <a:pt x="334" y="200"/>
                  </a:lnTo>
                  <a:lnTo>
                    <a:pt x="334" y="200"/>
                  </a:lnTo>
                  <a:lnTo>
                    <a:pt x="336" y="200"/>
                  </a:lnTo>
                  <a:lnTo>
                    <a:pt x="336" y="198"/>
                  </a:lnTo>
                  <a:lnTo>
                    <a:pt x="338" y="198"/>
                  </a:lnTo>
                  <a:lnTo>
                    <a:pt x="338" y="196"/>
                  </a:lnTo>
                  <a:lnTo>
                    <a:pt x="338" y="196"/>
                  </a:lnTo>
                  <a:lnTo>
                    <a:pt x="338" y="194"/>
                  </a:lnTo>
                  <a:lnTo>
                    <a:pt x="338" y="194"/>
                  </a:lnTo>
                  <a:lnTo>
                    <a:pt x="338" y="192"/>
                  </a:lnTo>
                  <a:lnTo>
                    <a:pt x="338" y="192"/>
                  </a:lnTo>
                  <a:lnTo>
                    <a:pt x="338" y="192"/>
                  </a:lnTo>
                  <a:lnTo>
                    <a:pt x="336" y="192"/>
                  </a:lnTo>
                  <a:lnTo>
                    <a:pt x="336" y="192"/>
                  </a:lnTo>
                  <a:lnTo>
                    <a:pt x="336" y="192"/>
                  </a:lnTo>
                  <a:lnTo>
                    <a:pt x="336" y="192"/>
                  </a:lnTo>
                  <a:lnTo>
                    <a:pt x="336" y="190"/>
                  </a:lnTo>
                  <a:lnTo>
                    <a:pt x="336" y="190"/>
                  </a:lnTo>
                  <a:lnTo>
                    <a:pt x="338" y="188"/>
                  </a:lnTo>
                  <a:lnTo>
                    <a:pt x="338" y="188"/>
                  </a:lnTo>
                  <a:lnTo>
                    <a:pt x="338" y="188"/>
                  </a:lnTo>
                  <a:lnTo>
                    <a:pt x="338" y="185"/>
                  </a:lnTo>
                  <a:lnTo>
                    <a:pt x="336" y="185"/>
                  </a:lnTo>
                  <a:lnTo>
                    <a:pt x="336" y="185"/>
                  </a:lnTo>
                  <a:lnTo>
                    <a:pt x="336" y="183"/>
                  </a:lnTo>
                  <a:lnTo>
                    <a:pt x="336" y="183"/>
                  </a:lnTo>
                  <a:lnTo>
                    <a:pt x="336" y="179"/>
                  </a:lnTo>
                  <a:lnTo>
                    <a:pt x="336" y="177"/>
                  </a:lnTo>
                  <a:lnTo>
                    <a:pt x="336" y="177"/>
                  </a:lnTo>
                  <a:lnTo>
                    <a:pt x="338" y="177"/>
                  </a:lnTo>
                  <a:lnTo>
                    <a:pt x="338" y="175"/>
                  </a:lnTo>
                  <a:lnTo>
                    <a:pt x="338" y="162"/>
                  </a:lnTo>
                  <a:lnTo>
                    <a:pt x="338" y="160"/>
                  </a:lnTo>
                  <a:lnTo>
                    <a:pt x="338" y="158"/>
                  </a:lnTo>
                  <a:lnTo>
                    <a:pt x="340" y="156"/>
                  </a:lnTo>
                  <a:lnTo>
                    <a:pt x="340" y="154"/>
                  </a:lnTo>
                  <a:lnTo>
                    <a:pt x="340" y="152"/>
                  </a:lnTo>
                  <a:lnTo>
                    <a:pt x="340" y="150"/>
                  </a:lnTo>
                  <a:lnTo>
                    <a:pt x="338" y="146"/>
                  </a:lnTo>
                  <a:lnTo>
                    <a:pt x="338" y="146"/>
                  </a:lnTo>
                  <a:lnTo>
                    <a:pt x="336" y="142"/>
                  </a:lnTo>
                  <a:lnTo>
                    <a:pt x="336" y="139"/>
                  </a:lnTo>
                  <a:lnTo>
                    <a:pt x="336" y="139"/>
                  </a:lnTo>
                  <a:lnTo>
                    <a:pt x="334" y="139"/>
                  </a:lnTo>
                  <a:lnTo>
                    <a:pt x="332" y="137"/>
                  </a:lnTo>
                  <a:lnTo>
                    <a:pt x="332" y="137"/>
                  </a:lnTo>
                  <a:lnTo>
                    <a:pt x="332" y="137"/>
                  </a:lnTo>
                  <a:lnTo>
                    <a:pt x="330" y="135"/>
                  </a:lnTo>
                  <a:lnTo>
                    <a:pt x="330" y="135"/>
                  </a:lnTo>
                  <a:lnTo>
                    <a:pt x="332" y="131"/>
                  </a:lnTo>
                  <a:lnTo>
                    <a:pt x="344" y="114"/>
                  </a:lnTo>
                  <a:lnTo>
                    <a:pt x="344" y="112"/>
                  </a:lnTo>
                  <a:lnTo>
                    <a:pt x="347" y="110"/>
                  </a:lnTo>
                  <a:lnTo>
                    <a:pt x="347" y="110"/>
                  </a:lnTo>
                  <a:lnTo>
                    <a:pt x="349" y="108"/>
                  </a:lnTo>
                  <a:lnTo>
                    <a:pt x="349" y="108"/>
                  </a:lnTo>
                  <a:lnTo>
                    <a:pt x="351" y="108"/>
                  </a:lnTo>
                  <a:lnTo>
                    <a:pt x="351" y="108"/>
                  </a:lnTo>
                  <a:lnTo>
                    <a:pt x="353" y="106"/>
                  </a:lnTo>
                  <a:lnTo>
                    <a:pt x="353" y="106"/>
                  </a:lnTo>
                  <a:lnTo>
                    <a:pt x="353" y="104"/>
                  </a:lnTo>
                  <a:lnTo>
                    <a:pt x="355" y="104"/>
                  </a:lnTo>
                  <a:lnTo>
                    <a:pt x="359" y="102"/>
                  </a:lnTo>
                  <a:lnTo>
                    <a:pt x="359" y="102"/>
                  </a:lnTo>
                  <a:lnTo>
                    <a:pt x="359" y="102"/>
                  </a:lnTo>
                  <a:lnTo>
                    <a:pt x="363" y="96"/>
                  </a:lnTo>
                  <a:lnTo>
                    <a:pt x="363" y="96"/>
                  </a:lnTo>
                  <a:lnTo>
                    <a:pt x="363" y="94"/>
                  </a:lnTo>
                  <a:lnTo>
                    <a:pt x="361" y="94"/>
                  </a:lnTo>
                  <a:lnTo>
                    <a:pt x="359" y="94"/>
                  </a:lnTo>
                  <a:lnTo>
                    <a:pt x="359" y="96"/>
                  </a:lnTo>
                  <a:lnTo>
                    <a:pt x="357" y="96"/>
                  </a:lnTo>
                  <a:lnTo>
                    <a:pt x="355" y="98"/>
                  </a:lnTo>
                  <a:lnTo>
                    <a:pt x="355" y="98"/>
                  </a:lnTo>
                  <a:lnTo>
                    <a:pt x="353" y="98"/>
                  </a:lnTo>
                  <a:lnTo>
                    <a:pt x="353" y="96"/>
                  </a:lnTo>
                  <a:lnTo>
                    <a:pt x="353" y="94"/>
                  </a:lnTo>
                  <a:lnTo>
                    <a:pt x="349" y="94"/>
                  </a:lnTo>
                  <a:lnTo>
                    <a:pt x="349" y="94"/>
                  </a:lnTo>
                  <a:lnTo>
                    <a:pt x="347" y="94"/>
                  </a:lnTo>
                  <a:lnTo>
                    <a:pt x="344" y="94"/>
                  </a:lnTo>
                  <a:lnTo>
                    <a:pt x="344" y="94"/>
                  </a:lnTo>
                  <a:lnTo>
                    <a:pt x="342" y="94"/>
                  </a:lnTo>
                  <a:lnTo>
                    <a:pt x="340" y="91"/>
                  </a:lnTo>
                  <a:lnTo>
                    <a:pt x="340" y="91"/>
                  </a:lnTo>
                  <a:lnTo>
                    <a:pt x="336" y="89"/>
                  </a:lnTo>
                  <a:lnTo>
                    <a:pt x="336" y="87"/>
                  </a:lnTo>
                  <a:lnTo>
                    <a:pt x="336" y="85"/>
                  </a:lnTo>
                  <a:lnTo>
                    <a:pt x="340" y="81"/>
                  </a:lnTo>
                  <a:lnTo>
                    <a:pt x="340" y="79"/>
                  </a:lnTo>
                  <a:lnTo>
                    <a:pt x="342" y="79"/>
                  </a:lnTo>
                  <a:lnTo>
                    <a:pt x="342" y="79"/>
                  </a:lnTo>
                  <a:lnTo>
                    <a:pt x="347" y="77"/>
                  </a:lnTo>
                  <a:lnTo>
                    <a:pt x="347" y="77"/>
                  </a:lnTo>
                  <a:lnTo>
                    <a:pt x="347" y="75"/>
                  </a:lnTo>
                  <a:lnTo>
                    <a:pt x="349" y="75"/>
                  </a:lnTo>
                  <a:lnTo>
                    <a:pt x="347" y="73"/>
                  </a:lnTo>
                  <a:lnTo>
                    <a:pt x="347" y="73"/>
                  </a:lnTo>
                  <a:lnTo>
                    <a:pt x="347" y="71"/>
                  </a:lnTo>
                  <a:lnTo>
                    <a:pt x="344" y="71"/>
                  </a:lnTo>
                  <a:lnTo>
                    <a:pt x="344" y="68"/>
                  </a:lnTo>
                  <a:lnTo>
                    <a:pt x="344" y="68"/>
                  </a:lnTo>
                  <a:lnTo>
                    <a:pt x="344" y="68"/>
                  </a:lnTo>
                  <a:lnTo>
                    <a:pt x="344" y="68"/>
                  </a:lnTo>
                  <a:lnTo>
                    <a:pt x="344" y="66"/>
                  </a:lnTo>
                  <a:lnTo>
                    <a:pt x="347" y="66"/>
                  </a:lnTo>
                  <a:lnTo>
                    <a:pt x="347" y="64"/>
                  </a:lnTo>
                  <a:lnTo>
                    <a:pt x="347" y="64"/>
                  </a:lnTo>
                  <a:lnTo>
                    <a:pt x="349" y="64"/>
                  </a:lnTo>
                  <a:lnTo>
                    <a:pt x="349" y="64"/>
                  </a:lnTo>
                  <a:lnTo>
                    <a:pt x="351" y="62"/>
                  </a:lnTo>
                  <a:lnTo>
                    <a:pt x="357" y="56"/>
                  </a:lnTo>
                  <a:lnTo>
                    <a:pt x="357" y="56"/>
                  </a:lnTo>
                  <a:lnTo>
                    <a:pt x="357" y="56"/>
                  </a:lnTo>
                  <a:lnTo>
                    <a:pt x="357" y="54"/>
                  </a:lnTo>
                  <a:lnTo>
                    <a:pt x="357" y="50"/>
                  </a:lnTo>
                  <a:lnTo>
                    <a:pt x="355" y="48"/>
                  </a:lnTo>
                  <a:lnTo>
                    <a:pt x="355" y="46"/>
                  </a:lnTo>
                  <a:lnTo>
                    <a:pt x="355" y="43"/>
                  </a:lnTo>
                  <a:lnTo>
                    <a:pt x="351" y="41"/>
                  </a:lnTo>
                  <a:lnTo>
                    <a:pt x="351" y="41"/>
                  </a:lnTo>
                  <a:lnTo>
                    <a:pt x="351" y="39"/>
                  </a:lnTo>
                  <a:lnTo>
                    <a:pt x="351" y="39"/>
                  </a:lnTo>
                  <a:lnTo>
                    <a:pt x="351" y="39"/>
                  </a:lnTo>
                  <a:lnTo>
                    <a:pt x="351" y="37"/>
                  </a:lnTo>
                  <a:lnTo>
                    <a:pt x="353" y="37"/>
                  </a:lnTo>
                  <a:lnTo>
                    <a:pt x="353" y="37"/>
                  </a:lnTo>
                  <a:lnTo>
                    <a:pt x="355" y="37"/>
                  </a:lnTo>
                  <a:lnTo>
                    <a:pt x="355" y="37"/>
                  </a:lnTo>
                  <a:lnTo>
                    <a:pt x="355" y="35"/>
                  </a:lnTo>
                  <a:lnTo>
                    <a:pt x="353" y="31"/>
                  </a:lnTo>
                  <a:lnTo>
                    <a:pt x="351" y="25"/>
                  </a:lnTo>
                  <a:lnTo>
                    <a:pt x="351" y="25"/>
                  </a:lnTo>
                  <a:lnTo>
                    <a:pt x="351" y="23"/>
                  </a:lnTo>
                  <a:lnTo>
                    <a:pt x="353" y="20"/>
                  </a:lnTo>
                  <a:lnTo>
                    <a:pt x="353" y="20"/>
                  </a:lnTo>
                  <a:lnTo>
                    <a:pt x="353" y="18"/>
                  </a:lnTo>
                  <a:lnTo>
                    <a:pt x="353" y="18"/>
                  </a:lnTo>
                  <a:lnTo>
                    <a:pt x="349" y="16"/>
                  </a:lnTo>
                  <a:lnTo>
                    <a:pt x="344" y="16"/>
                  </a:lnTo>
                  <a:lnTo>
                    <a:pt x="344" y="16"/>
                  </a:lnTo>
                  <a:lnTo>
                    <a:pt x="344" y="16"/>
                  </a:lnTo>
                  <a:lnTo>
                    <a:pt x="342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38" y="18"/>
                  </a:lnTo>
                  <a:lnTo>
                    <a:pt x="336" y="16"/>
                  </a:lnTo>
                  <a:lnTo>
                    <a:pt x="336" y="14"/>
                  </a:lnTo>
                  <a:lnTo>
                    <a:pt x="334" y="14"/>
                  </a:lnTo>
                  <a:lnTo>
                    <a:pt x="332" y="12"/>
                  </a:lnTo>
                  <a:lnTo>
                    <a:pt x="330" y="12"/>
                  </a:lnTo>
                  <a:lnTo>
                    <a:pt x="330" y="12"/>
                  </a:lnTo>
                  <a:lnTo>
                    <a:pt x="328" y="10"/>
                  </a:lnTo>
                  <a:lnTo>
                    <a:pt x="328" y="10"/>
                  </a:lnTo>
                  <a:lnTo>
                    <a:pt x="328" y="4"/>
                  </a:lnTo>
                  <a:lnTo>
                    <a:pt x="328" y="4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1" y="0"/>
                  </a:lnTo>
                  <a:lnTo>
                    <a:pt x="321" y="2"/>
                  </a:lnTo>
                  <a:lnTo>
                    <a:pt x="317" y="6"/>
                  </a:lnTo>
                  <a:lnTo>
                    <a:pt x="317" y="6"/>
                  </a:lnTo>
                  <a:lnTo>
                    <a:pt x="317" y="8"/>
                  </a:lnTo>
                  <a:lnTo>
                    <a:pt x="317" y="12"/>
                  </a:lnTo>
                  <a:lnTo>
                    <a:pt x="317" y="14"/>
                  </a:lnTo>
                  <a:lnTo>
                    <a:pt x="317" y="14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5" y="16"/>
                  </a:lnTo>
                  <a:lnTo>
                    <a:pt x="311" y="18"/>
                  </a:lnTo>
                  <a:lnTo>
                    <a:pt x="305" y="23"/>
                  </a:lnTo>
                  <a:lnTo>
                    <a:pt x="305" y="23"/>
                  </a:lnTo>
                  <a:lnTo>
                    <a:pt x="303" y="25"/>
                  </a:lnTo>
                  <a:lnTo>
                    <a:pt x="303" y="25"/>
                  </a:lnTo>
                  <a:lnTo>
                    <a:pt x="303" y="27"/>
                  </a:lnTo>
                  <a:lnTo>
                    <a:pt x="303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298" y="29"/>
                  </a:lnTo>
                  <a:lnTo>
                    <a:pt x="298" y="29"/>
                  </a:lnTo>
                  <a:lnTo>
                    <a:pt x="296" y="29"/>
                  </a:lnTo>
                  <a:lnTo>
                    <a:pt x="294" y="29"/>
                  </a:lnTo>
                  <a:lnTo>
                    <a:pt x="294" y="31"/>
                  </a:lnTo>
                  <a:lnTo>
                    <a:pt x="294" y="31"/>
                  </a:lnTo>
                  <a:lnTo>
                    <a:pt x="290" y="29"/>
                  </a:lnTo>
                  <a:lnTo>
                    <a:pt x="288" y="29"/>
                  </a:lnTo>
                  <a:lnTo>
                    <a:pt x="286" y="31"/>
                  </a:lnTo>
                  <a:lnTo>
                    <a:pt x="284" y="33"/>
                  </a:lnTo>
                  <a:lnTo>
                    <a:pt x="284" y="33"/>
                  </a:lnTo>
                  <a:lnTo>
                    <a:pt x="284" y="37"/>
                  </a:lnTo>
                  <a:lnTo>
                    <a:pt x="284" y="39"/>
                  </a:lnTo>
                  <a:lnTo>
                    <a:pt x="284" y="41"/>
                  </a:lnTo>
                  <a:lnTo>
                    <a:pt x="282" y="46"/>
                  </a:lnTo>
                  <a:lnTo>
                    <a:pt x="282" y="48"/>
                  </a:lnTo>
                  <a:lnTo>
                    <a:pt x="282" y="50"/>
                  </a:lnTo>
                  <a:lnTo>
                    <a:pt x="282" y="52"/>
                  </a:lnTo>
                  <a:lnTo>
                    <a:pt x="282" y="54"/>
                  </a:lnTo>
                  <a:lnTo>
                    <a:pt x="282" y="56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8" y="62"/>
                  </a:lnTo>
                  <a:lnTo>
                    <a:pt x="275" y="62"/>
                  </a:lnTo>
                  <a:lnTo>
                    <a:pt x="271" y="60"/>
                  </a:lnTo>
                  <a:lnTo>
                    <a:pt x="269" y="60"/>
                  </a:lnTo>
                  <a:lnTo>
                    <a:pt x="269" y="60"/>
                  </a:lnTo>
                  <a:lnTo>
                    <a:pt x="267" y="60"/>
                  </a:lnTo>
                  <a:lnTo>
                    <a:pt x="267" y="62"/>
                  </a:lnTo>
                  <a:lnTo>
                    <a:pt x="269" y="64"/>
                  </a:lnTo>
                  <a:lnTo>
                    <a:pt x="269" y="66"/>
                  </a:lnTo>
                  <a:lnTo>
                    <a:pt x="269" y="68"/>
                  </a:lnTo>
                  <a:lnTo>
                    <a:pt x="269" y="68"/>
                  </a:lnTo>
                  <a:lnTo>
                    <a:pt x="267" y="68"/>
                  </a:lnTo>
                  <a:lnTo>
                    <a:pt x="267" y="68"/>
                  </a:lnTo>
                  <a:lnTo>
                    <a:pt x="265" y="71"/>
                  </a:lnTo>
                  <a:lnTo>
                    <a:pt x="263" y="71"/>
                  </a:lnTo>
                  <a:lnTo>
                    <a:pt x="263" y="73"/>
                  </a:lnTo>
                  <a:lnTo>
                    <a:pt x="263" y="75"/>
                  </a:lnTo>
                  <a:lnTo>
                    <a:pt x="261" y="81"/>
                  </a:lnTo>
                  <a:lnTo>
                    <a:pt x="259" y="79"/>
                  </a:lnTo>
                  <a:lnTo>
                    <a:pt x="257" y="77"/>
                  </a:lnTo>
                  <a:lnTo>
                    <a:pt x="257" y="77"/>
                  </a:lnTo>
                  <a:lnTo>
                    <a:pt x="255" y="77"/>
                  </a:lnTo>
                  <a:lnTo>
                    <a:pt x="253" y="75"/>
                  </a:lnTo>
                  <a:lnTo>
                    <a:pt x="253" y="73"/>
                  </a:lnTo>
                  <a:lnTo>
                    <a:pt x="253" y="73"/>
                  </a:lnTo>
                  <a:lnTo>
                    <a:pt x="250" y="75"/>
                  </a:lnTo>
                  <a:lnTo>
                    <a:pt x="248" y="75"/>
                  </a:lnTo>
                  <a:lnTo>
                    <a:pt x="246" y="73"/>
                  </a:lnTo>
                  <a:lnTo>
                    <a:pt x="246" y="73"/>
                  </a:lnTo>
                  <a:lnTo>
                    <a:pt x="244" y="73"/>
                  </a:lnTo>
                  <a:lnTo>
                    <a:pt x="244" y="75"/>
                  </a:lnTo>
                  <a:lnTo>
                    <a:pt x="244" y="75"/>
                  </a:lnTo>
                  <a:lnTo>
                    <a:pt x="242" y="77"/>
                  </a:lnTo>
                  <a:lnTo>
                    <a:pt x="242" y="77"/>
                  </a:lnTo>
                  <a:lnTo>
                    <a:pt x="240" y="77"/>
                  </a:lnTo>
                  <a:lnTo>
                    <a:pt x="240" y="77"/>
                  </a:lnTo>
                  <a:lnTo>
                    <a:pt x="240" y="79"/>
                  </a:lnTo>
                  <a:lnTo>
                    <a:pt x="240" y="79"/>
                  </a:lnTo>
                  <a:lnTo>
                    <a:pt x="240" y="79"/>
                  </a:lnTo>
                  <a:lnTo>
                    <a:pt x="240" y="81"/>
                  </a:lnTo>
                  <a:lnTo>
                    <a:pt x="240" y="81"/>
                  </a:lnTo>
                  <a:lnTo>
                    <a:pt x="238" y="81"/>
                  </a:lnTo>
                  <a:lnTo>
                    <a:pt x="236" y="83"/>
                  </a:lnTo>
                  <a:lnTo>
                    <a:pt x="236" y="83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4" y="85"/>
                  </a:lnTo>
                  <a:lnTo>
                    <a:pt x="232" y="87"/>
                  </a:lnTo>
                  <a:lnTo>
                    <a:pt x="225" y="89"/>
                  </a:lnTo>
                  <a:lnTo>
                    <a:pt x="223" y="91"/>
                  </a:lnTo>
                  <a:lnTo>
                    <a:pt x="223" y="91"/>
                  </a:lnTo>
                  <a:lnTo>
                    <a:pt x="225" y="91"/>
                  </a:lnTo>
                  <a:lnTo>
                    <a:pt x="225" y="94"/>
                  </a:lnTo>
                  <a:lnTo>
                    <a:pt x="227" y="96"/>
                  </a:lnTo>
                  <a:lnTo>
                    <a:pt x="227" y="96"/>
                  </a:lnTo>
                  <a:lnTo>
                    <a:pt x="227" y="96"/>
                  </a:lnTo>
                  <a:lnTo>
                    <a:pt x="225" y="98"/>
                  </a:lnTo>
                  <a:lnTo>
                    <a:pt x="225" y="98"/>
                  </a:lnTo>
                  <a:lnTo>
                    <a:pt x="227" y="100"/>
                  </a:lnTo>
                  <a:lnTo>
                    <a:pt x="227" y="100"/>
                  </a:lnTo>
                  <a:lnTo>
                    <a:pt x="227" y="102"/>
                  </a:lnTo>
                  <a:lnTo>
                    <a:pt x="225" y="102"/>
                  </a:lnTo>
                  <a:lnTo>
                    <a:pt x="225" y="104"/>
                  </a:lnTo>
                  <a:lnTo>
                    <a:pt x="225" y="104"/>
                  </a:lnTo>
                  <a:lnTo>
                    <a:pt x="225" y="106"/>
                  </a:lnTo>
                  <a:lnTo>
                    <a:pt x="225" y="106"/>
                  </a:lnTo>
                  <a:lnTo>
                    <a:pt x="227" y="108"/>
                  </a:lnTo>
                  <a:lnTo>
                    <a:pt x="227" y="110"/>
                  </a:lnTo>
                  <a:lnTo>
                    <a:pt x="227" y="110"/>
                  </a:lnTo>
                  <a:lnTo>
                    <a:pt x="230" y="112"/>
                  </a:lnTo>
                  <a:lnTo>
                    <a:pt x="232" y="114"/>
                  </a:lnTo>
                  <a:lnTo>
                    <a:pt x="232" y="114"/>
                  </a:lnTo>
                  <a:lnTo>
                    <a:pt x="230" y="117"/>
                  </a:lnTo>
                  <a:lnTo>
                    <a:pt x="227" y="117"/>
                  </a:lnTo>
                  <a:lnTo>
                    <a:pt x="227" y="119"/>
                  </a:lnTo>
                  <a:lnTo>
                    <a:pt x="225" y="119"/>
                  </a:lnTo>
                  <a:lnTo>
                    <a:pt x="223" y="117"/>
                  </a:lnTo>
                  <a:lnTo>
                    <a:pt x="221" y="117"/>
                  </a:lnTo>
                  <a:lnTo>
                    <a:pt x="219" y="117"/>
                  </a:lnTo>
                  <a:lnTo>
                    <a:pt x="219" y="117"/>
                  </a:lnTo>
                  <a:lnTo>
                    <a:pt x="217" y="117"/>
                  </a:lnTo>
                  <a:lnTo>
                    <a:pt x="215" y="114"/>
                  </a:lnTo>
                  <a:lnTo>
                    <a:pt x="215" y="114"/>
                  </a:lnTo>
                  <a:lnTo>
                    <a:pt x="213" y="114"/>
                  </a:lnTo>
                  <a:lnTo>
                    <a:pt x="213" y="114"/>
                  </a:lnTo>
                  <a:lnTo>
                    <a:pt x="211" y="114"/>
                  </a:lnTo>
                  <a:lnTo>
                    <a:pt x="209" y="114"/>
                  </a:lnTo>
                  <a:lnTo>
                    <a:pt x="209" y="117"/>
                  </a:lnTo>
                  <a:lnTo>
                    <a:pt x="207" y="117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2" y="114"/>
                  </a:lnTo>
                  <a:lnTo>
                    <a:pt x="198" y="117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194" y="119"/>
                  </a:lnTo>
                  <a:lnTo>
                    <a:pt x="194" y="119"/>
                  </a:lnTo>
                  <a:lnTo>
                    <a:pt x="192" y="119"/>
                  </a:lnTo>
                  <a:lnTo>
                    <a:pt x="188" y="119"/>
                  </a:lnTo>
                  <a:lnTo>
                    <a:pt x="188" y="119"/>
                  </a:lnTo>
                  <a:lnTo>
                    <a:pt x="186" y="121"/>
                  </a:lnTo>
                  <a:lnTo>
                    <a:pt x="186" y="121"/>
                  </a:lnTo>
                  <a:lnTo>
                    <a:pt x="184" y="119"/>
                  </a:lnTo>
                  <a:lnTo>
                    <a:pt x="184" y="119"/>
                  </a:lnTo>
                  <a:lnTo>
                    <a:pt x="181" y="119"/>
                  </a:lnTo>
                  <a:lnTo>
                    <a:pt x="181" y="117"/>
                  </a:lnTo>
                  <a:lnTo>
                    <a:pt x="181" y="114"/>
                  </a:lnTo>
                  <a:lnTo>
                    <a:pt x="181" y="112"/>
                  </a:lnTo>
                  <a:lnTo>
                    <a:pt x="179" y="112"/>
                  </a:lnTo>
                  <a:lnTo>
                    <a:pt x="179" y="110"/>
                  </a:lnTo>
                  <a:lnTo>
                    <a:pt x="177" y="112"/>
                  </a:lnTo>
                  <a:lnTo>
                    <a:pt x="175" y="110"/>
                  </a:lnTo>
                  <a:lnTo>
                    <a:pt x="173" y="112"/>
                  </a:lnTo>
                  <a:lnTo>
                    <a:pt x="173" y="114"/>
                  </a:lnTo>
                  <a:lnTo>
                    <a:pt x="171" y="114"/>
                  </a:lnTo>
                  <a:lnTo>
                    <a:pt x="169" y="114"/>
                  </a:lnTo>
                  <a:lnTo>
                    <a:pt x="169" y="114"/>
                  </a:lnTo>
                  <a:lnTo>
                    <a:pt x="169" y="112"/>
                  </a:lnTo>
                  <a:lnTo>
                    <a:pt x="167" y="112"/>
                  </a:lnTo>
                  <a:lnTo>
                    <a:pt x="167" y="110"/>
                  </a:lnTo>
                  <a:lnTo>
                    <a:pt x="165" y="110"/>
                  </a:lnTo>
                  <a:lnTo>
                    <a:pt x="163" y="110"/>
                  </a:lnTo>
                  <a:lnTo>
                    <a:pt x="161" y="110"/>
                  </a:lnTo>
                  <a:lnTo>
                    <a:pt x="159" y="108"/>
                  </a:lnTo>
                  <a:lnTo>
                    <a:pt x="159" y="106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54" y="104"/>
                  </a:lnTo>
                  <a:lnTo>
                    <a:pt x="154" y="106"/>
                  </a:lnTo>
                  <a:lnTo>
                    <a:pt x="152" y="106"/>
                  </a:lnTo>
                  <a:lnTo>
                    <a:pt x="152" y="106"/>
                  </a:lnTo>
                  <a:lnTo>
                    <a:pt x="150" y="110"/>
                  </a:lnTo>
                  <a:lnTo>
                    <a:pt x="150" y="110"/>
                  </a:lnTo>
                  <a:lnTo>
                    <a:pt x="150" y="112"/>
                  </a:lnTo>
                  <a:lnTo>
                    <a:pt x="148" y="112"/>
                  </a:lnTo>
                  <a:lnTo>
                    <a:pt x="148" y="114"/>
                  </a:lnTo>
                  <a:lnTo>
                    <a:pt x="148" y="117"/>
                  </a:lnTo>
                  <a:lnTo>
                    <a:pt x="148" y="121"/>
                  </a:lnTo>
                  <a:lnTo>
                    <a:pt x="150" y="121"/>
                  </a:lnTo>
                  <a:lnTo>
                    <a:pt x="150" y="123"/>
                  </a:lnTo>
                  <a:lnTo>
                    <a:pt x="150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7"/>
                  </a:lnTo>
                  <a:lnTo>
                    <a:pt x="154" y="127"/>
                  </a:lnTo>
                  <a:lnTo>
                    <a:pt x="154" y="129"/>
                  </a:lnTo>
                  <a:lnTo>
                    <a:pt x="154" y="131"/>
                  </a:lnTo>
                  <a:lnTo>
                    <a:pt x="154" y="131"/>
                  </a:lnTo>
                  <a:lnTo>
                    <a:pt x="154" y="133"/>
                  </a:lnTo>
                  <a:lnTo>
                    <a:pt x="154" y="133"/>
                  </a:lnTo>
                  <a:lnTo>
                    <a:pt x="152" y="135"/>
                  </a:lnTo>
                  <a:lnTo>
                    <a:pt x="152" y="135"/>
                  </a:lnTo>
                  <a:lnTo>
                    <a:pt x="152" y="137"/>
                  </a:lnTo>
                  <a:lnTo>
                    <a:pt x="152" y="139"/>
                  </a:lnTo>
                  <a:lnTo>
                    <a:pt x="154" y="142"/>
                  </a:lnTo>
                  <a:lnTo>
                    <a:pt x="154" y="142"/>
                  </a:lnTo>
                  <a:lnTo>
                    <a:pt x="156" y="142"/>
                  </a:lnTo>
                  <a:lnTo>
                    <a:pt x="156" y="144"/>
                  </a:lnTo>
                  <a:lnTo>
                    <a:pt x="156" y="146"/>
                  </a:lnTo>
                  <a:lnTo>
                    <a:pt x="156" y="146"/>
                  </a:lnTo>
                  <a:lnTo>
                    <a:pt x="156" y="148"/>
                  </a:lnTo>
                  <a:lnTo>
                    <a:pt x="154" y="148"/>
                  </a:lnTo>
                  <a:lnTo>
                    <a:pt x="154" y="148"/>
                  </a:lnTo>
                  <a:lnTo>
                    <a:pt x="154" y="150"/>
                  </a:lnTo>
                  <a:lnTo>
                    <a:pt x="154" y="150"/>
                  </a:lnTo>
                  <a:lnTo>
                    <a:pt x="156" y="152"/>
                  </a:lnTo>
                  <a:lnTo>
                    <a:pt x="156" y="154"/>
                  </a:lnTo>
                  <a:lnTo>
                    <a:pt x="156" y="154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52" y="158"/>
                  </a:lnTo>
                  <a:lnTo>
                    <a:pt x="150" y="156"/>
                  </a:lnTo>
                  <a:lnTo>
                    <a:pt x="148" y="154"/>
                  </a:lnTo>
                  <a:lnTo>
                    <a:pt x="148" y="154"/>
                  </a:lnTo>
                  <a:lnTo>
                    <a:pt x="146" y="154"/>
                  </a:lnTo>
                  <a:lnTo>
                    <a:pt x="146" y="154"/>
                  </a:lnTo>
                  <a:lnTo>
                    <a:pt x="146" y="156"/>
                  </a:lnTo>
                  <a:lnTo>
                    <a:pt x="144" y="156"/>
                  </a:lnTo>
                  <a:lnTo>
                    <a:pt x="144" y="156"/>
                  </a:lnTo>
                  <a:lnTo>
                    <a:pt x="142" y="158"/>
                  </a:lnTo>
                  <a:lnTo>
                    <a:pt x="140" y="158"/>
                  </a:lnTo>
                  <a:lnTo>
                    <a:pt x="138" y="158"/>
                  </a:lnTo>
                  <a:lnTo>
                    <a:pt x="138" y="15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136" y="156"/>
                  </a:lnTo>
                  <a:lnTo>
                    <a:pt x="133" y="156"/>
                  </a:lnTo>
                  <a:lnTo>
                    <a:pt x="129" y="156"/>
                  </a:lnTo>
                  <a:lnTo>
                    <a:pt x="127" y="156"/>
                  </a:lnTo>
                  <a:lnTo>
                    <a:pt x="125" y="158"/>
                  </a:lnTo>
                  <a:lnTo>
                    <a:pt x="125" y="158"/>
                  </a:lnTo>
                  <a:lnTo>
                    <a:pt x="123" y="158"/>
                  </a:lnTo>
                  <a:lnTo>
                    <a:pt x="117" y="160"/>
                  </a:lnTo>
                  <a:lnTo>
                    <a:pt x="117" y="160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7" y="165"/>
                  </a:lnTo>
                  <a:lnTo>
                    <a:pt x="117" y="165"/>
                  </a:lnTo>
                  <a:lnTo>
                    <a:pt x="110" y="169"/>
                  </a:lnTo>
                  <a:lnTo>
                    <a:pt x="108" y="169"/>
                  </a:lnTo>
                  <a:lnTo>
                    <a:pt x="106" y="169"/>
                  </a:lnTo>
                  <a:lnTo>
                    <a:pt x="106" y="169"/>
                  </a:lnTo>
                  <a:lnTo>
                    <a:pt x="104" y="169"/>
                  </a:lnTo>
                  <a:lnTo>
                    <a:pt x="104" y="167"/>
                  </a:lnTo>
                  <a:lnTo>
                    <a:pt x="102" y="167"/>
                  </a:lnTo>
                  <a:lnTo>
                    <a:pt x="102" y="167"/>
                  </a:lnTo>
                  <a:lnTo>
                    <a:pt x="102" y="165"/>
                  </a:lnTo>
                  <a:lnTo>
                    <a:pt x="100" y="165"/>
                  </a:lnTo>
                  <a:lnTo>
                    <a:pt x="98" y="165"/>
                  </a:lnTo>
                  <a:lnTo>
                    <a:pt x="98" y="162"/>
                  </a:lnTo>
                  <a:lnTo>
                    <a:pt x="98" y="162"/>
                  </a:lnTo>
                  <a:lnTo>
                    <a:pt x="98" y="160"/>
                  </a:lnTo>
                  <a:lnTo>
                    <a:pt x="96" y="160"/>
                  </a:lnTo>
                  <a:lnTo>
                    <a:pt x="96" y="160"/>
                  </a:lnTo>
                  <a:lnTo>
                    <a:pt x="96" y="160"/>
                  </a:lnTo>
                  <a:lnTo>
                    <a:pt x="92" y="160"/>
                  </a:lnTo>
                  <a:lnTo>
                    <a:pt x="87" y="160"/>
                  </a:lnTo>
                  <a:lnTo>
                    <a:pt x="87" y="160"/>
                  </a:lnTo>
                  <a:lnTo>
                    <a:pt x="87" y="160"/>
                  </a:lnTo>
                  <a:lnTo>
                    <a:pt x="85" y="162"/>
                  </a:lnTo>
                  <a:lnTo>
                    <a:pt x="85" y="165"/>
                  </a:lnTo>
                  <a:lnTo>
                    <a:pt x="85" y="165"/>
                  </a:lnTo>
                  <a:lnTo>
                    <a:pt x="83" y="167"/>
                  </a:lnTo>
                  <a:lnTo>
                    <a:pt x="83" y="167"/>
                  </a:lnTo>
                  <a:lnTo>
                    <a:pt x="83" y="167"/>
                  </a:lnTo>
                  <a:lnTo>
                    <a:pt x="81" y="169"/>
                  </a:lnTo>
                  <a:lnTo>
                    <a:pt x="77" y="169"/>
                  </a:lnTo>
                  <a:lnTo>
                    <a:pt x="75" y="169"/>
                  </a:lnTo>
                  <a:lnTo>
                    <a:pt x="75" y="171"/>
                  </a:lnTo>
                  <a:lnTo>
                    <a:pt x="75" y="171"/>
                  </a:lnTo>
                  <a:lnTo>
                    <a:pt x="75" y="171"/>
                  </a:lnTo>
                  <a:lnTo>
                    <a:pt x="77" y="173"/>
                  </a:lnTo>
                  <a:lnTo>
                    <a:pt x="77" y="173"/>
                  </a:lnTo>
                  <a:lnTo>
                    <a:pt x="77" y="175"/>
                  </a:lnTo>
                  <a:lnTo>
                    <a:pt x="77" y="179"/>
                  </a:lnTo>
                  <a:lnTo>
                    <a:pt x="77" y="179"/>
                  </a:lnTo>
                  <a:lnTo>
                    <a:pt x="77" y="179"/>
                  </a:lnTo>
                  <a:lnTo>
                    <a:pt x="77" y="179"/>
                  </a:lnTo>
                  <a:lnTo>
                    <a:pt x="77" y="181"/>
                  </a:lnTo>
                  <a:lnTo>
                    <a:pt x="77" y="181"/>
                  </a:lnTo>
                  <a:lnTo>
                    <a:pt x="75" y="181"/>
                  </a:lnTo>
                  <a:lnTo>
                    <a:pt x="73" y="179"/>
                  </a:lnTo>
                  <a:lnTo>
                    <a:pt x="71" y="179"/>
                  </a:lnTo>
                  <a:lnTo>
                    <a:pt x="71" y="179"/>
                  </a:lnTo>
                  <a:lnTo>
                    <a:pt x="71" y="179"/>
                  </a:lnTo>
                  <a:lnTo>
                    <a:pt x="69" y="181"/>
                  </a:lnTo>
                  <a:lnTo>
                    <a:pt x="67" y="181"/>
                  </a:lnTo>
                  <a:lnTo>
                    <a:pt x="65" y="181"/>
                  </a:lnTo>
                  <a:lnTo>
                    <a:pt x="65" y="183"/>
                  </a:lnTo>
                  <a:lnTo>
                    <a:pt x="65" y="183"/>
                  </a:lnTo>
                  <a:lnTo>
                    <a:pt x="65" y="183"/>
                  </a:lnTo>
                  <a:lnTo>
                    <a:pt x="62" y="185"/>
                  </a:lnTo>
                  <a:lnTo>
                    <a:pt x="62" y="185"/>
                  </a:lnTo>
                  <a:lnTo>
                    <a:pt x="62" y="185"/>
                  </a:lnTo>
                  <a:lnTo>
                    <a:pt x="60" y="185"/>
                  </a:lnTo>
                  <a:lnTo>
                    <a:pt x="60" y="185"/>
                  </a:lnTo>
                  <a:lnTo>
                    <a:pt x="60" y="185"/>
                  </a:lnTo>
                  <a:lnTo>
                    <a:pt x="58" y="190"/>
                  </a:lnTo>
                  <a:lnTo>
                    <a:pt x="58" y="190"/>
                  </a:lnTo>
                  <a:lnTo>
                    <a:pt x="58" y="190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8" y="194"/>
                  </a:lnTo>
                  <a:lnTo>
                    <a:pt x="58" y="196"/>
                  </a:lnTo>
                  <a:lnTo>
                    <a:pt x="58" y="196"/>
                  </a:lnTo>
                  <a:lnTo>
                    <a:pt x="56" y="198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2" y="198"/>
                  </a:lnTo>
                  <a:lnTo>
                    <a:pt x="50" y="202"/>
                  </a:lnTo>
                  <a:lnTo>
                    <a:pt x="48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2"/>
                  </a:lnTo>
                  <a:lnTo>
                    <a:pt x="46" y="200"/>
                  </a:lnTo>
                  <a:lnTo>
                    <a:pt x="46" y="200"/>
                  </a:lnTo>
                  <a:lnTo>
                    <a:pt x="46" y="200"/>
                  </a:lnTo>
                  <a:lnTo>
                    <a:pt x="46" y="200"/>
                  </a:lnTo>
                  <a:lnTo>
                    <a:pt x="44" y="198"/>
                  </a:lnTo>
                  <a:lnTo>
                    <a:pt x="44" y="198"/>
                  </a:lnTo>
                  <a:lnTo>
                    <a:pt x="44" y="196"/>
                  </a:lnTo>
                  <a:lnTo>
                    <a:pt x="44" y="196"/>
                  </a:lnTo>
                  <a:lnTo>
                    <a:pt x="44" y="194"/>
                  </a:lnTo>
                  <a:lnTo>
                    <a:pt x="42" y="194"/>
                  </a:lnTo>
                  <a:lnTo>
                    <a:pt x="39" y="194"/>
                  </a:lnTo>
                  <a:lnTo>
                    <a:pt x="37" y="194"/>
                  </a:lnTo>
                  <a:lnTo>
                    <a:pt x="35" y="194"/>
                  </a:lnTo>
                  <a:lnTo>
                    <a:pt x="35" y="192"/>
                  </a:lnTo>
                  <a:lnTo>
                    <a:pt x="33" y="192"/>
                  </a:lnTo>
                  <a:lnTo>
                    <a:pt x="33" y="192"/>
                  </a:lnTo>
                  <a:lnTo>
                    <a:pt x="33" y="194"/>
                  </a:lnTo>
                  <a:lnTo>
                    <a:pt x="33" y="196"/>
                  </a:lnTo>
                  <a:lnTo>
                    <a:pt x="33" y="198"/>
                  </a:lnTo>
                  <a:lnTo>
                    <a:pt x="31" y="198"/>
                  </a:lnTo>
                  <a:lnTo>
                    <a:pt x="31" y="198"/>
                  </a:lnTo>
                  <a:lnTo>
                    <a:pt x="31" y="200"/>
                  </a:lnTo>
                  <a:lnTo>
                    <a:pt x="29" y="200"/>
                  </a:lnTo>
                  <a:lnTo>
                    <a:pt x="29" y="200"/>
                  </a:lnTo>
                  <a:lnTo>
                    <a:pt x="29" y="200"/>
                  </a:lnTo>
                  <a:lnTo>
                    <a:pt x="27" y="202"/>
                  </a:lnTo>
                  <a:lnTo>
                    <a:pt x="25" y="204"/>
                  </a:lnTo>
                  <a:lnTo>
                    <a:pt x="25" y="204"/>
                  </a:lnTo>
                  <a:lnTo>
                    <a:pt x="25" y="204"/>
                  </a:lnTo>
                  <a:lnTo>
                    <a:pt x="25" y="202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3" y="200"/>
                  </a:lnTo>
                  <a:lnTo>
                    <a:pt x="21" y="202"/>
                  </a:lnTo>
                  <a:lnTo>
                    <a:pt x="21" y="202"/>
                  </a:lnTo>
                  <a:lnTo>
                    <a:pt x="21" y="204"/>
                  </a:lnTo>
                  <a:lnTo>
                    <a:pt x="21" y="204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6" y="204"/>
                  </a:lnTo>
                  <a:lnTo>
                    <a:pt x="16" y="204"/>
                  </a:lnTo>
                  <a:lnTo>
                    <a:pt x="14" y="202"/>
                  </a:lnTo>
                  <a:lnTo>
                    <a:pt x="14" y="204"/>
                  </a:lnTo>
                  <a:lnTo>
                    <a:pt x="14" y="206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0"/>
                  </a:lnTo>
                  <a:lnTo>
                    <a:pt x="14" y="210"/>
                  </a:lnTo>
                  <a:lnTo>
                    <a:pt x="14" y="210"/>
                  </a:lnTo>
                  <a:lnTo>
                    <a:pt x="14" y="210"/>
                  </a:lnTo>
                  <a:lnTo>
                    <a:pt x="14" y="210"/>
                  </a:lnTo>
                  <a:lnTo>
                    <a:pt x="16" y="208"/>
                  </a:lnTo>
                  <a:lnTo>
                    <a:pt x="16" y="208"/>
                  </a:lnTo>
                  <a:lnTo>
                    <a:pt x="16" y="208"/>
                  </a:lnTo>
                  <a:lnTo>
                    <a:pt x="16" y="208"/>
                  </a:lnTo>
                  <a:lnTo>
                    <a:pt x="16" y="208"/>
                  </a:lnTo>
                  <a:lnTo>
                    <a:pt x="19" y="208"/>
                  </a:lnTo>
                  <a:lnTo>
                    <a:pt x="19" y="210"/>
                  </a:lnTo>
                  <a:lnTo>
                    <a:pt x="19" y="210"/>
                  </a:lnTo>
                  <a:lnTo>
                    <a:pt x="19" y="210"/>
                  </a:lnTo>
                  <a:lnTo>
                    <a:pt x="19" y="210"/>
                  </a:lnTo>
                  <a:lnTo>
                    <a:pt x="19" y="213"/>
                  </a:lnTo>
                  <a:lnTo>
                    <a:pt x="19" y="213"/>
                  </a:lnTo>
                  <a:lnTo>
                    <a:pt x="19" y="213"/>
                  </a:lnTo>
                  <a:lnTo>
                    <a:pt x="21" y="213"/>
                  </a:lnTo>
                  <a:lnTo>
                    <a:pt x="21" y="213"/>
                  </a:lnTo>
                  <a:lnTo>
                    <a:pt x="21" y="213"/>
                  </a:lnTo>
                  <a:lnTo>
                    <a:pt x="23" y="213"/>
                  </a:lnTo>
                  <a:lnTo>
                    <a:pt x="23" y="213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23" y="215"/>
                  </a:lnTo>
                  <a:lnTo>
                    <a:pt x="23" y="217"/>
                  </a:lnTo>
                  <a:lnTo>
                    <a:pt x="23" y="217"/>
                  </a:lnTo>
                  <a:lnTo>
                    <a:pt x="23" y="217"/>
                  </a:lnTo>
                  <a:lnTo>
                    <a:pt x="25" y="217"/>
                  </a:lnTo>
                  <a:lnTo>
                    <a:pt x="25" y="217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5" y="219"/>
                  </a:lnTo>
                  <a:lnTo>
                    <a:pt x="25" y="219"/>
                  </a:lnTo>
                  <a:lnTo>
                    <a:pt x="25" y="219"/>
                  </a:lnTo>
                  <a:lnTo>
                    <a:pt x="23" y="221"/>
                  </a:lnTo>
                  <a:lnTo>
                    <a:pt x="21" y="221"/>
                  </a:lnTo>
                  <a:lnTo>
                    <a:pt x="21" y="221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1" y="225"/>
                  </a:lnTo>
                  <a:lnTo>
                    <a:pt x="23" y="225"/>
                  </a:lnTo>
                  <a:lnTo>
                    <a:pt x="23" y="227"/>
                  </a:lnTo>
                  <a:lnTo>
                    <a:pt x="23" y="227"/>
                  </a:lnTo>
                  <a:lnTo>
                    <a:pt x="23" y="227"/>
                  </a:lnTo>
                  <a:lnTo>
                    <a:pt x="23" y="229"/>
                  </a:lnTo>
                  <a:lnTo>
                    <a:pt x="23" y="229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25" y="231"/>
                  </a:lnTo>
                  <a:lnTo>
                    <a:pt x="25" y="231"/>
                  </a:lnTo>
                  <a:lnTo>
                    <a:pt x="25" y="229"/>
                  </a:lnTo>
                  <a:lnTo>
                    <a:pt x="27" y="229"/>
                  </a:lnTo>
                  <a:lnTo>
                    <a:pt x="27" y="229"/>
                  </a:lnTo>
                  <a:lnTo>
                    <a:pt x="27" y="229"/>
                  </a:lnTo>
                  <a:lnTo>
                    <a:pt x="35" y="233"/>
                  </a:lnTo>
                  <a:lnTo>
                    <a:pt x="37" y="233"/>
                  </a:lnTo>
                  <a:lnTo>
                    <a:pt x="37" y="236"/>
                  </a:lnTo>
                  <a:lnTo>
                    <a:pt x="37" y="236"/>
                  </a:lnTo>
                  <a:lnTo>
                    <a:pt x="37" y="236"/>
                  </a:lnTo>
                  <a:lnTo>
                    <a:pt x="37" y="238"/>
                  </a:lnTo>
                  <a:lnTo>
                    <a:pt x="37" y="240"/>
                  </a:lnTo>
                  <a:lnTo>
                    <a:pt x="37" y="244"/>
                  </a:lnTo>
                  <a:lnTo>
                    <a:pt x="37" y="248"/>
                  </a:lnTo>
                  <a:lnTo>
                    <a:pt x="37" y="248"/>
                  </a:lnTo>
                  <a:lnTo>
                    <a:pt x="37" y="250"/>
                  </a:lnTo>
                  <a:lnTo>
                    <a:pt x="37" y="250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2"/>
                  </a:lnTo>
                  <a:lnTo>
                    <a:pt x="29" y="252"/>
                  </a:lnTo>
                  <a:lnTo>
                    <a:pt x="29" y="252"/>
                  </a:lnTo>
                  <a:lnTo>
                    <a:pt x="29" y="254"/>
                  </a:lnTo>
                  <a:lnTo>
                    <a:pt x="29" y="254"/>
                  </a:lnTo>
                  <a:lnTo>
                    <a:pt x="31" y="254"/>
                  </a:lnTo>
                  <a:lnTo>
                    <a:pt x="33" y="254"/>
                  </a:lnTo>
                  <a:lnTo>
                    <a:pt x="33" y="256"/>
                  </a:lnTo>
                  <a:lnTo>
                    <a:pt x="33" y="256"/>
                  </a:lnTo>
                  <a:lnTo>
                    <a:pt x="33" y="256"/>
                  </a:lnTo>
                  <a:lnTo>
                    <a:pt x="33" y="256"/>
                  </a:lnTo>
                  <a:lnTo>
                    <a:pt x="33" y="259"/>
                  </a:lnTo>
                  <a:lnTo>
                    <a:pt x="33" y="261"/>
                  </a:lnTo>
                  <a:lnTo>
                    <a:pt x="33" y="263"/>
                  </a:lnTo>
                  <a:lnTo>
                    <a:pt x="31" y="265"/>
                  </a:lnTo>
                  <a:lnTo>
                    <a:pt x="31" y="267"/>
                  </a:lnTo>
                  <a:lnTo>
                    <a:pt x="29" y="271"/>
                  </a:lnTo>
                  <a:lnTo>
                    <a:pt x="27" y="273"/>
                  </a:lnTo>
                  <a:lnTo>
                    <a:pt x="25" y="275"/>
                  </a:lnTo>
                  <a:lnTo>
                    <a:pt x="25" y="275"/>
                  </a:lnTo>
                  <a:lnTo>
                    <a:pt x="27" y="275"/>
                  </a:lnTo>
                  <a:lnTo>
                    <a:pt x="27" y="277"/>
                  </a:lnTo>
                  <a:lnTo>
                    <a:pt x="27" y="277"/>
                  </a:lnTo>
                  <a:lnTo>
                    <a:pt x="27" y="279"/>
                  </a:lnTo>
                  <a:lnTo>
                    <a:pt x="25" y="284"/>
                  </a:lnTo>
                  <a:lnTo>
                    <a:pt x="23" y="286"/>
                  </a:lnTo>
                  <a:lnTo>
                    <a:pt x="23" y="286"/>
                  </a:lnTo>
                  <a:lnTo>
                    <a:pt x="21" y="288"/>
                  </a:lnTo>
                  <a:lnTo>
                    <a:pt x="21" y="288"/>
                  </a:lnTo>
                  <a:lnTo>
                    <a:pt x="19" y="290"/>
                  </a:lnTo>
                  <a:lnTo>
                    <a:pt x="16" y="290"/>
                  </a:lnTo>
                  <a:lnTo>
                    <a:pt x="12" y="290"/>
                  </a:lnTo>
                  <a:lnTo>
                    <a:pt x="12" y="290"/>
                  </a:lnTo>
                  <a:lnTo>
                    <a:pt x="12" y="290"/>
                  </a:lnTo>
                  <a:lnTo>
                    <a:pt x="12" y="290"/>
                  </a:lnTo>
                  <a:lnTo>
                    <a:pt x="12" y="288"/>
                  </a:lnTo>
                  <a:lnTo>
                    <a:pt x="12" y="288"/>
                  </a:lnTo>
                  <a:lnTo>
                    <a:pt x="12" y="288"/>
                  </a:lnTo>
                  <a:lnTo>
                    <a:pt x="12" y="286"/>
                  </a:lnTo>
                  <a:lnTo>
                    <a:pt x="12" y="286"/>
                  </a:lnTo>
                  <a:lnTo>
                    <a:pt x="12" y="286"/>
                  </a:lnTo>
                  <a:lnTo>
                    <a:pt x="10" y="286"/>
                  </a:lnTo>
                  <a:lnTo>
                    <a:pt x="10" y="286"/>
                  </a:lnTo>
                  <a:lnTo>
                    <a:pt x="8" y="286"/>
                  </a:lnTo>
                  <a:lnTo>
                    <a:pt x="4" y="290"/>
                  </a:lnTo>
                  <a:lnTo>
                    <a:pt x="2" y="290"/>
                  </a:lnTo>
                  <a:lnTo>
                    <a:pt x="2" y="294"/>
                  </a:lnTo>
                  <a:lnTo>
                    <a:pt x="2" y="294"/>
                  </a:lnTo>
                  <a:lnTo>
                    <a:pt x="2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0" y="298"/>
                  </a:lnTo>
                  <a:lnTo>
                    <a:pt x="2" y="298"/>
                  </a:lnTo>
                  <a:lnTo>
                    <a:pt x="4" y="298"/>
                  </a:lnTo>
                  <a:lnTo>
                    <a:pt x="4" y="298"/>
                  </a:lnTo>
                  <a:lnTo>
                    <a:pt x="6" y="298"/>
                  </a:lnTo>
                  <a:lnTo>
                    <a:pt x="6" y="298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8" y="298"/>
                  </a:lnTo>
                  <a:lnTo>
                    <a:pt x="10" y="298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300"/>
                  </a:lnTo>
                  <a:lnTo>
                    <a:pt x="14" y="304"/>
                  </a:lnTo>
                  <a:lnTo>
                    <a:pt x="16" y="311"/>
                  </a:lnTo>
                  <a:lnTo>
                    <a:pt x="16" y="311"/>
                  </a:lnTo>
                  <a:lnTo>
                    <a:pt x="16" y="313"/>
                  </a:lnTo>
                  <a:lnTo>
                    <a:pt x="14" y="315"/>
                  </a:lnTo>
                  <a:lnTo>
                    <a:pt x="14" y="317"/>
                  </a:lnTo>
                  <a:lnTo>
                    <a:pt x="14" y="317"/>
                  </a:lnTo>
                  <a:lnTo>
                    <a:pt x="16" y="319"/>
                  </a:lnTo>
                  <a:lnTo>
                    <a:pt x="16" y="319"/>
                  </a:lnTo>
                  <a:lnTo>
                    <a:pt x="16" y="321"/>
                  </a:lnTo>
                  <a:lnTo>
                    <a:pt x="16" y="321"/>
                  </a:lnTo>
                  <a:lnTo>
                    <a:pt x="16" y="321"/>
                  </a:lnTo>
                  <a:lnTo>
                    <a:pt x="16" y="323"/>
                  </a:lnTo>
                  <a:lnTo>
                    <a:pt x="16" y="323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21" y="330"/>
                  </a:lnTo>
                  <a:lnTo>
                    <a:pt x="21" y="330"/>
                  </a:lnTo>
                  <a:lnTo>
                    <a:pt x="21" y="330"/>
                  </a:lnTo>
                  <a:lnTo>
                    <a:pt x="21" y="332"/>
                  </a:lnTo>
                  <a:lnTo>
                    <a:pt x="21" y="336"/>
                  </a:lnTo>
                  <a:lnTo>
                    <a:pt x="21" y="336"/>
                  </a:lnTo>
                  <a:lnTo>
                    <a:pt x="21" y="338"/>
                  </a:lnTo>
                  <a:lnTo>
                    <a:pt x="19" y="338"/>
                  </a:lnTo>
                  <a:lnTo>
                    <a:pt x="19" y="338"/>
                  </a:lnTo>
                  <a:lnTo>
                    <a:pt x="16" y="338"/>
                  </a:lnTo>
                  <a:lnTo>
                    <a:pt x="14" y="338"/>
                  </a:lnTo>
                  <a:lnTo>
                    <a:pt x="14" y="340"/>
                  </a:lnTo>
                  <a:lnTo>
                    <a:pt x="14" y="340"/>
                  </a:lnTo>
                  <a:lnTo>
                    <a:pt x="14" y="340"/>
                  </a:lnTo>
                  <a:lnTo>
                    <a:pt x="14" y="342"/>
                  </a:lnTo>
                  <a:lnTo>
                    <a:pt x="14" y="342"/>
                  </a:lnTo>
                  <a:lnTo>
                    <a:pt x="19" y="344"/>
                  </a:lnTo>
                  <a:lnTo>
                    <a:pt x="19" y="344"/>
                  </a:lnTo>
                  <a:lnTo>
                    <a:pt x="19" y="344"/>
                  </a:lnTo>
                  <a:lnTo>
                    <a:pt x="19" y="344"/>
                  </a:lnTo>
                  <a:lnTo>
                    <a:pt x="21" y="346"/>
                  </a:lnTo>
                  <a:lnTo>
                    <a:pt x="21" y="346"/>
                  </a:lnTo>
                  <a:lnTo>
                    <a:pt x="19" y="348"/>
                  </a:lnTo>
                  <a:lnTo>
                    <a:pt x="16" y="352"/>
                  </a:lnTo>
                  <a:lnTo>
                    <a:pt x="16" y="355"/>
                  </a:lnTo>
                  <a:lnTo>
                    <a:pt x="16" y="355"/>
                  </a:lnTo>
                  <a:lnTo>
                    <a:pt x="16" y="357"/>
                  </a:lnTo>
                  <a:lnTo>
                    <a:pt x="16" y="357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63"/>
                  </a:lnTo>
                  <a:lnTo>
                    <a:pt x="16" y="363"/>
                  </a:lnTo>
                  <a:lnTo>
                    <a:pt x="16" y="365"/>
                  </a:lnTo>
                  <a:lnTo>
                    <a:pt x="16" y="365"/>
                  </a:lnTo>
                  <a:lnTo>
                    <a:pt x="14" y="367"/>
                  </a:lnTo>
                  <a:lnTo>
                    <a:pt x="14" y="369"/>
                  </a:lnTo>
                  <a:lnTo>
                    <a:pt x="14" y="369"/>
                  </a:lnTo>
                  <a:lnTo>
                    <a:pt x="14" y="369"/>
                  </a:lnTo>
                  <a:lnTo>
                    <a:pt x="12" y="371"/>
                  </a:lnTo>
                  <a:lnTo>
                    <a:pt x="12" y="373"/>
                  </a:lnTo>
                  <a:lnTo>
                    <a:pt x="10" y="373"/>
                  </a:lnTo>
                  <a:lnTo>
                    <a:pt x="8" y="373"/>
                  </a:lnTo>
                  <a:lnTo>
                    <a:pt x="6" y="373"/>
                  </a:lnTo>
                  <a:lnTo>
                    <a:pt x="6" y="373"/>
                  </a:lnTo>
                  <a:lnTo>
                    <a:pt x="6" y="373"/>
                  </a:lnTo>
                  <a:lnTo>
                    <a:pt x="2" y="375"/>
                  </a:lnTo>
                  <a:lnTo>
                    <a:pt x="0" y="378"/>
                  </a:lnTo>
                  <a:lnTo>
                    <a:pt x="0" y="380"/>
                  </a:lnTo>
                  <a:lnTo>
                    <a:pt x="2" y="382"/>
                  </a:lnTo>
                  <a:lnTo>
                    <a:pt x="2" y="382"/>
                  </a:lnTo>
                  <a:lnTo>
                    <a:pt x="4" y="382"/>
                  </a:lnTo>
                  <a:lnTo>
                    <a:pt x="6" y="380"/>
                  </a:lnTo>
                  <a:lnTo>
                    <a:pt x="6" y="380"/>
                  </a:lnTo>
                  <a:lnTo>
                    <a:pt x="6" y="378"/>
                  </a:lnTo>
                  <a:lnTo>
                    <a:pt x="10" y="378"/>
                  </a:lnTo>
                  <a:lnTo>
                    <a:pt x="10" y="375"/>
                  </a:lnTo>
                  <a:lnTo>
                    <a:pt x="12" y="378"/>
                  </a:lnTo>
                  <a:lnTo>
                    <a:pt x="12" y="378"/>
                  </a:lnTo>
                  <a:lnTo>
                    <a:pt x="14" y="378"/>
                  </a:lnTo>
                  <a:lnTo>
                    <a:pt x="14" y="378"/>
                  </a:lnTo>
                  <a:lnTo>
                    <a:pt x="14" y="380"/>
                  </a:lnTo>
                  <a:lnTo>
                    <a:pt x="12" y="380"/>
                  </a:lnTo>
                  <a:lnTo>
                    <a:pt x="12" y="380"/>
                  </a:lnTo>
                  <a:lnTo>
                    <a:pt x="10" y="380"/>
                  </a:lnTo>
                  <a:lnTo>
                    <a:pt x="10" y="380"/>
                  </a:lnTo>
                  <a:lnTo>
                    <a:pt x="8" y="380"/>
                  </a:lnTo>
                  <a:lnTo>
                    <a:pt x="8" y="382"/>
                  </a:lnTo>
                  <a:lnTo>
                    <a:pt x="6" y="384"/>
                  </a:lnTo>
                  <a:lnTo>
                    <a:pt x="6" y="384"/>
                  </a:lnTo>
                  <a:lnTo>
                    <a:pt x="4" y="382"/>
                  </a:lnTo>
                  <a:lnTo>
                    <a:pt x="4" y="382"/>
                  </a:lnTo>
                  <a:lnTo>
                    <a:pt x="2" y="384"/>
                  </a:lnTo>
                  <a:lnTo>
                    <a:pt x="2" y="384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2" y="388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6" y="392"/>
                  </a:lnTo>
                  <a:lnTo>
                    <a:pt x="6" y="392"/>
                  </a:lnTo>
                  <a:lnTo>
                    <a:pt x="8" y="392"/>
                  </a:lnTo>
                  <a:lnTo>
                    <a:pt x="8" y="392"/>
                  </a:lnTo>
                  <a:lnTo>
                    <a:pt x="8" y="392"/>
                  </a:lnTo>
                  <a:lnTo>
                    <a:pt x="10" y="396"/>
                  </a:lnTo>
                  <a:lnTo>
                    <a:pt x="10" y="394"/>
                  </a:lnTo>
                  <a:lnTo>
                    <a:pt x="12" y="392"/>
                  </a:lnTo>
                  <a:lnTo>
                    <a:pt x="14" y="394"/>
                  </a:lnTo>
                  <a:lnTo>
                    <a:pt x="16" y="394"/>
                  </a:lnTo>
                  <a:lnTo>
                    <a:pt x="16" y="396"/>
                  </a:lnTo>
                  <a:lnTo>
                    <a:pt x="16" y="401"/>
                  </a:lnTo>
                  <a:lnTo>
                    <a:pt x="19" y="403"/>
                  </a:lnTo>
                  <a:lnTo>
                    <a:pt x="16" y="405"/>
                  </a:lnTo>
                  <a:lnTo>
                    <a:pt x="16" y="405"/>
                  </a:lnTo>
                  <a:lnTo>
                    <a:pt x="19" y="407"/>
                  </a:lnTo>
                  <a:lnTo>
                    <a:pt x="19" y="407"/>
                  </a:lnTo>
                  <a:lnTo>
                    <a:pt x="21" y="407"/>
                  </a:lnTo>
                  <a:lnTo>
                    <a:pt x="23" y="407"/>
                  </a:lnTo>
                  <a:lnTo>
                    <a:pt x="23" y="405"/>
                  </a:lnTo>
                  <a:lnTo>
                    <a:pt x="25" y="407"/>
                  </a:lnTo>
                  <a:lnTo>
                    <a:pt x="25" y="407"/>
                  </a:lnTo>
                  <a:lnTo>
                    <a:pt x="21" y="407"/>
                  </a:lnTo>
                  <a:lnTo>
                    <a:pt x="21" y="409"/>
                  </a:lnTo>
                  <a:lnTo>
                    <a:pt x="21" y="411"/>
                  </a:lnTo>
                  <a:lnTo>
                    <a:pt x="21" y="413"/>
                  </a:lnTo>
                  <a:lnTo>
                    <a:pt x="21" y="415"/>
                  </a:lnTo>
                  <a:lnTo>
                    <a:pt x="21" y="415"/>
                  </a:lnTo>
                  <a:lnTo>
                    <a:pt x="23" y="415"/>
                  </a:lnTo>
                  <a:lnTo>
                    <a:pt x="25" y="415"/>
                  </a:lnTo>
                  <a:lnTo>
                    <a:pt x="25" y="413"/>
                  </a:lnTo>
                  <a:lnTo>
                    <a:pt x="25" y="413"/>
                  </a:lnTo>
                  <a:lnTo>
                    <a:pt x="25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7" y="413"/>
                  </a:lnTo>
                  <a:lnTo>
                    <a:pt x="27" y="413"/>
                  </a:lnTo>
                  <a:lnTo>
                    <a:pt x="27" y="413"/>
                  </a:lnTo>
                  <a:lnTo>
                    <a:pt x="29" y="413"/>
                  </a:lnTo>
                  <a:lnTo>
                    <a:pt x="29" y="413"/>
                  </a:lnTo>
                  <a:lnTo>
                    <a:pt x="29" y="415"/>
                  </a:lnTo>
                  <a:lnTo>
                    <a:pt x="27" y="415"/>
                  </a:lnTo>
                  <a:lnTo>
                    <a:pt x="29" y="415"/>
                  </a:lnTo>
                  <a:lnTo>
                    <a:pt x="33" y="421"/>
                  </a:lnTo>
                  <a:lnTo>
                    <a:pt x="31" y="419"/>
                  </a:lnTo>
                  <a:lnTo>
                    <a:pt x="31" y="421"/>
                  </a:lnTo>
                  <a:lnTo>
                    <a:pt x="31" y="421"/>
                  </a:lnTo>
                  <a:lnTo>
                    <a:pt x="29" y="421"/>
                  </a:lnTo>
                  <a:lnTo>
                    <a:pt x="29" y="419"/>
                  </a:lnTo>
                  <a:lnTo>
                    <a:pt x="27" y="417"/>
                  </a:lnTo>
                  <a:lnTo>
                    <a:pt x="25" y="415"/>
                  </a:lnTo>
                  <a:lnTo>
                    <a:pt x="27" y="417"/>
                  </a:lnTo>
                  <a:lnTo>
                    <a:pt x="29" y="421"/>
                  </a:lnTo>
                  <a:lnTo>
                    <a:pt x="29" y="426"/>
                  </a:lnTo>
                  <a:lnTo>
                    <a:pt x="29" y="426"/>
                  </a:lnTo>
                  <a:lnTo>
                    <a:pt x="29" y="426"/>
                  </a:lnTo>
                  <a:lnTo>
                    <a:pt x="29" y="428"/>
                  </a:lnTo>
                  <a:lnTo>
                    <a:pt x="29" y="430"/>
                  </a:lnTo>
                  <a:lnTo>
                    <a:pt x="31" y="432"/>
                  </a:lnTo>
                  <a:lnTo>
                    <a:pt x="31" y="432"/>
                  </a:lnTo>
                  <a:lnTo>
                    <a:pt x="31" y="434"/>
                  </a:lnTo>
                  <a:lnTo>
                    <a:pt x="33" y="438"/>
                  </a:lnTo>
                  <a:lnTo>
                    <a:pt x="33" y="440"/>
                  </a:lnTo>
                  <a:lnTo>
                    <a:pt x="35" y="440"/>
                  </a:lnTo>
                  <a:lnTo>
                    <a:pt x="42" y="442"/>
                  </a:lnTo>
                  <a:lnTo>
                    <a:pt x="42" y="444"/>
                  </a:lnTo>
                  <a:lnTo>
                    <a:pt x="39" y="444"/>
                  </a:lnTo>
                  <a:lnTo>
                    <a:pt x="37" y="444"/>
                  </a:lnTo>
                  <a:lnTo>
                    <a:pt x="35" y="444"/>
                  </a:lnTo>
                  <a:lnTo>
                    <a:pt x="33" y="442"/>
                  </a:lnTo>
                  <a:lnTo>
                    <a:pt x="33" y="444"/>
                  </a:lnTo>
                  <a:lnTo>
                    <a:pt x="35" y="446"/>
                  </a:lnTo>
                  <a:lnTo>
                    <a:pt x="37" y="451"/>
                  </a:lnTo>
                  <a:lnTo>
                    <a:pt x="37" y="453"/>
                  </a:lnTo>
                  <a:lnTo>
                    <a:pt x="37" y="459"/>
                  </a:lnTo>
                  <a:lnTo>
                    <a:pt x="39" y="461"/>
                  </a:lnTo>
                  <a:lnTo>
                    <a:pt x="39" y="461"/>
                  </a:lnTo>
                  <a:lnTo>
                    <a:pt x="39" y="463"/>
                  </a:lnTo>
                  <a:lnTo>
                    <a:pt x="39" y="463"/>
                  </a:lnTo>
                  <a:lnTo>
                    <a:pt x="39" y="465"/>
                  </a:lnTo>
                  <a:lnTo>
                    <a:pt x="39" y="467"/>
                  </a:lnTo>
                  <a:lnTo>
                    <a:pt x="42" y="469"/>
                  </a:lnTo>
                  <a:lnTo>
                    <a:pt x="44" y="474"/>
                  </a:lnTo>
                  <a:lnTo>
                    <a:pt x="46" y="476"/>
                  </a:lnTo>
                  <a:lnTo>
                    <a:pt x="50" y="480"/>
                  </a:lnTo>
                  <a:lnTo>
                    <a:pt x="50" y="484"/>
                  </a:lnTo>
                  <a:lnTo>
                    <a:pt x="52" y="488"/>
                  </a:lnTo>
                  <a:lnTo>
                    <a:pt x="54" y="494"/>
                  </a:lnTo>
                  <a:lnTo>
                    <a:pt x="56" y="503"/>
                  </a:lnTo>
                  <a:lnTo>
                    <a:pt x="56" y="505"/>
                  </a:lnTo>
                  <a:lnTo>
                    <a:pt x="58" y="501"/>
                  </a:lnTo>
                  <a:lnTo>
                    <a:pt x="60" y="501"/>
                  </a:lnTo>
                  <a:lnTo>
                    <a:pt x="60" y="503"/>
                  </a:lnTo>
                  <a:lnTo>
                    <a:pt x="60" y="503"/>
                  </a:lnTo>
                  <a:lnTo>
                    <a:pt x="60" y="503"/>
                  </a:lnTo>
                  <a:lnTo>
                    <a:pt x="60" y="505"/>
                  </a:lnTo>
                  <a:lnTo>
                    <a:pt x="62" y="505"/>
                  </a:lnTo>
                  <a:lnTo>
                    <a:pt x="62" y="507"/>
                  </a:lnTo>
                  <a:lnTo>
                    <a:pt x="65" y="507"/>
                  </a:lnTo>
                  <a:lnTo>
                    <a:pt x="62" y="507"/>
                  </a:lnTo>
                  <a:lnTo>
                    <a:pt x="62" y="507"/>
                  </a:lnTo>
                  <a:lnTo>
                    <a:pt x="60" y="507"/>
                  </a:lnTo>
                  <a:lnTo>
                    <a:pt x="60" y="507"/>
                  </a:lnTo>
                  <a:lnTo>
                    <a:pt x="58" y="507"/>
                  </a:lnTo>
                  <a:lnTo>
                    <a:pt x="58" y="507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09"/>
                  </a:lnTo>
                  <a:lnTo>
                    <a:pt x="58" y="511"/>
                  </a:lnTo>
                  <a:lnTo>
                    <a:pt x="58" y="517"/>
                  </a:lnTo>
                  <a:lnTo>
                    <a:pt x="58" y="520"/>
                  </a:lnTo>
                  <a:lnTo>
                    <a:pt x="60" y="526"/>
                  </a:lnTo>
                  <a:lnTo>
                    <a:pt x="60" y="528"/>
                  </a:lnTo>
                  <a:lnTo>
                    <a:pt x="60" y="530"/>
                  </a:lnTo>
                  <a:lnTo>
                    <a:pt x="62" y="532"/>
                  </a:lnTo>
                  <a:lnTo>
                    <a:pt x="60" y="530"/>
                  </a:lnTo>
                  <a:lnTo>
                    <a:pt x="60" y="528"/>
                  </a:lnTo>
                  <a:lnTo>
                    <a:pt x="58" y="526"/>
                  </a:lnTo>
                  <a:lnTo>
                    <a:pt x="58" y="528"/>
                  </a:lnTo>
                  <a:lnTo>
                    <a:pt x="60" y="532"/>
                  </a:lnTo>
                  <a:lnTo>
                    <a:pt x="60" y="534"/>
                  </a:lnTo>
                  <a:lnTo>
                    <a:pt x="60" y="534"/>
                  </a:lnTo>
                  <a:lnTo>
                    <a:pt x="60" y="536"/>
                  </a:lnTo>
                  <a:lnTo>
                    <a:pt x="62" y="538"/>
                  </a:lnTo>
                  <a:lnTo>
                    <a:pt x="62" y="540"/>
                  </a:lnTo>
                  <a:lnTo>
                    <a:pt x="65" y="547"/>
                  </a:lnTo>
                  <a:lnTo>
                    <a:pt x="65" y="551"/>
                  </a:lnTo>
                  <a:lnTo>
                    <a:pt x="67" y="557"/>
                  </a:lnTo>
                  <a:lnTo>
                    <a:pt x="67" y="557"/>
                  </a:lnTo>
                  <a:lnTo>
                    <a:pt x="67" y="557"/>
                  </a:lnTo>
                  <a:lnTo>
                    <a:pt x="67" y="559"/>
                  </a:lnTo>
                  <a:lnTo>
                    <a:pt x="67" y="561"/>
                  </a:lnTo>
                  <a:lnTo>
                    <a:pt x="69" y="563"/>
                  </a:lnTo>
                  <a:lnTo>
                    <a:pt x="69" y="563"/>
                  </a:lnTo>
                  <a:lnTo>
                    <a:pt x="69" y="566"/>
                  </a:lnTo>
                  <a:lnTo>
                    <a:pt x="69" y="570"/>
                  </a:lnTo>
                  <a:lnTo>
                    <a:pt x="73" y="588"/>
                  </a:lnTo>
                  <a:lnTo>
                    <a:pt x="77" y="588"/>
                  </a:lnTo>
                  <a:lnTo>
                    <a:pt x="81" y="588"/>
                  </a:lnTo>
                  <a:lnTo>
                    <a:pt x="85" y="586"/>
                  </a:lnTo>
                  <a:lnTo>
                    <a:pt x="85" y="588"/>
                  </a:lnTo>
                  <a:lnTo>
                    <a:pt x="83" y="588"/>
                  </a:lnTo>
                  <a:lnTo>
                    <a:pt x="81" y="588"/>
                  </a:lnTo>
                  <a:lnTo>
                    <a:pt x="79" y="591"/>
                  </a:lnTo>
                  <a:lnTo>
                    <a:pt x="79" y="591"/>
                  </a:lnTo>
                  <a:lnTo>
                    <a:pt x="77" y="593"/>
                  </a:lnTo>
                  <a:lnTo>
                    <a:pt x="77" y="593"/>
                  </a:lnTo>
                  <a:lnTo>
                    <a:pt x="77" y="593"/>
                  </a:lnTo>
                  <a:lnTo>
                    <a:pt x="73" y="591"/>
                  </a:lnTo>
                  <a:lnTo>
                    <a:pt x="73" y="593"/>
                  </a:lnTo>
                  <a:lnTo>
                    <a:pt x="75" y="593"/>
                  </a:lnTo>
                  <a:lnTo>
                    <a:pt x="75" y="595"/>
                  </a:lnTo>
                  <a:lnTo>
                    <a:pt x="77" y="595"/>
                  </a:lnTo>
                  <a:lnTo>
                    <a:pt x="77" y="597"/>
                  </a:lnTo>
                  <a:lnTo>
                    <a:pt x="77" y="599"/>
                  </a:lnTo>
                  <a:lnTo>
                    <a:pt x="81" y="597"/>
                  </a:lnTo>
                  <a:lnTo>
                    <a:pt x="83" y="597"/>
                  </a:lnTo>
                  <a:lnTo>
                    <a:pt x="85" y="597"/>
                  </a:lnTo>
                  <a:lnTo>
                    <a:pt x="85" y="597"/>
                  </a:lnTo>
                  <a:lnTo>
                    <a:pt x="85" y="597"/>
                  </a:lnTo>
                  <a:lnTo>
                    <a:pt x="85" y="599"/>
                  </a:lnTo>
                  <a:lnTo>
                    <a:pt x="85" y="599"/>
                  </a:lnTo>
                  <a:lnTo>
                    <a:pt x="85" y="599"/>
                  </a:lnTo>
                  <a:lnTo>
                    <a:pt x="87" y="601"/>
                  </a:lnTo>
                  <a:lnTo>
                    <a:pt x="87" y="601"/>
                  </a:lnTo>
                  <a:lnTo>
                    <a:pt x="87" y="601"/>
                  </a:lnTo>
                  <a:lnTo>
                    <a:pt x="87" y="603"/>
                  </a:lnTo>
                  <a:lnTo>
                    <a:pt x="87" y="603"/>
                  </a:lnTo>
                  <a:lnTo>
                    <a:pt x="90" y="603"/>
                  </a:lnTo>
                  <a:lnTo>
                    <a:pt x="92" y="603"/>
                  </a:lnTo>
                  <a:lnTo>
                    <a:pt x="92" y="603"/>
                  </a:lnTo>
                  <a:lnTo>
                    <a:pt x="92" y="603"/>
                  </a:lnTo>
                  <a:lnTo>
                    <a:pt x="92" y="603"/>
                  </a:lnTo>
                  <a:lnTo>
                    <a:pt x="92" y="603"/>
                  </a:lnTo>
                  <a:lnTo>
                    <a:pt x="92" y="605"/>
                  </a:lnTo>
                  <a:lnTo>
                    <a:pt x="92" y="605"/>
                  </a:lnTo>
                  <a:lnTo>
                    <a:pt x="92" y="605"/>
                  </a:lnTo>
                  <a:lnTo>
                    <a:pt x="92" y="607"/>
                  </a:lnTo>
                  <a:lnTo>
                    <a:pt x="94" y="607"/>
                  </a:lnTo>
                  <a:lnTo>
                    <a:pt x="94" y="607"/>
                  </a:lnTo>
                  <a:lnTo>
                    <a:pt x="94" y="607"/>
                  </a:lnTo>
                  <a:lnTo>
                    <a:pt x="94" y="607"/>
                  </a:lnTo>
                  <a:lnTo>
                    <a:pt x="96" y="605"/>
                  </a:lnTo>
                  <a:lnTo>
                    <a:pt x="96" y="605"/>
                  </a:lnTo>
                  <a:lnTo>
                    <a:pt x="98" y="605"/>
                  </a:lnTo>
                  <a:lnTo>
                    <a:pt x="98" y="605"/>
                  </a:lnTo>
                  <a:lnTo>
                    <a:pt x="100" y="607"/>
                  </a:lnTo>
                  <a:lnTo>
                    <a:pt x="102" y="607"/>
                  </a:lnTo>
                  <a:lnTo>
                    <a:pt x="102" y="607"/>
                  </a:lnTo>
                  <a:lnTo>
                    <a:pt x="102" y="607"/>
                  </a:lnTo>
                  <a:lnTo>
                    <a:pt x="102" y="609"/>
                  </a:lnTo>
                  <a:lnTo>
                    <a:pt x="102" y="609"/>
                  </a:lnTo>
                  <a:lnTo>
                    <a:pt x="102" y="609"/>
                  </a:lnTo>
                  <a:lnTo>
                    <a:pt x="102" y="611"/>
                  </a:lnTo>
                  <a:lnTo>
                    <a:pt x="102" y="611"/>
                  </a:lnTo>
                  <a:lnTo>
                    <a:pt x="102" y="614"/>
                  </a:lnTo>
                  <a:lnTo>
                    <a:pt x="104" y="614"/>
                  </a:lnTo>
                  <a:lnTo>
                    <a:pt x="104" y="614"/>
                  </a:lnTo>
                  <a:lnTo>
                    <a:pt x="104" y="611"/>
                  </a:lnTo>
                  <a:lnTo>
                    <a:pt x="106" y="611"/>
                  </a:lnTo>
                  <a:lnTo>
                    <a:pt x="106" y="611"/>
                  </a:lnTo>
                  <a:lnTo>
                    <a:pt x="106" y="614"/>
                  </a:lnTo>
                  <a:lnTo>
                    <a:pt x="108" y="616"/>
                  </a:lnTo>
                  <a:lnTo>
                    <a:pt x="108" y="616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0" y="616"/>
                  </a:lnTo>
                  <a:lnTo>
                    <a:pt x="113" y="616"/>
                  </a:lnTo>
                  <a:lnTo>
                    <a:pt x="113" y="616"/>
                  </a:lnTo>
                  <a:lnTo>
                    <a:pt x="113" y="614"/>
                  </a:lnTo>
                  <a:lnTo>
                    <a:pt x="115" y="614"/>
                  </a:lnTo>
                  <a:lnTo>
                    <a:pt x="119" y="616"/>
                  </a:lnTo>
                  <a:lnTo>
                    <a:pt x="119" y="618"/>
                  </a:lnTo>
                  <a:lnTo>
                    <a:pt x="117" y="620"/>
                  </a:lnTo>
                  <a:lnTo>
                    <a:pt x="117" y="620"/>
                  </a:lnTo>
                  <a:lnTo>
                    <a:pt x="117" y="622"/>
                  </a:lnTo>
                  <a:lnTo>
                    <a:pt x="117" y="622"/>
                  </a:lnTo>
                  <a:lnTo>
                    <a:pt x="119" y="624"/>
                  </a:lnTo>
                  <a:lnTo>
                    <a:pt x="119" y="624"/>
                  </a:lnTo>
                  <a:lnTo>
                    <a:pt x="119" y="626"/>
                  </a:lnTo>
                  <a:lnTo>
                    <a:pt x="119" y="626"/>
                  </a:lnTo>
                  <a:lnTo>
                    <a:pt x="121" y="626"/>
                  </a:lnTo>
                  <a:lnTo>
                    <a:pt x="121" y="626"/>
                  </a:lnTo>
                  <a:lnTo>
                    <a:pt x="121" y="626"/>
                  </a:lnTo>
                  <a:lnTo>
                    <a:pt x="121" y="626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3" y="628"/>
                  </a:lnTo>
                  <a:lnTo>
                    <a:pt x="127" y="628"/>
                  </a:lnTo>
                  <a:lnTo>
                    <a:pt x="127" y="628"/>
                  </a:lnTo>
                  <a:lnTo>
                    <a:pt x="127" y="628"/>
                  </a:lnTo>
                  <a:lnTo>
                    <a:pt x="129" y="628"/>
                  </a:lnTo>
                  <a:lnTo>
                    <a:pt x="129" y="628"/>
                  </a:lnTo>
                  <a:lnTo>
                    <a:pt x="129" y="630"/>
                  </a:lnTo>
                  <a:lnTo>
                    <a:pt x="129" y="630"/>
                  </a:lnTo>
                  <a:lnTo>
                    <a:pt x="129" y="630"/>
                  </a:lnTo>
                  <a:lnTo>
                    <a:pt x="127" y="630"/>
                  </a:lnTo>
                  <a:lnTo>
                    <a:pt x="127" y="632"/>
                  </a:lnTo>
                  <a:lnTo>
                    <a:pt x="125" y="632"/>
                  </a:lnTo>
                  <a:lnTo>
                    <a:pt x="125" y="634"/>
                  </a:lnTo>
                  <a:lnTo>
                    <a:pt x="125" y="634"/>
                  </a:lnTo>
                  <a:lnTo>
                    <a:pt x="125" y="637"/>
                  </a:lnTo>
                  <a:lnTo>
                    <a:pt x="125" y="637"/>
                  </a:lnTo>
                  <a:lnTo>
                    <a:pt x="127" y="637"/>
                  </a:lnTo>
                  <a:lnTo>
                    <a:pt x="127" y="639"/>
                  </a:lnTo>
                  <a:lnTo>
                    <a:pt x="129" y="641"/>
                  </a:lnTo>
                  <a:lnTo>
                    <a:pt x="129" y="643"/>
                  </a:lnTo>
                  <a:lnTo>
                    <a:pt x="129" y="645"/>
                  </a:lnTo>
                  <a:lnTo>
                    <a:pt x="131" y="647"/>
                  </a:lnTo>
                  <a:lnTo>
                    <a:pt x="131" y="647"/>
                  </a:lnTo>
                  <a:lnTo>
                    <a:pt x="131" y="647"/>
                  </a:lnTo>
                  <a:lnTo>
                    <a:pt x="131" y="647"/>
                  </a:lnTo>
                  <a:lnTo>
                    <a:pt x="131" y="647"/>
                  </a:lnTo>
                  <a:lnTo>
                    <a:pt x="133" y="647"/>
                  </a:lnTo>
                  <a:lnTo>
                    <a:pt x="133" y="647"/>
                  </a:lnTo>
                  <a:lnTo>
                    <a:pt x="133" y="647"/>
                  </a:lnTo>
                  <a:lnTo>
                    <a:pt x="136" y="649"/>
                  </a:lnTo>
                  <a:lnTo>
                    <a:pt x="146" y="659"/>
                  </a:lnTo>
                  <a:lnTo>
                    <a:pt x="148" y="662"/>
                  </a:lnTo>
                  <a:lnTo>
                    <a:pt x="150" y="662"/>
                  </a:lnTo>
                  <a:lnTo>
                    <a:pt x="152" y="664"/>
                  </a:lnTo>
                  <a:lnTo>
                    <a:pt x="152" y="664"/>
                  </a:lnTo>
                  <a:lnTo>
                    <a:pt x="154" y="664"/>
                  </a:lnTo>
                  <a:lnTo>
                    <a:pt x="154" y="666"/>
                  </a:lnTo>
                  <a:lnTo>
                    <a:pt x="154" y="666"/>
                  </a:lnTo>
                  <a:lnTo>
                    <a:pt x="154" y="668"/>
                  </a:lnTo>
                  <a:lnTo>
                    <a:pt x="156" y="668"/>
                  </a:lnTo>
                  <a:lnTo>
                    <a:pt x="156" y="668"/>
                  </a:lnTo>
                  <a:lnTo>
                    <a:pt x="159" y="668"/>
                  </a:lnTo>
                  <a:lnTo>
                    <a:pt x="159" y="668"/>
                  </a:lnTo>
                  <a:lnTo>
                    <a:pt x="159" y="668"/>
                  </a:lnTo>
                  <a:lnTo>
                    <a:pt x="161" y="670"/>
                  </a:lnTo>
                  <a:lnTo>
                    <a:pt x="163" y="670"/>
                  </a:lnTo>
                  <a:lnTo>
                    <a:pt x="163" y="670"/>
                  </a:lnTo>
                  <a:lnTo>
                    <a:pt x="165" y="670"/>
                  </a:lnTo>
                  <a:lnTo>
                    <a:pt x="165" y="670"/>
                  </a:lnTo>
                  <a:lnTo>
                    <a:pt x="165" y="670"/>
                  </a:lnTo>
                  <a:lnTo>
                    <a:pt x="167" y="670"/>
                  </a:lnTo>
                  <a:lnTo>
                    <a:pt x="167" y="670"/>
                  </a:lnTo>
                  <a:lnTo>
                    <a:pt x="167" y="670"/>
                  </a:lnTo>
                  <a:lnTo>
                    <a:pt x="169" y="670"/>
                  </a:lnTo>
                  <a:lnTo>
                    <a:pt x="169" y="672"/>
                  </a:lnTo>
                  <a:lnTo>
                    <a:pt x="169" y="674"/>
                  </a:lnTo>
                  <a:lnTo>
                    <a:pt x="169" y="676"/>
                  </a:lnTo>
                  <a:lnTo>
                    <a:pt x="171" y="678"/>
                  </a:lnTo>
                  <a:lnTo>
                    <a:pt x="171" y="680"/>
                  </a:lnTo>
                  <a:lnTo>
                    <a:pt x="173" y="680"/>
                  </a:lnTo>
                  <a:lnTo>
                    <a:pt x="175" y="682"/>
                  </a:lnTo>
                  <a:lnTo>
                    <a:pt x="177" y="682"/>
                  </a:lnTo>
                  <a:lnTo>
                    <a:pt x="179" y="682"/>
                  </a:lnTo>
                  <a:lnTo>
                    <a:pt x="181" y="685"/>
                  </a:lnTo>
                  <a:lnTo>
                    <a:pt x="184" y="685"/>
                  </a:lnTo>
                  <a:lnTo>
                    <a:pt x="188" y="685"/>
                  </a:lnTo>
                  <a:lnTo>
                    <a:pt x="190" y="685"/>
                  </a:lnTo>
                  <a:lnTo>
                    <a:pt x="194" y="682"/>
                  </a:lnTo>
                  <a:lnTo>
                    <a:pt x="198" y="682"/>
                  </a:lnTo>
                  <a:lnTo>
                    <a:pt x="200" y="682"/>
                  </a:lnTo>
                  <a:lnTo>
                    <a:pt x="200" y="682"/>
                  </a:lnTo>
                  <a:lnTo>
                    <a:pt x="200" y="682"/>
                  </a:lnTo>
                  <a:lnTo>
                    <a:pt x="200" y="685"/>
                  </a:lnTo>
                  <a:lnTo>
                    <a:pt x="200" y="689"/>
                  </a:lnTo>
                  <a:lnTo>
                    <a:pt x="200" y="691"/>
                  </a:lnTo>
                  <a:lnTo>
                    <a:pt x="200" y="691"/>
                  </a:lnTo>
                  <a:lnTo>
                    <a:pt x="202" y="693"/>
                  </a:lnTo>
                  <a:lnTo>
                    <a:pt x="202" y="693"/>
                  </a:lnTo>
                  <a:lnTo>
                    <a:pt x="204" y="693"/>
                  </a:lnTo>
                  <a:lnTo>
                    <a:pt x="204" y="693"/>
                  </a:lnTo>
                  <a:lnTo>
                    <a:pt x="207" y="691"/>
                  </a:lnTo>
                  <a:lnTo>
                    <a:pt x="207" y="691"/>
                  </a:lnTo>
                  <a:lnTo>
                    <a:pt x="209" y="691"/>
                  </a:lnTo>
                  <a:lnTo>
                    <a:pt x="209" y="693"/>
                  </a:lnTo>
                  <a:lnTo>
                    <a:pt x="211" y="693"/>
                  </a:lnTo>
                  <a:lnTo>
                    <a:pt x="211" y="693"/>
                  </a:lnTo>
                  <a:lnTo>
                    <a:pt x="211" y="695"/>
                  </a:lnTo>
                  <a:lnTo>
                    <a:pt x="213" y="697"/>
                  </a:lnTo>
                  <a:lnTo>
                    <a:pt x="213" y="697"/>
                  </a:lnTo>
                  <a:lnTo>
                    <a:pt x="215" y="697"/>
                  </a:lnTo>
                  <a:lnTo>
                    <a:pt x="215" y="697"/>
                  </a:lnTo>
                  <a:lnTo>
                    <a:pt x="215" y="697"/>
                  </a:lnTo>
                  <a:lnTo>
                    <a:pt x="217" y="697"/>
                  </a:lnTo>
                  <a:lnTo>
                    <a:pt x="217" y="697"/>
                  </a:lnTo>
                  <a:lnTo>
                    <a:pt x="217" y="697"/>
                  </a:lnTo>
                  <a:lnTo>
                    <a:pt x="219" y="697"/>
                  </a:lnTo>
                  <a:lnTo>
                    <a:pt x="219" y="699"/>
                  </a:lnTo>
                  <a:lnTo>
                    <a:pt x="221" y="701"/>
                  </a:lnTo>
                  <a:lnTo>
                    <a:pt x="223" y="703"/>
                  </a:lnTo>
                  <a:lnTo>
                    <a:pt x="223" y="703"/>
                  </a:lnTo>
                  <a:lnTo>
                    <a:pt x="225" y="703"/>
                  </a:lnTo>
                  <a:lnTo>
                    <a:pt x="227" y="703"/>
                  </a:lnTo>
                  <a:lnTo>
                    <a:pt x="227" y="705"/>
                  </a:lnTo>
                  <a:lnTo>
                    <a:pt x="227" y="703"/>
                  </a:lnTo>
                  <a:lnTo>
                    <a:pt x="230" y="703"/>
                  </a:lnTo>
                  <a:lnTo>
                    <a:pt x="230" y="703"/>
                  </a:lnTo>
                  <a:lnTo>
                    <a:pt x="232" y="703"/>
                  </a:lnTo>
                  <a:lnTo>
                    <a:pt x="232" y="703"/>
                  </a:lnTo>
                  <a:lnTo>
                    <a:pt x="232" y="705"/>
                  </a:lnTo>
                  <a:lnTo>
                    <a:pt x="232" y="705"/>
                  </a:lnTo>
                  <a:lnTo>
                    <a:pt x="234" y="708"/>
                  </a:lnTo>
                  <a:lnTo>
                    <a:pt x="234" y="710"/>
                  </a:lnTo>
                  <a:lnTo>
                    <a:pt x="234" y="712"/>
                  </a:lnTo>
                  <a:lnTo>
                    <a:pt x="236" y="712"/>
                  </a:lnTo>
                  <a:lnTo>
                    <a:pt x="236" y="710"/>
                  </a:lnTo>
                  <a:lnTo>
                    <a:pt x="236" y="710"/>
                  </a:lnTo>
                  <a:lnTo>
                    <a:pt x="238" y="710"/>
                  </a:lnTo>
                  <a:lnTo>
                    <a:pt x="238" y="708"/>
                  </a:lnTo>
                  <a:lnTo>
                    <a:pt x="240" y="708"/>
                  </a:lnTo>
                  <a:lnTo>
                    <a:pt x="242" y="708"/>
                  </a:lnTo>
                  <a:lnTo>
                    <a:pt x="244" y="708"/>
                  </a:lnTo>
                  <a:lnTo>
                    <a:pt x="246" y="708"/>
                  </a:lnTo>
                  <a:lnTo>
                    <a:pt x="248" y="710"/>
                  </a:lnTo>
                  <a:lnTo>
                    <a:pt x="248" y="710"/>
                  </a:lnTo>
                  <a:lnTo>
                    <a:pt x="248" y="712"/>
                  </a:lnTo>
                  <a:lnTo>
                    <a:pt x="248" y="714"/>
                  </a:lnTo>
                  <a:lnTo>
                    <a:pt x="248" y="714"/>
                  </a:lnTo>
                  <a:lnTo>
                    <a:pt x="248" y="716"/>
                  </a:lnTo>
                  <a:lnTo>
                    <a:pt x="250" y="716"/>
                  </a:lnTo>
                  <a:lnTo>
                    <a:pt x="253" y="716"/>
                  </a:lnTo>
                  <a:lnTo>
                    <a:pt x="255" y="716"/>
                  </a:lnTo>
                  <a:lnTo>
                    <a:pt x="269" y="714"/>
                  </a:lnTo>
                  <a:lnTo>
                    <a:pt x="269" y="716"/>
                  </a:lnTo>
                  <a:lnTo>
                    <a:pt x="275" y="716"/>
                  </a:lnTo>
                  <a:lnTo>
                    <a:pt x="275" y="716"/>
                  </a:lnTo>
                  <a:lnTo>
                    <a:pt x="278" y="714"/>
                  </a:lnTo>
                  <a:lnTo>
                    <a:pt x="278" y="708"/>
                  </a:lnTo>
                  <a:lnTo>
                    <a:pt x="280" y="703"/>
                  </a:lnTo>
                  <a:lnTo>
                    <a:pt x="284" y="699"/>
                  </a:lnTo>
                  <a:lnTo>
                    <a:pt x="286" y="697"/>
                  </a:lnTo>
                  <a:lnTo>
                    <a:pt x="286" y="697"/>
                  </a:lnTo>
                  <a:lnTo>
                    <a:pt x="288" y="697"/>
                  </a:lnTo>
                  <a:lnTo>
                    <a:pt x="290" y="697"/>
                  </a:lnTo>
                  <a:lnTo>
                    <a:pt x="292" y="697"/>
                  </a:lnTo>
                  <a:lnTo>
                    <a:pt x="294" y="695"/>
                  </a:lnTo>
                  <a:lnTo>
                    <a:pt x="294" y="697"/>
                  </a:lnTo>
                  <a:lnTo>
                    <a:pt x="296" y="697"/>
                  </a:lnTo>
                  <a:lnTo>
                    <a:pt x="303" y="703"/>
                  </a:lnTo>
                  <a:lnTo>
                    <a:pt x="303" y="703"/>
                  </a:lnTo>
                  <a:lnTo>
                    <a:pt x="305" y="703"/>
                  </a:lnTo>
                  <a:lnTo>
                    <a:pt x="305" y="701"/>
                  </a:lnTo>
                  <a:lnTo>
                    <a:pt x="305" y="699"/>
                  </a:lnTo>
                  <a:lnTo>
                    <a:pt x="307" y="699"/>
                  </a:lnTo>
                  <a:lnTo>
                    <a:pt x="307" y="699"/>
                  </a:lnTo>
                  <a:lnTo>
                    <a:pt x="309" y="699"/>
                  </a:lnTo>
                  <a:lnTo>
                    <a:pt x="311" y="697"/>
                  </a:lnTo>
                  <a:lnTo>
                    <a:pt x="315" y="699"/>
                  </a:lnTo>
                  <a:lnTo>
                    <a:pt x="317" y="697"/>
                  </a:lnTo>
                  <a:lnTo>
                    <a:pt x="319" y="697"/>
                  </a:lnTo>
                  <a:lnTo>
                    <a:pt x="319" y="697"/>
                  </a:lnTo>
                  <a:lnTo>
                    <a:pt x="321" y="697"/>
                  </a:lnTo>
                  <a:lnTo>
                    <a:pt x="321" y="697"/>
                  </a:lnTo>
                  <a:lnTo>
                    <a:pt x="324" y="697"/>
                  </a:lnTo>
                  <a:lnTo>
                    <a:pt x="326" y="699"/>
                  </a:lnTo>
                  <a:lnTo>
                    <a:pt x="326" y="699"/>
                  </a:lnTo>
                  <a:lnTo>
                    <a:pt x="328" y="699"/>
                  </a:lnTo>
                  <a:lnTo>
                    <a:pt x="330" y="699"/>
                  </a:lnTo>
                  <a:lnTo>
                    <a:pt x="332" y="699"/>
                  </a:lnTo>
                  <a:lnTo>
                    <a:pt x="334" y="699"/>
                  </a:lnTo>
                  <a:lnTo>
                    <a:pt x="336" y="699"/>
                  </a:lnTo>
                  <a:lnTo>
                    <a:pt x="338" y="697"/>
                  </a:lnTo>
                  <a:lnTo>
                    <a:pt x="338" y="695"/>
                  </a:lnTo>
                  <a:lnTo>
                    <a:pt x="340" y="691"/>
                  </a:lnTo>
                  <a:lnTo>
                    <a:pt x="340" y="689"/>
                  </a:lnTo>
                  <a:lnTo>
                    <a:pt x="342" y="687"/>
                  </a:lnTo>
                  <a:lnTo>
                    <a:pt x="342" y="685"/>
                  </a:lnTo>
                  <a:lnTo>
                    <a:pt x="344" y="685"/>
                  </a:lnTo>
                  <a:lnTo>
                    <a:pt x="347" y="685"/>
                  </a:lnTo>
                  <a:lnTo>
                    <a:pt x="357" y="682"/>
                  </a:lnTo>
                  <a:lnTo>
                    <a:pt x="359" y="682"/>
                  </a:lnTo>
                  <a:lnTo>
                    <a:pt x="359" y="682"/>
                  </a:lnTo>
                  <a:lnTo>
                    <a:pt x="361" y="682"/>
                  </a:lnTo>
                  <a:lnTo>
                    <a:pt x="361" y="680"/>
                  </a:lnTo>
                  <a:lnTo>
                    <a:pt x="363" y="678"/>
                  </a:lnTo>
                  <a:lnTo>
                    <a:pt x="365" y="674"/>
                  </a:lnTo>
                  <a:lnTo>
                    <a:pt x="367" y="672"/>
                  </a:lnTo>
                  <a:lnTo>
                    <a:pt x="367" y="672"/>
                  </a:lnTo>
                  <a:lnTo>
                    <a:pt x="370" y="670"/>
                  </a:lnTo>
                  <a:lnTo>
                    <a:pt x="370" y="670"/>
                  </a:lnTo>
                  <a:lnTo>
                    <a:pt x="370" y="670"/>
                  </a:lnTo>
                  <a:lnTo>
                    <a:pt x="372" y="668"/>
                  </a:lnTo>
                  <a:lnTo>
                    <a:pt x="372" y="668"/>
                  </a:lnTo>
                  <a:lnTo>
                    <a:pt x="372" y="668"/>
                  </a:lnTo>
                  <a:lnTo>
                    <a:pt x="372" y="668"/>
                  </a:lnTo>
                  <a:lnTo>
                    <a:pt x="372" y="666"/>
                  </a:lnTo>
                  <a:lnTo>
                    <a:pt x="372" y="666"/>
                  </a:lnTo>
                  <a:lnTo>
                    <a:pt x="372" y="666"/>
                  </a:lnTo>
                  <a:lnTo>
                    <a:pt x="372" y="664"/>
                  </a:lnTo>
                  <a:lnTo>
                    <a:pt x="367" y="659"/>
                  </a:lnTo>
                  <a:lnTo>
                    <a:pt x="367" y="659"/>
                  </a:lnTo>
                  <a:lnTo>
                    <a:pt x="367" y="659"/>
                  </a:lnTo>
                  <a:lnTo>
                    <a:pt x="365" y="657"/>
                  </a:lnTo>
                  <a:lnTo>
                    <a:pt x="361" y="657"/>
                  </a:lnTo>
                  <a:lnTo>
                    <a:pt x="344" y="657"/>
                  </a:lnTo>
                  <a:lnTo>
                    <a:pt x="342" y="655"/>
                  </a:lnTo>
                  <a:lnTo>
                    <a:pt x="342" y="655"/>
                  </a:lnTo>
                  <a:lnTo>
                    <a:pt x="342" y="653"/>
                  </a:lnTo>
                  <a:lnTo>
                    <a:pt x="342" y="653"/>
                  </a:lnTo>
                  <a:lnTo>
                    <a:pt x="340" y="651"/>
                  </a:lnTo>
                  <a:lnTo>
                    <a:pt x="340" y="651"/>
                  </a:lnTo>
                  <a:lnTo>
                    <a:pt x="340" y="651"/>
                  </a:lnTo>
                  <a:lnTo>
                    <a:pt x="342" y="649"/>
                  </a:lnTo>
                  <a:lnTo>
                    <a:pt x="342" y="649"/>
                  </a:lnTo>
                  <a:lnTo>
                    <a:pt x="342" y="647"/>
                  </a:lnTo>
                  <a:lnTo>
                    <a:pt x="347" y="645"/>
                  </a:lnTo>
                  <a:lnTo>
                    <a:pt x="351" y="643"/>
                  </a:lnTo>
                  <a:lnTo>
                    <a:pt x="351" y="641"/>
                  </a:lnTo>
                  <a:lnTo>
                    <a:pt x="353" y="639"/>
                  </a:lnTo>
                  <a:lnTo>
                    <a:pt x="355" y="637"/>
                  </a:lnTo>
                  <a:lnTo>
                    <a:pt x="355" y="637"/>
                  </a:lnTo>
                  <a:lnTo>
                    <a:pt x="357" y="630"/>
                  </a:lnTo>
                  <a:lnTo>
                    <a:pt x="357" y="628"/>
                  </a:lnTo>
                  <a:lnTo>
                    <a:pt x="357" y="626"/>
                  </a:lnTo>
                  <a:lnTo>
                    <a:pt x="355" y="626"/>
                  </a:lnTo>
                  <a:lnTo>
                    <a:pt x="355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6"/>
                  </a:lnTo>
                  <a:lnTo>
                    <a:pt x="353" y="624"/>
                  </a:lnTo>
                  <a:lnTo>
                    <a:pt x="353" y="624"/>
                  </a:lnTo>
                  <a:lnTo>
                    <a:pt x="353" y="622"/>
                  </a:lnTo>
                  <a:lnTo>
                    <a:pt x="351" y="622"/>
                  </a:lnTo>
                  <a:lnTo>
                    <a:pt x="351" y="620"/>
                  </a:lnTo>
                  <a:lnTo>
                    <a:pt x="351" y="618"/>
                  </a:lnTo>
                  <a:lnTo>
                    <a:pt x="353" y="614"/>
                  </a:lnTo>
                  <a:lnTo>
                    <a:pt x="355" y="607"/>
                  </a:lnTo>
                  <a:lnTo>
                    <a:pt x="357" y="607"/>
                  </a:lnTo>
                  <a:lnTo>
                    <a:pt x="359" y="607"/>
                  </a:lnTo>
                  <a:lnTo>
                    <a:pt x="359" y="607"/>
                  </a:lnTo>
                  <a:lnTo>
                    <a:pt x="361" y="607"/>
                  </a:lnTo>
                  <a:lnTo>
                    <a:pt x="363" y="607"/>
                  </a:lnTo>
                  <a:lnTo>
                    <a:pt x="363" y="607"/>
                  </a:lnTo>
                  <a:lnTo>
                    <a:pt x="365" y="607"/>
                  </a:lnTo>
                  <a:lnTo>
                    <a:pt x="370" y="605"/>
                  </a:lnTo>
                  <a:lnTo>
                    <a:pt x="370" y="605"/>
                  </a:lnTo>
                  <a:lnTo>
                    <a:pt x="372" y="603"/>
                  </a:lnTo>
                  <a:lnTo>
                    <a:pt x="372" y="603"/>
                  </a:lnTo>
                  <a:lnTo>
                    <a:pt x="372" y="603"/>
                  </a:lnTo>
                  <a:lnTo>
                    <a:pt x="372" y="601"/>
                  </a:lnTo>
                  <a:lnTo>
                    <a:pt x="370" y="601"/>
                  </a:lnTo>
                  <a:lnTo>
                    <a:pt x="370" y="601"/>
                  </a:lnTo>
                  <a:lnTo>
                    <a:pt x="370" y="599"/>
                  </a:lnTo>
                  <a:lnTo>
                    <a:pt x="372" y="599"/>
                  </a:lnTo>
                  <a:lnTo>
                    <a:pt x="372" y="597"/>
                  </a:lnTo>
                  <a:lnTo>
                    <a:pt x="374" y="595"/>
                  </a:lnTo>
                  <a:lnTo>
                    <a:pt x="376" y="588"/>
                  </a:lnTo>
                  <a:lnTo>
                    <a:pt x="380" y="588"/>
                  </a:lnTo>
                  <a:lnTo>
                    <a:pt x="384" y="586"/>
                  </a:lnTo>
                  <a:lnTo>
                    <a:pt x="386" y="588"/>
                  </a:lnTo>
                  <a:lnTo>
                    <a:pt x="386" y="588"/>
                  </a:lnTo>
                  <a:lnTo>
                    <a:pt x="388" y="588"/>
                  </a:lnTo>
                  <a:lnTo>
                    <a:pt x="388" y="588"/>
                  </a:lnTo>
                  <a:lnTo>
                    <a:pt x="388" y="591"/>
                  </a:lnTo>
                  <a:lnTo>
                    <a:pt x="390" y="591"/>
                  </a:lnTo>
                  <a:lnTo>
                    <a:pt x="390" y="593"/>
                  </a:lnTo>
                  <a:lnTo>
                    <a:pt x="392" y="595"/>
                  </a:lnTo>
                  <a:lnTo>
                    <a:pt x="395" y="595"/>
                  </a:lnTo>
                  <a:lnTo>
                    <a:pt x="395" y="595"/>
                  </a:lnTo>
                  <a:lnTo>
                    <a:pt x="397" y="595"/>
                  </a:lnTo>
                  <a:lnTo>
                    <a:pt x="397" y="593"/>
                  </a:lnTo>
                  <a:lnTo>
                    <a:pt x="397" y="593"/>
                  </a:lnTo>
                  <a:lnTo>
                    <a:pt x="397" y="593"/>
                  </a:lnTo>
                  <a:lnTo>
                    <a:pt x="399" y="591"/>
                  </a:lnTo>
                  <a:lnTo>
                    <a:pt x="399" y="591"/>
                  </a:lnTo>
                  <a:lnTo>
                    <a:pt x="401" y="591"/>
                  </a:lnTo>
                  <a:lnTo>
                    <a:pt x="403" y="593"/>
                  </a:lnTo>
                  <a:lnTo>
                    <a:pt x="409" y="597"/>
                  </a:lnTo>
                  <a:lnTo>
                    <a:pt x="411" y="597"/>
                  </a:lnTo>
                  <a:lnTo>
                    <a:pt x="418" y="599"/>
                  </a:lnTo>
                  <a:lnTo>
                    <a:pt x="420" y="599"/>
                  </a:lnTo>
                  <a:lnTo>
                    <a:pt x="420" y="597"/>
                  </a:lnTo>
                  <a:lnTo>
                    <a:pt x="420" y="595"/>
                  </a:lnTo>
                  <a:lnTo>
                    <a:pt x="420" y="595"/>
                  </a:lnTo>
                  <a:lnTo>
                    <a:pt x="420" y="593"/>
                  </a:lnTo>
                  <a:lnTo>
                    <a:pt x="420" y="591"/>
                  </a:lnTo>
                  <a:lnTo>
                    <a:pt x="420" y="591"/>
                  </a:lnTo>
                  <a:lnTo>
                    <a:pt x="420" y="588"/>
                  </a:lnTo>
                  <a:lnTo>
                    <a:pt x="420" y="588"/>
                  </a:lnTo>
                  <a:lnTo>
                    <a:pt x="420" y="588"/>
                  </a:lnTo>
                  <a:lnTo>
                    <a:pt x="422" y="588"/>
                  </a:lnTo>
                  <a:lnTo>
                    <a:pt x="422" y="588"/>
                  </a:lnTo>
                  <a:lnTo>
                    <a:pt x="422" y="591"/>
                  </a:lnTo>
                  <a:lnTo>
                    <a:pt x="424" y="591"/>
                  </a:lnTo>
                  <a:lnTo>
                    <a:pt x="424" y="591"/>
                  </a:lnTo>
                  <a:lnTo>
                    <a:pt x="424" y="591"/>
                  </a:lnTo>
                  <a:lnTo>
                    <a:pt x="424" y="591"/>
                  </a:lnTo>
                  <a:lnTo>
                    <a:pt x="426" y="588"/>
                  </a:lnTo>
                  <a:lnTo>
                    <a:pt x="426" y="588"/>
                  </a:lnTo>
                  <a:lnTo>
                    <a:pt x="426" y="588"/>
                  </a:lnTo>
                  <a:lnTo>
                    <a:pt x="428" y="588"/>
                  </a:lnTo>
                  <a:lnTo>
                    <a:pt x="428" y="588"/>
                  </a:lnTo>
                  <a:lnTo>
                    <a:pt x="428" y="588"/>
                  </a:lnTo>
                  <a:lnTo>
                    <a:pt x="430" y="588"/>
                  </a:lnTo>
                  <a:lnTo>
                    <a:pt x="430" y="586"/>
                  </a:lnTo>
                  <a:lnTo>
                    <a:pt x="430" y="584"/>
                  </a:lnTo>
                  <a:lnTo>
                    <a:pt x="430" y="584"/>
                  </a:lnTo>
                  <a:lnTo>
                    <a:pt x="430" y="582"/>
                  </a:lnTo>
                  <a:lnTo>
                    <a:pt x="430" y="582"/>
                  </a:lnTo>
                  <a:lnTo>
                    <a:pt x="432" y="582"/>
                  </a:lnTo>
                  <a:lnTo>
                    <a:pt x="432" y="582"/>
                  </a:lnTo>
                  <a:lnTo>
                    <a:pt x="432" y="582"/>
                  </a:lnTo>
                  <a:lnTo>
                    <a:pt x="432" y="584"/>
                  </a:lnTo>
                  <a:lnTo>
                    <a:pt x="438" y="588"/>
                  </a:lnTo>
                  <a:lnTo>
                    <a:pt x="441" y="588"/>
                  </a:lnTo>
                  <a:lnTo>
                    <a:pt x="443" y="588"/>
                  </a:lnTo>
                  <a:lnTo>
                    <a:pt x="443" y="588"/>
                  </a:lnTo>
                  <a:lnTo>
                    <a:pt x="443" y="586"/>
                  </a:lnTo>
                  <a:lnTo>
                    <a:pt x="443" y="586"/>
                  </a:lnTo>
                  <a:lnTo>
                    <a:pt x="441" y="584"/>
                  </a:lnTo>
                  <a:lnTo>
                    <a:pt x="438" y="582"/>
                  </a:lnTo>
                  <a:lnTo>
                    <a:pt x="438" y="582"/>
                  </a:lnTo>
                  <a:lnTo>
                    <a:pt x="436" y="582"/>
                  </a:lnTo>
                  <a:lnTo>
                    <a:pt x="436" y="582"/>
                  </a:lnTo>
                  <a:lnTo>
                    <a:pt x="436" y="580"/>
                  </a:lnTo>
                  <a:lnTo>
                    <a:pt x="436" y="580"/>
                  </a:lnTo>
                  <a:lnTo>
                    <a:pt x="441" y="576"/>
                  </a:lnTo>
                  <a:lnTo>
                    <a:pt x="441" y="574"/>
                  </a:lnTo>
                  <a:lnTo>
                    <a:pt x="441" y="574"/>
                  </a:lnTo>
                  <a:lnTo>
                    <a:pt x="441" y="574"/>
                  </a:lnTo>
                  <a:lnTo>
                    <a:pt x="443" y="572"/>
                  </a:lnTo>
                  <a:lnTo>
                    <a:pt x="443" y="570"/>
                  </a:lnTo>
                  <a:lnTo>
                    <a:pt x="443" y="570"/>
                  </a:lnTo>
                  <a:lnTo>
                    <a:pt x="443" y="570"/>
                  </a:lnTo>
                  <a:lnTo>
                    <a:pt x="445" y="568"/>
                  </a:lnTo>
                  <a:lnTo>
                    <a:pt x="447" y="568"/>
                  </a:lnTo>
                  <a:lnTo>
                    <a:pt x="447" y="566"/>
                  </a:lnTo>
                  <a:lnTo>
                    <a:pt x="447" y="566"/>
                  </a:lnTo>
                  <a:lnTo>
                    <a:pt x="447" y="563"/>
                  </a:lnTo>
                  <a:lnTo>
                    <a:pt x="447" y="561"/>
                  </a:lnTo>
                  <a:lnTo>
                    <a:pt x="449" y="559"/>
                  </a:lnTo>
                  <a:lnTo>
                    <a:pt x="449" y="559"/>
                  </a:lnTo>
                  <a:lnTo>
                    <a:pt x="451" y="557"/>
                  </a:lnTo>
                  <a:lnTo>
                    <a:pt x="451" y="555"/>
                  </a:lnTo>
                  <a:lnTo>
                    <a:pt x="451" y="555"/>
                  </a:lnTo>
                  <a:lnTo>
                    <a:pt x="451" y="553"/>
                  </a:lnTo>
                  <a:lnTo>
                    <a:pt x="451" y="553"/>
                  </a:lnTo>
                  <a:lnTo>
                    <a:pt x="453" y="551"/>
                  </a:lnTo>
                  <a:lnTo>
                    <a:pt x="453" y="551"/>
                  </a:lnTo>
                  <a:lnTo>
                    <a:pt x="453" y="551"/>
                  </a:lnTo>
                  <a:lnTo>
                    <a:pt x="453" y="549"/>
                  </a:lnTo>
                  <a:lnTo>
                    <a:pt x="453" y="547"/>
                  </a:lnTo>
                  <a:lnTo>
                    <a:pt x="453" y="547"/>
                  </a:lnTo>
                  <a:lnTo>
                    <a:pt x="453" y="545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FA7153AD-9E21-4801-9047-DA8173A27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3198298"/>
              <a:ext cx="731838" cy="582613"/>
            </a:xfrm>
            <a:custGeom>
              <a:avLst/>
              <a:gdLst>
                <a:gd name="T0" fmla="*/ 457 w 461"/>
                <a:gd name="T1" fmla="*/ 63 h 367"/>
                <a:gd name="T2" fmla="*/ 457 w 461"/>
                <a:gd name="T3" fmla="*/ 50 h 367"/>
                <a:gd name="T4" fmla="*/ 449 w 461"/>
                <a:gd name="T5" fmla="*/ 19 h 367"/>
                <a:gd name="T6" fmla="*/ 428 w 461"/>
                <a:gd name="T7" fmla="*/ 2 h 367"/>
                <a:gd name="T8" fmla="*/ 407 w 461"/>
                <a:gd name="T9" fmla="*/ 15 h 367"/>
                <a:gd name="T10" fmla="*/ 388 w 461"/>
                <a:gd name="T11" fmla="*/ 29 h 367"/>
                <a:gd name="T12" fmla="*/ 378 w 461"/>
                <a:gd name="T13" fmla="*/ 73 h 367"/>
                <a:gd name="T14" fmla="*/ 348 w 461"/>
                <a:gd name="T15" fmla="*/ 81 h 367"/>
                <a:gd name="T16" fmla="*/ 317 w 461"/>
                <a:gd name="T17" fmla="*/ 100 h 367"/>
                <a:gd name="T18" fmla="*/ 300 w 461"/>
                <a:gd name="T19" fmla="*/ 92 h 367"/>
                <a:gd name="T20" fmla="*/ 273 w 461"/>
                <a:gd name="T21" fmla="*/ 67 h 367"/>
                <a:gd name="T22" fmla="*/ 240 w 461"/>
                <a:gd name="T23" fmla="*/ 65 h 367"/>
                <a:gd name="T24" fmla="*/ 229 w 461"/>
                <a:gd name="T25" fmla="*/ 86 h 367"/>
                <a:gd name="T26" fmla="*/ 196 w 461"/>
                <a:gd name="T27" fmla="*/ 92 h 367"/>
                <a:gd name="T28" fmla="*/ 177 w 461"/>
                <a:gd name="T29" fmla="*/ 102 h 367"/>
                <a:gd name="T30" fmla="*/ 148 w 461"/>
                <a:gd name="T31" fmla="*/ 92 h 367"/>
                <a:gd name="T32" fmla="*/ 125 w 461"/>
                <a:gd name="T33" fmla="*/ 104 h 367"/>
                <a:gd name="T34" fmla="*/ 104 w 461"/>
                <a:gd name="T35" fmla="*/ 102 h 367"/>
                <a:gd name="T36" fmla="*/ 92 w 461"/>
                <a:gd name="T37" fmla="*/ 88 h 367"/>
                <a:gd name="T38" fmla="*/ 81 w 461"/>
                <a:gd name="T39" fmla="*/ 90 h 367"/>
                <a:gd name="T40" fmla="*/ 66 w 461"/>
                <a:gd name="T41" fmla="*/ 79 h 367"/>
                <a:gd name="T42" fmla="*/ 35 w 461"/>
                <a:gd name="T43" fmla="*/ 90 h 367"/>
                <a:gd name="T44" fmla="*/ 10 w 461"/>
                <a:gd name="T45" fmla="*/ 102 h 367"/>
                <a:gd name="T46" fmla="*/ 4 w 461"/>
                <a:gd name="T47" fmla="*/ 132 h 367"/>
                <a:gd name="T48" fmla="*/ 39 w 461"/>
                <a:gd name="T49" fmla="*/ 173 h 367"/>
                <a:gd name="T50" fmla="*/ 48 w 461"/>
                <a:gd name="T51" fmla="*/ 192 h 367"/>
                <a:gd name="T52" fmla="*/ 60 w 461"/>
                <a:gd name="T53" fmla="*/ 186 h 367"/>
                <a:gd name="T54" fmla="*/ 62 w 461"/>
                <a:gd name="T55" fmla="*/ 205 h 367"/>
                <a:gd name="T56" fmla="*/ 69 w 461"/>
                <a:gd name="T57" fmla="*/ 215 h 367"/>
                <a:gd name="T58" fmla="*/ 79 w 461"/>
                <a:gd name="T59" fmla="*/ 257 h 367"/>
                <a:gd name="T60" fmla="*/ 92 w 461"/>
                <a:gd name="T61" fmla="*/ 257 h 367"/>
                <a:gd name="T62" fmla="*/ 100 w 461"/>
                <a:gd name="T63" fmla="*/ 274 h 367"/>
                <a:gd name="T64" fmla="*/ 75 w 461"/>
                <a:gd name="T65" fmla="*/ 296 h 367"/>
                <a:gd name="T66" fmla="*/ 79 w 461"/>
                <a:gd name="T67" fmla="*/ 319 h 367"/>
                <a:gd name="T68" fmla="*/ 117 w 461"/>
                <a:gd name="T69" fmla="*/ 324 h 367"/>
                <a:gd name="T70" fmla="*/ 158 w 461"/>
                <a:gd name="T71" fmla="*/ 319 h 367"/>
                <a:gd name="T72" fmla="*/ 169 w 461"/>
                <a:gd name="T73" fmla="*/ 349 h 367"/>
                <a:gd name="T74" fmla="*/ 190 w 461"/>
                <a:gd name="T75" fmla="*/ 363 h 367"/>
                <a:gd name="T76" fmla="*/ 240 w 461"/>
                <a:gd name="T77" fmla="*/ 357 h 367"/>
                <a:gd name="T78" fmla="*/ 246 w 461"/>
                <a:gd name="T79" fmla="*/ 363 h 367"/>
                <a:gd name="T80" fmla="*/ 265 w 461"/>
                <a:gd name="T81" fmla="*/ 340 h 367"/>
                <a:gd name="T82" fmla="*/ 265 w 461"/>
                <a:gd name="T83" fmla="*/ 311 h 367"/>
                <a:gd name="T84" fmla="*/ 303 w 461"/>
                <a:gd name="T85" fmla="*/ 328 h 367"/>
                <a:gd name="T86" fmla="*/ 342 w 461"/>
                <a:gd name="T87" fmla="*/ 338 h 367"/>
                <a:gd name="T88" fmla="*/ 348 w 461"/>
                <a:gd name="T89" fmla="*/ 326 h 367"/>
                <a:gd name="T90" fmla="*/ 344 w 461"/>
                <a:gd name="T91" fmla="*/ 311 h 367"/>
                <a:gd name="T92" fmla="*/ 319 w 461"/>
                <a:gd name="T93" fmla="*/ 284 h 367"/>
                <a:gd name="T94" fmla="*/ 313 w 461"/>
                <a:gd name="T95" fmla="*/ 261 h 367"/>
                <a:gd name="T96" fmla="*/ 300 w 461"/>
                <a:gd name="T97" fmla="*/ 255 h 367"/>
                <a:gd name="T98" fmla="*/ 257 w 461"/>
                <a:gd name="T99" fmla="*/ 236 h 367"/>
                <a:gd name="T100" fmla="*/ 252 w 461"/>
                <a:gd name="T101" fmla="*/ 209 h 367"/>
                <a:gd name="T102" fmla="*/ 269 w 461"/>
                <a:gd name="T103" fmla="*/ 192 h 367"/>
                <a:gd name="T104" fmla="*/ 284 w 461"/>
                <a:gd name="T105" fmla="*/ 203 h 367"/>
                <a:gd name="T106" fmla="*/ 303 w 461"/>
                <a:gd name="T107" fmla="*/ 196 h 367"/>
                <a:gd name="T108" fmla="*/ 351 w 461"/>
                <a:gd name="T109" fmla="*/ 167 h 367"/>
                <a:gd name="T110" fmla="*/ 371 w 461"/>
                <a:gd name="T111" fmla="*/ 161 h 367"/>
                <a:gd name="T112" fmla="*/ 388 w 461"/>
                <a:gd name="T113" fmla="*/ 161 h 367"/>
                <a:gd name="T114" fmla="*/ 399 w 461"/>
                <a:gd name="T115" fmla="*/ 150 h 367"/>
                <a:gd name="T116" fmla="*/ 403 w 461"/>
                <a:gd name="T117" fmla="*/ 146 h 367"/>
                <a:gd name="T118" fmla="*/ 422 w 461"/>
                <a:gd name="T119" fmla="*/ 132 h 367"/>
                <a:gd name="T120" fmla="*/ 434 w 461"/>
                <a:gd name="T121" fmla="*/ 121 h 367"/>
                <a:gd name="T122" fmla="*/ 449 w 461"/>
                <a:gd name="T123" fmla="*/ 94 h 367"/>
                <a:gd name="T124" fmla="*/ 447 w 461"/>
                <a:gd name="T125" fmla="*/ 7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1" h="367">
                  <a:moveTo>
                    <a:pt x="459" y="77"/>
                  </a:moveTo>
                  <a:lnTo>
                    <a:pt x="459" y="77"/>
                  </a:lnTo>
                  <a:lnTo>
                    <a:pt x="459" y="77"/>
                  </a:lnTo>
                  <a:lnTo>
                    <a:pt x="457" y="75"/>
                  </a:lnTo>
                  <a:lnTo>
                    <a:pt x="459" y="75"/>
                  </a:lnTo>
                  <a:lnTo>
                    <a:pt x="459" y="75"/>
                  </a:lnTo>
                  <a:lnTo>
                    <a:pt x="459" y="73"/>
                  </a:lnTo>
                  <a:lnTo>
                    <a:pt x="461" y="73"/>
                  </a:lnTo>
                  <a:lnTo>
                    <a:pt x="461" y="71"/>
                  </a:lnTo>
                  <a:lnTo>
                    <a:pt x="459" y="71"/>
                  </a:lnTo>
                  <a:lnTo>
                    <a:pt x="459" y="71"/>
                  </a:lnTo>
                  <a:lnTo>
                    <a:pt x="459" y="69"/>
                  </a:lnTo>
                  <a:lnTo>
                    <a:pt x="459" y="69"/>
                  </a:lnTo>
                  <a:lnTo>
                    <a:pt x="459" y="67"/>
                  </a:lnTo>
                  <a:lnTo>
                    <a:pt x="459" y="65"/>
                  </a:lnTo>
                  <a:lnTo>
                    <a:pt x="457" y="65"/>
                  </a:lnTo>
                  <a:lnTo>
                    <a:pt x="457" y="63"/>
                  </a:lnTo>
                  <a:lnTo>
                    <a:pt x="457" y="63"/>
                  </a:lnTo>
                  <a:lnTo>
                    <a:pt x="457" y="63"/>
                  </a:lnTo>
                  <a:lnTo>
                    <a:pt x="453" y="63"/>
                  </a:lnTo>
                  <a:lnTo>
                    <a:pt x="453" y="61"/>
                  </a:lnTo>
                  <a:lnTo>
                    <a:pt x="453" y="61"/>
                  </a:lnTo>
                  <a:lnTo>
                    <a:pt x="453" y="61"/>
                  </a:lnTo>
                  <a:lnTo>
                    <a:pt x="453" y="58"/>
                  </a:lnTo>
                  <a:lnTo>
                    <a:pt x="453" y="58"/>
                  </a:lnTo>
                  <a:lnTo>
                    <a:pt x="453" y="58"/>
                  </a:lnTo>
                  <a:lnTo>
                    <a:pt x="453" y="58"/>
                  </a:lnTo>
                  <a:lnTo>
                    <a:pt x="455" y="58"/>
                  </a:lnTo>
                  <a:lnTo>
                    <a:pt x="455" y="58"/>
                  </a:lnTo>
                  <a:lnTo>
                    <a:pt x="457" y="58"/>
                  </a:lnTo>
                  <a:lnTo>
                    <a:pt x="457" y="58"/>
                  </a:lnTo>
                  <a:lnTo>
                    <a:pt x="457" y="58"/>
                  </a:lnTo>
                  <a:lnTo>
                    <a:pt x="457" y="52"/>
                  </a:lnTo>
                  <a:lnTo>
                    <a:pt x="457" y="50"/>
                  </a:lnTo>
                  <a:lnTo>
                    <a:pt x="459" y="48"/>
                  </a:lnTo>
                  <a:lnTo>
                    <a:pt x="459" y="48"/>
                  </a:lnTo>
                  <a:lnTo>
                    <a:pt x="459" y="44"/>
                  </a:lnTo>
                  <a:lnTo>
                    <a:pt x="459" y="42"/>
                  </a:lnTo>
                  <a:lnTo>
                    <a:pt x="457" y="33"/>
                  </a:lnTo>
                  <a:lnTo>
                    <a:pt x="455" y="31"/>
                  </a:lnTo>
                  <a:lnTo>
                    <a:pt x="455" y="31"/>
                  </a:lnTo>
                  <a:lnTo>
                    <a:pt x="455" y="29"/>
                  </a:lnTo>
                  <a:lnTo>
                    <a:pt x="451" y="25"/>
                  </a:lnTo>
                  <a:lnTo>
                    <a:pt x="451" y="25"/>
                  </a:lnTo>
                  <a:lnTo>
                    <a:pt x="449" y="25"/>
                  </a:lnTo>
                  <a:lnTo>
                    <a:pt x="449" y="25"/>
                  </a:lnTo>
                  <a:lnTo>
                    <a:pt x="449" y="25"/>
                  </a:lnTo>
                  <a:lnTo>
                    <a:pt x="449" y="23"/>
                  </a:lnTo>
                  <a:lnTo>
                    <a:pt x="449" y="23"/>
                  </a:lnTo>
                  <a:lnTo>
                    <a:pt x="449" y="21"/>
                  </a:lnTo>
                  <a:lnTo>
                    <a:pt x="449" y="19"/>
                  </a:lnTo>
                  <a:lnTo>
                    <a:pt x="447" y="17"/>
                  </a:lnTo>
                  <a:lnTo>
                    <a:pt x="447" y="17"/>
                  </a:lnTo>
                  <a:lnTo>
                    <a:pt x="449" y="15"/>
                  </a:lnTo>
                  <a:lnTo>
                    <a:pt x="449" y="15"/>
                  </a:lnTo>
                  <a:lnTo>
                    <a:pt x="449" y="12"/>
                  </a:lnTo>
                  <a:lnTo>
                    <a:pt x="449" y="10"/>
                  </a:lnTo>
                  <a:lnTo>
                    <a:pt x="449" y="10"/>
                  </a:lnTo>
                  <a:lnTo>
                    <a:pt x="449" y="8"/>
                  </a:lnTo>
                  <a:lnTo>
                    <a:pt x="447" y="8"/>
                  </a:lnTo>
                  <a:lnTo>
                    <a:pt x="447" y="8"/>
                  </a:lnTo>
                  <a:lnTo>
                    <a:pt x="442" y="6"/>
                  </a:lnTo>
                  <a:lnTo>
                    <a:pt x="438" y="8"/>
                  </a:lnTo>
                  <a:lnTo>
                    <a:pt x="436" y="6"/>
                  </a:lnTo>
                  <a:lnTo>
                    <a:pt x="430" y="6"/>
                  </a:lnTo>
                  <a:lnTo>
                    <a:pt x="430" y="4"/>
                  </a:lnTo>
                  <a:lnTo>
                    <a:pt x="428" y="2"/>
                  </a:lnTo>
                  <a:lnTo>
                    <a:pt x="428" y="2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2" y="0"/>
                  </a:lnTo>
                  <a:lnTo>
                    <a:pt x="417" y="4"/>
                  </a:lnTo>
                  <a:lnTo>
                    <a:pt x="415" y="6"/>
                  </a:lnTo>
                  <a:lnTo>
                    <a:pt x="415" y="6"/>
                  </a:lnTo>
                  <a:lnTo>
                    <a:pt x="415" y="8"/>
                  </a:lnTo>
                  <a:lnTo>
                    <a:pt x="415" y="8"/>
                  </a:lnTo>
                  <a:lnTo>
                    <a:pt x="413" y="10"/>
                  </a:lnTo>
                  <a:lnTo>
                    <a:pt x="413" y="12"/>
                  </a:lnTo>
                  <a:lnTo>
                    <a:pt x="413" y="15"/>
                  </a:lnTo>
                  <a:lnTo>
                    <a:pt x="411" y="15"/>
                  </a:lnTo>
                  <a:lnTo>
                    <a:pt x="409" y="15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5" y="12"/>
                  </a:lnTo>
                  <a:lnTo>
                    <a:pt x="405" y="12"/>
                  </a:lnTo>
                  <a:lnTo>
                    <a:pt x="405" y="15"/>
                  </a:lnTo>
                  <a:lnTo>
                    <a:pt x="405" y="15"/>
                  </a:lnTo>
                  <a:lnTo>
                    <a:pt x="401" y="15"/>
                  </a:lnTo>
                  <a:lnTo>
                    <a:pt x="401" y="15"/>
                  </a:lnTo>
                  <a:lnTo>
                    <a:pt x="399" y="17"/>
                  </a:lnTo>
                  <a:lnTo>
                    <a:pt x="399" y="19"/>
                  </a:lnTo>
                  <a:lnTo>
                    <a:pt x="399" y="21"/>
                  </a:lnTo>
                  <a:lnTo>
                    <a:pt x="397" y="27"/>
                  </a:lnTo>
                  <a:lnTo>
                    <a:pt x="397" y="27"/>
                  </a:lnTo>
                  <a:lnTo>
                    <a:pt x="397" y="27"/>
                  </a:lnTo>
                  <a:lnTo>
                    <a:pt x="392" y="27"/>
                  </a:lnTo>
                  <a:lnTo>
                    <a:pt x="392" y="27"/>
                  </a:lnTo>
                  <a:lnTo>
                    <a:pt x="388" y="29"/>
                  </a:lnTo>
                  <a:lnTo>
                    <a:pt x="388" y="29"/>
                  </a:lnTo>
                  <a:lnTo>
                    <a:pt x="386" y="31"/>
                  </a:lnTo>
                  <a:lnTo>
                    <a:pt x="382" y="35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382" y="50"/>
                  </a:lnTo>
                  <a:lnTo>
                    <a:pt x="382" y="52"/>
                  </a:lnTo>
                  <a:lnTo>
                    <a:pt x="382" y="52"/>
                  </a:lnTo>
                  <a:lnTo>
                    <a:pt x="380" y="54"/>
                  </a:lnTo>
                  <a:lnTo>
                    <a:pt x="378" y="58"/>
                  </a:lnTo>
                  <a:lnTo>
                    <a:pt x="378" y="58"/>
                  </a:lnTo>
                  <a:lnTo>
                    <a:pt x="378" y="58"/>
                  </a:lnTo>
                  <a:lnTo>
                    <a:pt x="378" y="61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78" y="63"/>
                  </a:lnTo>
                  <a:lnTo>
                    <a:pt x="376" y="69"/>
                  </a:lnTo>
                  <a:lnTo>
                    <a:pt x="378" y="73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76" y="79"/>
                  </a:lnTo>
                  <a:lnTo>
                    <a:pt x="374" y="81"/>
                  </a:lnTo>
                  <a:lnTo>
                    <a:pt x="374" y="81"/>
                  </a:lnTo>
                  <a:lnTo>
                    <a:pt x="371" y="81"/>
                  </a:lnTo>
                  <a:lnTo>
                    <a:pt x="365" y="79"/>
                  </a:lnTo>
                  <a:lnTo>
                    <a:pt x="363" y="77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59" y="81"/>
                  </a:lnTo>
                  <a:lnTo>
                    <a:pt x="359" y="83"/>
                  </a:lnTo>
                  <a:lnTo>
                    <a:pt x="359" y="86"/>
                  </a:lnTo>
                  <a:lnTo>
                    <a:pt x="359" y="88"/>
                  </a:lnTo>
                  <a:lnTo>
                    <a:pt x="359" y="88"/>
                  </a:lnTo>
                  <a:lnTo>
                    <a:pt x="351" y="86"/>
                  </a:lnTo>
                  <a:lnTo>
                    <a:pt x="348" y="81"/>
                  </a:lnTo>
                  <a:lnTo>
                    <a:pt x="346" y="81"/>
                  </a:lnTo>
                  <a:lnTo>
                    <a:pt x="344" y="81"/>
                  </a:lnTo>
                  <a:lnTo>
                    <a:pt x="344" y="81"/>
                  </a:lnTo>
                  <a:lnTo>
                    <a:pt x="344" y="81"/>
                  </a:lnTo>
                  <a:lnTo>
                    <a:pt x="342" y="83"/>
                  </a:lnTo>
                  <a:lnTo>
                    <a:pt x="340" y="86"/>
                  </a:lnTo>
                  <a:lnTo>
                    <a:pt x="338" y="86"/>
                  </a:lnTo>
                  <a:lnTo>
                    <a:pt x="336" y="86"/>
                  </a:lnTo>
                  <a:lnTo>
                    <a:pt x="334" y="86"/>
                  </a:lnTo>
                  <a:lnTo>
                    <a:pt x="332" y="86"/>
                  </a:lnTo>
                  <a:lnTo>
                    <a:pt x="330" y="83"/>
                  </a:lnTo>
                  <a:lnTo>
                    <a:pt x="328" y="83"/>
                  </a:lnTo>
                  <a:lnTo>
                    <a:pt x="323" y="90"/>
                  </a:lnTo>
                  <a:lnTo>
                    <a:pt x="319" y="92"/>
                  </a:lnTo>
                  <a:lnTo>
                    <a:pt x="319" y="94"/>
                  </a:lnTo>
                  <a:lnTo>
                    <a:pt x="317" y="96"/>
                  </a:lnTo>
                  <a:lnTo>
                    <a:pt x="317" y="100"/>
                  </a:lnTo>
                  <a:lnTo>
                    <a:pt x="317" y="102"/>
                  </a:lnTo>
                  <a:lnTo>
                    <a:pt x="315" y="102"/>
                  </a:lnTo>
                  <a:lnTo>
                    <a:pt x="315" y="102"/>
                  </a:lnTo>
                  <a:lnTo>
                    <a:pt x="315" y="104"/>
                  </a:lnTo>
                  <a:lnTo>
                    <a:pt x="315" y="104"/>
                  </a:lnTo>
                  <a:lnTo>
                    <a:pt x="315" y="106"/>
                  </a:lnTo>
                  <a:lnTo>
                    <a:pt x="315" y="106"/>
                  </a:lnTo>
                  <a:lnTo>
                    <a:pt x="315" y="109"/>
                  </a:lnTo>
                  <a:lnTo>
                    <a:pt x="313" y="109"/>
                  </a:lnTo>
                  <a:lnTo>
                    <a:pt x="311" y="106"/>
                  </a:lnTo>
                  <a:lnTo>
                    <a:pt x="305" y="102"/>
                  </a:lnTo>
                  <a:lnTo>
                    <a:pt x="296" y="98"/>
                  </a:lnTo>
                  <a:lnTo>
                    <a:pt x="296" y="96"/>
                  </a:lnTo>
                  <a:lnTo>
                    <a:pt x="296" y="96"/>
                  </a:lnTo>
                  <a:lnTo>
                    <a:pt x="298" y="94"/>
                  </a:lnTo>
                  <a:lnTo>
                    <a:pt x="298" y="92"/>
                  </a:lnTo>
                  <a:lnTo>
                    <a:pt x="300" y="92"/>
                  </a:lnTo>
                  <a:lnTo>
                    <a:pt x="298" y="88"/>
                  </a:lnTo>
                  <a:lnTo>
                    <a:pt x="298" y="86"/>
                  </a:lnTo>
                  <a:lnTo>
                    <a:pt x="298" y="86"/>
                  </a:lnTo>
                  <a:lnTo>
                    <a:pt x="294" y="86"/>
                  </a:lnTo>
                  <a:lnTo>
                    <a:pt x="292" y="83"/>
                  </a:lnTo>
                  <a:lnTo>
                    <a:pt x="290" y="83"/>
                  </a:lnTo>
                  <a:lnTo>
                    <a:pt x="288" y="86"/>
                  </a:lnTo>
                  <a:lnTo>
                    <a:pt x="286" y="86"/>
                  </a:lnTo>
                  <a:lnTo>
                    <a:pt x="284" y="86"/>
                  </a:lnTo>
                  <a:lnTo>
                    <a:pt x="282" y="83"/>
                  </a:lnTo>
                  <a:lnTo>
                    <a:pt x="282" y="81"/>
                  </a:lnTo>
                  <a:lnTo>
                    <a:pt x="280" y="79"/>
                  </a:lnTo>
                  <a:lnTo>
                    <a:pt x="280" y="71"/>
                  </a:lnTo>
                  <a:lnTo>
                    <a:pt x="280" y="69"/>
                  </a:lnTo>
                  <a:lnTo>
                    <a:pt x="277" y="69"/>
                  </a:lnTo>
                  <a:lnTo>
                    <a:pt x="275" y="69"/>
                  </a:lnTo>
                  <a:lnTo>
                    <a:pt x="273" y="67"/>
                  </a:lnTo>
                  <a:lnTo>
                    <a:pt x="273" y="67"/>
                  </a:lnTo>
                  <a:lnTo>
                    <a:pt x="271" y="67"/>
                  </a:lnTo>
                  <a:lnTo>
                    <a:pt x="273" y="67"/>
                  </a:lnTo>
                  <a:lnTo>
                    <a:pt x="273" y="65"/>
                  </a:lnTo>
                  <a:lnTo>
                    <a:pt x="273" y="65"/>
                  </a:lnTo>
                  <a:lnTo>
                    <a:pt x="273" y="63"/>
                  </a:lnTo>
                  <a:lnTo>
                    <a:pt x="271" y="65"/>
                  </a:lnTo>
                  <a:lnTo>
                    <a:pt x="269" y="65"/>
                  </a:lnTo>
                  <a:lnTo>
                    <a:pt x="265" y="69"/>
                  </a:lnTo>
                  <a:lnTo>
                    <a:pt x="259" y="69"/>
                  </a:lnTo>
                  <a:lnTo>
                    <a:pt x="254" y="63"/>
                  </a:lnTo>
                  <a:lnTo>
                    <a:pt x="252" y="61"/>
                  </a:lnTo>
                  <a:lnTo>
                    <a:pt x="252" y="61"/>
                  </a:lnTo>
                  <a:lnTo>
                    <a:pt x="242" y="61"/>
                  </a:lnTo>
                  <a:lnTo>
                    <a:pt x="242" y="61"/>
                  </a:lnTo>
                  <a:lnTo>
                    <a:pt x="240" y="63"/>
                  </a:lnTo>
                  <a:lnTo>
                    <a:pt x="240" y="65"/>
                  </a:lnTo>
                  <a:lnTo>
                    <a:pt x="238" y="67"/>
                  </a:lnTo>
                  <a:lnTo>
                    <a:pt x="238" y="67"/>
                  </a:lnTo>
                  <a:lnTo>
                    <a:pt x="238" y="71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4" y="73"/>
                  </a:lnTo>
                  <a:lnTo>
                    <a:pt x="234" y="75"/>
                  </a:lnTo>
                  <a:lnTo>
                    <a:pt x="234" y="75"/>
                  </a:lnTo>
                  <a:lnTo>
                    <a:pt x="234" y="75"/>
                  </a:lnTo>
                  <a:lnTo>
                    <a:pt x="234" y="77"/>
                  </a:lnTo>
                  <a:lnTo>
                    <a:pt x="234" y="77"/>
                  </a:lnTo>
                  <a:lnTo>
                    <a:pt x="234" y="79"/>
                  </a:lnTo>
                  <a:lnTo>
                    <a:pt x="234" y="83"/>
                  </a:lnTo>
                  <a:lnTo>
                    <a:pt x="234" y="83"/>
                  </a:lnTo>
                  <a:lnTo>
                    <a:pt x="234" y="86"/>
                  </a:lnTo>
                  <a:lnTo>
                    <a:pt x="229" y="86"/>
                  </a:lnTo>
                  <a:lnTo>
                    <a:pt x="229" y="86"/>
                  </a:lnTo>
                  <a:lnTo>
                    <a:pt x="227" y="83"/>
                  </a:lnTo>
                  <a:lnTo>
                    <a:pt x="225" y="83"/>
                  </a:lnTo>
                  <a:lnTo>
                    <a:pt x="225" y="86"/>
                  </a:lnTo>
                  <a:lnTo>
                    <a:pt x="225" y="86"/>
                  </a:lnTo>
                  <a:lnTo>
                    <a:pt x="223" y="88"/>
                  </a:lnTo>
                  <a:lnTo>
                    <a:pt x="223" y="88"/>
                  </a:lnTo>
                  <a:lnTo>
                    <a:pt x="221" y="90"/>
                  </a:lnTo>
                  <a:lnTo>
                    <a:pt x="219" y="92"/>
                  </a:lnTo>
                  <a:lnTo>
                    <a:pt x="219" y="90"/>
                  </a:lnTo>
                  <a:lnTo>
                    <a:pt x="217" y="90"/>
                  </a:lnTo>
                  <a:lnTo>
                    <a:pt x="217" y="90"/>
                  </a:lnTo>
                  <a:lnTo>
                    <a:pt x="215" y="90"/>
                  </a:lnTo>
                  <a:lnTo>
                    <a:pt x="213" y="90"/>
                  </a:lnTo>
                  <a:lnTo>
                    <a:pt x="206" y="90"/>
                  </a:lnTo>
                  <a:lnTo>
                    <a:pt x="204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4"/>
                  </a:lnTo>
                  <a:lnTo>
                    <a:pt x="196" y="94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86" y="98"/>
                  </a:lnTo>
                  <a:lnTo>
                    <a:pt x="183" y="100"/>
                  </a:lnTo>
                  <a:lnTo>
                    <a:pt x="183" y="100"/>
                  </a:lnTo>
                  <a:lnTo>
                    <a:pt x="183" y="102"/>
                  </a:lnTo>
                  <a:lnTo>
                    <a:pt x="183" y="102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77" y="109"/>
                  </a:lnTo>
                  <a:lnTo>
                    <a:pt x="177" y="109"/>
                  </a:lnTo>
                  <a:lnTo>
                    <a:pt x="175" y="109"/>
                  </a:lnTo>
                  <a:lnTo>
                    <a:pt x="175" y="106"/>
                  </a:lnTo>
                  <a:lnTo>
                    <a:pt x="177" y="104"/>
                  </a:lnTo>
                  <a:lnTo>
                    <a:pt x="177" y="102"/>
                  </a:lnTo>
                  <a:lnTo>
                    <a:pt x="175" y="102"/>
                  </a:lnTo>
                  <a:lnTo>
                    <a:pt x="169" y="104"/>
                  </a:lnTo>
                  <a:lnTo>
                    <a:pt x="167" y="106"/>
                  </a:lnTo>
                  <a:lnTo>
                    <a:pt x="165" y="106"/>
                  </a:lnTo>
                  <a:lnTo>
                    <a:pt x="163" y="109"/>
                  </a:lnTo>
                  <a:lnTo>
                    <a:pt x="158" y="106"/>
                  </a:lnTo>
                  <a:lnTo>
                    <a:pt x="156" y="106"/>
                  </a:lnTo>
                  <a:lnTo>
                    <a:pt x="156" y="104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2" y="98"/>
                  </a:lnTo>
                  <a:lnTo>
                    <a:pt x="150" y="98"/>
                  </a:lnTo>
                  <a:lnTo>
                    <a:pt x="150" y="92"/>
                  </a:lnTo>
                  <a:lnTo>
                    <a:pt x="148" y="92"/>
                  </a:lnTo>
                  <a:lnTo>
                    <a:pt x="148" y="92"/>
                  </a:lnTo>
                  <a:lnTo>
                    <a:pt x="146" y="92"/>
                  </a:lnTo>
                  <a:lnTo>
                    <a:pt x="146" y="92"/>
                  </a:lnTo>
                  <a:lnTo>
                    <a:pt x="144" y="94"/>
                  </a:lnTo>
                  <a:lnTo>
                    <a:pt x="142" y="94"/>
                  </a:lnTo>
                  <a:lnTo>
                    <a:pt x="137" y="98"/>
                  </a:lnTo>
                  <a:lnTo>
                    <a:pt x="135" y="98"/>
                  </a:lnTo>
                  <a:lnTo>
                    <a:pt x="135" y="100"/>
                  </a:lnTo>
                  <a:lnTo>
                    <a:pt x="133" y="104"/>
                  </a:lnTo>
                  <a:lnTo>
                    <a:pt x="133" y="104"/>
                  </a:lnTo>
                  <a:lnTo>
                    <a:pt x="131" y="104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27" y="104"/>
                  </a:lnTo>
                  <a:lnTo>
                    <a:pt x="127" y="102"/>
                  </a:lnTo>
                  <a:lnTo>
                    <a:pt x="125" y="102"/>
                  </a:lnTo>
                  <a:lnTo>
                    <a:pt x="125" y="102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21" y="106"/>
                  </a:lnTo>
                  <a:lnTo>
                    <a:pt x="121" y="109"/>
                  </a:lnTo>
                  <a:lnTo>
                    <a:pt x="121" y="109"/>
                  </a:lnTo>
                  <a:lnTo>
                    <a:pt x="121" y="111"/>
                  </a:lnTo>
                  <a:lnTo>
                    <a:pt x="119" y="113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15" y="113"/>
                  </a:lnTo>
                  <a:lnTo>
                    <a:pt x="115" y="113"/>
                  </a:lnTo>
                  <a:lnTo>
                    <a:pt x="112" y="111"/>
                  </a:lnTo>
                  <a:lnTo>
                    <a:pt x="112" y="111"/>
                  </a:lnTo>
                  <a:lnTo>
                    <a:pt x="110" y="109"/>
                  </a:lnTo>
                  <a:lnTo>
                    <a:pt x="110" y="109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100" y="100"/>
                  </a:lnTo>
                  <a:lnTo>
                    <a:pt x="98" y="98"/>
                  </a:lnTo>
                  <a:lnTo>
                    <a:pt x="98" y="96"/>
                  </a:lnTo>
                  <a:lnTo>
                    <a:pt x="98" y="94"/>
                  </a:lnTo>
                  <a:lnTo>
                    <a:pt x="100" y="94"/>
                  </a:lnTo>
                  <a:lnTo>
                    <a:pt x="100" y="90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96" y="88"/>
                  </a:lnTo>
                  <a:lnTo>
                    <a:pt x="96" y="88"/>
                  </a:lnTo>
                  <a:lnTo>
                    <a:pt x="94" y="88"/>
                  </a:lnTo>
                  <a:lnTo>
                    <a:pt x="94" y="90"/>
                  </a:lnTo>
                  <a:lnTo>
                    <a:pt x="94" y="90"/>
                  </a:lnTo>
                  <a:lnTo>
                    <a:pt x="92" y="88"/>
                  </a:lnTo>
                  <a:lnTo>
                    <a:pt x="92" y="88"/>
                  </a:lnTo>
                  <a:lnTo>
                    <a:pt x="92" y="88"/>
                  </a:lnTo>
                  <a:lnTo>
                    <a:pt x="89" y="88"/>
                  </a:lnTo>
                  <a:lnTo>
                    <a:pt x="89" y="88"/>
                  </a:lnTo>
                  <a:lnTo>
                    <a:pt x="87" y="88"/>
                  </a:lnTo>
                  <a:lnTo>
                    <a:pt x="87" y="88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85" y="92"/>
                  </a:lnTo>
                  <a:lnTo>
                    <a:pt x="85" y="92"/>
                  </a:lnTo>
                  <a:lnTo>
                    <a:pt x="85" y="94"/>
                  </a:lnTo>
                  <a:lnTo>
                    <a:pt x="85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3" y="90"/>
                  </a:lnTo>
                  <a:lnTo>
                    <a:pt x="83" y="90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81" y="90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1" y="94"/>
                  </a:lnTo>
                  <a:lnTo>
                    <a:pt x="81" y="94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77" y="92"/>
                  </a:lnTo>
                  <a:lnTo>
                    <a:pt x="77" y="90"/>
                  </a:lnTo>
                  <a:lnTo>
                    <a:pt x="75" y="83"/>
                  </a:lnTo>
                  <a:lnTo>
                    <a:pt x="71" y="77"/>
                  </a:lnTo>
                  <a:lnTo>
                    <a:pt x="69" y="75"/>
                  </a:lnTo>
                  <a:lnTo>
                    <a:pt x="69" y="75"/>
                  </a:lnTo>
                  <a:lnTo>
                    <a:pt x="69" y="75"/>
                  </a:lnTo>
                  <a:lnTo>
                    <a:pt x="66" y="75"/>
                  </a:lnTo>
                  <a:lnTo>
                    <a:pt x="66" y="79"/>
                  </a:lnTo>
                  <a:lnTo>
                    <a:pt x="66" y="79"/>
                  </a:lnTo>
                  <a:lnTo>
                    <a:pt x="66" y="81"/>
                  </a:lnTo>
                  <a:lnTo>
                    <a:pt x="64" y="81"/>
                  </a:lnTo>
                  <a:lnTo>
                    <a:pt x="64" y="81"/>
                  </a:lnTo>
                  <a:lnTo>
                    <a:pt x="62" y="81"/>
                  </a:lnTo>
                  <a:lnTo>
                    <a:pt x="62" y="83"/>
                  </a:lnTo>
                  <a:lnTo>
                    <a:pt x="60" y="86"/>
                  </a:lnTo>
                  <a:lnTo>
                    <a:pt x="58" y="86"/>
                  </a:lnTo>
                  <a:lnTo>
                    <a:pt x="54" y="86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0" y="88"/>
                  </a:lnTo>
                  <a:lnTo>
                    <a:pt x="48" y="86"/>
                  </a:lnTo>
                  <a:lnTo>
                    <a:pt x="48" y="86"/>
                  </a:lnTo>
                  <a:lnTo>
                    <a:pt x="46" y="88"/>
                  </a:lnTo>
                  <a:lnTo>
                    <a:pt x="43" y="90"/>
                  </a:lnTo>
                  <a:lnTo>
                    <a:pt x="41" y="90"/>
                  </a:lnTo>
                  <a:lnTo>
                    <a:pt x="35" y="90"/>
                  </a:lnTo>
                  <a:lnTo>
                    <a:pt x="29" y="90"/>
                  </a:lnTo>
                  <a:lnTo>
                    <a:pt x="21" y="88"/>
                  </a:lnTo>
                  <a:lnTo>
                    <a:pt x="18" y="88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6" y="96"/>
                  </a:lnTo>
                  <a:lnTo>
                    <a:pt x="6" y="98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10" y="102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8" y="111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6" y="117"/>
                  </a:lnTo>
                  <a:lnTo>
                    <a:pt x="6" y="117"/>
                  </a:lnTo>
                  <a:lnTo>
                    <a:pt x="4" y="121"/>
                  </a:lnTo>
                  <a:lnTo>
                    <a:pt x="2" y="123"/>
                  </a:lnTo>
                  <a:lnTo>
                    <a:pt x="2" y="125"/>
                  </a:lnTo>
                  <a:lnTo>
                    <a:pt x="0" y="132"/>
                  </a:lnTo>
                  <a:lnTo>
                    <a:pt x="4" y="132"/>
                  </a:lnTo>
                  <a:lnTo>
                    <a:pt x="10" y="134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6" y="138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6"/>
                  </a:lnTo>
                  <a:lnTo>
                    <a:pt x="18" y="148"/>
                  </a:lnTo>
                  <a:lnTo>
                    <a:pt x="18" y="150"/>
                  </a:lnTo>
                  <a:lnTo>
                    <a:pt x="21" y="150"/>
                  </a:lnTo>
                  <a:lnTo>
                    <a:pt x="21" y="154"/>
                  </a:lnTo>
                  <a:lnTo>
                    <a:pt x="35" y="167"/>
                  </a:lnTo>
                  <a:lnTo>
                    <a:pt x="37" y="169"/>
                  </a:lnTo>
                  <a:lnTo>
                    <a:pt x="39" y="173"/>
                  </a:lnTo>
                  <a:lnTo>
                    <a:pt x="39" y="173"/>
                  </a:lnTo>
                  <a:lnTo>
                    <a:pt x="39" y="175"/>
                  </a:lnTo>
                  <a:lnTo>
                    <a:pt x="39" y="175"/>
                  </a:lnTo>
                  <a:lnTo>
                    <a:pt x="37" y="180"/>
                  </a:lnTo>
                  <a:lnTo>
                    <a:pt x="37" y="180"/>
                  </a:lnTo>
                  <a:lnTo>
                    <a:pt x="37" y="182"/>
                  </a:lnTo>
                  <a:lnTo>
                    <a:pt x="37" y="182"/>
                  </a:lnTo>
                  <a:lnTo>
                    <a:pt x="39" y="184"/>
                  </a:lnTo>
                  <a:lnTo>
                    <a:pt x="39" y="188"/>
                  </a:lnTo>
                  <a:lnTo>
                    <a:pt x="41" y="190"/>
                  </a:lnTo>
                  <a:lnTo>
                    <a:pt x="41" y="190"/>
                  </a:lnTo>
                  <a:lnTo>
                    <a:pt x="43" y="192"/>
                  </a:lnTo>
                  <a:lnTo>
                    <a:pt x="43" y="192"/>
                  </a:lnTo>
                  <a:lnTo>
                    <a:pt x="46" y="192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56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8" y="190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188"/>
                  </a:lnTo>
                  <a:lnTo>
                    <a:pt x="60" y="188"/>
                  </a:lnTo>
                  <a:lnTo>
                    <a:pt x="60" y="186"/>
                  </a:lnTo>
                  <a:lnTo>
                    <a:pt x="62" y="186"/>
                  </a:lnTo>
                  <a:lnTo>
                    <a:pt x="62" y="186"/>
                  </a:lnTo>
                  <a:lnTo>
                    <a:pt x="64" y="186"/>
                  </a:lnTo>
                  <a:lnTo>
                    <a:pt x="64" y="186"/>
                  </a:lnTo>
                  <a:lnTo>
                    <a:pt x="64" y="188"/>
                  </a:lnTo>
                  <a:lnTo>
                    <a:pt x="66" y="188"/>
                  </a:lnTo>
                  <a:lnTo>
                    <a:pt x="66" y="190"/>
                  </a:lnTo>
                  <a:lnTo>
                    <a:pt x="66" y="190"/>
                  </a:lnTo>
                  <a:lnTo>
                    <a:pt x="69" y="194"/>
                  </a:lnTo>
                  <a:lnTo>
                    <a:pt x="69" y="194"/>
                  </a:lnTo>
                  <a:lnTo>
                    <a:pt x="69" y="196"/>
                  </a:lnTo>
                  <a:lnTo>
                    <a:pt x="66" y="196"/>
                  </a:lnTo>
                  <a:lnTo>
                    <a:pt x="66" y="198"/>
                  </a:lnTo>
                  <a:lnTo>
                    <a:pt x="66" y="198"/>
                  </a:lnTo>
                  <a:lnTo>
                    <a:pt x="62" y="203"/>
                  </a:lnTo>
                  <a:lnTo>
                    <a:pt x="62" y="203"/>
                  </a:lnTo>
                  <a:lnTo>
                    <a:pt x="62" y="205"/>
                  </a:lnTo>
                  <a:lnTo>
                    <a:pt x="60" y="205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2" y="209"/>
                  </a:lnTo>
                  <a:lnTo>
                    <a:pt x="62" y="209"/>
                  </a:lnTo>
                  <a:lnTo>
                    <a:pt x="60" y="213"/>
                  </a:lnTo>
                  <a:lnTo>
                    <a:pt x="60" y="213"/>
                  </a:lnTo>
                  <a:lnTo>
                    <a:pt x="60" y="215"/>
                  </a:lnTo>
                  <a:lnTo>
                    <a:pt x="60" y="215"/>
                  </a:lnTo>
                  <a:lnTo>
                    <a:pt x="60" y="217"/>
                  </a:lnTo>
                  <a:lnTo>
                    <a:pt x="62" y="217"/>
                  </a:lnTo>
                  <a:lnTo>
                    <a:pt x="62" y="217"/>
                  </a:lnTo>
                  <a:lnTo>
                    <a:pt x="62" y="217"/>
                  </a:lnTo>
                  <a:lnTo>
                    <a:pt x="64" y="215"/>
                  </a:lnTo>
                  <a:lnTo>
                    <a:pt x="66" y="213"/>
                  </a:lnTo>
                  <a:lnTo>
                    <a:pt x="66" y="213"/>
                  </a:lnTo>
                  <a:lnTo>
                    <a:pt x="69" y="215"/>
                  </a:lnTo>
                  <a:lnTo>
                    <a:pt x="69" y="215"/>
                  </a:lnTo>
                  <a:lnTo>
                    <a:pt x="69" y="217"/>
                  </a:lnTo>
                  <a:lnTo>
                    <a:pt x="71" y="223"/>
                  </a:lnTo>
                  <a:lnTo>
                    <a:pt x="69" y="232"/>
                  </a:lnTo>
                  <a:lnTo>
                    <a:pt x="69" y="236"/>
                  </a:lnTo>
                  <a:lnTo>
                    <a:pt x="69" y="240"/>
                  </a:lnTo>
                  <a:lnTo>
                    <a:pt x="71" y="242"/>
                  </a:lnTo>
                  <a:lnTo>
                    <a:pt x="75" y="246"/>
                  </a:lnTo>
                  <a:lnTo>
                    <a:pt x="75" y="246"/>
                  </a:lnTo>
                  <a:lnTo>
                    <a:pt x="75" y="248"/>
                  </a:lnTo>
                  <a:lnTo>
                    <a:pt x="77" y="251"/>
                  </a:lnTo>
                  <a:lnTo>
                    <a:pt x="77" y="253"/>
                  </a:lnTo>
                  <a:lnTo>
                    <a:pt x="77" y="255"/>
                  </a:lnTo>
                  <a:lnTo>
                    <a:pt x="77" y="257"/>
                  </a:lnTo>
                  <a:lnTo>
                    <a:pt x="77" y="257"/>
                  </a:lnTo>
                  <a:lnTo>
                    <a:pt x="79" y="257"/>
                  </a:lnTo>
                  <a:lnTo>
                    <a:pt x="79" y="257"/>
                  </a:lnTo>
                  <a:lnTo>
                    <a:pt x="79" y="257"/>
                  </a:lnTo>
                  <a:lnTo>
                    <a:pt x="81" y="257"/>
                  </a:lnTo>
                  <a:lnTo>
                    <a:pt x="81" y="257"/>
                  </a:lnTo>
                  <a:lnTo>
                    <a:pt x="81" y="257"/>
                  </a:lnTo>
                  <a:lnTo>
                    <a:pt x="81" y="257"/>
                  </a:lnTo>
                  <a:lnTo>
                    <a:pt x="81" y="257"/>
                  </a:lnTo>
                  <a:lnTo>
                    <a:pt x="81" y="255"/>
                  </a:lnTo>
                  <a:lnTo>
                    <a:pt x="81" y="255"/>
                  </a:lnTo>
                  <a:lnTo>
                    <a:pt x="81" y="255"/>
                  </a:lnTo>
                  <a:lnTo>
                    <a:pt x="83" y="255"/>
                  </a:lnTo>
                  <a:lnTo>
                    <a:pt x="85" y="257"/>
                  </a:lnTo>
                  <a:lnTo>
                    <a:pt x="87" y="257"/>
                  </a:lnTo>
                  <a:lnTo>
                    <a:pt x="87" y="257"/>
                  </a:lnTo>
                  <a:lnTo>
                    <a:pt x="89" y="257"/>
                  </a:lnTo>
                  <a:lnTo>
                    <a:pt x="89" y="257"/>
                  </a:lnTo>
                  <a:lnTo>
                    <a:pt x="92" y="257"/>
                  </a:lnTo>
                  <a:lnTo>
                    <a:pt x="92" y="257"/>
                  </a:lnTo>
                  <a:lnTo>
                    <a:pt x="92" y="257"/>
                  </a:lnTo>
                  <a:lnTo>
                    <a:pt x="94" y="257"/>
                  </a:lnTo>
                  <a:lnTo>
                    <a:pt x="94" y="257"/>
                  </a:lnTo>
                  <a:lnTo>
                    <a:pt x="96" y="257"/>
                  </a:lnTo>
                  <a:lnTo>
                    <a:pt x="96" y="257"/>
                  </a:lnTo>
                  <a:lnTo>
                    <a:pt x="98" y="259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100" y="263"/>
                  </a:lnTo>
                  <a:lnTo>
                    <a:pt x="100" y="263"/>
                  </a:lnTo>
                  <a:lnTo>
                    <a:pt x="102" y="265"/>
                  </a:lnTo>
                  <a:lnTo>
                    <a:pt x="102" y="267"/>
                  </a:lnTo>
                  <a:lnTo>
                    <a:pt x="102" y="267"/>
                  </a:lnTo>
                  <a:lnTo>
                    <a:pt x="102" y="269"/>
                  </a:lnTo>
                  <a:lnTo>
                    <a:pt x="102" y="271"/>
                  </a:lnTo>
                  <a:lnTo>
                    <a:pt x="100" y="271"/>
                  </a:lnTo>
                  <a:lnTo>
                    <a:pt x="100" y="274"/>
                  </a:lnTo>
                  <a:lnTo>
                    <a:pt x="96" y="276"/>
                  </a:lnTo>
                  <a:lnTo>
                    <a:pt x="94" y="278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80"/>
                  </a:lnTo>
                  <a:lnTo>
                    <a:pt x="89" y="280"/>
                  </a:lnTo>
                  <a:lnTo>
                    <a:pt x="89" y="280"/>
                  </a:lnTo>
                  <a:lnTo>
                    <a:pt x="89" y="282"/>
                  </a:lnTo>
                  <a:lnTo>
                    <a:pt x="87" y="282"/>
                  </a:lnTo>
                  <a:lnTo>
                    <a:pt x="87" y="288"/>
                  </a:lnTo>
                  <a:lnTo>
                    <a:pt x="85" y="288"/>
                  </a:lnTo>
                  <a:lnTo>
                    <a:pt x="85" y="290"/>
                  </a:lnTo>
                  <a:lnTo>
                    <a:pt x="81" y="292"/>
                  </a:lnTo>
                  <a:lnTo>
                    <a:pt x="79" y="294"/>
                  </a:lnTo>
                  <a:lnTo>
                    <a:pt x="77" y="296"/>
                  </a:lnTo>
                  <a:lnTo>
                    <a:pt x="77" y="296"/>
                  </a:lnTo>
                  <a:lnTo>
                    <a:pt x="75" y="296"/>
                  </a:lnTo>
                  <a:lnTo>
                    <a:pt x="73" y="296"/>
                  </a:lnTo>
                  <a:lnTo>
                    <a:pt x="73" y="296"/>
                  </a:lnTo>
                  <a:lnTo>
                    <a:pt x="71" y="296"/>
                  </a:lnTo>
                  <a:lnTo>
                    <a:pt x="69" y="299"/>
                  </a:lnTo>
                  <a:lnTo>
                    <a:pt x="69" y="301"/>
                  </a:lnTo>
                  <a:lnTo>
                    <a:pt x="69" y="301"/>
                  </a:lnTo>
                  <a:lnTo>
                    <a:pt x="66" y="301"/>
                  </a:lnTo>
                  <a:lnTo>
                    <a:pt x="64" y="301"/>
                  </a:lnTo>
                  <a:lnTo>
                    <a:pt x="64" y="303"/>
                  </a:lnTo>
                  <a:lnTo>
                    <a:pt x="64" y="303"/>
                  </a:lnTo>
                  <a:lnTo>
                    <a:pt x="64" y="303"/>
                  </a:lnTo>
                  <a:lnTo>
                    <a:pt x="64" y="305"/>
                  </a:lnTo>
                  <a:lnTo>
                    <a:pt x="62" y="307"/>
                  </a:lnTo>
                  <a:lnTo>
                    <a:pt x="66" y="309"/>
                  </a:lnTo>
                  <a:lnTo>
                    <a:pt x="71" y="309"/>
                  </a:lnTo>
                  <a:lnTo>
                    <a:pt x="73" y="311"/>
                  </a:lnTo>
                  <a:lnTo>
                    <a:pt x="79" y="319"/>
                  </a:lnTo>
                  <a:lnTo>
                    <a:pt x="79" y="322"/>
                  </a:lnTo>
                  <a:lnTo>
                    <a:pt x="81" y="322"/>
                  </a:lnTo>
                  <a:lnTo>
                    <a:pt x="81" y="324"/>
                  </a:lnTo>
                  <a:lnTo>
                    <a:pt x="85" y="326"/>
                  </a:lnTo>
                  <a:lnTo>
                    <a:pt x="85" y="328"/>
                  </a:lnTo>
                  <a:lnTo>
                    <a:pt x="85" y="328"/>
                  </a:lnTo>
                  <a:lnTo>
                    <a:pt x="87" y="328"/>
                  </a:lnTo>
                  <a:lnTo>
                    <a:pt x="89" y="328"/>
                  </a:lnTo>
                  <a:lnTo>
                    <a:pt x="96" y="330"/>
                  </a:lnTo>
                  <a:lnTo>
                    <a:pt x="98" y="330"/>
                  </a:lnTo>
                  <a:lnTo>
                    <a:pt x="108" y="330"/>
                  </a:lnTo>
                  <a:lnTo>
                    <a:pt x="108" y="330"/>
                  </a:lnTo>
                  <a:lnTo>
                    <a:pt x="115" y="326"/>
                  </a:lnTo>
                  <a:lnTo>
                    <a:pt x="117" y="326"/>
                  </a:lnTo>
                  <a:lnTo>
                    <a:pt x="117" y="326"/>
                  </a:lnTo>
                  <a:lnTo>
                    <a:pt x="117" y="326"/>
                  </a:lnTo>
                  <a:lnTo>
                    <a:pt x="117" y="324"/>
                  </a:lnTo>
                  <a:lnTo>
                    <a:pt x="117" y="324"/>
                  </a:lnTo>
                  <a:lnTo>
                    <a:pt x="117" y="322"/>
                  </a:lnTo>
                  <a:lnTo>
                    <a:pt x="117" y="322"/>
                  </a:lnTo>
                  <a:lnTo>
                    <a:pt x="117" y="322"/>
                  </a:lnTo>
                  <a:lnTo>
                    <a:pt x="119" y="319"/>
                  </a:lnTo>
                  <a:lnTo>
                    <a:pt x="121" y="319"/>
                  </a:lnTo>
                  <a:lnTo>
                    <a:pt x="140" y="319"/>
                  </a:lnTo>
                  <a:lnTo>
                    <a:pt x="142" y="319"/>
                  </a:lnTo>
                  <a:lnTo>
                    <a:pt x="144" y="319"/>
                  </a:lnTo>
                  <a:lnTo>
                    <a:pt x="144" y="317"/>
                  </a:lnTo>
                  <a:lnTo>
                    <a:pt x="144" y="317"/>
                  </a:lnTo>
                  <a:lnTo>
                    <a:pt x="146" y="317"/>
                  </a:lnTo>
                  <a:lnTo>
                    <a:pt x="148" y="317"/>
                  </a:lnTo>
                  <a:lnTo>
                    <a:pt x="148" y="317"/>
                  </a:lnTo>
                  <a:lnTo>
                    <a:pt x="154" y="319"/>
                  </a:lnTo>
                  <a:lnTo>
                    <a:pt x="158" y="319"/>
                  </a:lnTo>
                  <a:lnTo>
                    <a:pt x="158" y="319"/>
                  </a:lnTo>
                  <a:lnTo>
                    <a:pt x="160" y="319"/>
                  </a:lnTo>
                  <a:lnTo>
                    <a:pt x="160" y="317"/>
                  </a:lnTo>
                  <a:lnTo>
                    <a:pt x="163" y="317"/>
                  </a:lnTo>
                  <a:lnTo>
                    <a:pt x="163" y="317"/>
                  </a:lnTo>
                  <a:lnTo>
                    <a:pt x="167" y="317"/>
                  </a:lnTo>
                  <a:lnTo>
                    <a:pt x="167" y="317"/>
                  </a:lnTo>
                  <a:lnTo>
                    <a:pt x="171" y="313"/>
                  </a:lnTo>
                  <a:lnTo>
                    <a:pt x="173" y="311"/>
                  </a:lnTo>
                  <a:lnTo>
                    <a:pt x="177" y="317"/>
                  </a:lnTo>
                  <a:lnTo>
                    <a:pt x="177" y="324"/>
                  </a:lnTo>
                  <a:lnTo>
                    <a:pt x="177" y="328"/>
                  </a:lnTo>
                  <a:lnTo>
                    <a:pt x="177" y="330"/>
                  </a:lnTo>
                  <a:lnTo>
                    <a:pt x="177" y="332"/>
                  </a:lnTo>
                  <a:lnTo>
                    <a:pt x="177" y="334"/>
                  </a:lnTo>
                  <a:lnTo>
                    <a:pt x="177" y="336"/>
                  </a:lnTo>
                  <a:lnTo>
                    <a:pt x="171" y="342"/>
                  </a:lnTo>
                  <a:lnTo>
                    <a:pt x="169" y="349"/>
                  </a:lnTo>
                  <a:lnTo>
                    <a:pt x="167" y="351"/>
                  </a:lnTo>
                  <a:lnTo>
                    <a:pt x="167" y="353"/>
                  </a:lnTo>
                  <a:lnTo>
                    <a:pt x="167" y="353"/>
                  </a:lnTo>
                  <a:lnTo>
                    <a:pt x="167" y="355"/>
                  </a:lnTo>
                  <a:lnTo>
                    <a:pt x="167" y="355"/>
                  </a:lnTo>
                  <a:lnTo>
                    <a:pt x="167" y="355"/>
                  </a:lnTo>
                  <a:lnTo>
                    <a:pt x="171" y="353"/>
                  </a:lnTo>
                  <a:lnTo>
                    <a:pt x="173" y="353"/>
                  </a:lnTo>
                  <a:lnTo>
                    <a:pt x="173" y="353"/>
                  </a:lnTo>
                  <a:lnTo>
                    <a:pt x="175" y="353"/>
                  </a:lnTo>
                  <a:lnTo>
                    <a:pt x="177" y="353"/>
                  </a:lnTo>
                  <a:lnTo>
                    <a:pt x="179" y="355"/>
                  </a:lnTo>
                  <a:lnTo>
                    <a:pt x="186" y="359"/>
                  </a:lnTo>
                  <a:lnTo>
                    <a:pt x="188" y="361"/>
                  </a:lnTo>
                  <a:lnTo>
                    <a:pt x="190" y="363"/>
                  </a:lnTo>
                  <a:lnTo>
                    <a:pt x="190" y="363"/>
                  </a:lnTo>
                  <a:lnTo>
                    <a:pt x="190" y="363"/>
                  </a:lnTo>
                  <a:lnTo>
                    <a:pt x="192" y="363"/>
                  </a:lnTo>
                  <a:lnTo>
                    <a:pt x="196" y="357"/>
                  </a:lnTo>
                  <a:lnTo>
                    <a:pt x="200" y="353"/>
                  </a:lnTo>
                  <a:lnTo>
                    <a:pt x="202" y="351"/>
                  </a:lnTo>
                  <a:lnTo>
                    <a:pt x="206" y="351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11" y="349"/>
                  </a:lnTo>
                  <a:lnTo>
                    <a:pt x="211" y="349"/>
                  </a:lnTo>
                  <a:lnTo>
                    <a:pt x="213" y="349"/>
                  </a:lnTo>
                  <a:lnTo>
                    <a:pt x="215" y="349"/>
                  </a:lnTo>
                  <a:lnTo>
                    <a:pt x="223" y="355"/>
                  </a:lnTo>
                  <a:lnTo>
                    <a:pt x="229" y="357"/>
                  </a:lnTo>
                  <a:lnTo>
                    <a:pt x="234" y="357"/>
                  </a:lnTo>
                  <a:lnTo>
                    <a:pt x="236" y="357"/>
                  </a:lnTo>
                  <a:lnTo>
                    <a:pt x="238" y="357"/>
                  </a:lnTo>
                  <a:lnTo>
                    <a:pt x="240" y="357"/>
                  </a:lnTo>
                  <a:lnTo>
                    <a:pt x="240" y="357"/>
                  </a:lnTo>
                  <a:lnTo>
                    <a:pt x="242" y="355"/>
                  </a:lnTo>
                  <a:lnTo>
                    <a:pt x="242" y="355"/>
                  </a:lnTo>
                  <a:lnTo>
                    <a:pt x="244" y="355"/>
                  </a:lnTo>
                  <a:lnTo>
                    <a:pt x="244" y="353"/>
                  </a:lnTo>
                  <a:lnTo>
                    <a:pt x="246" y="353"/>
                  </a:lnTo>
                  <a:lnTo>
                    <a:pt x="248" y="353"/>
                  </a:lnTo>
                  <a:lnTo>
                    <a:pt x="248" y="353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48" y="355"/>
                  </a:lnTo>
                  <a:lnTo>
                    <a:pt x="246" y="357"/>
                  </a:lnTo>
                  <a:lnTo>
                    <a:pt x="246" y="359"/>
                  </a:lnTo>
                  <a:lnTo>
                    <a:pt x="246" y="359"/>
                  </a:lnTo>
                  <a:lnTo>
                    <a:pt x="246" y="361"/>
                  </a:lnTo>
                  <a:lnTo>
                    <a:pt x="246" y="361"/>
                  </a:lnTo>
                  <a:lnTo>
                    <a:pt x="246" y="363"/>
                  </a:lnTo>
                  <a:lnTo>
                    <a:pt x="246" y="365"/>
                  </a:lnTo>
                  <a:lnTo>
                    <a:pt x="252" y="367"/>
                  </a:lnTo>
                  <a:lnTo>
                    <a:pt x="257" y="367"/>
                  </a:lnTo>
                  <a:lnTo>
                    <a:pt x="259" y="365"/>
                  </a:lnTo>
                  <a:lnTo>
                    <a:pt x="261" y="363"/>
                  </a:lnTo>
                  <a:lnTo>
                    <a:pt x="265" y="357"/>
                  </a:lnTo>
                  <a:lnTo>
                    <a:pt x="265" y="355"/>
                  </a:lnTo>
                  <a:lnTo>
                    <a:pt x="267" y="355"/>
                  </a:lnTo>
                  <a:lnTo>
                    <a:pt x="267" y="355"/>
                  </a:lnTo>
                  <a:lnTo>
                    <a:pt x="265" y="353"/>
                  </a:lnTo>
                  <a:lnTo>
                    <a:pt x="265" y="351"/>
                  </a:lnTo>
                  <a:lnTo>
                    <a:pt x="267" y="351"/>
                  </a:lnTo>
                  <a:lnTo>
                    <a:pt x="267" y="347"/>
                  </a:lnTo>
                  <a:lnTo>
                    <a:pt x="267" y="347"/>
                  </a:lnTo>
                  <a:lnTo>
                    <a:pt x="267" y="345"/>
                  </a:lnTo>
                  <a:lnTo>
                    <a:pt x="265" y="340"/>
                  </a:lnTo>
                  <a:lnTo>
                    <a:pt x="265" y="340"/>
                  </a:lnTo>
                  <a:lnTo>
                    <a:pt x="265" y="338"/>
                  </a:lnTo>
                  <a:lnTo>
                    <a:pt x="265" y="336"/>
                  </a:lnTo>
                  <a:lnTo>
                    <a:pt x="267" y="334"/>
                  </a:lnTo>
                  <a:lnTo>
                    <a:pt x="267" y="332"/>
                  </a:lnTo>
                  <a:lnTo>
                    <a:pt x="267" y="330"/>
                  </a:lnTo>
                  <a:lnTo>
                    <a:pt x="267" y="324"/>
                  </a:lnTo>
                  <a:lnTo>
                    <a:pt x="267" y="322"/>
                  </a:lnTo>
                  <a:lnTo>
                    <a:pt x="267" y="319"/>
                  </a:lnTo>
                  <a:lnTo>
                    <a:pt x="263" y="317"/>
                  </a:lnTo>
                  <a:lnTo>
                    <a:pt x="263" y="315"/>
                  </a:lnTo>
                  <a:lnTo>
                    <a:pt x="263" y="313"/>
                  </a:lnTo>
                  <a:lnTo>
                    <a:pt x="263" y="311"/>
                  </a:lnTo>
                  <a:lnTo>
                    <a:pt x="263" y="311"/>
                  </a:lnTo>
                  <a:lnTo>
                    <a:pt x="263" y="311"/>
                  </a:lnTo>
                  <a:lnTo>
                    <a:pt x="263" y="311"/>
                  </a:lnTo>
                  <a:lnTo>
                    <a:pt x="263" y="311"/>
                  </a:lnTo>
                  <a:lnTo>
                    <a:pt x="265" y="311"/>
                  </a:lnTo>
                  <a:lnTo>
                    <a:pt x="265" y="309"/>
                  </a:lnTo>
                  <a:lnTo>
                    <a:pt x="267" y="309"/>
                  </a:lnTo>
                  <a:lnTo>
                    <a:pt x="267" y="309"/>
                  </a:lnTo>
                  <a:lnTo>
                    <a:pt x="269" y="309"/>
                  </a:lnTo>
                  <a:lnTo>
                    <a:pt x="269" y="309"/>
                  </a:lnTo>
                  <a:lnTo>
                    <a:pt x="271" y="307"/>
                  </a:lnTo>
                  <a:lnTo>
                    <a:pt x="271" y="305"/>
                  </a:lnTo>
                  <a:lnTo>
                    <a:pt x="273" y="305"/>
                  </a:lnTo>
                  <a:lnTo>
                    <a:pt x="273" y="305"/>
                  </a:lnTo>
                  <a:lnTo>
                    <a:pt x="275" y="305"/>
                  </a:lnTo>
                  <a:lnTo>
                    <a:pt x="275" y="307"/>
                  </a:lnTo>
                  <a:lnTo>
                    <a:pt x="280" y="311"/>
                  </a:lnTo>
                  <a:lnTo>
                    <a:pt x="296" y="319"/>
                  </a:lnTo>
                  <a:lnTo>
                    <a:pt x="298" y="322"/>
                  </a:lnTo>
                  <a:lnTo>
                    <a:pt x="300" y="324"/>
                  </a:lnTo>
                  <a:lnTo>
                    <a:pt x="300" y="326"/>
                  </a:lnTo>
                  <a:lnTo>
                    <a:pt x="303" y="328"/>
                  </a:lnTo>
                  <a:lnTo>
                    <a:pt x="305" y="328"/>
                  </a:lnTo>
                  <a:lnTo>
                    <a:pt x="307" y="330"/>
                  </a:lnTo>
                  <a:lnTo>
                    <a:pt x="307" y="330"/>
                  </a:lnTo>
                  <a:lnTo>
                    <a:pt x="309" y="332"/>
                  </a:lnTo>
                  <a:lnTo>
                    <a:pt x="311" y="332"/>
                  </a:lnTo>
                  <a:lnTo>
                    <a:pt x="313" y="330"/>
                  </a:lnTo>
                  <a:lnTo>
                    <a:pt x="317" y="330"/>
                  </a:lnTo>
                  <a:lnTo>
                    <a:pt x="317" y="330"/>
                  </a:lnTo>
                  <a:lnTo>
                    <a:pt x="319" y="330"/>
                  </a:lnTo>
                  <a:lnTo>
                    <a:pt x="319" y="330"/>
                  </a:lnTo>
                  <a:lnTo>
                    <a:pt x="330" y="336"/>
                  </a:lnTo>
                  <a:lnTo>
                    <a:pt x="334" y="340"/>
                  </a:lnTo>
                  <a:lnTo>
                    <a:pt x="338" y="342"/>
                  </a:lnTo>
                  <a:lnTo>
                    <a:pt x="338" y="342"/>
                  </a:lnTo>
                  <a:lnTo>
                    <a:pt x="340" y="340"/>
                  </a:lnTo>
                  <a:lnTo>
                    <a:pt x="342" y="340"/>
                  </a:lnTo>
                  <a:lnTo>
                    <a:pt x="342" y="338"/>
                  </a:lnTo>
                  <a:lnTo>
                    <a:pt x="342" y="338"/>
                  </a:lnTo>
                  <a:lnTo>
                    <a:pt x="344" y="340"/>
                  </a:lnTo>
                  <a:lnTo>
                    <a:pt x="346" y="340"/>
                  </a:lnTo>
                  <a:lnTo>
                    <a:pt x="346" y="338"/>
                  </a:lnTo>
                  <a:lnTo>
                    <a:pt x="346" y="338"/>
                  </a:lnTo>
                  <a:lnTo>
                    <a:pt x="346" y="336"/>
                  </a:lnTo>
                  <a:lnTo>
                    <a:pt x="346" y="336"/>
                  </a:lnTo>
                  <a:lnTo>
                    <a:pt x="348" y="334"/>
                  </a:lnTo>
                  <a:lnTo>
                    <a:pt x="348" y="334"/>
                  </a:lnTo>
                  <a:lnTo>
                    <a:pt x="353" y="334"/>
                  </a:lnTo>
                  <a:lnTo>
                    <a:pt x="355" y="334"/>
                  </a:lnTo>
                  <a:lnTo>
                    <a:pt x="355" y="334"/>
                  </a:lnTo>
                  <a:lnTo>
                    <a:pt x="355" y="332"/>
                  </a:lnTo>
                  <a:lnTo>
                    <a:pt x="353" y="330"/>
                  </a:lnTo>
                  <a:lnTo>
                    <a:pt x="351" y="330"/>
                  </a:lnTo>
                  <a:lnTo>
                    <a:pt x="351" y="328"/>
                  </a:lnTo>
                  <a:lnTo>
                    <a:pt x="348" y="326"/>
                  </a:lnTo>
                  <a:lnTo>
                    <a:pt x="348" y="324"/>
                  </a:lnTo>
                  <a:lnTo>
                    <a:pt x="348" y="322"/>
                  </a:lnTo>
                  <a:lnTo>
                    <a:pt x="346" y="319"/>
                  </a:lnTo>
                  <a:lnTo>
                    <a:pt x="346" y="317"/>
                  </a:lnTo>
                  <a:lnTo>
                    <a:pt x="342" y="317"/>
                  </a:lnTo>
                  <a:lnTo>
                    <a:pt x="342" y="315"/>
                  </a:lnTo>
                  <a:lnTo>
                    <a:pt x="342" y="315"/>
                  </a:lnTo>
                  <a:lnTo>
                    <a:pt x="340" y="313"/>
                  </a:lnTo>
                  <a:lnTo>
                    <a:pt x="340" y="313"/>
                  </a:lnTo>
                  <a:lnTo>
                    <a:pt x="340" y="311"/>
                  </a:lnTo>
                  <a:lnTo>
                    <a:pt x="340" y="311"/>
                  </a:lnTo>
                  <a:lnTo>
                    <a:pt x="340" y="311"/>
                  </a:lnTo>
                  <a:lnTo>
                    <a:pt x="340" y="311"/>
                  </a:lnTo>
                  <a:lnTo>
                    <a:pt x="340" y="311"/>
                  </a:lnTo>
                  <a:lnTo>
                    <a:pt x="342" y="311"/>
                  </a:lnTo>
                  <a:lnTo>
                    <a:pt x="344" y="311"/>
                  </a:lnTo>
                  <a:lnTo>
                    <a:pt x="344" y="311"/>
                  </a:lnTo>
                  <a:lnTo>
                    <a:pt x="344" y="311"/>
                  </a:lnTo>
                  <a:lnTo>
                    <a:pt x="346" y="311"/>
                  </a:lnTo>
                  <a:lnTo>
                    <a:pt x="346" y="309"/>
                  </a:lnTo>
                  <a:lnTo>
                    <a:pt x="344" y="309"/>
                  </a:lnTo>
                  <a:lnTo>
                    <a:pt x="344" y="307"/>
                  </a:lnTo>
                  <a:lnTo>
                    <a:pt x="344" y="305"/>
                  </a:lnTo>
                  <a:lnTo>
                    <a:pt x="342" y="303"/>
                  </a:lnTo>
                  <a:lnTo>
                    <a:pt x="340" y="303"/>
                  </a:lnTo>
                  <a:lnTo>
                    <a:pt x="338" y="301"/>
                  </a:lnTo>
                  <a:lnTo>
                    <a:pt x="334" y="301"/>
                  </a:lnTo>
                  <a:lnTo>
                    <a:pt x="332" y="301"/>
                  </a:lnTo>
                  <a:lnTo>
                    <a:pt x="330" y="301"/>
                  </a:lnTo>
                  <a:lnTo>
                    <a:pt x="330" y="299"/>
                  </a:lnTo>
                  <a:lnTo>
                    <a:pt x="330" y="296"/>
                  </a:lnTo>
                  <a:lnTo>
                    <a:pt x="328" y="292"/>
                  </a:lnTo>
                  <a:lnTo>
                    <a:pt x="321" y="286"/>
                  </a:lnTo>
                  <a:lnTo>
                    <a:pt x="319" y="284"/>
                  </a:lnTo>
                  <a:lnTo>
                    <a:pt x="319" y="284"/>
                  </a:lnTo>
                  <a:lnTo>
                    <a:pt x="317" y="284"/>
                  </a:lnTo>
                  <a:lnTo>
                    <a:pt x="317" y="284"/>
                  </a:lnTo>
                  <a:lnTo>
                    <a:pt x="315" y="284"/>
                  </a:lnTo>
                  <a:lnTo>
                    <a:pt x="309" y="280"/>
                  </a:lnTo>
                  <a:lnTo>
                    <a:pt x="309" y="278"/>
                  </a:lnTo>
                  <a:lnTo>
                    <a:pt x="309" y="278"/>
                  </a:lnTo>
                  <a:lnTo>
                    <a:pt x="309" y="274"/>
                  </a:lnTo>
                  <a:lnTo>
                    <a:pt x="309" y="271"/>
                  </a:lnTo>
                  <a:lnTo>
                    <a:pt x="309" y="271"/>
                  </a:lnTo>
                  <a:lnTo>
                    <a:pt x="311" y="267"/>
                  </a:lnTo>
                  <a:lnTo>
                    <a:pt x="311" y="267"/>
                  </a:lnTo>
                  <a:lnTo>
                    <a:pt x="311" y="265"/>
                  </a:lnTo>
                  <a:lnTo>
                    <a:pt x="311" y="265"/>
                  </a:lnTo>
                  <a:lnTo>
                    <a:pt x="311" y="263"/>
                  </a:lnTo>
                  <a:lnTo>
                    <a:pt x="311" y="263"/>
                  </a:lnTo>
                  <a:lnTo>
                    <a:pt x="313" y="261"/>
                  </a:lnTo>
                  <a:lnTo>
                    <a:pt x="315" y="261"/>
                  </a:lnTo>
                  <a:lnTo>
                    <a:pt x="315" y="259"/>
                  </a:lnTo>
                  <a:lnTo>
                    <a:pt x="317" y="259"/>
                  </a:lnTo>
                  <a:lnTo>
                    <a:pt x="319" y="259"/>
                  </a:lnTo>
                  <a:lnTo>
                    <a:pt x="319" y="259"/>
                  </a:lnTo>
                  <a:lnTo>
                    <a:pt x="319" y="259"/>
                  </a:lnTo>
                  <a:lnTo>
                    <a:pt x="319" y="259"/>
                  </a:lnTo>
                  <a:lnTo>
                    <a:pt x="319" y="257"/>
                  </a:lnTo>
                  <a:lnTo>
                    <a:pt x="319" y="257"/>
                  </a:lnTo>
                  <a:lnTo>
                    <a:pt x="317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00" y="255"/>
                  </a:lnTo>
                  <a:lnTo>
                    <a:pt x="294" y="255"/>
                  </a:lnTo>
                  <a:lnTo>
                    <a:pt x="290" y="255"/>
                  </a:lnTo>
                  <a:lnTo>
                    <a:pt x="290" y="255"/>
                  </a:lnTo>
                  <a:lnTo>
                    <a:pt x="288" y="257"/>
                  </a:lnTo>
                  <a:lnTo>
                    <a:pt x="286" y="257"/>
                  </a:lnTo>
                  <a:lnTo>
                    <a:pt x="286" y="255"/>
                  </a:lnTo>
                  <a:lnTo>
                    <a:pt x="284" y="253"/>
                  </a:lnTo>
                  <a:lnTo>
                    <a:pt x="271" y="240"/>
                  </a:lnTo>
                  <a:lnTo>
                    <a:pt x="269" y="238"/>
                  </a:lnTo>
                  <a:lnTo>
                    <a:pt x="267" y="238"/>
                  </a:lnTo>
                  <a:lnTo>
                    <a:pt x="265" y="236"/>
                  </a:lnTo>
                  <a:lnTo>
                    <a:pt x="263" y="236"/>
                  </a:lnTo>
                  <a:lnTo>
                    <a:pt x="259" y="238"/>
                  </a:lnTo>
                  <a:lnTo>
                    <a:pt x="257" y="238"/>
                  </a:lnTo>
                  <a:lnTo>
                    <a:pt x="257" y="238"/>
                  </a:lnTo>
                  <a:lnTo>
                    <a:pt x="257" y="238"/>
                  </a:lnTo>
                  <a:lnTo>
                    <a:pt x="257" y="236"/>
                  </a:lnTo>
                  <a:lnTo>
                    <a:pt x="257" y="234"/>
                  </a:lnTo>
                  <a:lnTo>
                    <a:pt x="252" y="230"/>
                  </a:lnTo>
                  <a:lnTo>
                    <a:pt x="252" y="228"/>
                  </a:lnTo>
                  <a:lnTo>
                    <a:pt x="252" y="225"/>
                  </a:lnTo>
                  <a:lnTo>
                    <a:pt x="252" y="223"/>
                  </a:lnTo>
                  <a:lnTo>
                    <a:pt x="254" y="221"/>
                  </a:lnTo>
                  <a:lnTo>
                    <a:pt x="257" y="219"/>
                  </a:lnTo>
                  <a:lnTo>
                    <a:pt x="257" y="217"/>
                  </a:lnTo>
                  <a:lnTo>
                    <a:pt x="257" y="217"/>
                  </a:lnTo>
                  <a:lnTo>
                    <a:pt x="257" y="213"/>
                  </a:lnTo>
                  <a:lnTo>
                    <a:pt x="257" y="213"/>
                  </a:lnTo>
                  <a:lnTo>
                    <a:pt x="259" y="211"/>
                  </a:lnTo>
                  <a:lnTo>
                    <a:pt x="259" y="211"/>
                  </a:lnTo>
                  <a:lnTo>
                    <a:pt x="257" y="209"/>
                  </a:lnTo>
                  <a:lnTo>
                    <a:pt x="257" y="209"/>
                  </a:lnTo>
                  <a:lnTo>
                    <a:pt x="252" y="209"/>
                  </a:lnTo>
                  <a:lnTo>
                    <a:pt x="252" y="209"/>
                  </a:lnTo>
                  <a:lnTo>
                    <a:pt x="252" y="209"/>
                  </a:lnTo>
                  <a:lnTo>
                    <a:pt x="252" y="207"/>
                  </a:lnTo>
                  <a:lnTo>
                    <a:pt x="250" y="207"/>
                  </a:lnTo>
                  <a:lnTo>
                    <a:pt x="250" y="205"/>
                  </a:lnTo>
                  <a:lnTo>
                    <a:pt x="250" y="205"/>
                  </a:lnTo>
                  <a:lnTo>
                    <a:pt x="250" y="203"/>
                  </a:lnTo>
                  <a:lnTo>
                    <a:pt x="252" y="203"/>
                  </a:lnTo>
                  <a:lnTo>
                    <a:pt x="259" y="200"/>
                  </a:lnTo>
                  <a:lnTo>
                    <a:pt x="261" y="200"/>
                  </a:lnTo>
                  <a:lnTo>
                    <a:pt x="263" y="200"/>
                  </a:lnTo>
                  <a:lnTo>
                    <a:pt x="269" y="200"/>
                  </a:lnTo>
                  <a:lnTo>
                    <a:pt x="269" y="200"/>
                  </a:lnTo>
                  <a:lnTo>
                    <a:pt x="269" y="200"/>
                  </a:lnTo>
                  <a:lnTo>
                    <a:pt x="271" y="198"/>
                  </a:lnTo>
                  <a:lnTo>
                    <a:pt x="269" y="198"/>
                  </a:lnTo>
                  <a:lnTo>
                    <a:pt x="269" y="194"/>
                  </a:lnTo>
                  <a:lnTo>
                    <a:pt x="269" y="192"/>
                  </a:lnTo>
                  <a:lnTo>
                    <a:pt x="269" y="192"/>
                  </a:lnTo>
                  <a:lnTo>
                    <a:pt x="269" y="192"/>
                  </a:lnTo>
                  <a:lnTo>
                    <a:pt x="271" y="190"/>
                  </a:lnTo>
                  <a:lnTo>
                    <a:pt x="271" y="190"/>
                  </a:lnTo>
                  <a:lnTo>
                    <a:pt x="273" y="190"/>
                  </a:lnTo>
                  <a:lnTo>
                    <a:pt x="273" y="190"/>
                  </a:lnTo>
                  <a:lnTo>
                    <a:pt x="280" y="192"/>
                  </a:lnTo>
                  <a:lnTo>
                    <a:pt x="282" y="192"/>
                  </a:lnTo>
                  <a:lnTo>
                    <a:pt x="282" y="194"/>
                  </a:lnTo>
                  <a:lnTo>
                    <a:pt x="282" y="200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4" y="203"/>
                  </a:lnTo>
                  <a:lnTo>
                    <a:pt x="284" y="203"/>
                  </a:lnTo>
                  <a:lnTo>
                    <a:pt x="288" y="205"/>
                  </a:lnTo>
                  <a:lnTo>
                    <a:pt x="290" y="207"/>
                  </a:lnTo>
                  <a:lnTo>
                    <a:pt x="290" y="207"/>
                  </a:lnTo>
                  <a:lnTo>
                    <a:pt x="292" y="209"/>
                  </a:lnTo>
                  <a:lnTo>
                    <a:pt x="294" y="209"/>
                  </a:lnTo>
                  <a:lnTo>
                    <a:pt x="296" y="207"/>
                  </a:lnTo>
                  <a:lnTo>
                    <a:pt x="298" y="205"/>
                  </a:lnTo>
                  <a:lnTo>
                    <a:pt x="300" y="203"/>
                  </a:lnTo>
                  <a:lnTo>
                    <a:pt x="300" y="203"/>
                  </a:lnTo>
                  <a:lnTo>
                    <a:pt x="303" y="203"/>
                  </a:lnTo>
                  <a:lnTo>
                    <a:pt x="303" y="203"/>
                  </a:lnTo>
                  <a:lnTo>
                    <a:pt x="303" y="203"/>
                  </a:lnTo>
                  <a:lnTo>
                    <a:pt x="303" y="200"/>
                  </a:lnTo>
                  <a:lnTo>
                    <a:pt x="303" y="200"/>
                  </a:lnTo>
                  <a:lnTo>
                    <a:pt x="303" y="200"/>
                  </a:lnTo>
                  <a:lnTo>
                    <a:pt x="303" y="198"/>
                  </a:lnTo>
                  <a:lnTo>
                    <a:pt x="303" y="196"/>
                  </a:lnTo>
                  <a:lnTo>
                    <a:pt x="303" y="196"/>
                  </a:lnTo>
                  <a:lnTo>
                    <a:pt x="305" y="194"/>
                  </a:lnTo>
                  <a:lnTo>
                    <a:pt x="305" y="192"/>
                  </a:lnTo>
                  <a:lnTo>
                    <a:pt x="307" y="190"/>
                  </a:lnTo>
                  <a:lnTo>
                    <a:pt x="311" y="188"/>
                  </a:lnTo>
                  <a:lnTo>
                    <a:pt x="315" y="186"/>
                  </a:lnTo>
                  <a:lnTo>
                    <a:pt x="323" y="184"/>
                  </a:lnTo>
                  <a:lnTo>
                    <a:pt x="328" y="182"/>
                  </a:lnTo>
                  <a:lnTo>
                    <a:pt x="334" y="180"/>
                  </a:lnTo>
                  <a:lnTo>
                    <a:pt x="346" y="177"/>
                  </a:lnTo>
                  <a:lnTo>
                    <a:pt x="351" y="177"/>
                  </a:lnTo>
                  <a:lnTo>
                    <a:pt x="351" y="173"/>
                  </a:lnTo>
                  <a:lnTo>
                    <a:pt x="353" y="171"/>
                  </a:lnTo>
                  <a:lnTo>
                    <a:pt x="351" y="169"/>
                  </a:lnTo>
                  <a:lnTo>
                    <a:pt x="351" y="167"/>
                  </a:lnTo>
                  <a:lnTo>
                    <a:pt x="351" y="167"/>
                  </a:lnTo>
                  <a:lnTo>
                    <a:pt x="351" y="167"/>
                  </a:lnTo>
                  <a:lnTo>
                    <a:pt x="351" y="165"/>
                  </a:lnTo>
                  <a:lnTo>
                    <a:pt x="353" y="163"/>
                  </a:lnTo>
                  <a:lnTo>
                    <a:pt x="353" y="163"/>
                  </a:lnTo>
                  <a:lnTo>
                    <a:pt x="355" y="161"/>
                  </a:lnTo>
                  <a:lnTo>
                    <a:pt x="355" y="161"/>
                  </a:lnTo>
                  <a:lnTo>
                    <a:pt x="355" y="159"/>
                  </a:lnTo>
                  <a:lnTo>
                    <a:pt x="355" y="159"/>
                  </a:lnTo>
                  <a:lnTo>
                    <a:pt x="357" y="159"/>
                  </a:lnTo>
                  <a:lnTo>
                    <a:pt x="357" y="157"/>
                  </a:lnTo>
                  <a:lnTo>
                    <a:pt x="357" y="157"/>
                  </a:lnTo>
                  <a:lnTo>
                    <a:pt x="357" y="157"/>
                  </a:lnTo>
                  <a:lnTo>
                    <a:pt x="359" y="157"/>
                  </a:lnTo>
                  <a:lnTo>
                    <a:pt x="361" y="157"/>
                  </a:lnTo>
                  <a:lnTo>
                    <a:pt x="365" y="161"/>
                  </a:lnTo>
                  <a:lnTo>
                    <a:pt x="367" y="161"/>
                  </a:lnTo>
                  <a:lnTo>
                    <a:pt x="369" y="161"/>
                  </a:lnTo>
                  <a:lnTo>
                    <a:pt x="371" y="161"/>
                  </a:lnTo>
                  <a:lnTo>
                    <a:pt x="371" y="163"/>
                  </a:lnTo>
                  <a:lnTo>
                    <a:pt x="374" y="165"/>
                  </a:lnTo>
                  <a:lnTo>
                    <a:pt x="376" y="165"/>
                  </a:lnTo>
                  <a:lnTo>
                    <a:pt x="378" y="167"/>
                  </a:lnTo>
                  <a:lnTo>
                    <a:pt x="384" y="169"/>
                  </a:lnTo>
                  <a:lnTo>
                    <a:pt x="386" y="167"/>
                  </a:lnTo>
                  <a:lnTo>
                    <a:pt x="386" y="165"/>
                  </a:lnTo>
                  <a:lnTo>
                    <a:pt x="386" y="165"/>
                  </a:lnTo>
                  <a:lnTo>
                    <a:pt x="386" y="165"/>
                  </a:lnTo>
                  <a:lnTo>
                    <a:pt x="384" y="163"/>
                  </a:lnTo>
                  <a:lnTo>
                    <a:pt x="384" y="163"/>
                  </a:lnTo>
                  <a:lnTo>
                    <a:pt x="384" y="161"/>
                  </a:lnTo>
                  <a:lnTo>
                    <a:pt x="384" y="161"/>
                  </a:lnTo>
                  <a:lnTo>
                    <a:pt x="384" y="161"/>
                  </a:lnTo>
                  <a:lnTo>
                    <a:pt x="386" y="159"/>
                  </a:lnTo>
                  <a:lnTo>
                    <a:pt x="386" y="161"/>
                  </a:lnTo>
                  <a:lnTo>
                    <a:pt x="388" y="161"/>
                  </a:lnTo>
                  <a:lnTo>
                    <a:pt x="390" y="161"/>
                  </a:lnTo>
                  <a:lnTo>
                    <a:pt x="390" y="161"/>
                  </a:lnTo>
                  <a:lnTo>
                    <a:pt x="392" y="161"/>
                  </a:lnTo>
                  <a:lnTo>
                    <a:pt x="392" y="163"/>
                  </a:lnTo>
                  <a:lnTo>
                    <a:pt x="392" y="163"/>
                  </a:lnTo>
                  <a:lnTo>
                    <a:pt x="394" y="163"/>
                  </a:lnTo>
                  <a:lnTo>
                    <a:pt x="394" y="161"/>
                  </a:lnTo>
                  <a:lnTo>
                    <a:pt x="394" y="161"/>
                  </a:lnTo>
                  <a:lnTo>
                    <a:pt x="394" y="159"/>
                  </a:lnTo>
                  <a:lnTo>
                    <a:pt x="394" y="157"/>
                  </a:lnTo>
                  <a:lnTo>
                    <a:pt x="397" y="157"/>
                  </a:lnTo>
                  <a:lnTo>
                    <a:pt x="397" y="157"/>
                  </a:lnTo>
                  <a:lnTo>
                    <a:pt x="399" y="157"/>
                  </a:lnTo>
                  <a:lnTo>
                    <a:pt x="399" y="154"/>
                  </a:lnTo>
                  <a:lnTo>
                    <a:pt x="399" y="152"/>
                  </a:lnTo>
                  <a:lnTo>
                    <a:pt x="399" y="150"/>
                  </a:lnTo>
                  <a:lnTo>
                    <a:pt x="399" y="150"/>
                  </a:lnTo>
                  <a:lnTo>
                    <a:pt x="397" y="148"/>
                  </a:lnTo>
                  <a:lnTo>
                    <a:pt x="394" y="148"/>
                  </a:lnTo>
                  <a:lnTo>
                    <a:pt x="394" y="146"/>
                  </a:lnTo>
                  <a:lnTo>
                    <a:pt x="394" y="146"/>
                  </a:lnTo>
                  <a:lnTo>
                    <a:pt x="394" y="146"/>
                  </a:lnTo>
                  <a:lnTo>
                    <a:pt x="392" y="144"/>
                  </a:lnTo>
                  <a:lnTo>
                    <a:pt x="392" y="144"/>
                  </a:lnTo>
                  <a:lnTo>
                    <a:pt x="392" y="142"/>
                  </a:lnTo>
                  <a:lnTo>
                    <a:pt x="394" y="142"/>
                  </a:lnTo>
                  <a:lnTo>
                    <a:pt x="397" y="142"/>
                  </a:lnTo>
                  <a:lnTo>
                    <a:pt x="401" y="140"/>
                  </a:lnTo>
                  <a:lnTo>
                    <a:pt x="401" y="140"/>
                  </a:lnTo>
                  <a:lnTo>
                    <a:pt x="403" y="140"/>
                  </a:lnTo>
                  <a:lnTo>
                    <a:pt x="403" y="142"/>
                  </a:lnTo>
                  <a:lnTo>
                    <a:pt x="403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6"/>
                  </a:lnTo>
                  <a:lnTo>
                    <a:pt x="405" y="146"/>
                  </a:lnTo>
                  <a:lnTo>
                    <a:pt x="409" y="144"/>
                  </a:lnTo>
                  <a:lnTo>
                    <a:pt x="411" y="144"/>
                  </a:lnTo>
                  <a:lnTo>
                    <a:pt x="415" y="144"/>
                  </a:lnTo>
                  <a:lnTo>
                    <a:pt x="415" y="144"/>
                  </a:lnTo>
                  <a:lnTo>
                    <a:pt x="417" y="142"/>
                  </a:lnTo>
                  <a:lnTo>
                    <a:pt x="420" y="142"/>
                  </a:lnTo>
                  <a:lnTo>
                    <a:pt x="420" y="142"/>
                  </a:lnTo>
                  <a:lnTo>
                    <a:pt x="420" y="140"/>
                  </a:lnTo>
                  <a:lnTo>
                    <a:pt x="420" y="138"/>
                  </a:lnTo>
                  <a:lnTo>
                    <a:pt x="420" y="136"/>
                  </a:lnTo>
                  <a:lnTo>
                    <a:pt x="420" y="134"/>
                  </a:lnTo>
                  <a:lnTo>
                    <a:pt x="420" y="132"/>
                  </a:lnTo>
                  <a:lnTo>
                    <a:pt x="420" y="132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4" y="132"/>
                  </a:lnTo>
                  <a:lnTo>
                    <a:pt x="426" y="134"/>
                  </a:lnTo>
                  <a:lnTo>
                    <a:pt x="428" y="134"/>
                  </a:lnTo>
                  <a:lnTo>
                    <a:pt x="428" y="134"/>
                  </a:lnTo>
                  <a:lnTo>
                    <a:pt x="428" y="132"/>
                  </a:lnTo>
                  <a:lnTo>
                    <a:pt x="430" y="129"/>
                  </a:lnTo>
                  <a:lnTo>
                    <a:pt x="430" y="127"/>
                  </a:lnTo>
                  <a:lnTo>
                    <a:pt x="430" y="127"/>
                  </a:lnTo>
                  <a:lnTo>
                    <a:pt x="432" y="125"/>
                  </a:lnTo>
                  <a:lnTo>
                    <a:pt x="434" y="127"/>
                  </a:lnTo>
                  <a:lnTo>
                    <a:pt x="436" y="127"/>
                  </a:lnTo>
                  <a:lnTo>
                    <a:pt x="436" y="125"/>
                  </a:lnTo>
                  <a:lnTo>
                    <a:pt x="436" y="123"/>
                  </a:lnTo>
                  <a:lnTo>
                    <a:pt x="436" y="121"/>
                  </a:lnTo>
                  <a:lnTo>
                    <a:pt x="436" y="121"/>
                  </a:lnTo>
                  <a:lnTo>
                    <a:pt x="434" y="121"/>
                  </a:lnTo>
                  <a:lnTo>
                    <a:pt x="434" y="121"/>
                  </a:lnTo>
                  <a:lnTo>
                    <a:pt x="434" y="121"/>
                  </a:lnTo>
                  <a:lnTo>
                    <a:pt x="432" y="121"/>
                  </a:lnTo>
                  <a:lnTo>
                    <a:pt x="432" y="121"/>
                  </a:lnTo>
                  <a:lnTo>
                    <a:pt x="432" y="119"/>
                  </a:lnTo>
                  <a:lnTo>
                    <a:pt x="432" y="119"/>
                  </a:lnTo>
                  <a:lnTo>
                    <a:pt x="432" y="117"/>
                  </a:lnTo>
                  <a:lnTo>
                    <a:pt x="434" y="117"/>
                  </a:lnTo>
                  <a:lnTo>
                    <a:pt x="436" y="115"/>
                  </a:lnTo>
                  <a:lnTo>
                    <a:pt x="436" y="115"/>
                  </a:lnTo>
                  <a:lnTo>
                    <a:pt x="440" y="113"/>
                  </a:lnTo>
                  <a:lnTo>
                    <a:pt x="442" y="111"/>
                  </a:lnTo>
                  <a:lnTo>
                    <a:pt x="445" y="109"/>
                  </a:lnTo>
                  <a:lnTo>
                    <a:pt x="449" y="100"/>
                  </a:lnTo>
                  <a:lnTo>
                    <a:pt x="449" y="98"/>
                  </a:lnTo>
                  <a:lnTo>
                    <a:pt x="449" y="96"/>
                  </a:lnTo>
                  <a:lnTo>
                    <a:pt x="449" y="96"/>
                  </a:lnTo>
                  <a:lnTo>
                    <a:pt x="449" y="94"/>
                  </a:lnTo>
                  <a:lnTo>
                    <a:pt x="449" y="94"/>
                  </a:lnTo>
                  <a:lnTo>
                    <a:pt x="449" y="94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51" y="90"/>
                  </a:lnTo>
                  <a:lnTo>
                    <a:pt x="451" y="90"/>
                  </a:lnTo>
                  <a:lnTo>
                    <a:pt x="451" y="90"/>
                  </a:lnTo>
                  <a:lnTo>
                    <a:pt x="449" y="88"/>
                  </a:lnTo>
                  <a:lnTo>
                    <a:pt x="449" y="88"/>
                  </a:lnTo>
                  <a:lnTo>
                    <a:pt x="451" y="83"/>
                  </a:lnTo>
                  <a:lnTo>
                    <a:pt x="449" y="83"/>
                  </a:lnTo>
                  <a:lnTo>
                    <a:pt x="449" y="83"/>
                  </a:lnTo>
                  <a:lnTo>
                    <a:pt x="449" y="81"/>
                  </a:lnTo>
                  <a:lnTo>
                    <a:pt x="447" y="81"/>
                  </a:lnTo>
                  <a:lnTo>
                    <a:pt x="447" y="81"/>
                  </a:lnTo>
                  <a:lnTo>
                    <a:pt x="447" y="81"/>
                  </a:lnTo>
                  <a:lnTo>
                    <a:pt x="447" y="79"/>
                  </a:lnTo>
                  <a:lnTo>
                    <a:pt x="447" y="79"/>
                  </a:lnTo>
                  <a:lnTo>
                    <a:pt x="449" y="79"/>
                  </a:lnTo>
                  <a:lnTo>
                    <a:pt x="451" y="79"/>
                  </a:lnTo>
                  <a:lnTo>
                    <a:pt x="451" y="81"/>
                  </a:lnTo>
                  <a:lnTo>
                    <a:pt x="453" y="81"/>
                  </a:lnTo>
                  <a:lnTo>
                    <a:pt x="453" y="81"/>
                  </a:lnTo>
                  <a:lnTo>
                    <a:pt x="455" y="81"/>
                  </a:lnTo>
                  <a:lnTo>
                    <a:pt x="455" y="81"/>
                  </a:lnTo>
                  <a:lnTo>
                    <a:pt x="457" y="81"/>
                  </a:lnTo>
                  <a:lnTo>
                    <a:pt x="459" y="81"/>
                  </a:lnTo>
                  <a:lnTo>
                    <a:pt x="459" y="79"/>
                  </a:lnTo>
                  <a:lnTo>
                    <a:pt x="461" y="79"/>
                  </a:lnTo>
                  <a:lnTo>
                    <a:pt x="461" y="77"/>
                  </a:lnTo>
                  <a:lnTo>
                    <a:pt x="459" y="7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A2D4661F-FAAF-4A09-BD6B-B54BE2323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63" y="986910"/>
              <a:ext cx="1263650" cy="928688"/>
            </a:xfrm>
            <a:custGeom>
              <a:avLst/>
              <a:gdLst>
                <a:gd name="T0" fmla="*/ 758 w 796"/>
                <a:gd name="T1" fmla="*/ 203 h 585"/>
                <a:gd name="T2" fmla="*/ 721 w 796"/>
                <a:gd name="T3" fmla="*/ 159 h 585"/>
                <a:gd name="T4" fmla="*/ 662 w 796"/>
                <a:gd name="T5" fmla="*/ 142 h 585"/>
                <a:gd name="T6" fmla="*/ 579 w 796"/>
                <a:gd name="T7" fmla="*/ 178 h 585"/>
                <a:gd name="T8" fmla="*/ 524 w 796"/>
                <a:gd name="T9" fmla="*/ 201 h 585"/>
                <a:gd name="T10" fmla="*/ 411 w 796"/>
                <a:gd name="T11" fmla="*/ 109 h 585"/>
                <a:gd name="T12" fmla="*/ 294 w 796"/>
                <a:gd name="T13" fmla="*/ 40 h 585"/>
                <a:gd name="T14" fmla="*/ 238 w 796"/>
                <a:gd name="T15" fmla="*/ 19 h 585"/>
                <a:gd name="T16" fmla="*/ 200 w 796"/>
                <a:gd name="T17" fmla="*/ 8 h 585"/>
                <a:gd name="T18" fmla="*/ 127 w 796"/>
                <a:gd name="T19" fmla="*/ 21 h 585"/>
                <a:gd name="T20" fmla="*/ 140 w 796"/>
                <a:gd name="T21" fmla="*/ 36 h 585"/>
                <a:gd name="T22" fmla="*/ 129 w 796"/>
                <a:gd name="T23" fmla="*/ 42 h 585"/>
                <a:gd name="T24" fmla="*/ 111 w 796"/>
                <a:gd name="T25" fmla="*/ 40 h 585"/>
                <a:gd name="T26" fmla="*/ 71 w 796"/>
                <a:gd name="T27" fmla="*/ 44 h 585"/>
                <a:gd name="T28" fmla="*/ 58 w 796"/>
                <a:gd name="T29" fmla="*/ 59 h 585"/>
                <a:gd name="T30" fmla="*/ 40 w 796"/>
                <a:gd name="T31" fmla="*/ 75 h 585"/>
                <a:gd name="T32" fmla="*/ 19 w 796"/>
                <a:gd name="T33" fmla="*/ 98 h 585"/>
                <a:gd name="T34" fmla="*/ 2 w 796"/>
                <a:gd name="T35" fmla="*/ 119 h 585"/>
                <a:gd name="T36" fmla="*/ 25 w 796"/>
                <a:gd name="T37" fmla="*/ 152 h 585"/>
                <a:gd name="T38" fmla="*/ 54 w 796"/>
                <a:gd name="T39" fmla="*/ 150 h 585"/>
                <a:gd name="T40" fmla="*/ 65 w 796"/>
                <a:gd name="T41" fmla="*/ 155 h 585"/>
                <a:gd name="T42" fmla="*/ 79 w 796"/>
                <a:gd name="T43" fmla="*/ 182 h 585"/>
                <a:gd name="T44" fmla="*/ 90 w 796"/>
                <a:gd name="T45" fmla="*/ 186 h 585"/>
                <a:gd name="T46" fmla="*/ 129 w 796"/>
                <a:gd name="T47" fmla="*/ 194 h 585"/>
                <a:gd name="T48" fmla="*/ 119 w 796"/>
                <a:gd name="T49" fmla="*/ 215 h 585"/>
                <a:gd name="T50" fmla="*/ 125 w 796"/>
                <a:gd name="T51" fmla="*/ 232 h 585"/>
                <a:gd name="T52" fmla="*/ 142 w 796"/>
                <a:gd name="T53" fmla="*/ 232 h 585"/>
                <a:gd name="T54" fmla="*/ 154 w 796"/>
                <a:gd name="T55" fmla="*/ 238 h 585"/>
                <a:gd name="T56" fmla="*/ 163 w 796"/>
                <a:gd name="T57" fmla="*/ 244 h 585"/>
                <a:gd name="T58" fmla="*/ 159 w 796"/>
                <a:gd name="T59" fmla="*/ 253 h 585"/>
                <a:gd name="T60" fmla="*/ 157 w 796"/>
                <a:gd name="T61" fmla="*/ 265 h 585"/>
                <a:gd name="T62" fmla="*/ 148 w 796"/>
                <a:gd name="T63" fmla="*/ 274 h 585"/>
                <a:gd name="T64" fmla="*/ 140 w 796"/>
                <a:gd name="T65" fmla="*/ 280 h 585"/>
                <a:gd name="T66" fmla="*/ 119 w 796"/>
                <a:gd name="T67" fmla="*/ 292 h 585"/>
                <a:gd name="T68" fmla="*/ 111 w 796"/>
                <a:gd name="T69" fmla="*/ 309 h 585"/>
                <a:gd name="T70" fmla="*/ 96 w 796"/>
                <a:gd name="T71" fmla="*/ 311 h 585"/>
                <a:gd name="T72" fmla="*/ 94 w 796"/>
                <a:gd name="T73" fmla="*/ 326 h 585"/>
                <a:gd name="T74" fmla="*/ 100 w 796"/>
                <a:gd name="T75" fmla="*/ 366 h 585"/>
                <a:gd name="T76" fmla="*/ 113 w 796"/>
                <a:gd name="T77" fmla="*/ 430 h 585"/>
                <a:gd name="T78" fmla="*/ 109 w 796"/>
                <a:gd name="T79" fmla="*/ 457 h 585"/>
                <a:gd name="T80" fmla="*/ 111 w 796"/>
                <a:gd name="T81" fmla="*/ 474 h 585"/>
                <a:gd name="T82" fmla="*/ 129 w 796"/>
                <a:gd name="T83" fmla="*/ 499 h 585"/>
                <a:gd name="T84" fmla="*/ 184 w 796"/>
                <a:gd name="T85" fmla="*/ 526 h 585"/>
                <a:gd name="T86" fmla="*/ 219 w 796"/>
                <a:gd name="T87" fmla="*/ 526 h 585"/>
                <a:gd name="T88" fmla="*/ 261 w 796"/>
                <a:gd name="T89" fmla="*/ 570 h 585"/>
                <a:gd name="T90" fmla="*/ 313 w 796"/>
                <a:gd name="T91" fmla="*/ 574 h 585"/>
                <a:gd name="T92" fmla="*/ 347 w 796"/>
                <a:gd name="T93" fmla="*/ 545 h 585"/>
                <a:gd name="T94" fmla="*/ 336 w 796"/>
                <a:gd name="T95" fmla="*/ 510 h 585"/>
                <a:gd name="T96" fmla="*/ 380 w 796"/>
                <a:gd name="T97" fmla="*/ 489 h 585"/>
                <a:gd name="T98" fmla="*/ 455 w 796"/>
                <a:gd name="T99" fmla="*/ 501 h 585"/>
                <a:gd name="T100" fmla="*/ 520 w 796"/>
                <a:gd name="T101" fmla="*/ 503 h 585"/>
                <a:gd name="T102" fmla="*/ 553 w 796"/>
                <a:gd name="T103" fmla="*/ 543 h 585"/>
                <a:gd name="T104" fmla="*/ 583 w 796"/>
                <a:gd name="T105" fmla="*/ 537 h 585"/>
                <a:gd name="T106" fmla="*/ 593 w 796"/>
                <a:gd name="T107" fmla="*/ 545 h 585"/>
                <a:gd name="T108" fmla="*/ 620 w 796"/>
                <a:gd name="T109" fmla="*/ 551 h 585"/>
                <a:gd name="T110" fmla="*/ 662 w 796"/>
                <a:gd name="T111" fmla="*/ 576 h 585"/>
                <a:gd name="T112" fmla="*/ 702 w 796"/>
                <a:gd name="T113" fmla="*/ 526 h 585"/>
                <a:gd name="T114" fmla="*/ 664 w 796"/>
                <a:gd name="T115" fmla="*/ 470 h 585"/>
                <a:gd name="T116" fmla="*/ 658 w 796"/>
                <a:gd name="T117" fmla="*/ 424 h 585"/>
                <a:gd name="T118" fmla="*/ 698 w 796"/>
                <a:gd name="T119" fmla="*/ 378 h 585"/>
                <a:gd name="T120" fmla="*/ 731 w 796"/>
                <a:gd name="T121" fmla="*/ 326 h 585"/>
                <a:gd name="T122" fmla="*/ 764 w 796"/>
                <a:gd name="T123" fmla="*/ 29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6" h="585">
                  <a:moveTo>
                    <a:pt x="796" y="198"/>
                  </a:moveTo>
                  <a:lnTo>
                    <a:pt x="794" y="194"/>
                  </a:lnTo>
                  <a:lnTo>
                    <a:pt x="792" y="194"/>
                  </a:lnTo>
                  <a:lnTo>
                    <a:pt x="790" y="194"/>
                  </a:lnTo>
                  <a:lnTo>
                    <a:pt x="790" y="194"/>
                  </a:lnTo>
                  <a:lnTo>
                    <a:pt x="790" y="194"/>
                  </a:lnTo>
                  <a:lnTo>
                    <a:pt x="787" y="196"/>
                  </a:lnTo>
                  <a:lnTo>
                    <a:pt x="785" y="196"/>
                  </a:lnTo>
                  <a:lnTo>
                    <a:pt x="785" y="194"/>
                  </a:lnTo>
                  <a:lnTo>
                    <a:pt x="783" y="194"/>
                  </a:lnTo>
                  <a:lnTo>
                    <a:pt x="781" y="190"/>
                  </a:lnTo>
                  <a:lnTo>
                    <a:pt x="781" y="190"/>
                  </a:lnTo>
                  <a:lnTo>
                    <a:pt x="777" y="188"/>
                  </a:lnTo>
                  <a:lnTo>
                    <a:pt x="775" y="190"/>
                  </a:lnTo>
                  <a:lnTo>
                    <a:pt x="773" y="198"/>
                  </a:lnTo>
                  <a:lnTo>
                    <a:pt x="771" y="201"/>
                  </a:lnTo>
                  <a:lnTo>
                    <a:pt x="769" y="205"/>
                  </a:lnTo>
                  <a:lnTo>
                    <a:pt x="764" y="207"/>
                  </a:lnTo>
                  <a:lnTo>
                    <a:pt x="762" y="207"/>
                  </a:lnTo>
                  <a:lnTo>
                    <a:pt x="760" y="207"/>
                  </a:lnTo>
                  <a:lnTo>
                    <a:pt x="758" y="203"/>
                  </a:lnTo>
                  <a:lnTo>
                    <a:pt x="756" y="198"/>
                  </a:lnTo>
                  <a:lnTo>
                    <a:pt x="756" y="194"/>
                  </a:lnTo>
                  <a:lnTo>
                    <a:pt x="754" y="190"/>
                  </a:lnTo>
                  <a:lnTo>
                    <a:pt x="752" y="186"/>
                  </a:lnTo>
                  <a:lnTo>
                    <a:pt x="750" y="182"/>
                  </a:lnTo>
                  <a:lnTo>
                    <a:pt x="746" y="184"/>
                  </a:lnTo>
                  <a:lnTo>
                    <a:pt x="746" y="186"/>
                  </a:lnTo>
                  <a:lnTo>
                    <a:pt x="744" y="188"/>
                  </a:lnTo>
                  <a:lnTo>
                    <a:pt x="741" y="188"/>
                  </a:lnTo>
                  <a:lnTo>
                    <a:pt x="739" y="186"/>
                  </a:lnTo>
                  <a:lnTo>
                    <a:pt x="739" y="186"/>
                  </a:lnTo>
                  <a:lnTo>
                    <a:pt x="737" y="182"/>
                  </a:lnTo>
                  <a:lnTo>
                    <a:pt x="737" y="180"/>
                  </a:lnTo>
                  <a:lnTo>
                    <a:pt x="735" y="180"/>
                  </a:lnTo>
                  <a:lnTo>
                    <a:pt x="727" y="178"/>
                  </a:lnTo>
                  <a:lnTo>
                    <a:pt x="725" y="175"/>
                  </a:lnTo>
                  <a:lnTo>
                    <a:pt x="723" y="169"/>
                  </a:lnTo>
                  <a:lnTo>
                    <a:pt x="719" y="165"/>
                  </a:lnTo>
                  <a:lnTo>
                    <a:pt x="719" y="163"/>
                  </a:lnTo>
                  <a:lnTo>
                    <a:pt x="721" y="161"/>
                  </a:lnTo>
                  <a:lnTo>
                    <a:pt x="721" y="159"/>
                  </a:lnTo>
                  <a:lnTo>
                    <a:pt x="723" y="159"/>
                  </a:lnTo>
                  <a:lnTo>
                    <a:pt x="721" y="155"/>
                  </a:lnTo>
                  <a:lnTo>
                    <a:pt x="721" y="155"/>
                  </a:lnTo>
                  <a:lnTo>
                    <a:pt x="716" y="155"/>
                  </a:lnTo>
                  <a:lnTo>
                    <a:pt x="716" y="155"/>
                  </a:lnTo>
                  <a:lnTo>
                    <a:pt x="714" y="152"/>
                  </a:lnTo>
                  <a:lnTo>
                    <a:pt x="714" y="152"/>
                  </a:lnTo>
                  <a:lnTo>
                    <a:pt x="714" y="150"/>
                  </a:lnTo>
                  <a:lnTo>
                    <a:pt x="712" y="150"/>
                  </a:lnTo>
                  <a:lnTo>
                    <a:pt x="710" y="150"/>
                  </a:lnTo>
                  <a:lnTo>
                    <a:pt x="706" y="152"/>
                  </a:lnTo>
                  <a:lnTo>
                    <a:pt x="702" y="150"/>
                  </a:lnTo>
                  <a:lnTo>
                    <a:pt x="700" y="148"/>
                  </a:lnTo>
                  <a:lnTo>
                    <a:pt x="700" y="144"/>
                  </a:lnTo>
                  <a:lnTo>
                    <a:pt x="700" y="140"/>
                  </a:lnTo>
                  <a:lnTo>
                    <a:pt x="698" y="138"/>
                  </a:lnTo>
                  <a:lnTo>
                    <a:pt x="693" y="136"/>
                  </a:lnTo>
                  <a:lnTo>
                    <a:pt x="689" y="136"/>
                  </a:lnTo>
                  <a:lnTo>
                    <a:pt x="687" y="136"/>
                  </a:lnTo>
                  <a:lnTo>
                    <a:pt x="677" y="140"/>
                  </a:lnTo>
                  <a:lnTo>
                    <a:pt x="662" y="142"/>
                  </a:lnTo>
                  <a:lnTo>
                    <a:pt x="652" y="146"/>
                  </a:lnTo>
                  <a:lnTo>
                    <a:pt x="647" y="146"/>
                  </a:lnTo>
                  <a:lnTo>
                    <a:pt x="645" y="146"/>
                  </a:lnTo>
                  <a:lnTo>
                    <a:pt x="637" y="144"/>
                  </a:lnTo>
                  <a:lnTo>
                    <a:pt x="635" y="142"/>
                  </a:lnTo>
                  <a:lnTo>
                    <a:pt x="631" y="144"/>
                  </a:lnTo>
                  <a:lnTo>
                    <a:pt x="627" y="144"/>
                  </a:lnTo>
                  <a:lnTo>
                    <a:pt x="627" y="146"/>
                  </a:lnTo>
                  <a:lnTo>
                    <a:pt x="622" y="152"/>
                  </a:lnTo>
                  <a:lnTo>
                    <a:pt x="622" y="152"/>
                  </a:lnTo>
                  <a:lnTo>
                    <a:pt x="612" y="161"/>
                  </a:lnTo>
                  <a:lnTo>
                    <a:pt x="608" y="163"/>
                  </a:lnTo>
                  <a:lnTo>
                    <a:pt x="599" y="163"/>
                  </a:lnTo>
                  <a:lnTo>
                    <a:pt x="597" y="165"/>
                  </a:lnTo>
                  <a:lnTo>
                    <a:pt x="593" y="167"/>
                  </a:lnTo>
                  <a:lnTo>
                    <a:pt x="589" y="169"/>
                  </a:lnTo>
                  <a:lnTo>
                    <a:pt x="585" y="171"/>
                  </a:lnTo>
                  <a:lnTo>
                    <a:pt x="585" y="171"/>
                  </a:lnTo>
                  <a:lnTo>
                    <a:pt x="583" y="173"/>
                  </a:lnTo>
                  <a:lnTo>
                    <a:pt x="581" y="175"/>
                  </a:lnTo>
                  <a:lnTo>
                    <a:pt x="579" y="178"/>
                  </a:lnTo>
                  <a:lnTo>
                    <a:pt x="574" y="178"/>
                  </a:lnTo>
                  <a:lnTo>
                    <a:pt x="572" y="180"/>
                  </a:lnTo>
                  <a:lnTo>
                    <a:pt x="570" y="182"/>
                  </a:lnTo>
                  <a:lnTo>
                    <a:pt x="568" y="186"/>
                  </a:lnTo>
                  <a:lnTo>
                    <a:pt x="568" y="190"/>
                  </a:lnTo>
                  <a:lnTo>
                    <a:pt x="566" y="190"/>
                  </a:lnTo>
                  <a:lnTo>
                    <a:pt x="564" y="190"/>
                  </a:lnTo>
                  <a:lnTo>
                    <a:pt x="553" y="188"/>
                  </a:lnTo>
                  <a:lnTo>
                    <a:pt x="551" y="188"/>
                  </a:lnTo>
                  <a:lnTo>
                    <a:pt x="549" y="190"/>
                  </a:lnTo>
                  <a:lnTo>
                    <a:pt x="549" y="192"/>
                  </a:lnTo>
                  <a:lnTo>
                    <a:pt x="547" y="196"/>
                  </a:lnTo>
                  <a:lnTo>
                    <a:pt x="545" y="198"/>
                  </a:lnTo>
                  <a:lnTo>
                    <a:pt x="541" y="198"/>
                  </a:lnTo>
                  <a:lnTo>
                    <a:pt x="539" y="196"/>
                  </a:lnTo>
                  <a:lnTo>
                    <a:pt x="537" y="196"/>
                  </a:lnTo>
                  <a:lnTo>
                    <a:pt x="533" y="196"/>
                  </a:lnTo>
                  <a:lnTo>
                    <a:pt x="533" y="196"/>
                  </a:lnTo>
                  <a:lnTo>
                    <a:pt x="531" y="196"/>
                  </a:lnTo>
                  <a:lnTo>
                    <a:pt x="526" y="198"/>
                  </a:lnTo>
                  <a:lnTo>
                    <a:pt x="524" y="201"/>
                  </a:lnTo>
                  <a:lnTo>
                    <a:pt x="522" y="201"/>
                  </a:lnTo>
                  <a:lnTo>
                    <a:pt x="508" y="198"/>
                  </a:lnTo>
                  <a:lnTo>
                    <a:pt x="508" y="196"/>
                  </a:lnTo>
                  <a:lnTo>
                    <a:pt x="505" y="186"/>
                  </a:lnTo>
                  <a:lnTo>
                    <a:pt x="501" y="178"/>
                  </a:lnTo>
                  <a:lnTo>
                    <a:pt x="497" y="178"/>
                  </a:lnTo>
                  <a:lnTo>
                    <a:pt x="491" y="167"/>
                  </a:lnTo>
                  <a:lnTo>
                    <a:pt x="487" y="167"/>
                  </a:lnTo>
                  <a:lnTo>
                    <a:pt x="476" y="169"/>
                  </a:lnTo>
                  <a:lnTo>
                    <a:pt x="468" y="167"/>
                  </a:lnTo>
                  <a:lnTo>
                    <a:pt x="464" y="165"/>
                  </a:lnTo>
                  <a:lnTo>
                    <a:pt x="462" y="161"/>
                  </a:lnTo>
                  <a:lnTo>
                    <a:pt x="455" y="155"/>
                  </a:lnTo>
                  <a:lnTo>
                    <a:pt x="449" y="152"/>
                  </a:lnTo>
                  <a:lnTo>
                    <a:pt x="439" y="150"/>
                  </a:lnTo>
                  <a:lnTo>
                    <a:pt x="432" y="144"/>
                  </a:lnTo>
                  <a:lnTo>
                    <a:pt x="432" y="127"/>
                  </a:lnTo>
                  <a:lnTo>
                    <a:pt x="430" y="119"/>
                  </a:lnTo>
                  <a:lnTo>
                    <a:pt x="426" y="113"/>
                  </a:lnTo>
                  <a:lnTo>
                    <a:pt x="422" y="109"/>
                  </a:lnTo>
                  <a:lnTo>
                    <a:pt x="411" y="109"/>
                  </a:lnTo>
                  <a:lnTo>
                    <a:pt x="401" y="107"/>
                  </a:lnTo>
                  <a:lnTo>
                    <a:pt x="397" y="102"/>
                  </a:lnTo>
                  <a:lnTo>
                    <a:pt x="393" y="94"/>
                  </a:lnTo>
                  <a:lnTo>
                    <a:pt x="386" y="92"/>
                  </a:lnTo>
                  <a:lnTo>
                    <a:pt x="378" y="94"/>
                  </a:lnTo>
                  <a:lnTo>
                    <a:pt x="370" y="79"/>
                  </a:lnTo>
                  <a:lnTo>
                    <a:pt x="351" y="77"/>
                  </a:lnTo>
                  <a:lnTo>
                    <a:pt x="351" y="75"/>
                  </a:lnTo>
                  <a:lnTo>
                    <a:pt x="351" y="75"/>
                  </a:lnTo>
                  <a:lnTo>
                    <a:pt x="340" y="54"/>
                  </a:lnTo>
                  <a:lnTo>
                    <a:pt x="338" y="52"/>
                  </a:lnTo>
                  <a:lnTo>
                    <a:pt x="332" y="46"/>
                  </a:lnTo>
                  <a:lnTo>
                    <a:pt x="326" y="42"/>
                  </a:lnTo>
                  <a:lnTo>
                    <a:pt x="317" y="38"/>
                  </a:lnTo>
                  <a:lnTo>
                    <a:pt x="309" y="38"/>
                  </a:lnTo>
                  <a:lnTo>
                    <a:pt x="303" y="40"/>
                  </a:lnTo>
                  <a:lnTo>
                    <a:pt x="303" y="40"/>
                  </a:lnTo>
                  <a:lnTo>
                    <a:pt x="303" y="42"/>
                  </a:lnTo>
                  <a:lnTo>
                    <a:pt x="303" y="42"/>
                  </a:lnTo>
                  <a:lnTo>
                    <a:pt x="297" y="42"/>
                  </a:lnTo>
                  <a:lnTo>
                    <a:pt x="294" y="40"/>
                  </a:lnTo>
                  <a:lnTo>
                    <a:pt x="292" y="33"/>
                  </a:lnTo>
                  <a:lnTo>
                    <a:pt x="292" y="29"/>
                  </a:lnTo>
                  <a:lnTo>
                    <a:pt x="292" y="25"/>
                  </a:lnTo>
                  <a:lnTo>
                    <a:pt x="290" y="21"/>
                  </a:lnTo>
                  <a:lnTo>
                    <a:pt x="288" y="19"/>
                  </a:lnTo>
                  <a:lnTo>
                    <a:pt x="284" y="17"/>
                  </a:lnTo>
                  <a:lnTo>
                    <a:pt x="271" y="15"/>
                  </a:lnTo>
                  <a:lnTo>
                    <a:pt x="269" y="13"/>
                  </a:lnTo>
                  <a:lnTo>
                    <a:pt x="265" y="8"/>
                  </a:lnTo>
                  <a:lnTo>
                    <a:pt x="265" y="8"/>
                  </a:lnTo>
                  <a:lnTo>
                    <a:pt x="263" y="8"/>
                  </a:lnTo>
                  <a:lnTo>
                    <a:pt x="255" y="8"/>
                  </a:lnTo>
                  <a:lnTo>
                    <a:pt x="251" y="8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2" y="13"/>
                  </a:lnTo>
                  <a:lnTo>
                    <a:pt x="242" y="13"/>
                  </a:lnTo>
                  <a:lnTo>
                    <a:pt x="242" y="17"/>
                  </a:lnTo>
                  <a:lnTo>
                    <a:pt x="240" y="19"/>
                  </a:lnTo>
                  <a:lnTo>
                    <a:pt x="240" y="19"/>
                  </a:lnTo>
                  <a:lnTo>
                    <a:pt x="238" y="19"/>
                  </a:lnTo>
                  <a:lnTo>
                    <a:pt x="238" y="15"/>
                  </a:lnTo>
                  <a:lnTo>
                    <a:pt x="238" y="13"/>
                  </a:lnTo>
                  <a:lnTo>
                    <a:pt x="234" y="8"/>
                  </a:lnTo>
                  <a:lnTo>
                    <a:pt x="234" y="8"/>
                  </a:lnTo>
                  <a:lnTo>
                    <a:pt x="232" y="6"/>
                  </a:lnTo>
                  <a:lnTo>
                    <a:pt x="223" y="4"/>
                  </a:lnTo>
                  <a:lnTo>
                    <a:pt x="221" y="2"/>
                  </a:lnTo>
                  <a:lnTo>
                    <a:pt x="219" y="0"/>
                  </a:lnTo>
                  <a:lnTo>
                    <a:pt x="217" y="0"/>
                  </a:lnTo>
                  <a:lnTo>
                    <a:pt x="215" y="2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7" y="4"/>
                  </a:lnTo>
                  <a:lnTo>
                    <a:pt x="207" y="6"/>
                  </a:lnTo>
                  <a:lnTo>
                    <a:pt x="207" y="6"/>
                  </a:lnTo>
                  <a:lnTo>
                    <a:pt x="207" y="8"/>
                  </a:lnTo>
                  <a:lnTo>
                    <a:pt x="205" y="13"/>
                  </a:lnTo>
                  <a:lnTo>
                    <a:pt x="205" y="13"/>
                  </a:lnTo>
                  <a:lnTo>
                    <a:pt x="203" y="10"/>
                  </a:lnTo>
                  <a:lnTo>
                    <a:pt x="200" y="8"/>
                  </a:lnTo>
                  <a:lnTo>
                    <a:pt x="200" y="8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194" y="6"/>
                  </a:lnTo>
                  <a:lnTo>
                    <a:pt x="190" y="8"/>
                  </a:lnTo>
                  <a:lnTo>
                    <a:pt x="188" y="10"/>
                  </a:lnTo>
                  <a:lnTo>
                    <a:pt x="180" y="15"/>
                  </a:lnTo>
                  <a:lnTo>
                    <a:pt x="175" y="19"/>
                  </a:lnTo>
                  <a:lnTo>
                    <a:pt x="173" y="21"/>
                  </a:lnTo>
                  <a:lnTo>
                    <a:pt x="165" y="19"/>
                  </a:lnTo>
                  <a:lnTo>
                    <a:pt x="165" y="21"/>
                  </a:lnTo>
                  <a:lnTo>
                    <a:pt x="163" y="21"/>
                  </a:lnTo>
                  <a:lnTo>
                    <a:pt x="163" y="23"/>
                  </a:lnTo>
                  <a:lnTo>
                    <a:pt x="161" y="27"/>
                  </a:lnTo>
                  <a:lnTo>
                    <a:pt x="161" y="29"/>
                  </a:lnTo>
                  <a:lnTo>
                    <a:pt x="154" y="31"/>
                  </a:lnTo>
                  <a:lnTo>
                    <a:pt x="152" y="31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38" y="23"/>
                  </a:lnTo>
                  <a:lnTo>
                    <a:pt x="134" y="23"/>
                  </a:lnTo>
                  <a:lnTo>
                    <a:pt x="127" y="21"/>
                  </a:lnTo>
                  <a:lnTo>
                    <a:pt x="121" y="21"/>
                  </a:lnTo>
                  <a:lnTo>
                    <a:pt x="121" y="21"/>
                  </a:lnTo>
                  <a:lnTo>
                    <a:pt x="121" y="2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5" y="27"/>
                  </a:lnTo>
                  <a:lnTo>
                    <a:pt x="127" y="27"/>
                  </a:lnTo>
                  <a:lnTo>
                    <a:pt x="129" y="27"/>
                  </a:lnTo>
                  <a:lnTo>
                    <a:pt x="132" y="29"/>
                  </a:lnTo>
                  <a:lnTo>
                    <a:pt x="132" y="29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8" y="33"/>
                  </a:lnTo>
                  <a:lnTo>
                    <a:pt x="138" y="33"/>
                  </a:lnTo>
                  <a:lnTo>
                    <a:pt x="140" y="36"/>
                  </a:lnTo>
                  <a:lnTo>
                    <a:pt x="140" y="36"/>
                  </a:lnTo>
                  <a:lnTo>
                    <a:pt x="140" y="36"/>
                  </a:lnTo>
                  <a:lnTo>
                    <a:pt x="140" y="36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2"/>
                  </a:lnTo>
                  <a:lnTo>
                    <a:pt x="140" y="44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6" y="44"/>
                  </a:lnTo>
                  <a:lnTo>
                    <a:pt x="134" y="42"/>
                  </a:lnTo>
                  <a:lnTo>
                    <a:pt x="132" y="42"/>
                  </a:lnTo>
                  <a:lnTo>
                    <a:pt x="129" y="42"/>
                  </a:lnTo>
                  <a:lnTo>
                    <a:pt x="129" y="42"/>
                  </a:lnTo>
                  <a:lnTo>
                    <a:pt x="127" y="44"/>
                  </a:lnTo>
                  <a:lnTo>
                    <a:pt x="127" y="44"/>
                  </a:lnTo>
                  <a:lnTo>
                    <a:pt x="127" y="44"/>
                  </a:lnTo>
                  <a:lnTo>
                    <a:pt x="125" y="42"/>
                  </a:lnTo>
                  <a:lnTo>
                    <a:pt x="123" y="42"/>
                  </a:lnTo>
                  <a:lnTo>
                    <a:pt x="123" y="42"/>
                  </a:lnTo>
                  <a:lnTo>
                    <a:pt x="123" y="42"/>
                  </a:lnTo>
                  <a:lnTo>
                    <a:pt x="121" y="44"/>
                  </a:lnTo>
                  <a:lnTo>
                    <a:pt x="119" y="44"/>
                  </a:lnTo>
                  <a:lnTo>
                    <a:pt x="119" y="44"/>
                  </a:lnTo>
                  <a:lnTo>
                    <a:pt x="119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3" y="44"/>
                  </a:lnTo>
                  <a:lnTo>
                    <a:pt x="113" y="44"/>
                  </a:lnTo>
                  <a:lnTo>
                    <a:pt x="113" y="44"/>
                  </a:lnTo>
                  <a:lnTo>
                    <a:pt x="113" y="44"/>
                  </a:lnTo>
                  <a:lnTo>
                    <a:pt x="113" y="44"/>
                  </a:lnTo>
                  <a:lnTo>
                    <a:pt x="111" y="42"/>
                  </a:lnTo>
                  <a:lnTo>
                    <a:pt x="111" y="42"/>
                  </a:lnTo>
                  <a:lnTo>
                    <a:pt x="111" y="40"/>
                  </a:lnTo>
                  <a:lnTo>
                    <a:pt x="111" y="40"/>
                  </a:lnTo>
                  <a:lnTo>
                    <a:pt x="111" y="40"/>
                  </a:lnTo>
                  <a:lnTo>
                    <a:pt x="109" y="42"/>
                  </a:lnTo>
                  <a:lnTo>
                    <a:pt x="109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4" y="42"/>
                  </a:lnTo>
                  <a:lnTo>
                    <a:pt x="102" y="42"/>
                  </a:lnTo>
                  <a:lnTo>
                    <a:pt x="102" y="42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2" y="38"/>
                  </a:lnTo>
                  <a:lnTo>
                    <a:pt x="81" y="42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7" y="42"/>
                  </a:lnTo>
                  <a:lnTo>
                    <a:pt x="75" y="44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9" y="42"/>
                  </a:lnTo>
                  <a:lnTo>
                    <a:pt x="69" y="42"/>
                  </a:lnTo>
                  <a:lnTo>
                    <a:pt x="69" y="42"/>
                  </a:lnTo>
                  <a:lnTo>
                    <a:pt x="67" y="40"/>
                  </a:lnTo>
                  <a:lnTo>
                    <a:pt x="67" y="42"/>
                  </a:lnTo>
                  <a:lnTo>
                    <a:pt x="65" y="44"/>
                  </a:lnTo>
                  <a:lnTo>
                    <a:pt x="63" y="44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58" y="52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9"/>
                  </a:lnTo>
                  <a:lnTo>
                    <a:pt x="56" y="61"/>
                  </a:lnTo>
                  <a:lnTo>
                    <a:pt x="56" y="63"/>
                  </a:lnTo>
                  <a:lnTo>
                    <a:pt x="56" y="63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54" y="67"/>
                  </a:lnTo>
                  <a:lnTo>
                    <a:pt x="54" y="67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48" y="69"/>
                  </a:lnTo>
                  <a:lnTo>
                    <a:pt x="48" y="71"/>
                  </a:lnTo>
                  <a:lnTo>
                    <a:pt x="48" y="71"/>
                  </a:lnTo>
                  <a:lnTo>
                    <a:pt x="48" y="71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6" y="75"/>
                  </a:lnTo>
                  <a:lnTo>
                    <a:pt x="42" y="75"/>
                  </a:lnTo>
                  <a:lnTo>
                    <a:pt x="40" y="75"/>
                  </a:lnTo>
                  <a:lnTo>
                    <a:pt x="40" y="75"/>
                  </a:lnTo>
                  <a:lnTo>
                    <a:pt x="40" y="75"/>
                  </a:lnTo>
                  <a:lnTo>
                    <a:pt x="40" y="77"/>
                  </a:lnTo>
                  <a:lnTo>
                    <a:pt x="38" y="77"/>
                  </a:lnTo>
                  <a:lnTo>
                    <a:pt x="38" y="81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3" y="86"/>
                  </a:lnTo>
                  <a:lnTo>
                    <a:pt x="33" y="86"/>
                  </a:lnTo>
                  <a:lnTo>
                    <a:pt x="31" y="88"/>
                  </a:lnTo>
                  <a:lnTo>
                    <a:pt x="27" y="92"/>
                  </a:lnTo>
                  <a:lnTo>
                    <a:pt x="27" y="92"/>
                  </a:lnTo>
                  <a:lnTo>
                    <a:pt x="27" y="94"/>
                  </a:lnTo>
                  <a:lnTo>
                    <a:pt x="25" y="94"/>
                  </a:lnTo>
                  <a:lnTo>
                    <a:pt x="23" y="94"/>
                  </a:lnTo>
                  <a:lnTo>
                    <a:pt x="21" y="96"/>
                  </a:lnTo>
                  <a:lnTo>
                    <a:pt x="21" y="96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17" y="100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10" y="98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4" y="109"/>
                  </a:lnTo>
                  <a:lnTo>
                    <a:pt x="4" y="111"/>
                  </a:lnTo>
                  <a:lnTo>
                    <a:pt x="4" y="113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5"/>
                  </a:lnTo>
                  <a:lnTo>
                    <a:pt x="6" y="115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1"/>
                  </a:lnTo>
                  <a:lnTo>
                    <a:pt x="2" y="121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4" y="123"/>
                  </a:lnTo>
                  <a:lnTo>
                    <a:pt x="6" y="127"/>
                  </a:lnTo>
                  <a:lnTo>
                    <a:pt x="8" y="127"/>
                  </a:lnTo>
                  <a:lnTo>
                    <a:pt x="8" y="130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4" y="146"/>
                  </a:lnTo>
                  <a:lnTo>
                    <a:pt x="15" y="150"/>
                  </a:lnTo>
                  <a:lnTo>
                    <a:pt x="15" y="150"/>
                  </a:lnTo>
                  <a:lnTo>
                    <a:pt x="25" y="152"/>
                  </a:lnTo>
                  <a:lnTo>
                    <a:pt x="29" y="152"/>
                  </a:lnTo>
                  <a:lnTo>
                    <a:pt x="29" y="152"/>
                  </a:lnTo>
                  <a:lnTo>
                    <a:pt x="31" y="152"/>
                  </a:lnTo>
                  <a:lnTo>
                    <a:pt x="31" y="152"/>
                  </a:lnTo>
                  <a:lnTo>
                    <a:pt x="31" y="152"/>
                  </a:lnTo>
                  <a:lnTo>
                    <a:pt x="31" y="152"/>
                  </a:lnTo>
                  <a:lnTo>
                    <a:pt x="35" y="148"/>
                  </a:lnTo>
                  <a:lnTo>
                    <a:pt x="35" y="148"/>
                  </a:lnTo>
                  <a:lnTo>
                    <a:pt x="38" y="14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50"/>
                  </a:lnTo>
                  <a:lnTo>
                    <a:pt x="50" y="150"/>
                  </a:lnTo>
                  <a:lnTo>
                    <a:pt x="50" y="150"/>
                  </a:lnTo>
                  <a:lnTo>
                    <a:pt x="50" y="150"/>
                  </a:lnTo>
                  <a:lnTo>
                    <a:pt x="52" y="150"/>
                  </a:lnTo>
                  <a:lnTo>
                    <a:pt x="52" y="150"/>
                  </a:lnTo>
                  <a:lnTo>
                    <a:pt x="52" y="150"/>
                  </a:lnTo>
                  <a:lnTo>
                    <a:pt x="54" y="150"/>
                  </a:lnTo>
                  <a:lnTo>
                    <a:pt x="54" y="150"/>
                  </a:lnTo>
                  <a:lnTo>
                    <a:pt x="56" y="150"/>
                  </a:lnTo>
                  <a:lnTo>
                    <a:pt x="56" y="150"/>
                  </a:lnTo>
                  <a:lnTo>
                    <a:pt x="56" y="150"/>
                  </a:lnTo>
                  <a:lnTo>
                    <a:pt x="56" y="150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58" y="150"/>
                  </a:lnTo>
                  <a:lnTo>
                    <a:pt x="60" y="150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3" y="152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5" y="157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3" y="159"/>
                  </a:lnTo>
                  <a:lnTo>
                    <a:pt x="63" y="165"/>
                  </a:lnTo>
                  <a:lnTo>
                    <a:pt x="63" y="165"/>
                  </a:lnTo>
                  <a:lnTo>
                    <a:pt x="63" y="167"/>
                  </a:lnTo>
                  <a:lnTo>
                    <a:pt x="63" y="167"/>
                  </a:lnTo>
                  <a:lnTo>
                    <a:pt x="63" y="167"/>
                  </a:lnTo>
                  <a:lnTo>
                    <a:pt x="63" y="169"/>
                  </a:lnTo>
                  <a:lnTo>
                    <a:pt x="73" y="175"/>
                  </a:lnTo>
                  <a:lnTo>
                    <a:pt x="75" y="175"/>
                  </a:lnTo>
                  <a:lnTo>
                    <a:pt x="75" y="178"/>
                  </a:lnTo>
                  <a:lnTo>
                    <a:pt x="75" y="178"/>
                  </a:lnTo>
                  <a:lnTo>
                    <a:pt x="79" y="180"/>
                  </a:lnTo>
                  <a:lnTo>
                    <a:pt x="79" y="180"/>
                  </a:lnTo>
                  <a:lnTo>
                    <a:pt x="79" y="180"/>
                  </a:lnTo>
                  <a:lnTo>
                    <a:pt x="79" y="182"/>
                  </a:lnTo>
                  <a:lnTo>
                    <a:pt x="79" y="182"/>
                  </a:lnTo>
                  <a:lnTo>
                    <a:pt x="81" y="182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1" y="184"/>
                  </a:lnTo>
                  <a:lnTo>
                    <a:pt x="83" y="184"/>
                  </a:lnTo>
                  <a:lnTo>
                    <a:pt x="83" y="184"/>
                  </a:lnTo>
                  <a:lnTo>
                    <a:pt x="86" y="184"/>
                  </a:lnTo>
                  <a:lnTo>
                    <a:pt x="86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90" y="186"/>
                  </a:lnTo>
                  <a:lnTo>
                    <a:pt x="90" y="186"/>
                  </a:lnTo>
                  <a:lnTo>
                    <a:pt x="90" y="186"/>
                  </a:lnTo>
                  <a:lnTo>
                    <a:pt x="90" y="186"/>
                  </a:lnTo>
                  <a:lnTo>
                    <a:pt x="92" y="190"/>
                  </a:lnTo>
                  <a:lnTo>
                    <a:pt x="92" y="190"/>
                  </a:lnTo>
                  <a:lnTo>
                    <a:pt x="92" y="190"/>
                  </a:lnTo>
                  <a:lnTo>
                    <a:pt x="92" y="190"/>
                  </a:lnTo>
                  <a:lnTo>
                    <a:pt x="94" y="188"/>
                  </a:lnTo>
                  <a:lnTo>
                    <a:pt x="96" y="188"/>
                  </a:lnTo>
                  <a:lnTo>
                    <a:pt x="96" y="188"/>
                  </a:lnTo>
                  <a:lnTo>
                    <a:pt x="96" y="188"/>
                  </a:lnTo>
                  <a:lnTo>
                    <a:pt x="96" y="188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100" y="192"/>
                  </a:lnTo>
                  <a:lnTo>
                    <a:pt x="106" y="190"/>
                  </a:lnTo>
                  <a:lnTo>
                    <a:pt x="113" y="190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7" y="192"/>
                  </a:lnTo>
                  <a:lnTo>
                    <a:pt x="129" y="194"/>
                  </a:lnTo>
                  <a:lnTo>
                    <a:pt x="129" y="194"/>
                  </a:lnTo>
                  <a:lnTo>
                    <a:pt x="129" y="201"/>
                  </a:lnTo>
                  <a:lnTo>
                    <a:pt x="129" y="201"/>
                  </a:lnTo>
                  <a:lnTo>
                    <a:pt x="129" y="201"/>
                  </a:lnTo>
                  <a:lnTo>
                    <a:pt x="129" y="203"/>
                  </a:lnTo>
                  <a:lnTo>
                    <a:pt x="129" y="203"/>
                  </a:lnTo>
                  <a:lnTo>
                    <a:pt x="129" y="203"/>
                  </a:lnTo>
                  <a:lnTo>
                    <a:pt x="129" y="203"/>
                  </a:lnTo>
                  <a:lnTo>
                    <a:pt x="127" y="203"/>
                  </a:lnTo>
                  <a:lnTo>
                    <a:pt x="125" y="205"/>
                  </a:lnTo>
                  <a:lnTo>
                    <a:pt x="123" y="205"/>
                  </a:lnTo>
                  <a:lnTo>
                    <a:pt x="123" y="207"/>
                  </a:lnTo>
                  <a:lnTo>
                    <a:pt x="123" y="207"/>
                  </a:lnTo>
                  <a:lnTo>
                    <a:pt x="123" y="207"/>
                  </a:lnTo>
                  <a:lnTo>
                    <a:pt x="123" y="209"/>
                  </a:lnTo>
                  <a:lnTo>
                    <a:pt x="121" y="213"/>
                  </a:lnTo>
                  <a:lnTo>
                    <a:pt x="119" y="213"/>
                  </a:lnTo>
                  <a:lnTo>
                    <a:pt x="119" y="213"/>
                  </a:lnTo>
                  <a:lnTo>
                    <a:pt x="119" y="213"/>
                  </a:lnTo>
                  <a:lnTo>
                    <a:pt x="119" y="215"/>
                  </a:lnTo>
                  <a:lnTo>
                    <a:pt x="119" y="215"/>
                  </a:lnTo>
                  <a:lnTo>
                    <a:pt x="119" y="217"/>
                  </a:lnTo>
                  <a:lnTo>
                    <a:pt x="119" y="219"/>
                  </a:lnTo>
                  <a:lnTo>
                    <a:pt x="119" y="219"/>
                  </a:lnTo>
                  <a:lnTo>
                    <a:pt x="119" y="219"/>
                  </a:lnTo>
                  <a:lnTo>
                    <a:pt x="123" y="226"/>
                  </a:lnTo>
                  <a:lnTo>
                    <a:pt x="123" y="226"/>
                  </a:lnTo>
                  <a:lnTo>
                    <a:pt x="123" y="226"/>
                  </a:lnTo>
                  <a:lnTo>
                    <a:pt x="123" y="228"/>
                  </a:lnTo>
                  <a:lnTo>
                    <a:pt x="123" y="228"/>
                  </a:lnTo>
                  <a:lnTo>
                    <a:pt x="123" y="230"/>
                  </a:lnTo>
                  <a:lnTo>
                    <a:pt x="123" y="230"/>
                  </a:lnTo>
                  <a:lnTo>
                    <a:pt x="123" y="230"/>
                  </a:lnTo>
                  <a:lnTo>
                    <a:pt x="123" y="232"/>
                  </a:lnTo>
                  <a:lnTo>
                    <a:pt x="123" y="232"/>
                  </a:lnTo>
                  <a:lnTo>
                    <a:pt x="123" y="232"/>
                  </a:lnTo>
                  <a:lnTo>
                    <a:pt x="123" y="232"/>
                  </a:lnTo>
                  <a:lnTo>
                    <a:pt x="123" y="232"/>
                  </a:lnTo>
                  <a:lnTo>
                    <a:pt x="125" y="232"/>
                  </a:lnTo>
                  <a:lnTo>
                    <a:pt x="125" y="232"/>
                  </a:lnTo>
                  <a:lnTo>
                    <a:pt x="125" y="232"/>
                  </a:lnTo>
                  <a:lnTo>
                    <a:pt x="125" y="232"/>
                  </a:lnTo>
                  <a:lnTo>
                    <a:pt x="127" y="230"/>
                  </a:lnTo>
                  <a:lnTo>
                    <a:pt x="127" y="228"/>
                  </a:lnTo>
                  <a:lnTo>
                    <a:pt x="127" y="228"/>
                  </a:lnTo>
                  <a:lnTo>
                    <a:pt x="129" y="228"/>
                  </a:lnTo>
                  <a:lnTo>
                    <a:pt x="132" y="228"/>
                  </a:lnTo>
                  <a:lnTo>
                    <a:pt x="132" y="228"/>
                  </a:lnTo>
                  <a:lnTo>
                    <a:pt x="132" y="228"/>
                  </a:lnTo>
                  <a:lnTo>
                    <a:pt x="132" y="228"/>
                  </a:lnTo>
                  <a:lnTo>
                    <a:pt x="132" y="228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0" y="232"/>
                  </a:lnTo>
                  <a:lnTo>
                    <a:pt x="140" y="232"/>
                  </a:lnTo>
                  <a:lnTo>
                    <a:pt x="142" y="232"/>
                  </a:lnTo>
                  <a:lnTo>
                    <a:pt x="142" y="232"/>
                  </a:lnTo>
                  <a:lnTo>
                    <a:pt x="144" y="232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6" y="236"/>
                  </a:lnTo>
                  <a:lnTo>
                    <a:pt x="148" y="236"/>
                  </a:lnTo>
                  <a:lnTo>
                    <a:pt x="148" y="236"/>
                  </a:lnTo>
                  <a:lnTo>
                    <a:pt x="150" y="236"/>
                  </a:lnTo>
                  <a:lnTo>
                    <a:pt x="150" y="236"/>
                  </a:lnTo>
                  <a:lnTo>
                    <a:pt x="150" y="236"/>
                  </a:lnTo>
                  <a:lnTo>
                    <a:pt x="150" y="236"/>
                  </a:lnTo>
                  <a:lnTo>
                    <a:pt x="150" y="2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2" y="236"/>
                  </a:lnTo>
                  <a:lnTo>
                    <a:pt x="152" y="238"/>
                  </a:lnTo>
                  <a:lnTo>
                    <a:pt x="154" y="238"/>
                  </a:lnTo>
                  <a:lnTo>
                    <a:pt x="154" y="240"/>
                  </a:lnTo>
                  <a:lnTo>
                    <a:pt x="154" y="240"/>
                  </a:lnTo>
                  <a:lnTo>
                    <a:pt x="154" y="240"/>
                  </a:lnTo>
                  <a:lnTo>
                    <a:pt x="154" y="240"/>
                  </a:lnTo>
                  <a:lnTo>
                    <a:pt x="157" y="240"/>
                  </a:lnTo>
                  <a:lnTo>
                    <a:pt x="159" y="240"/>
                  </a:lnTo>
                  <a:lnTo>
                    <a:pt x="159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0"/>
                  </a:lnTo>
                  <a:lnTo>
                    <a:pt x="161" y="242"/>
                  </a:lnTo>
                  <a:lnTo>
                    <a:pt x="161" y="242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3" y="244"/>
                  </a:lnTo>
                  <a:lnTo>
                    <a:pt x="161" y="246"/>
                  </a:lnTo>
                  <a:lnTo>
                    <a:pt x="161" y="246"/>
                  </a:lnTo>
                  <a:lnTo>
                    <a:pt x="159" y="249"/>
                  </a:lnTo>
                  <a:lnTo>
                    <a:pt x="159" y="249"/>
                  </a:lnTo>
                  <a:lnTo>
                    <a:pt x="159" y="249"/>
                  </a:lnTo>
                  <a:lnTo>
                    <a:pt x="159" y="251"/>
                  </a:lnTo>
                  <a:lnTo>
                    <a:pt x="159" y="251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59" y="253"/>
                  </a:lnTo>
                  <a:lnTo>
                    <a:pt x="161" y="253"/>
                  </a:lnTo>
                  <a:lnTo>
                    <a:pt x="161" y="253"/>
                  </a:lnTo>
                  <a:lnTo>
                    <a:pt x="161" y="255"/>
                  </a:lnTo>
                  <a:lnTo>
                    <a:pt x="161" y="255"/>
                  </a:lnTo>
                  <a:lnTo>
                    <a:pt x="161" y="255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61" y="257"/>
                  </a:lnTo>
                  <a:lnTo>
                    <a:pt x="159" y="259"/>
                  </a:lnTo>
                  <a:lnTo>
                    <a:pt x="159" y="259"/>
                  </a:lnTo>
                  <a:lnTo>
                    <a:pt x="159" y="261"/>
                  </a:lnTo>
                  <a:lnTo>
                    <a:pt x="157" y="261"/>
                  </a:lnTo>
                  <a:lnTo>
                    <a:pt x="157" y="263"/>
                  </a:lnTo>
                  <a:lnTo>
                    <a:pt x="157" y="265"/>
                  </a:lnTo>
                  <a:lnTo>
                    <a:pt x="157" y="265"/>
                  </a:lnTo>
                  <a:lnTo>
                    <a:pt x="157" y="265"/>
                  </a:lnTo>
                  <a:lnTo>
                    <a:pt x="157" y="265"/>
                  </a:lnTo>
                  <a:lnTo>
                    <a:pt x="154" y="267"/>
                  </a:lnTo>
                  <a:lnTo>
                    <a:pt x="154" y="267"/>
                  </a:lnTo>
                  <a:lnTo>
                    <a:pt x="154" y="267"/>
                  </a:lnTo>
                  <a:lnTo>
                    <a:pt x="154" y="267"/>
                  </a:lnTo>
                  <a:lnTo>
                    <a:pt x="154" y="267"/>
                  </a:lnTo>
                  <a:lnTo>
                    <a:pt x="154" y="269"/>
                  </a:lnTo>
                  <a:lnTo>
                    <a:pt x="154" y="272"/>
                  </a:lnTo>
                  <a:lnTo>
                    <a:pt x="154" y="272"/>
                  </a:lnTo>
                  <a:lnTo>
                    <a:pt x="152" y="272"/>
                  </a:lnTo>
                  <a:lnTo>
                    <a:pt x="152" y="272"/>
                  </a:lnTo>
                  <a:lnTo>
                    <a:pt x="152" y="272"/>
                  </a:lnTo>
                  <a:lnTo>
                    <a:pt x="152" y="272"/>
                  </a:lnTo>
                  <a:lnTo>
                    <a:pt x="152" y="274"/>
                  </a:lnTo>
                  <a:lnTo>
                    <a:pt x="152" y="274"/>
                  </a:lnTo>
                  <a:lnTo>
                    <a:pt x="152" y="27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50" y="274"/>
                  </a:lnTo>
                  <a:lnTo>
                    <a:pt x="148" y="274"/>
                  </a:lnTo>
                  <a:lnTo>
                    <a:pt x="148" y="274"/>
                  </a:lnTo>
                  <a:lnTo>
                    <a:pt x="146" y="274"/>
                  </a:lnTo>
                  <a:lnTo>
                    <a:pt x="146" y="274"/>
                  </a:lnTo>
                  <a:lnTo>
                    <a:pt x="146" y="276"/>
                  </a:lnTo>
                  <a:lnTo>
                    <a:pt x="146" y="276"/>
                  </a:lnTo>
                  <a:lnTo>
                    <a:pt x="146" y="276"/>
                  </a:lnTo>
                  <a:lnTo>
                    <a:pt x="144" y="276"/>
                  </a:lnTo>
                  <a:lnTo>
                    <a:pt x="144" y="276"/>
                  </a:lnTo>
                  <a:lnTo>
                    <a:pt x="144" y="278"/>
                  </a:lnTo>
                  <a:lnTo>
                    <a:pt x="144" y="278"/>
                  </a:lnTo>
                  <a:lnTo>
                    <a:pt x="144" y="278"/>
                  </a:lnTo>
                  <a:lnTo>
                    <a:pt x="144" y="278"/>
                  </a:lnTo>
                  <a:lnTo>
                    <a:pt x="144" y="278"/>
                  </a:lnTo>
                  <a:lnTo>
                    <a:pt x="142" y="278"/>
                  </a:lnTo>
                  <a:lnTo>
                    <a:pt x="142" y="280"/>
                  </a:lnTo>
                  <a:lnTo>
                    <a:pt x="142" y="280"/>
                  </a:lnTo>
                  <a:lnTo>
                    <a:pt x="142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36" y="280"/>
                  </a:lnTo>
                  <a:lnTo>
                    <a:pt x="134" y="280"/>
                  </a:lnTo>
                  <a:lnTo>
                    <a:pt x="132" y="282"/>
                  </a:lnTo>
                  <a:lnTo>
                    <a:pt x="132" y="282"/>
                  </a:lnTo>
                  <a:lnTo>
                    <a:pt x="132" y="282"/>
                  </a:lnTo>
                  <a:lnTo>
                    <a:pt x="132" y="282"/>
                  </a:lnTo>
                  <a:lnTo>
                    <a:pt x="129" y="282"/>
                  </a:lnTo>
                  <a:lnTo>
                    <a:pt x="129" y="282"/>
                  </a:lnTo>
                  <a:lnTo>
                    <a:pt x="129" y="284"/>
                  </a:lnTo>
                  <a:lnTo>
                    <a:pt x="127" y="282"/>
                  </a:lnTo>
                  <a:lnTo>
                    <a:pt x="125" y="284"/>
                  </a:lnTo>
                  <a:lnTo>
                    <a:pt x="125" y="284"/>
                  </a:lnTo>
                  <a:lnTo>
                    <a:pt x="125" y="284"/>
                  </a:lnTo>
                  <a:lnTo>
                    <a:pt x="123" y="286"/>
                  </a:lnTo>
                  <a:lnTo>
                    <a:pt x="121" y="286"/>
                  </a:lnTo>
                  <a:lnTo>
                    <a:pt x="121" y="288"/>
                  </a:lnTo>
                  <a:lnTo>
                    <a:pt x="121" y="288"/>
                  </a:lnTo>
                  <a:lnTo>
                    <a:pt x="121" y="288"/>
                  </a:lnTo>
                  <a:lnTo>
                    <a:pt x="119" y="292"/>
                  </a:lnTo>
                  <a:lnTo>
                    <a:pt x="119" y="292"/>
                  </a:lnTo>
                  <a:lnTo>
                    <a:pt x="115" y="297"/>
                  </a:lnTo>
                  <a:lnTo>
                    <a:pt x="115" y="299"/>
                  </a:lnTo>
                  <a:lnTo>
                    <a:pt x="115" y="299"/>
                  </a:lnTo>
                  <a:lnTo>
                    <a:pt x="115" y="299"/>
                  </a:lnTo>
                  <a:lnTo>
                    <a:pt x="115" y="299"/>
                  </a:lnTo>
                  <a:lnTo>
                    <a:pt x="117" y="301"/>
                  </a:lnTo>
                  <a:lnTo>
                    <a:pt x="117" y="301"/>
                  </a:lnTo>
                  <a:lnTo>
                    <a:pt x="117" y="303"/>
                  </a:lnTo>
                  <a:lnTo>
                    <a:pt x="117" y="303"/>
                  </a:lnTo>
                  <a:lnTo>
                    <a:pt x="115" y="309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3" y="311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09" y="309"/>
                  </a:lnTo>
                  <a:lnTo>
                    <a:pt x="109" y="309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4" y="309"/>
                  </a:lnTo>
                  <a:lnTo>
                    <a:pt x="104" y="311"/>
                  </a:lnTo>
                  <a:lnTo>
                    <a:pt x="104" y="311"/>
                  </a:lnTo>
                  <a:lnTo>
                    <a:pt x="102" y="311"/>
                  </a:lnTo>
                  <a:lnTo>
                    <a:pt x="102" y="311"/>
                  </a:lnTo>
                  <a:lnTo>
                    <a:pt x="100" y="309"/>
                  </a:lnTo>
                  <a:lnTo>
                    <a:pt x="100" y="309"/>
                  </a:lnTo>
                  <a:lnTo>
                    <a:pt x="100" y="309"/>
                  </a:lnTo>
                  <a:lnTo>
                    <a:pt x="100" y="309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96" y="311"/>
                  </a:lnTo>
                  <a:lnTo>
                    <a:pt x="96" y="313"/>
                  </a:lnTo>
                  <a:lnTo>
                    <a:pt x="96" y="313"/>
                  </a:lnTo>
                  <a:lnTo>
                    <a:pt x="96" y="313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4" y="317"/>
                  </a:lnTo>
                  <a:lnTo>
                    <a:pt x="94" y="320"/>
                  </a:lnTo>
                  <a:lnTo>
                    <a:pt x="94" y="320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2"/>
                  </a:lnTo>
                  <a:lnTo>
                    <a:pt x="94" y="324"/>
                  </a:lnTo>
                  <a:lnTo>
                    <a:pt x="94" y="326"/>
                  </a:lnTo>
                  <a:lnTo>
                    <a:pt x="94" y="328"/>
                  </a:lnTo>
                  <a:lnTo>
                    <a:pt x="94" y="328"/>
                  </a:lnTo>
                  <a:lnTo>
                    <a:pt x="94" y="328"/>
                  </a:lnTo>
                  <a:lnTo>
                    <a:pt x="92" y="330"/>
                  </a:lnTo>
                  <a:lnTo>
                    <a:pt x="92" y="332"/>
                  </a:lnTo>
                  <a:lnTo>
                    <a:pt x="90" y="334"/>
                  </a:lnTo>
                  <a:lnTo>
                    <a:pt x="90" y="334"/>
                  </a:lnTo>
                  <a:lnTo>
                    <a:pt x="90" y="334"/>
                  </a:lnTo>
                  <a:lnTo>
                    <a:pt x="92" y="336"/>
                  </a:lnTo>
                  <a:lnTo>
                    <a:pt x="96" y="343"/>
                  </a:lnTo>
                  <a:lnTo>
                    <a:pt x="96" y="345"/>
                  </a:lnTo>
                  <a:lnTo>
                    <a:pt x="96" y="345"/>
                  </a:lnTo>
                  <a:lnTo>
                    <a:pt x="98" y="347"/>
                  </a:lnTo>
                  <a:lnTo>
                    <a:pt x="98" y="347"/>
                  </a:lnTo>
                  <a:lnTo>
                    <a:pt x="100" y="355"/>
                  </a:lnTo>
                  <a:lnTo>
                    <a:pt x="100" y="357"/>
                  </a:lnTo>
                  <a:lnTo>
                    <a:pt x="100" y="361"/>
                  </a:lnTo>
                  <a:lnTo>
                    <a:pt x="100" y="361"/>
                  </a:lnTo>
                  <a:lnTo>
                    <a:pt x="100" y="363"/>
                  </a:lnTo>
                  <a:lnTo>
                    <a:pt x="100" y="363"/>
                  </a:lnTo>
                  <a:lnTo>
                    <a:pt x="100" y="366"/>
                  </a:lnTo>
                  <a:lnTo>
                    <a:pt x="102" y="372"/>
                  </a:lnTo>
                  <a:lnTo>
                    <a:pt x="102" y="378"/>
                  </a:lnTo>
                  <a:lnTo>
                    <a:pt x="102" y="380"/>
                  </a:lnTo>
                  <a:lnTo>
                    <a:pt x="102" y="380"/>
                  </a:lnTo>
                  <a:lnTo>
                    <a:pt x="102" y="380"/>
                  </a:lnTo>
                  <a:lnTo>
                    <a:pt x="109" y="391"/>
                  </a:lnTo>
                  <a:lnTo>
                    <a:pt x="109" y="395"/>
                  </a:lnTo>
                  <a:lnTo>
                    <a:pt x="106" y="403"/>
                  </a:lnTo>
                  <a:lnTo>
                    <a:pt x="109" y="407"/>
                  </a:lnTo>
                  <a:lnTo>
                    <a:pt x="109" y="409"/>
                  </a:lnTo>
                  <a:lnTo>
                    <a:pt x="111" y="411"/>
                  </a:lnTo>
                  <a:lnTo>
                    <a:pt x="111" y="414"/>
                  </a:lnTo>
                  <a:lnTo>
                    <a:pt x="111" y="416"/>
                  </a:lnTo>
                  <a:lnTo>
                    <a:pt x="111" y="418"/>
                  </a:lnTo>
                  <a:lnTo>
                    <a:pt x="109" y="422"/>
                  </a:lnTo>
                  <a:lnTo>
                    <a:pt x="109" y="422"/>
                  </a:lnTo>
                  <a:lnTo>
                    <a:pt x="109" y="424"/>
                  </a:lnTo>
                  <a:lnTo>
                    <a:pt x="109" y="424"/>
                  </a:lnTo>
                  <a:lnTo>
                    <a:pt x="109" y="426"/>
                  </a:lnTo>
                  <a:lnTo>
                    <a:pt x="111" y="428"/>
                  </a:lnTo>
                  <a:lnTo>
                    <a:pt x="113" y="430"/>
                  </a:lnTo>
                  <a:lnTo>
                    <a:pt x="113" y="432"/>
                  </a:lnTo>
                  <a:lnTo>
                    <a:pt x="115" y="434"/>
                  </a:lnTo>
                  <a:lnTo>
                    <a:pt x="115" y="437"/>
                  </a:lnTo>
                  <a:lnTo>
                    <a:pt x="115" y="437"/>
                  </a:lnTo>
                  <a:lnTo>
                    <a:pt x="113" y="439"/>
                  </a:lnTo>
                  <a:lnTo>
                    <a:pt x="113" y="439"/>
                  </a:lnTo>
                  <a:lnTo>
                    <a:pt x="113" y="439"/>
                  </a:lnTo>
                  <a:lnTo>
                    <a:pt x="113" y="441"/>
                  </a:lnTo>
                  <a:lnTo>
                    <a:pt x="113" y="443"/>
                  </a:lnTo>
                  <a:lnTo>
                    <a:pt x="113" y="445"/>
                  </a:lnTo>
                  <a:lnTo>
                    <a:pt x="113" y="445"/>
                  </a:lnTo>
                  <a:lnTo>
                    <a:pt x="113" y="447"/>
                  </a:lnTo>
                  <a:lnTo>
                    <a:pt x="113" y="447"/>
                  </a:lnTo>
                  <a:lnTo>
                    <a:pt x="113" y="447"/>
                  </a:lnTo>
                  <a:lnTo>
                    <a:pt x="113" y="447"/>
                  </a:lnTo>
                  <a:lnTo>
                    <a:pt x="113" y="447"/>
                  </a:lnTo>
                  <a:lnTo>
                    <a:pt x="111" y="449"/>
                  </a:lnTo>
                  <a:lnTo>
                    <a:pt x="111" y="451"/>
                  </a:lnTo>
                  <a:lnTo>
                    <a:pt x="109" y="453"/>
                  </a:lnTo>
                  <a:lnTo>
                    <a:pt x="109" y="455"/>
                  </a:lnTo>
                  <a:lnTo>
                    <a:pt x="109" y="457"/>
                  </a:lnTo>
                  <a:lnTo>
                    <a:pt x="109" y="459"/>
                  </a:lnTo>
                  <a:lnTo>
                    <a:pt x="111" y="459"/>
                  </a:lnTo>
                  <a:lnTo>
                    <a:pt x="111" y="462"/>
                  </a:lnTo>
                  <a:lnTo>
                    <a:pt x="111" y="462"/>
                  </a:lnTo>
                  <a:lnTo>
                    <a:pt x="111" y="464"/>
                  </a:lnTo>
                  <a:lnTo>
                    <a:pt x="111" y="466"/>
                  </a:lnTo>
                  <a:lnTo>
                    <a:pt x="111" y="468"/>
                  </a:lnTo>
                  <a:lnTo>
                    <a:pt x="111" y="470"/>
                  </a:lnTo>
                  <a:lnTo>
                    <a:pt x="111" y="472"/>
                  </a:lnTo>
                  <a:lnTo>
                    <a:pt x="111" y="472"/>
                  </a:lnTo>
                  <a:lnTo>
                    <a:pt x="111" y="472"/>
                  </a:lnTo>
                  <a:lnTo>
                    <a:pt x="109" y="472"/>
                  </a:lnTo>
                  <a:lnTo>
                    <a:pt x="109" y="472"/>
                  </a:lnTo>
                  <a:lnTo>
                    <a:pt x="109" y="472"/>
                  </a:lnTo>
                  <a:lnTo>
                    <a:pt x="109" y="472"/>
                  </a:lnTo>
                  <a:lnTo>
                    <a:pt x="109" y="474"/>
                  </a:lnTo>
                  <a:lnTo>
                    <a:pt x="109" y="474"/>
                  </a:lnTo>
                  <a:lnTo>
                    <a:pt x="109" y="474"/>
                  </a:lnTo>
                  <a:lnTo>
                    <a:pt x="111" y="474"/>
                  </a:lnTo>
                  <a:lnTo>
                    <a:pt x="111" y="474"/>
                  </a:lnTo>
                  <a:lnTo>
                    <a:pt x="111" y="474"/>
                  </a:lnTo>
                  <a:lnTo>
                    <a:pt x="111" y="474"/>
                  </a:lnTo>
                  <a:lnTo>
                    <a:pt x="111" y="474"/>
                  </a:lnTo>
                  <a:lnTo>
                    <a:pt x="113" y="474"/>
                  </a:lnTo>
                  <a:lnTo>
                    <a:pt x="113" y="474"/>
                  </a:lnTo>
                  <a:lnTo>
                    <a:pt x="113" y="474"/>
                  </a:lnTo>
                  <a:lnTo>
                    <a:pt x="113" y="476"/>
                  </a:lnTo>
                  <a:lnTo>
                    <a:pt x="113" y="476"/>
                  </a:lnTo>
                  <a:lnTo>
                    <a:pt x="115" y="476"/>
                  </a:lnTo>
                  <a:lnTo>
                    <a:pt x="115" y="478"/>
                  </a:lnTo>
                  <a:lnTo>
                    <a:pt x="117" y="478"/>
                  </a:lnTo>
                  <a:lnTo>
                    <a:pt x="117" y="480"/>
                  </a:lnTo>
                  <a:lnTo>
                    <a:pt x="115" y="482"/>
                  </a:lnTo>
                  <a:lnTo>
                    <a:pt x="115" y="482"/>
                  </a:lnTo>
                  <a:lnTo>
                    <a:pt x="115" y="485"/>
                  </a:lnTo>
                  <a:lnTo>
                    <a:pt x="113" y="487"/>
                  </a:lnTo>
                  <a:lnTo>
                    <a:pt x="115" y="489"/>
                  </a:lnTo>
                  <a:lnTo>
                    <a:pt x="119" y="491"/>
                  </a:lnTo>
                  <a:lnTo>
                    <a:pt x="123" y="493"/>
                  </a:lnTo>
                  <a:lnTo>
                    <a:pt x="127" y="495"/>
                  </a:lnTo>
                  <a:lnTo>
                    <a:pt x="127" y="497"/>
                  </a:lnTo>
                  <a:lnTo>
                    <a:pt x="129" y="499"/>
                  </a:lnTo>
                  <a:lnTo>
                    <a:pt x="132" y="499"/>
                  </a:lnTo>
                  <a:lnTo>
                    <a:pt x="134" y="499"/>
                  </a:lnTo>
                  <a:lnTo>
                    <a:pt x="134" y="499"/>
                  </a:lnTo>
                  <a:lnTo>
                    <a:pt x="134" y="499"/>
                  </a:lnTo>
                  <a:lnTo>
                    <a:pt x="136" y="499"/>
                  </a:lnTo>
                  <a:lnTo>
                    <a:pt x="136" y="499"/>
                  </a:lnTo>
                  <a:lnTo>
                    <a:pt x="138" y="499"/>
                  </a:lnTo>
                  <a:lnTo>
                    <a:pt x="138" y="497"/>
                  </a:lnTo>
                  <a:lnTo>
                    <a:pt x="142" y="497"/>
                  </a:lnTo>
                  <a:lnTo>
                    <a:pt x="144" y="499"/>
                  </a:lnTo>
                  <a:lnTo>
                    <a:pt x="146" y="499"/>
                  </a:lnTo>
                  <a:lnTo>
                    <a:pt x="146" y="499"/>
                  </a:lnTo>
                  <a:lnTo>
                    <a:pt x="146" y="501"/>
                  </a:lnTo>
                  <a:lnTo>
                    <a:pt x="146" y="501"/>
                  </a:lnTo>
                  <a:lnTo>
                    <a:pt x="146" y="501"/>
                  </a:lnTo>
                  <a:lnTo>
                    <a:pt x="148" y="505"/>
                  </a:lnTo>
                  <a:lnTo>
                    <a:pt x="150" y="505"/>
                  </a:lnTo>
                  <a:lnTo>
                    <a:pt x="184" y="522"/>
                  </a:lnTo>
                  <a:lnTo>
                    <a:pt x="184" y="522"/>
                  </a:lnTo>
                  <a:lnTo>
                    <a:pt x="182" y="524"/>
                  </a:lnTo>
                  <a:lnTo>
                    <a:pt x="184" y="526"/>
                  </a:lnTo>
                  <a:lnTo>
                    <a:pt x="184" y="528"/>
                  </a:lnTo>
                  <a:lnTo>
                    <a:pt x="186" y="530"/>
                  </a:lnTo>
                  <a:lnTo>
                    <a:pt x="188" y="530"/>
                  </a:lnTo>
                  <a:lnTo>
                    <a:pt x="190" y="530"/>
                  </a:lnTo>
                  <a:lnTo>
                    <a:pt x="194" y="528"/>
                  </a:lnTo>
                  <a:lnTo>
                    <a:pt x="196" y="526"/>
                  </a:lnTo>
                  <a:lnTo>
                    <a:pt x="196" y="528"/>
                  </a:lnTo>
                  <a:lnTo>
                    <a:pt x="200" y="530"/>
                  </a:lnTo>
                  <a:lnTo>
                    <a:pt x="203" y="533"/>
                  </a:lnTo>
                  <a:lnTo>
                    <a:pt x="205" y="533"/>
                  </a:lnTo>
                  <a:lnTo>
                    <a:pt x="209" y="530"/>
                  </a:lnTo>
                  <a:lnTo>
                    <a:pt x="211" y="530"/>
                  </a:lnTo>
                  <a:lnTo>
                    <a:pt x="213" y="528"/>
                  </a:lnTo>
                  <a:lnTo>
                    <a:pt x="215" y="528"/>
                  </a:lnTo>
                  <a:lnTo>
                    <a:pt x="215" y="526"/>
                  </a:lnTo>
                  <a:lnTo>
                    <a:pt x="215" y="522"/>
                  </a:lnTo>
                  <a:lnTo>
                    <a:pt x="217" y="522"/>
                  </a:lnTo>
                  <a:lnTo>
                    <a:pt x="219" y="520"/>
                  </a:lnTo>
                  <a:lnTo>
                    <a:pt x="221" y="522"/>
                  </a:lnTo>
                  <a:lnTo>
                    <a:pt x="221" y="524"/>
                  </a:lnTo>
                  <a:lnTo>
                    <a:pt x="219" y="526"/>
                  </a:lnTo>
                  <a:lnTo>
                    <a:pt x="217" y="533"/>
                  </a:lnTo>
                  <a:lnTo>
                    <a:pt x="217" y="535"/>
                  </a:lnTo>
                  <a:lnTo>
                    <a:pt x="217" y="537"/>
                  </a:lnTo>
                  <a:lnTo>
                    <a:pt x="217" y="543"/>
                  </a:lnTo>
                  <a:lnTo>
                    <a:pt x="217" y="545"/>
                  </a:lnTo>
                  <a:lnTo>
                    <a:pt x="217" y="547"/>
                  </a:lnTo>
                  <a:lnTo>
                    <a:pt x="215" y="549"/>
                  </a:lnTo>
                  <a:lnTo>
                    <a:pt x="215" y="551"/>
                  </a:lnTo>
                  <a:lnTo>
                    <a:pt x="215" y="553"/>
                  </a:lnTo>
                  <a:lnTo>
                    <a:pt x="217" y="562"/>
                  </a:lnTo>
                  <a:lnTo>
                    <a:pt x="221" y="566"/>
                  </a:lnTo>
                  <a:lnTo>
                    <a:pt x="226" y="566"/>
                  </a:lnTo>
                  <a:lnTo>
                    <a:pt x="228" y="566"/>
                  </a:lnTo>
                  <a:lnTo>
                    <a:pt x="232" y="564"/>
                  </a:lnTo>
                  <a:lnTo>
                    <a:pt x="236" y="564"/>
                  </a:lnTo>
                  <a:lnTo>
                    <a:pt x="242" y="568"/>
                  </a:lnTo>
                  <a:lnTo>
                    <a:pt x="246" y="568"/>
                  </a:lnTo>
                  <a:lnTo>
                    <a:pt x="251" y="566"/>
                  </a:lnTo>
                  <a:lnTo>
                    <a:pt x="255" y="566"/>
                  </a:lnTo>
                  <a:lnTo>
                    <a:pt x="257" y="566"/>
                  </a:lnTo>
                  <a:lnTo>
                    <a:pt x="261" y="570"/>
                  </a:lnTo>
                  <a:lnTo>
                    <a:pt x="265" y="572"/>
                  </a:lnTo>
                  <a:lnTo>
                    <a:pt x="271" y="574"/>
                  </a:lnTo>
                  <a:lnTo>
                    <a:pt x="276" y="576"/>
                  </a:lnTo>
                  <a:lnTo>
                    <a:pt x="282" y="583"/>
                  </a:lnTo>
                  <a:lnTo>
                    <a:pt x="286" y="581"/>
                  </a:lnTo>
                  <a:lnTo>
                    <a:pt x="292" y="581"/>
                  </a:lnTo>
                  <a:lnTo>
                    <a:pt x="294" y="581"/>
                  </a:lnTo>
                  <a:lnTo>
                    <a:pt x="294" y="579"/>
                  </a:lnTo>
                  <a:lnTo>
                    <a:pt x="297" y="579"/>
                  </a:lnTo>
                  <a:lnTo>
                    <a:pt x="297" y="579"/>
                  </a:lnTo>
                  <a:lnTo>
                    <a:pt x="297" y="579"/>
                  </a:lnTo>
                  <a:lnTo>
                    <a:pt x="297" y="581"/>
                  </a:lnTo>
                  <a:lnTo>
                    <a:pt x="297" y="583"/>
                  </a:lnTo>
                  <a:lnTo>
                    <a:pt x="299" y="583"/>
                  </a:lnTo>
                  <a:lnTo>
                    <a:pt x="299" y="583"/>
                  </a:lnTo>
                  <a:lnTo>
                    <a:pt x="301" y="585"/>
                  </a:lnTo>
                  <a:lnTo>
                    <a:pt x="301" y="585"/>
                  </a:lnTo>
                  <a:lnTo>
                    <a:pt x="303" y="585"/>
                  </a:lnTo>
                  <a:lnTo>
                    <a:pt x="307" y="581"/>
                  </a:lnTo>
                  <a:lnTo>
                    <a:pt x="311" y="576"/>
                  </a:lnTo>
                  <a:lnTo>
                    <a:pt x="313" y="574"/>
                  </a:lnTo>
                  <a:lnTo>
                    <a:pt x="322" y="574"/>
                  </a:lnTo>
                  <a:lnTo>
                    <a:pt x="324" y="572"/>
                  </a:lnTo>
                  <a:lnTo>
                    <a:pt x="324" y="572"/>
                  </a:lnTo>
                  <a:lnTo>
                    <a:pt x="326" y="570"/>
                  </a:lnTo>
                  <a:lnTo>
                    <a:pt x="326" y="570"/>
                  </a:lnTo>
                  <a:lnTo>
                    <a:pt x="326" y="570"/>
                  </a:lnTo>
                  <a:lnTo>
                    <a:pt x="328" y="566"/>
                  </a:lnTo>
                  <a:lnTo>
                    <a:pt x="328" y="566"/>
                  </a:lnTo>
                  <a:lnTo>
                    <a:pt x="332" y="564"/>
                  </a:lnTo>
                  <a:lnTo>
                    <a:pt x="334" y="562"/>
                  </a:lnTo>
                  <a:lnTo>
                    <a:pt x="336" y="562"/>
                  </a:lnTo>
                  <a:lnTo>
                    <a:pt x="336" y="562"/>
                  </a:lnTo>
                  <a:lnTo>
                    <a:pt x="338" y="560"/>
                  </a:lnTo>
                  <a:lnTo>
                    <a:pt x="338" y="558"/>
                  </a:lnTo>
                  <a:lnTo>
                    <a:pt x="340" y="556"/>
                  </a:lnTo>
                  <a:lnTo>
                    <a:pt x="340" y="553"/>
                  </a:lnTo>
                  <a:lnTo>
                    <a:pt x="342" y="549"/>
                  </a:lnTo>
                  <a:lnTo>
                    <a:pt x="345" y="549"/>
                  </a:lnTo>
                  <a:lnTo>
                    <a:pt x="345" y="547"/>
                  </a:lnTo>
                  <a:lnTo>
                    <a:pt x="347" y="547"/>
                  </a:lnTo>
                  <a:lnTo>
                    <a:pt x="347" y="545"/>
                  </a:lnTo>
                  <a:lnTo>
                    <a:pt x="347" y="545"/>
                  </a:lnTo>
                  <a:lnTo>
                    <a:pt x="347" y="543"/>
                  </a:lnTo>
                  <a:lnTo>
                    <a:pt x="345" y="539"/>
                  </a:lnTo>
                  <a:lnTo>
                    <a:pt x="345" y="537"/>
                  </a:lnTo>
                  <a:lnTo>
                    <a:pt x="345" y="533"/>
                  </a:lnTo>
                  <a:lnTo>
                    <a:pt x="345" y="530"/>
                  </a:lnTo>
                  <a:lnTo>
                    <a:pt x="345" y="530"/>
                  </a:lnTo>
                  <a:lnTo>
                    <a:pt x="345" y="528"/>
                  </a:lnTo>
                  <a:lnTo>
                    <a:pt x="345" y="528"/>
                  </a:lnTo>
                  <a:lnTo>
                    <a:pt x="342" y="526"/>
                  </a:lnTo>
                  <a:lnTo>
                    <a:pt x="342" y="524"/>
                  </a:lnTo>
                  <a:lnTo>
                    <a:pt x="340" y="524"/>
                  </a:lnTo>
                  <a:lnTo>
                    <a:pt x="340" y="522"/>
                  </a:lnTo>
                  <a:lnTo>
                    <a:pt x="338" y="520"/>
                  </a:lnTo>
                  <a:lnTo>
                    <a:pt x="336" y="518"/>
                  </a:lnTo>
                  <a:lnTo>
                    <a:pt x="334" y="516"/>
                  </a:lnTo>
                  <a:lnTo>
                    <a:pt x="334" y="514"/>
                  </a:lnTo>
                  <a:lnTo>
                    <a:pt x="334" y="512"/>
                  </a:lnTo>
                  <a:lnTo>
                    <a:pt x="334" y="512"/>
                  </a:lnTo>
                  <a:lnTo>
                    <a:pt x="334" y="510"/>
                  </a:lnTo>
                  <a:lnTo>
                    <a:pt x="336" y="510"/>
                  </a:lnTo>
                  <a:lnTo>
                    <a:pt x="338" y="508"/>
                  </a:lnTo>
                  <a:lnTo>
                    <a:pt x="338" y="508"/>
                  </a:lnTo>
                  <a:lnTo>
                    <a:pt x="340" y="510"/>
                  </a:lnTo>
                  <a:lnTo>
                    <a:pt x="342" y="510"/>
                  </a:lnTo>
                  <a:lnTo>
                    <a:pt x="345" y="510"/>
                  </a:lnTo>
                  <a:lnTo>
                    <a:pt x="345" y="510"/>
                  </a:lnTo>
                  <a:lnTo>
                    <a:pt x="345" y="512"/>
                  </a:lnTo>
                  <a:lnTo>
                    <a:pt x="347" y="514"/>
                  </a:lnTo>
                  <a:lnTo>
                    <a:pt x="349" y="514"/>
                  </a:lnTo>
                  <a:lnTo>
                    <a:pt x="349" y="514"/>
                  </a:lnTo>
                  <a:lnTo>
                    <a:pt x="351" y="512"/>
                  </a:lnTo>
                  <a:lnTo>
                    <a:pt x="359" y="505"/>
                  </a:lnTo>
                  <a:lnTo>
                    <a:pt x="361" y="503"/>
                  </a:lnTo>
                  <a:lnTo>
                    <a:pt x="361" y="501"/>
                  </a:lnTo>
                  <a:lnTo>
                    <a:pt x="363" y="499"/>
                  </a:lnTo>
                  <a:lnTo>
                    <a:pt x="370" y="497"/>
                  </a:lnTo>
                  <a:lnTo>
                    <a:pt x="374" y="497"/>
                  </a:lnTo>
                  <a:lnTo>
                    <a:pt x="376" y="495"/>
                  </a:lnTo>
                  <a:lnTo>
                    <a:pt x="378" y="493"/>
                  </a:lnTo>
                  <a:lnTo>
                    <a:pt x="380" y="491"/>
                  </a:lnTo>
                  <a:lnTo>
                    <a:pt x="380" y="489"/>
                  </a:lnTo>
                  <a:lnTo>
                    <a:pt x="382" y="487"/>
                  </a:lnTo>
                  <a:lnTo>
                    <a:pt x="382" y="487"/>
                  </a:lnTo>
                  <a:lnTo>
                    <a:pt x="382" y="485"/>
                  </a:lnTo>
                  <a:lnTo>
                    <a:pt x="384" y="485"/>
                  </a:lnTo>
                  <a:lnTo>
                    <a:pt x="388" y="480"/>
                  </a:lnTo>
                  <a:lnTo>
                    <a:pt x="393" y="478"/>
                  </a:lnTo>
                  <a:lnTo>
                    <a:pt x="405" y="476"/>
                  </a:lnTo>
                  <a:lnTo>
                    <a:pt x="409" y="474"/>
                  </a:lnTo>
                  <a:lnTo>
                    <a:pt x="409" y="474"/>
                  </a:lnTo>
                  <a:lnTo>
                    <a:pt x="416" y="478"/>
                  </a:lnTo>
                  <a:lnTo>
                    <a:pt x="418" y="478"/>
                  </a:lnTo>
                  <a:lnTo>
                    <a:pt x="428" y="478"/>
                  </a:lnTo>
                  <a:lnTo>
                    <a:pt x="430" y="478"/>
                  </a:lnTo>
                  <a:lnTo>
                    <a:pt x="432" y="478"/>
                  </a:lnTo>
                  <a:lnTo>
                    <a:pt x="436" y="487"/>
                  </a:lnTo>
                  <a:lnTo>
                    <a:pt x="439" y="487"/>
                  </a:lnTo>
                  <a:lnTo>
                    <a:pt x="445" y="493"/>
                  </a:lnTo>
                  <a:lnTo>
                    <a:pt x="447" y="495"/>
                  </a:lnTo>
                  <a:lnTo>
                    <a:pt x="449" y="497"/>
                  </a:lnTo>
                  <a:lnTo>
                    <a:pt x="451" y="499"/>
                  </a:lnTo>
                  <a:lnTo>
                    <a:pt x="455" y="501"/>
                  </a:lnTo>
                  <a:lnTo>
                    <a:pt x="464" y="508"/>
                  </a:lnTo>
                  <a:lnTo>
                    <a:pt x="468" y="510"/>
                  </a:lnTo>
                  <a:lnTo>
                    <a:pt x="476" y="514"/>
                  </a:lnTo>
                  <a:lnTo>
                    <a:pt x="491" y="518"/>
                  </a:lnTo>
                  <a:lnTo>
                    <a:pt x="493" y="518"/>
                  </a:lnTo>
                  <a:lnTo>
                    <a:pt x="493" y="516"/>
                  </a:lnTo>
                  <a:lnTo>
                    <a:pt x="493" y="516"/>
                  </a:lnTo>
                  <a:lnTo>
                    <a:pt x="495" y="516"/>
                  </a:lnTo>
                  <a:lnTo>
                    <a:pt x="495" y="514"/>
                  </a:lnTo>
                  <a:lnTo>
                    <a:pt x="499" y="514"/>
                  </a:lnTo>
                  <a:lnTo>
                    <a:pt x="503" y="514"/>
                  </a:lnTo>
                  <a:lnTo>
                    <a:pt x="505" y="512"/>
                  </a:lnTo>
                  <a:lnTo>
                    <a:pt x="510" y="512"/>
                  </a:lnTo>
                  <a:lnTo>
                    <a:pt x="512" y="512"/>
                  </a:lnTo>
                  <a:lnTo>
                    <a:pt x="512" y="510"/>
                  </a:lnTo>
                  <a:lnTo>
                    <a:pt x="514" y="510"/>
                  </a:lnTo>
                  <a:lnTo>
                    <a:pt x="516" y="505"/>
                  </a:lnTo>
                  <a:lnTo>
                    <a:pt x="518" y="505"/>
                  </a:lnTo>
                  <a:lnTo>
                    <a:pt x="518" y="505"/>
                  </a:lnTo>
                  <a:lnTo>
                    <a:pt x="520" y="505"/>
                  </a:lnTo>
                  <a:lnTo>
                    <a:pt x="520" y="503"/>
                  </a:lnTo>
                  <a:lnTo>
                    <a:pt x="522" y="503"/>
                  </a:lnTo>
                  <a:lnTo>
                    <a:pt x="522" y="501"/>
                  </a:lnTo>
                  <a:lnTo>
                    <a:pt x="522" y="501"/>
                  </a:lnTo>
                  <a:lnTo>
                    <a:pt x="524" y="501"/>
                  </a:lnTo>
                  <a:lnTo>
                    <a:pt x="526" y="499"/>
                  </a:lnTo>
                  <a:lnTo>
                    <a:pt x="526" y="499"/>
                  </a:lnTo>
                  <a:lnTo>
                    <a:pt x="528" y="499"/>
                  </a:lnTo>
                  <a:lnTo>
                    <a:pt x="528" y="501"/>
                  </a:lnTo>
                  <a:lnTo>
                    <a:pt x="531" y="503"/>
                  </a:lnTo>
                  <a:lnTo>
                    <a:pt x="533" y="505"/>
                  </a:lnTo>
                  <a:lnTo>
                    <a:pt x="539" y="512"/>
                  </a:lnTo>
                  <a:lnTo>
                    <a:pt x="541" y="516"/>
                  </a:lnTo>
                  <a:lnTo>
                    <a:pt x="545" y="524"/>
                  </a:lnTo>
                  <a:lnTo>
                    <a:pt x="547" y="526"/>
                  </a:lnTo>
                  <a:lnTo>
                    <a:pt x="547" y="528"/>
                  </a:lnTo>
                  <a:lnTo>
                    <a:pt x="549" y="530"/>
                  </a:lnTo>
                  <a:lnTo>
                    <a:pt x="549" y="537"/>
                  </a:lnTo>
                  <a:lnTo>
                    <a:pt x="549" y="539"/>
                  </a:lnTo>
                  <a:lnTo>
                    <a:pt x="551" y="539"/>
                  </a:lnTo>
                  <a:lnTo>
                    <a:pt x="553" y="543"/>
                  </a:lnTo>
                  <a:lnTo>
                    <a:pt x="553" y="543"/>
                  </a:lnTo>
                  <a:lnTo>
                    <a:pt x="556" y="545"/>
                  </a:lnTo>
                  <a:lnTo>
                    <a:pt x="556" y="547"/>
                  </a:lnTo>
                  <a:lnTo>
                    <a:pt x="558" y="549"/>
                  </a:lnTo>
                  <a:lnTo>
                    <a:pt x="560" y="549"/>
                  </a:lnTo>
                  <a:lnTo>
                    <a:pt x="562" y="547"/>
                  </a:lnTo>
                  <a:lnTo>
                    <a:pt x="564" y="545"/>
                  </a:lnTo>
                  <a:lnTo>
                    <a:pt x="564" y="545"/>
                  </a:lnTo>
                  <a:lnTo>
                    <a:pt x="564" y="545"/>
                  </a:lnTo>
                  <a:lnTo>
                    <a:pt x="566" y="543"/>
                  </a:lnTo>
                  <a:lnTo>
                    <a:pt x="566" y="543"/>
                  </a:lnTo>
                  <a:lnTo>
                    <a:pt x="566" y="543"/>
                  </a:lnTo>
                  <a:lnTo>
                    <a:pt x="568" y="541"/>
                  </a:lnTo>
                  <a:lnTo>
                    <a:pt x="570" y="541"/>
                  </a:lnTo>
                  <a:lnTo>
                    <a:pt x="572" y="541"/>
                  </a:lnTo>
                  <a:lnTo>
                    <a:pt x="574" y="539"/>
                  </a:lnTo>
                  <a:lnTo>
                    <a:pt x="574" y="539"/>
                  </a:lnTo>
                  <a:lnTo>
                    <a:pt x="576" y="539"/>
                  </a:lnTo>
                  <a:lnTo>
                    <a:pt x="579" y="539"/>
                  </a:lnTo>
                  <a:lnTo>
                    <a:pt x="581" y="539"/>
                  </a:lnTo>
                  <a:lnTo>
                    <a:pt x="581" y="539"/>
                  </a:lnTo>
                  <a:lnTo>
                    <a:pt x="583" y="537"/>
                  </a:lnTo>
                  <a:lnTo>
                    <a:pt x="585" y="535"/>
                  </a:lnTo>
                  <a:lnTo>
                    <a:pt x="587" y="535"/>
                  </a:lnTo>
                  <a:lnTo>
                    <a:pt x="587" y="533"/>
                  </a:lnTo>
                  <a:lnTo>
                    <a:pt x="589" y="533"/>
                  </a:lnTo>
                  <a:lnTo>
                    <a:pt x="587" y="530"/>
                  </a:lnTo>
                  <a:lnTo>
                    <a:pt x="589" y="530"/>
                  </a:lnTo>
                  <a:lnTo>
                    <a:pt x="589" y="530"/>
                  </a:lnTo>
                  <a:lnTo>
                    <a:pt x="589" y="530"/>
                  </a:lnTo>
                  <a:lnTo>
                    <a:pt x="591" y="528"/>
                  </a:lnTo>
                  <a:lnTo>
                    <a:pt x="593" y="530"/>
                  </a:lnTo>
                  <a:lnTo>
                    <a:pt x="593" y="530"/>
                  </a:lnTo>
                  <a:lnTo>
                    <a:pt x="593" y="530"/>
                  </a:lnTo>
                  <a:lnTo>
                    <a:pt x="593" y="530"/>
                  </a:lnTo>
                  <a:lnTo>
                    <a:pt x="595" y="535"/>
                  </a:lnTo>
                  <a:lnTo>
                    <a:pt x="595" y="537"/>
                  </a:lnTo>
                  <a:lnTo>
                    <a:pt x="595" y="537"/>
                  </a:lnTo>
                  <a:lnTo>
                    <a:pt x="595" y="541"/>
                  </a:lnTo>
                  <a:lnTo>
                    <a:pt x="593" y="543"/>
                  </a:lnTo>
                  <a:lnTo>
                    <a:pt x="593" y="543"/>
                  </a:lnTo>
                  <a:lnTo>
                    <a:pt x="593" y="545"/>
                  </a:lnTo>
                  <a:lnTo>
                    <a:pt x="593" y="545"/>
                  </a:lnTo>
                  <a:lnTo>
                    <a:pt x="589" y="547"/>
                  </a:lnTo>
                  <a:lnTo>
                    <a:pt x="587" y="549"/>
                  </a:lnTo>
                  <a:lnTo>
                    <a:pt x="587" y="549"/>
                  </a:lnTo>
                  <a:lnTo>
                    <a:pt x="587" y="551"/>
                  </a:lnTo>
                  <a:lnTo>
                    <a:pt x="585" y="553"/>
                  </a:lnTo>
                  <a:lnTo>
                    <a:pt x="585" y="556"/>
                  </a:lnTo>
                  <a:lnTo>
                    <a:pt x="585" y="558"/>
                  </a:lnTo>
                  <a:lnTo>
                    <a:pt x="583" y="560"/>
                  </a:lnTo>
                  <a:lnTo>
                    <a:pt x="583" y="562"/>
                  </a:lnTo>
                  <a:lnTo>
                    <a:pt x="583" y="562"/>
                  </a:lnTo>
                  <a:lnTo>
                    <a:pt x="585" y="564"/>
                  </a:lnTo>
                  <a:lnTo>
                    <a:pt x="585" y="564"/>
                  </a:lnTo>
                  <a:lnTo>
                    <a:pt x="587" y="566"/>
                  </a:lnTo>
                  <a:lnTo>
                    <a:pt x="587" y="566"/>
                  </a:lnTo>
                  <a:lnTo>
                    <a:pt x="593" y="560"/>
                  </a:lnTo>
                  <a:lnTo>
                    <a:pt x="595" y="558"/>
                  </a:lnTo>
                  <a:lnTo>
                    <a:pt x="595" y="556"/>
                  </a:lnTo>
                  <a:lnTo>
                    <a:pt x="597" y="556"/>
                  </a:lnTo>
                  <a:lnTo>
                    <a:pt x="602" y="553"/>
                  </a:lnTo>
                  <a:lnTo>
                    <a:pt x="616" y="553"/>
                  </a:lnTo>
                  <a:lnTo>
                    <a:pt x="620" y="551"/>
                  </a:lnTo>
                  <a:lnTo>
                    <a:pt x="622" y="551"/>
                  </a:lnTo>
                  <a:lnTo>
                    <a:pt x="622" y="549"/>
                  </a:lnTo>
                  <a:lnTo>
                    <a:pt x="627" y="545"/>
                  </a:lnTo>
                  <a:lnTo>
                    <a:pt x="629" y="545"/>
                  </a:lnTo>
                  <a:lnTo>
                    <a:pt x="631" y="545"/>
                  </a:lnTo>
                  <a:lnTo>
                    <a:pt x="633" y="547"/>
                  </a:lnTo>
                  <a:lnTo>
                    <a:pt x="631" y="549"/>
                  </a:lnTo>
                  <a:lnTo>
                    <a:pt x="631" y="551"/>
                  </a:lnTo>
                  <a:lnTo>
                    <a:pt x="631" y="553"/>
                  </a:lnTo>
                  <a:lnTo>
                    <a:pt x="631" y="556"/>
                  </a:lnTo>
                  <a:lnTo>
                    <a:pt x="633" y="562"/>
                  </a:lnTo>
                  <a:lnTo>
                    <a:pt x="635" y="566"/>
                  </a:lnTo>
                  <a:lnTo>
                    <a:pt x="643" y="574"/>
                  </a:lnTo>
                  <a:lnTo>
                    <a:pt x="645" y="576"/>
                  </a:lnTo>
                  <a:lnTo>
                    <a:pt x="647" y="579"/>
                  </a:lnTo>
                  <a:lnTo>
                    <a:pt x="652" y="581"/>
                  </a:lnTo>
                  <a:lnTo>
                    <a:pt x="654" y="579"/>
                  </a:lnTo>
                  <a:lnTo>
                    <a:pt x="656" y="579"/>
                  </a:lnTo>
                  <a:lnTo>
                    <a:pt x="658" y="576"/>
                  </a:lnTo>
                  <a:lnTo>
                    <a:pt x="660" y="576"/>
                  </a:lnTo>
                  <a:lnTo>
                    <a:pt x="662" y="576"/>
                  </a:lnTo>
                  <a:lnTo>
                    <a:pt x="664" y="576"/>
                  </a:lnTo>
                  <a:lnTo>
                    <a:pt x="664" y="576"/>
                  </a:lnTo>
                  <a:lnTo>
                    <a:pt x="666" y="574"/>
                  </a:lnTo>
                  <a:lnTo>
                    <a:pt x="668" y="568"/>
                  </a:lnTo>
                  <a:lnTo>
                    <a:pt x="668" y="566"/>
                  </a:lnTo>
                  <a:lnTo>
                    <a:pt x="670" y="564"/>
                  </a:lnTo>
                  <a:lnTo>
                    <a:pt x="673" y="562"/>
                  </a:lnTo>
                  <a:lnTo>
                    <a:pt x="677" y="562"/>
                  </a:lnTo>
                  <a:lnTo>
                    <a:pt x="679" y="560"/>
                  </a:lnTo>
                  <a:lnTo>
                    <a:pt x="681" y="562"/>
                  </a:lnTo>
                  <a:lnTo>
                    <a:pt x="683" y="562"/>
                  </a:lnTo>
                  <a:lnTo>
                    <a:pt x="685" y="562"/>
                  </a:lnTo>
                  <a:lnTo>
                    <a:pt x="687" y="562"/>
                  </a:lnTo>
                  <a:lnTo>
                    <a:pt x="691" y="558"/>
                  </a:lnTo>
                  <a:lnTo>
                    <a:pt x="702" y="549"/>
                  </a:lnTo>
                  <a:lnTo>
                    <a:pt x="706" y="545"/>
                  </a:lnTo>
                  <a:lnTo>
                    <a:pt x="708" y="541"/>
                  </a:lnTo>
                  <a:lnTo>
                    <a:pt x="708" y="537"/>
                  </a:lnTo>
                  <a:lnTo>
                    <a:pt x="708" y="533"/>
                  </a:lnTo>
                  <a:lnTo>
                    <a:pt x="706" y="528"/>
                  </a:lnTo>
                  <a:lnTo>
                    <a:pt x="702" y="526"/>
                  </a:lnTo>
                  <a:lnTo>
                    <a:pt x="702" y="522"/>
                  </a:lnTo>
                  <a:lnTo>
                    <a:pt x="702" y="518"/>
                  </a:lnTo>
                  <a:lnTo>
                    <a:pt x="700" y="516"/>
                  </a:lnTo>
                  <a:lnTo>
                    <a:pt x="693" y="510"/>
                  </a:lnTo>
                  <a:lnTo>
                    <a:pt x="691" y="508"/>
                  </a:lnTo>
                  <a:lnTo>
                    <a:pt x="691" y="501"/>
                  </a:lnTo>
                  <a:lnTo>
                    <a:pt x="691" y="499"/>
                  </a:lnTo>
                  <a:lnTo>
                    <a:pt x="691" y="493"/>
                  </a:lnTo>
                  <a:lnTo>
                    <a:pt x="693" y="491"/>
                  </a:lnTo>
                  <a:lnTo>
                    <a:pt x="696" y="489"/>
                  </a:lnTo>
                  <a:lnTo>
                    <a:pt x="696" y="487"/>
                  </a:lnTo>
                  <a:lnTo>
                    <a:pt x="696" y="482"/>
                  </a:lnTo>
                  <a:lnTo>
                    <a:pt x="691" y="480"/>
                  </a:lnTo>
                  <a:lnTo>
                    <a:pt x="683" y="480"/>
                  </a:lnTo>
                  <a:lnTo>
                    <a:pt x="681" y="478"/>
                  </a:lnTo>
                  <a:lnTo>
                    <a:pt x="673" y="474"/>
                  </a:lnTo>
                  <a:lnTo>
                    <a:pt x="670" y="474"/>
                  </a:lnTo>
                  <a:lnTo>
                    <a:pt x="666" y="476"/>
                  </a:lnTo>
                  <a:lnTo>
                    <a:pt x="664" y="474"/>
                  </a:lnTo>
                  <a:lnTo>
                    <a:pt x="664" y="472"/>
                  </a:lnTo>
                  <a:lnTo>
                    <a:pt x="664" y="470"/>
                  </a:lnTo>
                  <a:lnTo>
                    <a:pt x="664" y="468"/>
                  </a:lnTo>
                  <a:lnTo>
                    <a:pt x="662" y="468"/>
                  </a:lnTo>
                  <a:lnTo>
                    <a:pt x="660" y="466"/>
                  </a:lnTo>
                  <a:lnTo>
                    <a:pt x="656" y="466"/>
                  </a:lnTo>
                  <a:lnTo>
                    <a:pt x="654" y="464"/>
                  </a:lnTo>
                  <a:lnTo>
                    <a:pt x="650" y="455"/>
                  </a:lnTo>
                  <a:lnTo>
                    <a:pt x="650" y="455"/>
                  </a:lnTo>
                  <a:lnTo>
                    <a:pt x="647" y="453"/>
                  </a:lnTo>
                  <a:lnTo>
                    <a:pt x="647" y="451"/>
                  </a:lnTo>
                  <a:lnTo>
                    <a:pt x="647" y="447"/>
                  </a:lnTo>
                  <a:lnTo>
                    <a:pt x="647" y="441"/>
                  </a:lnTo>
                  <a:lnTo>
                    <a:pt x="647" y="441"/>
                  </a:lnTo>
                  <a:lnTo>
                    <a:pt x="647" y="439"/>
                  </a:lnTo>
                  <a:lnTo>
                    <a:pt x="645" y="432"/>
                  </a:lnTo>
                  <a:lnTo>
                    <a:pt x="645" y="430"/>
                  </a:lnTo>
                  <a:lnTo>
                    <a:pt x="647" y="426"/>
                  </a:lnTo>
                  <a:lnTo>
                    <a:pt x="650" y="424"/>
                  </a:lnTo>
                  <a:lnTo>
                    <a:pt x="652" y="424"/>
                  </a:lnTo>
                  <a:lnTo>
                    <a:pt x="654" y="426"/>
                  </a:lnTo>
                  <a:lnTo>
                    <a:pt x="658" y="426"/>
                  </a:lnTo>
                  <a:lnTo>
                    <a:pt x="658" y="424"/>
                  </a:lnTo>
                  <a:lnTo>
                    <a:pt x="658" y="422"/>
                  </a:lnTo>
                  <a:lnTo>
                    <a:pt x="656" y="416"/>
                  </a:lnTo>
                  <a:lnTo>
                    <a:pt x="656" y="414"/>
                  </a:lnTo>
                  <a:lnTo>
                    <a:pt x="656" y="409"/>
                  </a:lnTo>
                  <a:lnTo>
                    <a:pt x="654" y="407"/>
                  </a:lnTo>
                  <a:lnTo>
                    <a:pt x="652" y="405"/>
                  </a:lnTo>
                  <a:lnTo>
                    <a:pt x="650" y="401"/>
                  </a:lnTo>
                  <a:lnTo>
                    <a:pt x="650" y="397"/>
                  </a:lnTo>
                  <a:lnTo>
                    <a:pt x="647" y="391"/>
                  </a:lnTo>
                  <a:lnTo>
                    <a:pt x="645" y="386"/>
                  </a:lnTo>
                  <a:lnTo>
                    <a:pt x="647" y="382"/>
                  </a:lnTo>
                  <a:lnTo>
                    <a:pt x="650" y="380"/>
                  </a:lnTo>
                  <a:lnTo>
                    <a:pt x="662" y="380"/>
                  </a:lnTo>
                  <a:lnTo>
                    <a:pt x="664" y="380"/>
                  </a:lnTo>
                  <a:lnTo>
                    <a:pt x="664" y="380"/>
                  </a:lnTo>
                  <a:lnTo>
                    <a:pt x="666" y="380"/>
                  </a:lnTo>
                  <a:lnTo>
                    <a:pt x="666" y="378"/>
                  </a:lnTo>
                  <a:lnTo>
                    <a:pt x="668" y="378"/>
                  </a:lnTo>
                  <a:lnTo>
                    <a:pt x="670" y="376"/>
                  </a:lnTo>
                  <a:lnTo>
                    <a:pt x="696" y="378"/>
                  </a:lnTo>
                  <a:lnTo>
                    <a:pt x="698" y="378"/>
                  </a:lnTo>
                  <a:lnTo>
                    <a:pt x="702" y="372"/>
                  </a:lnTo>
                  <a:lnTo>
                    <a:pt x="706" y="370"/>
                  </a:lnTo>
                  <a:lnTo>
                    <a:pt x="708" y="368"/>
                  </a:lnTo>
                  <a:lnTo>
                    <a:pt x="708" y="366"/>
                  </a:lnTo>
                  <a:lnTo>
                    <a:pt x="706" y="361"/>
                  </a:lnTo>
                  <a:lnTo>
                    <a:pt x="706" y="357"/>
                  </a:lnTo>
                  <a:lnTo>
                    <a:pt x="708" y="357"/>
                  </a:lnTo>
                  <a:lnTo>
                    <a:pt x="710" y="357"/>
                  </a:lnTo>
                  <a:lnTo>
                    <a:pt x="710" y="357"/>
                  </a:lnTo>
                  <a:lnTo>
                    <a:pt x="712" y="355"/>
                  </a:lnTo>
                  <a:lnTo>
                    <a:pt x="712" y="349"/>
                  </a:lnTo>
                  <a:lnTo>
                    <a:pt x="710" y="336"/>
                  </a:lnTo>
                  <a:lnTo>
                    <a:pt x="708" y="332"/>
                  </a:lnTo>
                  <a:lnTo>
                    <a:pt x="708" y="330"/>
                  </a:lnTo>
                  <a:lnTo>
                    <a:pt x="710" y="328"/>
                  </a:lnTo>
                  <a:lnTo>
                    <a:pt x="712" y="328"/>
                  </a:lnTo>
                  <a:lnTo>
                    <a:pt x="721" y="330"/>
                  </a:lnTo>
                  <a:lnTo>
                    <a:pt x="725" y="330"/>
                  </a:lnTo>
                  <a:lnTo>
                    <a:pt x="729" y="330"/>
                  </a:lnTo>
                  <a:lnTo>
                    <a:pt x="729" y="330"/>
                  </a:lnTo>
                  <a:lnTo>
                    <a:pt x="731" y="326"/>
                  </a:lnTo>
                  <a:lnTo>
                    <a:pt x="731" y="324"/>
                  </a:lnTo>
                  <a:lnTo>
                    <a:pt x="731" y="322"/>
                  </a:lnTo>
                  <a:lnTo>
                    <a:pt x="729" y="322"/>
                  </a:lnTo>
                  <a:lnTo>
                    <a:pt x="729" y="320"/>
                  </a:lnTo>
                  <a:lnTo>
                    <a:pt x="729" y="317"/>
                  </a:lnTo>
                  <a:lnTo>
                    <a:pt x="729" y="315"/>
                  </a:lnTo>
                  <a:lnTo>
                    <a:pt x="731" y="313"/>
                  </a:lnTo>
                  <a:lnTo>
                    <a:pt x="733" y="313"/>
                  </a:lnTo>
                  <a:lnTo>
                    <a:pt x="737" y="311"/>
                  </a:lnTo>
                  <a:lnTo>
                    <a:pt x="739" y="311"/>
                  </a:lnTo>
                  <a:lnTo>
                    <a:pt x="741" y="309"/>
                  </a:lnTo>
                  <a:lnTo>
                    <a:pt x="741" y="307"/>
                  </a:lnTo>
                  <a:lnTo>
                    <a:pt x="744" y="303"/>
                  </a:lnTo>
                  <a:lnTo>
                    <a:pt x="744" y="301"/>
                  </a:lnTo>
                  <a:lnTo>
                    <a:pt x="746" y="299"/>
                  </a:lnTo>
                  <a:lnTo>
                    <a:pt x="750" y="299"/>
                  </a:lnTo>
                  <a:lnTo>
                    <a:pt x="752" y="299"/>
                  </a:lnTo>
                  <a:lnTo>
                    <a:pt x="758" y="301"/>
                  </a:lnTo>
                  <a:lnTo>
                    <a:pt x="762" y="299"/>
                  </a:lnTo>
                  <a:lnTo>
                    <a:pt x="762" y="299"/>
                  </a:lnTo>
                  <a:lnTo>
                    <a:pt x="764" y="290"/>
                  </a:lnTo>
                  <a:lnTo>
                    <a:pt x="767" y="284"/>
                  </a:lnTo>
                  <a:lnTo>
                    <a:pt x="769" y="282"/>
                  </a:lnTo>
                  <a:lnTo>
                    <a:pt x="775" y="276"/>
                  </a:lnTo>
                  <a:lnTo>
                    <a:pt x="775" y="274"/>
                  </a:lnTo>
                  <a:lnTo>
                    <a:pt x="777" y="269"/>
                  </a:lnTo>
                  <a:lnTo>
                    <a:pt x="775" y="249"/>
                  </a:lnTo>
                  <a:lnTo>
                    <a:pt x="777" y="244"/>
                  </a:lnTo>
                  <a:lnTo>
                    <a:pt x="779" y="240"/>
                  </a:lnTo>
                  <a:lnTo>
                    <a:pt x="783" y="236"/>
                  </a:lnTo>
                  <a:lnTo>
                    <a:pt x="785" y="234"/>
                  </a:lnTo>
                  <a:lnTo>
                    <a:pt x="785" y="230"/>
                  </a:lnTo>
                  <a:lnTo>
                    <a:pt x="785" y="224"/>
                  </a:lnTo>
                  <a:lnTo>
                    <a:pt x="783" y="219"/>
                  </a:lnTo>
                  <a:lnTo>
                    <a:pt x="787" y="215"/>
                  </a:lnTo>
                  <a:lnTo>
                    <a:pt x="794" y="209"/>
                  </a:lnTo>
                  <a:lnTo>
                    <a:pt x="796" y="205"/>
                  </a:lnTo>
                  <a:lnTo>
                    <a:pt x="796" y="201"/>
                  </a:lnTo>
                  <a:lnTo>
                    <a:pt x="796" y="19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5F9F0BDD-8018-42B3-AB14-4BB6E4823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475" y="1739385"/>
              <a:ext cx="547688" cy="536575"/>
            </a:xfrm>
            <a:custGeom>
              <a:avLst/>
              <a:gdLst>
                <a:gd name="T0" fmla="*/ 330 w 345"/>
                <a:gd name="T1" fmla="*/ 232 h 338"/>
                <a:gd name="T2" fmla="*/ 322 w 345"/>
                <a:gd name="T3" fmla="*/ 217 h 338"/>
                <a:gd name="T4" fmla="*/ 322 w 345"/>
                <a:gd name="T5" fmla="*/ 188 h 338"/>
                <a:gd name="T6" fmla="*/ 316 w 345"/>
                <a:gd name="T7" fmla="*/ 180 h 338"/>
                <a:gd name="T8" fmla="*/ 320 w 345"/>
                <a:gd name="T9" fmla="*/ 153 h 338"/>
                <a:gd name="T10" fmla="*/ 293 w 345"/>
                <a:gd name="T11" fmla="*/ 121 h 338"/>
                <a:gd name="T12" fmla="*/ 288 w 345"/>
                <a:gd name="T13" fmla="*/ 100 h 338"/>
                <a:gd name="T14" fmla="*/ 276 w 345"/>
                <a:gd name="T15" fmla="*/ 92 h 338"/>
                <a:gd name="T16" fmla="*/ 276 w 345"/>
                <a:gd name="T17" fmla="*/ 77 h 338"/>
                <a:gd name="T18" fmla="*/ 284 w 345"/>
                <a:gd name="T19" fmla="*/ 63 h 338"/>
                <a:gd name="T20" fmla="*/ 278 w 345"/>
                <a:gd name="T21" fmla="*/ 56 h 338"/>
                <a:gd name="T22" fmla="*/ 270 w 345"/>
                <a:gd name="T23" fmla="*/ 65 h 338"/>
                <a:gd name="T24" fmla="*/ 255 w 345"/>
                <a:gd name="T25" fmla="*/ 69 h 338"/>
                <a:gd name="T26" fmla="*/ 245 w 345"/>
                <a:gd name="T27" fmla="*/ 71 h 338"/>
                <a:gd name="T28" fmla="*/ 234 w 345"/>
                <a:gd name="T29" fmla="*/ 50 h 338"/>
                <a:gd name="T30" fmla="*/ 213 w 345"/>
                <a:gd name="T31" fmla="*/ 27 h 338"/>
                <a:gd name="T32" fmla="*/ 203 w 345"/>
                <a:gd name="T33" fmla="*/ 36 h 338"/>
                <a:gd name="T34" fmla="*/ 182 w 345"/>
                <a:gd name="T35" fmla="*/ 42 h 338"/>
                <a:gd name="T36" fmla="*/ 138 w 345"/>
                <a:gd name="T37" fmla="*/ 23 h 338"/>
                <a:gd name="T38" fmla="*/ 105 w 345"/>
                <a:gd name="T39" fmla="*/ 4 h 338"/>
                <a:gd name="T40" fmla="*/ 71 w 345"/>
                <a:gd name="T41" fmla="*/ 13 h 338"/>
                <a:gd name="T42" fmla="*/ 50 w 345"/>
                <a:gd name="T43" fmla="*/ 29 h 338"/>
                <a:gd name="T44" fmla="*/ 31 w 345"/>
                <a:gd name="T45" fmla="*/ 36 h 338"/>
                <a:gd name="T46" fmla="*/ 23 w 345"/>
                <a:gd name="T47" fmla="*/ 42 h 338"/>
                <a:gd name="T48" fmla="*/ 34 w 345"/>
                <a:gd name="T49" fmla="*/ 56 h 338"/>
                <a:gd name="T50" fmla="*/ 34 w 345"/>
                <a:gd name="T51" fmla="*/ 73 h 338"/>
                <a:gd name="T52" fmla="*/ 29 w 345"/>
                <a:gd name="T53" fmla="*/ 88 h 338"/>
                <a:gd name="T54" fmla="*/ 13 w 345"/>
                <a:gd name="T55" fmla="*/ 115 h 338"/>
                <a:gd name="T56" fmla="*/ 4 w 345"/>
                <a:gd name="T57" fmla="*/ 125 h 338"/>
                <a:gd name="T58" fmla="*/ 6 w 345"/>
                <a:gd name="T59" fmla="*/ 127 h 338"/>
                <a:gd name="T60" fmla="*/ 13 w 345"/>
                <a:gd name="T61" fmla="*/ 140 h 338"/>
                <a:gd name="T62" fmla="*/ 40 w 345"/>
                <a:gd name="T63" fmla="*/ 167 h 338"/>
                <a:gd name="T64" fmla="*/ 36 w 345"/>
                <a:gd name="T65" fmla="*/ 171 h 338"/>
                <a:gd name="T66" fmla="*/ 65 w 345"/>
                <a:gd name="T67" fmla="*/ 230 h 338"/>
                <a:gd name="T68" fmla="*/ 73 w 345"/>
                <a:gd name="T69" fmla="*/ 226 h 338"/>
                <a:gd name="T70" fmla="*/ 77 w 345"/>
                <a:gd name="T71" fmla="*/ 215 h 338"/>
                <a:gd name="T72" fmla="*/ 90 w 345"/>
                <a:gd name="T73" fmla="*/ 230 h 338"/>
                <a:gd name="T74" fmla="*/ 94 w 345"/>
                <a:gd name="T75" fmla="*/ 232 h 338"/>
                <a:gd name="T76" fmla="*/ 98 w 345"/>
                <a:gd name="T77" fmla="*/ 236 h 338"/>
                <a:gd name="T78" fmla="*/ 100 w 345"/>
                <a:gd name="T79" fmla="*/ 238 h 338"/>
                <a:gd name="T80" fmla="*/ 103 w 345"/>
                <a:gd name="T81" fmla="*/ 244 h 338"/>
                <a:gd name="T82" fmla="*/ 105 w 345"/>
                <a:gd name="T83" fmla="*/ 259 h 338"/>
                <a:gd name="T84" fmla="*/ 121 w 345"/>
                <a:gd name="T85" fmla="*/ 276 h 338"/>
                <a:gd name="T86" fmla="*/ 130 w 345"/>
                <a:gd name="T87" fmla="*/ 278 h 338"/>
                <a:gd name="T88" fmla="*/ 140 w 345"/>
                <a:gd name="T89" fmla="*/ 288 h 338"/>
                <a:gd name="T90" fmla="*/ 148 w 345"/>
                <a:gd name="T91" fmla="*/ 295 h 338"/>
                <a:gd name="T92" fmla="*/ 159 w 345"/>
                <a:gd name="T93" fmla="*/ 313 h 338"/>
                <a:gd name="T94" fmla="*/ 165 w 345"/>
                <a:gd name="T95" fmla="*/ 328 h 338"/>
                <a:gd name="T96" fmla="*/ 182 w 345"/>
                <a:gd name="T97" fmla="*/ 334 h 338"/>
                <a:gd name="T98" fmla="*/ 188 w 345"/>
                <a:gd name="T99" fmla="*/ 334 h 338"/>
                <a:gd name="T100" fmla="*/ 203 w 345"/>
                <a:gd name="T101" fmla="*/ 338 h 338"/>
                <a:gd name="T102" fmla="*/ 222 w 345"/>
                <a:gd name="T103" fmla="*/ 326 h 338"/>
                <a:gd name="T104" fmla="*/ 224 w 345"/>
                <a:gd name="T105" fmla="*/ 320 h 338"/>
                <a:gd name="T106" fmla="*/ 222 w 345"/>
                <a:gd name="T107" fmla="*/ 305 h 338"/>
                <a:gd name="T108" fmla="*/ 220 w 345"/>
                <a:gd name="T109" fmla="*/ 282 h 338"/>
                <a:gd name="T110" fmla="*/ 224 w 345"/>
                <a:gd name="T111" fmla="*/ 274 h 338"/>
                <a:gd name="T112" fmla="*/ 224 w 345"/>
                <a:gd name="T113" fmla="*/ 267 h 338"/>
                <a:gd name="T114" fmla="*/ 238 w 345"/>
                <a:gd name="T115" fmla="*/ 247 h 338"/>
                <a:gd name="T116" fmla="*/ 263 w 345"/>
                <a:gd name="T117" fmla="*/ 236 h 338"/>
                <a:gd name="T118" fmla="*/ 284 w 345"/>
                <a:gd name="T119" fmla="*/ 234 h 338"/>
                <a:gd name="T120" fmla="*/ 297 w 345"/>
                <a:gd name="T121" fmla="*/ 240 h 338"/>
                <a:gd name="T122" fmla="*/ 318 w 345"/>
                <a:gd name="T123" fmla="*/ 240 h 338"/>
                <a:gd name="T124" fmla="*/ 339 w 345"/>
                <a:gd name="T125" fmla="*/ 25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" h="338">
                  <a:moveTo>
                    <a:pt x="345" y="247"/>
                  </a:moveTo>
                  <a:lnTo>
                    <a:pt x="343" y="242"/>
                  </a:lnTo>
                  <a:lnTo>
                    <a:pt x="341" y="238"/>
                  </a:lnTo>
                  <a:lnTo>
                    <a:pt x="336" y="234"/>
                  </a:lnTo>
                  <a:lnTo>
                    <a:pt x="336" y="234"/>
                  </a:lnTo>
                  <a:lnTo>
                    <a:pt x="334" y="230"/>
                  </a:lnTo>
                  <a:lnTo>
                    <a:pt x="334" y="232"/>
                  </a:lnTo>
                  <a:lnTo>
                    <a:pt x="332" y="232"/>
                  </a:lnTo>
                  <a:lnTo>
                    <a:pt x="330" y="232"/>
                  </a:lnTo>
                  <a:lnTo>
                    <a:pt x="328" y="232"/>
                  </a:lnTo>
                  <a:lnTo>
                    <a:pt x="326" y="232"/>
                  </a:lnTo>
                  <a:lnTo>
                    <a:pt x="324" y="232"/>
                  </a:lnTo>
                  <a:lnTo>
                    <a:pt x="322" y="230"/>
                  </a:lnTo>
                  <a:lnTo>
                    <a:pt x="320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1"/>
                  </a:lnTo>
                  <a:lnTo>
                    <a:pt x="322" y="217"/>
                  </a:lnTo>
                  <a:lnTo>
                    <a:pt x="322" y="213"/>
                  </a:lnTo>
                  <a:lnTo>
                    <a:pt x="320" y="211"/>
                  </a:lnTo>
                  <a:lnTo>
                    <a:pt x="316" y="209"/>
                  </a:lnTo>
                  <a:lnTo>
                    <a:pt x="316" y="205"/>
                  </a:lnTo>
                  <a:lnTo>
                    <a:pt x="326" y="198"/>
                  </a:lnTo>
                  <a:lnTo>
                    <a:pt x="328" y="196"/>
                  </a:lnTo>
                  <a:lnTo>
                    <a:pt x="328" y="194"/>
                  </a:lnTo>
                  <a:lnTo>
                    <a:pt x="326" y="190"/>
                  </a:lnTo>
                  <a:lnTo>
                    <a:pt x="322" y="188"/>
                  </a:lnTo>
                  <a:lnTo>
                    <a:pt x="320" y="188"/>
                  </a:lnTo>
                  <a:lnTo>
                    <a:pt x="320" y="186"/>
                  </a:lnTo>
                  <a:lnTo>
                    <a:pt x="318" y="186"/>
                  </a:lnTo>
                  <a:lnTo>
                    <a:pt x="318" y="186"/>
                  </a:lnTo>
                  <a:lnTo>
                    <a:pt x="318" y="184"/>
                  </a:lnTo>
                  <a:lnTo>
                    <a:pt x="316" y="182"/>
                  </a:lnTo>
                  <a:lnTo>
                    <a:pt x="316" y="182"/>
                  </a:lnTo>
                  <a:lnTo>
                    <a:pt x="316" y="180"/>
                  </a:lnTo>
                  <a:lnTo>
                    <a:pt x="316" y="180"/>
                  </a:lnTo>
                  <a:lnTo>
                    <a:pt x="316" y="178"/>
                  </a:lnTo>
                  <a:lnTo>
                    <a:pt x="314" y="176"/>
                  </a:lnTo>
                  <a:lnTo>
                    <a:pt x="314" y="173"/>
                  </a:lnTo>
                  <a:lnTo>
                    <a:pt x="316" y="169"/>
                  </a:lnTo>
                  <a:lnTo>
                    <a:pt x="316" y="167"/>
                  </a:lnTo>
                  <a:lnTo>
                    <a:pt x="318" y="161"/>
                  </a:lnTo>
                  <a:lnTo>
                    <a:pt x="318" y="159"/>
                  </a:lnTo>
                  <a:lnTo>
                    <a:pt x="320" y="155"/>
                  </a:lnTo>
                  <a:lnTo>
                    <a:pt x="320" y="153"/>
                  </a:lnTo>
                  <a:lnTo>
                    <a:pt x="320" y="148"/>
                  </a:lnTo>
                  <a:lnTo>
                    <a:pt x="318" y="148"/>
                  </a:lnTo>
                  <a:lnTo>
                    <a:pt x="314" y="146"/>
                  </a:lnTo>
                  <a:lnTo>
                    <a:pt x="311" y="142"/>
                  </a:lnTo>
                  <a:lnTo>
                    <a:pt x="301" y="130"/>
                  </a:lnTo>
                  <a:lnTo>
                    <a:pt x="299" y="125"/>
                  </a:lnTo>
                  <a:lnTo>
                    <a:pt x="297" y="123"/>
                  </a:lnTo>
                  <a:lnTo>
                    <a:pt x="293" y="121"/>
                  </a:lnTo>
                  <a:lnTo>
                    <a:pt x="293" y="121"/>
                  </a:lnTo>
                  <a:lnTo>
                    <a:pt x="293" y="121"/>
                  </a:lnTo>
                  <a:lnTo>
                    <a:pt x="291" y="119"/>
                  </a:lnTo>
                  <a:lnTo>
                    <a:pt x="291" y="119"/>
                  </a:lnTo>
                  <a:lnTo>
                    <a:pt x="293" y="117"/>
                  </a:lnTo>
                  <a:lnTo>
                    <a:pt x="293" y="113"/>
                  </a:lnTo>
                  <a:lnTo>
                    <a:pt x="288" y="102"/>
                  </a:lnTo>
                  <a:lnTo>
                    <a:pt x="288" y="102"/>
                  </a:lnTo>
                  <a:lnTo>
                    <a:pt x="288" y="102"/>
                  </a:lnTo>
                  <a:lnTo>
                    <a:pt x="288" y="100"/>
                  </a:lnTo>
                  <a:lnTo>
                    <a:pt x="291" y="98"/>
                  </a:lnTo>
                  <a:lnTo>
                    <a:pt x="291" y="98"/>
                  </a:lnTo>
                  <a:lnTo>
                    <a:pt x="291" y="98"/>
                  </a:lnTo>
                  <a:lnTo>
                    <a:pt x="291" y="96"/>
                  </a:lnTo>
                  <a:lnTo>
                    <a:pt x="286" y="90"/>
                  </a:lnTo>
                  <a:lnTo>
                    <a:pt x="284" y="84"/>
                  </a:lnTo>
                  <a:lnTo>
                    <a:pt x="282" y="86"/>
                  </a:lnTo>
                  <a:lnTo>
                    <a:pt x="276" y="92"/>
                  </a:lnTo>
                  <a:lnTo>
                    <a:pt x="276" y="92"/>
                  </a:lnTo>
                  <a:lnTo>
                    <a:pt x="274" y="90"/>
                  </a:lnTo>
                  <a:lnTo>
                    <a:pt x="274" y="90"/>
                  </a:lnTo>
                  <a:lnTo>
                    <a:pt x="272" y="88"/>
                  </a:lnTo>
                  <a:lnTo>
                    <a:pt x="272" y="88"/>
                  </a:lnTo>
                  <a:lnTo>
                    <a:pt x="272" y="86"/>
                  </a:lnTo>
                  <a:lnTo>
                    <a:pt x="274" y="84"/>
                  </a:lnTo>
                  <a:lnTo>
                    <a:pt x="274" y="82"/>
                  </a:lnTo>
                  <a:lnTo>
                    <a:pt x="274" y="79"/>
                  </a:lnTo>
                  <a:lnTo>
                    <a:pt x="276" y="77"/>
                  </a:lnTo>
                  <a:lnTo>
                    <a:pt x="276" y="75"/>
                  </a:lnTo>
                  <a:lnTo>
                    <a:pt x="276" y="75"/>
                  </a:lnTo>
                  <a:lnTo>
                    <a:pt x="278" y="73"/>
                  </a:lnTo>
                  <a:lnTo>
                    <a:pt x="282" y="71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2" y="69"/>
                  </a:lnTo>
                  <a:lnTo>
                    <a:pt x="284" y="67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1"/>
                  </a:lnTo>
                  <a:lnTo>
                    <a:pt x="282" y="56"/>
                  </a:lnTo>
                  <a:lnTo>
                    <a:pt x="282" y="56"/>
                  </a:lnTo>
                  <a:lnTo>
                    <a:pt x="282" y="56"/>
                  </a:lnTo>
                  <a:lnTo>
                    <a:pt x="282" y="56"/>
                  </a:lnTo>
                  <a:lnTo>
                    <a:pt x="280" y="54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6" y="56"/>
                  </a:lnTo>
                  <a:lnTo>
                    <a:pt x="278" y="59"/>
                  </a:lnTo>
                  <a:lnTo>
                    <a:pt x="276" y="59"/>
                  </a:lnTo>
                  <a:lnTo>
                    <a:pt x="276" y="61"/>
                  </a:lnTo>
                  <a:lnTo>
                    <a:pt x="274" y="61"/>
                  </a:lnTo>
                  <a:lnTo>
                    <a:pt x="272" y="63"/>
                  </a:lnTo>
                  <a:lnTo>
                    <a:pt x="270" y="65"/>
                  </a:lnTo>
                  <a:lnTo>
                    <a:pt x="270" y="65"/>
                  </a:lnTo>
                  <a:lnTo>
                    <a:pt x="268" y="65"/>
                  </a:lnTo>
                  <a:lnTo>
                    <a:pt x="265" y="65"/>
                  </a:lnTo>
                  <a:lnTo>
                    <a:pt x="263" y="65"/>
                  </a:lnTo>
                  <a:lnTo>
                    <a:pt x="263" y="65"/>
                  </a:lnTo>
                  <a:lnTo>
                    <a:pt x="261" y="67"/>
                  </a:lnTo>
                  <a:lnTo>
                    <a:pt x="259" y="67"/>
                  </a:lnTo>
                  <a:lnTo>
                    <a:pt x="257" y="67"/>
                  </a:lnTo>
                  <a:lnTo>
                    <a:pt x="255" y="69"/>
                  </a:lnTo>
                  <a:lnTo>
                    <a:pt x="255" y="69"/>
                  </a:lnTo>
                  <a:lnTo>
                    <a:pt x="255" y="69"/>
                  </a:lnTo>
                  <a:lnTo>
                    <a:pt x="253" y="71"/>
                  </a:lnTo>
                  <a:lnTo>
                    <a:pt x="253" y="71"/>
                  </a:lnTo>
                  <a:lnTo>
                    <a:pt x="253" y="71"/>
                  </a:lnTo>
                  <a:lnTo>
                    <a:pt x="251" y="73"/>
                  </a:lnTo>
                  <a:lnTo>
                    <a:pt x="249" y="75"/>
                  </a:lnTo>
                  <a:lnTo>
                    <a:pt x="247" y="75"/>
                  </a:lnTo>
                  <a:lnTo>
                    <a:pt x="245" y="73"/>
                  </a:lnTo>
                  <a:lnTo>
                    <a:pt x="245" y="71"/>
                  </a:lnTo>
                  <a:lnTo>
                    <a:pt x="242" y="69"/>
                  </a:lnTo>
                  <a:lnTo>
                    <a:pt x="242" y="69"/>
                  </a:lnTo>
                  <a:lnTo>
                    <a:pt x="240" y="65"/>
                  </a:lnTo>
                  <a:lnTo>
                    <a:pt x="238" y="65"/>
                  </a:lnTo>
                  <a:lnTo>
                    <a:pt x="238" y="63"/>
                  </a:lnTo>
                  <a:lnTo>
                    <a:pt x="238" y="56"/>
                  </a:lnTo>
                  <a:lnTo>
                    <a:pt x="236" y="54"/>
                  </a:lnTo>
                  <a:lnTo>
                    <a:pt x="236" y="52"/>
                  </a:lnTo>
                  <a:lnTo>
                    <a:pt x="234" y="50"/>
                  </a:lnTo>
                  <a:lnTo>
                    <a:pt x="230" y="42"/>
                  </a:lnTo>
                  <a:lnTo>
                    <a:pt x="228" y="38"/>
                  </a:lnTo>
                  <a:lnTo>
                    <a:pt x="222" y="31"/>
                  </a:lnTo>
                  <a:lnTo>
                    <a:pt x="220" y="29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5" y="25"/>
                  </a:lnTo>
                  <a:lnTo>
                    <a:pt x="215" y="25"/>
                  </a:lnTo>
                  <a:lnTo>
                    <a:pt x="213" y="27"/>
                  </a:lnTo>
                  <a:lnTo>
                    <a:pt x="211" y="27"/>
                  </a:lnTo>
                  <a:lnTo>
                    <a:pt x="211" y="27"/>
                  </a:lnTo>
                  <a:lnTo>
                    <a:pt x="211" y="29"/>
                  </a:lnTo>
                  <a:lnTo>
                    <a:pt x="209" y="29"/>
                  </a:lnTo>
                  <a:lnTo>
                    <a:pt x="209" y="31"/>
                  </a:lnTo>
                  <a:lnTo>
                    <a:pt x="207" y="31"/>
                  </a:lnTo>
                  <a:lnTo>
                    <a:pt x="207" y="31"/>
                  </a:lnTo>
                  <a:lnTo>
                    <a:pt x="205" y="31"/>
                  </a:lnTo>
                  <a:lnTo>
                    <a:pt x="203" y="36"/>
                  </a:lnTo>
                  <a:lnTo>
                    <a:pt x="201" y="36"/>
                  </a:lnTo>
                  <a:lnTo>
                    <a:pt x="201" y="38"/>
                  </a:lnTo>
                  <a:lnTo>
                    <a:pt x="199" y="38"/>
                  </a:lnTo>
                  <a:lnTo>
                    <a:pt x="194" y="38"/>
                  </a:lnTo>
                  <a:lnTo>
                    <a:pt x="192" y="40"/>
                  </a:lnTo>
                  <a:lnTo>
                    <a:pt x="188" y="40"/>
                  </a:lnTo>
                  <a:lnTo>
                    <a:pt x="184" y="40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65" y="40"/>
                  </a:lnTo>
                  <a:lnTo>
                    <a:pt x="157" y="36"/>
                  </a:lnTo>
                  <a:lnTo>
                    <a:pt x="153" y="34"/>
                  </a:lnTo>
                  <a:lnTo>
                    <a:pt x="144" y="27"/>
                  </a:lnTo>
                  <a:lnTo>
                    <a:pt x="140" y="25"/>
                  </a:lnTo>
                  <a:lnTo>
                    <a:pt x="138" y="23"/>
                  </a:lnTo>
                  <a:lnTo>
                    <a:pt x="136" y="21"/>
                  </a:lnTo>
                  <a:lnTo>
                    <a:pt x="134" y="19"/>
                  </a:lnTo>
                  <a:lnTo>
                    <a:pt x="128" y="13"/>
                  </a:lnTo>
                  <a:lnTo>
                    <a:pt x="125" y="13"/>
                  </a:lnTo>
                  <a:lnTo>
                    <a:pt x="121" y="4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07" y="4"/>
                  </a:lnTo>
                  <a:lnTo>
                    <a:pt x="105" y="4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4" y="2"/>
                  </a:lnTo>
                  <a:lnTo>
                    <a:pt x="82" y="4"/>
                  </a:lnTo>
                  <a:lnTo>
                    <a:pt x="77" y="6"/>
                  </a:lnTo>
                  <a:lnTo>
                    <a:pt x="73" y="11"/>
                  </a:lnTo>
                  <a:lnTo>
                    <a:pt x="71" y="11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69" y="15"/>
                  </a:lnTo>
                  <a:lnTo>
                    <a:pt x="69" y="17"/>
                  </a:lnTo>
                  <a:lnTo>
                    <a:pt x="67" y="19"/>
                  </a:lnTo>
                  <a:lnTo>
                    <a:pt x="65" y="21"/>
                  </a:lnTo>
                  <a:lnTo>
                    <a:pt x="63" y="23"/>
                  </a:lnTo>
                  <a:lnTo>
                    <a:pt x="59" y="23"/>
                  </a:lnTo>
                  <a:lnTo>
                    <a:pt x="52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48" y="31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6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5" y="36"/>
                  </a:lnTo>
                  <a:lnTo>
                    <a:pt x="23" y="36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40"/>
                  </a:lnTo>
                  <a:lnTo>
                    <a:pt x="23" y="42"/>
                  </a:lnTo>
                  <a:lnTo>
                    <a:pt x="25" y="44"/>
                  </a:lnTo>
                  <a:lnTo>
                    <a:pt x="27" y="46"/>
                  </a:lnTo>
                  <a:lnTo>
                    <a:pt x="29" y="48"/>
                  </a:lnTo>
                  <a:lnTo>
                    <a:pt x="29" y="50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65"/>
                  </a:lnTo>
                  <a:lnTo>
                    <a:pt x="36" y="69"/>
                  </a:lnTo>
                  <a:lnTo>
                    <a:pt x="36" y="71"/>
                  </a:lnTo>
                  <a:lnTo>
                    <a:pt x="36" y="71"/>
                  </a:lnTo>
                  <a:lnTo>
                    <a:pt x="36" y="73"/>
                  </a:lnTo>
                  <a:lnTo>
                    <a:pt x="34" y="73"/>
                  </a:lnTo>
                  <a:lnTo>
                    <a:pt x="34" y="75"/>
                  </a:lnTo>
                  <a:lnTo>
                    <a:pt x="31" y="75"/>
                  </a:lnTo>
                  <a:lnTo>
                    <a:pt x="29" y="79"/>
                  </a:lnTo>
                  <a:lnTo>
                    <a:pt x="29" y="82"/>
                  </a:lnTo>
                  <a:lnTo>
                    <a:pt x="27" y="84"/>
                  </a:lnTo>
                  <a:lnTo>
                    <a:pt x="27" y="86"/>
                  </a:lnTo>
                  <a:lnTo>
                    <a:pt x="27" y="86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4" y="98"/>
                  </a:lnTo>
                  <a:lnTo>
                    <a:pt x="34" y="98"/>
                  </a:lnTo>
                  <a:lnTo>
                    <a:pt x="27" y="100"/>
                  </a:lnTo>
                  <a:lnTo>
                    <a:pt x="21" y="107"/>
                  </a:lnTo>
                  <a:lnTo>
                    <a:pt x="17" y="111"/>
                  </a:lnTo>
                  <a:lnTo>
                    <a:pt x="15" y="113"/>
                  </a:lnTo>
                  <a:lnTo>
                    <a:pt x="13" y="115"/>
                  </a:lnTo>
                  <a:lnTo>
                    <a:pt x="11" y="11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4" y="125"/>
                  </a:lnTo>
                  <a:lnTo>
                    <a:pt x="4" y="125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9" y="123"/>
                  </a:lnTo>
                  <a:lnTo>
                    <a:pt x="9" y="123"/>
                  </a:lnTo>
                  <a:lnTo>
                    <a:pt x="9" y="125"/>
                  </a:lnTo>
                  <a:lnTo>
                    <a:pt x="9" y="127"/>
                  </a:lnTo>
                  <a:lnTo>
                    <a:pt x="6" y="127"/>
                  </a:lnTo>
                  <a:lnTo>
                    <a:pt x="6" y="130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38"/>
                  </a:lnTo>
                  <a:lnTo>
                    <a:pt x="2" y="140"/>
                  </a:lnTo>
                  <a:lnTo>
                    <a:pt x="9" y="140"/>
                  </a:lnTo>
                  <a:lnTo>
                    <a:pt x="11" y="142"/>
                  </a:lnTo>
                  <a:lnTo>
                    <a:pt x="13" y="140"/>
                  </a:lnTo>
                  <a:lnTo>
                    <a:pt x="13" y="142"/>
                  </a:lnTo>
                  <a:lnTo>
                    <a:pt x="17" y="144"/>
                  </a:lnTo>
                  <a:lnTo>
                    <a:pt x="23" y="146"/>
                  </a:lnTo>
                  <a:lnTo>
                    <a:pt x="29" y="150"/>
                  </a:lnTo>
                  <a:lnTo>
                    <a:pt x="29" y="150"/>
                  </a:lnTo>
                  <a:lnTo>
                    <a:pt x="31" y="153"/>
                  </a:lnTo>
                  <a:lnTo>
                    <a:pt x="36" y="159"/>
                  </a:lnTo>
                  <a:lnTo>
                    <a:pt x="40" y="165"/>
                  </a:lnTo>
                  <a:lnTo>
                    <a:pt x="40" y="167"/>
                  </a:lnTo>
                  <a:lnTo>
                    <a:pt x="40" y="167"/>
                  </a:lnTo>
                  <a:lnTo>
                    <a:pt x="38" y="167"/>
                  </a:lnTo>
                  <a:lnTo>
                    <a:pt x="38" y="167"/>
                  </a:lnTo>
                  <a:lnTo>
                    <a:pt x="36" y="167"/>
                  </a:lnTo>
                  <a:lnTo>
                    <a:pt x="36" y="167"/>
                  </a:lnTo>
                  <a:lnTo>
                    <a:pt x="36" y="167"/>
                  </a:lnTo>
                  <a:lnTo>
                    <a:pt x="36" y="169"/>
                  </a:lnTo>
                  <a:lnTo>
                    <a:pt x="34" y="169"/>
                  </a:lnTo>
                  <a:lnTo>
                    <a:pt x="36" y="171"/>
                  </a:lnTo>
                  <a:lnTo>
                    <a:pt x="38" y="176"/>
                  </a:lnTo>
                  <a:lnTo>
                    <a:pt x="50" y="198"/>
                  </a:lnTo>
                  <a:lnTo>
                    <a:pt x="54" y="215"/>
                  </a:lnTo>
                  <a:lnTo>
                    <a:pt x="57" y="221"/>
                  </a:lnTo>
                  <a:lnTo>
                    <a:pt x="57" y="224"/>
                  </a:lnTo>
                  <a:lnTo>
                    <a:pt x="59" y="226"/>
                  </a:lnTo>
                  <a:lnTo>
                    <a:pt x="61" y="228"/>
                  </a:lnTo>
                  <a:lnTo>
                    <a:pt x="63" y="230"/>
                  </a:lnTo>
                  <a:lnTo>
                    <a:pt x="65" y="230"/>
                  </a:lnTo>
                  <a:lnTo>
                    <a:pt x="65" y="228"/>
                  </a:lnTo>
                  <a:lnTo>
                    <a:pt x="67" y="228"/>
                  </a:lnTo>
                  <a:lnTo>
                    <a:pt x="69" y="230"/>
                  </a:lnTo>
                  <a:lnTo>
                    <a:pt x="69" y="230"/>
                  </a:lnTo>
                  <a:lnTo>
                    <a:pt x="71" y="230"/>
                  </a:lnTo>
                  <a:lnTo>
                    <a:pt x="71" y="230"/>
                  </a:lnTo>
                  <a:lnTo>
                    <a:pt x="71" y="228"/>
                  </a:lnTo>
                  <a:lnTo>
                    <a:pt x="71" y="226"/>
                  </a:lnTo>
                  <a:lnTo>
                    <a:pt x="73" y="226"/>
                  </a:lnTo>
                  <a:lnTo>
                    <a:pt x="73" y="224"/>
                  </a:lnTo>
                  <a:lnTo>
                    <a:pt x="75" y="226"/>
                  </a:lnTo>
                  <a:lnTo>
                    <a:pt x="75" y="224"/>
                  </a:lnTo>
                  <a:lnTo>
                    <a:pt x="75" y="224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7" y="217"/>
                  </a:lnTo>
                  <a:lnTo>
                    <a:pt x="77" y="217"/>
                  </a:lnTo>
                  <a:lnTo>
                    <a:pt x="77" y="215"/>
                  </a:lnTo>
                  <a:lnTo>
                    <a:pt x="80" y="215"/>
                  </a:lnTo>
                  <a:lnTo>
                    <a:pt x="80" y="215"/>
                  </a:lnTo>
                  <a:lnTo>
                    <a:pt x="80" y="217"/>
                  </a:lnTo>
                  <a:lnTo>
                    <a:pt x="84" y="224"/>
                  </a:lnTo>
                  <a:lnTo>
                    <a:pt x="86" y="228"/>
                  </a:lnTo>
                  <a:lnTo>
                    <a:pt x="88" y="230"/>
                  </a:lnTo>
                  <a:lnTo>
                    <a:pt x="88" y="232"/>
                  </a:lnTo>
                  <a:lnTo>
                    <a:pt x="88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2" y="232"/>
                  </a:lnTo>
                  <a:lnTo>
                    <a:pt x="92" y="232"/>
                  </a:lnTo>
                  <a:lnTo>
                    <a:pt x="92" y="232"/>
                  </a:lnTo>
                  <a:lnTo>
                    <a:pt x="92" y="232"/>
                  </a:lnTo>
                  <a:lnTo>
                    <a:pt x="94" y="232"/>
                  </a:lnTo>
                  <a:lnTo>
                    <a:pt x="94" y="232"/>
                  </a:lnTo>
                  <a:lnTo>
                    <a:pt x="94" y="232"/>
                  </a:lnTo>
                  <a:lnTo>
                    <a:pt x="94" y="232"/>
                  </a:lnTo>
                  <a:lnTo>
                    <a:pt x="96" y="232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96" y="236"/>
                  </a:lnTo>
                  <a:lnTo>
                    <a:pt x="98" y="236"/>
                  </a:lnTo>
                  <a:lnTo>
                    <a:pt x="98" y="236"/>
                  </a:lnTo>
                  <a:lnTo>
                    <a:pt x="98" y="236"/>
                  </a:lnTo>
                  <a:lnTo>
                    <a:pt x="98" y="234"/>
                  </a:lnTo>
                  <a:lnTo>
                    <a:pt x="98" y="234"/>
                  </a:lnTo>
                  <a:lnTo>
                    <a:pt x="100" y="234"/>
                  </a:lnTo>
                  <a:lnTo>
                    <a:pt x="100" y="234"/>
                  </a:lnTo>
                  <a:lnTo>
                    <a:pt x="100" y="234"/>
                  </a:lnTo>
                  <a:lnTo>
                    <a:pt x="100" y="234"/>
                  </a:lnTo>
                  <a:lnTo>
                    <a:pt x="103" y="236"/>
                  </a:lnTo>
                  <a:lnTo>
                    <a:pt x="103" y="236"/>
                  </a:lnTo>
                  <a:lnTo>
                    <a:pt x="100" y="238"/>
                  </a:lnTo>
                  <a:lnTo>
                    <a:pt x="100" y="240"/>
                  </a:lnTo>
                  <a:lnTo>
                    <a:pt x="103" y="240"/>
                  </a:lnTo>
                  <a:lnTo>
                    <a:pt x="105" y="238"/>
                  </a:lnTo>
                  <a:lnTo>
                    <a:pt x="105" y="240"/>
                  </a:lnTo>
                  <a:lnTo>
                    <a:pt x="107" y="240"/>
                  </a:lnTo>
                  <a:lnTo>
                    <a:pt x="105" y="242"/>
                  </a:lnTo>
                  <a:lnTo>
                    <a:pt x="105" y="242"/>
                  </a:lnTo>
                  <a:lnTo>
                    <a:pt x="103" y="244"/>
                  </a:lnTo>
                  <a:lnTo>
                    <a:pt x="103" y="244"/>
                  </a:lnTo>
                  <a:lnTo>
                    <a:pt x="103" y="251"/>
                  </a:lnTo>
                  <a:lnTo>
                    <a:pt x="103" y="251"/>
                  </a:lnTo>
                  <a:lnTo>
                    <a:pt x="105" y="253"/>
                  </a:lnTo>
                  <a:lnTo>
                    <a:pt x="105" y="253"/>
                  </a:lnTo>
                  <a:lnTo>
                    <a:pt x="105" y="255"/>
                  </a:lnTo>
                  <a:lnTo>
                    <a:pt x="105" y="257"/>
                  </a:lnTo>
                  <a:lnTo>
                    <a:pt x="105" y="257"/>
                  </a:lnTo>
                  <a:lnTo>
                    <a:pt x="105" y="259"/>
                  </a:lnTo>
                  <a:lnTo>
                    <a:pt x="105" y="259"/>
                  </a:lnTo>
                  <a:lnTo>
                    <a:pt x="105" y="261"/>
                  </a:lnTo>
                  <a:lnTo>
                    <a:pt x="105" y="263"/>
                  </a:lnTo>
                  <a:lnTo>
                    <a:pt x="107" y="263"/>
                  </a:lnTo>
                  <a:lnTo>
                    <a:pt x="109" y="265"/>
                  </a:lnTo>
                  <a:lnTo>
                    <a:pt x="113" y="272"/>
                  </a:lnTo>
                  <a:lnTo>
                    <a:pt x="115" y="274"/>
                  </a:lnTo>
                  <a:lnTo>
                    <a:pt x="119" y="278"/>
                  </a:lnTo>
                  <a:lnTo>
                    <a:pt x="121" y="276"/>
                  </a:lnTo>
                  <a:lnTo>
                    <a:pt x="121" y="276"/>
                  </a:lnTo>
                  <a:lnTo>
                    <a:pt x="123" y="274"/>
                  </a:lnTo>
                  <a:lnTo>
                    <a:pt x="123" y="274"/>
                  </a:lnTo>
                  <a:lnTo>
                    <a:pt x="125" y="274"/>
                  </a:lnTo>
                  <a:lnTo>
                    <a:pt x="125" y="274"/>
                  </a:lnTo>
                  <a:lnTo>
                    <a:pt x="125" y="274"/>
                  </a:lnTo>
                  <a:lnTo>
                    <a:pt x="125" y="276"/>
                  </a:lnTo>
                  <a:lnTo>
                    <a:pt x="128" y="278"/>
                  </a:lnTo>
                  <a:lnTo>
                    <a:pt x="128" y="278"/>
                  </a:lnTo>
                  <a:lnTo>
                    <a:pt x="130" y="278"/>
                  </a:lnTo>
                  <a:lnTo>
                    <a:pt x="132" y="278"/>
                  </a:lnTo>
                  <a:lnTo>
                    <a:pt x="132" y="278"/>
                  </a:lnTo>
                  <a:lnTo>
                    <a:pt x="134" y="278"/>
                  </a:lnTo>
                  <a:lnTo>
                    <a:pt x="136" y="280"/>
                  </a:lnTo>
                  <a:lnTo>
                    <a:pt x="138" y="282"/>
                  </a:lnTo>
                  <a:lnTo>
                    <a:pt x="138" y="282"/>
                  </a:lnTo>
                  <a:lnTo>
                    <a:pt x="138" y="284"/>
                  </a:lnTo>
                  <a:lnTo>
                    <a:pt x="138" y="286"/>
                  </a:lnTo>
                  <a:lnTo>
                    <a:pt x="140" y="288"/>
                  </a:lnTo>
                  <a:lnTo>
                    <a:pt x="140" y="288"/>
                  </a:lnTo>
                  <a:lnTo>
                    <a:pt x="142" y="288"/>
                  </a:lnTo>
                  <a:lnTo>
                    <a:pt x="142" y="288"/>
                  </a:lnTo>
                  <a:lnTo>
                    <a:pt x="142" y="290"/>
                  </a:lnTo>
                  <a:lnTo>
                    <a:pt x="144" y="290"/>
                  </a:lnTo>
                  <a:lnTo>
                    <a:pt x="144" y="292"/>
                  </a:lnTo>
                  <a:lnTo>
                    <a:pt x="144" y="292"/>
                  </a:lnTo>
                  <a:lnTo>
                    <a:pt x="144" y="292"/>
                  </a:lnTo>
                  <a:lnTo>
                    <a:pt x="148" y="295"/>
                  </a:lnTo>
                  <a:lnTo>
                    <a:pt x="153" y="297"/>
                  </a:lnTo>
                  <a:lnTo>
                    <a:pt x="155" y="299"/>
                  </a:lnTo>
                  <a:lnTo>
                    <a:pt x="157" y="301"/>
                  </a:lnTo>
                  <a:lnTo>
                    <a:pt x="159" y="303"/>
                  </a:lnTo>
                  <a:lnTo>
                    <a:pt x="159" y="305"/>
                  </a:lnTo>
                  <a:lnTo>
                    <a:pt x="159" y="305"/>
                  </a:lnTo>
                  <a:lnTo>
                    <a:pt x="159" y="309"/>
                  </a:lnTo>
                  <a:lnTo>
                    <a:pt x="159" y="311"/>
                  </a:lnTo>
                  <a:lnTo>
                    <a:pt x="159" y="313"/>
                  </a:lnTo>
                  <a:lnTo>
                    <a:pt x="157" y="315"/>
                  </a:lnTo>
                  <a:lnTo>
                    <a:pt x="157" y="318"/>
                  </a:lnTo>
                  <a:lnTo>
                    <a:pt x="157" y="320"/>
                  </a:lnTo>
                  <a:lnTo>
                    <a:pt x="159" y="320"/>
                  </a:lnTo>
                  <a:lnTo>
                    <a:pt x="163" y="326"/>
                  </a:lnTo>
                  <a:lnTo>
                    <a:pt x="165" y="326"/>
                  </a:lnTo>
                  <a:lnTo>
                    <a:pt x="165" y="328"/>
                  </a:lnTo>
                  <a:lnTo>
                    <a:pt x="165" y="328"/>
                  </a:lnTo>
                  <a:lnTo>
                    <a:pt x="165" y="328"/>
                  </a:lnTo>
                  <a:lnTo>
                    <a:pt x="167" y="326"/>
                  </a:lnTo>
                  <a:lnTo>
                    <a:pt x="171" y="328"/>
                  </a:lnTo>
                  <a:lnTo>
                    <a:pt x="174" y="330"/>
                  </a:lnTo>
                  <a:lnTo>
                    <a:pt x="174" y="330"/>
                  </a:lnTo>
                  <a:lnTo>
                    <a:pt x="180" y="330"/>
                  </a:lnTo>
                  <a:lnTo>
                    <a:pt x="180" y="330"/>
                  </a:lnTo>
                  <a:lnTo>
                    <a:pt x="180" y="332"/>
                  </a:lnTo>
                  <a:lnTo>
                    <a:pt x="182" y="332"/>
                  </a:lnTo>
                  <a:lnTo>
                    <a:pt x="182" y="334"/>
                  </a:lnTo>
                  <a:lnTo>
                    <a:pt x="184" y="334"/>
                  </a:lnTo>
                  <a:lnTo>
                    <a:pt x="186" y="332"/>
                  </a:lnTo>
                  <a:lnTo>
                    <a:pt x="188" y="330"/>
                  </a:lnTo>
                  <a:lnTo>
                    <a:pt x="190" y="330"/>
                  </a:lnTo>
                  <a:lnTo>
                    <a:pt x="190" y="330"/>
                  </a:lnTo>
                  <a:lnTo>
                    <a:pt x="190" y="332"/>
                  </a:lnTo>
                  <a:lnTo>
                    <a:pt x="188" y="334"/>
                  </a:lnTo>
                  <a:lnTo>
                    <a:pt x="188" y="334"/>
                  </a:lnTo>
                  <a:lnTo>
                    <a:pt x="188" y="334"/>
                  </a:lnTo>
                  <a:lnTo>
                    <a:pt x="190" y="334"/>
                  </a:lnTo>
                  <a:lnTo>
                    <a:pt x="192" y="334"/>
                  </a:lnTo>
                  <a:lnTo>
                    <a:pt x="192" y="334"/>
                  </a:lnTo>
                  <a:lnTo>
                    <a:pt x="194" y="334"/>
                  </a:lnTo>
                  <a:lnTo>
                    <a:pt x="197" y="334"/>
                  </a:lnTo>
                  <a:lnTo>
                    <a:pt x="199" y="336"/>
                  </a:lnTo>
                  <a:lnTo>
                    <a:pt x="203" y="338"/>
                  </a:lnTo>
                  <a:lnTo>
                    <a:pt x="203" y="338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1" y="334"/>
                  </a:lnTo>
                  <a:lnTo>
                    <a:pt x="203" y="334"/>
                  </a:lnTo>
                  <a:lnTo>
                    <a:pt x="205" y="332"/>
                  </a:lnTo>
                  <a:lnTo>
                    <a:pt x="207" y="332"/>
                  </a:lnTo>
                  <a:lnTo>
                    <a:pt x="209" y="332"/>
                  </a:lnTo>
                  <a:lnTo>
                    <a:pt x="211" y="332"/>
                  </a:lnTo>
                  <a:lnTo>
                    <a:pt x="213" y="330"/>
                  </a:lnTo>
                  <a:lnTo>
                    <a:pt x="222" y="326"/>
                  </a:lnTo>
                  <a:lnTo>
                    <a:pt x="224" y="324"/>
                  </a:lnTo>
                  <a:lnTo>
                    <a:pt x="226" y="324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226" y="320"/>
                  </a:lnTo>
                  <a:lnTo>
                    <a:pt x="226" y="320"/>
                  </a:lnTo>
                  <a:lnTo>
                    <a:pt x="226" y="320"/>
                  </a:lnTo>
                  <a:lnTo>
                    <a:pt x="224" y="320"/>
                  </a:lnTo>
                  <a:lnTo>
                    <a:pt x="224" y="320"/>
                  </a:lnTo>
                  <a:lnTo>
                    <a:pt x="222" y="318"/>
                  </a:lnTo>
                  <a:lnTo>
                    <a:pt x="222" y="318"/>
                  </a:lnTo>
                  <a:lnTo>
                    <a:pt x="220" y="313"/>
                  </a:lnTo>
                  <a:lnTo>
                    <a:pt x="220" y="313"/>
                  </a:lnTo>
                  <a:lnTo>
                    <a:pt x="222" y="311"/>
                  </a:lnTo>
                  <a:lnTo>
                    <a:pt x="222" y="311"/>
                  </a:lnTo>
                  <a:lnTo>
                    <a:pt x="222" y="309"/>
                  </a:lnTo>
                  <a:lnTo>
                    <a:pt x="222" y="307"/>
                  </a:lnTo>
                  <a:lnTo>
                    <a:pt x="222" y="305"/>
                  </a:lnTo>
                  <a:lnTo>
                    <a:pt x="220" y="303"/>
                  </a:lnTo>
                  <a:lnTo>
                    <a:pt x="220" y="301"/>
                  </a:lnTo>
                  <a:lnTo>
                    <a:pt x="220" y="299"/>
                  </a:lnTo>
                  <a:lnTo>
                    <a:pt x="217" y="297"/>
                  </a:lnTo>
                  <a:lnTo>
                    <a:pt x="215" y="295"/>
                  </a:lnTo>
                  <a:lnTo>
                    <a:pt x="215" y="292"/>
                  </a:lnTo>
                  <a:lnTo>
                    <a:pt x="215" y="290"/>
                  </a:lnTo>
                  <a:lnTo>
                    <a:pt x="217" y="286"/>
                  </a:lnTo>
                  <a:lnTo>
                    <a:pt x="220" y="282"/>
                  </a:lnTo>
                  <a:lnTo>
                    <a:pt x="220" y="280"/>
                  </a:lnTo>
                  <a:lnTo>
                    <a:pt x="222" y="280"/>
                  </a:lnTo>
                  <a:lnTo>
                    <a:pt x="222" y="280"/>
                  </a:lnTo>
                  <a:lnTo>
                    <a:pt x="222" y="282"/>
                  </a:lnTo>
                  <a:lnTo>
                    <a:pt x="224" y="282"/>
                  </a:lnTo>
                  <a:lnTo>
                    <a:pt x="224" y="278"/>
                  </a:lnTo>
                  <a:lnTo>
                    <a:pt x="224" y="276"/>
                  </a:lnTo>
                  <a:lnTo>
                    <a:pt x="224" y="274"/>
                  </a:lnTo>
                  <a:lnTo>
                    <a:pt x="224" y="274"/>
                  </a:lnTo>
                  <a:lnTo>
                    <a:pt x="222" y="274"/>
                  </a:lnTo>
                  <a:lnTo>
                    <a:pt x="222" y="272"/>
                  </a:lnTo>
                  <a:lnTo>
                    <a:pt x="220" y="269"/>
                  </a:lnTo>
                  <a:lnTo>
                    <a:pt x="220" y="269"/>
                  </a:lnTo>
                  <a:lnTo>
                    <a:pt x="220" y="267"/>
                  </a:lnTo>
                  <a:lnTo>
                    <a:pt x="222" y="267"/>
                  </a:lnTo>
                  <a:lnTo>
                    <a:pt x="222" y="269"/>
                  </a:lnTo>
                  <a:lnTo>
                    <a:pt x="224" y="269"/>
                  </a:lnTo>
                  <a:lnTo>
                    <a:pt x="224" y="267"/>
                  </a:lnTo>
                  <a:lnTo>
                    <a:pt x="226" y="267"/>
                  </a:lnTo>
                  <a:lnTo>
                    <a:pt x="226" y="265"/>
                  </a:lnTo>
                  <a:lnTo>
                    <a:pt x="226" y="265"/>
                  </a:lnTo>
                  <a:lnTo>
                    <a:pt x="224" y="263"/>
                  </a:lnTo>
                  <a:lnTo>
                    <a:pt x="224" y="261"/>
                  </a:lnTo>
                  <a:lnTo>
                    <a:pt x="226" y="261"/>
                  </a:lnTo>
                  <a:lnTo>
                    <a:pt x="232" y="255"/>
                  </a:lnTo>
                  <a:lnTo>
                    <a:pt x="234" y="251"/>
                  </a:lnTo>
                  <a:lnTo>
                    <a:pt x="238" y="247"/>
                  </a:lnTo>
                  <a:lnTo>
                    <a:pt x="238" y="247"/>
                  </a:lnTo>
                  <a:lnTo>
                    <a:pt x="240" y="244"/>
                  </a:lnTo>
                  <a:lnTo>
                    <a:pt x="240" y="244"/>
                  </a:lnTo>
                  <a:lnTo>
                    <a:pt x="247" y="247"/>
                  </a:lnTo>
                  <a:lnTo>
                    <a:pt x="249" y="247"/>
                  </a:lnTo>
                  <a:lnTo>
                    <a:pt x="249" y="247"/>
                  </a:lnTo>
                  <a:lnTo>
                    <a:pt x="253" y="244"/>
                  </a:lnTo>
                  <a:lnTo>
                    <a:pt x="257" y="240"/>
                  </a:lnTo>
                  <a:lnTo>
                    <a:pt x="263" y="236"/>
                  </a:lnTo>
                  <a:lnTo>
                    <a:pt x="270" y="236"/>
                  </a:lnTo>
                  <a:lnTo>
                    <a:pt x="274" y="232"/>
                  </a:lnTo>
                  <a:lnTo>
                    <a:pt x="276" y="232"/>
                  </a:lnTo>
                  <a:lnTo>
                    <a:pt x="276" y="232"/>
                  </a:lnTo>
                  <a:lnTo>
                    <a:pt x="280" y="232"/>
                  </a:lnTo>
                  <a:lnTo>
                    <a:pt x="282" y="232"/>
                  </a:lnTo>
                  <a:lnTo>
                    <a:pt x="284" y="232"/>
                  </a:lnTo>
                  <a:lnTo>
                    <a:pt x="284" y="232"/>
                  </a:lnTo>
                  <a:lnTo>
                    <a:pt x="284" y="234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8" y="234"/>
                  </a:lnTo>
                  <a:lnTo>
                    <a:pt x="288" y="234"/>
                  </a:lnTo>
                  <a:lnTo>
                    <a:pt x="291" y="236"/>
                  </a:lnTo>
                  <a:lnTo>
                    <a:pt x="293" y="238"/>
                  </a:lnTo>
                  <a:lnTo>
                    <a:pt x="295" y="240"/>
                  </a:lnTo>
                  <a:lnTo>
                    <a:pt x="295" y="240"/>
                  </a:lnTo>
                  <a:lnTo>
                    <a:pt x="297" y="240"/>
                  </a:lnTo>
                  <a:lnTo>
                    <a:pt x="299" y="240"/>
                  </a:lnTo>
                  <a:lnTo>
                    <a:pt x="303" y="238"/>
                  </a:lnTo>
                  <a:lnTo>
                    <a:pt x="305" y="238"/>
                  </a:lnTo>
                  <a:lnTo>
                    <a:pt x="307" y="240"/>
                  </a:lnTo>
                  <a:lnTo>
                    <a:pt x="309" y="240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4" y="240"/>
                  </a:lnTo>
                  <a:lnTo>
                    <a:pt x="318" y="240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6" y="242"/>
                  </a:lnTo>
                  <a:lnTo>
                    <a:pt x="326" y="242"/>
                  </a:lnTo>
                  <a:lnTo>
                    <a:pt x="328" y="247"/>
                  </a:lnTo>
                  <a:lnTo>
                    <a:pt x="330" y="249"/>
                  </a:lnTo>
                  <a:lnTo>
                    <a:pt x="330" y="251"/>
                  </a:lnTo>
                  <a:lnTo>
                    <a:pt x="332" y="251"/>
                  </a:lnTo>
                  <a:lnTo>
                    <a:pt x="339" y="253"/>
                  </a:lnTo>
                  <a:lnTo>
                    <a:pt x="341" y="253"/>
                  </a:lnTo>
                  <a:lnTo>
                    <a:pt x="343" y="251"/>
                  </a:lnTo>
                  <a:lnTo>
                    <a:pt x="345" y="251"/>
                  </a:lnTo>
                  <a:lnTo>
                    <a:pt x="345" y="249"/>
                  </a:lnTo>
                  <a:lnTo>
                    <a:pt x="345" y="24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D20FAAA-146E-4122-8A6F-79E2BBEF6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3088" y="2174360"/>
              <a:ext cx="501650" cy="600075"/>
            </a:xfrm>
            <a:custGeom>
              <a:avLst/>
              <a:gdLst>
                <a:gd name="T0" fmla="*/ 295 w 316"/>
                <a:gd name="T1" fmla="*/ 58 h 378"/>
                <a:gd name="T2" fmla="*/ 272 w 316"/>
                <a:gd name="T3" fmla="*/ 31 h 378"/>
                <a:gd name="T4" fmla="*/ 249 w 316"/>
                <a:gd name="T5" fmla="*/ 6 h 378"/>
                <a:gd name="T6" fmla="*/ 236 w 316"/>
                <a:gd name="T7" fmla="*/ 10 h 378"/>
                <a:gd name="T8" fmla="*/ 241 w 316"/>
                <a:gd name="T9" fmla="*/ 29 h 378"/>
                <a:gd name="T10" fmla="*/ 247 w 316"/>
                <a:gd name="T11" fmla="*/ 50 h 378"/>
                <a:gd name="T12" fmla="*/ 234 w 316"/>
                <a:gd name="T13" fmla="*/ 60 h 378"/>
                <a:gd name="T14" fmla="*/ 213 w 316"/>
                <a:gd name="T15" fmla="*/ 79 h 378"/>
                <a:gd name="T16" fmla="*/ 218 w 316"/>
                <a:gd name="T17" fmla="*/ 83 h 378"/>
                <a:gd name="T18" fmla="*/ 199 w 316"/>
                <a:gd name="T19" fmla="*/ 96 h 378"/>
                <a:gd name="T20" fmla="*/ 190 w 316"/>
                <a:gd name="T21" fmla="*/ 94 h 378"/>
                <a:gd name="T22" fmla="*/ 176 w 316"/>
                <a:gd name="T23" fmla="*/ 96 h 378"/>
                <a:gd name="T24" fmla="*/ 174 w 316"/>
                <a:gd name="T25" fmla="*/ 112 h 378"/>
                <a:gd name="T26" fmla="*/ 159 w 316"/>
                <a:gd name="T27" fmla="*/ 137 h 378"/>
                <a:gd name="T28" fmla="*/ 128 w 316"/>
                <a:gd name="T29" fmla="*/ 133 h 378"/>
                <a:gd name="T30" fmla="*/ 92 w 316"/>
                <a:gd name="T31" fmla="*/ 142 h 378"/>
                <a:gd name="T32" fmla="*/ 80 w 316"/>
                <a:gd name="T33" fmla="*/ 160 h 378"/>
                <a:gd name="T34" fmla="*/ 71 w 316"/>
                <a:gd name="T35" fmla="*/ 146 h 378"/>
                <a:gd name="T36" fmla="*/ 78 w 316"/>
                <a:gd name="T37" fmla="*/ 137 h 378"/>
                <a:gd name="T38" fmla="*/ 67 w 316"/>
                <a:gd name="T39" fmla="*/ 131 h 378"/>
                <a:gd name="T40" fmla="*/ 63 w 316"/>
                <a:gd name="T41" fmla="*/ 119 h 378"/>
                <a:gd name="T42" fmla="*/ 48 w 316"/>
                <a:gd name="T43" fmla="*/ 119 h 378"/>
                <a:gd name="T44" fmla="*/ 25 w 316"/>
                <a:gd name="T45" fmla="*/ 112 h 378"/>
                <a:gd name="T46" fmla="*/ 7 w 316"/>
                <a:gd name="T47" fmla="*/ 129 h 378"/>
                <a:gd name="T48" fmla="*/ 11 w 316"/>
                <a:gd name="T49" fmla="*/ 137 h 378"/>
                <a:gd name="T50" fmla="*/ 15 w 316"/>
                <a:gd name="T51" fmla="*/ 171 h 378"/>
                <a:gd name="T52" fmla="*/ 17 w 316"/>
                <a:gd name="T53" fmla="*/ 188 h 378"/>
                <a:gd name="T54" fmla="*/ 40 w 316"/>
                <a:gd name="T55" fmla="*/ 179 h 378"/>
                <a:gd name="T56" fmla="*/ 59 w 316"/>
                <a:gd name="T57" fmla="*/ 194 h 378"/>
                <a:gd name="T58" fmla="*/ 82 w 316"/>
                <a:gd name="T59" fmla="*/ 196 h 378"/>
                <a:gd name="T60" fmla="*/ 94 w 316"/>
                <a:gd name="T61" fmla="*/ 196 h 378"/>
                <a:gd name="T62" fmla="*/ 94 w 316"/>
                <a:gd name="T63" fmla="*/ 213 h 378"/>
                <a:gd name="T64" fmla="*/ 105 w 316"/>
                <a:gd name="T65" fmla="*/ 240 h 378"/>
                <a:gd name="T66" fmla="*/ 132 w 316"/>
                <a:gd name="T67" fmla="*/ 288 h 378"/>
                <a:gd name="T68" fmla="*/ 163 w 316"/>
                <a:gd name="T69" fmla="*/ 321 h 378"/>
                <a:gd name="T70" fmla="*/ 153 w 316"/>
                <a:gd name="T71" fmla="*/ 332 h 378"/>
                <a:gd name="T72" fmla="*/ 153 w 316"/>
                <a:gd name="T73" fmla="*/ 340 h 378"/>
                <a:gd name="T74" fmla="*/ 155 w 316"/>
                <a:gd name="T75" fmla="*/ 359 h 378"/>
                <a:gd name="T76" fmla="*/ 172 w 316"/>
                <a:gd name="T77" fmla="*/ 338 h 378"/>
                <a:gd name="T78" fmla="*/ 190 w 316"/>
                <a:gd name="T79" fmla="*/ 334 h 378"/>
                <a:gd name="T80" fmla="*/ 186 w 316"/>
                <a:gd name="T81" fmla="*/ 317 h 378"/>
                <a:gd name="T82" fmla="*/ 203 w 316"/>
                <a:gd name="T83" fmla="*/ 328 h 378"/>
                <a:gd name="T84" fmla="*/ 209 w 316"/>
                <a:gd name="T85" fmla="*/ 336 h 378"/>
                <a:gd name="T86" fmla="*/ 220 w 316"/>
                <a:gd name="T87" fmla="*/ 334 h 378"/>
                <a:gd name="T88" fmla="*/ 241 w 316"/>
                <a:gd name="T89" fmla="*/ 315 h 378"/>
                <a:gd name="T90" fmla="*/ 251 w 316"/>
                <a:gd name="T91" fmla="*/ 344 h 378"/>
                <a:gd name="T92" fmla="*/ 249 w 316"/>
                <a:gd name="T93" fmla="*/ 376 h 378"/>
                <a:gd name="T94" fmla="*/ 259 w 316"/>
                <a:gd name="T95" fmla="*/ 365 h 378"/>
                <a:gd name="T96" fmla="*/ 280 w 316"/>
                <a:gd name="T97" fmla="*/ 365 h 378"/>
                <a:gd name="T98" fmla="*/ 305 w 316"/>
                <a:gd name="T99" fmla="*/ 351 h 378"/>
                <a:gd name="T100" fmla="*/ 307 w 316"/>
                <a:gd name="T101" fmla="*/ 317 h 378"/>
                <a:gd name="T102" fmla="*/ 303 w 316"/>
                <a:gd name="T103" fmla="*/ 292 h 378"/>
                <a:gd name="T104" fmla="*/ 291 w 316"/>
                <a:gd name="T105" fmla="*/ 282 h 378"/>
                <a:gd name="T106" fmla="*/ 266 w 316"/>
                <a:gd name="T107" fmla="*/ 284 h 378"/>
                <a:gd name="T108" fmla="*/ 241 w 316"/>
                <a:gd name="T109" fmla="*/ 275 h 378"/>
                <a:gd name="T110" fmla="*/ 251 w 316"/>
                <a:gd name="T111" fmla="*/ 246 h 378"/>
                <a:gd name="T112" fmla="*/ 274 w 316"/>
                <a:gd name="T113" fmla="*/ 229 h 378"/>
                <a:gd name="T114" fmla="*/ 270 w 316"/>
                <a:gd name="T115" fmla="*/ 186 h 378"/>
                <a:gd name="T116" fmla="*/ 264 w 316"/>
                <a:gd name="T117" fmla="*/ 163 h 378"/>
                <a:gd name="T118" fmla="*/ 270 w 316"/>
                <a:gd name="T119" fmla="*/ 137 h 378"/>
                <a:gd name="T120" fmla="*/ 289 w 316"/>
                <a:gd name="T121" fmla="*/ 10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6" h="378">
                  <a:moveTo>
                    <a:pt x="316" y="64"/>
                  </a:moveTo>
                  <a:lnTo>
                    <a:pt x="316" y="64"/>
                  </a:lnTo>
                  <a:lnTo>
                    <a:pt x="316" y="64"/>
                  </a:lnTo>
                  <a:lnTo>
                    <a:pt x="312" y="62"/>
                  </a:lnTo>
                  <a:lnTo>
                    <a:pt x="310" y="60"/>
                  </a:lnTo>
                  <a:lnTo>
                    <a:pt x="307" y="60"/>
                  </a:lnTo>
                  <a:lnTo>
                    <a:pt x="305" y="60"/>
                  </a:lnTo>
                  <a:lnTo>
                    <a:pt x="305" y="60"/>
                  </a:lnTo>
                  <a:lnTo>
                    <a:pt x="303" y="60"/>
                  </a:lnTo>
                  <a:lnTo>
                    <a:pt x="301" y="60"/>
                  </a:lnTo>
                  <a:lnTo>
                    <a:pt x="301" y="60"/>
                  </a:lnTo>
                  <a:lnTo>
                    <a:pt x="301" y="60"/>
                  </a:lnTo>
                  <a:lnTo>
                    <a:pt x="303" y="58"/>
                  </a:lnTo>
                  <a:lnTo>
                    <a:pt x="303" y="56"/>
                  </a:lnTo>
                  <a:lnTo>
                    <a:pt x="303" y="56"/>
                  </a:lnTo>
                  <a:lnTo>
                    <a:pt x="301" y="56"/>
                  </a:lnTo>
                  <a:lnTo>
                    <a:pt x="299" y="58"/>
                  </a:lnTo>
                  <a:lnTo>
                    <a:pt x="297" y="60"/>
                  </a:lnTo>
                  <a:lnTo>
                    <a:pt x="295" y="60"/>
                  </a:lnTo>
                  <a:lnTo>
                    <a:pt x="295" y="58"/>
                  </a:lnTo>
                  <a:lnTo>
                    <a:pt x="293" y="58"/>
                  </a:lnTo>
                  <a:lnTo>
                    <a:pt x="293" y="56"/>
                  </a:lnTo>
                  <a:lnTo>
                    <a:pt x="293" y="56"/>
                  </a:lnTo>
                  <a:lnTo>
                    <a:pt x="287" y="56"/>
                  </a:lnTo>
                  <a:lnTo>
                    <a:pt x="287" y="56"/>
                  </a:lnTo>
                  <a:lnTo>
                    <a:pt x="284" y="54"/>
                  </a:lnTo>
                  <a:lnTo>
                    <a:pt x="280" y="52"/>
                  </a:lnTo>
                  <a:lnTo>
                    <a:pt x="278" y="54"/>
                  </a:lnTo>
                  <a:lnTo>
                    <a:pt x="278" y="54"/>
                  </a:lnTo>
                  <a:lnTo>
                    <a:pt x="278" y="54"/>
                  </a:lnTo>
                  <a:lnTo>
                    <a:pt x="278" y="52"/>
                  </a:lnTo>
                  <a:lnTo>
                    <a:pt x="276" y="52"/>
                  </a:lnTo>
                  <a:lnTo>
                    <a:pt x="272" y="46"/>
                  </a:lnTo>
                  <a:lnTo>
                    <a:pt x="270" y="46"/>
                  </a:lnTo>
                  <a:lnTo>
                    <a:pt x="270" y="44"/>
                  </a:lnTo>
                  <a:lnTo>
                    <a:pt x="270" y="41"/>
                  </a:lnTo>
                  <a:lnTo>
                    <a:pt x="272" y="39"/>
                  </a:lnTo>
                  <a:lnTo>
                    <a:pt x="272" y="37"/>
                  </a:lnTo>
                  <a:lnTo>
                    <a:pt x="272" y="35"/>
                  </a:lnTo>
                  <a:lnTo>
                    <a:pt x="272" y="31"/>
                  </a:lnTo>
                  <a:lnTo>
                    <a:pt x="272" y="31"/>
                  </a:lnTo>
                  <a:lnTo>
                    <a:pt x="272" y="29"/>
                  </a:lnTo>
                  <a:lnTo>
                    <a:pt x="270" y="27"/>
                  </a:lnTo>
                  <a:lnTo>
                    <a:pt x="268" y="25"/>
                  </a:lnTo>
                  <a:lnTo>
                    <a:pt x="266" y="23"/>
                  </a:lnTo>
                  <a:lnTo>
                    <a:pt x="261" y="21"/>
                  </a:lnTo>
                  <a:lnTo>
                    <a:pt x="257" y="18"/>
                  </a:lnTo>
                  <a:lnTo>
                    <a:pt x="257" y="18"/>
                  </a:lnTo>
                  <a:lnTo>
                    <a:pt x="257" y="18"/>
                  </a:lnTo>
                  <a:lnTo>
                    <a:pt x="257" y="16"/>
                  </a:lnTo>
                  <a:lnTo>
                    <a:pt x="255" y="16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3" y="14"/>
                  </a:lnTo>
                  <a:lnTo>
                    <a:pt x="253" y="14"/>
                  </a:lnTo>
                  <a:lnTo>
                    <a:pt x="251" y="12"/>
                  </a:lnTo>
                  <a:lnTo>
                    <a:pt x="251" y="10"/>
                  </a:lnTo>
                  <a:lnTo>
                    <a:pt x="251" y="8"/>
                  </a:lnTo>
                  <a:lnTo>
                    <a:pt x="251" y="8"/>
                  </a:lnTo>
                  <a:lnTo>
                    <a:pt x="249" y="6"/>
                  </a:lnTo>
                  <a:lnTo>
                    <a:pt x="247" y="4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3" y="4"/>
                  </a:lnTo>
                  <a:lnTo>
                    <a:pt x="241" y="4"/>
                  </a:lnTo>
                  <a:lnTo>
                    <a:pt x="241" y="4"/>
                  </a:lnTo>
                  <a:lnTo>
                    <a:pt x="238" y="2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4" y="2"/>
                  </a:lnTo>
                  <a:lnTo>
                    <a:pt x="234" y="2"/>
                  </a:lnTo>
                  <a:lnTo>
                    <a:pt x="232" y="4"/>
                  </a:lnTo>
                  <a:lnTo>
                    <a:pt x="234" y="4"/>
                  </a:lnTo>
                  <a:lnTo>
                    <a:pt x="234" y="6"/>
                  </a:lnTo>
                  <a:lnTo>
                    <a:pt x="236" y="8"/>
                  </a:lnTo>
                  <a:lnTo>
                    <a:pt x="236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38" y="10"/>
                  </a:lnTo>
                  <a:lnTo>
                    <a:pt x="241" y="10"/>
                  </a:lnTo>
                  <a:lnTo>
                    <a:pt x="241" y="12"/>
                  </a:lnTo>
                  <a:lnTo>
                    <a:pt x="241" y="12"/>
                  </a:lnTo>
                  <a:lnTo>
                    <a:pt x="241" y="12"/>
                  </a:lnTo>
                  <a:lnTo>
                    <a:pt x="238" y="14"/>
                  </a:lnTo>
                  <a:lnTo>
                    <a:pt x="238" y="16"/>
                  </a:lnTo>
                  <a:lnTo>
                    <a:pt x="238" y="18"/>
                  </a:lnTo>
                  <a:lnTo>
                    <a:pt x="238" y="18"/>
                  </a:lnTo>
                  <a:lnTo>
                    <a:pt x="238" y="21"/>
                  </a:lnTo>
                  <a:lnTo>
                    <a:pt x="238" y="23"/>
                  </a:lnTo>
                  <a:lnTo>
                    <a:pt x="238" y="23"/>
                  </a:lnTo>
                  <a:lnTo>
                    <a:pt x="238" y="23"/>
                  </a:lnTo>
                  <a:lnTo>
                    <a:pt x="238" y="25"/>
                  </a:lnTo>
                  <a:lnTo>
                    <a:pt x="238" y="27"/>
                  </a:lnTo>
                  <a:lnTo>
                    <a:pt x="238" y="29"/>
                  </a:lnTo>
                  <a:lnTo>
                    <a:pt x="241" y="31"/>
                  </a:lnTo>
                  <a:lnTo>
                    <a:pt x="241" y="29"/>
                  </a:lnTo>
                  <a:lnTo>
                    <a:pt x="241" y="29"/>
                  </a:lnTo>
                  <a:lnTo>
                    <a:pt x="241" y="29"/>
                  </a:lnTo>
                  <a:lnTo>
                    <a:pt x="243" y="29"/>
                  </a:lnTo>
                  <a:lnTo>
                    <a:pt x="243" y="31"/>
                  </a:lnTo>
                  <a:lnTo>
                    <a:pt x="243" y="31"/>
                  </a:lnTo>
                  <a:lnTo>
                    <a:pt x="243" y="33"/>
                  </a:lnTo>
                  <a:lnTo>
                    <a:pt x="243" y="35"/>
                  </a:lnTo>
                  <a:lnTo>
                    <a:pt x="245" y="35"/>
                  </a:lnTo>
                  <a:lnTo>
                    <a:pt x="245" y="35"/>
                  </a:lnTo>
                  <a:lnTo>
                    <a:pt x="245" y="35"/>
                  </a:lnTo>
                  <a:lnTo>
                    <a:pt x="245" y="35"/>
                  </a:lnTo>
                  <a:lnTo>
                    <a:pt x="247" y="37"/>
                  </a:lnTo>
                  <a:lnTo>
                    <a:pt x="247" y="39"/>
                  </a:lnTo>
                  <a:lnTo>
                    <a:pt x="247" y="39"/>
                  </a:lnTo>
                  <a:lnTo>
                    <a:pt x="247" y="39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7" y="48"/>
                  </a:lnTo>
                  <a:lnTo>
                    <a:pt x="247" y="48"/>
                  </a:lnTo>
                  <a:lnTo>
                    <a:pt x="247" y="48"/>
                  </a:lnTo>
                  <a:lnTo>
                    <a:pt x="247" y="50"/>
                  </a:lnTo>
                  <a:lnTo>
                    <a:pt x="247" y="50"/>
                  </a:lnTo>
                  <a:lnTo>
                    <a:pt x="247" y="52"/>
                  </a:lnTo>
                  <a:lnTo>
                    <a:pt x="247" y="52"/>
                  </a:lnTo>
                  <a:lnTo>
                    <a:pt x="247" y="52"/>
                  </a:lnTo>
                  <a:lnTo>
                    <a:pt x="247" y="56"/>
                  </a:lnTo>
                  <a:lnTo>
                    <a:pt x="247" y="58"/>
                  </a:lnTo>
                  <a:lnTo>
                    <a:pt x="247" y="62"/>
                  </a:lnTo>
                  <a:lnTo>
                    <a:pt x="247" y="62"/>
                  </a:lnTo>
                  <a:lnTo>
                    <a:pt x="247" y="64"/>
                  </a:lnTo>
                  <a:lnTo>
                    <a:pt x="247" y="66"/>
                  </a:lnTo>
                  <a:lnTo>
                    <a:pt x="245" y="66"/>
                  </a:lnTo>
                  <a:lnTo>
                    <a:pt x="245" y="69"/>
                  </a:lnTo>
                  <a:lnTo>
                    <a:pt x="243" y="66"/>
                  </a:lnTo>
                  <a:lnTo>
                    <a:pt x="243" y="64"/>
                  </a:lnTo>
                  <a:lnTo>
                    <a:pt x="243" y="62"/>
                  </a:lnTo>
                  <a:lnTo>
                    <a:pt x="241" y="60"/>
                  </a:lnTo>
                  <a:lnTo>
                    <a:pt x="241" y="60"/>
                  </a:lnTo>
                  <a:lnTo>
                    <a:pt x="238" y="60"/>
                  </a:lnTo>
                  <a:lnTo>
                    <a:pt x="236" y="60"/>
                  </a:lnTo>
                  <a:lnTo>
                    <a:pt x="234" y="60"/>
                  </a:lnTo>
                  <a:lnTo>
                    <a:pt x="232" y="58"/>
                  </a:lnTo>
                  <a:lnTo>
                    <a:pt x="232" y="58"/>
                  </a:lnTo>
                  <a:lnTo>
                    <a:pt x="230" y="60"/>
                  </a:lnTo>
                  <a:lnTo>
                    <a:pt x="228" y="60"/>
                  </a:lnTo>
                  <a:lnTo>
                    <a:pt x="228" y="62"/>
                  </a:lnTo>
                  <a:lnTo>
                    <a:pt x="228" y="64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6"/>
                  </a:lnTo>
                  <a:lnTo>
                    <a:pt x="230" y="66"/>
                  </a:lnTo>
                  <a:lnTo>
                    <a:pt x="230" y="66"/>
                  </a:lnTo>
                  <a:lnTo>
                    <a:pt x="230" y="69"/>
                  </a:lnTo>
                  <a:lnTo>
                    <a:pt x="230" y="69"/>
                  </a:lnTo>
                  <a:lnTo>
                    <a:pt x="228" y="71"/>
                  </a:lnTo>
                  <a:lnTo>
                    <a:pt x="222" y="75"/>
                  </a:lnTo>
                  <a:lnTo>
                    <a:pt x="220" y="75"/>
                  </a:lnTo>
                  <a:lnTo>
                    <a:pt x="218" y="77"/>
                  </a:lnTo>
                  <a:lnTo>
                    <a:pt x="218" y="77"/>
                  </a:lnTo>
                  <a:lnTo>
                    <a:pt x="213" y="79"/>
                  </a:lnTo>
                  <a:lnTo>
                    <a:pt x="211" y="79"/>
                  </a:lnTo>
                  <a:lnTo>
                    <a:pt x="209" y="81"/>
                  </a:lnTo>
                  <a:lnTo>
                    <a:pt x="209" y="81"/>
                  </a:lnTo>
                  <a:lnTo>
                    <a:pt x="209" y="83"/>
                  </a:lnTo>
                  <a:lnTo>
                    <a:pt x="209" y="83"/>
                  </a:lnTo>
                  <a:lnTo>
                    <a:pt x="211" y="83"/>
                  </a:lnTo>
                  <a:lnTo>
                    <a:pt x="211" y="83"/>
                  </a:lnTo>
                  <a:lnTo>
                    <a:pt x="211" y="83"/>
                  </a:lnTo>
                  <a:lnTo>
                    <a:pt x="211" y="83"/>
                  </a:lnTo>
                  <a:lnTo>
                    <a:pt x="213" y="81"/>
                  </a:lnTo>
                  <a:lnTo>
                    <a:pt x="213" y="81"/>
                  </a:lnTo>
                  <a:lnTo>
                    <a:pt x="216" y="81"/>
                  </a:lnTo>
                  <a:lnTo>
                    <a:pt x="216" y="81"/>
                  </a:lnTo>
                  <a:lnTo>
                    <a:pt x="216" y="81"/>
                  </a:lnTo>
                  <a:lnTo>
                    <a:pt x="216" y="81"/>
                  </a:lnTo>
                  <a:lnTo>
                    <a:pt x="216" y="81"/>
                  </a:lnTo>
                  <a:lnTo>
                    <a:pt x="216" y="83"/>
                  </a:lnTo>
                  <a:lnTo>
                    <a:pt x="216" y="83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18" y="85"/>
                  </a:lnTo>
                  <a:lnTo>
                    <a:pt x="220" y="85"/>
                  </a:lnTo>
                  <a:lnTo>
                    <a:pt x="220" y="85"/>
                  </a:lnTo>
                  <a:lnTo>
                    <a:pt x="220" y="85"/>
                  </a:lnTo>
                  <a:lnTo>
                    <a:pt x="220" y="85"/>
                  </a:lnTo>
                  <a:lnTo>
                    <a:pt x="220" y="87"/>
                  </a:lnTo>
                  <a:lnTo>
                    <a:pt x="220" y="87"/>
                  </a:lnTo>
                  <a:lnTo>
                    <a:pt x="220" y="87"/>
                  </a:lnTo>
                  <a:lnTo>
                    <a:pt x="220" y="89"/>
                  </a:lnTo>
                  <a:lnTo>
                    <a:pt x="220" y="92"/>
                  </a:lnTo>
                  <a:lnTo>
                    <a:pt x="220" y="92"/>
                  </a:lnTo>
                  <a:lnTo>
                    <a:pt x="220" y="94"/>
                  </a:lnTo>
                  <a:lnTo>
                    <a:pt x="216" y="96"/>
                  </a:lnTo>
                  <a:lnTo>
                    <a:pt x="209" y="100"/>
                  </a:lnTo>
                  <a:lnTo>
                    <a:pt x="205" y="100"/>
                  </a:lnTo>
                  <a:lnTo>
                    <a:pt x="205" y="100"/>
                  </a:lnTo>
                  <a:lnTo>
                    <a:pt x="203" y="98"/>
                  </a:lnTo>
                  <a:lnTo>
                    <a:pt x="201" y="98"/>
                  </a:lnTo>
                  <a:lnTo>
                    <a:pt x="201" y="98"/>
                  </a:lnTo>
                  <a:lnTo>
                    <a:pt x="199" y="96"/>
                  </a:lnTo>
                  <a:lnTo>
                    <a:pt x="199" y="94"/>
                  </a:lnTo>
                  <a:lnTo>
                    <a:pt x="199" y="89"/>
                  </a:lnTo>
                  <a:lnTo>
                    <a:pt x="197" y="87"/>
                  </a:lnTo>
                  <a:lnTo>
                    <a:pt x="197" y="87"/>
                  </a:lnTo>
                  <a:lnTo>
                    <a:pt x="197" y="87"/>
                  </a:lnTo>
                  <a:lnTo>
                    <a:pt x="195" y="87"/>
                  </a:lnTo>
                  <a:lnTo>
                    <a:pt x="195" y="89"/>
                  </a:lnTo>
                  <a:lnTo>
                    <a:pt x="195" y="89"/>
                  </a:lnTo>
                  <a:lnTo>
                    <a:pt x="195" y="89"/>
                  </a:lnTo>
                  <a:lnTo>
                    <a:pt x="195" y="92"/>
                  </a:lnTo>
                  <a:lnTo>
                    <a:pt x="195" y="92"/>
                  </a:lnTo>
                  <a:lnTo>
                    <a:pt x="195" y="92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93" y="96"/>
                  </a:lnTo>
                  <a:lnTo>
                    <a:pt x="190" y="94"/>
                  </a:lnTo>
                  <a:lnTo>
                    <a:pt x="190" y="94"/>
                  </a:lnTo>
                  <a:lnTo>
                    <a:pt x="188" y="94"/>
                  </a:lnTo>
                  <a:lnTo>
                    <a:pt x="188" y="94"/>
                  </a:lnTo>
                  <a:lnTo>
                    <a:pt x="188" y="94"/>
                  </a:lnTo>
                  <a:lnTo>
                    <a:pt x="188" y="96"/>
                  </a:lnTo>
                  <a:lnTo>
                    <a:pt x="188" y="96"/>
                  </a:lnTo>
                  <a:lnTo>
                    <a:pt x="188" y="96"/>
                  </a:lnTo>
                  <a:lnTo>
                    <a:pt x="188" y="98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84" y="96"/>
                  </a:lnTo>
                  <a:lnTo>
                    <a:pt x="184" y="96"/>
                  </a:lnTo>
                  <a:lnTo>
                    <a:pt x="182" y="96"/>
                  </a:lnTo>
                  <a:lnTo>
                    <a:pt x="182" y="96"/>
                  </a:lnTo>
                  <a:lnTo>
                    <a:pt x="178" y="94"/>
                  </a:lnTo>
                  <a:lnTo>
                    <a:pt x="178" y="94"/>
                  </a:lnTo>
                  <a:lnTo>
                    <a:pt x="178" y="94"/>
                  </a:lnTo>
                  <a:lnTo>
                    <a:pt x="176" y="94"/>
                  </a:lnTo>
                  <a:lnTo>
                    <a:pt x="176" y="96"/>
                  </a:lnTo>
                  <a:lnTo>
                    <a:pt x="176" y="96"/>
                  </a:lnTo>
                  <a:lnTo>
                    <a:pt x="176" y="96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82" y="100"/>
                  </a:lnTo>
                  <a:lnTo>
                    <a:pt x="180" y="100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8" y="100"/>
                  </a:lnTo>
                  <a:lnTo>
                    <a:pt x="178" y="102"/>
                  </a:lnTo>
                  <a:lnTo>
                    <a:pt x="178" y="102"/>
                  </a:lnTo>
                  <a:lnTo>
                    <a:pt x="178" y="102"/>
                  </a:lnTo>
                  <a:lnTo>
                    <a:pt x="178" y="104"/>
                  </a:lnTo>
                  <a:lnTo>
                    <a:pt x="178" y="104"/>
                  </a:lnTo>
                  <a:lnTo>
                    <a:pt x="178" y="104"/>
                  </a:lnTo>
                  <a:lnTo>
                    <a:pt x="178" y="104"/>
                  </a:lnTo>
                  <a:lnTo>
                    <a:pt x="176" y="106"/>
                  </a:lnTo>
                  <a:lnTo>
                    <a:pt x="176" y="106"/>
                  </a:lnTo>
                  <a:lnTo>
                    <a:pt x="174" y="112"/>
                  </a:lnTo>
                  <a:lnTo>
                    <a:pt x="174" y="115"/>
                  </a:lnTo>
                  <a:lnTo>
                    <a:pt x="174" y="117"/>
                  </a:lnTo>
                  <a:lnTo>
                    <a:pt x="174" y="117"/>
                  </a:lnTo>
                  <a:lnTo>
                    <a:pt x="174" y="119"/>
                  </a:lnTo>
                  <a:lnTo>
                    <a:pt x="174" y="119"/>
                  </a:lnTo>
                  <a:lnTo>
                    <a:pt x="174" y="121"/>
                  </a:lnTo>
                  <a:lnTo>
                    <a:pt x="176" y="121"/>
                  </a:lnTo>
                  <a:lnTo>
                    <a:pt x="176" y="121"/>
                  </a:lnTo>
                  <a:lnTo>
                    <a:pt x="178" y="123"/>
                  </a:lnTo>
                  <a:lnTo>
                    <a:pt x="178" y="123"/>
                  </a:lnTo>
                  <a:lnTo>
                    <a:pt x="178" y="125"/>
                  </a:lnTo>
                  <a:lnTo>
                    <a:pt x="178" y="127"/>
                  </a:lnTo>
                  <a:lnTo>
                    <a:pt x="174" y="127"/>
                  </a:lnTo>
                  <a:lnTo>
                    <a:pt x="172" y="129"/>
                  </a:lnTo>
                  <a:lnTo>
                    <a:pt x="170" y="129"/>
                  </a:lnTo>
                  <a:lnTo>
                    <a:pt x="167" y="131"/>
                  </a:lnTo>
                  <a:lnTo>
                    <a:pt x="163" y="133"/>
                  </a:lnTo>
                  <a:lnTo>
                    <a:pt x="161" y="137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55" y="137"/>
                  </a:lnTo>
                  <a:lnTo>
                    <a:pt x="155" y="137"/>
                  </a:lnTo>
                  <a:lnTo>
                    <a:pt x="153" y="140"/>
                  </a:lnTo>
                  <a:lnTo>
                    <a:pt x="151" y="140"/>
                  </a:lnTo>
                  <a:lnTo>
                    <a:pt x="149" y="140"/>
                  </a:lnTo>
                  <a:lnTo>
                    <a:pt x="147" y="140"/>
                  </a:lnTo>
                  <a:lnTo>
                    <a:pt x="144" y="140"/>
                  </a:lnTo>
                  <a:lnTo>
                    <a:pt x="142" y="137"/>
                  </a:lnTo>
                  <a:lnTo>
                    <a:pt x="142" y="137"/>
                  </a:lnTo>
                  <a:lnTo>
                    <a:pt x="140" y="133"/>
                  </a:lnTo>
                  <a:lnTo>
                    <a:pt x="140" y="133"/>
                  </a:lnTo>
                  <a:lnTo>
                    <a:pt x="138" y="131"/>
                  </a:lnTo>
                  <a:lnTo>
                    <a:pt x="138" y="129"/>
                  </a:lnTo>
                  <a:lnTo>
                    <a:pt x="136" y="129"/>
                  </a:lnTo>
                  <a:lnTo>
                    <a:pt x="134" y="129"/>
                  </a:lnTo>
                  <a:lnTo>
                    <a:pt x="134" y="129"/>
                  </a:lnTo>
                  <a:lnTo>
                    <a:pt x="132" y="129"/>
                  </a:lnTo>
                  <a:lnTo>
                    <a:pt x="128" y="131"/>
                  </a:lnTo>
                  <a:lnTo>
                    <a:pt x="128" y="133"/>
                  </a:lnTo>
                  <a:lnTo>
                    <a:pt x="128" y="133"/>
                  </a:lnTo>
                  <a:lnTo>
                    <a:pt x="128" y="135"/>
                  </a:lnTo>
                  <a:lnTo>
                    <a:pt x="128" y="135"/>
                  </a:lnTo>
                  <a:lnTo>
                    <a:pt x="126" y="135"/>
                  </a:lnTo>
                  <a:lnTo>
                    <a:pt x="126" y="137"/>
                  </a:lnTo>
                  <a:lnTo>
                    <a:pt x="122" y="135"/>
                  </a:lnTo>
                  <a:lnTo>
                    <a:pt x="119" y="135"/>
                  </a:lnTo>
                  <a:lnTo>
                    <a:pt x="117" y="137"/>
                  </a:lnTo>
                  <a:lnTo>
                    <a:pt x="115" y="137"/>
                  </a:lnTo>
                  <a:lnTo>
                    <a:pt x="113" y="135"/>
                  </a:lnTo>
                  <a:lnTo>
                    <a:pt x="109" y="135"/>
                  </a:lnTo>
                  <a:lnTo>
                    <a:pt x="109" y="133"/>
                  </a:lnTo>
                  <a:lnTo>
                    <a:pt x="109" y="135"/>
                  </a:lnTo>
                  <a:lnTo>
                    <a:pt x="107" y="133"/>
                  </a:lnTo>
                  <a:lnTo>
                    <a:pt x="103" y="133"/>
                  </a:lnTo>
                  <a:lnTo>
                    <a:pt x="101" y="131"/>
                  </a:lnTo>
                  <a:lnTo>
                    <a:pt x="101" y="131"/>
                  </a:lnTo>
                  <a:lnTo>
                    <a:pt x="99" y="131"/>
                  </a:lnTo>
                  <a:lnTo>
                    <a:pt x="99" y="135"/>
                  </a:lnTo>
                  <a:lnTo>
                    <a:pt x="96" y="137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90" y="146"/>
                  </a:lnTo>
                  <a:lnTo>
                    <a:pt x="90" y="146"/>
                  </a:lnTo>
                  <a:lnTo>
                    <a:pt x="90" y="148"/>
                  </a:lnTo>
                  <a:lnTo>
                    <a:pt x="90" y="148"/>
                  </a:lnTo>
                  <a:lnTo>
                    <a:pt x="88" y="148"/>
                  </a:lnTo>
                  <a:lnTo>
                    <a:pt x="88" y="150"/>
                  </a:lnTo>
                  <a:lnTo>
                    <a:pt x="88" y="148"/>
                  </a:lnTo>
                  <a:lnTo>
                    <a:pt x="86" y="148"/>
                  </a:lnTo>
                  <a:lnTo>
                    <a:pt x="86" y="150"/>
                  </a:lnTo>
                  <a:lnTo>
                    <a:pt x="84" y="152"/>
                  </a:lnTo>
                  <a:lnTo>
                    <a:pt x="84" y="154"/>
                  </a:lnTo>
                  <a:lnTo>
                    <a:pt x="84" y="154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86" y="158"/>
                  </a:lnTo>
                  <a:lnTo>
                    <a:pt x="84" y="158"/>
                  </a:lnTo>
                  <a:lnTo>
                    <a:pt x="84" y="158"/>
                  </a:lnTo>
                  <a:lnTo>
                    <a:pt x="82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8" y="158"/>
                  </a:lnTo>
                  <a:lnTo>
                    <a:pt x="78" y="156"/>
                  </a:lnTo>
                  <a:lnTo>
                    <a:pt x="78" y="156"/>
                  </a:lnTo>
                  <a:lnTo>
                    <a:pt x="76" y="156"/>
                  </a:lnTo>
                  <a:lnTo>
                    <a:pt x="76" y="154"/>
                  </a:lnTo>
                  <a:lnTo>
                    <a:pt x="76" y="154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3" y="152"/>
                  </a:lnTo>
                  <a:lnTo>
                    <a:pt x="73" y="150"/>
                  </a:lnTo>
                  <a:lnTo>
                    <a:pt x="73" y="150"/>
                  </a:lnTo>
                  <a:lnTo>
                    <a:pt x="73" y="150"/>
                  </a:lnTo>
                  <a:lnTo>
                    <a:pt x="73" y="150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1" y="148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3" y="146"/>
                  </a:lnTo>
                  <a:lnTo>
                    <a:pt x="73" y="14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6" y="144"/>
                  </a:lnTo>
                  <a:lnTo>
                    <a:pt x="76" y="142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6" y="140"/>
                  </a:lnTo>
                  <a:lnTo>
                    <a:pt x="78" y="140"/>
                  </a:lnTo>
                  <a:lnTo>
                    <a:pt x="78" y="140"/>
                  </a:lnTo>
                  <a:lnTo>
                    <a:pt x="78" y="140"/>
                  </a:lnTo>
                  <a:lnTo>
                    <a:pt x="78" y="140"/>
                  </a:lnTo>
                  <a:lnTo>
                    <a:pt x="78" y="140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8" y="137"/>
                  </a:lnTo>
                  <a:lnTo>
                    <a:pt x="76" y="135"/>
                  </a:lnTo>
                  <a:lnTo>
                    <a:pt x="76" y="133"/>
                  </a:lnTo>
                  <a:lnTo>
                    <a:pt x="76" y="131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71" y="129"/>
                  </a:lnTo>
                  <a:lnTo>
                    <a:pt x="71" y="129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33"/>
                  </a:lnTo>
                  <a:lnTo>
                    <a:pt x="69" y="133"/>
                  </a:lnTo>
                  <a:lnTo>
                    <a:pt x="69" y="133"/>
                  </a:lnTo>
                  <a:lnTo>
                    <a:pt x="69" y="133"/>
                  </a:lnTo>
                  <a:lnTo>
                    <a:pt x="69" y="133"/>
                  </a:lnTo>
                  <a:lnTo>
                    <a:pt x="67" y="131"/>
                  </a:lnTo>
                  <a:lnTo>
                    <a:pt x="67" y="131"/>
                  </a:lnTo>
                  <a:lnTo>
                    <a:pt x="65" y="131"/>
                  </a:lnTo>
                  <a:lnTo>
                    <a:pt x="65" y="129"/>
                  </a:lnTo>
                  <a:lnTo>
                    <a:pt x="65" y="129"/>
                  </a:lnTo>
                  <a:lnTo>
                    <a:pt x="65" y="127"/>
                  </a:lnTo>
                  <a:lnTo>
                    <a:pt x="65" y="127"/>
                  </a:lnTo>
                  <a:lnTo>
                    <a:pt x="65" y="125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65" y="125"/>
                  </a:lnTo>
                  <a:lnTo>
                    <a:pt x="65" y="123"/>
                  </a:lnTo>
                  <a:lnTo>
                    <a:pt x="65" y="123"/>
                  </a:lnTo>
                  <a:lnTo>
                    <a:pt x="65" y="123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65" y="119"/>
                  </a:lnTo>
                  <a:lnTo>
                    <a:pt x="65" y="119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3" y="121"/>
                  </a:lnTo>
                  <a:lnTo>
                    <a:pt x="63" y="121"/>
                  </a:lnTo>
                  <a:lnTo>
                    <a:pt x="63" y="121"/>
                  </a:lnTo>
                  <a:lnTo>
                    <a:pt x="61" y="123"/>
                  </a:lnTo>
                  <a:lnTo>
                    <a:pt x="61" y="123"/>
                  </a:lnTo>
                  <a:lnTo>
                    <a:pt x="61" y="123"/>
                  </a:lnTo>
                  <a:lnTo>
                    <a:pt x="59" y="123"/>
                  </a:lnTo>
                  <a:lnTo>
                    <a:pt x="57" y="125"/>
                  </a:lnTo>
                  <a:lnTo>
                    <a:pt x="55" y="125"/>
                  </a:lnTo>
                  <a:lnTo>
                    <a:pt x="55" y="125"/>
                  </a:lnTo>
                  <a:lnTo>
                    <a:pt x="53" y="123"/>
                  </a:lnTo>
                  <a:lnTo>
                    <a:pt x="53" y="123"/>
                  </a:lnTo>
                  <a:lnTo>
                    <a:pt x="53" y="123"/>
                  </a:lnTo>
                  <a:lnTo>
                    <a:pt x="50" y="123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19"/>
                  </a:lnTo>
                  <a:lnTo>
                    <a:pt x="48" y="119"/>
                  </a:lnTo>
                  <a:lnTo>
                    <a:pt x="48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6" y="117"/>
                  </a:lnTo>
                  <a:lnTo>
                    <a:pt x="46" y="115"/>
                  </a:lnTo>
                  <a:lnTo>
                    <a:pt x="44" y="115"/>
                  </a:lnTo>
                  <a:lnTo>
                    <a:pt x="40" y="115"/>
                  </a:lnTo>
                  <a:lnTo>
                    <a:pt x="38" y="115"/>
                  </a:lnTo>
                  <a:lnTo>
                    <a:pt x="38" y="112"/>
                  </a:lnTo>
                  <a:lnTo>
                    <a:pt x="38" y="112"/>
                  </a:lnTo>
                  <a:lnTo>
                    <a:pt x="36" y="112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5" y="112"/>
                  </a:lnTo>
                  <a:lnTo>
                    <a:pt x="21" y="117"/>
                  </a:lnTo>
                  <a:lnTo>
                    <a:pt x="21" y="117"/>
                  </a:lnTo>
                  <a:lnTo>
                    <a:pt x="21" y="117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7" y="119"/>
                  </a:lnTo>
                  <a:lnTo>
                    <a:pt x="11" y="117"/>
                  </a:lnTo>
                  <a:lnTo>
                    <a:pt x="5" y="117"/>
                  </a:lnTo>
                  <a:lnTo>
                    <a:pt x="5" y="119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7" y="121"/>
                  </a:lnTo>
                  <a:lnTo>
                    <a:pt x="9" y="123"/>
                  </a:lnTo>
                  <a:lnTo>
                    <a:pt x="9" y="123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9" y="127"/>
                  </a:lnTo>
                  <a:lnTo>
                    <a:pt x="7" y="127"/>
                  </a:lnTo>
                  <a:lnTo>
                    <a:pt x="7" y="129"/>
                  </a:lnTo>
                  <a:lnTo>
                    <a:pt x="2" y="129"/>
                  </a:lnTo>
                  <a:lnTo>
                    <a:pt x="2" y="129"/>
                  </a:lnTo>
                  <a:lnTo>
                    <a:pt x="2" y="129"/>
                  </a:lnTo>
                  <a:lnTo>
                    <a:pt x="0" y="131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7" y="140"/>
                  </a:lnTo>
                  <a:lnTo>
                    <a:pt x="7" y="140"/>
                  </a:lnTo>
                  <a:lnTo>
                    <a:pt x="9" y="137"/>
                  </a:lnTo>
                  <a:lnTo>
                    <a:pt x="9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11" y="137"/>
                  </a:lnTo>
                  <a:lnTo>
                    <a:pt x="13" y="135"/>
                  </a:lnTo>
                  <a:lnTo>
                    <a:pt x="13" y="137"/>
                  </a:lnTo>
                  <a:lnTo>
                    <a:pt x="13" y="137"/>
                  </a:lnTo>
                  <a:lnTo>
                    <a:pt x="15" y="137"/>
                  </a:lnTo>
                  <a:lnTo>
                    <a:pt x="15" y="140"/>
                  </a:lnTo>
                  <a:lnTo>
                    <a:pt x="15" y="142"/>
                  </a:lnTo>
                  <a:lnTo>
                    <a:pt x="13" y="146"/>
                  </a:lnTo>
                  <a:lnTo>
                    <a:pt x="13" y="148"/>
                  </a:lnTo>
                  <a:lnTo>
                    <a:pt x="11" y="158"/>
                  </a:lnTo>
                  <a:lnTo>
                    <a:pt x="11" y="158"/>
                  </a:lnTo>
                  <a:lnTo>
                    <a:pt x="13" y="160"/>
                  </a:lnTo>
                  <a:lnTo>
                    <a:pt x="15" y="163"/>
                  </a:lnTo>
                  <a:lnTo>
                    <a:pt x="15" y="165"/>
                  </a:lnTo>
                  <a:lnTo>
                    <a:pt x="15" y="165"/>
                  </a:lnTo>
                  <a:lnTo>
                    <a:pt x="15" y="169"/>
                  </a:lnTo>
                  <a:lnTo>
                    <a:pt x="15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3" y="171"/>
                  </a:lnTo>
                  <a:lnTo>
                    <a:pt x="9" y="171"/>
                  </a:lnTo>
                  <a:lnTo>
                    <a:pt x="9" y="171"/>
                  </a:lnTo>
                  <a:lnTo>
                    <a:pt x="9" y="173"/>
                  </a:lnTo>
                  <a:lnTo>
                    <a:pt x="7" y="173"/>
                  </a:lnTo>
                  <a:lnTo>
                    <a:pt x="7" y="175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7"/>
                  </a:lnTo>
                  <a:lnTo>
                    <a:pt x="11" y="179"/>
                  </a:lnTo>
                  <a:lnTo>
                    <a:pt x="11" y="179"/>
                  </a:lnTo>
                  <a:lnTo>
                    <a:pt x="13" y="181"/>
                  </a:lnTo>
                  <a:lnTo>
                    <a:pt x="13" y="183"/>
                  </a:lnTo>
                  <a:lnTo>
                    <a:pt x="13" y="186"/>
                  </a:lnTo>
                  <a:lnTo>
                    <a:pt x="15" y="188"/>
                  </a:lnTo>
                  <a:lnTo>
                    <a:pt x="15" y="188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17" y="186"/>
                  </a:lnTo>
                  <a:lnTo>
                    <a:pt x="19" y="186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19" y="183"/>
                  </a:lnTo>
                  <a:lnTo>
                    <a:pt x="21" y="183"/>
                  </a:lnTo>
                  <a:lnTo>
                    <a:pt x="23" y="183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30" y="183"/>
                  </a:lnTo>
                  <a:lnTo>
                    <a:pt x="32" y="183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4" y="181"/>
                  </a:lnTo>
                  <a:lnTo>
                    <a:pt x="36" y="179"/>
                  </a:lnTo>
                  <a:lnTo>
                    <a:pt x="36" y="179"/>
                  </a:lnTo>
                  <a:lnTo>
                    <a:pt x="38" y="179"/>
                  </a:lnTo>
                  <a:lnTo>
                    <a:pt x="38" y="179"/>
                  </a:lnTo>
                  <a:lnTo>
                    <a:pt x="40" y="179"/>
                  </a:lnTo>
                  <a:lnTo>
                    <a:pt x="40" y="181"/>
                  </a:lnTo>
                  <a:lnTo>
                    <a:pt x="42" y="181"/>
                  </a:lnTo>
                  <a:lnTo>
                    <a:pt x="44" y="181"/>
                  </a:lnTo>
                  <a:lnTo>
                    <a:pt x="44" y="181"/>
                  </a:lnTo>
                  <a:lnTo>
                    <a:pt x="46" y="183"/>
                  </a:lnTo>
                  <a:lnTo>
                    <a:pt x="46" y="183"/>
                  </a:lnTo>
                  <a:lnTo>
                    <a:pt x="48" y="186"/>
                  </a:lnTo>
                  <a:lnTo>
                    <a:pt x="48" y="186"/>
                  </a:lnTo>
                  <a:lnTo>
                    <a:pt x="48" y="188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50" y="194"/>
                  </a:lnTo>
                  <a:lnTo>
                    <a:pt x="53" y="194"/>
                  </a:lnTo>
                  <a:lnTo>
                    <a:pt x="53" y="194"/>
                  </a:lnTo>
                  <a:lnTo>
                    <a:pt x="55" y="194"/>
                  </a:lnTo>
                  <a:lnTo>
                    <a:pt x="55" y="194"/>
                  </a:lnTo>
                  <a:lnTo>
                    <a:pt x="57" y="192"/>
                  </a:lnTo>
                  <a:lnTo>
                    <a:pt x="57" y="192"/>
                  </a:lnTo>
                  <a:lnTo>
                    <a:pt x="59" y="192"/>
                  </a:lnTo>
                  <a:lnTo>
                    <a:pt x="59" y="194"/>
                  </a:lnTo>
                  <a:lnTo>
                    <a:pt x="61" y="194"/>
                  </a:lnTo>
                  <a:lnTo>
                    <a:pt x="61" y="198"/>
                  </a:lnTo>
                  <a:lnTo>
                    <a:pt x="61" y="198"/>
                  </a:lnTo>
                  <a:lnTo>
                    <a:pt x="63" y="198"/>
                  </a:lnTo>
                  <a:lnTo>
                    <a:pt x="63" y="198"/>
                  </a:lnTo>
                  <a:lnTo>
                    <a:pt x="65" y="198"/>
                  </a:lnTo>
                  <a:lnTo>
                    <a:pt x="65" y="198"/>
                  </a:lnTo>
                  <a:lnTo>
                    <a:pt x="67" y="198"/>
                  </a:lnTo>
                  <a:lnTo>
                    <a:pt x="67" y="196"/>
                  </a:lnTo>
                  <a:lnTo>
                    <a:pt x="69" y="196"/>
                  </a:lnTo>
                  <a:lnTo>
                    <a:pt x="71" y="196"/>
                  </a:lnTo>
                  <a:lnTo>
                    <a:pt x="71" y="194"/>
                  </a:lnTo>
                  <a:lnTo>
                    <a:pt x="73" y="194"/>
                  </a:lnTo>
                  <a:lnTo>
                    <a:pt x="73" y="194"/>
                  </a:lnTo>
                  <a:lnTo>
                    <a:pt x="73" y="196"/>
                  </a:lnTo>
                  <a:lnTo>
                    <a:pt x="76" y="196"/>
                  </a:lnTo>
                  <a:lnTo>
                    <a:pt x="78" y="196"/>
                  </a:lnTo>
                  <a:lnTo>
                    <a:pt x="80" y="196"/>
                  </a:lnTo>
                  <a:lnTo>
                    <a:pt x="82" y="196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2" y="194"/>
                  </a:lnTo>
                  <a:lnTo>
                    <a:pt x="82" y="194"/>
                  </a:lnTo>
                  <a:lnTo>
                    <a:pt x="82" y="19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4"/>
                  </a:lnTo>
                  <a:lnTo>
                    <a:pt x="88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88" y="198"/>
                  </a:lnTo>
                  <a:lnTo>
                    <a:pt x="88" y="198"/>
                  </a:lnTo>
                  <a:lnTo>
                    <a:pt x="88" y="198"/>
                  </a:lnTo>
                  <a:lnTo>
                    <a:pt x="90" y="198"/>
                  </a:lnTo>
                  <a:lnTo>
                    <a:pt x="90" y="198"/>
                  </a:lnTo>
                  <a:lnTo>
                    <a:pt x="90" y="196"/>
                  </a:lnTo>
                  <a:lnTo>
                    <a:pt x="92" y="196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94" y="198"/>
                  </a:lnTo>
                  <a:lnTo>
                    <a:pt x="96" y="200"/>
                  </a:lnTo>
                  <a:lnTo>
                    <a:pt x="96" y="202"/>
                  </a:lnTo>
                  <a:lnTo>
                    <a:pt x="96" y="202"/>
                  </a:lnTo>
                  <a:lnTo>
                    <a:pt x="96" y="202"/>
                  </a:lnTo>
                  <a:lnTo>
                    <a:pt x="96" y="204"/>
                  </a:lnTo>
                  <a:lnTo>
                    <a:pt x="94" y="204"/>
                  </a:lnTo>
                  <a:lnTo>
                    <a:pt x="94" y="204"/>
                  </a:lnTo>
                  <a:lnTo>
                    <a:pt x="94" y="204"/>
                  </a:lnTo>
                  <a:lnTo>
                    <a:pt x="92" y="204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92" y="208"/>
                  </a:lnTo>
                  <a:lnTo>
                    <a:pt x="94" y="208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4" y="213"/>
                  </a:lnTo>
                  <a:lnTo>
                    <a:pt x="94" y="213"/>
                  </a:lnTo>
                  <a:lnTo>
                    <a:pt x="94" y="215"/>
                  </a:lnTo>
                  <a:lnTo>
                    <a:pt x="96" y="217"/>
                  </a:lnTo>
                  <a:lnTo>
                    <a:pt x="96" y="219"/>
                  </a:lnTo>
                  <a:lnTo>
                    <a:pt x="101" y="223"/>
                  </a:lnTo>
                  <a:lnTo>
                    <a:pt x="101" y="223"/>
                  </a:lnTo>
                  <a:lnTo>
                    <a:pt x="105" y="225"/>
                  </a:lnTo>
                  <a:lnTo>
                    <a:pt x="107" y="225"/>
                  </a:lnTo>
                  <a:lnTo>
                    <a:pt x="107" y="225"/>
                  </a:lnTo>
                  <a:lnTo>
                    <a:pt x="107" y="227"/>
                  </a:lnTo>
                  <a:lnTo>
                    <a:pt x="107" y="229"/>
                  </a:lnTo>
                  <a:lnTo>
                    <a:pt x="107" y="229"/>
                  </a:lnTo>
                  <a:lnTo>
                    <a:pt x="107" y="231"/>
                  </a:lnTo>
                  <a:lnTo>
                    <a:pt x="105" y="231"/>
                  </a:lnTo>
                  <a:lnTo>
                    <a:pt x="105" y="231"/>
                  </a:lnTo>
                  <a:lnTo>
                    <a:pt x="105" y="234"/>
                  </a:lnTo>
                  <a:lnTo>
                    <a:pt x="103" y="234"/>
                  </a:lnTo>
                  <a:lnTo>
                    <a:pt x="103" y="234"/>
                  </a:lnTo>
                  <a:lnTo>
                    <a:pt x="105" y="236"/>
                  </a:lnTo>
                  <a:lnTo>
                    <a:pt x="105" y="240"/>
                  </a:lnTo>
                  <a:lnTo>
                    <a:pt x="105" y="242"/>
                  </a:lnTo>
                  <a:lnTo>
                    <a:pt x="107" y="244"/>
                  </a:lnTo>
                  <a:lnTo>
                    <a:pt x="107" y="246"/>
                  </a:lnTo>
                  <a:lnTo>
                    <a:pt x="107" y="248"/>
                  </a:lnTo>
                  <a:lnTo>
                    <a:pt x="109" y="250"/>
                  </a:lnTo>
                  <a:lnTo>
                    <a:pt x="109" y="254"/>
                  </a:lnTo>
                  <a:lnTo>
                    <a:pt x="113" y="265"/>
                  </a:lnTo>
                  <a:lnTo>
                    <a:pt x="115" y="267"/>
                  </a:lnTo>
                  <a:lnTo>
                    <a:pt x="115" y="269"/>
                  </a:lnTo>
                  <a:lnTo>
                    <a:pt x="117" y="271"/>
                  </a:lnTo>
                  <a:lnTo>
                    <a:pt x="119" y="275"/>
                  </a:lnTo>
                  <a:lnTo>
                    <a:pt x="122" y="275"/>
                  </a:lnTo>
                  <a:lnTo>
                    <a:pt x="122" y="275"/>
                  </a:lnTo>
                  <a:lnTo>
                    <a:pt x="122" y="277"/>
                  </a:lnTo>
                  <a:lnTo>
                    <a:pt x="126" y="282"/>
                  </a:lnTo>
                  <a:lnTo>
                    <a:pt x="130" y="286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2" y="288"/>
                  </a:lnTo>
                  <a:lnTo>
                    <a:pt x="132" y="288"/>
                  </a:lnTo>
                  <a:lnTo>
                    <a:pt x="132" y="290"/>
                  </a:lnTo>
                  <a:lnTo>
                    <a:pt x="132" y="292"/>
                  </a:lnTo>
                  <a:lnTo>
                    <a:pt x="134" y="292"/>
                  </a:lnTo>
                  <a:lnTo>
                    <a:pt x="134" y="292"/>
                  </a:lnTo>
                  <a:lnTo>
                    <a:pt x="136" y="292"/>
                  </a:lnTo>
                  <a:lnTo>
                    <a:pt x="136" y="292"/>
                  </a:lnTo>
                  <a:lnTo>
                    <a:pt x="136" y="292"/>
                  </a:lnTo>
                  <a:lnTo>
                    <a:pt x="138" y="292"/>
                  </a:lnTo>
                  <a:lnTo>
                    <a:pt x="140" y="294"/>
                  </a:lnTo>
                  <a:lnTo>
                    <a:pt x="142" y="294"/>
                  </a:lnTo>
                  <a:lnTo>
                    <a:pt x="144" y="294"/>
                  </a:lnTo>
                  <a:lnTo>
                    <a:pt x="147" y="296"/>
                  </a:lnTo>
                  <a:lnTo>
                    <a:pt x="151" y="302"/>
                  </a:lnTo>
                  <a:lnTo>
                    <a:pt x="159" y="311"/>
                  </a:lnTo>
                  <a:lnTo>
                    <a:pt x="159" y="313"/>
                  </a:lnTo>
                  <a:lnTo>
                    <a:pt x="161" y="315"/>
                  </a:lnTo>
                  <a:lnTo>
                    <a:pt x="161" y="317"/>
                  </a:lnTo>
                  <a:lnTo>
                    <a:pt x="161" y="317"/>
                  </a:lnTo>
                  <a:lnTo>
                    <a:pt x="163" y="319"/>
                  </a:lnTo>
                  <a:lnTo>
                    <a:pt x="163" y="321"/>
                  </a:lnTo>
                  <a:lnTo>
                    <a:pt x="163" y="321"/>
                  </a:lnTo>
                  <a:lnTo>
                    <a:pt x="163" y="323"/>
                  </a:lnTo>
                  <a:lnTo>
                    <a:pt x="161" y="323"/>
                  </a:lnTo>
                  <a:lnTo>
                    <a:pt x="161" y="321"/>
                  </a:lnTo>
                  <a:lnTo>
                    <a:pt x="159" y="319"/>
                  </a:lnTo>
                  <a:lnTo>
                    <a:pt x="159" y="319"/>
                  </a:lnTo>
                  <a:lnTo>
                    <a:pt x="159" y="319"/>
                  </a:lnTo>
                  <a:lnTo>
                    <a:pt x="157" y="321"/>
                  </a:lnTo>
                  <a:lnTo>
                    <a:pt x="157" y="323"/>
                  </a:lnTo>
                  <a:lnTo>
                    <a:pt x="155" y="323"/>
                  </a:lnTo>
                  <a:lnTo>
                    <a:pt x="155" y="323"/>
                  </a:lnTo>
                  <a:lnTo>
                    <a:pt x="153" y="325"/>
                  </a:lnTo>
                  <a:lnTo>
                    <a:pt x="151" y="325"/>
                  </a:lnTo>
                  <a:lnTo>
                    <a:pt x="151" y="325"/>
                  </a:lnTo>
                  <a:lnTo>
                    <a:pt x="151" y="325"/>
                  </a:lnTo>
                  <a:lnTo>
                    <a:pt x="149" y="328"/>
                  </a:lnTo>
                  <a:lnTo>
                    <a:pt x="151" y="328"/>
                  </a:lnTo>
                  <a:lnTo>
                    <a:pt x="151" y="330"/>
                  </a:lnTo>
                  <a:lnTo>
                    <a:pt x="153" y="332"/>
                  </a:lnTo>
                  <a:lnTo>
                    <a:pt x="153" y="332"/>
                  </a:lnTo>
                  <a:lnTo>
                    <a:pt x="155" y="332"/>
                  </a:lnTo>
                  <a:lnTo>
                    <a:pt x="155" y="330"/>
                  </a:lnTo>
                  <a:lnTo>
                    <a:pt x="155" y="330"/>
                  </a:lnTo>
                  <a:lnTo>
                    <a:pt x="155" y="330"/>
                  </a:lnTo>
                  <a:lnTo>
                    <a:pt x="157" y="328"/>
                  </a:lnTo>
                  <a:lnTo>
                    <a:pt x="157" y="328"/>
                  </a:lnTo>
                  <a:lnTo>
                    <a:pt x="157" y="328"/>
                  </a:lnTo>
                  <a:lnTo>
                    <a:pt x="159" y="330"/>
                  </a:lnTo>
                  <a:lnTo>
                    <a:pt x="159" y="330"/>
                  </a:lnTo>
                  <a:lnTo>
                    <a:pt x="159" y="332"/>
                  </a:lnTo>
                  <a:lnTo>
                    <a:pt x="157" y="334"/>
                  </a:lnTo>
                  <a:lnTo>
                    <a:pt x="155" y="336"/>
                  </a:lnTo>
                  <a:lnTo>
                    <a:pt x="155" y="336"/>
                  </a:lnTo>
                  <a:lnTo>
                    <a:pt x="155" y="338"/>
                  </a:lnTo>
                  <a:lnTo>
                    <a:pt x="153" y="338"/>
                  </a:lnTo>
                  <a:lnTo>
                    <a:pt x="153" y="340"/>
                  </a:lnTo>
                  <a:lnTo>
                    <a:pt x="153" y="340"/>
                  </a:lnTo>
                  <a:lnTo>
                    <a:pt x="153" y="340"/>
                  </a:lnTo>
                  <a:lnTo>
                    <a:pt x="153" y="340"/>
                  </a:lnTo>
                  <a:lnTo>
                    <a:pt x="153" y="340"/>
                  </a:lnTo>
                  <a:lnTo>
                    <a:pt x="153" y="342"/>
                  </a:lnTo>
                  <a:lnTo>
                    <a:pt x="153" y="342"/>
                  </a:lnTo>
                  <a:lnTo>
                    <a:pt x="155" y="344"/>
                  </a:lnTo>
                  <a:lnTo>
                    <a:pt x="155" y="344"/>
                  </a:lnTo>
                  <a:lnTo>
                    <a:pt x="153" y="344"/>
                  </a:lnTo>
                  <a:lnTo>
                    <a:pt x="153" y="346"/>
                  </a:lnTo>
                  <a:lnTo>
                    <a:pt x="153" y="346"/>
                  </a:lnTo>
                  <a:lnTo>
                    <a:pt x="151" y="346"/>
                  </a:lnTo>
                  <a:lnTo>
                    <a:pt x="149" y="346"/>
                  </a:lnTo>
                  <a:lnTo>
                    <a:pt x="149" y="346"/>
                  </a:lnTo>
                  <a:lnTo>
                    <a:pt x="149" y="348"/>
                  </a:lnTo>
                  <a:lnTo>
                    <a:pt x="149" y="351"/>
                  </a:lnTo>
                  <a:lnTo>
                    <a:pt x="153" y="353"/>
                  </a:lnTo>
                  <a:lnTo>
                    <a:pt x="153" y="353"/>
                  </a:lnTo>
                  <a:lnTo>
                    <a:pt x="153" y="355"/>
                  </a:lnTo>
                  <a:lnTo>
                    <a:pt x="153" y="355"/>
                  </a:lnTo>
                  <a:lnTo>
                    <a:pt x="153" y="357"/>
                  </a:lnTo>
                  <a:lnTo>
                    <a:pt x="153" y="357"/>
                  </a:lnTo>
                  <a:lnTo>
                    <a:pt x="155" y="359"/>
                  </a:lnTo>
                  <a:lnTo>
                    <a:pt x="155" y="359"/>
                  </a:lnTo>
                  <a:lnTo>
                    <a:pt x="165" y="357"/>
                  </a:lnTo>
                  <a:lnTo>
                    <a:pt x="167" y="359"/>
                  </a:lnTo>
                  <a:lnTo>
                    <a:pt x="170" y="361"/>
                  </a:lnTo>
                  <a:lnTo>
                    <a:pt x="174" y="363"/>
                  </a:lnTo>
                  <a:lnTo>
                    <a:pt x="176" y="361"/>
                  </a:lnTo>
                  <a:lnTo>
                    <a:pt x="178" y="359"/>
                  </a:lnTo>
                  <a:lnTo>
                    <a:pt x="178" y="359"/>
                  </a:lnTo>
                  <a:lnTo>
                    <a:pt x="178" y="359"/>
                  </a:lnTo>
                  <a:lnTo>
                    <a:pt x="176" y="357"/>
                  </a:lnTo>
                  <a:lnTo>
                    <a:pt x="176" y="357"/>
                  </a:lnTo>
                  <a:lnTo>
                    <a:pt x="176" y="355"/>
                  </a:lnTo>
                  <a:lnTo>
                    <a:pt x="176" y="355"/>
                  </a:lnTo>
                  <a:lnTo>
                    <a:pt x="176" y="353"/>
                  </a:lnTo>
                  <a:lnTo>
                    <a:pt x="174" y="353"/>
                  </a:lnTo>
                  <a:lnTo>
                    <a:pt x="174" y="351"/>
                  </a:lnTo>
                  <a:lnTo>
                    <a:pt x="174" y="351"/>
                  </a:lnTo>
                  <a:lnTo>
                    <a:pt x="174" y="348"/>
                  </a:lnTo>
                  <a:lnTo>
                    <a:pt x="174" y="346"/>
                  </a:lnTo>
                  <a:lnTo>
                    <a:pt x="172" y="342"/>
                  </a:lnTo>
                  <a:lnTo>
                    <a:pt x="172" y="338"/>
                  </a:lnTo>
                  <a:lnTo>
                    <a:pt x="172" y="338"/>
                  </a:lnTo>
                  <a:lnTo>
                    <a:pt x="172" y="336"/>
                  </a:lnTo>
                  <a:lnTo>
                    <a:pt x="172" y="334"/>
                  </a:lnTo>
                  <a:lnTo>
                    <a:pt x="172" y="334"/>
                  </a:lnTo>
                  <a:lnTo>
                    <a:pt x="174" y="334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6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80" y="334"/>
                  </a:lnTo>
                  <a:lnTo>
                    <a:pt x="180" y="332"/>
                  </a:lnTo>
                  <a:lnTo>
                    <a:pt x="180" y="332"/>
                  </a:lnTo>
                  <a:lnTo>
                    <a:pt x="182" y="332"/>
                  </a:lnTo>
                  <a:lnTo>
                    <a:pt x="182" y="332"/>
                  </a:lnTo>
                  <a:lnTo>
                    <a:pt x="186" y="336"/>
                  </a:lnTo>
                  <a:lnTo>
                    <a:pt x="188" y="336"/>
                  </a:lnTo>
                  <a:lnTo>
                    <a:pt x="188" y="336"/>
                  </a:lnTo>
                  <a:lnTo>
                    <a:pt x="190" y="334"/>
                  </a:lnTo>
                  <a:lnTo>
                    <a:pt x="190" y="332"/>
                  </a:lnTo>
                  <a:lnTo>
                    <a:pt x="190" y="332"/>
                  </a:lnTo>
                  <a:lnTo>
                    <a:pt x="190" y="330"/>
                  </a:lnTo>
                  <a:lnTo>
                    <a:pt x="188" y="330"/>
                  </a:lnTo>
                  <a:lnTo>
                    <a:pt x="186" y="330"/>
                  </a:lnTo>
                  <a:lnTo>
                    <a:pt x="186" y="328"/>
                  </a:lnTo>
                  <a:lnTo>
                    <a:pt x="186" y="328"/>
                  </a:lnTo>
                  <a:lnTo>
                    <a:pt x="186" y="328"/>
                  </a:lnTo>
                  <a:lnTo>
                    <a:pt x="188" y="328"/>
                  </a:lnTo>
                  <a:lnTo>
                    <a:pt x="188" y="325"/>
                  </a:lnTo>
                  <a:lnTo>
                    <a:pt x="190" y="325"/>
                  </a:lnTo>
                  <a:lnTo>
                    <a:pt x="190" y="325"/>
                  </a:lnTo>
                  <a:lnTo>
                    <a:pt x="190" y="323"/>
                  </a:lnTo>
                  <a:lnTo>
                    <a:pt x="188" y="323"/>
                  </a:lnTo>
                  <a:lnTo>
                    <a:pt x="186" y="323"/>
                  </a:lnTo>
                  <a:lnTo>
                    <a:pt x="186" y="321"/>
                  </a:lnTo>
                  <a:lnTo>
                    <a:pt x="186" y="321"/>
                  </a:lnTo>
                  <a:lnTo>
                    <a:pt x="186" y="319"/>
                  </a:lnTo>
                  <a:lnTo>
                    <a:pt x="186" y="317"/>
                  </a:lnTo>
                  <a:lnTo>
                    <a:pt x="186" y="317"/>
                  </a:lnTo>
                  <a:lnTo>
                    <a:pt x="188" y="319"/>
                  </a:lnTo>
                  <a:lnTo>
                    <a:pt x="188" y="319"/>
                  </a:lnTo>
                  <a:lnTo>
                    <a:pt x="190" y="319"/>
                  </a:lnTo>
                  <a:lnTo>
                    <a:pt x="190" y="319"/>
                  </a:lnTo>
                  <a:lnTo>
                    <a:pt x="190" y="321"/>
                  </a:lnTo>
                  <a:lnTo>
                    <a:pt x="190" y="321"/>
                  </a:lnTo>
                  <a:lnTo>
                    <a:pt x="190" y="321"/>
                  </a:lnTo>
                  <a:lnTo>
                    <a:pt x="193" y="323"/>
                  </a:lnTo>
                  <a:lnTo>
                    <a:pt x="193" y="323"/>
                  </a:lnTo>
                  <a:lnTo>
                    <a:pt x="193" y="323"/>
                  </a:lnTo>
                  <a:lnTo>
                    <a:pt x="197" y="321"/>
                  </a:lnTo>
                  <a:lnTo>
                    <a:pt x="199" y="321"/>
                  </a:lnTo>
                  <a:lnTo>
                    <a:pt x="201" y="321"/>
                  </a:lnTo>
                  <a:lnTo>
                    <a:pt x="201" y="321"/>
                  </a:lnTo>
                  <a:lnTo>
                    <a:pt x="203" y="325"/>
                  </a:lnTo>
                  <a:lnTo>
                    <a:pt x="205" y="328"/>
                  </a:lnTo>
                  <a:lnTo>
                    <a:pt x="205" y="328"/>
                  </a:lnTo>
                  <a:lnTo>
                    <a:pt x="205" y="328"/>
                  </a:lnTo>
                  <a:lnTo>
                    <a:pt x="203" y="328"/>
                  </a:lnTo>
                  <a:lnTo>
                    <a:pt x="203" y="328"/>
                  </a:lnTo>
                  <a:lnTo>
                    <a:pt x="201" y="328"/>
                  </a:lnTo>
                  <a:lnTo>
                    <a:pt x="201" y="328"/>
                  </a:lnTo>
                  <a:lnTo>
                    <a:pt x="201" y="328"/>
                  </a:lnTo>
                  <a:lnTo>
                    <a:pt x="201" y="328"/>
                  </a:lnTo>
                  <a:lnTo>
                    <a:pt x="201" y="328"/>
                  </a:lnTo>
                  <a:lnTo>
                    <a:pt x="201" y="330"/>
                  </a:lnTo>
                  <a:lnTo>
                    <a:pt x="203" y="330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3" y="332"/>
                  </a:lnTo>
                  <a:lnTo>
                    <a:pt x="201" y="332"/>
                  </a:lnTo>
                  <a:lnTo>
                    <a:pt x="201" y="334"/>
                  </a:lnTo>
                  <a:lnTo>
                    <a:pt x="201" y="334"/>
                  </a:lnTo>
                  <a:lnTo>
                    <a:pt x="201" y="334"/>
                  </a:lnTo>
                  <a:lnTo>
                    <a:pt x="205" y="336"/>
                  </a:lnTo>
                  <a:lnTo>
                    <a:pt x="205" y="336"/>
                  </a:lnTo>
                  <a:lnTo>
                    <a:pt x="207" y="336"/>
                  </a:lnTo>
                  <a:lnTo>
                    <a:pt x="207" y="336"/>
                  </a:lnTo>
                  <a:lnTo>
                    <a:pt x="209" y="336"/>
                  </a:lnTo>
                  <a:lnTo>
                    <a:pt x="209" y="338"/>
                  </a:lnTo>
                  <a:lnTo>
                    <a:pt x="209" y="342"/>
                  </a:lnTo>
                  <a:lnTo>
                    <a:pt x="209" y="342"/>
                  </a:lnTo>
                  <a:lnTo>
                    <a:pt x="211" y="344"/>
                  </a:lnTo>
                  <a:lnTo>
                    <a:pt x="211" y="344"/>
                  </a:lnTo>
                  <a:lnTo>
                    <a:pt x="211" y="344"/>
                  </a:lnTo>
                  <a:lnTo>
                    <a:pt x="213" y="344"/>
                  </a:lnTo>
                  <a:lnTo>
                    <a:pt x="216" y="342"/>
                  </a:lnTo>
                  <a:lnTo>
                    <a:pt x="216" y="340"/>
                  </a:lnTo>
                  <a:lnTo>
                    <a:pt x="216" y="340"/>
                  </a:lnTo>
                  <a:lnTo>
                    <a:pt x="218" y="340"/>
                  </a:lnTo>
                  <a:lnTo>
                    <a:pt x="218" y="340"/>
                  </a:lnTo>
                  <a:lnTo>
                    <a:pt x="220" y="340"/>
                  </a:lnTo>
                  <a:lnTo>
                    <a:pt x="222" y="340"/>
                  </a:lnTo>
                  <a:lnTo>
                    <a:pt x="222" y="338"/>
                  </a:lnTo>
                  <a:lnTo>
                    <a:pt x="222" y="338"/>
                  </a:lnTo>
                  <a:lnTo>
                    <a:pt x="222" y="338"/>
                  </a:lnTo>
                  <a:lnTo>
                    <a:pt x="222" y="336"/>
                  </a:lnTo>
                  <a:lnTo>
                    <a:pt x="220" y="334"/>
                  </a:lnTo>
                  <a:lnTo>
                    <a:pt x="220" y="334"/>
                  </a:lnTo>
                  <a:lnTo>
                    <a:pt x="220" y="332"/>
                  </a:lnTo>
                  <a:lnTo>
                    <a:pt x="220" y="332"/>
                  </a:lnTo>
                  <a:lnTo>
                    <a:pt x="222" y="332"/>
                  </a:lnTo>
                  <a:lnTo>
                    <a:pt x="222" y="330"/>
                  </a:lnTo>
                  <a:lnTo>
                    <a:pt x="222" y="330"/>
                  </a:lnTo>
                  <a:lnTo>
                    <a:pt x="224" y="330"/>
                  </a:lnTo>
                  <a:lnTo>
                    <a:pt x="224" y="328"/>
                  </a:lnTo>
                  <a:lnTo>
                    <a:pt x="226" y="328"/>
                  </a:lnTo>
                  <a:lnTo>
                    <a:pt x="226" y="328"/>
                  </a:lnTo>
                  <a:lnTo>
                    <a:pt x="228" y="325"/>
                  </a:lnTo>
                  <a:lnTo>
                    <a:pt x="230" y="325"/>
                  </a:lnTo>
                  <a:lnTo>
                    <a:pt x="230" y="323"/>
                  </a:lnTo>
                  <a:lnTo>
                    <a:pt x="232" y="323"/>
                  </a:lnTo>
                  <a:lnTo>
                    <a:pt x="234" y="319"/>
                  </a:lnTo>
                  <a:lnTo>
                    <a:pt x="236" y="317"/>
                  </a:lnTo>
                  <a:lnTo>
                    <a:pt x="236" y="317"/>
                  </a:lnTo>
                  <a:lnTo>
                    <a:pt x="236" y="315"/>
                  </a:lnTo>
                  <a:lnTo>
                    <a:pt x="238" y="315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241" y="315"/>
                  </a:lnTo>
                  <a:lnTo>
                    <a:pt x="243" y="315"/>
                  </a:lnTo>
                  <a:lnTo>
                    <a:pt x="243" y="315"/>
                  </a:lnTo>
                  <a:lnTo>
                    <a:pt x="243" y="315"/>
                  </a:lnTo>
                  <a:lnTo>
                    <a:pt x="245" y="317"/>
                  </a:lnTo>
                  <a:lnTo>
                    <a:pt x="245" y="319"/>
                  </a:lnTo>
                  <a:lnTo>
                    <a:pt x="249" y="321"/>
                  </a:lnTo>
                  <a:lnTo>
                    <a:pt x="251" y="323"/>
                  </a:lnTo>
                  <a:lnTo>
                    <a:pt x="251" y="323"/>
                  </a:lnTo>
                  <a:lnTo>
                    <a:pt x="251" y="325"/>
                  </a:lnTo>
                  <a:lnTo>
                    <a:pt x="251" y="328"/>
                  </a:lnTo>
                  <a:lnTo>
                    <a:pt x="249" y="334"/>
                  </a:lnTo>
                  <a:lnTo>
                    <a:pt x="249" y="336"/>
                  </a:lnTo>
                  <a:lnTo>
                    <a:pt x="249" y="338"/>
                  </a:lnTo>
                  <a:lnTo>
                    <a:pt x="249" y="340"/>
                  </a:lnTo>
                  <a:lnTo>
                    <a:pt x="249" y="342"/>
                  </a:lnTo>
                  <a:lnTo>
                    <a:pt x="251" y="342"/>
                  </a:lnTo>
                  <a:lnTo>
                    <a:pt x="251" y="342"/>
                  </a:lnTo>
                  <a:lnTo>
                    <a:pt x="251" y="344"/>
                  </a:lnTo>
                  <a:lnTo>
                    <a:pt x="251" y="344"/>
                  </a:lnTo>
                  <a:lnTo>
                    <a:pt x="251" y="346"/>
                  </a:lnTo>
                  <a:lnTo>
                    <a:pt x="251" y="346"/>
                  </a:lnTo>
                  <a:lnTo>
                    <a:pt x="251" y="348"/>
                  </a:lnTo>
                  <a:lnTo>
                    <a:pt x="251" y="351"/>
                  </a:lnTo>
                  <a:lnTo>
                    <a:pt x="251" y="351"/>
                  </a:lnTo>
                  <a:lnTo>
                    <a:pt x="251" y="353"/>
                  </a:lnTo>
                  <a:lnTo>
                    <a:pt x="251" y="357"/>
                  </a:lnTo>
                  <a:lnTo>
                    <a:pt x="251" y="357"/>
                  </a:lnTo>
                  <a:lnTo>
                    <a:pt x="251" y="359"/>
                  </a:lnTo>
                  <a:lnTo>
                    <a:pt x="251" y="359"/>
                  </a:lnTo>
                  <a:lnTo>
                    <a:pt x="249" y="361"/>
                  </a:lnTo>
                  <a:lnTo>
                    <a:pt x="249" y="363"/>
                  </a:lnTo>
                  <a:lnTo>
                    <a:pt x="247" y="369"/>
                  </a:lnTo>
                  <a:lnTo>
                    <a:pt x="247" y="371"/>
                  </a:lnTo>
                  <a:lnTo>
                    <a:pt x="247" y="371"/>
                  </a:lnTo>
                  <a:lnTo>
                    <a:pt x="247" y="373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9" y="373"/>
                  </a:lnTo>
                  <a:lnTo>
                    <a:pt x="249" y="376"/>
                  </a:lnTo>
                  <a:lnTo>
                    <a:pt x="247" y="376"/>
                  </a:lnTo>
                  <a:lnTo>
                    <a:pt x="247" y="376"/>
                  </a:lnTo>
                  <a:lnTo>
                    <a:pt x="245" y="376"/>
                  </a:lnTo>
                  <a:lnTo>
                    <a:pt x="245" y="378"/>
                  </a:lnTo>
                  <a:lnTo>
                    <a:pt x="247" y="378"/>
                  </a:lnTo>
                  <a:lnTo>
                    <a:pt x="247" y="378"/>
                  </a:lnTo>
                  <a:lnTo>
                    <a:pt x="247" y="378"/>
                  </a:lnTo>
                  <a:lnTo>
                    <a:pt x="251" y="378"/>
                  </a:lnTo>
                  <a:lnTo>
                    <a:pt x="253" y="378"/>
                  </a:lnTo>
                  <a:lnTo>
                    <a:pt x="255" y="376"/>
                  </a:lnTo>
                  <a:lnTo>
                    <a:pt x="255" y="373"/>
                  </a:lnTo>
                  <a:lnTo>
                    <a:pt x="257" y="371"/>
                  </a:lnTo>
                  <a:lnTo>
                    <a:pt x="259" y="371"/>
                  </a:lnTo>
                  <a:lnTo>
                    <a:pt x="264" y="371"/>
                  </a:lnTo>
                  <a:lnTo>
                    <a:pt x="264" y="369"/>
                  </a:lnTo>
                  <a:lnTo>
                    <a:pt x="264" y="369"/>
                  </a:lnTo>
                  <a:lnTo>
                    <a:pt x="264" y="369"/>
                  </a:lnTo>
                  <a:lnTo>
                    <a:pt x="261" y="367"/>
                  </a:lnTo>
                  <a:lnTo>
                    <a:pt x="259" y="365"/>
                  </a:lnTo>
                  <a:lnTo>
                    <a:pt x="259" y="365"/>
                  </a:lnTo>
                  <a:lnTo>
                    <a:pt x="261" y="363"/>
                  </a:lnTo>
                  <a:lnTo>
                    <a:pt x="261" y="363"/>
                  </a:lnTo>
                  <a:lnTo>
                    <a:pt x="264" y="363"/>
                  </a:lnTo>
                  <a:lnTo>
                    <a:pt x="268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72" y="363"/>
                  </a:lnTo>
                  <a:lnTo>
                    <a:pt x="272" y="361"/>
                  </a:lnTo>
                  <a:lnTo>
                    <a:pt x="274" y="361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274" y="363"/>
                  </a:lnTo>
                  <a:lnTo>
                    <a:pt x="276" y="363"/>
                  </a:lnTo>
                  <a:lnTo>
                    <a:pt x="276" y="363"/>
                  </a:lnTo>
                  <a:lnTo>
                    <a:pt x="276" y="361"/>
                  </a:lnTo>
                  <a:lnTo>
                    <a:pt x="278" y="361"/>
                  </a:lnTo>
                  <a:lnTo>
                    <a:pt x="278" y="363"/>
                  </a:lnTo>
                  <a:lnTo>
                    <a:pt x="278" y="363"/>
                  </a:lnTo>
                  <a:lnTo>
                    <a:pt x="280" y="365"/>
                  </a:lnTo>
                  <a:lnTo>
                    <a:pt x="280" y="365"/>
                  </a:lnTo>
                  <a:lnTo>
                    <a:pt x="280" y="365"/>
                  </a:lnTo>
                  <a:lnTo>
                    <a:pt x="280" y="365"/>
                  </a:lnTo>
                  <a:lnTo>
                    <a:pt x="282" y="363"/>
                  </a:lnTo>
                  <a:lnTo>
                    <a:pt x="284" y="363"/>
                  </a:lnTo>
                  <a:lnTo>
                    <a:pt x="289" y="361"/>
                  </a:lnTo>
                  <a:lnTo>
                    <a:pt x="289" y="359"/>
                  </a:lnTo>
                  <a:lnTo>
                    <a:pt x="289" y="359"/>
                  </a:lnTo>
                  <a:lnTo>
                    <a:pt x="291" y="359"/>
                  </a:lnTo>
                  <a:lnTo>
                    <a:pt x="291" y="359"/>
                  </a:lnTo>
                  <a:lnTo>
                    <a:pt x="291" y="359"/>
                  </a:lnTo>
                  <a:lnTo>
                    <a:pt x="293" y="357"/>
                  </a:lnTo>
                  <a:lnTo>
                    <a:pt x="297" y="357"/>
                  </a:lnTo>
                  <a:lnTo>
                    <a:pt x="297" y="357"/>
                  </a:lnTo>
                  <a:lnTo>
                    <a:pt x="299" y="353"/>
                  </a:lnTo>
                  <a:lnTo>
                    <a:pt x="301" y="353"/>
                  </a:lnTo>
                  <a:lnTo>
                    <a:pt x="301" y="353"/>
                  </a:lnTo>
                  <a:lnTo>
                    <a:pt x="303" y="355"/>
                  </a:lnTo>
                  <a:lnTo>
                    <a:pt x="303" y="355"/>
                  </a:lnTo>
                  <a:lnTo>
                    <a:pt x="305" y="353"/>
                  </a:lnTo>
                  <a:lnTo>
                    <a:pt x="305" y="351"/>
                  </a:lnTo>
                  <a:lnTo>
                    <a:pt x="307" y="348"/>
                  </a:lnTo>
                  <a:lnTo>
                    <a:pt x="307" y="348"/>
                  </a:lnTo>
                  <a:lnTo>
                    <a:pt x="310" y="346"/>
                  </a:lnTo>
                  <a:lnTo>
                    <a:pt x="310" y="344"/>
                  </a:lnTo>
                  <a:lnTo>
                    <a:pt x="310" y="340"/>
                  </a:lnTo>
                  <a:lnTo>
                    <a:pt x="307" y="338"/>
                  </a:lnTo>
                  <a:lnTo>
                    <a:pt x="307" y="338"/>
                  </a:lnTo>
                  <a:lnTo>
                    <a:pt x="305" y="336"/>
                  </a:lnTo>
                  <a:lnTo>
                    <a:pt x="303" y="336"/>
                  </a:lnTo>
                  <a:lnTo>
                    <a:pt x="305" y="332"/>
                  </a:lnTo>
                  <a:lnTo>
                    <a:pt x="305" y="330"/>
                  </a:lnTo>
                  <a:lnTo>
                    <a:pt x="303" y="328"/>
                  </a:lnTo>
                  <a:lnTo>
                    <a:pt x="307" y="330"/>
                  </a:lnTo>
                  <a:lnTo>
                    <a:pt x="307" y="328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12" y="319"/>
                  </a:lnTo>
                  <a:lnTo>
                    <a:pt x="310" y="319"/>
                  </a:lnTo>
                  <a:lnTo>
                    <a:pt x="307" y="319"/>
                  </a:lnTo>
                  <a:lnTo>
                    <a:pt x="307" y="317"/>
                  </a:lnTo>
                  <a:lnTo>
                    <a:pt x="307" y="317"/>
                  </a:lnTo>
                  <a:lnTo>
                    <a:pt x="307" y="317"/>
                  </a:lnTo>
                  <a:lnTo>
                    <a:pt x="310" y="315"/>
                  </a:lnTo>
                  <a:lnTo>
                    <a:pt x="310" y="315"/>
                  </a:lnTo>
                  <a:lnTo>
                    <a:pt x="310" y="315"/>
                  </a:lnTo>
                  <a:lnTo>
                    <a:pt x="310" y="313"/>
                  </a:lnTo>
                  <a:lnTo>
                    <a:pt x="312" y="313"/>
                  </a:lnTo>
                  <a:lnTo>
                    <a:pt x="312" y="313"/>
                  </a:lnTo>
                  <a:lnTo>
                    <a:pt x="310" y="311"/>
                  </a:lnTo>
                  <a:lnTo>
                    <a:pt x="307" y="311"/>
                  </a:lnTo>
                  <a:lnTo>
                    <a:pt x="307" y="311"/>
                  </a:lnTo>
                  <a:lnTo>
                    <a:pt x="305" y="309"/>
                  </a:lnTo>
                  <a:lnTo>
                    <a:pt x="305" y="309"/>
                  </a:lnTo>
                  <a:lnTo>
                    <a:pt x="305" y="307"/>
                  </a:lnTo>
                  <a:lnTo>
                    <a:pt x="303" y="305"/>
                  </a:lnTo>
                  <a:lnTo>
                    <a:pt x="305" y="302"/>
                  </a:lnTo>
                  <a:lnTo>
                    <a:pt x="307" y="296"/>
                  </a:lnTo>
                  <a:lnTo>
                    <a:pt x="305" y="296"/>
                  </a:lnTo>
                  <a:lnTo>
                    <a:pt x="303" y="296"/>
                  </a:lnTo>
                  <a:lnTo>
                    <a:pt x="303" y="292"/>
                  </a:lnTo>
                  <a:lnTo>
                    <a:pt x="303" y="292"/>
                  </a:lnTo>
                  <a:lnTo>
                    <a:pt x="303" y="292"/>
                  </a:lnTo>
                  <a:lnTo>
                    <a:pt x="301" y="292"/>
                  </a:lnTo>
                  <a:lnTo>
                    <a:pt x="299" y="292"/>
                  </a:lnTo>
                  <a:lnTo>
                    <a:pt x="299" y="290"/>
                  </a:lnTo>
                  <a:lnTo>
                    <a:pt x="299" y="290"/>
                  </a:lnTo>
                  <a:lnTo>
                    <a:pt x="299" y="288"/>
                  </a:lnTo>
                  <a:lnTo>
                    <a:pt x="299" y="288"/>
                  </a:lnTo>
                  <a:lnTo>
                    <a:pt x="299" y="288"/>
                  </a:lnTo>
                  <a:lnTo>
                    <a:pt x="297" y="288"/>
                  </a:lnTo>
                  <a:lnTo>
                    <a:pt x="297" y="288"/>
                  </a:lnTo>
                  <a:lnTo>
                    <a:pt x="295" y="288"/>
                  </a:lnTo>
                  <a:lnTo>
                    <a:pt x="295" y="288"/>
                  </a:lnTo>
                  <a:lnTo>
                    <a:pt x="295" y="288"/>
                  </a:lnTo>
                  <a:lnTo>
                    <a:pt x="295" y="286"/>
                  </a:lnTo>
                  <a:lnTo>
                    <a:pt x="295" y="286"/>
                  </a:lnTo>
                  <a:lnTo>
                    <a:pt x="293" y="284"/>
                  </a:lnTo>
                  <a:lnTo>
                    <a:pt x="293" y="284"/>
                  </a:lnTo>
                  <a:lnTo>
                    <a:pt x="291" y="284"/>
                  </a:lnTo>
                  <a:lnTo>
                    <a:pt x="291" y="282"/>
                  </a:lnTo>
                  <a:lnTo>
                    <a:pt x="291" y="282"/>
                  </a:lnTo>
                  <a:lnTo>
                    <a:pt x="284" y="282"/>
                  </a:lnTo>
                  <a:lnTo>
                    <a:pt x="282" y="284"/>
                  </a:lnTo>
                  <a:lnTo>
                    <a:pt x="280" y="284"/>
                  </a:lnTo>
                  <a:lnTo>
                    <a:pt x="280" y="286"/>
                  </a:lnTo>
                  <a:lnTo>
                    <a:pt x="280" y="286"/>
                  </a:lnTo>
                  <a:lnTo>
                    <a:pt x="280" y="288"/>
                  </a:lnTo>
                  <a:lnTo>
                    <a:pt x="280" y="288"/>
                  </a:lnTo>
                  <a:lnTo>
                    <a:pt x="280" y="288"/>
                  </a:lnTo>
                  <a:lnTo>
                    <a:pt x="280" y="290"/>
                  </a:lnTo>
                  <a:lnTo>
                    <a:pt x="280" y="290"/>
                  </a:lnTo>
                  <a:lnTo>
                    <a:pt x="280" y="290"/>
                  </a:lnTo>
                  <a:lnTo>
                    <a:pt x="280" y="290"/>
                  </a:lnTo>
                  <a:lnTo>
                    <a:pt x="276" y="292"/>
                  </a:lnTo>
                  <a:lnTo>
                    <a:pt x="272" y="290"/>
                  </a:lnTo>
                  <a:lnTo>
                    <a:pt x="270" y="288"/>
                  </a:lnTo>
                  <a:lnTo>
                    <a:pt x="268" y="288"/>
                  </a:lnTo>
                  <a:lnTo>
                    <a:pt x="268" y="286"/>
                  </a:lnTo>
                  <a:lnTo>
                    <a:pt x="266" y="286"/>
                  </a:lnTo>
                  <a:lnTo>
                    <a:pt x="266" y="284"/>
                  </a:lnTo>
                  <a:lnTo>
                    <a:pt x="266" y="282"/>
                  </a:lnTo>
                  <a:lnTo>
                    <a:pt x="264" y="282"/>
                  </a:lnTo>
                  <a:lnTo>
                    <a:pt x="264" y="280"/>
                  </a:lnTo>
                  <a:lnTo>
                    <a:pt x="257" y="277"/>
                  </a:lnTo>
                  <a:lnTo>
                    <a:pt x="257" y="277"/>
                  </a:lnTo>
                  <a:lnTo>
                    <a:pt x="255" y="277"/>
                  </a:lnTo>
                  <a:lnTo>
                    <a:pt x="255" y="277"/>
                  </a:lnTo>
                  <a:lnTo>
                    <a:pt x="255" y="280"/>
                  </a:lnTo>
                  <a:lnTo>
                    <a:pt x="255" y="280"/>
                  </a:lnTo>
                  <a:lnTo>
                    <a:pt x="253" y="280"/>
                  </a:lnTo>
                  <a:lnTo>
                    <a:pt x="247" y="280"/>
                  </a:lnTo>
                  <a:lnTo>
                    <a:pt x="245" y="282"/>
                  </a:lnTo>
                  <a:lnTo>
                    <a:pt x="243" y="280"/>
                  </a:lnTo>
                  <a:lnTo>
                    <a:pt x="243" y="280"/>
                  </a:lnTo>
                  <a:lnTo>
                    <a:pt x="243" y="280"/>
                  </a:lnTo>
                  <a:lnTo>
                    <a:pt x="243" y="277"/>
                  </a:lnTo>
                  <a:lnTo>
                    <a:pt x="243" y="277"/>
                  </a:lnTo>
                  <a:lnTo>
                    <a:pt x="241" y="275"/>
                  </a:lnTo>
                  <a:lnTo>
                    <a:pt x="241" y="275"/>
                  </a:lnTo>
                  <a:lnTo>
                    <a:pt x="241" y="275"/>
                  </a:lnTo>
                  <a:lnTo>
                    <a:pt x="241" y="273"/>
                  </a:lnTo>
                  <a:lnTo>
                    <a:pt x="243" y="271"/>
                  </a:lnTo>
                  <a:lnTo>
                    <a:pt x="243" y="269"/>
                  </a:lnTo>
                  <a:lnTo>
                    <a:pt x="245" y="269"/>
                  </a:lnTo>
                  <a:lnTo>
                    <a:pt x="245" y="269"/>
                  </a:lnTo>
                  <a:lnTo>
                    <a:pt x="247" y="267"/>
                  </a:lnTo>
                  <a:lnTo>
                    <a:pt x="247" y="267"/>
                  </a:lnTo>
                  <a:lnTo>
                    <a:pt x="249" y="267"/>
                  </a:lnTo>
                  <a:lnTo>
                    <a:pt x="249" y="265"/>
                  </a:lnTo>
                  <a:lnTo>
                    <a:pt x="249" y="263"/>
                  </a:lnTo>
                  <a:lnTo>
                    <a:pt x="251" y="263"/>
                  </a:lnTo>
                  <a:lnTo>
                    <a:pt x="251" y="261"/>
                  </a:lnTo>
                  <a:lnTo>
                    <a:pt x="251" y="259"/>
                  </a:lnTo>
                  <a:lnTo>
                    <a:pt x="251" y="259"/>
                  </a:lnTo>
                  <a:lnTo>
                    <a:pt x="251" y="257"/>
                  </a:lnTo>
                  <a:lnTo>
                    <a:pt x="251" y="257"/>
                  </a:lnTo>
                  <a:lnTo>
                    <a:pt x="251" y="250"/>
                  </a:lnTo>
                  <a:lnTo>
                    <a:pt x="251" y="248"/>
                  </a:lnTo>
                  <a:lnTo>
                    <a:pt x="251" y="248"/>
                  </a:lnTo>
                  <a:lnTo>
                    <a:pt x="251" y="246"/>
                  </a:lnTo>
                  <a:lnTo>
                    <a:pt x="253" y="244"/>
                  </a:lnTo>
                  <a:lnTo>
                    <a:pt x="255" y="244"/>
                  </a:lnTo>
                  <a:lnTo>
                    <a:pt x="257" y="242"/>
                  </a:lnTo>
                  <a:lnTo>
                    <a:pt x="259" y="242"/>
                  </a:lnTo>
                  <a:lnTo>
                    <a:pt x="261" y="242"/>
                  </a:lnTo>
                  <a:lnTo>
                    <a:pt x="264" y="240"/>
                  </a:lnTo>
                  <a:lnTo>
                    <a:pt x="264" y="240"/>
                  </a:lnTo>
                  <a:lnTo>
                    <a:pt x="264" y="240"/>
                  </a:lnTo>
                  <a:lnTo>
                    <a:pt x="270" y="240"/>
                  </a:lnTo>
                  <a:lnTo>
                    <a:pt x="270" y="242"/>
                  </a:lnTo>
                  <a:lnTo>
                    <a:pt x="272" y="242"/>
                  </a:lnTo>
                  <a:lnTo>
                    <a:pt x="272" y="242"/>
                  </a:lnTo>
                  <a:lnTo>
                    <a:pt x="276" y="240"/>
                  </a:lnTo>
                  <a:lnTo>
                    <a:pt x="278" y="238"/>
                  </a:lnTo>
                  <a:lnTo>
                    <a:pt x="278" y="236"/>
                  </a:lnTo>
                  <a:lnTo>
                    <a:pt x="278" y="236"/>
                  </a:lnTo>
                  <a:lnTo>
                    <a:pt x="278" y="236"/>
                  </a:lnTo>
                  <a:lnTo>
                    <a:pt x="278" y="234"/>
                  </a:lnTo>
                  <a:lnTo>
                    <a:pt x="278" y="231"/>
                  </a:lnTo>
                  <a:lnTo>
                    <a:pt x="274" y="229"/>
                  </a:lnTo>
                  <a:lnTo>
                    <a:pt x="274" y="227"/>
                  </a:lnTo>
                  <a:lnTo>
                    <a:pt x="276" y="227"/>
                  </a:lnTo>
                  <a:lnTo>
                    <a:pt x="276" y="225"/>
                  </a:lnTo>
                  <a:lnTo>
                    <a:pt x="274" y="221"/>
                  </a:lnTo>
                  <a:lnTo>
                    <a:pt x="272" y="215"/>
                  </a:lnTo>
                  <a:lnTo>
                    <a:pt x="272" y="215"/>
                  </a:lnTo>
                  <a:lnTo>
                    <a:pt x="272" y="213"/>
                  </a:lnTo>
                  <a:lnTo>
                    <a:pt x="270" y="213"/>
                  </a:lnTo>
                  <a:lnTo>
                    <a:pt x="270" y="213"/>
                  </a:lnTo>
                  <a:lnTo>
                    <a:pt x="270" y="213"/>
                  </a:lnTo>
                  <a:lnTo>
                    <a:pt x="270" y="213"/>
                  </a:lnTo>
                  <a:lnTo>
                    <a:pt x="272" y="211"/>
                  </a:lnTo>
                  <a:lnTo>
                    <a:pt x="272" y="211"/>
                  </a:lnTo>
                  <a:lnTo>
                    <a:pt x="270" y="194"/>
                  </a:lnTo>
                  <a:lnTo>
                    <a:pt x="270" y="192"/>
                  </a:lnTo>
                  <a:lnTo>
                    <a:pt x="272" y="192"/>
                  </a:lnTo>
                  <a:lnTo>
                    <a:pt x="272" y="190"/>
                  </a:lnTo>
                  <a:lnTo>
                    <a:pt x="272" y="188"/>
                  </a:lnTo>
                  <a:lnTo>
                    <a:pt x="270" y="188"/>
                  </a:lnTo>
                  <a:lnTo>
                    <a:pt x="270" y="186"/>
                  </a:lnTo>
                  <a:lnTo>
                    <a:pt x="270" y="183"/>
                  </a:lnTo>
                  <a:lnTo>
                    <a:pt x="270" y="181"/>
                  </a:lnTo>
                  <a:lnTo>
                    <a:pt x="270" y="181"/>
                  </a:lnTo>
                  <a:lnTo>
                    <a:pt x="272" y="179"/>
                  </a:lnTo>
                  <a:lnTo>
                    <a:pt x="272" y="179"/>
                  </a:lnTo>
                  <a:lnTo>
                    <a:pt x="272" y="177"/>
                  </a:lnTo>
                  <a:lnTo>
                    <a:pt x="270" y="177"/>
                  </a:lnTo>
                  <a:lnTo>
                    <a:pt x="268" y="177"/>
                  </a:lnTo>
                  <a:lnTo>
                    <a:pt x="264" y="177"/>
                  </a:lnTo>
                  <a:lnTo>
                    <a:pt x="264" y="177"/>
                  </a:lnTo>
                  <a:lnTo>
                    <a:pt x="264" y="175"/>
                  </a:lnTo>
                  <a:lnTo>
                    <a:pt x="268" y="171"/>
                  </a:lnTo>
                  <a:lnTo>
                    <a:pt x="270" y="169"/>
                  </a:lnTo>
                  <a:lnTo>
                    <a:pt x="268" y="169"/>
                  </a:lnTo>
                  <a:lnTo>
                    <a:pt x="264" y="169"/>
                  </a:lnTo>
                  <a:lnTo>
                    <a:pt x="264" y="167"/>
                  </a:lnTo>
                  <a:lnTo>
                    <a:pt x="264" y="167"/>
                  </a:lnTo>
                  <a:lnTo>
                    <a:pt x="264" y="167"/>
                  </a:lnTo>
                  <a:lnTo>
                    <a:pt x="264" y="165"/>
                  </a:lnTo>
                  <a:lnTo>
                    <a:pt x="264" y="163"/>
                  </a:lnTo>
                  <a:lnTo>
                    <a:pt x="264" y="163"/>
                  </a:lnTo>
                  <a:lnTo>
                    <a:pt x="264" y="160"/>
                  </a:lnTo>
                  <a:lnTo>
                    <a:pt x="264" y="160"/>
                  </a:lnTo>
                  <a:lnTo>
                    <a:pt x="266" y="158"/>
                  </a:lnTo>
                  <a:lnTo>
                    <a:pt x="266" y="158"/>
                  </a:lnTo>
                  <a:lnTo>
                    <a:pt x="268" y="158"/>
                  </a:lnTo>
                  <a:lnTo>
                    <a:pt x="266" y="156"/>
                  </a:lnTo>
                  <a:lnTo>
                    <a:pt x="266" y="154"/>
                  </a:lnTo>
                  <a:lnTo>
                    <a:pt x="266" y="154"/>
                  </a:lnTo>
                  <a:lnTo>
                    <a:pt x="266" y="152"/>
                  </a:lnTo>
                  <a:lnTo>
                    <a:pt x="266" y="150"/>
                  </a:lnTo>
                  <a:lnTo>
                    <a:pt x="268" y="146"/>
                  </a:lnTo>
                  <a:lnTo>
                    <a:pt x="268" y="144"/>
                  </a:lnTo>
                  <a:lnTo>
                    <a:pt x="270" y="144"/>
                  </a:lnTo>
                  <a:lnTo>
                    <a:pt x="270" y="142"/>
                  </a:lnTo>
                  <a:lnTo>
                    <a:pt x="272" y="142"/>
                  </a:lnTo>
                  <a:lnTo>
                    <a:pt x="270" y="140"/>
                  </a:lnTo>
                  <a:lnTo>
                    <a:pt x="270" y="140"/>
                  </a:lnTo>
                  <a:lnTo>
                    <a:pt x="270" y="137"/>
                  </a:lnTo>
                  <a:lnTo>
                    <a:pt x="270" y="137"/>
                  </a:lnTo>
                  <a:lnTo>
                    <a:pt x="272" y="135"/>
                  </a:lnTo>
                  <a:lnTo>
                    <a:pt x="272" y="135"/>
                  </a:lnTo>
                  <a:lnTo>
                    <a:pt x="272" y="137"/>
                  </a:lnTo>
                  <a:lnTo>
                    <a:pt x="274" y="135"/>
                  </a:lnTo>
                  <a:lnTo>
                    <a:pt x="274" y="133"/>
                  </a:lnTo>
                  <a:lnTo>
                    <a:pt x="278" y="119"/>
                  </a:lnTo>
                  <a:lnTo>
                    <a:pt x="278" y="115"/>
                  </a:lnTo>
                  <a:lnTo>
                    <a:pt x="280" y="112"/>
                  </a:lnTo>
                  <a:lnTo>
                    <a:pt x="280" y="112"/>
                  </a:lnTo>
                  <a:lnTo>
                    <a:pt x="284" y="108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4" y="106"/>
                  </a:lnTo>
                  <a:lnTo>
                    <a:pt x="287" y="104"/>
                  </a:lnTo>
                  <a:lnTo>
                    <a:pt x="287" y="104"/>
                  </a:lnTo>
                  <a:lnTo>
                    <a:pt x="287" y="106"/>
                  </a:lnTo>
                  <a:lnTo>
                    <a:pt x="289" y="104"/>
                  </a:lnTo>
                  <a:lnTo>
                    <a:pt x="289" y="104"/>
                  </a:lnTo>
                  <a:lnTo>
                    <a:pt x="289" y="104"/>
                  </a:lnTo>
                  <a:lnTo>
                    <a:pt x="289" y="104"/>
                  </a:lnTo>
                  <a:lnTo>
                    <a:pt x="289" y="104"/>
                  </a:lnTo>
                  <a:lnTo>
                    <a:pt x="289" y="102"/>
                  </a:lnTo>
                  <a:lnTo>
                    <a:pt x="289" y="102"/>
                  </a:lnTo>
                  <a:lnTo>
                    <a:pt x="291" y="102"/>
                  </a:lnTo>
                  <a:lnTo>
                    <a:pt x="295" y="98"/>
                  </a:lnTo>
                  <a:lnTo>
                    <a:pt x="297" y="96"/>
                  </a:lnTo>
                  <a:lnTo>
                    <a:pt x="297" y="94"/>
                  </a:lnTo>
                  <a:lnTo>
                    <a:pt x="299" y="92"/>
                  </a:lnTo>
                  <a:lnTo>
                    <a:pt x="301" y="89"/>
                  </a:lnTo>
                  <a:lnTo>
                    <a:pt x="307" y="83"/>
                  </a:lnTo>
                  <a:lnTo>
                    <a:pt x="312" y="79"/>
                  </a:lnTo>
                  <a:lnTo>
                    <a:pt x="314" y="77"/>
                  </a:lnTo>
                  <a:lnTo>
                    <a:pt x="316" y="71"/>
                  </a:lnTo>
                  <a:lnTo>
                    <a:pt x="316" y="66"/>
                  </a:lnTo>
                  <a:lnTo>
                    <a:pt x="316" y="64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892275BF-4BF8-4942-8C37-45F253C56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3304660"/>
              <a:ext cx="1014413" cy="804863"/>
            </a:xfrm>
            <a:custGeom>
              <a:avLst/>
              <a:gdLst>
                <a:gd name="T0" fmla="*/ 606 w 639"/>
                <a:gd name="T1" fmla="*/ 173 h 507"/>
                <a:gd name="T2" fmla="*/ 562 w 639"/>
                <a:gd name="T3" fmla="*/ 144 h 507"/>
                <a:gd name="T4" fmla="*/ 541 w 639"/>
                <a:gd name="T5" fmla="*/ 113 h 507"/>
                <a:gd name="T6" fmla="*/ 531 w 639"/>
                <a:gd name="T7" fmla="*/ 77 h 507"/>
                <a:gd name="T8" fmla="*/ 501 w 639"/>
                <a:gd name="T9" fmla="*/ 48 h 507"/>
                <a:gd name="T10" fmla="*/ 501 w 639"/>
                <a:gd name="T11" fmla="*/ 31 h 507"/>
                <a:gd name="T12" fmla="*/ 487 w 639"/>
                <a:gd name="T13" fmla="*/ 37 h 507"/>
                <a:gd name="T14" fmla="*/ 439 w 639"/>
                <a:gd name="T15" fmla="*/ 31 h 507"/>
                <a:gd name="T16" fmla="*/ 418 w 639"/>
                <a:gd name="T17" fmla="*/ 16 h 507"/>
                <a:gd name="T18" fmla="*/ 382 w 639"/>
                <a:gd name="T19" fmla="*/ 6 h 507"/>
                <a:gd name="T20" fmla="*/ 334 w 639"/>
                <a:gd name="T21" fmla="*/ 4 h 507"/>
                <a:gd name="T22" fmla="*/ 286 w 639"/>
                <a:gd name="T23" fmla="*/ 27 h 507"/>
                <a:gd name="T24" fmla="*/ 242 w 639"/>
                <a:gd name="T25" fmla="*/ 39 h 507"/>
                <a:gd name="T26" fmla="*/ 102 w 639"/>
                <a:gd name="T27" fmla="*/ 52 h 507"/>
                <a:gd name="T28" fmla="*/ 23 w 639"/>
                <a:gd name="T29" fmla="*/ 83 h 507"/>
                <a:gd name="T30" fmla="*/ 6 w 639"/>
                <a:gd name="T31" fmla="*/ 92 h 507"/>
                <a:gd name="T32" fmla="*/ 2 w 639"/>
                <a:gd name="T33" fmla="*/ 119 h 507"/>
                <a:gd name="T34" fmla="*/ 50 w 639"/>
                <a:gd name="T35" fmla="*/ 98 h 507"/>
                <a:gd name="T36" fmla="*/ 36 w 639"/>
                <a:gd name="T37" fmla="*/ 119 h 507"/>
                <a:gd name="T38" fmla="*/ 31 w 639"/>
                <a:gd name="T39" fmla="*/ 144 h 507"/>
                <a:gd name="T40" fmla="*/ 46 w 639"/>
                <a:gd name="T41" fmla="*/ 154 h 507"/>
                <a:gd name="T42" fmla="*/ 130 w 639"/>
                <a:gd name="T43" fmla="*/ 211 h 507"/>
                <a:gd name="T44" fmla="*/ 201 w 639"/>
                <a:gd name="T45" fmla="*/ 192 h 507"/>
                <a:gd name="T46" fmla="*/ 222 w 639"/>
                <a:gd name="T47" fmla="*/ 198 h 507"/>
                <a:gd name="T48" fmla="*/ 238 w 639"/>
                <a:gd name="T49" fmla="*/ 194 h 507"/>
                <a:gd name="T50" fmla="*/ 174 w 639"/>
                <a:gd name="T51" fmla="*/ 248 h 507"/>
                <a:gd name="T52" fmla="*/ 144 w 639"/>
                <a:gd name="T53" fmla="*/ 259 h 507"/>
                <a:gd name="T54" fmla="*/ 102 w 639"/>
                <a:gd name="T55" fmla="*/ 263 h 507"/>
                <a:gd name="T56" fmla="*/ 84 w 639"/>
                <a:gd name="T57" fmla="*/ 257 h 507"/>
                <a:gd name="T58" fmla="*/ 142 w 639"/>
                <a:gd name="T59" fmla="*/ 336 h 507"/>
                <a:gd name="T60" fmla="*/ 268 w 639"/>
                <a:gd name="T61" fmla="*/ 438 h 507"/>
                <a:gd name="T62" fmla="*/ 345 w 639"/>
                <a:gd name="T63" fmla="*/ 411 h 507"/>
                <a:gd name="T64" fmla="*/ 399 w 639"/>
                <a:gd name="T65" fmla="*/ 378 h 507"/>
                <a:gd name="T66" fmla="*/ 410 w 639"/>
                <a:gd name="T67" fmla="*/ 328 h 507"/>
                <a:gd name="T68" fmla="*/ 395 w 639"/>
                <a:gd name="T69" fmla="*/ 313 h 507"/>
                <a:gd name="T70" fmla="*/ 401 w 639"/>
                <a:gd name="T71" fmla="*/ 305 h 507"/>
                <a:gd name="T72" fmla="*/ 420 w 639"/>
                <a:gd name="T73" fmla="*/ 294 h 507"/>
                <a:gd name="T74" fmla="*/ 424 w 639"/>
                <a:gd name="T75" fmla="*/ 267 h 507"/>
                <a:gd name="T76" fmla="*/ 456 w 639"/>
                <a:gd name="T77" fmla="*/ 269 h 507"/>
                <a:gd name="T78" fmla="*/ 458 w 639"/>
                <a:gd name="T79" fmla="*/ 278 h 507"/>
                <a:gd name="T80" fmla="*/ 462 w 639"/>
                <a:gd name="T81" fmla="*/ 300 h 507"/>
                <a:gd name="T82" fmla="*/ 470 w 639"/>
                <a:gd name="T83" fmla="*/ 334 h 507"/>
                <a:gd name="T84" fmla="*/ 468 w 639"/>
                <a:gd name="T85" fmla="*/ 344 h 507"/>
                <a:gd name="T86" fmla="*/ 451 w 639"/>
                <a:gd name="T87" fmla="*/ 369 h 507"/>
                <a:gd name="T88" fmla="*/ 458 w 639"/>
                <a:gd name="T89" fmla="*/ 392 h 507"/>
                <a:gd name="T90" fmla="*/ 472 w 639"/>
                <a:gd name="T91" fmla="*/ 407 h 507"/>
                <a:gd name="T92" fmla="*/ 485 w 639"/>
                <a:gd name="T93" fmla="*/ 434 h 507"/>
                <a:gd name="T94" fmla="*/ 468 w 639"/>
                <a:gd name="T95" fmla="*/ 480 h 507"/>
                <a:gd name="T96" fmla="*/ 479 w 639"/>
                <a:gd name="T97" fmla="*/ 505 h 507"/>
                <a:gd name="T98" fmla="*/ 493 w 639"/>
                <a:gd name="T99" fmla="*/ 482 h 507"/>
                <a:gd name="T100" fmla="*/ 497 w 639"/>
                <a:gd name="T101" fmla="*/ 501 h 507"/>
                <a:gd name="T102" fmla="*/ 529 w 639"/>
                <a:gd name="T103" fmla="*/ 497 h 507"/>
                <a:gd name="T104" fmla="*/ 533 w 639"/>
                <a:gd name="T105" fmla="*/ 453 h 507"/>
                <a:gd name="T106" fmla="*/ 550 w 639"/>
                <a:gd name="T107" fmla="*/ 449 h 507"/>
                <a:gd name="T108" fmla="*/ 579 w 639"/>
                <a:gd name="T109" fmla="*/ 411 h 507"/>
                <a:gd name="T110" fmla="*/ 558 w 639"/>
                <a:gd name="T111" fmla="*/ 390 h 507"/>
                <a:gd name="T112" fmla="*/ 595 w 639"/>
                <a:gd name="T113" fmla="*/ 359 h 507"/>
                <a:gd name="T114" fmla="*/ 608 w 639"/>
                <a:gd name="T115" fmla="*/ 346 h 507"/>
                <a:gd name="T116" fmla="*/ 575 w 639"/>
                <a:gd name="T117" fmla="*/ 332 h 507"/>
                <a:gd name="T118" fmla="*/ 602 w 639"/>
                <a:gd name="T119" fmla="*/ 280 h 507"/>
                <a:gd name="T120" fmla="*/ 614 w 639"/>
                <a:gd name="T121" fmla="*/ 255 h 507"/>
                <a:gd name="T122" fmla="*/ 631 w 639"/>
                <a:gd name="T123" fmla="*/ 22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9" h="507">
                  <a:moveTo>
                    <a:pt x="637" y="207"/>
                  </a:moveTo>
                  <a:lnTo>
                    <a:pt x="635" y="204"/>
                  </a:lnTo>
                  <a:lnTo>
                    <a:pt x="633" y="202"/>
                  </a:lnTo>
                  <a:lnTo>
                    <a:pt x="633" y="202"/>
                  </a:lnTo>
                  <a:lnTo>
                    <a:pt x="631" y="202"/>
                  </a:lnTo>
                  <a:lnTo>
                    <a:pt x="631" y="204"/>
                  </a:lnTo>
                  <a:lnTo>
                    <a:pt x="631" y="204"/>
                  </a:lnTo>
                  <a:lnTo>
                    <a:pt x="629" y="204"/>
                  </a:lnTo>
                  <a:lnTo>
                    <a:pt x="629" y="204"/>
                  </a:lnTo>
                  <a:lnTo>
                    <a:pt x="629" y="202"/>
                  </a:lnTo>
                  <a:lnTo>
                    <a:pt x="629" y="200"/>
                  </a:lnTo>
                  <a:lnTo>
                    <a:pt x="627" y="192"/>
                  </a:lnTo>
                  <a:lnTo>
                    <a:pt x="625" y="186"/>
                  </a:lnTo>
                  <a:lnTo>
                    <a:pt x="625" y="184"/>
                  </a:lnTo>
                  <a:lnTo>
                    <a:pt x="623" y="181"/>
                  </a:lnTo>
                  <a:lnTo>
                    <a:pt x="623" y="181"/>
                  </a:lnTo>
                  <a:lnTo>
                    <a:pt x="623" y="181"/>
                  </a:lnTo>
                  <a:lnTo>
                    <a:pt x="621" y="179"/>
                  </a:lnTo>
                  <a:lnTo>
                    <a:pt x="621" y="179"/>
                  </a:lnTo>
                  <a:lnTo>
                    <a:pt x="618" y="177"/>
                  </a:lnTo>
                  <a:lnTo>
                    <a:pt x="618" y="175"/>
                  </a:lnTo>
                  <a:lnTo>
                    <a:pt x="616" y="173"/>
                  </a:lnTo>
                  <a:lnTo>
                    <a:pt x="616" y="173"/>
                  </a:lnTo>
                  <a:lnTo>
                    <a:pt x="612" y="171"/>
                  </a:lnTo>
                  <a:lnTo>
                    <a:pt x="612" y="171"/>
                  </a:lnTo>
                  <a:lnTo>
                    <a:pt x="610" y="171"/>
                  </a:lnTo>
                  <a:lnTo>
                    <a:pt x="610" y="171"/>
                  </a:lnTo>
                  <a:lnTo>
                    <a:pt x="608" y="171"/>
                  </a:lnTo>
                  <a:lnTo>
                    <a:pt x="608" y="173"/>
                  </a:lnTo>
                  <a:lnTo>
                    <a:pt x="606" y="173"/>
                  </a:lnTo>
                  <a:lnTo>
                    <a:pt x="606" y="171"/>
                  </a:lnTo>
                  <a:lnTo>
                    <a:pt x="604" y="171"/>
                  </a:lnTo>
                  <a:lnTo>
                    <a:pt x="604" y="169"/>
                  </a:lnTo>
                  <a:lnTo>
                    <a:pt x="604" y="167"/>
                  </a:lnTo>
                  <a:lnTo>
                    <a:pt x="604" y="165"/>
                  </a:lnTo>
                  <a:lnTo>
                    <a:pt x="604" y="165"/>
                  </a:lnTo>
                  <a:lnTo>
                    <a:pt x="604" y="163"/>
                  </a:lnTo>
                  <a:lnTo>
                    <a:pt x="602" y="161"/>
                  </a:lnTo>
                  <a:lnTo>
                    <a:pt x="600" y="161"/>
                  </a:lnTo>
                  <a:lnTo>
                    <a:pt x="595" y="156"/>
                  </a:lnTo>
                  <a:lnTo>
                    <a:pt x="591" y="154"/>
                  </a:lnTo>
                  <a:lnTo>
                    <a:pt x="587" y="150"/>
                  </a:lnTo>
                  <a:lnTo>
                    <a:pt x="587" y="150"/>
                  </a:lnTo>
                  <a:lnTo>
                    <a:pt x="585" y="150"/>
                  </a:lnTo>
                  <a:lnTo>
                    <a:pt x="585" y="150"/>
                  </a:lnTo>
                  <a:lnTo>
                    <a:pt x="585" y="152"/>
                  </a:lnTo>
                  <a:lnTo>
                    <a:pt x="585" y="152"/>
                  </a:lnTo>
                  <a:lnTo>
                    <a:pt x="585" y="152"/>
                  </a:lnTo>
                  <a:lnTo>
                    <a:pt x="583" y="152"/>
                  </a:lnTo>
                  <a:lnTo>
                    <a:pt x="583" y="152"/>
                  </a:lnTo>
                  <a:lnTo>
                    <a:pt x="583" y="152"/>
                  </a:lnTo>
                  <a:lnTo>
                    <a:pt x="581" y="152"/>
                  </a:lnTo>
                  <a:lnTo>
                    <a:pt x="581" y="152"/>
                  </a:lnTo>
                  <a:lnTo>
                    <a:pt x="577" y="148"/>
                  </a:lnTo>
                  <a:lnTo>
                    <a:pt x="575" y="144"/>
                  </a:lnTo>
                  <a:lnTo>
                    <a:pt x="573" y="142"/>
                  </a:lnTo>
                  <a:lnTo>
                    <a:pt x="573" y="142"/>
                  </a:lnTo>
                  <a:lnTo>
                    <a:pt x="570" y="142"/>
                  </a:lnTo>
                  <a:lnTo>
                    <a:pt x="562" y="144"/>
                  </a:lnTo>
                  <a:lnTo>
                    <a:pt x="562" y="144"/>
                  </a:lnTo>
                  <a:lnTo>
                    <a:pt x="560" y="142"/>
                  </a:lnTo>
                  <a:lnTo>
                    <a:pt x="558" y="142"/>
                  </a:lnTo>
                  <a:lnTo>
                    <a:pt x="554" y="142"/>
                  </a:lnTo>
                  <a:lnTo>
                    <a:pt x="554" y="140"/>
                  </a:lnTo>
                  <a:lnTo>
                    <a:pt x="554" y="138"/>
                  </a:lnTo>
                  <a:lnTo>
                    <a:pt x="556" y="136"/>
                  </a:lnTo>
                  <a:lnTo>
                    <a:pt x="554" y="136"/>
                  </a:lnTo>
                  <a:lnTo>
                    <a:pt x="554" y="133"/>
                  </a:lnTo>
                  <a:lnTo>
                    <a:pt x="554" y="131"/>
                  </a:lnTo>
                  <a:lnTo>
                    <a:pt x="554" y="129"/>
                  </a:lnTo>
                  <a:lnTo>
                    <a:pt x="554" y="127"/>
                  </a:lnTo>
                  <a:lnTo>
                    <a:pt x="554" y="125"/>
                  </a:lnTo>
                  <a:lnTo>
                    <a:pt x="554" y="123"/>
                  </a:lnTo>
                  <a:lnTo>
                    <a:pt x="552" y="121"/>
                  </a:lnTo>
                  <a:lnTo>
                    <a:pt x="550" y="119"/>
                  </a:lnTo>
                  <a:lnTo>
                    <a:pt x="547" y="119"/>
                  </a:lnTo>
                  <a:lnTo>
                    <a:pt x="547" y="121"/>
                  </a:lnTo>
                  <a:lnTo>
                    <a:pt x="545" y="123"/>
                  </a:lnTo>
                  <a:lnTo>
                    <a:pt x="543" y="123"/>
                  </a:lnTo>
                  <a:lnTo>
                    <a:pt x="543" y="123"/>
                  </a:lnTo>
                  <a:lnTo>
                    <a:pt x="541" y="123"/>
                  </a:lnTo>
                  <a:lnTo>
                    <a:pt x="541" y="123"/>
                  </a:lnTo>
                  <a:lnTo>
                    <a:pt x="541" y="121"/>
                  </a:lnTo>
                  <a:lnTo>
                    <a:pt x="541" y="119"/>
                  </a:lnTo>
                  <a:lnTo>
                    <a:pt x="541" y="117"/>
                  </a:lnTo>
                  <a:lnTo>
                    <a:pt x="541" y="117"/>
                  </a:lnTo>
                  <a:lnTo>
                    <a:pt x="543" y="115"/>
                  </a:lnTo>
                  <a:lnTo>
                    <a:pt x="543" y="115"/>
                  </a:lnTo>
                  <a:lnTo>
                    <a:pt x="543" y="113"/>
                  </a:lnTo>
                  <a:lnTo>
                    <a:pt x="541" y="113"/>
                  </a:lnTo>
                  <a:lnTo>
                    <a:pt x="541" y="113"/>
                  </a:lnTo>
                  <a:lnTo>
                    <a:pt x="541" y="110"/>
                  </a:lnTo>
                  <a:lnTo>
                    <a:pt x="537" y="110"/>
                  </a:lnTo>
                  <a:lnTo>
                    <a:pt x="537" y="110"/>
                  </a:lnTo>
                  <a:lnTo>
                    <a:pt x="535" y="108"/>
                  </a:lnTo>
                  <a:lnTo>
                    <a:pt x="535" y="108"/>
                  </a:lnTo>
                  <a:lnTo>
                    <a:pt x="533" y="106"/>
                  </a:lnTo>
                  <a:lnTo>
                    <a:pt x="533" y="104"/>
                  </a:lnTo>
                  <a:lnTo>
                    <a:pt x="533" y="104"/>
                  </a:lnTo>
                  <a:lnTo>
                    <a:pt x="531" y="104"/>
                  </a:lnTo>
                  <a:lnTo>
                    <a:pt x="531" y="102"/>
                  </a:lnTo>
                  <a:lnTo>
                    <a:pt x="527" y="104"/>
                  </a:lnTo>
                  <a:lnTo>
                    <a:pt x="527" y="102"/>
                  </a:lnTo>
                  <a:lnTo>
                    <a:pt x="527" y="102"/>
                  </a:lnTo>
                  <a:lnTo>
                    <a:pt x="529" y="98"/>
                  </a:lnTo>
                  <a:lnTo>
                    <a:pt x="529" y="96"/>
                  </a:lnTo>
                  <a:lnTo>
                    <a:pt x="529" y="94"/>
                  </a:lnTo>
                  <a:lnTo>
                    <a:pt x="529" y="92"/>
                  </a:lnTo>
                  <a:lnTo>
                    <a:pt x="529" y="90"/>
                  </a:lnTo>
                  <a:lnTo>
                    <a:pt x="529" y="90"/>
                  </a:lnTo>
                  <a:lnTo>
                    <a:pt x="531" y="87"/>
                  </a:lnTo>
                  <a:lnTo>
                    <a:pt x="533" y="87"/>
                  </a:lnTo>
                  <a:lnTo>
                    <a:pt x="533" y="87"/>
                  </a:lnTo>
                  <a:lnTo>
                    <a:pt x="533" y="85"/>
                  </a:lnTo>
                  <a:lnTo>
                    <a:pt x="533" y="83"/>
                  </a:lnTo>
                  <a:lnTo>
                    <a:pt x="533" y="81"/>
                  </a:lnTo>
                  <a:lnTo>
                    <a:pt x="531" y="79"/>
                  </a:lnTo>
                  <a:lnTo>
                    <a:pt x="531" y="79"/>
                  </a:lnTo>
                  <a:lnTo>
                    <a:pt x="531" y="79"/>
                  </a:lnTo>
                  <a:lnTo>
                    <a:pt x="531" y="77"/>
                  </a:lnTo>
                  <a:lnTo>
                    <a:pt x="531" y="75"/>
                  </a:lnTo>
                  <a:lnTo>
                    <a:pt x="531" y="73"/>
                  </a:lnTo>
                  <a:lnTo>
                    <a:pt x="527" y="69"/>
                  </a:lnTo>
                  <a:lnTo>
                    <a:pt x="527" y="67"/>
                  </a:lnTo>
                  <a:lnTo>
                    <a:pt x="524" y="69"/>
                  </a:lnTo>
                  <a:lnTo>
                    <a:pt x="524" y="69"/>
                  </a:lnTo>
                  <a:lnTo>
                    <a:pt x="522" y="73"/>
                  </a:lnTo>
                  <a:lnTo>
                    <a:pt x="522" y="73"/>
                  </a:lnTo>
                  <a:lnTo>
                    <a:pt x="522" y="75"/>
                  </a:lnTo>
                  <a:lnTo>
                    <a:pt x="520" y="75"/>
                  </a:lnTo>
                  <a:lnTo>
                    <a:pt x="516" y="77"/>
                  </a:lnTo>
                  <a:lnTo>
                    <a:pt x="516" y="77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2" y="73"/>
                  </a:lnTo>
                  <a:lnTo>
                    <a:pt x="512" y="71"/>
                  </a:lnTo>
                  <a:lnTo>
                    <a:pt x="510" y="71"/>
                  </a:lnTo>
                  <a:lnTo>
                    <a:pt x="510" y="69"/>
                  </a:lnTo>
                  <a:lnTo>
                    <a:pt x="508" y="69"/>
                  </a:lnTo>
                  <a:lnTo>
                    <a:pt x="508" y="67"/>
                  </a:lnTo>
                  <a:lnTo>
                    <a:pt x="506" y="67"/>
                  </a:lnTo>
                  <a:lnTo>
                    <a:pt x="506" y="65"/>
                  </a:lnTo>
                  <a:lnTo>
                    <a:pt x="504" y="65"/>
                  </a:lnTo>
                  <a:lnTo>
                    <a:pt x="501" y="62"/>
                  </a:lnTo>
                  <a:lnTo>
                    <a:pt x="501" y="62"/>
                  </a:lnTo>
                  <a:lnTo>
                    <a:pt x="501" y="60"/>
                  </a:lnTo>
                  <a:lnTo>
                    <a:pt x="499" y="56"/>
                  </a:lnTo>
                  <a:lnTo>
                    <a:pt x="499" y="56"/>
                  </a:lnTo>
                  <a:lnTo>
                    <a:pt x="499" y="54"/>
                  </a:lnTo>
                  <a:lnTo>
                    <a:pt x="501" y="48"/>
                  </a:lnTo>
                  <a:lnTo>
                    <a:pt x="501" y="46"/>
                  </a:lnTo>
                  <a:lnTo>
                    <a:pt x="504" y="46"/>
                  </a:lnTo>
                  <a:lnTo>
                    <a:pt x="504" y="44"/>
                  </a:lnTo>
                  <a:lnTo>
                    <a:pt x="504" y="44"/>
                  </a:lnTo>
                  <a:lnTo>
                    <a:pt x="504" y="44"/>
                  </a:lnTo>
                  <a:lnTo>
                    <a:pt x="506" y="42"/>
                  </a:lnTo>
                  <a:lnTo>
                    <a:pt x="506" y="42"/>
                  </a:lnTo>
                  <a:lnTo>
                    <a:pt x="506" y="42"/>
                  </a:lnTo>
                  <a:lnTo>
                    <a:pt x="508" y="42"/>
                  </a:lnTo>
                  <a:lnTo>
                    <a:pt x="510" y="42"/>
                  </a:lnTo>
                  <a:lnTo>
                    <a:pt x="510" y="42"/>
                  </a:lnTo>
                  <a:lnTo>
                    <a:pt x="512" y="42"/>
                  </a:lnTo>
                  <a:lnTo>
                    <a:pt x="512" y="42"/>
                  </a:lnTo>
                  <a:lnTo>
                    <a:pt x="512" y="39"/>
                  </a:lnTo>
                  <a:lnTo>
                    <a:pt x="512" y="39"/>
                  </a:lnTo>
                  <a:lnTo>
                    <a:pt x="512" y="37"/>
                  </a:lnTo>
                  <a:lnTo>
                    <a:pt x="512" y="37"/>
                  </a:lnTo>
                  <a:lnTo>
                    <a:pt x="512" y="35"/>
                  </a:lnTo>
                  <a:lnTo>
                    <a:pt x="510" y="35"/>
                  </a:lnTo>
                  <a:lnTo>
                    <a:pt x="510" y="37"/>
                  </a:lnTo>
                  <a:lnTo>
                    <a:pt x="510" y="37"/>
                  </a:lnTo>
                  <a:lnTo>
                    <a:pt x="508" y="37"/>
                  </a:lnTo>
                  <a:lnTo>
                    <a:pt x="508" y="37"/>
                  </a:lnTo>
                  <a:lnTo>
                    <a:pt x="504" y="35"/>
                  </a:lnTo>
                  <a:lnTo>
                    <a:pt x="501" y="35"/>
                  </a:lnTo>
                  <a:lnTo>
                    <a:pt x="501" y="35"/>
                  </a:lnTo>
                  <a:lnTo>
                    <a:pt x="499" y="33"/>
                  </a:lnTo>
                  <a:lnTo>
                    <a:pt x="499" y="33"/>
                  </a:lnTo>
                  <a:lnTo>
                    <a:pt x="499" y="33"/>
                  </a:lnTo>
                  <a:lnTo>
                    <a:pt x="501" y="31"/>
                  </a:lnTo>
                  <a:lnTo>
                    <a:pt x="501" y="27"/>
                  </a:lnTo>
                  <a:lnTo>
                    <a:pt x="501" y="25"/>
                  </a:lnTo>
                  <a:lnTo>
                    <a:pt x="501" y="25"/>
                  </a:lnTo>
                  <a:lnTo>
                    <a:pt x="501" y="25"/>
                  </a:lnTo>
                  <a:lnTo>
                    <a:pt x="501" y="23"/>
                  </a:lnTo>
                  <a:lnTo>
                    <a:pt x="501" y="23"/>
                  </a:lnTo>
                  <a:lnTo>
                    <a:pt x="499" y="23"/>
                  </a:lnTo>
                  <a:lnTo>
                    <a:pt x="499" y="23"/>
                  </a:lnTo>
                  <a:lnTo>
                    <a:pt x="497" y="23"/>
                  </a:lnTo>
                  <a:lnTo>
                    <a:pt x="493" y="25"/>
                  </a:lnTo>
                  <a:lnTo>
                    <a:pt x="493" y="25"/>
                  </a:lnTo>
                  <a:lnTo>
                    <a:pt x="491" y="25"/>
                  </a:lnTo>
                  <a:lnTo>
                    <a:pt x="491" y="25"/>
                  </a:lnTo>
                  <a:lnTo>
                    <a:pt x="491" y="25"/>
                  </a:lnTo>
                  <a:lnTo>
                    <a:pt x="489" y="27"/>
                  </a:lnTo>
                  <a:lnTo>
                    <a:pt x="489" y="27"/>
                  </a:lnTo>
                  <a:lnTo>
                    <a:pt x="489" y="27"/>
                  </a:lnTo>
                  <a:lnTo>
                    <a:pt x="489" y="29"/>
                  </a:lnTo>
                  <a:lnTo>
                    <a:pt x="489" y="29"/>
                  </a:lnTo>
                  <a:lnTo>
                    <a:pt x="489" y="31"/>
                  </a:lnTo>
                  <a:lnTo>
                    <a:pt x="489" y="31"/>
                  </a:lnTo>
                  <a:lnTo>
                    <a:pt x="487" y="31"/>
                  </a:lnTo>
                  <a:lnTo>
                    <a:pt x="487" y="33"/>
                  </a:lnTo>
                  <a:lnTo>
                    <a:pt x="487" y="33"/>
                  </a:lnTo>
                  <a:lnTo>
                    <a:pt x="487" y="33"/>
                  </a:lnTo>
                  <a:lnTo>
                    <a:pt x="487" y="33"/>
                  </a:lnTo>
                  <a:lnTo>
                    <a:pt x="487" y="35"/>
                  </a:lnTo>
                  <a:lnTo>
                    <a:pt x="487" y="35"/>
                  </a:lnTo>
                  <a:lnTo>
                    <a:pt x="487" y="35"/>
                  </a:lnTo>
                  <a:lnTo>
                    <a:pt x="487" y="37"/>
                  </a:lnTo>
                  <a:lnTo>
                    <a:pt x="485" y="37"/>
                  </a:lnTo>
                  <a:lnTo>
                    <a:pt x="483" y="39"/>
                  </a:lnTo>
                  <a:lnTo>
                    <a:pt x="483" y="39"/>
                  </a:lnTo>
                  <a:lnTo>
                    <a:pt x="481" y="39"/>
                  </a:lnTo>
                  <a:lnTo>
                    <a:pt x="476" y="37"/>
                  </a:lnTo>
                  <a:lnTo>
                    <a:pt x="474" y="37"/>
                  </a:lnTo>
                  <a:lnTo>
                    <a:pt x="470" y="37"/>
                  </a:lnTo>
                  <a:lnTo>
                    <a:pt x="466" y="37"/>
                  </a:lnTo>
                  <a:lnTo>
                    <a:pt x="464" y="37"/>
                  </a:lnTo>
                  <a:lnTo>
                    <a:pt x="462" y="35"/>
                  </a:lnTo>
                  <a:lnTo>
                    <a:pt x="462" y="35"/>
                  </a:lnTo>
                  <a:lnTo>
                    <a:pt x="460" y="33"/>
                  </a:lnTo>
                  <a:lnTo>
                    <a:pt x="460" y="33"/>
                  </a:lnTo>
                  <a:lnTo>
                    <a:pt x="458" y="29"/>
                  </a:lnTo>
                  <a:lnTo>
                    <a:pt x="458" y="29"/>
                  </a:lnTo>
                  <a:lnTo>
                    <a:pt x="458" y="29"/>
                  </a:lnTo>
                  <a:lnTo>
                    <a:pt x="456" y="27"/>
                  </a:lnTo>
                  <a:lnTo>
                    <a:pt x="456" y="27"/>
                  </a:lnTo>
                  <a:lnTo>
                    <a:pt x="453" y="27"/>
                  </a:lnTo>
                  <a:lnTo>
                    <a:pt x="451" y="27"/>
                  </a:lnTo>
                  <a:lnTo>
                    <a:pt x="451" y="27"/>
                  </a:lnTo>
                  <a:lnTo>
                    <a:pt x="445" y="23"/>
                  </a:lnTo>
                  <a:lnTo>
                    <a:pt x="445" y="23"/>
                  </a:lnTo>
                  <a:lnTo>
                    <a:pt x="443" y="23"/>
                  </a:lnTo>
                  <a:lnTo>
                    <a:pt x="441" y="23"/>
                  </a:lnTo>
                  <a:lnTo>
                    <a:pt x="441" y="23"/>
                  </a:lnTo>
                  <a:lnTo>
                    <a:pt x="441" y="23"/>
                  </a:lnTo>
                  <a:lnTo>
                    <a:pt x="441" y="23"/>
                  </a:lnTo>
                  <a:lnTo>
                    <a:pt x="441" y="25"/>
                  </a:lnTo>
                  <a:lnTo>
                    <a:pt x="439" y="31"/>
                  </a:lnTo>
                  <a:lnTo>
                    <a:pt x="439" y="31"/>
                  </a:lnTo>
                  <a:lnTo>
                    <a:pt x="439" y="31"/>
                  </a:lnTo>
                  <a:lnTo>
                    <a:pt x="439" y="31"/>
                  </a:lnTo>
                  <a:lnTo>
                    <a:pt x="437" y="31"/>
                  </a:lnTo>
                  <a:lnTo>
                    <a:pt x="437" y="31"/>
                  </a:lnTo>
                  <a:lnTo>
                    <a:pt x="437" y="31"/>
                  </a:lnTo>
                  <a:lnTo>
                    <a:pt x="435" y="31"/>
                  </a:lnTo>
                  <a:lnTo>
                    <a:pt x="435" y="29"/>
                  </a:lnTo>
                  <a:lnTo>
                    <a:pt x="433" y="27"/>
                  </a:lnTo>
                  <a:lnTo>
                    <a:pt x="433" y="27"/>
                  </a:lnTo>
                  <a:lnTo>
                    <a:pt x="433" y="25"/>
                  </a:lnTo>
                  <a:lnTo>
                    <a:pt x="433" y="25"/>
                  </a:lnTo>
                  <a:lnTo>
                    <a:pt x="433" y="23"/>
                  </a:lnTo>
                  <a:lnTo>
                    <a:pt x="433" y="23"/>
                  </a:lnTo>
                  <a:lnTo>
                    <a:pt x="433" y="23"/>
                  </a:lnTo>
                  <a:lnTo>
                    <a:pt x="433" y="21"/>
                  </a:lnTo>
                  <a:lnTo>
                    <a:pt x="430" y="21"/>
                  </a:lnTo>
                  <a:lnTo>
                    <a:pt x="428" y="21"/>
                  </a:lnTo>
                  <a:lnTo>
                    <a:pt x="428" y="21"/>
                  </a:lnTo>
                  <a:lnTo>
                    <a:pt x="426" y="21"/>
                  </a:lnTo>
                  <a:lnTo>
                    <a:pt x="426" y="21"/>
                  </a:lnTo>
                  <a:lnTo>
                    <a:pt x="424" y="21"/>
                  </a:lnTo>
                  <a:lnTo>
                    <a:pt x="424" y="19"/>
                  </a:lnTo>
                  <a:lnTo>
                    <a:pt x="424" y="19"/>
                  </a:lnTo>
                  <a:lnTo>
                    <a:pt x="424" y="19"/>
                  </a:lnTo>
                  <a:lnTo>
                    <a:pt x="424" y="19"/>
                  </a:lnTo>
                  <a:lnTo>
                    <a:pt x="422" y="16"/>
                  </a:lnTo>
                  <a:lnTo>
                    <a:pt x="420" y="16"/>
                  </a:lnTo>
                  <a:lnTo>
                    <a:pt x="418" y="16"/>
                  </a:lnTo>
                  <a:lnTo>
                    <a:pt x="418" y="16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414" y="12"/>
                  </a:lnTo>
                  <a:lnTo>
                    <a:pt x="416" y="12"/>
                  </a:lnTo>
                  <a:lnTo>
                    <a:pt x="416" y="12"/>
                  </a:lnTo>
                  <a:lnTo>
                    <a:pt x="416" y="12"/>
                  </a:lnTo>
                  <a:lnTo>
                    <a:pt x="420" y="12"/>
                  </a:lnTo>
                  <a:lnTo>
                    <a:pt x="422" y="10"/>
                  </a:lnTo>
                  <a:lnTo>
                    <a:pt x="422" y="10"/>
                  </a:lnTo>
                  <a:lnTo>
                    <a:pt x="424" y="10"/>
                  </a:lnTo>
                  <a:lnTo>
                    <a:pt x="424" y="10"/>
                  </a:lnTo>
                  <a:lnTo>
                    <a:pt x="424" y="8"/>
                  </a:lnTo>
                  <a:lnTo>
                    <a:pt x="422" y="8"/>
                  </a:lnTo>
                  <a:lnTo>
                    <a:pt x="422" y="8"/>
                  </a:lnTo>
                  <a:lnTo>
                    <a:pt x="420" y="8"/>
                  </a:lnTo>
                  <a:lnTo>
                    <a:pt x="416" y="8"/>
                  </a:lnTo>
                  <a:lnTo>
                    <a:pt x="410" y="10"/>
                  </a:lnTo>
                  <a:lnTo>
                    <a:pt x="407" y="8"/>
                  </a:lnTo>
                  <a:lnTo>
                    <a:pt x="399" y="6"/>
                  </a:lnTo>
                  <a:lnTo>
                    <a:pt x="397" y="6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lnTo>
                    <a:pt x="393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7" y="4"/>
                  </a:lnTo>
                  <a:lnTo>
                    <a:pt x="384" y="4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78" y="6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76" y="4"/>
                  </a:lnTo>
                  <a:lnTo>
                    <a:pt x="376" y="4"/>
                  </a:lnTo>
                  <a:lnTo>
                    <a:pt x="374" y="4"/>
                  </a:lnTo>
                  <a:lnTo>
                    <a:pt x="372" y="4"/>
                  </a:lnTo>
                  <a:lnTo>
                    <a:pt x="372" y="6"/>
                  </a:lnTo>
                  <a:lnTo>
                    <a:pt x="372" y="6"/>
                  </a:lnTo>
                  <a:lnTo>
                    <a:pt x="372" y="8"/>
                  </a:lnTo>
                  <a:lnTo>
                    <a:pt x="372" y="8"/>
                  </a:lnTo>
                  <a:lnTo>
                    <a:pt x="372" y="8"/>
                  </a:lnTo>
                  <a:lnTo>
                    <a:pt x="370" y="8"/>
                  </a:lnTo>
                  <a:lnTo>
                    <a:pt x="368" y="8"/>
                  </a:lnTo>
                  <a:lnTo>
                    <a:pt x="368" y="8"/>
                  </a:lnTo>
                  <a:lnTo>
                    <a:pt x="366" y="6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4" y="4"/>
                  </a:lnTo>
                  <a:lnTo>
                    <a:pt x="355" y="6"/>
                  </a:lnTo>
                  <a:lnTo>
                    <a:pt x="353" y="6"/>
                  </a:lnTo>
                  <a:lnTo>
                    <a:pt x="351" y="6"/>
                  </a:lnTo>
                  <a:lnTo>
                    <a:pt x="351" y="6"/>
                  </a:lnTo>
                  <a:lnTo>
                    <a:pt x="349" y="4"/>
                  </a:lnTo>
                  <a:lnTo>
                    <a:pt x="347" y="4"/>
                  </a:lnTo>
                  <a:lnTo>
                    <a:pt x="343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6"/>
                  </a:lnTo>
                  <a:lnTo>
                    <a:pt x="328" y="8"/>
                  </a:lnTo>
                  <a:lnTo>
                    <a:pt x="326" y="8"/>
                  </a:lnTo>
                  <a:lnTo>
                    <a:pt x="324" y="8"/>
                  </a:lnTo>
                  <a:lnTo>
                    <a:pt x="322" y="6"/>
                  </a:lnTo>
                  <a:lnTo>
                    <a:pt x="322" y="6"/>
                  </a:lnTo>
                  <a:lnTo>
                    <a:pt x="318" y="6"/>
                  </a:lnTo>
                  <a:lnTo>
                    <a:pt x="318" y="6"/>
                  </a:lnTo>
                  <a:lnTo>
                    <a:pt x="316" y="8"/>
                  </a:lnTo>
                  <a:lnTo>
                    <a:pt x="313" y="8"/>
                  </a:lnTo>
                  <a:lnTo>
                    <a:pt x="311" y="8"/>
                  </a:lnTo>
                  <a:lnTo>
                    <a:pt x="311" y="8"/>
                  </a:lnTo>
                  <a:lnTo>
                    <a:pt x="301" y="6"/>
                  </a:lnTo>
                  <a:lnTo>
                    <a:pt x="297" y="4"/>
                  </a:lnTo>
                  <a:lnTo>
                    <a:pt x="295" y="2"/>
                  </a:lnTo>
                  <a:lnTo>
                    <a:pt x="295" y="4"/>
                  </a:lnTo>
                  <a:lnTo>
                    <a:pt x="293" y="6"/>
                  </a:lnTo>
                  <a:lnTo>
                    <a:pt x="286" y="8"/>
                  </a:lnTo>
                  <a:lnTo>
                    <a:pt x="284" y="10"/>
                  </a:lnTo>
                  <a:lnTo>
                    <a:pt x="284" y="14"/>
                  </a:lnTo>
                  <a:lnTo>
                    <a:pt x="284" y="19"/>
                  </a:lnTo>
                  <a:lnTo>
                    <a:pt x="286" y="19"/>
                  </a:lnTo>
                  <a:lnTo>
                    <a:pt x="286" y="21"/>
                  </a:lnTo>
                  <a:lnTo>
                    <a:pt x="286" y="21"/>
                  </a:lnTo>
                  <a:lnTo>
                    <a:pt x="286" y="21"/>
                  </a:lnTo>
                  <a:lnTo>
                    <a:pt x="286" y="23"/>
                  </a:lnTo>
                  <a:lnTo>
                    <a:pt x="286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88" y="29"/>
                  </a:lnTo>
                  <a:lnTo>
                    <a:pt x="293" y="29"/>
                  </a:lnTo>
                  <a:lnTo>
                    <a:pt x="297" y="31"/>
                  </a:lnTo>
                  <a:lnTo>
                    <a:pt x="297" y="33"/>
                  </a:lnTo>
                  <a:lnTo>
                    <a:pt x="297" y="35"/>
                  </a:lnTo>
                  <a:lnTo>
                    <a:pt x="290" y="37"/>
                  </a:lnTo>
                  <a:lnTo>
                    <a:pt x="290" y="37"/>
                  </a:lnTo>
                  <a:lnTo>
                    <a:pt x="288" y="39"/>
                  </a:lnTo>
                  <a:lnTo>
                    <a:pt x="288" y="39"/>
                  </a:lnTo>
                  <a:lnTo>
                    <a:pt x="286" y="39"/>
                  </a:lnTo>
                  <a:lnTo>
                    <a:pt x="284" y="39"/>
                  </a:lnTo>
                  <a:lnTo>
                    <a:pt x="282" y="39"/>
                  </a:lnTo>
                  <a:lnTo>
                    <a:pt x="280" y="39"/>
                  </a:lnTo>
                  <a:lnTo>
                    <a:pt x="274" y="44"/>
                  </a:lnTo>
                  <a:lnTo>
                    <a:pt x="272" y="46"/>
                  </a:lnTo>
                  <a:lnTo>
                    <a:pt x="274" y="48"/>
                  </a:lnTo>
                  <a:lnTo>
                    <a:pt x="274" y="50"/>
                  </a:lnTo>
                  <a:lnTo>
                    <a:pt x="274" y="50"/>
                  </a:lnTo>
                  <a:lnTo>
                    <a:pt x="272" y="50"/>
                  </a:lnTo>
                  <a:lnTo>
                    <a:pt x="270" y="52"/>
                  </a:lnTo>
                  <a:lnTo>
                    <a:pt x="265" y="54"/>
                  </a:lnTo>
                  <a:lnTo>
                    <a:pt x="263" y="54"/>
                  </a:lnTo>
                  <a:lnTo>
                    <a:pt x="251" y="52"/>
                  </a:lnTo>
                  <a:lnTo>
                    <a:pt x="247" y="50"/>
                  </a:lnTo>
                  <a:lnTo>
                    <a:pt x="245" y="50"/>
                  </a:lnTo>
                  <a:lnTo>
                    <a:pt x="245" y="48"/>
                  </a:lnTo>
                  <a:lnTo>
                    <a:pt x="242" y="44"/>
                  </a:lnTo>
                  <a:lnTo>
                    <a:pt x="242" y="39"/>
                  </a:lnTo>
                  <a:lnTo>
                    <a:pt x="242" y="37"/>
                  </a:lnTo>
                  <a:lnTo>
                    <a:pt x="242" y="37"/>
                  </a:lnTo>
                  <a:lnTo>
                    <a:pt x="245" y="35"/>
                  </a:lnTo>
                  <a:lnTo>
                    <a:pt x="245" y="35"/>
                  </a:lnTo>
                  <a:lnTo>
                    <a:pt x="245" y="33"/>
                  </a:lnTo>
                  <a:lnTo>
                    <a:pt x="240" y="33"/>
                  </a:lnTo>
                  <a:lnTo>
                    <a:pt x="230" y="35"/>
                  </a:lnTo>
                  <a:lnTo>
                    <a:pt x="226" y="37"/>
                  </a:lnTo>
                  <a:lnTo>
                    <a:pt x="224" y="39"/>
                  </a:lnTo>
                  <a:lnTo>
                    <a:pt x="217" y="39"/>
                  </a:lnTo>
                  <a:lnTo>
                    <a:pt x="215" y="39"/>
                  </a:lnTo>
                  <a:lnTo>
                    <a:pt x="211" y="44"/>
                  </a:lnTo>
                  <a:lnTo>
                    <a:pt x="209" y="44"/>
                  </a:lnTo>
                  <a:lnTo>
                    <a:pt x="207" y="44"/>
                  </a:lnTo>
                  <a:lnTo>
                    <a:pt x="203" y="46"/>
                  </a:lnTo>
                  <a:lnTo>
                    <a:pt x="199" y="46"/>
                  </a:lnTo>
                  <a:lnTo>
                    <a:pt x="196" y="46"/>
                  </a:lnTo>
                  <a:lnTo>
                    <a:pt x="196" y="48"/>
                  </a:lnTo>
                  <a:lnTo>
                    <a:pt x="194" y="54"/>
                  </a:lnTo>
                  <a:lnTo>
                    <a:pt x="192" y="56"/>
                  </a:lnTo>
                  <a:lnTo>
                    <a:pt x="188" y="60"/>
                  </a:lnTo>
                  <a:lnTo>
                    <a:pt x="184" y="60"/>
                  </a:lnTo>
                  <a:lnTo>
                    <a:pt x="163" y="60"/>
                  </a:lnTo>
                  <a:lnTo>
                    <a:pt x="159" y="60"/>
                  </a:lnTo>
                  <a:lnTo>
                    <a:pt x="155" y="58"/>
                  </a:lnTo>
                  <a:lnTo>
                    <a:pt x="146" y="50"/>
                  </a:lnTo>
                  <a:lnTo>
                    <a:pt x="142" y="48"/>
                  </a:lnTo>
                  <a:lnTo>
                    <a:pt x="115" y="48"/>
                  </a:lnTo>
                  <a:lnTo>
                    <a:pt x="107" y="50"/>
                  </a:lnTo>
                  <a:lnTo>
                    <a:pt x="102" y="52"/>
                  </a:lnTo>
                  <a:lnTo>
                    <a:pt x="100" y="50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0" y="48"/>
                  </a:lnTo>
                  <a:lnTo>
                    <a:pt x="88" y="50"/>
                  </a:lnTo>
                  <a:lnTo>
                    <a:pt x="84" y="52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0" y="46"/>
                  </a:lnTo>
                  <a:lnTo>
                    <a:pt x="77" y="46"/>
                  </a:lnTo>
                  <a:lnTo>
                    <a:pt x="77" y="44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3" y="46"/>
                  </a:lnTo>
                  <a:lnTo>
                    <a:pt x="73" y="46"/>
                  </a:lnTo>
                  <a:lnTo>
                    <a:pt x="71" y="52"/>
                  </a:lnTo>
                  <a:lnTo>
                    <a:pt x="69" y="54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5" y="44"/>
                  </a:lnTo>
                  <a:lnTo>
                    <a:pt x="61" y="44"/>
                  </a:lnTo>
                  <a:lnTo>
                    <a:pt x="59" y="48"/>
                  </a:lnTo>
                  <a:lnTo>
                    <a:pt x="59" y="56"/>
                  </a:lnTo>
                  <a:lnTo>
                    <a:pt x="59" y="69"/>
                  </a:lnTo>
                  <a:lnTo>
                    <a:pt x="59" y="83"/>
                  </a:lnTo>
                  <a:lnTo>
                    <a:pt x="50" y="83"/>
                  </a:lnTo>
                  <a:lnTo>
                    <a:pt x="40" y="83"/>
                  </a:lnTo>
                  <a:lnTo>
                    <a:pt x="29" y="83"/>
                  </a:lnTo>
                  <a:lnTo>
                    <a:pt x="23" y="83"/>
                  </a:lnTo>
                  <a:lnTo>
                    <a:pt x="21" y="85"/>
                  </a:lnTo>
                  <a:lnTo>
                    <a:pt x="21" y="85"/>
                  </a:lnTo>
                  <a:lnTo>
                    <a:pt x="21" y="83"/>
                  </a:lnTo>
                  <a:lnTo>
                    <a:pt x="21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5"/>
                  </a:lnTo>
                  <a:lnTo>
                    <a:pt x="19" y="85"/>
                  </a:lnTo>
                  <a:lnTo>
                    <a:pt x="17" y="87"/>
                  </a:lnTo>
                  <a:lnTo>
                    <a:pt x="17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87"/>
                  </a:lnTo>
                  <a:lnTo>
                    <a:pt x="13" y="87"/>
                  </a:lnTo>
                  <a:lnTo>
                    <a:pt x="13" y="85"/>
                  </a:lnTo>
                  <a:lnTo>
                    <a:pt x="11" y="85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6" y="92"/>
                  </a:lnTo>
                  <a:lnTo>
                    <a:pt x="6" y="94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8"/>
                  </a:lnTo>
                  <a:lnTo>
                    <a:pt x="2" y="98"/>
                  </a:lnTo>
                  <a:lnTo>
                    <a:pt x="2" y="102"/>
                  </a:lnTo>
                  <a:lnTo>
                    <a:pt x="2" y="104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4" y="104"/>
                  </a:lnTo>
                  <a:lnTo>
                    <a:pt x="4" y="106"/>
                  </a:lnTo>
                  <a:lnTo>
                    <a:pt x="4" y="108"/>
                  </a:lnTo>
                  <a:lnTo>
                    <a:pt x="4" y="110"/>
                  </a:lnTo>
                  <a:lnTo>
                    <a:pt x="6" y="113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11" y="115"/>
                  </a:lnTo>
                  <a:lnTo>
                    <a:pt x="13" y="115"/>
                  </a:lnTo>
                  <a:lnTo>
                    <a:pt x="13" y="117"/>
                  </a:lnTo>
                  <a:lnTo>
                    <a:pt x="11" y="117"/>
                  </a:lnTo>
                  <a:lnTo>
                    <a:pt x="11" y="117"/>
                  </a:lnTo>
                  <a:lnTo>
                    <a:pt x="8" y="119"/>
                  </a:lnTo>
                  <a:lnTo>
                    <a:pt x="6" y="117"/>
                  </a:lnTo>
                  <a:lnTo>
                    <a:pt x="6" y="117"/>
                  </a:lnTo>
                  <a:lnTo>
                    <a:pt x="4" y="117"/>
                  </a:lnTo>
                  <a:lnTo>
                    <a:pt x="4" y="119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2" y="125"/>
                  </a:lnTo>
                  <a:lnTo>
                    <a:pt x="8" y="125"/>
                  </a:lnTo>
                  <a:lnTo>
                    <a:pt x="15" y="125"/>
                  </a:lnTo>
                  <a:lnTo>
                    <a:pt x="17" y="125"/>
                  </a:lnTo>
                  <a:lnTo>
                    <a:pt x="17" y="125"/>
                  </a:lnTo>
                  <a:lnTo>
                    <a:pt x="19" y="125"/>
                  </a:lnTo>
                  <a:lnTo>
                    <a:pt x="19" y="123"/>
                  </a:lnTo>
                  <a:lnTo>
                    <a:pt x="21" y="123"/>
                  </a:lnTo>
                  <a:lnTo>
                    <a:pt x="21" y="123"/>
                  </a:lnTo>
                  <a:lnTo>
                    <a:pt x="21" y="121"/>
                  </a:lnTo>
                  <a:lnTo>
                    <a:pt x="19" y="121"/>
                  </a:lnTo>
                  <a:lnTo>
                    <a:pt x="27" y="113"/>
                  </a:lnTo>
                  <a:lnTo>
                    <a:pt x="27" y="110"/>
                  </a:lnTo>
                  <a:lnTo>
                    <a:pt x="29" y="110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38" y="106"/>
                  </a:lnTo>
                  <a:lnTo>
                    <a:pt x="40" y="106"/>
                  </a:lnTo>
                  <a:lnTo>
                    <a:pt x="42" y="104"/>
                  </a:lnTo>
                  <a:lnTo>
                    <a:pt x="44" y="104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0" y="98"/>
                  </a:lnTo>
                  <a:lnTo>
                    <a:pt x="54" y="98"/>
                  </a:lnTo>
                  <a:lnTo>
                    <a:pt x="57" y="98"/>
                  </a:lnTo>
                  <a:lnTo>
                    <a:pt x="61" y="96"/>
                  </a:lnTo>
                  <a:lnTo>
                    <a:pt x="63" y="94"/>
                  </a:lnTo>
                  <a:lnTo>
                    <a:pt x="63" y="94"/>
                  </a:lnTo>
                  <a:lnTo>
                    <a:pt x="67" y="92"/>
                  </a:lnTo>
                  <a:lnTo>
                    <a:pt x="67" y="94"/>
                  </a:lnTo>
                  <a:lnTo>
                    <a:pt x="63" y="98"/>
                  </a:lnTo>
                  <a:lnTo>
                    <a:pt x="61" y="98"/>
                  </a:lnTo>
                  <a:lnTo>
                    <a:pt x="61" y="98"/>
                  </a:lnTo>
                  <a:lnTo>
                    <a:pt x="59" y="100"/>
                  </a:lnTo>
                  <a:lnTo>
                    <a:pt x="57" y="100"/>
                  </a:lnTo>
                  <a:lnTo>
                    <a:pt x="54" y="100"/>
                  </a:lnTo>
                  <a:lnTo>
                    <a:pt x="52" y="100"/>
                  </a:lnTo>
                  <a:lnTo>
                    <a:pt x="50" y="102"/>
                  </a:lnTo>
                  <a:lnTo>
                    <a:pt x="50" y="106"/>
                  </a:lnTo>
                  <a:lnTo>
                    <a:pt x="46" y="106"/>
                  </a:lnTo>
                  <a:lnTo>
                    <a:pt x="44" y="108"/>
                  </a:lnTo>
                  <a:lnTo>
                    <a:pt x="42" y="113"/>
                  </a:lnTo>
                  <a:lnTo>
                    <a:pt x="40" y="115"/>
                  </a:lnTo>
                  <a:lnTo>
                    <a:pt x="40" y="115"/>
                  </a:lnTo>
                  <a:lnTo>
                    <a:pt x="38" y="115"/>
                  </a:lnTo>
                  <a:lnTo>
                    <a:pt x="36" y="115"/>
                  </a:lnTo>
                  <a:lnTo>
                    <a:pt x="34" y="117"/>
                  </a:lnTo>
                  <a:lnTo>
                    <a:pt x="31" y="117"/>
                  </a:lnTo>
                  <a:lnTo>
                    <a:pt x="31" y="117"/>
                  </a:lnTo>
                  <a:lnTo>
                    <a:pt x="31" y="119"/>
                  </a:lnTo>
                  <a:lnTo>
                    <a:pt x="34" y="119"/>
                  </a:lnTo>
                  <a:lnTo>
                    <a:pt x="34" y="119"/>
                  </a:lnTo>
                  <a:lnTo>
                    <a:pt x="36" y="119"/>
                  </a:lnTo>
                  <a:lnTo>
                    <a:pt x="34" y="121"/>
                  </a:lnTo>
                  <a:lnTo>
                    <a:pt x="34" y="121"/>
                  </a:lnTo>
                  <a:lnTo>
                    <a:pt x="27" y="121"/>
                  </a:lnTo>
                  <a:lnTo>
                    <a:pt x="25" y="121"/>
                  </a:lnTo>
                  <a:lnTo>
                    <a:pt x="25" y="123"/>
                  </a:lnTo>
                  <a:lnTo>
                    <a:pt x="27" y="129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6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9" y="131"/>
                  </a:lnTo>
                  <a:lnTo>
                    <a:pt x="29" y="129"/>
                  </a:lnTo>
                  <a:lnTo>
                    <a:pt x="29" y="129"/>
                  </a:lnTo>
                  <a:lnTo>
                    <a:pt x="31" y="131"/>
                  </a:lnTo>
                  <a:lnTo>
                    <a:pt x="31" y="131"/>
                  </a:lnTo>
                  <a:lnTo>
                    <a:pt x="31" y="133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9" y="136"/>
                  </a:lnTo>
                  <a:lnTo>
                    <a:pt x="29" y="138"/>
                  </a:lnTo>
                  <a:lnTo>
                    <a:pt x="27" y="140"/>
                  </a:lnTo>
                  <a:lnTo>
                    <a:pt x="29" y="142"/>
                  </a:lnTo>
                  <a:lnTo>
                    <a:pt x="29" y="142"/>
                  </a:lnTo>
                  <a:lnTo>
                    <a:pt x="31" y="142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31" y="144"/>
                  </a:lnTo>
                  <a:lnTo>
                    <a:pt x="31" y="144"/>
                  </a:lnTo>
                  <a:lnTo>
                    <a:pt x="34" y="146"/>
                  </a:lnTo>
                  <a:lnTo>
                    <a:pt x="34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38" y="144"/>
                  </a:lnTo>
                  <a:lnTo>
                    <a:pt x="38" y="142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38" y="144"/>
                  </a:lnTo>
                  <a:lnTo>
                    <a:pt x="38" y="144"/>
                  </a:lnTo>
                  <a:lnTo>
                    <a:pt x="38" y="146"/>
                  </a:lnTo>
                  <a:lnTo>
                    <a:pt x="38" y="146"/>
                  </a:lnTo>
                  <a:lnTo>
                    <a:pt x="38" y="148"/>
                  </a:lnTo>
                  <a:lnTo>
                    <a:pt x="38" y="148"/>
                  </a:lnTo>
                  <a:lnTo>
                    <a:pt x="38" y="150"/>
                  </a:lnTo>
                  <a:lnTo>
                    <a:pt x="40" y="150"/>
                  </a:lnTo>
                  <a:lnTo>
                    <a:pt x="40" y="150"/>
                  </a:lnTo>
                  <a:lnTo>
                    <a:pt x="40" y="150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2" y="150"/>
                  </a:lnTo>
                  <a:lnTo>
                    <a:pt x="42" y="152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6" y="154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0" y="158"/>
                  </a:lnTo>
                  <a:lnTo>
                    <a:pt x="40" y="161"/>
                  </a:lnTo>
                  <a:lnTo>
                    <a:pt x="44" y="161"/>
                  </a:lnTo>
                  <a:lnTo>
                    <a:pt x="46" y="161"/>
                  </a:lnTo>
                  <a:lnTo>
                    <a:pt x="48" y="161"/>
                  </a:lnTo>
                  <a:lnTo>
                    <a:pt x="48" y="161"/>
                  </a:lnTo>
                  <a:lnTo>
                    <a:pt x="48" y="163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6" y="163"/>
                  </a:lnTo>
                  <a:lnTo>
                    <a:pt x="46" y="165"/>
                  </a:lnTo>
                  <a:lnTo>
                    <a:pt x="46" y="167"/>
                  </a:lnTo>
                  <a:lnTo>
                    <a:pt x="48" y="169"/>
                  </a:lnTo>
                  <a:lnTo>
                    <a:pt x="50" y="169"/>
                  </a:lnTo>
                  <a:lnTo>
                    <a:pt x="50" y="171"/>
                  </a:lnTo>
                  <a:lnTo>
                    <a:pt x="50" y="171"/>
                  </a:lnTo>
                  <a:lnTo>
                    <a:pt x="50" y="173"/>
                  </a:lnTo>
                  <a:lnTo>
                    <a:pt x="52" y="173"/>
                  </a:lnTo>
                  <a:lnTo>
                    <a:pt x="54" y="175"/>
                  </a:lnTo>
                  <a:lnTo>
                    <a:pt x="73" y="188"/>
                  </a:lnTo>
                  <a:lnTo>
                    <a:pt x="90" y="196"/>
                  </a:lnTo>
                  <a:lnTo>
                    <a:pt x="100" y="202"/>
                  </a:lnTo>
                  <a:lnTo>
                    <a:pt x="107" y="207"/>
                  </a:lnTo>
                  <a:lnTo>
                    <a:pt x="111" y="207"/>
                  </a:lnTo>
                  <a:lnTo>
                    <a:pt x="121" y="209"/>
                  </a:lnTo>
                  <a:lnTo>
                    <a:pt x="123" y="209"/>
                  </a:lnTo>
                  <a:lnTo>
                    <a:pt x="128" y="211"/>
                  </a:lnTo>
                  <a:lnTo>
                    <a:pt x="130" y="211"/>
                  </a:lnTo>
                  <a:lnTo>
                    <a:pt x="134" y="213"/>
                  </a:lnTo>
                  <a:lnTo>
                    <a:pt x="134" y="213"/>
                  </a:lnTo>
                  <a:lnTo>
                    <a:pt x="136" y="213"/>
                  </a:lnTo>
                  <a:lnTo>
                    <a:pt x="136" y="213"/>
                  </a:lnTo>
                  <a:lnTo>
                    <a:pt x="136" y="213"/>
                  </a:lnTo>
                  <a:lnTo>
                    <a:pt x="138" y="213"/>
                  </a:lnTo>
                  <a:lnTo>
                    <a:pt x="142" y="213"/>
                  </a:lnTo>
                  <a:lnTo>
                    <a:pt x="142" y="215"/>
                  </a:lnTo>
                  <a:lnTo>
                    <a:pt x="144" y="215"/>
                  </a:lnTo>
                  <a:lnTo>
                    <a:pt x="146" y="215"/>
                  </a:lnTo>
                  <a:lnTo>
                    <a:pt x="153" y="217"/>
                  </a:lnTo>
                  <a:lnTo>
                    <a:pt x="157" y="217"/>
                  </a:lnTo>
                  <a:lnTo>
                    <a:pt x="159" y="217"/>
                  </a:lnTo>
                  <a:lnTo>
                    <a:pt x="159" y="217"/>
                  </a:lnTo>
                  <a:lnTo>
                    <a:pt x="163" y="211"/>
                  </a:lnTo>
                  <a:lnTo>
                    <a:pt x="165" y="209"/>
                  </a:lnTo>
                  <a:lnTo>
                    <a:pt x="167" y="207"/>
                  </a:lnTo>
                  <a:lnTo>
                    <a:pt x="171" y="204"/>
                  </a:lnTo>
                  <a:lnTo>
                    <a:pt x="171" y="204"/>
                  </a:lnTo>
                  <a:lnTo>
                    <a:pt x="176" y="204"/>
                  </a:lnTo>
                  <a:lnTo>
                    <a:pt x="182" y="202"/>
                  </a:lnTo>
                  <a:lnTo>
                    <a:pt x="186" y="202"/>
                  </a:lnTo>
                  <a:lnTo>
                    <a:pt x="194" y="198"/>
                  </a:lnTo>
                  <a:lnTo>
                    <a:pt x="199" y="198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199" y="194"/>
                  </a:lnTo>
                  <a:lnTo>
                    <a:pt x="199" y="194"/>
                  </a:lnTo>
                  <a:lnTo>
                    <a:pt x="201" y="190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4"/>
                  </a:lnTo>
                  <a:lnTo>
                    <a:pt x="201" y="194"/>
                  </a:lnTo>
                  <a:lnTo>
                    <a:pt x="203" y="194"/>
                  </a:lnTo>
                  <a:lnTo>
                    <a:pt x="203" y="194"/>
                  </a:lnTo>
                  <a:lnTo>
                    <a:pt x="203" y="194"/>
                  </a:lnTo>
                  <a:lnTo>
                    <a:pt x="203" y="194"/>
                  </a:lnTo>
                  <a:lnTo>
                    <a:pt x="203" y="196"/>
                  </a:lnTo>
                  <a:lnTo>
                    <a:pt x="205" y="196"/>
                  </a:lnTo>
                  <a:lnTo>
                    <a:pt x="205" y="194"/>
                  </a:lnTo>
                  <a:lnTo>
                    <a:pt x="205" y="194"/>
                  </a:lnTo>
                  <a:lnTo>
                    <a:pt x="207" y="194"/>
                  </a:lnTo>
                  <a:lnTo>
                    <a:pt x="209" y="194"/>
                  </a:lnTo>
                  <a:lnTo>
                    <a:pt x="211" y="192"/>
                  </a:lnTo>
                  <a:lnTo>
                    <a:pt x="211" y="190"/>
                  </a:lnTo>
                  <a:lnTo>
                    <a:pt x="213" y="192"/>
                  </a:lnTo>
                  <a:lnTo>
                    <a:pt x="213" y="192"/>
                  </a:lnTo>
                  <a:lnTo>
                    <a:pt x="215" y="194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6"/>
                  </a:lnTo>
                  <a:lnTo>
                    <a:pt x="217" y="196"/>
                  </a:lnTo>
                  <a:lnTo>
                    <a:pt x="219" y="196"/>
                  </a:lnTo>
                  <a:lnTo>
                    <a:pt x="219" y="196"/>
                  </a:lnTo>
                  <a:lnTo>
                    <a:pt x="219" y="196"/>
                  </a:lnTo>
                  <a:lnTo>
                    <a:pt x="219" y="196"/>
                  </a:lnTo>
                  <a:lnTo>
                    <a:pt x="222" y="196"/>
                  </a:lnTo>
                  <a:lnTo>
                    <a:pt x="222" y="196"/>
                  </a:lnTo>
                  <a:lnTo>
                    <a:pt x="222" y="196"/>
                  </a:lnTo>
                  <a:lnTo>
                    <a:pt x="222" y="198"/>
                  </a:lnTo>
                  <a:lnTo>
                    <a:pt x="224" y="196"/>
                  </a:lnTo>
                  <a:lnTo>
                    <a:pt x="224" y="196"/>
                  </a:lnTo>
                  <a:lnTo>
                    <a:pt x="224" y="196"/>
                  </a:lnTo>
                  <a:lnTo>
                    <a:pt x="226" y="196"/>
                  </a:lnTo>
                  <a:lnTo>
                    <a:pt x="228" y="196"/>
                  </a:lnTo>
                  <a:lnTo>
                    <a:pt x="228" y="196"/>
                  </a:lnTo>
                  <a:lnTo>
                    <a:pt x="228" y="194"/>
                  </a:lnTo>
                  <a:lnTo>
                    <a:pt x="228" y="194"/>
                  </a:lnTo>
                  <a:lnTo>
                    <a:pt x="228" y="192"/>
                  </a:lnTo>
                  <a:lnTo>
                    <a:pt x="228" y="190"/>
                  </a:lnTo>
                  <a:lnTo>
                    <a:pt x="228" y="190"/>
                  </a:lnTo>
                  <a:lnTo>
                    <a:pt x="228" y="188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8" y="184"/>
                  </a:lnTo>
                  <a:lnTo>
                    <a:pt x="228" y="181"/>
                  </a:lnTo>
                  <a:lnTo>
                    <a:pt x="228" y="179"/>
                  </a:lnTo>
                  <a:lnTo>
                    <a:pt x="232" y="177"/>
                  </a:lnTo>
                  <a:lnTo>
                    <a:pt x="234" y="177"/>
                  </a:lnTo>
                  <a:lnTo>
                    <a:pt x="234" y="175"/>
                  </a:lnTo>
                  <a:lnTo>
                    <a:pt x="236" y="177"/>
                  </a:lnTo>
                  <a:lnTo>
                    <a:pt x="238" y="177"/>
                  </a:lnTo>
                  <a:lnTo>
                    <a:pt x="240" y="179"/>
                  </a:lnTo>
                  <a:lnTo>
                    <a:pt x="240" y="181"/>
                  </a:lnTo>
                  <a:lnTo>
                    <a:pt x="240" y="184"/>
                  </a:lnTo>
                  <a:lnTo>
                    <a:pt x="240" y="188"/>
                  </a:lnTo>
                  <a:lnTo>
                    <a:pt x="240" y="190"/>
                  </a:lnTo>
                  <a:lnTo>
                    <a:pt x="238" y="190"/>
                  </a:lnTo>
                  <a:lnTo>
                    <a:pt x="238" y="192"/>
                  </a:lnTo>
                  <a:lnTo>
                    <a:pt x="238" y="194"/>
                  </a:lnTo>
                  <a:lnTo>
                    <a:pt x="236" y="194"/>
                  </a:lnTo>
                  <a:lnTo>
                    <a:pt x="236" y="194"/>
                  </a:lnTo>
                  <a:lnTo>
                    <a:pt x="234" y="194"/>
                  </a:lnTo>
                  <a:lnTo>
                    <a:pt x="234" y="194"/>
                  </a:lnTo>
                  <a:lnTo>
                    <a:pt x="232" y="194"/>
                  </a:lnTo>
                  <a:lnTo>
                    <a:pt x="228" y="198"/>
                  </a:lnTo>
                  <a:lnTo>
                    <a:pt x="226" y="200"/>
                  </a:lnTo>
                  <a:lnTo>
                    <a:pt x="226" y="200"/>
                  </a:lnTo>
                  <a:lnTo>
                    <a:pt x="222" y="207"/>
                  </a:lnTo>
                  <a:lnTo>
                    <a:pt x="219" y="209"/>
                  </a:lnTo>
                  <a:lnTo>
                    <a:pt x="219" y="209"/>
                  </a:lnTo>
                  <a:lnTo>
                    <a:pt x="219" y="211"/>
                  </a:lnTo>
                  <a:lnTo>
                    <a:pt x="219" y="213"/>
                  </a:lnTo>
                  <a:lnTo>
                    <a:pt x="219" y="215"/>
                  </a:lnTo>
                  <a:lnTo>
                    <a:pt x="215" y="221"/>
                  </a:lnTo>
                  <a:lnTo>
                    <a:pt x="211" y="227"/>
                  </a:lnTo>
                  <a:lnTo>
                    <a:pt x="209" y="232"/>
                  </a:lnTo>
                  <a:lnTo>
                    <a:pt x="207" y="236"/>
                  </a:lnTo>
                  <a:lnTo>
                    <a:pt x="205" y="238"/>
                  </a:lnTo>
                  <a:lnTo>
                    <a:pt x="203" y="240"/>
                  </a:lnTo>
                  <a:lnTo>
                    <a:pt x="192" y="238"/>
                  </a:lnTo>
                  <a:lnTo>
                    <a:pt x="190" y="238"/>
                  </a:lnTo>
                  <a:lnTo>
                    <a:pt x="188" y="240"/>
                  </a:lnTo>
                  <a:lnTo>
                    <a:pt x="186" y="240"/>
                  </a:lnTo>
                  <a:lnTo>
                    <a:pt x="184" y="240"/>
                  </a:lnTo>
                  <a:lnTo>
                    <a:pt x="184" y="240"/>
                  </a:lnTo>
                  <a:lnTo>
                    <a:pt x="184" y="240"/>
                  </a:lnTo>
                  <a:lnTo>
                    <a:pt x="178" y="246"/>
                  </a:lnTo>
                  <a:lnTo>
                    <a:pt x="176" y="248"/>
                  </a:lnTo>
                  <a:lnTo>
                    <a:pt x="174" y="248"/>
                  </a:lnTo>
                  <a:lnTo>
                    <a:pt x="171" y="248"/>
                  </a:lnTo>
                  <a:lnTo>
                    <a:pt x="171" y="248"/>
                  </a:lnTo>
                  <a:lnTo>
                    <a:pt x="171" y="248"/>
                  </a:lnTo>
                  <a:lnTo>
                    <a:pt x="169" y="250"/>
                  </a:lnTo>
                  <a:lnTo>
                    <a:pt x="169" y="250"/>
                  </a:lnTo>
                  <a:lnTo>
                    <a:pt x="169" y="252"/>
                  </a:lnTo>
                  <a:lnTo>
                    <a:pt x="167" y="252"/>
                  </a:lnTo>
                  <a:lnTo>
                    <a:pt x="167" y="252"/>
                  </a:lnTo>
                  <a:lnTo>
                    <a:pt x="165" y="252"/>
                  </a:lnTo>
                  <a:lnTo>
                    <a:pt x="161" y="248"/>
                  </a:lnTo>
                  <a:lnTo>
                    <a:pt x="161" y="246"/>
                  </a:lnTo>
                  <a:lnTo>
                    <a:pt x="159" y="248"/>
                  </a:lnTo>
                  <a:lnTo>
                    <a:pt x="157" y="252"/>
                  </a:lnTo>
                  <a:lnTo>
                    <a:pt x="157" y="255"/>
                  </a:lnTo>
                  <a:lnTo>
                    <a:pt x="157" y="255"/>
                  </a:lnTo>
                  <a:lnTo>
                    <a:pt x="155" y="255"/>
                  </a:lnTo>
                  <a:lnTo>
                    <a:pt x="155" y="255"/>
                  </a:lnTo>
                  <a:lnTo>
                    <a:pt x="155" y="255"/>
                  </a:lnTo>
                  <a:lnTo>
                    <a:pt x="153" y="255"/>
                  </a:lnTo>
                  <a:lnTo>
                    <a:pt x="153" y="255"/>
                  </a:lnTo>
                  <a:lnTo>
                    <a:pt x="153" y="257"/>
                  </a:lnTo>
                  <a:lnTo>
                    <a:pt x="153" y="257"/>
                  </a:lnTo>
                  <a:lnTo>
                    <a:pt x="151" y="257"/>
                  </a:lnTo>
                  <a:lnTo>
                    <a:pt x="151" y="259"/>
                  </a:lnTo>
                  <a:lnTo>
                    <a:pt x="151" y="257"/>
                  </a:lnTo>
                  <a:lnTo>
                    <a:pt x="148" y="259"/>
                  </a:lnTo>
                  <a:lnTo>
                    <a:pt x="148" y="259"/>
                  </a:lnTo>
                  <a:lnTo>
                    <a:pt x="148" y="261"/>
                  </a:lnTo>
                  <a:lnTo>
                    <a:pt x="146" y="259"/>
                  </a:lnTo>
                  <a:lnTo>
                    <a:pt x="144" y="259"/>
                  </a:lnTo>
                  <a:lnTo>
                    <a:pt x="142" y="259"/>
                  </a:lnTo>
                  <a:lnTo>
                    <a:pt x="142" y="257"/>
                  </a:lnTo>
                  <a:lnTo>
                    <a:pt x="142" y="255"/>
                  </a:lnTo>
                  <a:lnTo>
                    <a:pt x="142" y="250"/>
                  </a:lnTo>
                  <a:lnTo>
                    <a:pt x="140" y="250"/>
                  </a:lnTo>
                  <a:lnTo>
                    <a:pt x="140" y="250"/>
                  </a:lnTo>
                  <a:lnTo>
                    <a:pt x="138" y="250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5"/>
                  </a:lnTo>
                  <a:lnTo>
                    <a:pt x="138" y="255"/>
                  </a:lnTo>
                  <a:lnTo>
                    <a:pt x="140" y="257"/>
                  </a:lnTo>
                  <a:lnTo>
                    <a:pt x="138" y="259"/>
                  </a:lnTo>
                  <a:lnTo>
                    <a:pt x="138" y="259"/>
                  </a:lnTo>
                  <a:lnTo>
                    <a:pt x="138" y="259"/>
                  </a:lnTo>
                  <a:lnTo>
                    <a:pt x="136" y="259"/>
                  </a:lnTo>
                  <a:lnTo>
                    <a:pt x="136" y="259"/>
                  </a:lnTo>
                  <a:lnTo>
                    <a:pt x="136" y="261"/>
                  </a:lnTo>
                  <a:lnTo>
                    <a:pt x="134" y="261"/>
                  </a:lnTo>
                  <a:lnTo>
                    <a:pt x="134" y="263"/>
                  </a:lnTo>
                  <a:lnTo>
                    <a:pt x="130" y="263"/>
                  </a:lnTo>
                  <a:lnTo>
                    <a:pt x="123" y="263"/>
                  </a:lnTo>
                  <a:lnTo>
                    <a:pt x="121" y="263"/>
                  </a:lnTo>
                  <a:lnTo>
                    <a:pt x="119" y="265"/>
                  </a:lnTo>
                  <a:lnTo>
                    <a:pt x="115" y="267"/>
                  </a:lnTo>
                  <a:lnTo>
                    <a:pt x="107" y="269"/>
                  </a:lnTo>
                  <a:lnTo>
                    <a:pt x="107" y="269"/>
                  </a:lnTo>
                  <a:lnTo>
                    <a:pt x="105" y="267"/>
                  </a:lnTo>
                  <a:lnTo>
                    <a:pt x="105" y="265"/>
                  </a:lnTo>
                  <a:lnTo>
                    <a:pt x="102" y="263"/>
                  </a:lnTo>
                  <a:lnTo>
                    <a:pt x="105" y="261"/>
                  </a:lnTo>
                  <a:lnTo>
                    <a:pt x="105" y="259"/>
                  </a:lnTo>
                  <a:lnTo>
                    <a:pt x="107" y="257"/>
                  </a:lnTo>
                  <a:lnTo>
                    <a:pt x="107" y="255"/>
                  </a:lnTo>
                  <a:lnTo>
                    <a:pt x="105" y="252"/>
                  </a:lnTo>
                  <a:lnTo>
                    <a:pt x="105" y="252"/>
                  </a:lnTo>
                  <a:lnTo>
                    <a:pt x="102" y="252"/>
                  </a:lnTo>
                  <a:lnTo>
                    <a:pt x="102" y="255"/>
                  </a:lnTo>
                  <a:lnTo>
                    <a:pt x="100" y="255"/>
                  </a:lnTo>
                  <a:lnTo>
                    <a:pt x="100" y="255"/>
                  </a:lnTo>
                  <a:lnTo>
                    <a:pt x="100" y="255"/>
                  </a:lnTo>
                  <a:lnTo>
                    <a:pt x="98" y="255"/>
                  </a:lnTo>
                  <a:lnTo>
                    <a:pt x="98" y="255"/>
                  </a:lnTo>
                  <a:lnTo>
                    <a:pt x="96" y="257"/>
                  </a:lnTo>
                  <a:lnTo>
                    <a:pt x="94" y="257"/>
                  </a:lnTo>
                  <a:lnTo>
                    <a:pt x="94" y="255"/>
                  </a:lnTo>
                  <a:lnTo>
                    <a:pt x="92" y="255"/>
                  </a:lnTo>
                  <a:lnTo>
                    <a:pt x="90" y="252"/>
                  </a:lnTo>
                  <a:lnTo>
                    <a:pt x="92" y="250"/>
                  </a:lnTo>
                  <a:lnTo>
                    <a:pt x="94" y="250"/>
                  </a:lnTo>
                  <a:lnTo>
                    <a:pt x="94" y="248"/>
                  </a:lnTo>
                  <a:lnTo>
                    <a:pt x="94" y="248"/>
                  </a:lnTo>
                  <a:lnTo>
                    <a:pt x="94" y="246"/>
                  </a:lnTo>
                  <a:lnTo>
                    <a:pt x="94" y="246"/>
                  </a:lnTo>
                  <a:lnTo>
                    <a:pt x="90" y="248"/>
                  </a:lnTo>
                  <a:lnTo>
                    <a:pt x="86" y="250"/>
                  </a:lnTo>
                  <a:lnTo>
                    <a:pt x="86" y="252"/>
                  </a:lnTo>
                  <a:lnTo>
                    <a:pt x="84" y="252"/>
                  </a:lnTo>
                  <a:lnTo>
                    <a:pt x="84" y="255"/>
                  </a:lnTo>
                  <a:lnTo>
                    <a:pt x="84" y="257"/>
                  </a:lnTo>
                  <a:lnTo>
                    <a:pt x="82" y="259"/>
                  </a:lnTo>
                  <a:lnTo>
                    <a:pt x="82" y="261"/>
                  </a:lnTo>
                  <a:lnTo>
                    <a:pt x="82" y="263"/>
                  </a:lnTo>
                  <a:lnTo>
                    <a:pt x="80" y="265"/>
                  </a:lnTo>
                  <a:lnTo>
                    <a:pt x="80" y="267"/>
                  </a:lnTo>
                  <a:lnTo>
                    <a:pt x="82" y="269"/>
                  </a:lnTo>
                  <a:lnTo>
                    <a:pt x="84" y="273"/>
                  </a:lnTo>
                  <a:lnTo>
                    <a:pt x="86" y="278"/>
                  </a:lnTo>
                  <a:lnTo>
                    <a:pt x="88" y="280"/>
                  </a:lnTo>
                  <a:lnTo>
                    <a:pt x="90" y="282"/>
                  </a:lnTo>
                  <a:lnTo>
                    <a:pt x="96" y="288"/>
                  </a:lnTo>
                  <a:lnTo>
                    <a:pt x="96" y="290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7" y="300"/>
                  </a:lnTo>
                  <a:lnTo>
                    <a:pt x="107" y="303"/>
                  </a:lnTo>
                  <a:lnTo>
                    <a:pt x="111" y="305"/>
                  </a:lnTo>
                  <a:lnTo>
                    <a:pt x="119" y="315"/>
                  </a:lnTo>
                  <a:lnTo>
                    <a:pt x="121" y="315"/>
                  </a:lnTo>
                  <a:lnTo>
                    <a:pt x="123" y="315"/>
                  </a:lnTo>
                  <a:lnTo>
                    <a:pt x="125" y="313"/>
                  </a:lnTo>
                  <a:lnTo>
                    <a:pt x="125" y="315"/>
                  </a:lnTo>
                  <a:lnTo>
                    <a:pt x="125" y="317"/>
                  </a:lnTo>
                  <a:lnTo>
                    <a:pt x="125" y="319"/>
                  </a:lnTo>
                  <a:lnTo>
                    <a:pt x="130" y="323"/>
                  </a:lnTo>
                  <a:lnTo>
                    <a:pt x="132" y="326"/>
                  </a:lnTo>
                  <a:lnTo>
                    <a:pt x="134" y="326"/>
                  </a:lnTo>
                  <a:lnTo>
                    <a:pt x="136" y="330"/>
                  </a:lnTo>
                  <a:lnTo>
                    <a:pt x="138" y="332"/>
                  </a:lnTo>
                  <a:lnTo>
                    <a:pt x="142" y="336"/>
                  </a:lnTo>
                  <a:lnTo>
                    <a:pt x="144" y="338"/>
                  </a:lnTo>
                  <a:lnTo>
                    <a:pt x="151" y="340"/>
                  </a:lnTo>
                  <a:lnTo>
                    <a:pt x="163" y="355"/>
                  </a:lnTo>
                  <a:lnTo>
                    <a:pt x="165" y="357"/>
                  </a:lnTo>
                  <a:lnTo>
                    <a:pt x="165" y="357"/>
                  </a:lnTo>
                  <a:lnTo>
                    <a:pt x="167" y="357"/>
                  </a:lnTo>
                  <a:lnTo>
                    <a:pt x="169" y="361"/>
                  </a:lnTo>
                  <a:lnTo>
                    <a:pt x="171" y="365"/>
                  </a:lnTo>
                  <a:lnTo>
                    <a:pt x="178" y="374"/>
                  </a:lnTo>
                  <a:lnTo>
                    <a:pt x="184" y="378"/>
                  </a:lnTo>
                  <a:lnTo>
                    <a:pt x="184" y="380"/>
                  </a:lnTo>
                  <a:lnTo>
                    <a:pt x="184" y="380"/>
                  </a:lnTo>
                  <a:lnTo>
                    <a:pt x="192" y="392"/>
                  </a:lnTo>
                  <a:lnTo>
                    <a:pt x="203" y="399"/>
                  </a:lnTo>
                  <a:lnTo>
                    <a:pt x="213" y="409"/>
                  </a:lnTo>
                  <a:lnTo>
                    <a:pt x="217" y="413"/>
                  </a:lnTo>
                  <a:lnTo>
                    <a:pt x="222" y="415"/>
                  </a:lnTo>
                  <a:lnTo>
                    <a:pt x="228" y="417"/>
                  </a:lnTo>
                  <a:lnTo>
                    <a:pt x="230" y="420"/>
                  </a:lnTo>
                  <a:lnTo>
                    <a:pt x="232" y="424"/>
                  </a:lnTo>
                  <a:lnTo>
                    <a:pt x="234" y="424"/>
                  </a:lnTo>
                  <a:lnTo>
                    <a:pt x="236" y="426"/>
                  </a:lnTo>
                  <a:lnTo>
                    <a:pt x="242" y="428"/>
                  </a:lnTo>
                  <a:lnTo>
                    <a:pt x="257" y="436"/>
                  </a:lnTo>
                  <a:lnTo>
                    <a:pt x="261" y="438"/>
                  </a:lnTo>
                  <a:lnTo>
                    <a:pt x="261" y="438"/>
                  </a:lnTo>
                  <a:lnTo>
                    <a:pt x="263" y="438"/>
                  </a:lnTo>
                  <a:lnTo>
                    <a:pt x="265" y="438"/>
                  </a:lnTo>
                  <a:lnTo>
                    <a:pt x="265" y="438"/>
                  </a:lnTo>
                  <a:lnTo>
                    <a:pt x="268" y="438"/>
                  </a:lnTo>
                  <a:lnTo>
                    <a:pt x="268" y="440"/>
                  </a:lnTo>
                  <a:lnTo>
                    <a:pt x="270" y="440"/>
                  </a:lnTo>
                  <a:lnTo>
                    <a:pt x="272" y="440"/>
                  </a:lnTo>
                  <a:lnTo>
                    <a:pt x="286" y="440"/>
                  </a:lnTo>
                  <a:lnTo>
                    <a:pt x="286" y="440"/>
                  </a:lnTo>
                  <a:lnTo>
                    <a:pt x="286" y="438"/>
                  </a:lnTo>
                  <a:lnTo>
                    <a:pt x="286" y="438"/>
                  </a:lnTo>
                  <a:lnTo>
                    <a:pt x="286" y="436"/>
                  </a:lnTo>
                  <a:lnTo>
                    <a:pt x="286" y="436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88" y="436"/>
                  </a:lnTo>
                  <a:lnTo>
                    <a:pt x="290" y="436"/>
                  </a:lnTo>
                  <a:lnTo>
                    <a:pt x="293" y="436"/>
                  </a:lnTo>
                  <a:lnTo>
                    <a:pt x="295" y="436"/>
                  </a:lnTo>
                  <a:lnTo>
                    <a:pt x="297" y="436"/>
                  </a:lnTo>
                  <a:lnTo>
                    <a:pt x="297" y="434"/>
                  </a:lnTo>
                  <a:lnTo>
                    <a:pt x="299" y="434"/>
                  </a:lnTo>
                  <a:lnTo>
                    <a:pt x="299" y="434"/>
                  </a:lnTo>
                  <a:lnTo>
                    <a:pt x="301" y="434"/>
                  </a:lnTo>
                  <a:lnTo>
                    <a:pt x="303" y="434"/>
                  </a:lnTo>
                  <a:lnTo>
                    <a:pt x="320" y="424"/>
                  </a:lnTo>
                  <a:lnTo>
                    <a:pt x="326" y="424"/>
                  </a:lnTo>
                  <a:lnTo>
                    <a:pt x="334" y="420"/>
                  </a:lnTo>
                  <a:lnTo>
                    <a:pt x="336" y="420"/>
                  </a:lnTo>
                  <a:lnTo>
                    <a:pt x="339" y="417"/>
                  </a:lnTo>
                  <a:lnTo>
                    <a:pt x="339" y="415"/>
                  </a:lnTo>
                  <a:lnTo>
                    <a:pt x="343" y="411"/>
                  </a:lnTo>
                  <a:lnTo>
                    <a:pt x="345" y="411"/>
                  </a:lnTo>
                  <a:lnTo>
                    <a:pt x="347" y="411"/>
                  </a:lnTo>
                  <a:lnTo>
                    <a:pt x="345" y="411"/>
                  </a:lnTo>
                  <a:lnTo>
                    <a:pt x="345" y="411"/>
                  </a:lnTo>
                  <a:lnTo>
                    <a:pt x="345" y="413"/>
                  </a:lnTo>
                  <a:lnTo>
                    <a:pt x="347" y="413"/>
                  </a:lnTo>
                  <a:lnTo>
                    <a:pt x="353" y="409"/>
                  </a:lnTo>
                  <a:lnTo>
                    <a:pt x="357" y="407"/>
                  </a:lnTo>
                  <a:lnTo>
                    <a:pt x="362" y="405"/>
                  </a:lnTo>
                  <a:lnTo>
                    <a:pt x="362" y="405"/>
                  </a:lnTo>
                  <a:lnTo>
                    <a:pt x="364" y="405"/>
                  </a:lnTo>
                  <a:lnTo>
                    <a:pt x="366" y="405"/>
                  </a:lnTo>
                  <a:lnTo>
                    <a:pt x="368" y="403"/>
                  </a:lnTo>
                  <a:lnTo>
                    <a:pt x="370" y="401"/>
                  </a:lnTo>
                  <a:lnTo>
                    <a:pt x="382" y="394"/>
                  </a:lnTo>
                  <a:lnTo>
                    <a:pt x="387" y="394"/>
                  </a:lnTo>
                  <a:lnTo>
                    <a:pt x="389" y="392"/>
                  </a:lnTo>
                  <a:lnTo>
                    <a:pt x="395" y="390"/>
                  </a:lnTo>
                  <a:lnTo>
                    <a:pt x="397" y="388"/>
                  </a:lnTo>
                  <a:lnTo>
                    <a:pt x="397" y="388"/>
                  </a:lnTo>
                  <a:lnTo>
                    <a:pt x="397" y="388"/>
                  </a:lnTo>
                  <a:lnTo>
                    <a:pt x="399" y="388"/>
                  </a:lnTo>
                  <a:lnTo>
                    <a:pt x="399" y="388"/>
                  </a:lnTo>
                  <a:lnTo>
                    <a:pt x="401" y="386"/>
                  </a:lnTo>
                  <a:lnTo>
                    <a:pt x="401" y="384"/>
                  </a:lnTo>
                  <a:lnTo>
                    <a:pt x="399" y="382"/>
                  </a:lnTo>
                  <a:lnTo>
                    <a:pt x="399" y="380"/>
                  </a:lnTo>
                  <a:lnTo>
                    <a:pt x="399" y="380"/>
                  </a:lnTo>
                  <a:lnTo>
                    <a:pt x="399" y="380"/>
                  </a:lnTo>
                  <a:lnTo>
                    <a:pt x="399" y="378"/>
                  </a:lnTo>
                  <a:lnTo>
                    <a:pt x="399" y="378"/>
                  </a:lnTo>
                  <a:lnTo>
                    <a:pt x="401" y="376"/>
                  </a:lnTo>
                  <a:lnTo>
                    <a:pt x="401" y="376"/>
                  </a:lnTo>
                  <a:lnTo>
                    <a:pt x="401" y="376"/>
                  </a:lnTo>
                  <a:lnTo>
                    <a:pt x="401" y="374"/>
                  </a:lnTo>
                  <a:lnTo>
                    <a:pt x="401" y="374"/>
                  </a:lnTo>
                  <a:lnTo>
                    <a:pt x="405" y="369"/>
                  </a:lnTo>
                  <a:lnTo>
                    <a:pt x="405" y="367"/>
                  </a:lnTo>
                  <a:lnTo>
                    <a:pt x="407" y="365"/>
                  </a:lnTo>
                  <a:lnTo>
                    <a:pt x="412" y="359"/>
                  </a:lnTo>
                  <a:lnTo>
                    <a:pt x="414" y="355"/>
                  </a:lnTo>
                  <a:lnTo>
                    <a:pt x="418" y="342"/>
                  </a:lnTo>
                  <a:lnTo>
                    <a:pt x="418" y="342"/>
                  </a:lnTo>
                  <a:lnTo>
                    <a:pt x="420" y="342"/>
                  </a:lnTo>
                  <a:lnTo>
                    <a:pt x="420" y="340"/>
                  </a:lnTo>
                  <a:lnTo>
                    <a:pt x="420" y="340"/>
                  </a:lnTo>
                  <a:lnTo>
                    <a:pt x="420" y="338"/>
                  </a:lnTo>
                  <a:lnTo>
                    <a:pt x="420" y="338"/>
                  </a:lnTo>
                  <a:lnTo>
                    <a:pt x="420" y="336"/>
                  </a:lnTo>
                  <a:lnTo>
                    <a:pt x="420" y="336"/>
                  </a:lnTo>
                  <a:lnTo>
                    <a:pt x="418" y="336"/>
                  </a:lnTo>
                  <a:lnTo>
                    <a:pt x="418" y="334"/>
                  </a:lnTo>
                  <a:lnTo>
                    <a:pt x="418" y="334"/>
                  </a:lnTo>
                  <a:lnTo>
                    <a:pt x="416" y="332"/>
                  </a:lnTo>
                  <a:lnTo>
                    <a:pt x="416" y="334"/>
                  </a:lnTo>
                  <a:lnTo>
                    <a:pt x="414" y="332"/>
                  </a:lnTo>
                  <a:lnTo>
                    <a:pt x="414" y="332"/>
                  </a:lnTo>
                  <a:lnTo>
                    <a:pt x="412" y="332"/>
                  </a:lnTo>
                  <a:lnTo>
                    <a:pt x="412" y="332"/>
                  </a:lnTo>
                  <a:lnTo>
                    <a:pt x="412" y="330"/>
                  </a:lnTo>
                  <a:lnTo>
                    <a:pt x="410" y="328"/>
                  </a:lnTo>
                  <a:lnTo>
                    <a:pt x="410" y="326"/>
                  </a:lnTo>
                  <a:lnTo>
                    <a:pt x="410" y="326"/>
                  </a:lnTo>
                  <a:lnTo>
                    <a:pt x="407" y="326"/>
                  </a:lnTo>
                  <a:lnTo>
                    <a:pt x="407" y="323"/>
                  </a:lnTo>
                  <a:lnTo>
                    <a:pt x="407" y="321"/>
                  </a:lnTo>
                  <a:lnTo>
                    <a:pt x="407" y="321"/>
                  </a:lnTo>
                  <a:lnTo>
                    <a:pt x="401" y="323"/>
                  </a:lnTo>
                  <a:lnTo>
                    <a:pt x="399" y="323"/>
                  </a:lnTo>
                  <a:lnTo>
                    <a:pt x="399" y="323"/>
                  </a:lnTo>
                  <a:lnTo>
                    <a:pt x="397" y="321"/>
                  </a:lnTo>
                  <a:lnTo>
                    <a:pt x="395" y="323"/>
                  </a:lnTo>
                  <a:lnTo>
                    <a:pt x="393" y="323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1"/>
                  </a:lnTo>
                  <a:lnTo>
                    <a:pt x="391" y="321"/>
                  </a:lnTo>
                  <a:lnTo>
                    <a:pt x="391" y="321"/>
                  </a:lnTo>
                  <a:lnTo>
                    <a:pt x="391" y="321"/>
                  </a:lnTo>
                  <a:lnTo>
                    <a:pt x="389" y="321"/>
                  </a:lnTo>
                  <a:lnTo>
                    <a:pt x="389" y="319"/>
                  </a:lnTo>
                  <a:lnTo>
                    <a:pt x="389" y="317"/>
                  </a:lnTo>
                  <a:lnTo>
                    <a:pt x="389" y="315"/>
                  </a:lnTo>
                  <a:lnTo>
                    <a:pt x="391" y="315"/>
                  </a:lnTo>
                  <a:lnTo>
                    <a:pt x="397" y="317"/>
                  </a:lnTo>
                  <a:lnTo>
                    <a:pt x="399" y="317"/>
                  </a:lnTo>
                  <a:lnTo>
                    <a:pt x="401" y="317"/>
                  </a:lnTo>
                  <a:lnTo>
                    <a:pt x="399" y="313"/>
                  </a:lnTo>
                  <a:lnTo>
                    <a:pt x="397" y="313"/>
                  </a:lnTo>
                  <a:lnTo>
                    <a:pt x="397" y="313"/>
                  </a:lnTo>
                  <a:lnTo>
                    <a:pt x="395" y="313"/>
                  </a:lnTo>
                  <a:lnTo>
                    <a:pt x="395" y="313"/>
                  </a:lnTo>
                  <a:lnTo>
                    <a:pt x="395" y="313"/>
                  </a:lnTo>
                  <a:lnTo>
                    <a:pt x="395" y="311"/>
                  </a:lnTo>
                  <a:lnTo>
                    <a:pt x="397" y="311"/>
                  </a:lnTo>
                  <a:lnTo>
                    <a:pt x="399" y="313"/>
                  </a:lnTo>
                  <a:lnTo>
                    <a:pt x="401" y="313"/>
                  </a:lnTo>
                  <a:lnTo>
                    <a:pt x="401" y="315"/>
                  </a:lnTo>
                  <a:lnTo>
                    <a:pt x="403" y="315"/>
                  </a:lnTo>
                  <a:lnTo>
                    <a:pt x="405" y="317"/>
                  </a:lnTo>
                  <a:lnTo>
                    <a:pt x="407" y="317"/>
                  </a:lnTo>
                  <a:lnTo>
                    <a:pt x="405" y="315"/>
                  </a:lnTo>
                  <a:lnTo>
                    <a:pt x="405" y="313"/>
                  </a:lnTo>
                  <a:lnTo>
                    <a:pt x="407" y="313"/>
                  </a:lnTo>
                  <a:lnTo>
                    <a:pt x="407" y="311"/>
                  </a:lnTo>
                  <a:lnTo>
                    <a:pt x="405" y="311"/>
                  </a:lnTo>
                  <a:lnTo>
                    <a:pt x="405" y="309"/>
                  </a:lnTo>
                  <a:lnTo>
                    <a:pt x="405" y="309"/>
                  </a:lnTo>
                  <a:lnTo>
                    <a:pt x="405" y="309"/>
                  </a:lnTo>
                  <a:lnTo>
                    <a:pt x="405" y="307"/>
                  </a:lnTo>
                  <a:lnTo>
                    <a:pt x="403" y="307"/>
                  </a:lnTo>
                  <a:lnTo>
                    <a:pt x="401" y="309"/>
                  </a:lnTo>
                  <a:lnTo>
                    <a:pt x="399" y="309"/>
                  </a:lnTo>
                  <a:lnTo>
                    <a:pt x="393" y="307"/>
                  </a:lnTo>
                  <a:lnTo>
                    <a:pt x="393" y="305"/>
                  </a:lnTo>
                  <a:lnTo>
                    <a:pt x="395" y="305"/>
                  </a:lnTo>
                  <a:lnTo>
                    <a:pt x="397" y="305"/>
                  </a:lnTo>
                  <a:lnTo>
                    <a:pt x="399" y="305"/>
                  </a:lnTo>
                  <a:lnTo>
                    <a:pt x="399" y="305"/>
                  </a:lnTo>
                  <a:lnTo>
                    <a:pt x="399" y="305"/>
                  </a:lnTo>
                  <a:lnTo>
                    <a:pt x="401" y="305"/>
                  </a:lnTo>
                  <a:lnTo>
                    <a:pt x="401" y="305"/>
                  </a:lnTo>
                  <a:lnTo>
                    <a:pt x="397" y="303"/>
                  </a:lnTo>
                  <a:lnTo>
                    <a:pt x="397" y="300"/>
                  </a:lnTo>
                  <a:lnTo>
                    <a:pt x="401" y="303"/>
                  </a:lnTo>
                  <a:lnTo>
                    <a:pt x="403" y="303"/>
                  </a:lnTo>
                  <a:lnTo>
                    <a:pt x="403" y="300"/>
                  </a:lnTo>
                  <a:lnTo>
                    <a:pt x="401" y="300"/>
                  </a:lnTo>
                  <a:lnTo>
                    <a:pt x="399" y="298"/>
                  </a:lnTo>
                  <a:lnTo>
                    <a:pt x="401" y="298"/>
                  </a:lnTo>
                  <a:lnTo>
                    <a:pt x="403" y="298"/>
                  </a:lnTo>
                  <a:lnTo>
                    <a:pt x="405" y="300"/>
                  </a:lnTo>
                  <a:lnTo>
                    <a:pt x="405" y="300"/>
                  </a:lnTo>
                  <a:lnTo>
                    <a:pt x="405" y="303"/>
                  </a:lnTo>
                  <a:lnTo>
                    <a:pt x="407" y="303"/>
                  </a:lnTo>
                  <a:lnTo>
                    <a:pt x="407" y="300"/>
                  </a:lnTo>
                  <a:lnTo>
                    <a:pt x="410" y="300"/>
                  </a:lnTo>
                  <a:lnTo>
                    <a:pt x="410" y="300"/>
                  </a:lnTo>
                  <a:lnTo>
                    <a:pt x="410" y="298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12" y="300"/>
                  </a:lnTo>
                  <a:lnTo>
                    <a:pt x="412" y="298"/>
                  </a:lnTo>
                  <a:lnTo>
                    <a:pt x="412" y="298"/>
                  </a:lnTo>
                  <a:lnTo>
                    <a:pt x="414" y="298"/>
                  </a:lnTo>
                  <a:lnTo>
                    <a:pt x="416" y="298"/>
                  </a:lnTo>
                  <a:lnTo>
                    <a:pt x="416" y="298"/>
                  </a:lnTo>
                  <a:lnTo>
                    <a:pt x="418" y="296"/>
                  </a:lnTo>
                  <a:lnTo>
                    <a:pt x="418" y="296"/>
                  </a:lnTo>
                  <a:lnTo>
                    <a:pt x="418" y="294"/>
                  </a:lnTo>
                  <a:lnTo>
                    <a:pt x="420" y="294"/>
                  </a:lnTo>
                  <a:lnTo>
                    <a:pt x="420" y="294"/>
                  </a:lnTo>
                  <a:lnTo>
                    <a:pt x="420" y="292"/>
                  </a:lnTo>
                  <a:lnTo>
                    <a:pt x="420" y="290"/>
                  </a:lnTo>
                  <a:lnTo>
                    <a:pt x="422" y="280"/>
                  </a:lnTo>
                  <a:lnTo>
                    <a:pt x="420" y="273"/>
                  </a:lnTo>
                  <a:lnTo>
                    <a:pt x="416" y="275"/>
                  </a:lnTo>
                  <a:lnTo>
                    <a:pt x="414" y="273"/>
                  </a:lnTo>
                  <a:lnTo>
                    <a:pt x="414" y="273"/>
                  </a:lnTo>
                  <a:lnTo>
                    <a:pt x="414" y="271"/>
                  </a:lnTo>
                  <a:lnTo>
                    <a:pt x="414" y="269"/>
                  </a:lnTo>
                  <a:lnTo>
                    <a:pt x="414" y="269"/>
                  </a:lnTo>
                  <a:lnTo>
                    <a:pt x="414" y="267"/>
                  </a:lnTo>
                  <a:lnTo>
                    <a:pt x="412" y="271"/>
                  </a:lnTo>
                  <a:lnTo>
                    <a:pt x="410" y="271"/>
                  </a:lnTo>
                  <a:lnTo>
                    <a:pt x="407" y="271"/>
                  </a:lnTo>
                  <a:lnTo>
                    <a:pt x="405" y="269"/>
                  </a:lnTo>
                  <a:lnTo>
                    <a:pt x="405" y="269"/>
                  </a:lnTo>
                  <a:lnTo>
                    <a:pt x="410" y="269"/>
                  </a:lnTo>
                  <a:lnTo>
                    <a:pt x="410" y="267"/>
                  </a:lnTo>
                  <a:lnTo>
                    <a:pt x="412" y="267"/>
                  </a:lnTo>
                  <a:lnTo>
                    <a:pt x="412" y="267"/>
                  </a:lnTo>
                  <a:lnTo>
                    <a:pt x="414" y="267"/>
                  </a:lnTo>
                  <a:lnTo>
                    <a:pt x="416" y="267"/>
                  </a:lnTo>
                  <a:lnTo>
                    <a:pt x="416" y="267"/>
                  </a:lnTo>
                  <a:lnTo>
                    <a:pt x="416" y="269"/>
                  </a:lnTo>
                  <a:lnTo>
                    <a:pt x="418" y="271"/>
                  </a:lnTo>
                  <a:lnTo>
                    <a:pt x="418" y="271"/>
                  </a:lnTo>
                  <a:lnTo>
                    <a:pt x="420" y="271"/>
                  </a:lnTo>
                  <a:lnTo>
                    <a:pt x="422" y="271"/>
                  </a:lnTo>
                  <a:lnTo>
                    <a:pt x="424" y="267"/>
                  </a:lnTo>
                  <a:lnTo>
                    <a:pt x="424" y="267"/>
                  </a:lnTo>
                  <a:lnTo>
                    <a:pt x="424" y="263"/>
                  </a:lnTo>
                  <a:lnTo>
                    <a:pt x="426" y="261"/>
                  </a:lnTo>
                  <a:lnTo>
                    <a:pt x="426" y="261"/>
                  </a:lnTo>
                  <a:lnTo>
                    <a:pt x="430" y="259"/>
                  </a:lnTo>
                  <a:lnTo>
                    <a:pt x="430" y="261"/>
                  </a:lnTo>
                  <a:lnTo>
                    <a:pt x="430" y="263"/>
                  </a:lnTo>
                  <a:lnTo>
                    <a:pt x="428" y="265"/>
                  </a:lnTo>
                  <a:lnTo>
                    <a:pt x="428" y="265"/>
                  </a:lnTo>
                  <a:lnTo>
                    <a:pt x="428" y="267"/>
                  </a:lnTo>
                  <a:lnTo>
                    <a:pt x="428" y="269"/>
                  </a:lnTo>
                  <a:lnTo>
                    <a:pt x="428" y="271"/>
                  </a:lnTo>
                  <a:lnTo>
                    <a:pt x="433" y="271"/>
                  </a:lnTo>
                  <a:lnTo>
                    <a:pt x="433" y="271"/>
                  </a:lnTo>
                  <a:lnTo>
                    <a:pt x="435" y="269"/>
                  </a:lnTo>
                  <a:lnTo>
                    <a:pt x="437" y="271"/>
                  </a:lnTo>
                  <a:lnTo>
                    <a:pt x="437" y="271"/>
                  </a:lnTo>
                  <a:lnTo>
                    <a:pt x="437" y="273"/>
                  </a:lnTo>
                  <a:lnTo>
                    <a:pt x="437" y="273"/>
                  </a:lnTo>
                  <a:lnTo>
                    <a:pt x="437" y="273"/>
                  </a:lnTo>
                  <a:lnTo>
                    <a:pt x="439" y="273"/>
                  </a:lnTo>
                  <a:lnTo>
                    <a:pt x="441" y="273"/>
                  </a:lnTo>
                  <a:lnTo>
                    <a:pt x="443" y="271"/>
                  </a:lnTo>
                  <a:lnTo>
                    <a:pt x="445" y="269"/>
                  </a:lnTo>
                  <a:lnTo>
                    <a:pt x="447" y="267"/>
                  </a:lnTo>
                  <a:lnTo>
                    <a:pt x="449" y="267"/>
                  </a:lnTo>
                  <a:lnTo>
                    <a:pt x="451" y="269"/>
                  </a:lnTo>
                  <a:lnTo>
                    <a:pt x="453" y="269"/>
                  </a:lnTo>
                  <a:lnTo>
                    <a:pt x="453" y="269"/>
                  </a:lnTo>
                  <a:lnTo>
                    <a:pt x="456" y="269"/>
                  </a:lnTo>
                  <a:lnTo>
                    <a:pt x="456" y="269"/>
                  </a:lnTo>
                  <a:lnTo>
                    <a:pt x="464" y="271"/>
                  </a:lnTo>
                  <a:lnTo>
                    <a:pt x="466" y="273"/>
                  </a:lnTo>
                  <a:lnTo>
                    <a:pt x="470" y="271"/>
                  </a:lnTo>
                  <a:lnTo>
                    <a:pt x="470" y="269"/>
                  </a:lnTo>
                  <a:lnTo>
                    <a:pt x="472" y="269"/>
                  </a:lnTo>
                  <a:lnTo>
                    <a:pt x="474" y="269"/>
                  </a:lnTo>
                  <a:lnTo>
                    <a:pt x="476" y="269"/>
                  </a:lnTo>
                  <a:lnTo>
                    <a:pt x="479" y="271"/>
                  </a:lnTo>
                  <a:lnTo>
                    <a:pt x="479" y="271"/>
                  </a:lnTo>
                  <a:lnTo>
                    <a:pt x="481" y="269"/>
                  </a:lnTo>
                  <a:lnTo>
                    <a:pt x="481" y="269"/>
                  </a:lnTo>
                  <a:lnTo>
                    <a:pt x="483" y="269"/>
                  </a:lnTo>
                  <a:lnTo>
                    <a:pt x="483" y="271"/>
                  </a:lnTo>
                  <a:lnTo>
                    <a:pt x="483" y="273"/>
                  </a:lnTo>
                  <a:lnTo>
                    <a:pt x="483" y="275"/>
                  </a:lnTo>
                  <a:lnTo>
                    <a:pt x="481" y="275"/>
                  </a:lnTo>
                  <a:lnTo>
                    <a:pt x="479" y="275"/>
                  </a:lnTo>
                  <a:lnTo>
                    <a:pt x="476" y="273"/>
                  </a:lnTo>
                  <a:lnTo>
                    <a:pt x="476" y="273"/>
                  </a:lnTo>
                  <a:lnTo>
                    <a:pt x="472" y="273"/>
                  </a:lnTo>
                  <a:lnTo>
                    <a:pt x="470" y="275"/>
                  </a:lnTo>
                  <a:lnTo>
                    <a:pt x="466" y="282"/>
                  </a:lnTo>
                  <a:lnTo>
                    <a:pt x="464" y="280"/>
                  </a:lnTo>
                  <a:lnTo>
                    <a:pt x="462" y="280"/>
                  </a:lnTo>
                  <a:lnTo>
                    <a:pt x="462" y="280"/>
                  </a:lnTo>
                  <a:lnTo>
                    <a:pt x="460" y="280"/>
                  </a:lnTo>
                  <a:lnTo>
                    <a:pt x="460" y="280"/>
                  </a:lnTo>
                  <a:lnTo>
                    <a:pt x="460" y="280"/>
                  </a:lnTo>
                  <a:lnTo>
                    <a:pt x="458" y="278"/>
                  </a:lnTo>
                  <a:lnTo>
                    <a:pt x="456" y="278"/>
                  </a:lnTo>
                  <a:lnTo>
                    <a:pt x="453" y="275"/>
                  </a:lnTo>
                  <a:lnTo>
                    <a:pt x="451" y="275"/>
                  </a:lnTo>
                  <a:lnTo>
                    <a:pt x="449" y="278"/>
                  </a:lnTo>
                  <a:lnTo>
                    <a:pt x="447" y="278"/>
                  </a:lnTo>
                  <a:lnTo>
                    <a:pt x="445" y="280"/>
                  </a:lnTo>
                  <a:lnTo>
                    <a:pt x="445" y="282"/>
                  </a:lnTo>
                  <a:lnTo>
                    <a:pt x="443" y="284"/>
                  </a:lnTo>
                  <a:lnTo>
                    <a:pt x="443" y="286"/>
                  </a:lnTo>
                  <a:lnTo>
                    <a:pt x="443" y="288"/>
                  </a:lnTo>
                  <a:lnTo>
                    <a:pt x="443" y="290"/>
                  </a:lnTo>
                  <a:lnTo>
                    <a:pt x="443" y="290"/>
                  </a:lnTo>
                  <a:lnTo>
                    <a:pt x="443" y="292"/>
                  </a:lnTo>
                  <a:lnTo>
                    <a:pt x="443" y="294"/>
                  </a:lnTo>
                  <a:lnTo>
                    <a:pt x="443" y="296"/>
                  </a:lnTo>
                  <a:lnTo>
                    <a:pt x="441" y="300"/>
                  </a:lnTo>
                  <a:lnTo>
                    <a:pt x="441" y="303"/>
                  </a:lnTo>
                  <a:lnTo>
                    <a:pt x="441" y="303"/>
                  </a:lnTo>
                  <a:lnTo>
                    <a:pt x="443" y="309"/>
                  </a:lnTo>
                  <a:lnTo>
                    <a:pt x="445" y="309"/>
                  </a:lnTo>
                  <a:lnTo>
                    <a:pt x="447" y="309"/>
                  </a:lnTo>
                  <a:lnTo>
                    <a:pt x="449" y="307"/>
                  </a:lnTo>
                  <a:lnTo>
                    <a:pt x="451" y="305"/>
                  </a:lnTo>
                  <a:lnTo>
                    <a:pt x="451" y="305"/>
                  </a:lnTo>
                  <a:lnTo>
                    <a:pt x="453" y="303"/>
                  </a:lnTo>
                  <a:lnTo>
                    <a:pt x="460" y="303"/>
                  </a:lnTo>
                  <a:lnTo>
                    <a:pt x="460" y="303"/>
                  </a:lnTo>
                  <a:lnTo>
                    <a:pt x="460" y="300"/>
                  </a:lnTo>
                  <a:lnTo>
                    <a:pt x="460" y="300"/>
                  </a:lnTo>
                  <a:lnTo>
                    <a:pt x="462" y="300"/>
                  </a:lnTo>
                  <a:lnTo>
                    <a:pt x="462" y="300"/>
                  </a:lnTo>
                  <a:lnTo>
                    <a:pt x="462" y="300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2" y="300"/>
                  </a:lnTo>
                  <a:lnTo>
                    <a:pt x="462" y="303"/>
                  </a:lnTo>
                  <a:lnTo>
                    <a:pt x="462" y="305"/>
                  </a:lnTo>
                  <a:lnTo>
                    <a:pt x="460" y="307"/>
                  </a:lnTo>
                  <a:lnTo>
                    <a:pt x="456" y="305"/>
                  </a:lnTo>
                  <a:lnTo>
                    <a:pt x="453" y="307"/>
                  </a:lnTo>
                  <a:lnTo>
                    <a:pt x="451" y="307"/>
                  </a:lnTo>
                  <a:lnTo>
                    <a:pt x="449" y="313"/>
                  </a:lnTo>
                  <a:lnTo>
                    <a:pt x="449" y="315"/>
                  </a:lnTo>
                  <a:lnTo>
                    <a:pt x="447" y="315"/>
                  </a:lnTo>
                  <a:lnTo>
                    <a:pt x="447" y="317"/>
                  </a:lnTo>
                  <a:lnTo>
                    <a:pt x="445" y="323"/>
                  </a:lnTo>
                  <a:lnTo>
                    <a:pt x="445" y="326"/>
                  </a:lnTo>
                  <a:lnTo>
                    <a:pt x="443" y="330"/>
                  </a:lnTo>
                  <a:lnTo>
                    <a:pt x="443" y="332"/>
                  </a:lnTo>
                  <a:lnTo>
                    <a:pt x="443" y="334"/>
                  </a:lnTo>
                  <a:lnTo>
                    <a:pt x="445" y="336"/>
                  </a:lnTo>
                  <a:lnTo>
                    <a:pt x="447" y="336"/>
                  </a:lnTo>
                  <a:lnTo>
                    <a:pt x="451" y="334"/>
                  </a:lnTo>
                  <a:lnTo>
                    <a:pt x="453" y="334"/>
                  </a:lnTo>
                  <a:lnTo>
                    <a:pt x="456" y="334"/>
                  </a:lnTo>
                  <a:lnTo>
                    <a:pt x="458" y="334"/>
                  </a:lnTo>
                  <a:lnTo>
                    <a:pt x="464" y="334"/>
                  </a:lnTo>
                  <a:lnTo>
                    <a:pt x="466" y="334"/>
                  </a:lnTo>
                  <a:lnTo>
                    <a:pt x="470" y="334"/>
                  </a:lnTo>
                  <a:lnTo>
                    <a:pt x="472" y="334"/>
                  </a:lnTo>
                  <a:lnTo>
                    <a:pt x="474" y="334"/>
                  </a:lnTo>
                  <a:lnTo>
                    <a:pt x="476" y="332"/>
                  </a:lnTo>
                  <a:lnTo>
                    <a:pt x="479" y="332"/>
                  </a:lnTo>
                  <a:lnTo>
                    <a:pt x="483" y="334"/>
                  </a:lnTo>
                  <a:lnTo>
                    <a:pt x="487" y="334"/>
                  </a:lnTo>
                  <a:lnTo>
                    <a:pt x="491" y="332"/>
                  </a:lnTo>
                  <a:lnTo>
                    <a:pt x="493" y="330"/>
                  </a:lnTo>
                  <a:lnTo>
                    <a:pt x="493" y="330"/>
                  </a:lnTo>
                  <a:lnTo>
                    <a:pt x="495" y="328"/>
                  </a:lnTo>
                  <a:lnTo>
                    <a:pt x="495" y="328"/>
                  </a:lnTo>
                  <a:lnTo>
                    <a:pt x="499" y="328"/>
                  </a:lnTo>
                  <a:lnTo>
                    <a:pt x="504" y="326"/>
                  </a:lnTo>
                  <a:lnTo>
                    <a:pt x="504" y="326"/>
                  </a:lnTo>
                  <a:lnTo>
                    <a:pt x="504" y="326"/>
                  </a:lnTo>
                  <a:lnTo>
                    <a:pt x="504" y="328"/>
                  </a:lnTo>
                  <a:lnTo>
                    <a:pt x="504" y="328"/>
                  </a:lnTo>
                  <a:lnTo>
                    <a:pt x="501" y="328"/>
                  </a:lnTo>
                  <a:lnTo>
                    <a:pt x="499" y="328"/>
                  </a:lnTo>
                  <a:lnTo>
                    <a:pt x="493" y="332"/>
                  </a:lnTo>
                  <a:lnTo>
                    <a:pt x="487" y="334"/>
                  </a:lnTo>
                  <a:lnTo>
                    <a:pt x="485" y="336"/>
                  </a:lnTo>
                  <a:lnTo>
                    <a:pt x="481" y="338"/>
                  </a:lnTo>
                  <a:lnTo>
                    <a:pt x="479" y="338"/>
                  </a:lnTo>
                  <a:lnTo>
                    <a:pt x="476" y="338"/>
                  </a:lnTo>
                  <a:lnTo>
                    <a:pt x="474" y="338"/>
                  </a:lnTo>
                  <a:lnTo>
                    <a:pt x="472" y="338"/>
                  </a:lnTo>
                  <a:lnTo>
                    <a:pt x="472" y="338"/>
                  </a:lnTo>
                  <a:lnTo>
                    <a:pt x="470" y="342"/>
                  </a:lnTo>
                  <a:lnTo>
                    <a:pt x="468" y="344"/>
                  </a:lnTo>
                  <a:lnTo>
                    <a:pt x="466" y="346"/>
                  </a:lnTo>
                  <a:lnTo>
                    <a:pt x="464" y="349"/>
                  </a:lnTo>
                  <a:lnTo>
                    <a:pt x="462" y="349"/>
                  </a:lnTo>
                  <a:lnTo>
                    <a:pt x="460" y="349"/>
                  </a:lnTo>
                  <a:lnTo>
                    <a:pt x="456" y="353"/>
                  </a:lnTo>
                  <a:lnTo>
                    <a:pt x="453" y="353"/>
                  </a:lnTo>
                  <a:lnTo>
                    <a:pt x="453" y="355"/>
                  </a:lnTo>
                  <a:lnTo>
                    <a:pt x="449" y="361"/>
                  </a:lnTo>
                  <a:lnTo>
                    <a:pt x="449" y="363"/>
                  </a:lnTo>
                  <a:lnTo>
                    <a:pt x="451" y="363"/>
                  </a:lnTo>
                  <a:lnTo>
                    <a:pt x="458" y="359"/>
                  </a:lnTo>
                  <a:lnTo>
                    <a:pt x="460" y="357"/>
                  </a:lnTo>
                  <a:lnTo>
                    <a:pt x="464" y="355"/>
                  </a:lnTo>
                  <a:lnTo>
                    <a:pt x="466" y="357"/>
                  </a:lnTo>
                  <a:lnTo>
                    <a:pt x="466" y="357"/>
                  </a:lnTo>
                  <a:lnTo>
                    <a:pt x="466" y="359"/>
                  </a:lnTo>
                  <a:lnTo>
                    <a:pt x="464" y="357"/>
                  </a:lnTo>
                  <a:lnTo>
                    <a:pt x="458" y="361"/>
                  </a:lnTo>
                  <a:lnTo>
                    <a:pt x="458" y="361"/>
                  </a:lnTo>
                  <a:lnTo>
                    <a:pt x="453" y="363"/>
                  </a:lnTo>
                  <a:lnTo>
                    <a:pt x="447" y="365"/>
                  </a:lnTo>
                  <a:lnTo>
                    <a:pt x="447" y="365"/>
                  </a:lnTo>
                  <a:lnTo>
                    <a:pt x="447" y="367"/>
                  </a:lnTo>
                  <a:lnTo>
                    <a:pt x="449" y="367"/>
                  </a:lnTo>
                  <a:lnTo>
                    <a:pt x="449" y="369"/>
                  </a:lnTo>
                  <a:lnTo>
                    <a:pt x="453" y="367"/>
                  </a:lnTo>
                  <a:lnTo>
                    <a:pt x="453" y="367"/>
                  </a:lnTo>
                  <a:lnTo>
                    <a:pt x="456" y="369"/>
                  </a:lnTo>
                  <a:lnTo>
                    <a:pt x="453" y="369"/>
                  </a:lnTo>
                  <a:lnTo>
                    <a:pt x="451" y="369"/>
                  </a:lnTo>
                  <a:lnTo>
                    <a:pt x="449" y="369"/>
                  </a:lnTo>
                  <a:lnTo>
                    <a:pt x="449" y="371"/>
                  </a:lnTo>
                  <a:lnTo>
                    <a:pt x="449" y="371"/>
                  </a:lnTo>
                  <a:lnTo>
                    <a:pt x="449" y="374"/>
                  </a:lnTo>
                  <a:lnTo>
                    <a:pt x="451" y="378"/>
                  </a:lnTo>
                  <a:lnTo>
                    <a:pt x="451" y="380"/>
                  </a:lnTo>
                  <a:lnTo>
                    <a:pt x="451" y="380"/>
                  </a:lnTo>
                  <a:lnTo>
                    <a:pt x="453" y="380"/>
                  </a:lnTo>
                  <a:lnTo>
                    <a:pt x="456" y="378"/>
                  </a:lnTo>
                  <a:lnTo>
                    <a:pt x="456" y="380"/>
                  </a:lnTo>
                  <a:lnTo>
                    <a:pt x="456" y="382"/>
                  </a:lnTo>
                  <a:lnTo>
                    <a:pt x="458" y="382"/>
                  </a:lnTo>
                  <a:lnTo>
                    <a:pt x="458" y="384"/>
                  </a:lnTo>
                  <a:lnTo>
                    <a:pt x="460" y="384"/>
                  </a:lnTo>
                  <a:lnTo>
                    <a:pt x="464" y="386"/>
                  </a:lnTo>
                  <a:lnTo>
                    <a:pt x="464" y="386"/>
                  </a:lnTo>
                  <a:lnTo>
                    <a:pt x="462" y="386"/>
                  </a:lnTo>
                  <a:lnTo>
                    <a:pt x="462" y="386"/>
                  </a:lnTo>
                  <a:lnTo>
                    <a:pt x="460" y="388"/>
                  </a:lnTo>
                  <a:lnTo>
                    <a:pt x="453" y="392"/>
                  </a:lnTo>
                  <a:lnTo>
                    <a:pt x="451" y="394"/>
                  </a:lnTo>
                  <a:lnTo>
                    <a:pt x="451" y="397"/>
                  </a:lnTo>
                  <a:lnTo>
                    <a:pt x="453" y="399"/>
                  </a:lnTo>
                  <a:lnTo>
                    <a:pt x="453" y="399"/>
                  </a:lnTo>
                  <a:lnTo>
                    <a:pt x="456" y="397"/>
                  </a:lnTo>
                  <a:lnTo>
                    <a:pt x="458" y="397"/>
                  </a:lnTo>
                  <a:lnTo>
                    <a:pt x="458" y="397"/>
                  </a:lnTo>
                  <a:lnTo>
                    <a:pt x="458" y="397"/>
                  </a:lnTo>
                  <a:lnTo>
                    <a:pt x="458" y="392"/>
                  </a:lnTo>
                  <a:lnTo>
                    <a:pt x="458" y="392"/>
                  </a:lnTo>
                  <a:lnTo>
                    <a:pt x="458" y="390"/>
                  </a:lnTo>
                  <a:lnTo>
                    <a:pt x="460" y="390"/>
                  </a:lnTo>
                  <a:lnTo>
                    <a:pt x="462" y="390"/>
                  </a:lnTo>
                  <a:lnTo>
                    <a:pt x="462" y="390"/>
                  </a:lnTo>
                  <a:lnTo>
                    <a:pt x="464" y="392"/>
                  </a:lnTo>
                  <a:lnTo>
                    <a:pt x="462" y="394"/>
                  </a:lnTo>
                  <a:lnTo>
                    <a:pt x="462" y="397"/>
                  </a:lnTo>
                  <a:lnTo>
                    <a:pt x="460" y="401"/>
                  </a:lnTo>
                  <a:lnTo>
                    <a:pt x="464" y="399"/>
                  </a:lnTo>
                  <a:lnTo>
                    <a:pt x="464" y="399"/>
                  </a:lnTo>
                  <a:lnTo>
                    <a:pt x="464" y="397"/>
                  </a:lnTo>
                  <a:lnTo>
                    <a:pt x="464" y="394"/>
                  </a:lnTo>
                  <a:lnTo>
                    <a:pt x="464" y="394"/>
                  </a:lnTo>
                  <a:lnTo>
                    <a:pt x="466" y="394"/>
                  </a:lnTo>
                  <a:lnTo>
                    <a:pt x="466" y="397"/>
                  </a:lnTo>
                  <a:lnTo>
                    <a:pt x="466" y="397"/>
                  </a:lnTo>
                  <a:lnTo>
                    <a:pt x="470" y="394"/>
                  </a:lnTo>
                  <a:lnTo>
                    <a:pt x="472" y="394"/>
                  </a:lnTo>
                  <a:lnTo>
                    <a:pt x="472" y="394"/>
                  </a:lnTo>
                  <a:lnTo>
                    <a:pt x="476" y="403"/>
                  </a:lnTo>
                  <a:lnTo>
                    <a:pt x="474" y="403"/>
                  </a:lnTo>
                  <a:lnTo>
                    <a:pt x="472" y="405"/>
                  </a:lnTo>
                  <a:lnTo>
                    <a:pt x="468" y="403"/>
                  </a:lnTo>
                  <a:lnTo>
                    <a:pt x="468" y="403"/>
                  </a:lnTo>
                  <a:lnTo>
                    <a:pt x="468" y="405"/>
                  </a:lnTo>
                  <a:lnTo>
                    <a:pt x="468" y="407"/>
                  </a:lnTo>
                  <a:lnTo>
                    <a:pt x="470" y="407"/>
                  </a:lnTo>
                  <a:lnTo>
                    <a:pt x="470" y="407"/>
                  </a:lnTo>
                  <a:lnTo>
                    <a:pt x="472" y="407"/>
                  </a:lnTo>
                  <a:lnTo>
                    <a:pt x="472" y="407"/>
                  </a:lnTo>
                  <a:lnTo>
                    <a:pt x="472" y="409"/>
                  </a:lnTo>
                  <a:lnTo>
                    <a:pt x="472" y="409"/>
                  </a:lnTo>
                  <a:lnTo>
                    <a:pt x="474" y="411"/>
                  </a:lnTo>
                  <a:lnTo>
                    <a:pt x="476" y="411"/>
                  </a:lnTo>
                  <a:lnTo>
                    <a:pt x="479" y="409"/>
                  </a:lnTo>
                  <a:lnTo>
                    <a:pt x="481" y="409"/>
                  </a:lnTo>
                  <a:lnTo>
                    <a:pt x="479" y="411"/>
                  </a:lnTo>
                  <a:lnTo>
                    <a:pt x="476" y="413"/>
                  </a:lnTo>
                  <a:lnTo>
                    <a:pt x="474" y="415"/>
                  </a:lnTo>
                  <a:lnTo>
                    <a:pt x="476" y="420"/>
                  </a:lnTo>
                  <a:lnTo>
                    <a:pt x="476" y="420"/>
                  </a:lnTo>
                  <a:lnTo>
                    <a:pt x="474" y="424"/>
                  </a:lnTo>
                  <a:lnTo>
                    <a:pt x="474" y="426"/>
                  </a:lnTo>
                  <a:lnTo>
                    <a:pt x="479" y="424"/>
                  </a:lnTo>
                  <a:lnTo>
                    <a:pt x="479" y="422"/>
                  </a:lnTo>
                  <a:lnTo>
                    <a:pt x="481" y="422"/>
                  </a:lnTo>
                  <a:lnTo>
                    <a:pt x="481" y="422"/>
                  </a:lnTo>
                  <a:lnTo>
                    <a:pt x="481" y="424"/>
                  </a:lnTo>
                  <a:lnTo>
                    <a:pt x="479" y="426"/>
                  </a:lnTo>
                  <a:lnTo>
                    <a:pt x="479" y="428"/>
                  </a:lnTo>
                  <a:lnTo>
                    <a:pt x="481" y="430"/>
                  </a:lnTo>
                  <a:lnTo>
                    <a:pt x="483" y="428"/>
                  </a:lnTo>
                  <a:lnTo>
                    <a:pt x="483" y="428"/>
                  </a:lnTo>
                  <a:lnTo>
                    <a:pt x="483" y="430"/>
                  </a:lnTo>
                  <a:lnTo>
                    <a:pt x="483" y="430"/>
                  </a:lnTo>
                  <a:lnTo>
                    <a:pt x="483" y="430"/>
                  </a:lnTo>
                  <a:lnTo>
                    <a:pt x="483" y="432"/>
                  </a:lnTo>
                  <a:lnTo>
                    <a:pt x="485" y="432"/>
                  </a:lnTo>
                  <a:lnTo>
                    <a:pt x="485" y="432"/>
                  </a:lnTo>
                  <a:lnTo>
                    <a:pt x="485" y="434"/>
                  </a:lnTo>
                  <a:lnTo>
                    <a:pt x="485" y="434"/>
                  </a:lnTo>
                  <a:lnTo>
                    <a:pt x="481" y="436"/>
                  </a:lnTo>
                  <a:lnTo>
                    <a:pt x="481" y="438"/>
                  </a:lnTo>
                  <a:lnTo>
                    <a:pt x="483" y="440"/>
                  </a:lnTo>
                  <a:lnTo>
                    <a:pt x="481" y="445"/>
                  </a:lnTo>
                  <a:lnTo>
                    <a:pt x="481" y="447"/>
                  </a:lnTo>
                  <a:lnTo>
                    <a:pt x="481" y="449"/>
                  </a:lnTo>
                  <a:lnTo>
                    <a:pt x="479" y="449"/>
                  </a:lnTo>
                  <a:lnTo>
                    <a:pt x="479" y="451"/>
                  </a:lnTo>
                  <a:lnTo>
                    <a:pt x="481" y="453"/>
                  </a:lnTo>
                  <a:lnTo>
                    <a:pt x="481" y="453"/>
                  </a:lnTo>
                  <a:lnTo>
                    <a:pt x="481" y="457"/>
                  </a:lnTo>
                  <a:lnTo>
                    <a:pt x="479" y="459"/>
                  </a:lnTo>
                  <a:lnTo>
                    <a:pt x="479" y="461"/>
                  </a:lnTo>
                  <a:lnTo>
                    <a:pt x="476" y="465"/>
                  </a:lnTo>
                  <a:lnTo>
                    <a:pt x="476" y="465"/>
                  </a:lnTo>
                  <a:lnTo>
                    <a:pt x="476" y="465"/>
                  </a:lnTo>
                  <a:lnTo>
                    <a:pt x="479" y="468"/>
                  </a:lnTo>
                  <a:lnTo>
                    <a:pt x="479" y="472"/>
                  </a:lnTo>
                  <a:lnTo>
                    <a:pt x="479" y="474"/>
                  </a:lnTo>
                  <a:lnTo>
                    <a:pt x="476" y="476"/>
                  </a:lnTo>
                  <a:lnTo>
                    <a:pt x="474" y="476"/>
                  </a:lnTo>
                  <a:lnTo>
                    <a:pt x="472" y="476"/>
                  </a:lnTo>
                  <a:lnTo>
                    <a:pt x="472" y="476"/>
                  </a:lnTo>
                  <a:lnTo>
                    <a:pt x="472" y="476"/>
                  </a:lnTo>
                  <a:lnTo>
                    <a:pt x="472" y="476"/>
                  </a:lnTo>
                  <a:lnTo>
                    <a:pt x="470" y="478"/>
                  </a:lnTo>
                  <a:lnTo>
                    <a:pt x="470" y="478"/>
                  </a:lnTo>
                  <a:lnTo>
                    <a:pt x="468" y="478"/>
                  </a:lnTo>
                  <a:lnTo>
                    <a:pt x="468" y="480"/>
                  </a:lnTo>
                  <a:lnTo>
                    <a:pt x="468" y="482"/>
                  </a:lnTo>
                  <a:lnTo>
                    <a:pt x="466" y="484"/>
                  </a:lnTo>
                  <a:lnTo>
                    <a:pt x="466" y="486"/>
                  </a:lnTo>
                  <a:lnTo>
                    <a:pt x="464" y="488"/>
                  </a:lnTo>
                  <a:lnTo>
                    <a:pt x="464" y="491"/>
                  </a:lnTo>
                  <a:lnTo>
                    <a:pt x="464" y="493"/>
                  </a:lnTo>
                  <a:lnTo>
                    <a:pt x="466" y="493"/>
                  </a:lnTo>
                  <a:lnTo>
                    <a:pt x="466" y="493"/>
                  </a:lnTo>
                  <a:lnTo>
                    <a:pt x="466" y="493"/>
                  </a:lnTo>
                  <a:lnTo>
                    <a:pt x="466" y="493"/>
                  </a:lnTo>
                  <a:lnTo>
                    <a:pt x="466" y="495"/>
                  </a:lnTo>
                  <a:lnTo>
                    <a:pt x="464" y="497"/>
                  </a:lnTo>
                  <a:lnTo>
                    <a:pt x="464" y="497"/>
                  </a:lnTo>
                  <a:lnTo>
                    <a:pt x="464" y="501"/>
                  </a:lnTo>
                  <a:lnTo>
                    <a:pt x="462" y="507"/>
                  </a:lnTo>
                  <a:lnTo>
                    <a:pt x="462" y="507"/>
                  </a:lnTo>
                  <a:lnTo>
                    <a:pt x="462" y="507"/>
                  </a:lnTo>
                  <a:lnTo>
                    <a:pt x="464" y="507"/>
                  </a:lnTo>
                  <a:lnTo>
                    <a:pt x="466" y="507"/>
                  </a:lnTo>
                  <a:lnTo>
                    <a:pt x="466" y="505"/>
                  </a:lnTo>
                  <a:lnTo>
                    <a:pt x="468" y="505"/>
                  </a:lnTo>
                  <a:lnTo>
                    <a:pt x="468" y="505"/>
                  </a:lnTo>
                  <a:lnTo>
                    <a:pt x="468" y="505"/>
                  </a:lnTo>
                  <a:lnTo>
                    <a:pt x="472" y="505"/>
                  </a:lnTo>
                  <a:lnTo>
                    <a:pt x="472" y="505"/>
                  </a:lnTo>
                  <a:lnTo>
                    <a:pt x="472" y="505"/>
                  </a:lnTo>
                  <a:lnTo>
                    <a:pt x="472" y="505"/>
                  </a:lnTo>
                  <a:lnTo>
                    <a:pt x="474" y="505"/>
                  </a:lnTo>
                  <a:lnTo>
                    <a:pt x="476" y="505"/>
                  </a:lnTo>
                  <a:lnTo>
                    <a:pt x="479" y="505"/>
                  </a:lnTo>
                  <a:lnTo>
                    <a:pt x="481" y="505"/>
                  </a:lnTo>
                  <a:lnTo>
                    <a:pt x="485" y="503"/>
                  </a:lnTo>
                  <a:lnTo>
                    <a:pt x="485" y="501"/>
                  </a:lnTo>
                  <a:lnTo>
                    <a:pt x="485" y="497"/>
                  </a:lnTo>
                  <a:lnTo>
                    <a:pt x="485" y="497"/>
                  </a:lnTo>
                  <a:lnTo>
                    <a:pt x="485" y="495"/>
                  </a:lnTo>
                  <a:lnTo>
                    <a:pt x="485" y="495"/>
                  </a:lnTo>
                  <a:lnTo>
                    <a:pt x="483" y="495"/>
                  </a:lnTo>
                  <a:lnTo>
                    <a:pt x="481" y="493"/>
                  </a:lnTo>
                  <a:lnTo>
                    <a:pt x="481" y="493"/>
                  </a:lnTo>
                  <a:lnTo>
                    <a:pt x="481" y="491"/>
                  </a:lnTo>
                  <a:lnTo>
                    <a:pt x="481" y="491"/>
                  </a:lnTo>
                  <a:lnTo>
                    <a:pt x="481" y="491"/>
                  </a:lnTo>
                  <a:lnTo>
                    <a:pt x="481" y="491"/>
                  </a:lnTo>
                  <a:lnTo>
                    <a:pt x="481" y="488"/>
                  </a:lnTo>
                  <a:lnTo>
                    <a:pt x="481" y="488"/>
                  </a:lnTo>
                  <a:lnTo>
                    <a:pt x="481" y="488"/>
                  </a:lnTo>
                  <a:lnTo>
                    <a:pt x="483" y="488"/>
                  </a:lnTo>
                  <a:lnTo>
                    <a:pt x="483" y="488"/>
                  </a:lnTo>
                  <a:lnTo>
                    <a:pt x="485" y="488"/>
                  </a:lnTo>
                  <a:lnTo>
                    <a:pt x="485" y="488"/>
                  </a:lnTo>
                  <a:lnTo>
                    <a:pt x="485" y="488"/>
                  </a:lnTo>
                  <a:lnTo>
                    <a:pt x="487" y="484"/>
                  </a:lnTo>
                  <a:lnTo>
                    <a:pt x="487" y="484"/>
                  </a:lnTo>
                  <a:lnTo>
                    <a:pt x="487" y="484"/>
                  </a:lnTo>
                  <a:lnTo>
                    <a:pt x="489" y="484"/>
                  </a:lnTo>
                  <a:lnTo>
                    <a:pt x="489" y="484"/>
                  </a:lnTo>
                  <a:lnTo>
                    <a:pt x="491" y="484"/>
                  </a:lnTo>
                  <a:lnTo>
                    <a:pt x="491" y="484"/>
                  </a:lnTo>
                  <a:lnTo>
                    <a:pt x="493" y="482"/>
                  </a:lnTo>
                  <a:lnTo>
                    <a:pt x="495" y="480"/>
                  </a:lnTo>
                  <a:lnTo>
                    <a:pt x="497" y="480"/>
                  </a:lnTo>
                  <a:lnTo>
                    <a:pt x="497" y="480"/>
                  </a:lnTo>
                  <a:lnTo>
                    <a:pt x="497" y="480"/>
                  </a:lnTo>
                  <a:lnTo>
                    <a:pt x="499" y="480"/>
                  </a:lnTo>
                  <a:lnTo>
                    <a:pt x="499" y="482"/>
                  </a:lnTo>
                  <a:lnTo>
                    <a:pt x="497" y="482"/>
                  </a:lnTo>
                  <a:lnTo>
                    <a:pt x="497" y="484"/>
                  </a:lnTo>
                  <a:lnTo>
                    <a:pt x="499" y="484"/>
                  </a:lnTo>
                  <a:lnTo>
                    <a:pt x="499" y="484"/>
                  </a:lnTo>
                  <a:lnTo>
                    <a:pt x="499" y="484"/>
                  </a:lnTo>
                  <a:lnTo>
                    <a:pt x="501" y="484"/>
                  </a:lnTo>
                  <a:lnTo>
                    <a:pt x="501" y="484"/>
                  </a:lnTo>
                  <a:lnTo>
                    <a:pt x="504" y="484"/>
                  </a:lnTo>
                  <a:lnTo>
                    <a:pt x="504" y="486"/>
                  </a:lnTo>
                  <a:lnTo>
                    <a:pt x="504" y="486"/>
                  </a:lnTo>
                  <a:lnTo>
                    <a:pt x="504" y="486"/>
                  </a:lnTo>
                  <a:lnTo>
                    <a:pt x="504" y="488"/>
                  </a:lnTo>
                  <a:lnTo>
                    <a:pt x="501" y="488"/>
                  </a:lnTo>
                  <a:lnTo>
                    <a:pt x="495" y="493"/>
                  </a:lnTo>
                  <a:lnTo>
                    <a:pt x="495" y="493"/>
                  </a:lnTo>
                  <a:lnTo>
                    <a:pt x="495" y="493"/>
                  </a:lnTo>
                  <a:lnTo>
                    <a:pt x="495" y="493"/>
                  </a:lnTo>
                  <a:lnTo>
                    <a:pt x="495" y="495"/>
                  </a:lnTo>
                  <a:lnTo>
                    <a:pt x="495" y="495"/>
                  </a:lnTo>
                  <a:lnTo>
                    <a:pt x="495" y="495"/>
                  </a:lnTo>
                  <a:lnTo>
                    <a:pt x="495" y="499"/>
                  </a:lnTo>
                  <a:lnTo>
                    <a:pt x="495" y="499"/>
                  </a:lnTo>
                  <a:lnTo>
                    <a:pt x="497" y="501"/>
                  </a:lnTo>
                  <a:lnTo>
                    <a:pt x="497" y="501"/>
                  </a:lnTo>
                  <a:lnTo>
                    <a:pt x="499" y="501"/>
                  </a:lnTo>
                  <a:lnTo>
                    <a:pt x="501" y="501"/>
                  </a:lnTo>
                  <a:lnTo>
                    <a:pt x="501" y="501"/>
                  </a:lnTo>
                  <a:lnTo>
                    <a:pt x="501" y="499"/>
                  </a:lnTo>
                  <a:lnTo>
                    <a:pt x="501" y="499"/>
                  </a:lnTo>
                  <a:lnTo>
                    <a:pt x="501" y="497"/>
                  </a:lnTo>
                  <a:lnTo>
                    <a:pt x="501" y="497"/>
                  </a:lnTo>
                  <a:lnTo>
                    <a:pt x="501" y="497"/>
                  </a:lnTo>
                  <a:lnTo>
                    <a:pt x="504" y="497"/>
                  </a:lnTo>
                  <a:lnTo>
                    <a:pt x="506" y="497"/>
                  </a:lnTo>
                  <a:lnTo>
                    <a:pt x="508" y="497"/>
                  </a:lnTo>
                  <a:lnTo>
                    <a:pt x="508" y="499"/>
                  </a:lnTo>
                  <a:lnTo>
                    <a:pt x="508" y="503"/>
                  </a:lnTo>
                  <a:lnTo>
                    <a:pt x="510" y="503"/>
                  </a:lnTo>
                  <a:lnTo>
                    <a:pt x="512" y="503"/>
                  </a:lnTo>
                  <a:lnTo>
                    <a:pt x="512" y="503"/>
                  </a:lnTo>
                  <a:lnTo>
                    <a:pt x="514" y="503"/>
                  </a:lnTo>
                  <a:lnTo>
                    <a:pt x="514" y="501"/>
                  </a:lnTo>
                  <a:lnTo>
                    <a:pt x="516" y="501"/>
                  </a:lnTo>
                  <a:lnTo>
                    <a:pt x="516" y="501"/>
                  </a:lnTo>
                  <a:lnTo>
                    <a:pt x="516" y="499"/>
                  </a:lnTo>
                  <a:lnTo>
                    <a:pt x="516" y="499"/>
                  </a:lnTo>
                  <a:lnTo>
                    <a:pt x="516" y="499"/>
                  </a:lnTo>
                  <a:lnTo>
                    <a:pt x="516" y="497"/>
                  </a:lnTo>
                  <a:lnTo>
                    <a:pt x="516" y="497"/>
                  </a:lnTo>
                  <a:lnTo>
                    <a:pt x="518" y="495"/>
                  </a:lnTo>
                  <a:lnTo>
                    <a:pt x="518" y="495"/>
                  </a:lnTo>
                  <a:lnTo>
                    <a:pt x="524" y="497"/>
                  </a:lnTo>
                  <a:lnTo>
                    <a:pt x="527" y="497"/>
                  </a:lnTo>
                  <a:lnTo>
                    <a:pt x="529" y="497"/>
                  </a:lnTo>
                  <a:lnTo>
                    <a:pt x="529" y="497"/>
                  </a:lnTo>
                  <a:lnTo>
                    <a:pt x="529" y="497"/>
                  </a:lnTo>
                  <a:lnTo>
                    <a:pt x="531" y="495"/>
                  </a:lnTo>
                  <a:lnTo>
                    <a:pt x="529" y="493"/>
                  </a:lnTo>
                  <a:lnTo>
                    <a:pt x="529" y="493"/>
                  </a:lnTo>
                  <a:lnTo>
                    <a:pt x="529" y="491"/>
                  </a:lnTo>
                  <a:lnTo>
                    <a:pt x="531" y="491"/>
                  </a:lnTo>
                  <a:lnTo>
                    <a:pt x="531" y="488"/>
                  </a:lnTo>
                  <a:lnTo>
                    <a:pt x="531" y="486"/>
                  </a:lnTo>
                  <a:lnTo>
                    <a:pt x="531" y="482"/>
                  </a:lnTo>
                  <a:lnTo>
                    <a:pt x="531" y="480"/>
                  </a:lnTo>
                  <a:lnTo>
                    <a:pt x="531" y="480"/>
                  </a:lnTo>
                  <a:lnTo>
                    <a:pt x="529" y="478"/>
                  </a:lnTo>
                  <a:lnTo>
                    <a:pt x="529" y="478"/>
                  </a:lnTo>
                  <a:lnTo>
                    <a:pt x="529" y="478"/>
                  </a:lnTo>
                  <a:lnTo>
                    <a:pt x="529" y="478"/>
                  </a:lnTo>
                  <a:lnTo>
                    <a:pt x="529" y="476"/>
                  </a:lnTo>
                  <a:lnTo>
                    <a:pt x="527" y="476"/>
                  </a:lnTo>
                  <a:lnTo>
                    <a:pt x="529" y="474"/>
                  </a:lnTo>
                  <a:lnTo>
                    <a:pt x="531" y="472"/>
                  </a:lnTo>
                  <a:lnTo>
                    <a:pt x="535" y="463"/>
                  </a:lnTo>
                  <a:lnTo>
                    <a:pt x="537" y="459"/>
                  </a:lnTo>
                  <a:lnTo>
                    <a:pt x="537" y="457"/>
                  </a:lnTo>
                  <a:lnTo>
                    <a:pt x="537" y="455"/>
                  </a:lnTo>
                  <a:lnTo>
                    <a:pt x="537" y="453"/>
                  </a:lnTo>
                  <a:lnTo>
                    <a:pt x="537" y="453"/>
                  </a:lnTo>
                  <a:lnTo>
                    <a:pt x="535" y="453"/>
                  </a:lnTo>
                  <a:lnTo>
                    <a:pt x="535" y="453"/>
                  </a:lnTo>
                  <a:lnTo>
                    <a:pt x="535" y="453"/>
                  </a:lnTo>
                  <a:lnTo>
                    <a:pt x="533" y="453"/>
                  </a:lnTo>
                  <a:lnTo>
                    <a:pt x="533" y="453"/>
                  </a:lnTo>
                  <a:lnTo>
                    <a:pt x="533" y="451"/>
                  </a:lnTo>
                  <a:lnTo>
                    <a:pt x="533" y="451"/>
                  </a:lnTo>
                  <a:lnTo>
                    <a:pt x="533" y="449"/>
                  </a:lnTo>
                  <a:lnTo>
                    <a:pt x="533" y="449"/>
                  </a:lnTo>
                  <a:lnTo>
                    <a:pt x="531" y="447"/>
                  </a:lnTo>
                  <a:lnTo>
                    <a:pt x="531" y="447"/>
                  </a:lnTo>
                  <a:lnTo>
                    <a:pt x="531" y="447"/>
                  </a:lnTo>
                  <a:lnTo>
                    <a:pt x="529" y="447"/>
                  </a:lnTo>
                  <a:lnTo>
                    <a:pt x="529" y="447"/>
                  </a:lnTo>
                  <a:lnTo>
                    <a:pt x="529" y="447"/>
                  </a:lnTo>
                  <a:lnTo>
                    <a:pt x="529" y="447"/>
                  </a:lnTo>
                  <a:lnTo>
                    <a:pt x="529" y="445"/>
                  </a:lnTo>
                  <a:lnTo>
                    <a:pt x="529" y="445"/>
                  </a:lnTo>
                  <a:lnTo>
                    <a:pt x="533" y="445"/>
                  </a:lnTo>
                  <a:lnTo>
                    <a:pt x="533" y="443"/>
                  </a:lnTo>
                  <a:lnTo>
                    <a:pt x="535" y="438"/>
                  </a:lnTo>
                  <a:lnTo>
                    <a:pt x="535" y="438"/>
                  </a:lnTo>
                  <a:lnTo>
                    <a:pt x="535" y="438"/>
                  </a:lnTo>
                  <a:lnTo>
                    <a:pt x="537" y="438"/>
                  </a:lnTo>
                  <a:lnTo>
                    <a:pt x="537" y="438"/>
                  </a:lnTo>
                  <a:lnTo>
                    <a:pt x="537" y="438"/>
                  </a:lnTo>
                  <a:lnTo>
                    <a:pt x="537" y="440"/>
                  </a:lnTo>
                  <a:lnTo>
                    <a:pt x="539" y="443"/>
                  </a:lnTo>
                  <a:lnTo>
                    <a:pt x="539" y="443"/>
                  </a:lnTo>
                  <a:lnTo>
                    <a:pt x="541" y="445"/>
                  </a:lnTo>
                  <a:lnTo>
                    <a:pt x="541" y="445"/>
                  </a:lnTo>
                  <a:lnTo>
                    <a:pt x="541" y="445"/>
                  </a:lnTo>
                  <a:lnTo>
                    <a:pt x="545" y="447"/>
                  </a:lnTo>
                  <a:lnTo>
                    <a:pt x="550" y="449"/>
                  </a:lnTo>
                  <a:lnTo>
                    <a:pt x="550" y="449"/>
                  </a:lnTo>
                  <a:lnTo>
                    <a:pt x="552" y="451"/>
                  </a:lnTo>
                  <a:lnTo>
                    <a:pt x="554" y="455"/>
                  </a:lnTo>
                  <a:lnTo>
                    <a:pt x="554" y="455"/>
                  </a:lnTo>
                  <a:lnTo>
                    <a:pt x="556" y="455"/>
                  </a:lnTo>
                  <a:lnTo>
                    <a:pt x="556" y="455"/>
                  </a:lnTo>
                  <a:lnTo>
                    <a:pt x="562" y="455"/>
                  </a:lnTo>
                  <a:lnTo>
                    <a:pt x="562" y="455"/>
                  </a:lnTo>
                  <a:lnTo>
                    <a:pt x="566" y="453"/>
                  </a:lnTo>
                  <a:lnTo>
                    <a:pt x="568" y="453"/>
                  </a:lnTo>
                  <a:lnTo>
                    <a:pt x="570" y="451"/>
                  </a:lnTo>
                  <a:lnTo>
                    <a:pt x="570" y="451"/>
                  </a:lnTo>
                  <a:lnTo>
                    <a:pt x="573" y="449"/>
                  </a:lnTo>
                  <a:lnTo>
                    <a:pt x="573" y="449"/>
                  </a:lnTo>
                  <a:lnTo>
                    <a:pt x="573" y="447"/>
                  </a:lnTo>
                  <a:lnTo>
                    <a:pt x="573" y="447"/>
                  </a:lnTo>
                  <a:lnTo>
                    <a:pt x="573" y="445"/>
                  </a:lnTo>
                  <a:lnTo>
                    <a:pt x="573" y="443"/>
                  </a:lnTo>
                  <a:lnTo>
                    <a:pt x="577" y="440"/>
                  </a:lnTo>
                  <a:lnTo>
                    <a:pt x="581" y="436"/>
                  </a:lnTo>
                  <a:lnTo>
                    <a:pt x="581" y="434"/>
                  </a:lnTo>
                  <a:lnTo>
                    <a:pt x="583" y="434"/>
                  </a:lnTo>
                  <a:lnTo>
                    <a:pt x="583" y="432"/>
                  </a:lnTo>
                  <a:lnTo>
                    <a:pt x="583" y="430"/>
                  </a:lnTo>
                  <a:lnTo>
                    <a:pt x="583" y="428"/>
                  </a:lnTo>
                  <a:lnTo>
                    <a:pt x="583" y="420"/>
                  </a:lnTo>
                  <a:lnTo>
                    <a:pt x="581" y="417"/>
                  </a:lnTo>
                  <a:lnTo>
                    <a:pt x="581" y="415"/>
                  </a:lnTo>
                  <a:lnTo>
                    <a:pt x="579" y="411"/>
                  </a:lnTo>
                  <a:lnTo>
                    <a:pt x="579" y="411"/>
                  </a:lnTo>
                  <a:lnTo>
                    <a:pt x="579" y="409"/>
                  </a:lnTo>
                  <a:lnTo>
                    <a:pt x="577" y="409"/>
                  </a:lnTo>
                  <a:lnTo>
                    <a:pt x="575" y="407"/>
                  </a:lnTo>
                  <a:lnTo>
                    <a:pt x="573" y="405"/>
                  </a:lnTo>
                  <a:lnTo>
                    <a:pt x="573" y="403"/>
                  </a:lnTo>
                  <a:lnTo>
                    <a:pt x="570" y="401"/>
                  </a:lnTo>
                  <a:lnTo>
                    <a:pt x="568" y="401"/>
                  </a:lnTo>
                  <a:lnTo>
                    <a:pt x="566" y="401"/>
                  </a:lnTo>
                  <a:lnTo>
                    <a:pt x="564" y="399"/>
                  </a:lnTo>
                  <a:lnTo>
                    <a:pt x="564" y="397"/>
                  </a:lnTo>
                  <a:lnTo>
                    <a:pt x="564" y="397"/>
                  </a:lnTo>
                  <a:lnTo>
                    <a:pt x="562" y="394"/>
                  </a:lnTo>
                  <a:lnTo>
                    <a:pt x="562" y="394"/>
                  </a:lnTo>
                  <a:lnTo>
                    <a:pt x="560" y="394"/>
                  </a:lnTo>
                  <a:lnTo>
                    <a:pt x="560" y="394"/>
                  </a:lnTo>
                  <a:lnTo>
                    <a:pt x="558" y="394"/>
                  </a:lnTo>
                  <a:lnTo>
                    <a:pt x="558" y="394"/>
                  </a:lnTo>
                  <a:lnTo>
                    <a:pt x="556" y="394"/>
                  </a:lnTo>
                  <a:lnTo>
                    <a:pt x="552" y="392"/>
                  </a:lnTo>
                  <a:lnTo>
                    <a:pt x="547" y="388"/>
                  </a:lnTo>
                  <a:lnTo>
                    <a:pt x="547" y="388"/>
                  </a:lnTo>
                  <a:lnTo>
                    <a:pt x="547" y="388"/>
                  </a:lnTo>
                  <a:lnTo>
                    <a:pt x="547" y="386"/>
                  </a:lnTo>
                  <a:lnTo>
                    <a:pt x="547" y="386"/>
                  </a:lnTo>
                  <a:lnTo>
                    <a:pt x="547" y="386"/>
                  </a:lnTo>
                  <a:lnTo>
                    <a:pt x="550" y="386"/>
                  </a:lnTo>
                  <a:lnTo>
                    <a:pt x="556" y="390"/>
                  </a:lnTo>
                  <a:lnTo>
                    <a:pt x="556" y="390"/>
                  </a:lnTo>
                  <a:lnTo>
                    <a:pt x="556" y="390"/>
                  </a:lnTo>
                  <a:lnTo>
                    <a:pt x="558" y="390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60" y="390"/>
                  </a:lnTo>
                  <a:lnTo>
                    <a:pt x="560" y="390"/>
                  </a:lnTo>
                  <a:lnTo>
                    <a:pt x="562" y="390"/>
                  </a:lnTo>
                  <a:lnTo>
                    <a:pt x="562" y="390"/>
                  </a:lnTo>
                  <a:lnTo>
                    <a:pt x="562" y="390"/>
                  </a:lnTo>
                  <a:lnTo>
                    <a:pt x="564" y="388"/>
                  </a:lnTo>
                  <a:lnTo>
                    <a:pt x="564" y="388"/>
                  </a:lnTo>
                  <a:lnTo>
                    <a:pt x="564" y="388"/>
                  </a:lnTo>
                  <a:lnTo>
                    <a:pt x="566" y="386"/>
                  </a:lnTo>
                  <a:lnTo>
                    <a:pt x="568" y="386"/>
                  </a:lnTo>
                  <a:lnTo>
                    <a:pt x="568" y="386"/>
                  </a:lnTo>
                  <a:lnTo>
                    <a:pt x="570" y="384"/>
                  </a:lnTo>
                  <a:lnTo>
                    <a:pt x="570" y="380"/>
                  </a:lnTo>
                  <a:lnTo>
                    <a:pt x="573" y="378"/>
                  </a:lnTo>
                  <a:lnTo>
                    <a:pt x="573" y="378"/>
                  </a:lnTo>
                  <a:lnTo>
                    <a:pt x="573" y="378"/>
                  </a:lnTo>
                  <a:lnTo>
                    <a:pt x="575" y="380"/>
                  </a:lnTo>
                  <a:lnTo>
                    <a:pt x="577" y="380"/>
                  </a:lnTo>
                  <a:lnTo>
                    <a:pt x="577" y="380"/>
                  </a:lnTo>
                  <a:lnTo>
                    <a:pt x="583" y="378"/>
                  </a:lnTo>
                  <a:lnTo>
                    <a:pt x="583" y="376"/>
                  </a:lnTo>
                  <a:lnTo>
                    <a:pt x="585" y="374"/>
                  </a:lnTo>
                  <a:lnTo>
                    <a:pt x="587" y="367"/>
                  </a:lnTo>
                  <a:lnTo>
                    <a:pt x="587" y="365"/>
                  </a:lnTo>
                  <a:lnTo>
                    <a:pt x="589" y="363"/>
                  </a:lnTo>
                  <a:lnTo>
                    <a:pt x="591" y="363"/>
                  </a:lnTo>
                  <a:lnTo>
                    <a:pt x="593" y="361"/>
                  </a:lnTo>
                  <a:lnTo>
                    <a:pt x="595" y="359"/>
                  </a:lnTo>
                  <a:lnTo>
                    <a:pt x="595" y="357"/>
                  </a:lnTo>
                  <a:lnTo>
                    <a:pt x="598" y="357"/>
                  </a:lnTo>
                  <a:lnTo>
                    <a:pt x="598" y="357"/>
                  </a:lnTo>
                  <a:lnTo>
                    <a:pt x="602" y="359"/>
                  </a:lnTo>
                  <a:lnTo>
                    <a:pt x="602" y="359"/>
                  </a:lnTo>
                  <a:lnTo>
                    <a:pt x="604" y="359"/>
                  </a:lnTo>
                  <a:lnTo>
                    <a:pt x="616" y="355"/>
                  </a:lnTo>
                  <a:lnTo>
                    <a:pt x="618" y="355"/>
                  </a:lnTo>
                  <a:lnTo>
                    <a:pt x="621" y="353"/>
                  </a:lnTo>
                  <a:lnTo>
                    <a:pt x="623" y="353"/>
                  </a:lnTo>
                  <a:lnTo>
                    <a:pt x="623" y="351"/>
                  </a:lnTo>
                  <a:lnTo>
                    <a:pt x="623" y="351"/>
                  </a:lnTo>
                  <a:lnTo>
                    <a:pt x="623" y="351"/>
                  </a:lnTo>
                  <a:lnTo>
                    <a:pt x="623" y="349"/>
                  </a:lnTo>
                  <a:lnTo>
                    <a:pt x="623" y="349"/>
                  </a:lnTo>
                  <a:lnTo>
                    <a:pt x="621" y="346"/>
                  </a:lnTo>
                  <a:lnTo>
                    <a:pt x="621" y="346"/>
                  </a:lnTo>
                  <a:lnTo>
                    <a:pt x="621" y="346"/>
                  </a:lnTo>
                  <a:lnTo>
                    <a:pt x="621" y="346"/>
                  </a:lnTo>
                  <a:lnTo>
                    <a:pt x="621" y="346"/>
                  </a:lnTo>
                  <a:lnTo>
                    <a:pt x="618" y="346"/>
                  </a:lnTo>
                  <a:lnTo>
                    <a:pt x="616" y="346"/>
                  </a:lnTo>
                  <a:lnTo>
                    <a:pt x="616" y="349"/>
                  </a:lnTo>
                  <a:lnTo>
                    <a:pt x="616" y="349"/>
                  </a:lnTo>
                  <a:lnTo>
                    <a:pt x="612" y="349"/>
                  </a:lnTo>
                  <a:lnTo>
                    <a:pt x="610" y="349"/>
                  </a:lnTo>
                  <a:lnTo>
                    <a:pt x="610" y="349"/>
                  </a:lnTo>
                  <a:lnTo>
                    <a:pt x="610" y="346"/>
                  </a:lnTo>
                  <a:lnTo>
                    <a:pt x="608" y="346"/>
                  </a:lnTo>
                  <a:lnTo>
                    <a:pt x="608" y="346"/>
                  </a:lnTo>
                  <a:lnTo>
                    <a:pt x="606" y="346"/>
                  </a:lnTo>
                  <a:lnTo>
                    <a:pt x="606" y="346"/>
                  </a:lnTo>
                  <a:lnTo>
                    <a:pt x="606" y="346"/>
                  </a:lnTo>
                  <a:lnTo>
                    <a:pt x="606" y="346"/>
                  </a:lnTo>
                  <a:lnTo>
                    <a:pt x="604" y="346"/>
                  </a:lnTo>
                  <a:lnTo>
                    <a:pt x="604" y="349"/>
                  </a:lnTo>
                  <a:lnTo>
                    <a:pt x="604" y="349"/>
                  </a:lnTo>
                  <a:lnTo>
                    <a:pt x="595" y="346"/>
                  </a:lnTo>
                  <a:lnTo>
                    <a:pt x="593" y="346"/>
                  </a:lnTo>
                  <a:lnTo>
                    <a:pt x="591" y="349"/>
                  </a:lnTo>
                  <a:lnTo>
                    <a:pt x="587" y="349"/>
                  </a:lnTo>
                  <a:lnTo>
                    <a:pt x="585" y="351"/>
                  </a:lnTo>
                  <a:lnTo>
                    <a:pt x="577" y="351"/>
                  </a:lnTo>
                  <a:lnTo>
                    <a:pt x="575" y="353"/>
                  </a:lnTo>
                  <a:lnTo>
                    <a:pt x="575" y="353"/>
                  </a:lnTo>
                  <a:lnTo>
                    <a:pt x="573" y="353"/>
                  </a:lnTo>
                  <a:lnTo>
                    <a:pt x="573" y="353"/>
                  </a:lnTo>
                  <a:lnTo>
                    <a:pt x="573" y="349"/>
                  </a:lnTo>
                  <a:lnTo>
                    <a:pt x="570" y="349"/>
                  </a:lnTo>
                  <a:lnTo>
                    <a:pt x="568" y="344"/>
                  </a:lnTo>
                  <a:lnTo>
                    <a:pt x="568" y="342"/>
                  </a:lnTo>
                  <a:lnTo>
                    <a:pt x="566" y="342"/>
                  </a:lnTo>
                  <a:lnTo>
                    <a:pt x="566" y="340"/>
                  </a:lnTo>
                  <a:lnTo>
                    <a:pt x="568" y="340"/>
                  </a:lnTo>
                  <a:lnTo>
                    <a:pt x="570" y="340"/>
                  </a:lnTo>
                  <a:lnTo>
                    <a:pt x="573" y="338"/>
                  </a:lnTo>
                  <a:lnTo>
                    <a:pt x="575" y="338"/>
                  </a:lnTo>
                  <a:lnTo>
                    <a:pt x="577" y="334"/>
                  </a:lnTo>
                  <a:lnTo>
                    <a:pt x="575" y="332"/>
                  </a:lnTo>
                  <a:lnTo>
                    <a:pt x="575" y="332"/>
                  </a:lnTo>
                  <a:lnTo>
                    <a:pt x="573" y="330"/>
                  </a:lnTo>
                  <a:lnTo>
                    <a:pt x="573" y="330"/>
                  </a:lnTo>
                  <a:lnTo>
                    <a:pt x="573" y="328"/>
                  </a:lnTo>
                  <a:lnTo>
                    <a:pt x="573" y="326"/>
                  </a:lnTo>
                  <a:lnTo>
                    <a:pt x="573" y="326"/>
                  </a:lnTo>
                  <a:lnTo>
                    <a:pt x="573" y="321"/>
                  </a:lnTo>
                  <a:lnTo>
                    <a:pt x="570" y="321"/>
                  </a:lnTo>
                  <a:lnTo>
                    <a:pt x="573" y="319"/>
                  </a:lnTo>
                  <a:lnTo>
                    <a:pt x="573" y="317"/>
                  </a:lnTo>
                  <a:lnTo>
                    <a:pt x="575" y="317"/>
                  </a:lnTo>
                  <a:lnTo>
                    <a:pt x="575" y="317"/>
                  </a:lnTo>
                  <a:lnTo>
                    <a:pt x="579" y="315"/>
                  </a:lnTo>
                  <a:lnTo>
                    <a:pt x="583" y="313"/>
                  </a:lnTo>
                  <a:lnTo>
                    <a:pt x="583" y="313"/>
                  </a:lnTo>
                  <a:lnTo>
                    <a:pt x="587" y="313"/>
                  </a:lnTo>
                  <a:lnTo>
                    <a:pt x="589" y="311"/>
                  </a:lnTo>
                  <a:lnTo>
                    <a:pt x="589" y="311"/>
                  </a:lnTo>
                  <a:lnTo>
                    <a:pt x="598" y="305"/>
                  </a:lnTo>
                  <a:lnTo>
                    <a:pt x="606" y="305"/>
                  </a:lnTo>
                  <a:lnTo>
                    <a:pt x="606" y="296"/>
                  </a:lnTo>
                  <a:lnTo>
                    <a:pt x="606" y="292"/>
                  </a:lnTo>
                  <a:lnTo>
                    <a:pt x="606" y="292"/>
                  </a:lnTo>
                  <a:lnTo>
                    <a:pt x="606" y="290"/>
                  </a:lnTo>
                  <a:lnTo>
                    <a:pt x="604" y="288"/>
                  </a:lnTo>
                  <a:lnTo>
                    <a:pt x="604" y="288"/>
                  </a:lnTo>
                  <a:lnTo>
                    <a:pt x="604" y="286"/>
                  </a:lnTo>
                  <a:lnTo>
                    <a:pt x="604" y="284"/>
                  </a:lnTo>
                  <a:lnTo>
                    <a:pt x="604" y="282"/>
                  </a:lnTo>
                  <a:lnTo>
                    <a:pt x="602" y="280"/>
                  </a:lnTo>
                  <a:lnTo>
                    <a:pt x="602" y="280"/>
                  </a:lnTo>
                  <a:lnTo>
                    <a:pt x="600" y="278"/>
                  </a:lnTo>
                  <a:lnTo>
                    <a:pt x="600" y="278"/>
                  </a:lnTo>
                  <a:lnTo>
                    <a:pt x="598" y="275"/>
                  </a:lnTo>
                  <a:lnTo>
                    <a:pt x="600" y="273"/>
                  </a:lnTo>
                  <a:lnTo>
                    <a:pt x="598" y="271"/>
                  </a:lnTo>
                  <a:lnTo>
                    <a:pt x="598" y="269"/>
                  </a:lnTo>
                  <a:lnTo>
                    <a:pt x="598" y="267"/>
                  </a:lnTo>
                  <a:lnTo>
                    <a:pt x="598" y="265"/>
                  </a:lnTo>
                  <a:lnTo>
                    <a:pt x="600" y="263"/>
                  </a:lnTo>
                  <a:lnTo>
                    <a:pt x="600" y="261"/>
                  </a:lnTo>
                  <a:lnTo>
                    <a:pt x="600" y="261"/>
                  </a:lnTo>
                  <a:lnTo>
                    <a:pt x="600" y="261"/>
                  </a:lnTo>
                  <a:lnTo>
                    <a:pt x="602" y="261"/>
                  </a:lnTo>
                  <a:lnTo>
                    <a:pt x="602" y="261"/>
                  </a:lnTo>
                  <a:lnTo>
                    <a:pt x="604" y="263"/>
                  </a:lnTo>
                  <a:lnTo>
                    <a:pt x="604" y="263"/>
                  </a:lnTo>
                  <a:lnTo>
                    <a:pt x="606" y="263"/>
                  </a:lnTo>
                  <a:lnTo>
                    <a:pt x="606" y="265"/>
                  </a:lnTo>
                  <a:lnTo>
                    <a:pt x="608" y="265"/>
                  </a:lnTo>
                  <a:lnTo>
                    <a:pt x="610" y="263"/>
                  </a:lnTo>
                  <a:lnTo>
                    <a:pt x="612" y="263"/>
                  </a:lnTo>
                  <a:lnTo>
                    <a:pt x="614" y="263"/>
                  </a:lnTo>
                  <a:lnTo>
                    <a:pt x="614" y="261"/>
                  </a:lnTo>
                  <a:lnTo>
                    <a:pt x="616" y="261"/>
                  </a:lnTo>
                  <a:lnTo>
                    <a:pt x="616" y="259"/>
                  </a:lnTo>
                  <a:lnTo>
                    <a:pt x="616" y="259"/>
                  </a:lnTo>
                  <a:lnTo>
                    <a:pt x="616" y="257"/>
                  </a:lnTo>
                  <a:lnTo>
                    <a:pt x="616" y="257"/>
                  </a:lnTo>
                  <a:lnTo>
                    <a:pt x="616" y="255"/>
                  </a:lnTo>
                  <a:lnTo>
                    <a:pt x="614" y="255"/>
                  </a:lnTo>
                  <a:lnTo>
                    <a:pt x="612" y="255"/>
                  </a:lnTo>
                  <a:lnTo>
                    <a:pt x="608" y="255"/>
                  </a:lnTo>
                  <a:lnTo>
                    <a:pt x="604" y="255"/>
                  </a:lnTo>
                  <a:lnTo>
                    <a:pt x="604" y="255"/>
                  </a:lnTo>
                  <a:lnTo>
                    <a:pt x="602" y="255"/>
                  </a:lnTo>
                  <a:lnTo>
                    <a:pt x="600" y="252"/>
                  </a:lnTo>
                  <a:lnTo>
                    <a:pt x="595" y="248"/>
                  </a:lnTo>
                  <a:lnTo>
                    <a:pt x="595" y="246"/>
                  </a:lnTo>
                  <a:lnTo>
                    <a:pt x="595" y="246"/>
                  </a:lnTo>
                  <a:lnTo>
                    <a:pt x="595" y="244"/>
                  </a:lnTo>
                  <a:lnTo>
                    <a:pt x="595" y="242"/>
                  </a:lnTo>
                  <a:lnTo>
                    <a:pt x="598" y="242"/>
                  </a:lnTo>
                  <a:lnTo>
                    <a:pt x="598" y="242"/>
                  </a:lnTo>
                  <a:lnTo>
                    <a:pt x="598" y="242"/>
                  </a:lnTo>
                  <a:lnTo>
                    <a:pt x="604" y="244"/>
                  </a:lnTo>
                  <a:lnTo>
                    <a:pt x="606" y="244"/>
                  </a:lnTo>
                  <a:lnTo>
                    <a:pt x="606" y="244"/>
                  </a:lnTo>
                  <a:lnTo>
                    <a:pt x="608" y="244"/>
                  </a:lnTo>
                  <a:lnTo>
                    <a:pt x="608" y="242"/>
                  </a:lnTo>
                  <a:lnTo>
                    <a:pt x="612" y="238"/>
                  </a:lnTo>
                  <a:lnTo>
                    <a:pt x="621" y="232"/>
                  </a:lnTo>
                  <a:lnTo>
                    <a:pt x="621" y="232"/>
                  </a:lnTo>
                  <a:lnTo>
                    <a:pt x="623" y="232"/>
                  </a:lnTo>
                  <a:lnTo>
                    <a:pt x="625" y="232"/>
                  </a:lnTo>
                  <a:lnTo>
                    <a:pt x="625" y="232"/>
                  </a:lnTo>
                  <a:lnTo>
                    <a:pt x="627" y="232"/>
                  </a:lnTo>
                  <a:lnTo>
                    <a:pt x="627" y="232"/>
                  </a:lnTo>
                  <a:lnTo>
                    <a:pt x="629" y="229"/>
                  </a:lnTo>
                  <a:lnTo>
                    <a:pt x="629" y="229"/>
                  </a:lnTo>
                  <a:lnTo>
                    <a:pt x="631" y="227"/>
                  </a:lnTo>
                  <a:lnTo>
                    <a:pt x="639" y="211"/>
                  </a:lnTo>
                  <a:lnTo>
                    <a:pt x="639" y="209"/>
                  </a:lnTo>
                  <a:lnTo>
                    <a:pt x="637" y="20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BCA6DBF4-CA83-4C6A-A25F-D8F573F5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675" y="4836598"/>
              <a:ext cx="100013" cy="149225"/>
            </a:xfrm>
            <a:custGeom>
              <a:avLst/>
              <a:gdLst>
                <a:gd name="T0" fmla="*/ 63 w 63"/>
                <a:gd name="T1" fmla="*/ 46 h 94"/>
                <a:gd name="T2" fmla="*/ 58 w 63"/>
                <a:gd name="T3" fmla="*/ 39 h 94"/>
                <a:gd name="T4" fmla="*/ 58 w 63"/>
                <a:gd name="T5" fmla="*/ 35 h 94"/>
                <a:gd name="T6" fmla="*/ 56 w 63"/>
                <a:gd name="T7" fmla="*/ 31 h 94"/>
                <a:gd name="T8" fmla="*/ 56 w 63"/>
                <a:gd name="T9" fmla="*/ 20 h 94"/>
                <a:gd name="T10" fmla="*/ 52 w 63"/>
                <a:gd name="T11" fmla="*/ 14 h 94"/>
                <a:gd name="T12" fmla="*/ 48 w 63"/>
                <a:gd name="T13" fmla="*/ 14 h 94"/>
                <a:gd name="T14" fmla="*/ 44 w 63"/>
                <a:gd name="T15" fmla="*/ 14 h 94"/>
                <a:gd name="T16" fmla="*/ 31 w 63"/>
                <a:gd name="T17" fmla="*/ 16 h 94"/>
                <a:gd name="T18" fmla="*/ 25 w 63"/>
                <a:gd name="T19" fmla="*/ 14 h 94"/>
                <a:gd name="T20" fmla="*/ 23 w 63"/>
                <a:gd name="T21" fmla="*/ 6 h 94"/>
                <a:gd name="T22" fmla="*/ 17 w 63"/>
                <a:gd name="T23" fmla="*/ 4 h 94"/>
                <a:gd name="T24" fmla="*/ 15 w 63"/>
                <a:gd name="T25" fmla="*/ 0 h 94"/>
                <a:gd name="T26" fmla="*/ 13 w 63"/>
                <a:gd name="T27" fmla="*/ 0 h 94"/>
                <a:gd name="T28" fmla="*/ 8 w 63"/>
                <a:gd name="T29" fmla="*/ 4 h 94"/>
                <a:gd name="T30" fmla="*/ 0 w 63"/>
                <a:gd name="T31" fmla="*/ 8 h 94"/>
                <a:gd name="T32" fmla="*/ 4 w 63"/>
                <a:gd name="T33" fmla="*/ 16 h 94"/>
                <a:gd name="T34" fmla="*/ 10 w 63"/>
                <a:gd name="T35" fmla="*/ 14 h 94"/>
                <a:gd name="T36" fmla="*/ 17 w 63"/>
                <a:gd name="T37" fmla="*/ 12 h 94"/>
                <a:gd name="T38" fmla="*/ 6 w 63"/>
                <a:gd name="T39" fmla="*/ 18 h 94"/>
                <a:gd name="T40" fmla="*/ 6 w 63"/>
                <a:gd name="T41" fmla="*/ 23 h 94"/>
                <a:gd name="T42" fmla="*/ 8 w 63"/>
                <a:gd name="T43" fmla="*/ 29 h 94"/>
                <a:gd name="T44" fmla="*/ 19 w 63"/>
                <a:gd name="T45" fmla="*/ 27 h 94"/>
                <a:gd name="T46" fmla="*/ 19 w 63"/>
                <a:gd name="T47" fmla="*/ 29 h 94"/>
                <a:gd name="T48" fmla="*/ 13 w 63"/>
                <a:gd name="T49" fmla="*/ 31 h 94"/>
                <a:gd name="T50" fmla="*/ 17 w 63"/>
                <a:gd name="T51" fmla="*/ 35 h 94"/>
                <a:gd name="T52" fmla="*/ 19 w 63"/>
                <a:gd name="T53" fmla="*/ 35 h 94"/>
                <a:gd name="T54" fmla="*/ 25 w 63"/>
                <a:gd name="T55" fmla="*/ 39 h 94"/>
                <a:gd name="T56" fmla="*/ 29 w 63"/>
                <a:gd name="T57" fmla="*/ 43 h 94"/>
                <a:gd name="T58" fmla="*/ 25 w 63"/>
                <a:gd name="T59" fmla="*/ 39 h 94"/>
                <a:gd name="T60" fmla="*/ 19 w 63"/>
                <a:gd name="T61" fmla="*/ 39 h 94"/>
                <a:gd name="T62" fmla="*/ 13 w 63"/>
                <a:gd name="T63" fmla="*/ 41 h 94"/>
                <a:gd name="T64" fmla="*/ 21 w 63"/>
                <a:gd name="T65" fmla="*/ 43 h 94"/>
                <a:gd name="T66" fmla="*/ 29 w 63"/>
                <a:gd name="T67" fmla="*/ 66 h 94"/>
                <a:gd name="T68" fmla="*/ 25 w 63"/>
                <a:gd name="T69" fmla="*/ 71 h 94"/>
                <a:gd name="T70" fmla="*/ 31 w 63"/>
                <a:gd name="T71" fmla="*/ 81 h 94"/>
                <a:gd name="T72" fmla="*/ 35 w 63"/>
                <a:gd name="T73" fmla="*/ 83 h 94"/>
                <a:gd name="T74" fmla="*/ 40 w 63"/>
                <a:gd name="T75" fmla="*/ 91 h 94"/>
                <a:gd name="T76" fmla="*/ 48 w 63"/>
                <a:gd name="T77" fmla="*/ 89 h 94"/>
                <a:gd name="T78" fmla="*/ 52 w 63"/>
                <a:gd name="T79" fmla="*/ 89 h 94"/>
                <a:gd name="T80" fmla="*/ 56 w 63"/>
                <a:gd name="T81" fmla="*/ 85 h 94"/>
                <a:gd name="T82" fmla="*/ 58 w 63"/>
                <a:gd name="T83" fmla="*/ 81 h 94"/>
                <a:gd name="T84" fmla="*/ 58 w 63"/>
                <a:gd name="T85" fmla="*/ 77 h 94"/>
                <a:gd name="T86" fmla="*/ 58 w 63"/>
                <a:gd name="T87" fmla="*/ 71 h 94"/>
                <a:gd name="T88" fmla="*/ 63 w 63"/>
                <a:gd name="T89" fmla="*/ 62 h 94"/>
                <a:gd name="T90" fmla="*/ 61 w 63"/>
                <a:gd name="T91" fmla="*/ 60 h 94"/>
                <a:gd name="T92" fmla="*/ 56 w 63"/>
                <a:gd name="T93" fmla="*/ 56 h 94"/>
                <a:gd name="T94" fmla="*/ 61 w 63"/>
                <a:gd name="T95" fmla="*/ 54 h 94"/>
                <a:gd name="T96" fmla="*/ 63 w 63"/>
                <a:gd name="T97" fmla="*/ 5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" h="94">
                  <a:moveTo>
                    <a:pt x="63" y="48"/>
                  </a:moveTo>
                  <a:lnTo>
                    <a:pt x="63" y="46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8" y="37"/>
                  </a:lnTo>
                  <a:lnTo>
                    <a:pt x="58" y="35"/>
                  </a:lnTo>
                  <a:lnTo>
                    <a:pt x="58" y="35"/>
                  </a:lnTo>
                  <a:lnTo>
                    <a:pt x="56" y="33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56" y="20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50" y="12"/>
                  </a:lnTo>
                  <a:lnTo>
                    <a:pt x="48" y="12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4"/>
                  </a:lnTo>
                  <a:lnTo>
                    <a:pt x="38" y="14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3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6" y="29"/>
                  </a:lnTo>
                  <a:lnTo>
                    <a:pt x="8" y="29"/>
                  </a:lnTo>
                  <a:lnTo>
                    <a:pt x="10" y="31"/>
                  </a:lnTo>
                  <a:lnTo>
                    <a:pt x="13" y="29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0" y="33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7" y="41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7" y="43"/>
                  </a:lnTo>
                  <a:lnTo>
                    <a:pt x="27" y="41"/>
                  </a:lnTo>
                  <a:lnTo>
                    <a:pt x="25" y="39"/>
                  </a:lnTo>
                  <a:lnTo>
                    <a:pt x="23" y="39"/>
                  </a:lnTo>
                  <a:lnTo>
                    <a:pt x="21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0" y="39"/>
                  </a:lnTo>
                  <a:lnTo>
                    <a:pt x="13" y="41"/>
                  </a:lnTo>
                  <a:lnTo>
                    <a:pt x="15" y="43"/>
                  </a:lnTo>
                  <a:lnTo>
                    <a:pt x="17" y="43"/>
                  </a:lnTo>
                  <a:lnTo>
                    <a:pt x="19" y="43"/>
                  </a:lnTo>
                  <a:lnTo>
                    <a:pt x="21" y="43"/>
                  </a:lnTo>
                  <a:lnTo>
                    <a:pt x="21" y="46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5" y="71"/>
                  </a:lnTo>
                  <a:lnTo>
                    <a:pt x="23" y="73"/>
                  </a:lnTo>
                  <a:lnTo>
                    <a:pt x="29" y="75"/>
                  </a:lnTo>
                  <a:lnTo>
                    <a:pt x="29" y="75"/>
                  </a:lnTo>
                  <a:lnTo>
                    <a:pt x="31" y="81"/>
                  </a:lnTo>
                  <a:lnTo>
                    <a:pt x="33" y="81"/>
                  </a:lnTo>
                  <a:lnTo>
                    <a:pt x="33" y="81"/>
                  </a:lnTo>
                  <a:lnTo>
                    <a:pt x="35" y="83"/>
                  </a:lnTo>
                  <a:lnTo>
                    <a:pt x="35" y="83"/>
                  </a:lnTo>
                  <a:lnTo>
                    <a:pt x="35" y="87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40" y="91"/>
                  </a:lnTo>
                  <a:lnTo>
                    <a:pt x="40" y="94"/>
                  </a:lnTo>
                  <a:lnTo>
                    <a:pt x="42" y="94"/>
                  </a:lnTo>
                  <a:lnTo>
                    <a:pt x="44" y="91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48" y="89"/>
                  </a:lnTo>
                  <a:lnTo>
                    <a:pt x="50" y="89"/>
                  </a:lnTo>
                  <a:lnTo>
                    <a:pt x="52" y="89"/>
                  </a:lnTo>
                  <a:lnTo>
                    <a:pt x="54" y="89"/>
                  </a:lnTo>
                  <a:lnTo>
                    <a:pt x="54" y="87"/>
                  </a:lnTo>
                  <a:lnTo>
                    <a:pt x="56" y="85"/>
                  </a:lnTo>
                  <a:lnTo>
                    <a:pt x="56" y="85"/>
                  </a:lnTo>
                  <a:lnTo>
                    <a:pt x="56" y="85"/>
                  </a:lnTo>
                  <a:lnTo>
                    <a:pt x="56" y="83"/>
                  </a:lnTo>
                  <a:lnTo>
                    <a:pt x="58" y="81"/>
                  </a:lnTo>
                  <a:lnTo>
                    <a:pt x="58" y="81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58" y="71"/>
                  </a:lnTo>
                  <a:lnTo>
                    <a:pt x="58" y="71"/>
                  </a:lnTo>
                  <a:lnTo>
                    <a:pt x="58" y="68"/>
                  </a:lnTo>
                  <a:lnTo>
                    <a:pt x="61" y="64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6" y="54"/>
                  </a:lnTo>
                  <a:lnTo>
                    <a:pt x="58" y="54"/>
                  </a:lnTo>
                  <a:lnTo>
                    <a:pt x="61" y="54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4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80CA8565-5E3F-4241-AB91-A87AED174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2700" y="3996810"/>
              <a:ext cx="306388" cy="63500"/>
            </a:xfrm>
            <a:custGeom>
              <a:avLst/>
              <a:gdLst>
                <a:gd name="T0" fmla="*/ 193 w 193"/>
                <a:gd name="T1" fmla="*/ 32 h 40"/>
                <a:gd name="T2" fmla="*/ 190 w 193"/>
                <a:gd name="T3" fmla="*/ 29 h 40"/>
                <a:gd name="T4" fmla="*/ 190 w 193"/>
                <a:gd name="T5" fmla="*/ 29 h 40"/>
                <a:gd name="T6" fmla="*/ 190 w 193"/>
                <a:gd name="T7" fmla="*/ 29 h 40"/>
                <a:gd name="T8" fmla="*/ 188 w 193"/>
                <a:gd name="T9" fmla="*/ 29 h 40"/>
                <a:gd name="T10" fmla="*/ 188 w 193"/>
                <a:gd name="T11" fmla="*/ 34 h 40"/>
                <a:gd name="T12" fmla="*/ 186 w 193"/>
                <a:gd name="T13" fmla="*/ 36 h 40"/>
                <a:gd name="T14" fmla="*/ 186 w 193"/>
                <a:gd name="T15" fmla="*/ 38 h 40"/>
                <a:gd name="T16" fmla="*/ 186 w 193"/>
                <a:gd name="T17" fmla="*/ 40 h 40"/>
                <a:gd name="T18" fmla="*/ 186 w 193"/>
                <a:gd name="T19" fmla="*/ 40 h 40"/>
                <a:gd name="T20" fmla="*/ 188 w 193"/>
                <a:gd name="T21" fmla="*/ 40 h 40"/>
                <a:gd name="T22" fmla="*/ 190 w 193"/>
                <a:gd name="T23" fmla="*/ 40 h 40"/>
                <a:gd name="T24" fmla="*/ 193 w 193"/>
                <a:gd name="T25" fmla="*/ 38 h 40"/>
                <a:gd name="T26" fmla="*/ 193 w 193"/>
                <a:gd name="T27" fmla="*/ 36 h 40"/>
                <a:gd name="T28" fmla="*/ 193 w 193"/>
                <a:gd name="T29" fmla="*/ 32 h 40"/>
                <a:gd name="T30" fmla="*/ 2 w 193"/>
                <a:gd name="T31" fmla="*/ 0 h 40"/>
                <a:gd name="T32" fmla="*/ 0 w 193"/>
                <a:gd name="T33" fmla="*/ 0 h 40"/>
                <a:gd name="T34" fmla="*/ 0 w 193"/>
                <a:gd name="T35" fmla="*/ 0 h 40"/>
                <a:gd name="T36" fmla="*/ 0 w 193"/>
                <a:gd name="T37" fmla="*/ 2 h 40"/>
                <a:gd name="T38" fmla="*/ 0 w 193"/>
                <a:gd name="T39" fmla="*/ 2 h 40"/>
                <a:gd name="T40" fmla="*/ 0 w 193"/>
                <a:gd name="T41" fmla="*/ 4 h 40"/>
                <a:gd name="T42" fmla="*/ 0 w 193"/>
                <a:gd name="T43" fmla="*/ 2 h 40"/>
                <a:gd name="T44" fmla="*/ 2 w 193"/>
                <a:gd name="T45" fmla="*/ 2 h 40"/>
                <a:gd name="T46" fmla="*/ 2 w 193"/>
                <a:gd name="T47" fmla="*/ 0 h 40"/>
                <a:gd name="T48" fmla="*/ 2 w 193"/>
                <a:gd name="T49" fmla="*/ 0 h 40"/>
                <a:gd name="T50" fmla="*/ 2 w 193"/>
                <a:gd name="T51" fmla="*/ 0 h 40"/>
                <a:gd name="T52" fmla="*/ 2 w 193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3" h="40">
                  <a:moveTo>
                    <a:pt x="193" y="32"/>
                  </a:moveTo>
                  <a:lnTo>
                    <a:pt x="190" y="29"/>
                  </a:lnTo>
                  <a:lnTo>
                    <a:pt x="190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34"/>
                  </a:lnTo>
                  <a:lnTo>
                    <a:pt x="186" y="36"/>
                  </a:lnTo>
                  <a:lnTo>
                    <a:pt x="186" y="38"/>
                  </a:lnTo>
                  <a:lnTo>
                    <a:pt x="186" y="40"/>
                  </a:lnTo>
                  <a:lnTo>
                    <a:pt x="186" y="40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3" y="38"/>
                  </a:lnTo>
                  <a:lnTo>
                    <a:pt x="193" y="36"/>
                  </a:lnTo>
                  <a:lnTo>
                    <a:pt x="193" y="32"/>
                  </a:lnTo>
                  <a:close/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4DBA5DC4-B27C-41DB-A7A1-DEC503B14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4066660"/>
              <a:ext cx="42863" cy="53975"/>
            </a:xfrm>
            <a:custGeom>
              <a:avLst/>
              <a:gdLst>
                <a:gd name="T0" fmla="*/ 27 w 27"/>
                <a:gd name="T1" fmla="*/ 17 h 34"/>
                <a:gd name="T2" fmla="*/ 23 w 27"/>
                <a:gd name="T3" fmla="*/ 17 h 34"/>
                <a:gd name="T4" fmla="*/ 20 w 27"/>
                <a:gd name="T5" fmla="*/ 17 h 34"/>
                <a:gd name="T6" fmla="*/ 20 w 27"/>
                <a:gd name="T7" fmla="*/ 19 h 34"/>
                <a:gd name="T8" fmla="*/ 20 w 27"/>
                <a:gd name="T9" fmla="*/ 21 h 34"/>
                <a:gd name="T10" fmla="*/ 18 w 27"/>
                <a:gd name="T11" fmla="*/ 21 h 34"/>
                <a:gd name="T12" fmla="*/ 16 w 27"/>
                <a:gd name="T13" fmla="*/ 21 h 34"/>
                <a:gd name="T14" fmla="*/ 14 w 27"/>
                <a:gd name="T15" fmla="*/ 19 h 34"/>
                <a:gd name="T16" fmla="*/ 14 w 27"/>
                <a:gd name="T17" fmla="*/ 15 h 34"/>
                <a:gd name="T18" fmla="*/ 14 w 27"/>
                <a:gd name="T19" fmla="*/ 13 h 34"/>
                <a:gd name="T20" fmla="*/ 14 w 27"/>
                <a:gd name="T21" fmla="*/ 13 h 34"/>
                <a:gd name="T22" fmla="*/ 20 w 27"/>
                <a:gd name="T23" fmla="*/ 8 h 34"/>
                <a:gd name="T24" fmla="*/ 23 w 27"/>
                <a:gd name="T25" fmla="*/ 6 h 34"/>
                <a:gd name="T26" fmla="*/ 23 w 27"/>
                <a:gd name="T27" fmla="*/ 6 h 34"/>
                <a:gd name="T28" fmla="*/ 20 w 27"/>
                <a:gd name="T29" fmla="*/ 4 h 34"/>
                <a:gd name="T30" fmla="*/ 18 w 27"/>
                <a:gd name="T31" fmla="*/ 4 h 34"/>
                <a:gd name="T32" fmla="*/ 18 w 27"/>
                <a:gd name="T33" fmla="*/ 4 h 34"/>
                <a:gd name="T34" fmla="*/ 16 w 27"/>
                <a:gd name="T35" fmla="*/ 2 h 34"/>
                <a:gd name="T36" fmla="*/ 18 w 27"/>
                <a:gd name="T37" fmla="*/ 0 h 34"/>
                <a:gd name="T38" fmla="*/ 16 w 27"/>
                <a:gd name="T39" fmla="*/ 0 h 34"/>
                <a:gd name="T40" fmla="*/ 14 w 27"/>
                <a:gd name="T41" fmla="*/ 0 h 34"/>
                <a:gd name="T42" fmla="*/ 10 w 27"/>
                <a:gd name="T43" fmla="*/ 4 h 34"/>
                <a:gd name="T44" fmla="*/ 8 w 27"/>
                <a:gd name="T45" fmla="*/ 4 h 34"/>
                <a:gd name="T46" fmla="*/ 6 w 27"/>
                <a:gd name="T47" fmla="*/ 4 h 34"/>
                <a:gd name="T48" fmla="*/ 6 w 27"/>
                <a:gd name="T49" fmla="*/ 4 h 34"/>
                <a:gd name="T50" fmla="*/ 4 w 27"/>
                <a:gd name="T51" fmla="*/ 8 h 34"/>
                <a:gd name="T52" fmla="*/ 2 w 27"/>
                <a:gd name="T53" fmla="*/ 8 h 34"/>
                <a:gd name="T54" fmla="*/ 0 w 27"/>
                <a:gd name="T55" fmla="*/ 8 h 34"/>
                <a:gd name="T56" fmla="*/ 0 w 27"/>
                <a:gd name="T57" fmla="*/ 8 h 34"/>
                <a:gd name="T58" fmla="*/ 0 w 27"/>
                <a:gd name="T59" fmla="*/ 11 h 34"/>
                <a:gd name="T60" fmla="*/ 0 w 27"/>
                <a:gd name="T61" fmla="*/ 11 h 34"/>
                <a:gd name="T62" fmla="*/ 0 w 27"/>
                <a:gd name="T63" fmla="*/ 13 h 34"/>
                <a:gd name="T64" fmla="*/ 4 w 27"/>
                <a:gd name="T65" fmla="*/ 15 h 34"/>
                <a:gd name="T66" fmla="*/ 4 w 27"/>
                <a:gd name="T67" fmla="*/ 17 h 34"/>
                <a:gd name="T68" fmla="*/ 4 w 27"/>
                <a:gd name="T69" fmla="*/ 21 h 34"/>
                <a:gd name="T70" fmla="*/ 6 w 27"/>
                <a:gd name="T71" fmla="*/ 27 h 34"/>
                <a:gd name="T72" fmla="*/ 8 w 27"/>
                <a:gd name="T73" fmla="*/ 31 h 34"/>
                <a:gd name="T74" fmla="*/ 10 w 27"/>
                <a:gd name="T75" fmla="*/ 31 h 34"/>
                <a:gd name="T76" fmla="*/ 12 w 27"/>
                <a:gd name="T77" fmla="*/ 31 h 34"/>
                <a:gd name="T78" fmla="*/ 14 w 27"/>
                <a:gd name="T79" fmla="*/ 29 h 34"/>
                <a:gd name="T80" fmla="*/ 14 w 27"/>
                <a:gd name="T81" fmla="*/ 31 h 34"/>
                <a:gd name="T82" fmla="*/ 16 w 27"/>
                <a:gd name="T83" fmla="*/ 31 h 34"/>
                <a:gd name="T84" fmla="*/ 16 w 27"/>
                <a:gd name="T85" fmla="*/ 31 h 34"/>
                <a:gd name="T86" fmla="*/ 18 w 27"/>
                <a:gd name="T87" fmla="*/ 29 h 34"/>
                <a:gd name="T88" fmla="*/ 20 w 27"/>
                <a:gd name="T89" fmla="*/ 29 h 34"/>
                <a:gd name="T90" fmla="*/ 23 w 27"/>
                <a:gd name="T91" fmla="*/ 31 h 34"/>
                <a:gd name="T92" fmla="*/ 25 w 27"/>
                <a:gd name="T93" fmla="*/ 34 h 34"/>
                <a:gd name="T94" fmla="*/ 25 w 27"/>
                <a:gd name="T95" fmla="*/ 31 h 34"/>
                <a:gd name="T96" fmla="*/ 27 w 27"/>
                <a:gd name="T97" fmla="*/ 29 h 34"/>
                <a:gd name="T98" fmla="*/ 27 w 27"/>
                <a:gd name="T9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" h="34">
                  <a:moveTo>
                    <a:pt x="27" y="19"/>
                  </a:moveTo>
                  <a:lnTo>
                    <a:pt x="27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20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7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2" y="31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1"/>
                  </a:lnTo>
                  <a:lnTo>
                    <a:pt x="27" y="31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7" y="19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60FC378E-852D-4D5B-9170-553CCD547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950" y="3407848"/>
              <a:ext cx="657225" cy="1093788"/>
            </a:xfrm>
            <a:custGeom>
              <a:avLst/>
              <a:gdLst>
                <a:gd name="T0" fmla="*/ 393 w 414"/>
                <a:gd name="T1" fmla="*/ 123 h 689"/>
                <a:gd name="T2" fmla="*/ 381 w 414"/>
                <a:gd name="T3" fmla="*/ 104 h 689"/>
                <a:gd name="T4" fmla="*/ 372 w 414"/>
                <a:gd name="T5" fmla="*/ 73 h 689"/>
                <a:gd name="T6" fmla="*/ 370 w 414"/>
                <a:gd name="T7" fmla="*/ 56 h 689"/>
                <a:gd name="T8" fmla="*/ 353 w 414"/>
                <a:gd name="T9" fmla="*/ 58 h 689"/>
                <a:gd name="T10" fmla="*/ 328 w 414"/>
                <a:gd name="T11" fmla="*/ 6 h 689"/>
                <a:gd name="T12" fmla="*/ 297 w 414"/>
                <a:gd name="T13" fmla="*/ 20 h 689"/>
                <a:gd name="T14" fmla="*/ 253 w 414"/>
                <a:gd name="T15" fmla="*/ 22 h 689"/>
                <a:gd name="T16" fmla="*/ 184 w 414"/>
                <a:gd name="T17" fmla="*/ 37 h 689"/>
                <a:gd name="T18" fmla="*/ 144 w 414"/>
                <a:gd name="T19" fmla="*/ 48 h 689"/>
                <a:gd name="T20" fmla="*/ 147 w 414"/>
                <a:gd name="T21" fmla="*/ 68 h 689"/>
                <a:gd name="T22" fmla="*/ 190 w 414"/>
                <a:gd name="T23" fmla="*/ 85 h 689"/>
                <a:gd name="T24" fmla="*/ 161 w 414"/>
                <a:gd name="T25" fmla="*/ 139 h 689"/>
                <a:gd name="T26" fmla="*/ 134 w 414"/>
                <a:gd name="T27" fmla="*/ 177 h 689"/>
                <a:gd name="T28" fmla="*/ 96 w 414"/>
                <a:gd name="T29" fmla="*/ 185 h 689"/>
                <a:gd name="T30" fmla="*/ 73 w 414"/>
                <a:gd name="T31" fmla="*/ 221 h 689"/>
                <a:gd name="T32" fmla="*/ 48 w 414"/>
                <a:gd name="T33" fmla="*/ 263 h 689"/>
                <a:gd name="T34" fmla="*/ 17 w 414"/>
                <a:gd name="T35" fmla="*/ 340 h 689"/>
                <a:gd name="T36" fmla="*/ 30 w 414"/>
                <a:gd name="T37" fmla="*/ 367 h 689"/>
                <a:gd name="T38" fmla="*/ 32 w 414"/>
                <a:gd name="T39" fmla="*/ 384 h 689"/>
                <a:gd name="T40" fmla="*/ 36 w 414"/>
                <a:gd name="T41" fmla="*/ 413 h 689"/>
                <a:gd name="T42" fmla="*/ 17 w 414"/>
                <a:gd name="T43" fmla="*/ 436 h 689"/>
                <a:gd name="T44" fmla="*/ 19 w 414"/>
                <a:gd name="T45" fmla="*/ 459 h 689"/>
                <a:gd name="T46" fmla="*/ 15 w 414"/>
                <a:gd name="T47" fmla="*/ 474 h 689"/>
                <a:gd name="T48" fmla="*/ 28 w 414"/>
                <a:gd name="T49" fmla="*/ 471 h 689"/>
                <a:gd name="T50" fmla="*/ 57 w 414"/>
                <a:gd name="T51" fmla="*/ 499 h 689"/>
                <a:gd name="T52" fmla="*/ 50 w 414"/>
                <a:gd name="T53" fmla="*/ 526 h 689"/>
                <a:gd name="T54" fmla="*/ 21 w 414"/>
                <a:gd name="T55" fmla="*/ 524 h 689"/>
                <a:gd name="T56" fmla="*/ 0 w 414"/>
                <a:gd name="T57" fmla="*/ 584 h 689"/>
                <a:gd name="T58" fmla="*/ 13 w 414"/>
                <a:gd name="T59" fmla="*/ 601 h 689"/>
                <a:gd name="T60" fmla="*/ 50 w 414"/>
                <a:gd name="T61" fmla="*/ 636 h 689"/>
                <a:gd name="T62" fmla="*/ 57 w 414"/>
                <a:gd name="T63" fmla="*/ 643 h 689"/>
                <a:gd name="T64" fmla="*/ 69 w 414"/>
                <a:gd name="T65" fmla="*/ 657 h 689"/>
                <a:gd name="T66" fmla="*/ 99 w 414"/>
                <a:gd name="T67" fmla="*/ 687 h 689"/>
                <a:gd name="T68" fmla="*/ 119 w 414"/>
                <a:gd name="T69" fmla="*/ 674 h 689"/>
                <a:gd name="T70" fmla="*/ 128 w 414"/>
                <a:gd name="T71" fmla="*/ 647 h 689"/>
                <a:gd name="T72" fmla="*/ 144 w 414"/>
                <a:gd name="T73" fmla="*/ 630 h 689"/>
                <a:gd name="T74" fmla="*/ 167 w 414"/>
                <a:gd name="T75" fmla="*/ 599 h 689"/>
                <a:gd name="T76" fmla="*/ 186 w 414"/>
                <a:gd name="T77" fmla="*/ 582 h 689"/>
                <a:gd name="T78" fmla="*/ 199 w 414"/>
                <a:gd name="T79" fmla="*/ 568 h 689"/>
                <a:gd name="T80" fmla="*/ 190 w 414"/>
                <a:gd name="T81" fmla="*/ 532 h 689"/>
                <a:gd name="T82" fmla="*/ 186 w 414"/>
                <a:gd name="T83" fmla="*/ 511 h 689"/>
                <a:gd name="T84" fmla="*/ 174 w 414"/>
                <a:gd name="T85" fmla="*/ 474 h 689"/>
                <a:gd name="T86" fmla="*/ 170 w 414"/>
                <a:gd name="T87" fmla="*/ 440 h 689"/>
                <a:gd name="T88" fmla="*/ 186 w 414"/>
                <a:gd name="T89" fmla="*/ 446 h 689"/>
                <a:gd name="T90" fmla="*/ 209 w 414"/>
                <a:gd name="T91" fmla="*/ 465 h 689"/>
                <a:gd name="T92" fmla="*/ 234 w 414"/>
                <a:gd name="T93" fmla="*/ 476 h 689"/>
                <a:gd name="T94" fmla="*/ 247 w 414"/>
                <a:gd name="T95" fmla="*/ 453 h 689"/>
                <a:gd name="T96" fmla="*/ 232 w 414"/>
                <a:gd name="T97" fmla="*/ 449 h 689"/>
                <a:gd name="T98" fmla="*/ 218 w 414"/>
                <a:gd name="T99" fmla="*/ 405 h 689"/>
                <a:gd name="T100" fmla="*/ 209 w 414"/>
                <a:gd name="T101" fmla="*/ 392 h 689"/>
                <a:gd name="T102" fmla="*/ 218 w 414"/>
                <a:gd name="T103" fmla="*/ 357 h 689"/>
                <a:gd name="T104" fmla="*/ 236 w 414"/>
                <a:gd name="T105" fmla="*/ 340 h 689"/>
                <a:gd name="T106" fmla="*/ 274 w 414"/>
                <a:gd name="T107" fmla="*/ 323 h 689"/>
                <a:gd name="T108" fmla="*/ 303 w 414"/>
                <a:gd name="T109" fmla="*/ 311 h 689"/>
                <a:gd name="T110" fmla="*/ 316 w 414"/>
                <a:gd name="T111" fmla="*/ 300 h 689"/>
                <a:gd name="T112" fmla="*/ 328 w 414"/>
                <a:gd name="T113" fmla="*/ 256 h 689"/>
                <a:gd name="T114" fmla="*/ 330 w 414"/>
                <a:gd name="T115" fmla="*/ 240 h 689"/>
                <a:gd name="T116" fmla="*/ 341 w 414"/>
                <a:gd name="T117" fmla="*/ 210 h 689"/>
                <a:gd name="T118" fmla="*/ 374 w 414"/>
                <a:gd name="T119" fmla="*/ 175 h 689"/>
                <a:gd name="T120" fmla="*/ 399 w 414"/>
                <a:gd name="T121" fmla="*/ 15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" h="689">
                  <a:moveTo>
                    <a:pt x="414" y="135"/>
                  </a:moveTo>
                  <a:lnTo>
                    <a:pt x="414" y="133"/>
                  </a:lnTo>
                  <a:lnTo>
                    <a:pt x="412" y="131"/>
                  </a:lnTo>
                  <a:lnTo>
                    <a:pt x="412" y="131"/>
                  </a:lnTo>
                  <a:lnTo>
                    <a:pt x="412" y="127"/>
                  </a:lnTo>
                  <a:lnTo>
                    <a:pt x="412" y="127"/>
                  </a:lnTo>
                  <a:lnTo>
                    <a:pt x="410" y="127"/>
                  </a:lnTo>
                  <a:lnTo>
                    <a:pt x="408" y="125"/>
                  </a:lnTo>
                  <a:lnTo>
                    <a:pt x="408" y="125"/>
                  </a:lnTo>
                  <a:lnTo>
                    <a:pt x="406" y="125"/>
                  </a:lnTo>
                  <a:lnTo>
                    <a:pt x="406" y="125"/>
                  </a:lnTo>
                  <a:lnTo>
                    <a:pt x="404" y="125"/>
                  </a:lnTo>
                  <a:lnTo>
                    <a:pt x="404" y="125"/>
                  </a:lnTo>
                  <a:lnTo>
                    <a:pt x="404" y="125"/>
                  </a:lnTo>
                  <a:lnTo>
                    <a:pt x="401" y="125"/>
                  </a:lnTo>
                  <a:lnTo>
                    <a:pt x="401" y="125"/>
                  </a:lnTo>
                  <a:lnTo>
                    <a:pt x="399" y="125"/>
                  </a:lnTo>
                  <a:lnTo>
                    <a:pt x="399" y="125"/>
                  </a:lnTo>
                  <a:lnTo>
                    <a:pt x="397" y="125"/>
                  </a:lnTo>
                  <a:lnTo>
                    <a:pt x="395" y="123"/>
                  </a:lnTo>
                  <a:lnTo>
                    <a:pt x="393" y="123"/>
                  </a:lnTo>
                  <a:lnTo>
                    <a:pt x="393" y="123"/>
                  </a:lnTo>
                  <a:lnTo>
                    <a:pt x="393" y="123"/>
                  </a:lnTo>
                  <a:lnTo>
                    <a:pt x="393" y="125"/>
                  </a:lnTo>
                  <a:lnTo>
                    <a:pt x="393" y="125"/>
                  </a:lnTo>
                  <a:lnTo>
                    <a:pt x="393" y="125"/>
                  </a:lnTo>
                  <a:lnTo>
                    <a:pt x="393" y="125"/>
                  </a:lnTo>
                  <a:lnTo>
                    <a:pt x="393" y="125"/>
                  </a:lnTo>
                  <a:lnTo>
                    <a:pt x="391" y="125"/>
                  </a:lnTo>
                  <a:lnTo>
                    <a:pt x="391" y="125"/>
                  </a:lnTo>
                  <a:lnTo>
                    <a:pt x="391" y="125"/>
                  </a:lnTo>
                  <a:lnTo>
                    <a:pt x="389" y="125"/>
                  </a:lnTo>
                  <a:lnTo>
                    <a:pt x="389" y="125"/>
                  </a:lnTo>
                  <a:lnTo>
                    <a:pt x="389" y="123"/>
                  </a:lnTo>
                  <a:lnTo>
                    <a:pt x="389" y="121"/>
                  </a:lnTo>
                  <a:lnTo>
                    <a:pt x="389" y="119"/>
                  </a:lnTo>
                  <a:lnTo>
                    <a:pt x="387" y="116"/>
                  </a:lnTo>
                  <a:lnTo>
                    <a:pt x="387" y="114"/>
                  </a:lnTo>
                  <a:lnTo>
                    <a:pt x="387" y="114"/>
                  </a:lnTo>
                  <a:lnTo>
                    <a:pt x="383" y="110"/>
                  </a:lnTo>
                  <a:lnTo>
                    <a:pt x="381" y="108"/>
                  </a:lnTo>
                  <a:lnTo>
                    <a:pt x="381" y="104"/>
                  </a:lnTo>
                  <a:lnTo>
                    <a:pt x="381" y="100"/>
                  </a:lnTo>
                  <a:lnTo>
                    <a:pt x="383" y="91"/>
                  </a:lnTo>
                  <a:lnTo>
                    <a:pt x="381" y="85"/>
                  </a:lnTo>
                  <a:lnTo>
                    <a:pt x="381" y="83"/>
                  </a:lnTo>
                  <a:lnTo>
                    <a:pt x="381" y="83"/>
                  </a:lnTo>
                  <a:lnTo>
                    <a:pt x="378" y="81"/>
                  </a:lnTo>
                  <a:lnTo>
                    <a:pt x="378" y="81"/>
                  </a:lnTo>
                  <a:lnTo>
                    <a:pt x="376" y="83"/>
                  </a:lnTo>
                  <a:lnTo>
                    <a:pt x="374" y="85"/>
                  </a:lnTo>
                  <a:lnTo>
                    <a:pt x="374" y="85"/>
                  </a:lnTo>
                  <a:lnTo>
                    <a:pt x="374" y="85"/>
                  </a:lnTo>
                  <a:lnTo>
                    <a:pt x="372" y="85"/>
                  </a:lnTo>
                  <a:lnTo>
                    <a:pt x="372" y="83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2" y="81"/>
                  </a:lnTo>
                  <a:lnTo>
                    <a:pt x="374" y="77"/>
                  </a:lnTo>
                  <a:lnTo>
                    <a:pt x="374" y="77"/>
                  </a:lnTo>
                  <a:lnTo>
                    <a:pt x="374" y="75"/>
                  </a:lnTo>
                  <a:lnTo>
                    <a:pt x="374" y="75"/>
                  </a:lnTo>
                  <a:lnTo>
                    <a:pt x="372" y="73"/>
                  </a:lnTo>
                  <a:lnTo>
                    <a:pt x="374" y="73"/>
                  </a:lnTo>
                  <a:lnTo>
                    <a:pt x="374" y="71"/>
                  </a:lnTo>
                  <a:lnTo>
                    <a:pt x="374" y="71"/>
                  </a:lnTo>
                  <a:lnTo>
                    <a:pt x="378" y="66"/>
                  </a:lnTo>
                  <a:lnTo>
                    <a:pt x="378" y="66"/>
                  </a:lnTo>
                  <a:lnTo>
                    <a:pt x="378" y="64"/>
                  </a:lnTo>
                  <a:lnTo>
                    <a:pt x="381" y="64"/>
                  </a:lnTo>
                  <a:lnTo>
                    <a:pt x="381" y="62"/>
                  </a:lnTo>
                  <a:lnTo>
                    <a:pt x="381" y="62"/>
                  </a:lnTo>
                  <a:lnTo>
                    <a:pt x="378" y="58"/>
                  </a:lnTo>
                  <a:lnTo>
                    <a:pt x="378" y="58"/>
                  </a:lnTo>
                  <a:lnTo>
                    <a:pt x="378" y="56"/>
                  </a:lnTo>
                  <a:lnTo>
                    <a:pt x="376" y="56"/>
                  </a:lnTo>
                  <a:lnTo>
                    <a:pt x="376" y="54"/>
                  </a:lnTo>
                  <a:lnTo>
                    <a:pt x="376" y="54"/>
                  </a:lnTo>
                  <a:lnTo>
                    <a:pt x="374" y="54"/>
                  </a:lnTo>
                  <a:lnTo>
                    <a:pt x="374" y="54"/>
                  </a:lnTo>
                  <a:lnTo>
                    <a:pt x="372" y="54"/>
                  </a:lnTo>
                  <a:lnTo>
                    <a:pt x="372" y="56"/>
                  </a:lnTo>
                  <a:lnTo>
                    <a:pt x="372" y="56"/>
                  </a:lnTo>
                  <a:lnTo>
                    <a:pt x="370" y="56"/>
                  </a:lnTo>
                  <a:lnTo>
                    <a:pt x="370" y="56"/>
                  </a:lnTo>
                  <a:lnTo>
                    <a:pt x="370" y="56"/>
                  </a:lnTo>
                  <a:lnTo>
                    <a:pt x="370" y="56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70" y="62"/>
                  </a:lnTo>
                  <a:lnTo>
                    <a:pt x="368" y="62"/>
                  </a:lnTo>
                  <a:lnTo>
                    <a:pt x="362" y="60"/>
                  </a:lnTo>
                  <a:lnTo>
                    <a:pt x="362" y="60"/>
                  </a:lnTo>
                  <a:lnTo>
                    <a:pt x="360" y="60"/>
                  </a:lnTo>
                  <a:lnTo>
                    <a:pt x="360" y="60"/>
                  </a:lnTo>
                  <a:lnTo>
                    <a:pt x="358" y="60"/>
                  </a:lnTo>
                  <a:lnTo>
                    <a:pt x="358" y="60"/>
                  </a:lnTo>
                  <a:lnTo>
                    <a:pt x="355" y="60"/>
                  </a:lnTo>
                  <a:lnTo>
                    <a:pt x="355" y="60"/>
                  </a:lnTo>
                  <a:lnTo>
                    <a:pt x="353" y="58"/>
                  </a:lnTo>
                  <a:lnTo>
                    <a:pt x="353" y="58"/>
                  </a:lnTo>
                  <a:lnTo>
                    <a:pt x="351" y="56"/>
                  </a:lnTo>
                  <a:lnTo>
                    <a:pt x="351" y="52"/>
                  </a:lnTo>
                  <a:lnTo>
                    <a:pt x="349" y="50"/>
                  </a:lnTo>
                  <a:lnTo>
                    <a:pt x="349" y="50"/>
                  </a:lnTo>
                  <a:lnTo>
                    <a:pt x="349" y="48"/>
                  </a:lnTo>
                  <a:lnTo>
                    <a:pt x="349" y="48"/>
                  </a:lnTo>
                  <a:lnTo>
                    <a:pt x="351" y="43"/>
                  </a:lnTo>
                  <a:lnTo>
                    <a:pt x="351" y="43"/>
                  </a:lnTo>
                  <a:lnTo>
                    <a:pt x="351" y="41"/>
                  </a:lnTo>
                  <a:lnTo>
                    <a:pt x="351" y="41"/>
                  </a:lnTo>
                  <a:lnTo>
                    <a:pt x="349" y="37"/>
                  </a:lnTo>
                  <a:lnTo>
                    <a:pt x="347" y="35"/>
                  </a:lnTo>
                  <a:lnTo>
                    <a:pt x="333" y="22"/>
                  </a:lnTo>
                  <a:lnTo>
                    <a:pt x="333" y="18"/>
                  </a:lnTo>
                  <a:lnTo>
                    <a:pt x="330" y="18"/>
                  </a:lnTo>
                  <a:lnTo>
                    <a:pt x="330" y="16"/>
                  </a:lnTo>
                  <a:lnTo>
                    <a:pt x="330" y="14"/>
                  </a:lnTo>
                  <a:lnTo>
                    <a:pt x="330" y="12"/>
                  </a:lnTo>
                  <a:lnTo>
                    <a:pt x="330" y="8"/>
                  </a:lnTo>
                  <a:lnTo>
                    <a:pt x="330" y="8"/>
                  </a:lnTo>
                  <a:lnTo>
                    <a:pt x="328" y="6"/>
                  </a:lnTo>
                  <a:lnTo>
                    <a:pt x="328" y="6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16" y="0"/>
                  </a:lnTo>
                  <a:lnTo>
                    <a:pt x="312" y="0"/>
                  </a:lnTo>
                  <a:lnTo>
                    <a:pt x="310" y="0"/>
                  </a:lnTo>
                  <a:lnTo>
                    <a:pt x="310" y="4"/>
                  </a:lnTo>
                  <a:lnTo>
                    <a:pt x="307" y="6"/>
                  </a:lnTo>
                  <a:lnTo>
                    <a:pt x="307" y="6"/>
                  </a:lnTo>
                  <a:lnTo>
                    <a:pt x="303" y="8"/>
                  </a:lnTo>
                  <a:lnTo>
                    <a:pt x="303" y="10"/>
                  </a:lnTo>
                  <a:lnTo>
                    <a:pt x="303" y="10"/>
                  </a:lnTo>
                  <a:lnTo>
                    <a:pt x="303" y="14"/>
                  </a:lnTo>
                  <a:lnTo>
                    <a:pt x="303" y="14"/>
                  </a:lnTo>
                  <a:lnTo>
                    <a:pt x="301" y="14"/>
                  </a:lnTo>
                  <a:lnTo>
                    <a:pt x="299" y="18"/>
                  </a:lnTo>
                  <a:lnTo>
                    <a:pt x="299" y="20"/>
                  </a:lnTo>
                  <a:lnTo>
                    <a:pt x="299" y="20"/>
                  </a:lnTo>
                  <a:lnTo>
                    <a:pt x="297" y="20"/>
                  </a:lnTo>
                  <a:lnTo>
                    <a:pt x="295" y="20"/>
                  </a:lnTo>
                  <a:lnTo>
                    <a:pt x="293" y="22"/>
                  </a:lnTo>
                  <a:lnTo>
                    <a:pt x="291" y="22"/>
                  </a:lnTo>
                  <a:lnTo>
                    <a:pt x="289" y="25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280" y="25"/>
                  </a:lnTo>
                  <a:lnTo>
                    <a:pt x="278" y="22"/>
                  </a:lnTo>
                  <a:lnTo>
                    <a:pt x="274" y="25"/>
                  </a:lnTo>
                  <a:lnTo>
                    <a:pt x="274" y="25"/>
                  </a:lnTo>
                  <a:lnTo>
                    <a:pt x="270" y="22"/>
                  </a:lnTo>
                  <a:lnTo>
                    <a:pt x="268" y="22"/>
                  </a:lnTo>
                  <a:lnTo>
                    <a:pt x="266" y="20"/>
                  </a:lnTo>
                  <a:lnTo>
                    <a:pt x="261" y="16"/>
                  </a:lnTo>
                  <a:lnTo>
                    <a:pt x="257" y="14"/>
                  </a:lnTo>
                  <a:lnTo>
                    <a:pt x="255" y="16"/>
                  </a:lnTo>
                  <a:lnTo>
                    <a:pt x="255" y="16"/>
                  </a:lnTo>
                  <a:lnTo>
                    <a:pt x="255" y="18"/>
                  </a:lnTo>
                  <a:lnTo>
                    <a:pt x="255" y="20"/>
                  </a:lnTo>
                  <a:lnTo>
                    <a:pt x="255" y="20"/>
                  </a:lnTo>
                  <a:lnTo>
                    <a:pt x="253" y="22"/>
                  </a:lnTo>
                  <a:lnTo>
                    <a:pt x="251" y="25"/>
                  </a:lnTo>
                  <a:lnTo>
                    <a:pt x="249" y="25"/>
                  </a:lnTo>
                  <a:lnTo>
                    <a:pt x="245" y="25"/>
                  </a:lnTo>
                  <a:lnTo>
                    <a:pt x="243" y="27"/>
                  </a:lnTo>
                  <a:lnTo>
                    <a:pt x="243" y="27"/>
                  </a:lnTo>
                  <a:lnTo>
                    <a:pt x="243" y="29"/>
                  </a:lnTo>
                  <a:lnTo>
                    <a:pt x="243" y="31"/>
                  </a:lnTo>
                  <a:lnTo>
                    <a:pt x="243" y="31"/>
                  </a:lnTo>
                  <a:lnTo>
                    <a:pt x="241" y="33"/>
                  </a:lnTo>
                  <a:lnTo>
                    <a:pt x="239" y="35"/>
                  </a:lnTo>
                  <a:lnTo>
                    <a:pt x="232" y="35"/>
                  </a:lnTo>
                  <a:lnTo>
                    <a:pt x="232" y="37"/>
                  </a:lnTo>
                  <a:lnTo>
                    <a:pt x="230" y="39"/>
                  </a:lnTo>
                  <a:lnTo>
                    <a:pt x="230" y="39"/>
                  </a:lnTo>
                  <a:lnTo>
                    <a:pt x="226" y="39"/>
                  </a:lnTo>
                  <a:lnTo>
                    <a:pt x="218" y="39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7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78" y="33"/>
                  </a:lnTo>
                  <a:lnTo>
                    <a:pt x="176" y="33"/>
                  </a:lnTo>
                  <a:lnTo>
                    <a:pt x="170" y="33"/>
                  </a:lnTo>
                  <a:lnTo>
                    <a:pt x="167" y="33"/>
                  </a:lnTo>
                  <a:lnTo>
                    <a:pt x="161" y="35"/>
                  </a:lnTo>
                  <a:lnTo>
                    <a:pt x="159" y="37"/>
                  </a:lnTo>
                  <a:lnTo>
                    <a:pt x="157" y="37"/>
                  </a:lnTo>
                  <a:lnTo>
                    <a:pt x="153" y="37"/>
                  </a:lnTo>
                  <a:lnTo>
                    <a:pt x="151" y="33"/>
                  </a:lnTo>
                  <a:lnTo>
                    <a:pt x="147" y="29"/>
                  </a:lnTo>
                  <a:lnTo>
                    <a:pt x="144" y="27"/>
                  </a:lnTo>
                  <a:lnTo>
                    <a:pt x="140" y="27"/>
                  </a:lnTo>
                  <a:lnTo>
                    <a:pt x="138" y="29"/>
                  </a:lnTo>
                  <a:lnTo>
                    <a:pt x="138" y="31"/>
                  </a:lnTo>
                  <a:lnTo>
                    <a:pt x="138" y="31"/>
                  </a:lnTo>
                  <a:lnTo>
                    <a:pt x="138" y="33"/>
                  </a:lnTo>
                  <a:lnTo>
                    <a:pt x="138" y="33"/>
                  </a:lnTo>
                  <a:lnTo>
                    <a:pt x="140" y="35"/>
                  </a:lnTo>
                  <a:lnTo>
                    <a:pt x="142" y="41"/>
                  </a:lnTo>
                  <a:lnTo>
                    <a:pt x="144" y="45"/>
                  </a:lnTo>
                  <a:lnTo>
                    <a:pt x="144" y="48"/>
                  </a:lnTo>
                  <a:lnTo>
                    <a:pt x="144" y="50"/>
                  </a:lnTo>
                  <a:lnTo>
                    <a:pt x="142" y="50"/>
                  </a:lnTo>
                  <a:lnTo>
                    <a:pt x="142" y="52"/>
                  </a:lnTo>
                  <a:lnTo>
                    <a:pt x="140" y="54"/>
                  </a:lnTo>
                  <a:lnTo>
                    <a:pt x="140" y="54"/>
                  </a:lnTo>
                  <a:lnTo>
                    <a:pt x="138" y="54"/>
                  </a:lnTo>
                  <a:lnTo>
                    <a:pt x="138" y="56"/>
                  </a:lnTo>
                  <a:lnTo>
                    <a:pt x="136" y="60"/>
                  </a:lnTo>
                  <a:lnTo>
                    <a:pt x="136" y="60"/>
                  </a:lnTo>
                  <a:lnTo>
                    <a:pt x="136" y="62"/>
                  </a:lnTo>
                  <a:lnTo>
                    <a:pt x="134" y="62"/>
                  </a:lnTo>
                  <a:lnTo>
                    <a:pt x="134" y="62"/>
                  </a:lnTo>
                  <a:lnTo>
                    <a:pt x="134" y="64"/>
                  </a:lnTo>
                  <a:lnTo>
                    <a:pt x="136" y="66"/>
                  </a:lnTo>
                  <a:lnTo>
                    <a:pt x="136" y="68"/>
                  </a:lnTo>
                  <a:lnTo>
                    <a:pt x="138" y="71"/>
                  </a:lnTo>
                  <a:lnTo>
                    <a:pt x="138" y="71"/>
                  </a:lnTo>
                  <a:lnTo>
                    <a:pt x="140" y="73"/>
                  </a:lnTo>
                  <a:lnTo>
                    <a:pt x="140" y="71"/>
                  </a:lnTo>
                  <a:lnTo>
                    <a:pt x="144" y="68"/>
                  </a:lnTo>
                  <a:lnTo>
                    <a:pt x="147" y="68"/>
                  </a:lnTo>
                  <a:lnTo>
                    <a:pt x="149" y="66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53" y="66"/>
                  </a:lnTo>
                  <a:lnTo>
                    <a:pt x="155" y="66"/>
                  </a:lnTo>
                  <a:lnTo>
                    <a:pt x="161" y="68"/>
                  </a:lnTo>
                  <a:lnTo>
                    <a:pt x="165" y="68"/>
                  </a:lnTo>
                  <a:lnTo>
                    <a:pt x="167" y="71"/>
                  </a:lnTo>
                  <a:lnTo>
                    <a:pt x="172" y="73"/>
                  </a:lnTo>
                  <a:lnTo>
                    <a:pt x="174" y="79"/>
                  </a:lnTo>
                  <a:lnTo>
                    <a:pt x="176" y="81"/>
                  </a:lnTo>
                  <a:lnTo>
                    <a:pt x="176" y="81"/>
                  </a:lnTo>
                  <a:lnTo>
                    <a:pt x="178" y="81"/>
                  </a:lnTo>
                  <a:lnTo>
                    <a:pt x="178" y="81"/>
                  </a:lnTo>
                  <a:lnTo>
                    <a:pt x="178" y="83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8" y="85"/>
                  </a:lnTo>
                  <a:lnTo>
                    <a:pt x="190" y="85"/>
                  </a:lnTo>
                  <a:lnTo>
                    <a:pt x="193" y="89"/>
                  </a:lnTo>
                  <a:lnTo>
                    <a:pt x="195" y="91"/>
                  </a:lnTo>
                  <a:lnTo>
                    <a:pt x="195" y="93"/>
                  </a:lnTo>
                  <a:lnTo>
                    <a:pt x="193" y="102"/>
                  </a:lnTo>
                  <a:lnTo>
                    <a:pt x="193" y="106"/>
                  </a:lnTo>
                  <a:lnTo>
                    <a:pt x="193" y="108"/>
                  </a:lnTo>
                  <a:lnTo>
                    <a:pt x="190" y="112"/>
                  </a:lnTo>
                  <a:lnTo>
                    <a:pt x="188" y="114"/>
                  </a:lnTo>
                  <a:lnTo>
                    <a:pt x="186" y="114"/>
                  </a:lnTo>
                  <a:lnTo>
                    <a:pt x="184" y="112"/>
                  </a:lnTo>
                  <a:lnTo>
                    <a:pt x="182" y="114"/>
                  </a:lnTo>
                  <a:lnTo>
                    <a:pt x="178" y="116"/>
                  </a:lnTo>
                  <a:lnTo>
                    <a:pt x="172" y="119"/>
                  </a:lnTo>
                  <a:lnTo>
                    <a:pt x="170" y="121"/>
                  </a:lnTo>
                  <a:lnTo>
                    <a:pt x="170" y="123"/>
                  </a:lnTo>
                  <a:lnTo>
                    <a:pt x="170" y="125"/>
                  </a:lnTo>
                  <a:lnTo>
                    <a:pt x="170" y="129"/>
                  </a:lnTo>
                  <a:lnTo>
                    <a:pt x="170" y="131"/>
                  </a:lnTo>
                  <a:lnTo>
                    <a:pt x="165" y="135"/>
                  </a:lnTo>
                  <a:lnTo>
                    <a:pt x="161" y="137"/>
                  </a:lnTo>
                  <a:lnTo>
                    <a:pt x="161" y="139"/>
                  </a:lnTo>
                  <a:lnTo>
                    <a:pt x="157" y="139"/>
                  </a:lnTo>
                  <a:lnTo>
                    <a:pt x="155" y="142"/>
                  </a:lnTo>
                  <a:lnTo>
                    <a:pt x="153" y="144"/>
                  </a:lnTo>
                  <a:lnTo>
                    <a:pt x="153" y="146"/>
                  </a:lnTo>
                  <a:lnTo>
                    <a:pt x="153" y="148"/>
                  </a:lnTo>
                  <a:lnTo>
                    <a:pt x="155" y="152"/>
                  </a:lnTo>
                  <a:lnTo>
                    <a:pt x="153" y="154"/>
                  </a:lnTo>
                  <a:lnTo>
                    <a:pt x="151" y="156"/>
                  </a:lnTo>
                  <a:lnTo>
                    <a:pt x="151" y="158"/>
                  </a:lnTo>
                  <a:lnTo>
                    <a:pt x="153" y="160"/>
                  </a:lnTo>
                  <a:lnTo>
                    <a:pt x="153" y="162"/>
                  </a:lnTo>
                  <a:lnTo>
                    <a:pt x="151" y="162"/>
                  </a:lnTo>
                  <a:lnTo>
                    <a:pt x="149" y="162"/>
                  </a:lnTo>
                  <a:lnTo>
                    <a:pt x="142" y="167"/>
                  </a:lnTo>
                  <a:lnTo>
                    <a:pt x="140" y="169"/>
                  </a:lnTo>
                  <a:lnTo>
                    <a:pt x="140" y="171"/>
                  </a:lnTo>
                  <a:lnTo>
                    <a:pt x="140" y="173"/>
                  </a:lnTo>
                  <a:lnTo>
                    <a:pt x="140" y="175"/>
                  </a:lnTo>
                  <a:lnTo>
                    <a:pt x="138" y="175"/>
                  </a:lnTo>
                  <a:lnTo>
                    <a:pt x="136" y="175"/>
                  </a:lnTo>
                  <a:lnTo>
                    <a:pt x="134" y="177"/>
                  </a:lnTo>
                  <a:lnTo>
                    <a:pt x="132" y="177"/>
                  </a:lnTo>
                  <a:lnTo>
                    <a:pt x="130" y="177"/>
                  </a:lnTo>
                  <a:lnTo>
                    <a:pt x="126" y="179"/>
                  </a:lnTo>
                  <a:lnTo>
                    <a:pt x="124" y="181"/>
                  </a:lnTo>
                  <a:lnTo>
                    <a:pt x="124" y="183"/>
                  </a:lnTo>
                  <a:lnTo>
                    <a:pt x="122" y="183"/>
                  </a:lnTo>
                  <a:lnTo>
                    <a:pt x="119" y="185"/>
                  </a:lnTo>
                  <a:lnTo>
                    <a:pt x="117" y="185"/>
                  </a:lnTo>
                  <a:lnTo>
                    <a:pt x="117" y="185"/>
                  </a:lnTo>
                  <a:lnTo>
                    <a:pt x="115" y="185"/>
                  </a:lnTo>
                  <a:lnTo>
                    <a:pt x="113" y="181"/>
                  </a:lnTo>
                  <a:lnTo>
                    <a:pt x="113" y="181"/>
                  </a:lnTo>
                  <a:lnTo>
                    <a:pt x="111" y="179"/>
                  </a:lnTo>
                  <a:lnTo>
                    <a:pt x="109" y="179"/>
                  </a:lnTo>
                  <a:lnTo>
                    <a:pt x="107" y="181"/>
                  </a:lnTo>
                  <a:lnTo>
                    <a:pt x="105" y="183"/>
                  </a:lnTo>
                  <a:lnTo>
                    <a:pt x="103" y="183"/>
                  </a:lnTo>
                  <a:lnTo>
                    <a:pt x="101" y="185"/>
                  </a:lnTo>
                  <a:lnTo>
                    <a:pt x="99" y="185"/>
                  </a:lnTo>
                  <a:lnTo>
                    <a:pt x="96" y="185"/>
                  </a:lnTo>
                  <a:lnTo>
                    <a:pt x="96" y="185"/>
                  </a:lnTo>
                  <a:lnTo>
                    <a:pt x="94" y="183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2" y="181"/>
                  </a:lnTo>
                  <a:lnTo>
                    <a:pt x="92" y="183"/>
                  </a:lnTo>
                  <a:lnTo>
                    <a:pt x="88" y="187"/>
                  </a:lnTo>
                  <a:lnTo>
                    <a:pt x="86" y="190"/>
                  </a:lnTo>
                  <a:lnTo>
                    <a:pt x="86" y="194"/>
                  </a:lnTo>
                  <a:lnTo>
                    <a:pt x="88" y="198"/>
                  </a:lnTo>
                  <a:lnTo>
                    <a:pt x="86" y="200"/>
                  </a:lnTo>
                  <a:lnTo>
                    <a:pt x="86" y="202"/>
                  </a:lnTo>
                  <a:lnTo>
                    <a:pt x="84" y="206"/>
                  </a:lnTo>
                  <a:lnTo>
                    <a:pt x="80" y="208"/>
                  </a:lnTo>
                  <a:lnTo>
                    <a:pt x="80" y="210"/>
                  </a:lnTo>
                  <a:lnTo>
                    <a:pt x="78" y="210"/>
                  </a:lnTo>
                  <a:lnTo>
                    <a:pt x="78" y="213"/>
                  </a:lnTo>
                  <a:lnTo>
                    <a:pt x="78" y="219"/>
                  </a:lnTo>
                  <a:lnTo>
                    <a:pt x="76" y="221"/>
                  </a:lnTo>
                  <a:lnTo>
                    <a:pt x="76" y="221"/>
                  </a:lnTo>
                  <a:lnTo>
                    <a:pt x="73" y="221"/>
                  </a:lnTo>
                  <a:lnTo>
                    <a:pt x="73" y="221"/>
                  </a:lnTo>
                  <a:lnTo>
                    <a:pt x="73" y="223"/>
                  </a:lnTo>
                  <a:lnTo>
                    <a:pt x="73" y="225"/>
                  </a:lnTo>
                  <a:lnTo>
                    <a:pt x="76" y="225"/>
                  </a:lnTo>
                  <a:lnTo>
                    <a:pt x="76" y="227"/>
                  </a:lnTo>
                  <a:lnTo>
                    <a:pt x="73" y="229"/>
                  </a:lnTo>
                  <a:lnTo>
                    <a:pt x="73" y="229"/>
                  </a:lnTo>
                  <a:lnTo>
                    <a:pt x="71" y="229"/>
                  </a:lnTo>
                  <a:lnTo>
                    <a:pt x="69" y="225"/>
                  </a:lnTo>
                  <a:lnTo>
                    <a:pt x="67" y="223"/>
                  </a:lnTo>
                  <a:lnTo>
                    <a:pt x="67" y="223"/>
                  </a:lnTo>
                  <a:lnTo>
                    <a:pt x="65" y="225"/>
                  </a:lnTo>
                  <a:lnTo>
                    <a:pt x="63" y="227"/>
                  </a:lnTo>
                  <a:lnTo>
                    <a:pt x="59" y="238"/>
                  </a:lnTo>
                  <a:lnTo>
                    <a:pt x="59" y="240"/>
                  </a:lnTo>
                  <a:lnTo>
                    <a:pt x="57" y="244"/>
                  </a:lnTo>
                  <a:lnTo>
                    <a:pt x="59" y="250"/>
                  </a:lnTo>
                  <a:lnTo>
                    <a:pt x="57" y="256"/>
                  </a:lnTo>
                  <a:lnTo>
                    <a:pt x="55" y="258"/>
                  </a:lnTo>
                  <a:lnTo>
                    <a:pt x="53" y="261"/>
                  </a:lnTo>
                  <a:lnTo>
                    <a:pt x="50" y="261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6" y="275"/>
                  </a:lnTo>
                  <a:lnTo>
                    <a:pt x="46" y="277"/>
                  </a:lnTo>
                  <a:lnTo>
                    <a:pt x="46" y="279"/>
                  </a:lnTo>
                  <a:lnTo>
                    <a:pt x="46" y="290"/>
                  </a:lnTo>
                  <a:lnTo>
                    <a:pt x="46" y="292"/>
                  </a:lnTo>
                  <a:lnTo>
                    <a:pt x="44" y="296"/>
                  </a:lnTo>
                  <a:lnTo>
                    <a:pt x="44" y="300"/>
                  </a:lnTo>
                  <a:lnTo>
                    <a:pt x="42" y="304"/>
                  </a:lnTo>
                  <a:lnTo>
                    <a:pt x="42" y="311"/>
                  </a:lnTo>
                  <a:lnTo>
                    <a:pt x="40" y="313"/>
                  </a:lnTo>
                  <a:lnTo>
                    <a:pt x="38" y="315"/>
                  </a:lnTo>
                  <a:lnTo>
                    <a:pt x="36" y="317"/>
                  </a:lnTo>
                  <a:lnTo>
                    <a:pt x="30" y="321"/>
                  </a:lnTo>
                  <a:lnTo>
                    <a:pt x="23" y="325"/>
                  </a:lnTo>
                  <a:lnTo>
                    <a:pt x="21" y="325"/>
                  </a:lnTo>
                  <a:lnTo>
                    <a:pt x="21" y="327"/>
                  </a:lnTo>
                  <a:lnTo>
                    <a:pt x="19" y="327"/>
                  </a:lnTo>
                  <a:lnTo>
                    <a:pt x="19" y="329"/>
                  </a:lnTo>
                  <a:lnTo>
                    <a:pt x="19" y="336"/>
                  </a:lnTo>
                  <a:lnTo>
                    <a:pt x="17" y="340"/>
                  </a:lnTo>
                  <a:lnTo>
                    <a:pt x="17" y="342"/>
                  </a:lnTo>
                  <a:lnTo>
                    <a:pt x="17" y="342"/>
                  </a:lnTo>
                  <a:lnTo>
                    <a:pt x="17" y="346"/>
                  </a:lnTo>
                  <a:lnTo>
                    <a:pt x="19" y="348"/>
                  </a:lnTo>
                  <a:lnTo>
                    <a:pt x="19" y="348"/>
                  </a:lnTo>
                  <a:lnTo>
                    <a:pt x="21" y="348"/>
                  </a:lnTo>
                  <a:lnTo>
                    <a:pt x="21" y="350"/>
                  </a:lnTo>
                  <a:lnTo>
                    <a:pt x="21" y="350"/>
                  </a:lnTo>
                  <a:lnTo>
                    <a:pt x="23" y="350"/>
                  </a:lnTo>
                  <a:lnTo>
                    <a:pt x="23" y="350"/>
                  </a:lnTo>
                  <a:lnTo>
                    <a:pt x="23" y="350"/>
                  </a:lnTo>
                  <a:lnTo>
                    <a:pt x="25" y="350"/>
                  </a:lnTo>
                  <a:lnTo>
                    <a:pt x="28" y="350"/>
                  </a:lnTo>
                  <a:lnTo>
                    <a:pt x="28" y="350"/>
                  </a:lnTo>
                  <a:lnTo>
                    <a:pt x="28" y="350"/>
                  </a:lnTo>
                  <a:lnTo>
                    <a:pt x="30" y="350"/>
                  </a:lnTo>
                  <a:lnTo>
                    <a:pt x="30" y="352"/>
                  </a:lnTo>
                  <a:lnTo>
                    <a:pt x="30" y="352"/>
                  </a:lnTo>
                  <a:lnTo>
                    <a:pt x="30" y="355"/>
                  </a:lnTo>
                  <a:lnTo>
                    <a:pt x="30" y="357"/>
                  </a:lnTo>
                  <a:lnTo>
                    <a:pt x="30" y="367"/>
                  </a:lnTo>
                  <a:lnTo>
                    <a:pt x="32" y="375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5" y="382"/>
                  </a:lnTo>
                  <a:lnTo>
                    <a:pt x="25" y="382"/>
                  </a:lnTo>
                  <a:lnTo>
                    <a:pt x="23" y="382"/>
                  </a:lnTo>
                  <a:lnTo>
                    <a:pt x="23" y="384"/>
                  </a:lnTo>
                  <a:lnTo>
                    <a:pt x="23" y="386"/>
                  </a:lnTo>
                  <a:lnTo>
                    <a:pt x="23" y="386"/>
                  </a:lnTo>
                  <a:lnTo>
                    <a:pt x="23" y="386"/>
                  </a:lnTo>
                  <a:lnTo>
                    <a:pt x="23" y="388"/>
                  </a:lnTo>
                  <a:lnTo>
                    <a:pt x="25" y="388"/>
                  </a:lnTo>
                  <a:lnTo>
                    <a:pt x="25" y="388"/>
                  </a:lnTo>
                  <a:lnTo>
                    <a:pt x="25" y="388"/>
                  </a:lnTo>
                  <a:lnTo>
                    <a:pt x="28" y="388"/>
                  </a:lnTo>
                  <a:lnTo>
                    <a:pt x="30" y="386"/>
                  </a:lnTo>
                  <a:lnTo>
                    <a:pt x="30" y="384"/>
                  </a:lnTo>
                  <a:lnTo>
                    <a:pt x="32" y="384"/>
                  </a:lnTo>
                  <a:lnTo>
                    <a:pt x="32" y="384"/>
                  </a:lnTo>
                  <a:lnTo>
                    <a:pt x="32" y="384"/>
                  </a:lnTo>
                  <a:lnTo>
                    <a:pt x="34" y="386"/>
                  </a:lnTo>
                  <a:lnTo>
                    <a:pt x="36" y="386"/>
                  </a:lnTo>
                  <a:lnTo>
                    <a:pt x="36" y="386"/>
                  </a:lnTo>
                  <a:lnTo>
                    <a:pt x="36" y="386"/>
                  </a:lnTo>
                  <a:lnTo>
                    <a:pt x="36" y="386"/>
                  </a:lnTo>
                  <a:lnTo>
                    <a:pt x="36" y="388"/>
                  </a:lnTo>
                  <a:lnTo>
                    <a:pt x="36" y="388"/>
                  </a:lnTo>
                  <a:lnTo>
                    <a:pt x="36" y="392"/>
                  </a:lnTo>
                  <a:lnTo>
                    <a:pt x="36" y="394"/>
                  </a:lnTo>
                  <a:lnTo>
                    <a:pt x="36" y="394"/>
                  </a:lnTo>
                  <a:lnTo>
                    <a:pt x="38" y="394"/>
                  </a:lnTo>
                  <a:lnTo>
                    <a:pt x="38" y="396"/>
                  </a:lnTo>
                  <a:lnTo>
                    <a:pt x="38" y="396"/>
                  </a:lnTo>
                  <a:lnTo>
                    <a:pt x="36" y="398"/>
                  </a:lnTo>
                  <a:lnTo>
                    <a:pt x="36" y="400"/>
                  </a:lnTo>
                  <a:lnTo>
                    <a:pt x="36" y="400"/>
                  </a:lnTo>
                  <a:lnTo>
                    <a:pt x="36" y="407"/>
                  </a:lnTo>
                  <a:lnTo>
                    <a:pt x="36" y="409"/>
                  </a:lnTo>
                  <a:lnTo>
                    <a:pt x="36" y="411"/>
                  </a:lnTo>
                  <a:lnTo>
                    <a:pt x="36" y="413"/>
                  </a:lnTo>
                  <a:lnTo>
                    <a:pt x="36" y="413"/>
                  </a:lnTo>
                  <a:lnTo>
                    <a:pt x="36" y="415"/>
                  </a:lnTo>
                  <a:lnTo>
                    <a:pt x="36" y="415"/>
                  </a:lnTo>
                  <a:lnTo>
                    <a:pt x="36" y="417"/>
                  </a:lnTo>
                  <a:lnTo>
                    <a:pt x="34" y="417"/>
                  </a:lnTo>
                  <a:lnTo>
                    <a:pt x="32" y="417"/>
                  </a:lnTo>
                  <a:lnTo>
                    <a:pt x="32" y="419"/>
                  </a:lnTo>
                  <a:lnTo>
                    <a:pt x="30" y="421"/>
                  </a:lnTo>
                  <a:lnTo>
                    <a:pt x="28" y="421"/>
                  </a:lnTo>
                  <a:lnTo>
                    <a:pt x="25" y="423"/>
                  </a:lnTo>
                  <a:lnTo>
                    <a:pt x="25" y="423"/>
                  </a:lnTo>
                  <a:lnTo>
                    <a:pt x="19" y="423"/>
                  </a:lnTo>
                  <a:lnTo>
                    <a:pt x="17" y="423"/>
                  </a:lnTo>
                  <a:lnTo>
                    <a:pt x="17" y="423"/>
                  </a:lnTo>
                  <a:lnTo>
                    <a:pt x="17" y="426"/>
                  </a:lnTo>
                  <a:lnTo>
                    <a:pt x="17" y="428"/>
                  </a:lnTo>
                  <a:lnTo>
                    <a:pt x="17" y="428"/>
                  </a:lnTo>
                  <a:lnTo>
                    <a:pt x="17" y="430"/>
                  </a:lnTo>
                  <a:lnTo>
                    <a:pt x="15" y="434"/>
                  </a:lnTo>
                  <a:lnTo>
                    <a:pt x="15" y="434"/>
                  </a:lnTo>
                  <a:lnTo>
                    <a:pt x="15" y="434"/>
                  </a:lnTo>
                  <a:lnTo>
                    <a:pt x="17" y="436"/>
                  </a:lnTo>
                  <a:lnTo>
                    <a:pt x="25" y="436"/>
                  </a:lnTo>
                  <a:lnTo>
                    <a:pt x="25" y="436"/>
                  </a:lnTo>
                  <a:lnTo>
                    <a:pt x="25" y="436"/>
                  </a:lnTo>
                  <a:lnTo>
                    <a:pt x="28" y="436"/>
                  </a:lnTo>
                  <a:lnTo>
                    <a:pt x="30" y="442"/>
                  </a:lnTo>
                  <a:lnTo>
                    <a:pt x="30" y="446"/>
                  </a:lnTo>
                  <a:lnTo>
                    <a:pt x="30" y="446"/>
                  </a:lnTo>
                  <a:lnTo>
                    <a:pt x="30" y="449"/>
                  </a:lnTo>
                  <a:lnTo>
                    <a:pt x="30" y="449"/>
                  </a:lnTo>
                  <a:lnTo>
                    <a:pt x="28" y="451"/>
                  </a:lnTo>
                  <a:lnTo>
                    <a:pt x="28" y="457"/>
                  </a:lnTo>
                  <a:lnTo>
                    <a:pt x="28" y="459"/>
                  </a:lnTo>
                  <a:lnTo>
                    <a:pt x="28" y="459"/>
                  </a:lnTo>
                  <a:lnTo>
                    <a:pt x="28" y="459"/>
                  </a:lnTo>
                  <a:lnTo>
                    <a:pt x="25" y="459"/>
                  </a:lnTo>
                  <a:lnTo>
                    <a:pt x="25" y="459"/>
                  </a:lnTo>
                  <a:lnTo>
                    <a:pt x="23" y="459"/>
                  </a:lnTo>
                  <a:lnTo>
                    <a:pt x="21" y="457"/>
                  </a:lnTo>
                  <a:lnTo>
                    <a:pt x="19" y="457"/>
                  </a:lnTo>
                  <a:lnTo>
                    <a:pt x="19" y="457"/>
                  </a:lnTo>
                  <a:lnTo>
                    <a:pt x="19" y="459"/>
                  </a:lnTo>
                  <a:lnTo>
                    <a:pt x="17" y="461"/>
                  </a:lnTo>
                  <a:lnTo>
                    <a:pt x="17" y="461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7" y="463"/>
                  </a:lnTo>
                  <a:lnTo>
                    <a:pt x="19" y="463"/>
                  </a:lnTo>
                  <a:lnTo>
                    <a:pt x="21" y="465"/>
                  </a:lnTo>
                  <a:lnTo>
                    <a:pt x="21" y="465"/>
                  </a:lnTo>
                  <a:lnTo>
                    <a:pt x="23" y="465"/>
                  </a:lnTo>
                  <a:lnTo>
                    <a:pt x="23" y="467"/>
                  </a:lnTo>
                  <a:lnTo>
                    <a:pt x="21" y="467"/>
                  </a:lnTo>
                  <a:lnTo>
                    <a:pt x="21" y="467"/>
                  </a:lnTo>
                  <a:lnTo>
                    <a:pt x="21" y="469"/>
                  </a:lnTo>
                  <a:lnTo>
                    <a:pt x="21" y="469"/>
                  </a:lnTo>
                  <a:lnTo>
                    <a:pt x="21" y="469"/>
                  </a:lnTo>
                  <a:lnTo>
                    <a:pt x="19" y="471"/>
                  </a:lnTo>
                  <a:lnTo>
                    <a:pt x="17" y="471"/>
                  </a:lnTo>
                  <a:lnTo>
                    <a:pt x="15" y="471"/>
                  </a:lnTo>
                  <a:lnTo>
                    <a:pt x="15" y="474"/>
                  </a:lnTo>
                  <a:lnTo>
                    <a:pt x="15" y="474"/>
                  </a:lnTo>
                  <a:lnTo>
                    <a:pt x="15" y="474"/>
                  </a:lnTo>
                  <a:lnTo>
                    <a:pt x="15" y="476"/>
                  </a:lnTo>
                  <a:lnTo>
                    <a:pt x="17" y="476"/>
                  </a:lnTo>
                  <a:lnTo>
                    <a:pt x="19" y="476"/>
                  </a:lnTo>
                  <a:lnTo>
                    <a:pt x="21" y="476"/>
                  </a:lnTo>
                  <a:lnTo>
                    <a:pt x="21" y="476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23" y="474"/>
                  </a:lnTo>
                  <a:lnTo>
                    <a:pt x="23" y="474"/>
                  </a:lnTo>
                  <a:lnTo>
                    <a:pt x="23" y="474"/>
                  </a:lnTo>
                  <a:lnTo>
                    <a:pt x="23" y="474"/>
                  </a:lnTo>
                  <a:lnTo>
                    <a:pt x="23" y="471"/>
                  </a:lnTo>
                  <a:lnTo>
                    <a:pt x="23" y="471"/>
                  </a:lnTo>
                  <a:lnTo>
                    <a:pt x="25" y="471"/>
                  </a:lnTo>
                  <a:lnTo>
                    <a:pt x="25" y="471"/>
                  </a:lnTo>
                  <a:lnTo>
                    <a:pt x="28" y="471"/>
                  </a:lnTo>
                  <a:lnTo>
                    <a:pt x="28" y="471"/>
                  </a:lnTo>
                  <a:lnTo>
                    <a:pt x="28" y="471"/>
                  </a:lnTo>
                  <a:lnTo>
                    <a:pt x="30" y="474"/>
                  </a:lnTo>
                  <a:lnTo>
                    <a:pt x="30" y="478"/>
                  </a:lnTo>
                  <a:lnTo>
                    <a:pt x="30" y="480"/>
                  </a:lnTo>
                  <a:lnTo>
                    <a:pt x="32" y="480"/>
                  </a:lnTo>
                  <a:lnTo>
                    <a:pt x="34" y="482"/>
                  </a:lnTo>
                  <a:lnTo>
                    <a:pt x="34" y="482"/>
                  </a:lnTo>
                  <a:lnTo>
                    <a:pt x="38" y="482"/>
                  </a:lnTo>
                  <a:lnTo>
                    <a:pt x="40" y="484"/>
                  </a:lnTo>
                  <a:lnTo>
                    <a:pt x="40" y="484"/>
                  </a:lnTo>
                  <a:lnTo>
                    <a:pt x="40" y="484"/>
                  </a:lnTo>
                  <a:lnTo>
                    <a:pt x="42" y="486"/>
                  </a:lnTo>
                  <a:lnTo>
                    <a:pt x="42" y="492"/>
                  </a:lnTo>
                  <a:lnTo>
                    <a:pt x="44" y="492"/>
                  </a:lnTo>
                  <a:lnTo>
                    <a:pt x="44" y="494"/>
                  </a:lnTo>
                  <a:lnTo>
                    <a:pt x="46" y="494"/>
                  </a:lnTo>
                  <a:lnTo>
                    <a:pt x="50" y="497"/>
                  </a:lnTo>
                  <a:lnTo>
                    <a:pt x="53" y="497"/>
                  </a:lnTo>
                  <a:lnTo>
                    <a:pt x="55" y="499"/>
                  </a:lnTo>
                  <a:lnTo>
                    <a:pt x="57" y="499"/>
                  </a:lnTo>
                  <a:lnTo>
                    <a:pt x="57" y="499"/>
                  </a:lnTo>
                  <a:lnTo>
                    <a:pt x="57" y="499"/>
                  </a:lnTo>
                  <a:lnTo>
                    <a:pt x="59" y="501"/>
                  </a:lnTo>
                  <a:lnTo>
                    <a:pt x="59" y="503"/>
                  </a:lnTo>
                  <a:lnTo>
                    <a:pt x="63" y="505"/>
                  </a:lnTo>
                  <a:lnTo>
                    <a:pt x="63" y="507"/>
                  </a:lnTo>
                  <a:lnTo>
                    <a:pt x="65" y="509"/>
                  </a:lnTo>
                  <a:lnTo>
                    <a:pt x="63" y="509"/>
                  </a:lnTo>
                  <a:lnTo>
                    <a:pt x="63" y="511"/>
                  </a:lnTo>
                  <a:lnTo>
                    <a:pt x="63" y="513"/>
                  </a:lnTo>
                  <a:lnTo>
                    <a:pt x="61" y="513"/>
                  </a:lnTo>
                  <a:lnTo>
                    <a:pt x="59" y="513"/>
                  </a:lnTo>
                  <a:lnTo>
                    <a:pt x="57" y="513"/>
                  </a:lnTo>
                  <a:lnTo>
                    <a:pt x="57" y="515"/>
                  </a:lnTo>
                  <a:lnTo>
                    <a:pt x="55" y="515"/>
                  </a:lnTo>
                  <a:lnTo>
                    <a:pt x="55" y="515"/>
                  </a:lnTo>
                  <a:lnTo>
                    <a:pt x="55" y="517"/>
                  </a:lnTo>
                  <a:lnTo>
                    <a:pt x="57" y="520"/>
                  </a:lnTo>
                  <a:lnTo>
                    <a:pt x="57" y="522"/>
                  </a:lnTo>
                  <a:lnTo>
                    <a:pt x="57" y="522"/>
                  </a:lnTo>
                  <a:lnTo>
                    <a:pt x="57" y="524"/>
                  </a:lnTo>
                  <a:lnTo>
                    <a:pt x="53" y="526"/>
                  </a:lnTo>
                  <a:lnTo>
                    <a:pt x="50" y="526"/>
                  </a:lnTo>
                  <a:lnTo>
                    <a:pt x="48" y="528"/>
                  </a:lnTo>
                  <a:lnTo>
                    <a:pt x="48" y="528"/>
                  </a:lnTo>
                  <a:lnTo>
                    <a:pt x="46" y="530"/>
                  </a:lnTo>
                  <a:lnTo>
                    <a:pt x="46" y="530"/>
                  </a:lnTo>
                  <a:lnTo>
                    <a:pt x="46" y="530"/>
                  </a:lnTo>
                  <a:lnTo>
                    <a:pt x="44" y="528"/>
                  </a:lnTo>
                  <a:lnTo>
                    <a:pt x="44" y="526"/>
                  </a:lnTo>
                  <a:lnTo>
                    <a:pt x="42" y="524"/>
                  </a:lnTo>
                  <a:lnTo>
                    <a:pt x="40" y="524"/>
                  </a:lnTo>
                  <a:lnTo>
                    <a:pt x="38" y="524"/>
                  </a:lnTo>
                  <a:lnTo>
                    <a:pt x="36" y="524"/>
                  </a:lnTo>
                  <a:lnTo>
                    <a:pt x="34" y="522"/>
                  </a:lnTo>
                  <a:lnTo>
                    <a:pt x="34" y="517"/>
                  </a:lnTo>
                  <a:lnTo>
                    <a:pt x="32" y="515"/>
                  </a:lnTo>
                  <a:lnTo>
                    <a:pt x="30" y="517"/>
                  </a:lnTo>
                  <a:lnTo>
                    <a:pt x="28" y="517"/>
                  </a:lnTo>
                  <a:lnTo>
                    <a:pt x="28" y="520"/>
                  </a:lnTo>
                  <a:lnTo>
                    <a:pt x="25" y="522"/>
                  </a:lnTo>
                  <a:lnTo>
                    <a:pt x="25" y="522"/>
                  </a:lnTo>
                  <a:lnTo>
                    <a:pt x="23" y="522"/>
                  </a:lnTo>
                  <a:lnTo>
                    <a:pt x="21" y="524"/>
                  </a:lnTo>
                  <a:lnTo>
                    <a:pt x="21" y="524"/>
                  </a:lnTo>
                  <a:lnTo>
                    <a:pt x="19" y="528"/>
                  </a:lnTo>
                  <a:lnTo>
                    <a:pt x="19" y="530"/>
                  </a:lnTo>
                  <a:lnTo>
                    <a:pt x="17" y="530"/>
                  </a:lnTo>
                  <a:lnTo>
                    <a:pt x="15" y="530"/>
                  </a:lnTo>
                  <a:lnTo>
                    <a:pt x="15" y="532"/>
                  </a:lnTo>
                  <a:lnTo>
                    <a:pt x="13" y="534"/>
                  </a:lnTo>
                  <a:lnTo>
                    <a:pt x="11" y="542"/>
                  </a:lnTo>
                  <a:lnTo>
                    <a:pt x="11" y="545"/>
                  </a:lnTo>
                  <a:lnTo>
                    <a:pt x="11" y="547"/>
                  </a:lnTo>
                  <a:lnTo>
                    <a:pt x="9" y="549"/>
                  </a:lnTo>
                  <a:lnTo>
                    <a:pt x="2" y="557"/>
                  </a:lnTo>
                  <a:lnTo>
                    <a:pt x="0" y="561"/>
                  </a:lnTo>
                  <a:lnTo>
                    <a:pt x="0" y="563"/>
                  </a:lnTo>
                  <a:lnTo>
                    <a:pt x="2" y="568"/>
                  </a:lnTo>
                  <a:lnTo>
                    <a:pt x="9" y="574"/>
                  </a:lnTo>
                  <a:lnTo>
                    <a:pt x="9" y="576"/>
                  </a:lnTo>
                  <a:lnTo>
                    <a:pt x="7" y="578"/>
                  </a:lnTo>
                  <a:lnTo>
                    <a:pt x="0" y="582"/>
                  </a:lnTo>
                  <a:lnTo>
                    <a:pt x="0" y="582"/>
                  </a:lnTo>
                  <a:lnTo>
                    <a:pt x="0" y="584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0" y="588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5" y="591"/>
                  </a:lnTo>
                  <a:lnTo>
                    <a:pt x="5" y="591"/>
                  </a:lnTo>
                  <a:lnTo>
                    <a:pt x="5" y="593"/>
                  </a:lnTo>
                  <a:lnTo>
                    <a:pt x="5" y="593"/>
                  </a:lnTo>
                  <a:lnTo>
                    <a:pt x="5" y="595"/>
                  </a:lnTo>
                  <a:lnTo>
                    <a:pt x="7" y="597"/>
                  </a:lnTo>
                  <a:lnTo>
                    <a:pt x="7" y="597"/>
                  </a:lnTo>
                  <a:lnTo>
                    <a:pt x="7" y="599"/>
                  </a:lnTo>
                  <a:lnTo>
                    <a:pt x="9" y="599"/>
                  </a:lnTo>
                  <a:lnTo>
                    <a:pt x="9" y="601"/>
                  </a:lnTo>
                  <a:lnTo>
                    <a:pt x="9" y="601"/>
                  </a:lnTo>
                  <a:lnTo>
                    <a:pt x="11" y="601"/>
                  </a:lnTo>
                  <a:lnTo>
                    <a:pt x="11" y="601"/>
                  </a:lnTo>
                  <a:lnTo>
                    <a:pt x="11" y="599"/>
                  </a:lnTo>
                  <a:lnTo>
                    <a:pt x="13" y="599"/>
                  </a:lnTo>
                  <a:lnTo>
                    <a:pt x="13" y="601"/>
                  </a:lnTo>
                  <a:lnTo>
                    <a:pt x="13" y="601"/>
                  </a:lnTo>
                  <a:lnTo>
                    <a:pt x="15" y="603"/>
                  </a:lnTo>
                  <a:lnTo>
                    <a:pt x="17" y="601"/>
                  </a:lnTo>
                  <a:lnTo>
                    <a:pt x="21" y="601"/>
                  </a:lnTo>
                  <a:lnTo>
                    <a:pt x="23" y="601"/>
                  </a:lnTo>
                  <a:lnTo>
                    <a:pt x="23" y="601"/>
                  </a:lnTo>
                  <a:lnTo>
                    <a:pt x="25" y="603"/>
                  </a:lnTo>
                  <a:lnTo>
                    <a:pt x="28" y="603"/>
                  </a:lnTo>
                  <a:lnTo>
                    <a:pt x="30" y="605"/>
                  </a:lnTo>
                  <a:lnTo>
                    <a:pt x="30" y="605"/>
                  </a:lnTo>
                  <a:lnTo>
                    <a:pt x="32" y="607"/>
                  </a:lnTo>
                  <a:lnTo>
                    <a:pt x="38" y="613"/>
                  </a:lnTo>
                  <a:lnTo>
                    <a:pt x="38" y="616"/>
                  </a:lnTo>
                  <a:lnTo>
                    <a:pt x="40" y="618"/>
                  </a:lnTo>
                  <a:lnTo>
                    <a:pt x="42" y="620"/>
                  </a:lnTo>
                  <a:lnTo>
                    <a:pt x="44" y="622"/>
                  </a:lnTo>
                  <a:lnTo>
                    <a:pt x="44" y="622"/>
                  </a:lnTo>
                  <a:lnTo>
                    <a:pt x="46" y="624"/>
                  </a:lnTo>
                  <a:lnTo>
                    <a:pt x="46" y="628"/>
                  </a:lnTo>
                  <a:lnTo>
                    <a:pt x="48" y="634"/>
                  </a:lnTo>
                  <a:lnTo>
                    <a:pt x="50" y="636"/>
                  </a:lnTo>
                  <a:lnTo>
                    <a:pt x="53" y="639"/>
                  </a:lnTo>
                  <a:lnTo>
                    <a:pt x="53" y="639"/>
                  </a:lnTo>
                  <a:lnTo>
                    <a:pt x="50" y="641"/>
                  </a:lnTo>
                  <a:lnTo>
                    <a:pt x="50" y="641"/>
                  </a:lnTo>
                  <a:lnTo>
                    <a:pt x="48" y="641"/>
                  </a:lnTo>
                  <a:lnTo>
                    <a:pt x="48" y="643"/>
                  </a:lnTo>
                  <a:lnTo>
                    <a:pt x="48" y="643"/>
                  </a:lnTo>
                  <a:lnTo>
                    <a:pt x="46" y="645"/>
                  </a:lnTo>
                  <a:lnTo>
                    <a:pt x="46" y="645"/>
                  </a:lnTo>
                  <a:lnTo>
                    <a:pt x="48" y="647"/>
                  </a:lnTo>
                  <a:lnTo>
                    <a:pt x="48" y="647"/>
                  </a:lnTo>
                  <a:lnTo>
                    <a:pt x="50" y="647"/>
                  </a:lnTo>
                  <a:lnTo>
                    <a:pt x="53" y="647"/>
                  </a:lnTo>
                  <a:lnTo>
                    <a:pt x="53" y="647"/>
                  </a:lnTo>
                  <a:lnTo>
                    <a:pt x="55" y="647"/>
                  </a:lnTo>
                  <a:lnTo>
                    <a:pt x="55" y="647"/>
                  </a:lnTo>
                  <a:lnTo>
                    <a:pt x="55" y="647"/>
                  </a:lnTo>
                  <a:lnTo>
                    <a:pt x="55" y="645"/>
                  </a:lnTo>
                  <a:lnTo>
                    <a:pt x="55" y="643"/>
                  </a:lnTo>
                  <a:lnTo>
                    <a:pt x="57" y="643"/>
                  </a:lnTo>
                  <a:lnTo>
                    <a:pt x="57" y="643"/>
                  </a:lnTo>
                  <a:lnTo>
                    <a:pt x="57" y="643"/>
                  </a:lnTo>
                  <a:lnTo>
                    <a:pt x="59" y="643"/>
                  </a:lnTo>
                  <a:lnTo>
                    <a:pt x="59" y="643"/>
                  </a:lnTo>
                  <a:lnTo>
                    <a:pt x="59" y="645"/>
                  </a:lnTo>
                  <a:lnTo>
                    <a:pt x="59" y="645"/>
                  </a:lnTo>
                  <a:lnTo>
                    <a:pt x="59" y="647"/>
                  </a:lnTo>
                  <a:lnTo>
                    <a:pt x="61" y="649"/>
                  </a:lnTo>
                  <a:lnTo>
                    <a:pt x="61" y="649"/>
                  </a:lnTo>
                  <a:lnTo>
                    <a:pt x="61" y="651"/>
                  </a:lnTo>
                  <a:lnTo>
                    <a:pt x="63" y="651"/>
                  </a:lnTo>
                  <a:lnTo>
                    <a:pt x="65" y="649"/>
                  </a:lnTo>
                  <a:lnTo>
                    <a:pt x="67" y="649"/>
                  </a:lnTo>
                  <a:lnTo>
                    <a:pt x="67" y="649"/>
                  </a:lnTo>
                  <a:lnTo>
                    <a:pt x="69" y="649"/>
                  </a:lnTo>
                  <a:lnTo>
                    <a:pt x="71" y="649"/>
                  </a:lnTo>
                  <a:lnTo>
                    <a:pt x="71" y="651"/>
                  </a:lnTo>
                  <a:lnTo>
                    <a:pt x="69" y="651"/>
                  </a:lnTo>
                  <a:lnTo>
                    <a:pt x="69" y="653"/>
                  </a:lnTo>
                  <a:lnTo>
                    <a:pt x="69" y="653"/>
                  </a:lnTo>
                  <a:lnTo>
                    <a:pt x="67" y="655"/>
                  </a:lnTo>
                  <a:lnTo>
                    <a:pt x="69" y="657"/>
                  </a:lnTo>
                  <a:lnTo>
                    <a:pt x="69" y="659"/>
                  </a:lnTo>
                  <a:lnTo>
                    <a:pt x="69" y="662"/>
                  </a:lnTo>
                  <a:lnTo>
                    <a:pt x="69" y="664"/>
                  </a:lnTo>
                  <a:lnTo>
                    <a:pt x="71" y="668"/>
                  </a:lnTo>
                  <a:lnTo>
                    <a:pt x="73" y="668"/>
                  </a:lnTo>
                  <a:lnTo>
                    <a:pt x="73" y="682"/>
                  </a:lnTo>
                  <a:lnTo>
                    <a:pt x="76" y="684"/>
                  </a:lnTo>
                  <a:lnTo>
                    <a:pt x="76" y="689"/>
                  </a:lnTo>
                  <a:lnTo>
                    <a:pt x="78" y="689"/>
                  </a:lnTo>
                  <a:lnTo>
                    <a:pt x="80" y="689"/>
                  </a:lnTo>
                  <a:lnTo>
                    <a:pt x="80" y="689"/>
                  </a:lnTo>
                  <a:lnTo>
                    <a:pt x="84" y="687"/>
                  </a:lnTo>
                  <a:lnTo>
                    <a:pt x="86" y="684"/>
                  </a:lnTo>
                  <a:lnTo>
                    <a:pt x="88" y="682"/>
                  </a:lnTo>
                  <a:lnTo>
                    <a:pt x="90" y="682"/>
                  </a:lnTo>
                  <a:lnTo>
                    <a:pt x="90" y="682"/>
                  </a:lnTo>
                  <a:lnTo>
                    <a:pt x="92" y="682"/>
                  </a:lnTo>
                  <a:lnTo>
                    <a:pt x="92" y="682"/>
                  </a:lnTo>
                  <a:lnTo>
                    <a:pt x="94" y="684"/>
                  </a:lnTo>
                  <a:lnTo>
                    <a:pt x="96" y="684"/>
                  </a:lnTo>
                  <a:lnTo>
                    <a:pt x="99" y="687"/>
                  </a:lnTo>
                  <a:lnTo>
                    <a:pt x="103" y="687"/>
                  </a:lnTo>
                  <a:lnTo>
                    <a:pt x="107" y="684"/>
                  </a:lnTo>
                  <a:lnTo>
                    <a:pt x="115" y="687"/>
                  </a:lnTo>
                  <a:lnTo>
                    <a:pt x="113" y="684"/>
                  </a:lnTo>
                  <a:lnTo>
                    <a:pt x="113" y="682"/>
                  </a:lnTo>
                  <a:lnTo>
                    <a:pt x="115" y="680"/>
                  </a:lnTo>
                  <a:lnTo>
                    <a:pt x="115" y="678"/>
                  </a:lnTo>
                  <a:lnTo>
                    <a:pt x="115" y="678"/>
                  </a:lnTo>
                  <a:lnTo>
                    <a:pt x="115" y="678"/>
                  </a:lnTo>
                  <a:lnTo>
                    <a:pt x="115" y="676"/>
                  </a:lnTo>
                  <a:lnTo>
                    <a:pt x="115" y="676"/>
                  </a:lnTo>
                  <a:lnTo>
                    <a:pt x="117" y="676"/>
                  </a:lnTo>
                  <a:lnTo>
                    <a:pt x="117" y="676"/>
                  </a:lnTo>
                  <a:lnTo>
                    <a:pt x="117" y="678"/>
                  </a:lnTo>
                  <a:lnTo>
                    <a:pt x="117" y="678"/>
                  </a:lnTo>
                  <a:lnTo>
                    <a:pt x="119" y="678"/>
                  </a:lnTo>
                  <a:lnTo>
                    <a:pt x="119" y="678"/>
                  </a:lnTo>
                  <a:lnTo>
                    <a:pt x="119" y="678"/>
                  </a:lnTo>
                  <a:lnTo>
                    <a:pt x="119" y="678"/>
                  </a:lnTo>
                  <a:lnTo>
                    <a:pt x="119" y="676"/>
                  </a:lnTo>
                  <a:lnTo>
                    <a:pt x="119" y="674"/>
                  </a:lnTo>
                  <a:lnTo>
                    <a:pt x="119" y="674"/>
                  </a:lnTo>
                  <a:lnTo>
                    <a:pt x="119" y="672"/>
                  </a:lnTo>
                  <a:lnTo>
                    <a:pt x="122" y="672"/>
                  </a:lnTo>
                  <a:lnTo>
                    <a:pt x="122" y="670"/>
                  </a:lnTo>
                  <a:lnTo>
                    <a:pt x="122" y="670"/>
                  </a:lnTo>
                  <a:lnTo>
                    <a:pt x="124" y="670"/>
                  </a:lnTo>
                  <a:lnTo>
                    <a:pt x="124" y="668"/>
                  </a:lnTo>
                  <a:lnTo>
                    <a:pt x="124" y="666"/>
                  </a:lnTo>
                  <a:lnTo>
                    <a:pt x="124" y="662"/>
                  </a:lnTo>
                  <a:lnTo>
                    <a:pt x="124" y="662"/>
                  </a:lnTo>
                  <a:lnTo>
                    <a:pt x="124" y="659"/>
                  </a:lnTo>
                  <a:lnTo>
                    <a:pt x="124" y="659"/>
                  </a:lnTo>
                  <a:lnTo>
                    <a:pt x="124" y="659"/>
                  </a:lnTo>
                  <a:lnTo>
                    <a:pt x="126" y="657"/>
                  </a:lnTo>
                  <a:lnTo>
                    <a:pt x="126" y="657"/>
                  </a:lnTo>
                  <a:lnTo>
                    <a:pt x="126" y="657"/>
                  </a:lnTo>
                  <a:lnTo>
                    <a:pt x="126" y="655"/>
                  </a:lnTo>
                  <a:lnTo>
                    <a:pt x="128" y="653"/>
                  </a:lnTo>
                  <a:lnTo>
                    <a:pt x="128" y="651"/>
                  </a:lnTo>
                  <a:lnTo>
                    <a:pt x="128" y="649"/>
                  </a:lnTo>
                  <a:lnTo>
                    <a:pt x="128" y="647"/>
                  </a:lnTo>
                  <a:lnTo>
                    <a:pt x="128" y="647"/>
                  </a:lnTo>
                  <a:lnTo>
                    <a:pt x="126" y="645"/>
                  </a:lnTo>
                  <a:lnTo>
                    <a:pt x="126" y="645"/>
                  </a:lnTo>
                  <a:lnTo>
                    <a:pt x="126" y="645"/>
                  </a:lnTo>
                  <a:lnTo>
                    <a:pt x="126" y="643"/>
                  </a:lnTo>
                  <a:lnTo>
                    <a:pt x="128" y="643"/>
                  </a:lnTo>
                  <a:lnTo>
                    <a:pt x="128" y="643"/>
                  </a:lnTo>
                  <a:lnTo>
                    <a:pt x="128" y="641"/>
                  </a:lnTo>
                  <a:lnTo>
                    <a:pt x="130" y="636"/>
                  </a:lnTo>
                  <a:lnTo>
                    <a:pt x="130" y="636"/>
                  </a:lnTo>
                  <a:lnTo>
                    <a:pt x="130" y="636"/>
                  </a:lnTo>
                  <a:lnTo>
                    <a:pt x="132" y="636"/>
                  </a:lnTo>
                  <a:lnTo>
                    <a:pt x="132" y="636"/>
                  </a:lnTo>
                  <a:lnTo>
                    <a:pt x="132" y="636"/>
                  </a:lnTo>
                  <a:lnTo>
                    <a:pt x="134" y="636"/>
                  </a:lnTo>
                  <a:lnTo>
                    <a:pt x="140" y="634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2" y="630"/>
                  </a:lnTo>
                  <a:lnTo>
                    <a:pt x="142" y="630"/>
                  </a:lnTo>
                  <a:lnTo>
                    <a:pt x="144" y="630"/>
                  </a:lnTo>
                  <a:lnTo>
                    <a:pt x="144" y="628"/>
                  </a:lnTo>
                  <a:lnTo>
                    <a:pt x="147" y="628"/>
                  </a:lnTo>
                  <a:lnTo>
                    <a:pt x="149" y="628"/>
                  </a:lnTo>
                  <a:lnTo>
                    <a:pt x="149" y="628"/>
                  </a:lnTo>
                  <a:lnTo>
                    <a:pt x="149" y="626"/>
                  </a:lnTo>
                  <a:lnTo>
                    <a:pt x="153" y="622"/>
                  </a:lnTo>
                  <a:lnTo>
                    <a:pt x="155" y="618"/>
                  </a:lnTo>
                  <a:lnTo>
                    <a:pt x="157" y="618"/>
                  </a:lnTo>
                  <a:lnTo>
                    <a:pt x="159" y="613"/>
                  </a:lnTo>
                  <a:lnTo>
                    <a:pt x="163" y="611"/>
                  </a:lnTo>
                  <a:lnTo>
                    <a:pt x="165" y="609"/>
                  </a:lnTo>
                  <a:lnTo>
                    <a:pt x="167" y="607"/>
                  </a:lnTo>
                  <a:lnTo>
                    <a:pt x="167" y="607"/>
                  </a:lnTo>
                  <a:lnTo>
                    <a:pt x="170" y="605"/>
                  </a:lnTo>
                  <a:lnTo>
                    <a:pt x="170" y="605"/>
                  </a:lnTo>
                  <a:lnTo>
                    <a:pt x="170" y="605"/>
                  </a:lnTo>
                  <a:lnTo>
                    <a:pt x="170" y="603"/>
                  </a:lnTo>
                  <a:lnTo>
                    <a:pt x="170" y="601"/>
                  </a:lnTo>
                  <a:lnTo>
                    <a:pt x="170" y="601"/>
                  </a:lnTo>
                  <a:lnTo>
                    <a:pt x="167" y="599"/>
                  </a:lnTo>
                  <a:lnTo>
                    <a:pt x="167" y="599"/>
                  </a:lnTo>
                  <a:lnTo>
                    <a:pt x="165" y="599"/>
                  </a:lnTo>
                  <a:lnTo>
                    <a:pt x="165" y="599"/>
                  </a:lnTo>
                  <a:lnTo>
                    <a:pt x="165" y="597"/>
                  </a:lnTo>
                  <a:lnTo>
                    <a:pt x="167" y="597"/>
                  </a:lnTo>
                  <a:lnTo>
                    <a:pt x="167" y="597"/>
                  </a:lnTo>
                  <a:lnTo>
                    <a:pt x="167" y="597"/>
                  </a:lnTo>
                  <a:lnTo>
                    <a:pt x="170" y="597"/>
                  </a:lnTo>
                  <a:lnTo>
                    <a:pt x="170" y="595"/>
                  </a:lnTo>
                  <a:lnTo>
                    <a:pt x="170" y="595"/>
                  </a:lnTo>
                  <a:lnTo>
                    <a:pt x="172" y="593"/>
                  </a:lnTo>
                  <a:lnTo>
                    <a:pt x="172" y="593"/>
                  </a:lnTo>
                  <a:lnTo>
                    <a:pt x="174" y="591"/>
                  </a:lnTo>
                  <a:lnTo>
                    <a:pt x="174" y="591"/>
                  </a:lnTo>
                  <a:lnTo>
                    <a:pt x="176" y="591"/>
                  </a:lnTo>
                  <a:lnTo>
                    <a:pt x="176" y="591"/>
                  </a:lnTo>
                  <a:lnTo>
                    <a:pt x="180" y="588"/>
                  </a:lnTo>
                  <a:lnTo>
                    <a:pt x="182" y="588"/>
                  </a:lnTo>
                  <a:lnTo>
                    <a:pt x="182" y="588"/>
                  </a:lnTo>
                  <a:lnTo>
                    <a:pt x="184" y="586"/>
                  </a:lnTo>
                  <a:lnTo>
                    <a:pt x="184" y="584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4"/>
                  </a:lnTo>
                  <a:lnTo>
                    <a:pt x="188" y="584"/>
                  </a:lnTo>
                  <a:lnTo>
                    <a:pt x="190" y="586"/>
                  </a:lnTo>
                  <a:lnTo>
                    <a:pt x="190" y="584"/>
                  </a:lnTo>
                  <a:lnTo>
                    <a:pt x="190" y="582"/>
                  </a:lnTo>
                  <a:lnTo>
                    <a:pt x="190" y="580"/>
                  </a:lnTo>
                  <a:lnTo>
                    <a:pt x="190" y="580"/>
                  </a:lnTo>
                  <a:lnTo>
                    <a:pt x="193" y="576"/>
                  </a:lnTo>
                  <a:lnTo>
                    <a:pt x="193" y="572"/>
                  </a:lnTo>
                  <a:lnTo>
                    <a:pt x="193" y="572"/>
                  </a:lnTo>
                  <a:lnTo>
                    <a:pt x="193" y="572"/>
                  </a:lnTo>
                  <a:lnTo>
                    <a:pt x="193" y="570"/>
                  </a:lnTo>
                  <a:lnTo>
                    <a:pt x="195" y="570"/>
                  </a:lnTo>
                  <a:lnTo>
                    <a:pt x="195" y="570"/>
                  </a:lnTo>
                  <a:lnTo>
                    <a:pt x="195" y="570"/>
                  </a:lnTo>
                  <a:lnTo>
                    <a:pt x="195" y="570"/>
                  </a:lnTo>
                  <a:lnTo>
                    <a:pt x="197" y="568"/>
                  </a:lnTo>
                  <a:lnTo>
                    <a:pt x="199" y="568"/>
                  </a:lnTo>
                  <a:lnTo>
                    <a:pt x="199" y="568"/>
                  </a:lnTo>
                  <a:lnTo>
                    <a:pt x="199" y="565"/>
                  </a:lnTo>
                  <a:lnTo>
                    <a:pt x="199" y="559"/>
                  </a:lnTo>
                  <a:lnTo>
                    <a:pt x="199" y="557"/>
                  </a:lnTo>
                  <a:lnTo>
                    <a:pt x="199" y="557"/>
                  </a:lnTo>
                  <a:lnTo>
                    <a:pt x="199" y="555"/>
                  </a:lnTo>
                  <a:lnTo>
                    <a:pt x="197" y="553"/>
                  </a:lnTo>
                  <a:lnTo>
                    <a:pt x="197" y="553"/>
                  </a:lnTo>
                  <a:lnTo>
                    <a:pt x="197" y="549"/>
                  </a:lnTo>
                  <a:lnTo>
                    <a:pt x="195" y="549"/>
                  </a:lnTo>
                  <a:lnTo>
                    <a:pt x="195" y="547"/>
                  </a:lnTo>
                  <a:lnTo>
                    <a:pt x="193" y="547"/>
                  </a:lnTo>
                  <a:lnTo>
                    <a:pt x="193" y="545"/>
                  </a:lnTo>
                  <a:lnTo>
                    <a:pt x="193" y="545"/>
                  </a:lnTo>
                  <a:lnTo>
                    <a:pt x="193" y="542"/>
                  </a:lnTo>
                  <a:lnTo>
                    <a:pt x="193" y="540"/>
                  </a:lnTo>
                  <a:lnTo>
                    <a:pt x="193" y="538"/>
                  </a:lnTo>
                  <a:lnTo>
                    <a:pt x="190" y="536"/>
                  </a:lnTo>
                  <a:lnTo>
                    <a:pt x="190" y="536"/>
                  </a:lnTo>
                  <a:lnTo>
                    <a:pt x="190" y="534"/>
                  </a:lnTo>
                  <a:lnTo>
                    <a:pt x="190" y="532"/>
                  </a:lnTo>
                  <a:lnTo>
                    <a:pt x="190" y="530"/>
                  </a:lnTo>
                  <a:lnTo>
                    <a:pt x="190" y="530"/>
                  </a:lnTo>
                  <a:lnTo>
                    <a:pt x="193" y="526"/>
                  </a:lnTo>
                  <a:lnTo>
                    <a:pt x="193" y="524"/>
                  </a:lnTo>
                  <a:lnTo>
                    <a:pt x="193" y="524"/>
                  </a:lnTo>
                  <a:lnTo>
                    <a:pt x="193" y="522"/>
                  </a:lnTo>
                  <a:lnTo>
                    <a:pt x="190" y="522"/>
                  </a:lnTo>
                  <a:lnTo>
                    <a:pt x="190" y="522"/>
                  </a:lnTo>
                  <a:lnTo>
                    <a:pt x="190" y="520"/>
                  </a:lnTo>
                  <a:lnTo>
                    <a:pt x="190" y="520"/>
                  </a:lnTo>
                  <a:lnTo>
                    <a:pt x="190" y="520"/>
                  </a:lnTo>
                  <a:lnTo>
                    <a:pt x="193" y="517"/>
                  </a:lnTo>
                  <a:lnTo>
                    <a:pt x="193" y="517"/>
                  </a:lnTo>
                  <a:lnTo>
                    <a:pt x="193" y="515"/>
                  </a:lnTo>
                  <a:lnTo>
                    <a:pt x="193" y="515"/>
                  </a:lnTo>
                  <a:lnTo>
                    <a:pt x="193" y="513"/>
                  </a:lnTo>
                  <a:lnTo>
                    <a:pt x="190" y="513"/>
                  </a:lnTo>
                  <a:lnTo>
                    <a:pt x="190" y="513"/>
                  </a:lnTo>
                  <a:lnTo>
                    <a:pt x="188" y="511"/>
                  </a:lnTo>
                  <a:lnTo>
                    <a:pt x="186" y="511"/>
                  </a:lnTo>
                  <a:lnTo>
                    <a:pt x="186" y="511"/>
                  </a:lnTo>
                  <a:lnTo>
                    <a:pt x="186" y="511"/>
                  </a:lnTo>
                  <a:lnTo>
                    <a:pt x="184" y="507"/>
                  </a:lnTo>
                  <a:lnTo>
                    <a:pt x="184" y="505"/>
                  </a:lnTo>
                  <a:lnTo>
                    <a:pt x="184" y="505"/>
                  </a:lnTo>
                  <a:lnTo>
                    <a:pt x="182" y="505"/>
                  </a:lnTo>
                  <a:lnTo>
                    <a:pt x="180" y="505"/>
                  </a:lnTo>
                  <a:lnTo>
                    <a:pt x="180" y="503"/>
                  </a:lnTo>
                  <a:lnTo>
                    <a:pt x="178" y="503"/>
                  </a:lnTo>
                  <a:lnTo>
                    <a:pt x="180" y="494"/>
                  </a:lnTo>
                  <a:lnTo>
                    <a:pt x="180" y="492"/>
                  </a:lnTo>
                  <a:lnTo>
                    <a:pt x="180" y="490"/>
                  </a:lnTo>
                  <a:lnTo>
                    <a:pt x="180" y="488"/>
                  </a:lnTo>
                  <a:lnTo>
                    <a:pt x="178" y="486"/>
                  </a:lnTo>
                  <a:lnTo>
                    <a:pt x="178" y="484"/>
                  </a:lnTo>
                  <a:lnTo>
                    <a:pt x="178" y="482"/>
                  </a:lnTo>
                  <a:lnTo>
                    <a:pt x="180" y="478"/>
                  </a:lnTo>
                  <a:lnTo>
                    <a:pt x="180" y="476"/>
                  </a:lnTo>
                  <a:lnTo>
                    <a:pt x="178" y="476"/>
                  </a:lnTo>
                  <a:lnTo>
                    <a:pt x="178" y="474"/>
                  </a:lnTo>
                  <a:lnTo>
                    <a:pt x="178" y="474"/>
                  </a:lnTo>
                  <a:lnTo>
                    <a:pt x="174" y="474"/>
                  </a:lnTo>
                  <a:lnTo>
                    <a:pt x="172" y="474"/>
                  </a:lnTo>
                  <a:lnTo>
                    <a:pt x="172" y="474"/>
                  </a:lnTo>
                  <a:lnTo>
                    <a:pt x="172" y="471"/>
                  </a:lnTo>
                  <a:lnTo>
                    <a:pt x="170" y="469"/>
                  </a:lnTo>
                  <a:lnTo>
                    <a:pt x="170" y="467"/>
                  </a:lnTo>
                  <a:lnTo>
                    <a:pt x="170" y="467"/>
                  </a:lnTo>
                  <a:lnTo>
                    <a:pt x="159" y="463"/>
                  </a:lnTo>
                  <a:lnTo>
                    <a:pt x="159" y="461"/>
                  </a:lnTo>
                  <a:lnTo>
                    <a:pt x="157" y="461"/>
                  </a:lnTo>
                  <a:lnTo>
                    <a:pt x="157" y="459"/>
                  </a:lnTo>
                  <a:lnTo>
                    <a:pt x="157" y="459"/>
                  </a:lnTo>
                  <a:lnTo>
                    <a:pt x="157" y="457"/>
                  </a:lnTo>
                  <a:lnTo>
                    <a:pt x="157" y="455"/>
                  </a:lnTo>
                  <a:lnTo>
                    <a:pt x="157" y="455"/>
                  </a:lnTo>
                  <a:lnTo>
                    <a:pt x="161" y="446"/>
                  </a:lnTo>
                  <a:lnTo>
                    <a:pt x="163" y="446"/>
                  </a:lnTo>
                  <a:lnTo>
                    <a:pt x="163" y="446"/>
                  </a:lnTo>
                  <a:lnTo>
                    <a:pt x="165" y="444"/>
                  </a:lnTo>
                  <a:lnTo>
                    <a:pt x="170" y="440"/>
                  </a:lnTo>
                  <a:lnTo>
                    <a:pt x="170" y="440"/>
                  </a:lnTo>
                  <a:lnTo>
                    <a:pt x="170" y="440"/>
                  </a:lnTo>
                  <a:lnTo>
                    <a:pt x="172" y="440"/>
                  </a:lnTo>
                  <a:lnTo>
                    <a:pt x="172" y="440"/>
                  </a:lnTo>
                  <a:lnTo>
                    <a:pt x="176" y="446"/>
                  </a:lnTo>
                  <a:lnTo>
                    <a:pt x="178" y="446"/>
                  </a:lnTo>
                  <a:lnTo>
                    <a:pt x="178" y="449"/>
                  </a:lnTo>
                  <a:lnTo>
                    <a:pt x="178" y="449"/>
                  </a:lnTo>
                  <a:lnTo>
                    <a:pt x="178" y="449"/>
                  </a:lnTo>
                  <a:lnTo>
                    <a:pt x="178" y="451"/>
                  </a:lnTo>
                  <a:lnTo>
                    <a:pt x="180" y="451"/>
                  </a:lnTo>
                  <a:lnTo>
                    <a:pt x="180" y="449"/>
                  </a:lnTo>
                  <a:lnTo>
                    <a:pt x="180" y="449"/>
                  </a:lnTo>
                  <a:lnTo>
                    <a:pt x="180" y="449"/>
                  </a:lnTo>
                  <a:lnTo>
                    <a:pt x="182" y="446"/>
                  </a:lnTo>
                  <a:lnTo>
                    <a:pt x="182" y="446"/>
                  </a:lnTo>
                  <a:lnTo>
                    <a:pt x="182" y="444"/>
                  </a:lnTo>
                  <a:lnTo>
                    <a:pt x="182" y="444"/>
                  </a:lnTo>
                  <a:lnTo>
                    <a:pt x="184" y="444"/>
                  </a:lnTo>
                  <a:lnTo>
                    <a:pt x="184" y="444"/>
                  </a:lnTo>
                  <a:lnTo>
                    <a:pt x="184" y="444"/>
                  </a:lnTo>
                  <a:lnTo>
                    <a:pt x="184" y="444"/>
                  </a:lnTo>
                  <a:lnTo>
                    <a:pt x="186" y="446"/>
                  </a:lnTo>
                  <a:lnTo>
                    <a:pt x="188" y="449"/>
                  </a:lnTo>
                  <a:lnTo>
                    <a:pt x="190" y="451"/>
                  </a:lnTo>
                  <a:lnTo>
                    <a:pt x="190" y="451"/>
                  </a:lnTo>
                  <a:lnTo>
                    <a:pt x="190" y="451"/>
                  </a:lnTo>
                  <a:lnTo>
                    <a:pt x="190" y="451"/>
                  </a:lnTo>
                  <a:lnTo>
                    <a:pt x="193" y="453"/>
                  </a:lnTo>
                  <a:lnTo>
                    <a:pt x="193" y="453"/>
                  </a:lnTo>
                  <a:lnTo>
                    <a:pt x="193" y="453"/>
                  </a:lnTo>
                  <a:lnTo>
                    <a:pt x="193" y="453"/>
                  </a:lnTo>
                  <a:lnTo>
                    <a:pt x="193" y="453"/>
                  </a:lnTo>
                  <a:lnTo>
                    <a:pt x="195" y="453"/>
                  </a:lnTo>
                  <a:lnTo>
                    <a:pt x="197" y="453"/>
                  </a:lnTo>
                  <a:lnTo>
                    <a:pt x="197" y="453"/>
                  </a:lnTo>
                  <a:lnTo>
                    <a:pt x="199" y="455"/>
                  </a:lnTo>
                  <a:lnTo>
                    <a:pt x="199" y="455"/>
                  </a:lnTo>
                  <a:lnTo>
                    <a:pt x="205" y="469"/>
                  </a:lnTo>
                  <a:lnTo>
                    <a:pt x="205" y="469"/>
                  </a:lnTo>
                  <a:lnTo>
                    <a:pt x="207" y="469"/>
                  </a:lnTo>
                  <a:lnTo>
                    <a:pt x="207" y="469"/>
                  </a:lnTo>
                  <a:lnTo>
                    <a:pt x="207" y="469"/>
                  </a:lnTo>
                  <a:lnTo>
                    <a:pt x="209" y="465"/>
                  </a:lnTo>
                  <a:lnTo>
                    <a:pt x="209" y="465"/>
                  </a:lnTo>
                  <a:lnTo>
                    <a:pt x="211" y="465"/>
                  </a:lnTo>
                  <a:lnTo>
                    <a:pt x="211" y="465"/>
                  </a:lnTo>
                  <a:lnTo>
                    <a:pt x="211" y="463"/>
                  </a:lnTo>
                  <a:lnTo>
                    <a:pt x="211" y="463"/>
                  </a:lnTo>
                  <a:lnTo>
                    <a:pt x="213" y="463"/>
                  </a:lnTo>
                  <a:lnTo>
                    <a:pt x="213" y="463"/>
                  </a:lnTo>
                  <a:lnTo>
                    <a:pt x="224" y="465"/>
                  </a:lnTo>
                  <a:lnTo>
                    <a:pt x="226" y="465"/>
                  </a:lnTo>
                  <a:lnTo>
                    <a:pt x="228" y="467"/>
                  </a:lnTo>
                  <a:lnTo>
                    <a:pt x="228" y="467"/>
                  </a:lnTo>
                  <a:lnTo>
                    <a:pt x="232" y="467"/>
                  </a:lnTo>
                  <a:lnTo>
                    <a:pt x="234" y="467"/>
                  </a:lnTo>
                  <a:lnTo>
                    <a:pt x="234" y="467"/>
                  </a:lnTo>
                  <a:lnTo>
                    <a:pt x="234" y="469"/>
                  </a:lnTo>
                  <a:lnTo>
                    <a:pt x="234" y="469"/>
                  </a:lnTo>
                  <a:lnTo>
                    <a:pt x="234" y="471"/>
                  </a:lnTo>
                  <a:lnTo>
                    <a:pt x="234" y="471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6" y="476"/>
                  </a:lnTo>
                  <a:lnTo>
                    <a:pt x="236" y="476"/>
                  </a:lnTo>
                  <a:lnTo>
                    <a:pt x="241" y="471"/>
                  </a:lnTo>
                  <a:lnTo>
                    <a:pt x="241" y="471"/>
                  </a:lnTo>
                  <a:lnTo>
                    <a:pt x="243" y="471"/>
                  </a:lnTo>
                  <a:lnTo>
                    <a:pt x="245" y="469"/>
                  </a:lnTo>
                  <a:lnTo>
                    <a:pt x="245" y="469"/>
                  </a:lnTo>
                  <a:lnTo>
                    <a:pt x="247" y="467"/>
                  </a:lnTo>
                  <a:lnTo>
                    <a:pt x="249" y="467"/>
                  </a:lnTo>
                  <a:lnTo>
                    <a:pt x="249" y="467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5" y="463"/>
                  </a:lnTo>
                  <a:lnTo>
                    <a:pt x="245" y="463"/>
                  </a:lnTo>
                  <a:lnTo>
                    <a:pt x="245" y="463"/>
                  </a:lnTo>
                  <a:lnTo>
                    <a:pt x="245" y="461"/>
                  </a:lnTo>
                  <a:lnTo>
                    <a:pt x="247" y="455"/>
                  </a:lnTo>
                  <a:lnTo>
                    <a:pt x="247" y="455"/>
                  </a:lnTo>
                  <a:lnTo>
                    <a:pt x="247" y="453"/>
                  </a:lnTo>
                  <a:lnTo>
                    <a:pt x="247" y="451"/>
                  </a:lnTo>
                  <a:lnTo>
                    <a:pt x="247" y="451"/>
                  </a:lnTo>
                  <a:lnTo>
                    <a:pt x="247" y="451"/>
                  </a:lnTo>
                  <a:lnTo>
                    <a:pt x="245" y="451"/>
                  </a:lnTo>
                  <a:lnTo>
                    <a:pt x="243" y="451"/>
                  </a:lnTo>
                  <a:lnTo>
                    <a:pt x="243" y="451"/>
                  </a:lnTo>
                  <a:lnTo>
                    <a:pt x="241" y="451"/>
                  </a:lnTo>
                  <a:lnTo>
                    <a:pt x="241" y="451"/>
                  </a:lnTo>
                  <a:lnTo>
                    <a:pt x="241" y="451"/>
                  </a:lnTo>
                  <a:lnTo>
                    <a:pt x="241" y="451"/>
                  </a:lnTo>
                  <a:lnTo>
                    <a:pt x="239" y="453"/>
                  </a:lnTo>
                  <a:lnTo>
                    <a:pt x="239" y="453"/>
                  </a:lnTo>
                  <a:lnTo>
                    <a:pt x="239" y="453"/>
                  </a:lnTo>
                  <a:lnTo>
                    <a:pt x="236" y="453"/>
                  </a:lnTo>
                  <a:lnTo>
                    <a:pt x="236" y="453"/>
                  </a:lnTo>
                  <a:lnTo>
                    <a:pt x="236" y="451"/>
                  </a:lnTo>
                  <a:lnTo>
                    <a:pt x="236" y="451"/>
                  </a:lnTo>
                  <a:lnTo>
                    <a:pt x="234" y="449"/>
                  </a:lnTo>
                  <a:lnTo>
                    <a:pt x="234" y="449"/>
                  </a:lnTo>
                  <a:lnTo>
                    <a:pt x="232" y="449"/>
                  </a:lnTo>
                  <a:lnTo>
                    <a:pt x="232" y="449"/>
                  </a:lnTo>
                  <a:lnTo>
                    <a:pt x="232" y="449"/>
                  </a:lnTo>
                  <a:lnTo>
                    <a:pt x="228" y="449"/>
                  </a:lnTo>
                  <a:lnTo>
                    <a:pt x="226" y="449"/>
                  </a:lnTo>
                  <a:lnTo>
                    <a:pt x="226" y="449"/>
                  </a:lnTo>
                  <a:lnTo>
                    <a:pt x="226" y="449"/>
                  </a:lnTo>
                  <a:lnTo>
                    <a:pt x="224" y="446"/>
                  </a:lnTo>
                  <a:lnTo>
                    <a:pt x="222" y="446"/>
                  </a:lnTo>
                  <a:lnTo>
                    <a:pt x="218" y="444"/>
                  </a:lnTo>
                  <a:lnTo>
                    <a:pt x="218" y="442"/>
                  </a:lnTo>
                  <a:lnTo>
                    <a:pt x="218" y="440"/>
                  </a:lnTo>
                  <a:lnTo>
                    <a:pt x="220" y="434"/>
                  </a:lnTo>
                  <a:lnTo>
                    <a:pt x="220" y="432"/>
                  </a:lnTo>
                  <a:lnTo>
                    <a:pt x="220" y="430"/>
                  </a:lnTo>
                  <a:lnTo>
                    <a:pt x="220" y="426"/>
                  </a:lnTo>
                  <a:lnTo>
                    <a:pt x="220" y="419"/>
                  </a:lnTo>
                  <a:lnTo>
                    <a:pt x="218" y="417"/>
                  </a:lnTo>
                  <a:lnTo>
                    <a:pt x="218" y="417"/>
                  </a:lnTo>
                  <a:lnTo>
                    <a:pt x="218" y="417"/>
                  </a:lnTo>
                  <a:lnTo>
                    <a:pt x="218" y="415"/>
                  </a:lnTo>
                  <a:lnTo>
                    <a:pt x="218" y="413"/>
                  </a:lnTo>
                  <a:lnTo>
                    <a:pt x="218" y="405"/>
                  </a:lnTo>
                  <a:lnTo>
                    <a:pt x="218" y="403"/>
                  </a:lnTo>
                  <a:lnTo>
                    <a:pt x="218" y="400"/>
                  </a:lnTo>
                  <a:lnTo>
                    <a:pt x="218" y="400"/>
                  </a:lnTo>
                  <a:lnTo>
                    <a:pt x="218" y="403"/>
                  </a:lnTo>
                  <a:lnTo>
                    <a:pt x="216" y="403"/>
                  </a:lnTo>
                  <a:lnTo>
                    <a:pt x="216" y="403"/>
                  </a:lnTo>
                  <a:lnTo>
                    <a:pt x="216" y="403"/>
                  </a:lnTo>
                  <a:lnTo>
                    <a:pt x="216" y="400"/>
                  </a:lnTo>
                  <a:lnTo>
                    <a:pt x="216" y="398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3" y="396"/>
                  </a:lnTo>
                  <a:lnTo>
                    <a:pt x="211" y="396"/>
                  </a:lnTo>
                  <a:lnTo>
                    <a:pt x="211" y="396"/>
                  </a:lnTo>
                  <a:lnTo>
                    <a:pt x="211" y="396"/>
                  </a:lnTo>
                  <a:lnTo>
                    <a:pt x="211" y="394"/>
                  </a:lnTo>
                  <a:lnTo>
                    <a:pt x="209" y="392"/>
                  </a:lnTo>
                  <a:lnTo>
                    <a:pt x="209" y="390"/>
                  </a:lnTo>
                  <a:lnTo>
                    <a:pt x="211" y="384"/>
                  </a:lnTo>
                  <a:lnTo>
                    <a:pt x="213" y="382"/>
                  </a:lnTo>
                  <a:lnTo>
                    <a:pt x="213" y="380"/>
                  </a:lnTo>
                  <a:lnTo>
                    <a:pt x="213" y="380"/>
                  </a:lnTo>
                  <a:lnTo>
                    <a:pt x="213" y="378"/>
                  </a:lnTo>
                  <a:lnTo>
                    <a:pt x="213" y="375"/>
                  </a:lnTo>
                  <a:lnTo>
                    <a:pt x="211" y="375"/>
                  </a:lnTo>
                  <a:lnTo>
                    <a:pt x="211" y="373"/>
                  </a:lnTo>
                  <a:lnTo>
                    <a:pt x="211" y="371"/>
                  </a:lnTo>
                  <a:lnTo>
                    <a:pt x="211" y="371"/>
                  </a:lnTo>
                  <a:lnTo>
                    <a:pt x="211" y="359"/>
                  </a:lnTo>
                  <a:lnTo>
                    <a:pt x="211" y="357"/>
                  </a:lnTo>
                  <a:lnTo>
                    <a:pt x="211" y="357"/>
                  </a:lnTo>
                  <a:lnTo>
                    <a:pt x="211" y="357"/>
                  </a:lnTo>
                  <a:lnTo>
                    <a:pt x="211" y="357"/>
                  </a:lnTo>
                  <a:lnTo>
                    <a:pt x="211" y="357"/>
                  </a:lnTo>
                  <a:lnTo>
                    <a:pt x="213" y="357"/>
                  </a:lnTo>
                  <a:lnTo>
                    <a:pt x="216" y="357"/>
                  </a:lnTo>
                  <a:lnTo>
                    <a:pt x="216" y="357"/>
                  </a:lnTo>
                  <a:lnTo>
                    <a:pt x="218" y="357"/>
                  </a:lnTo>
                  <a:lnTo>
                    <a:pt x="218" y="357"/>
                  </a:lnTo>
                  <a:lnTo>
                    <a:pt x="218" y="359"/>
                  </a:lnTo>
                  <a:lnTo>
                    <a:pt x="218" y="359"/>
                  </a:lnTo>
                  <a:lnTo>
                    <a:pt x="218" y="361"/>
                  </a:lnTo>
                  <a:lnTo>
                    <a:pt x="218" y="361"/>
                  </a:lnTo>
                  <a:lnTo>
                    <a:pt x="218" y="361"/>
                  </a:lnTo>
                  <a:lnTo>
                    <a:pt x="218" y="361"/>
                  </a:lnTo>
                  <a:lnTo>
                    <a:pt x="218" y="361"/>
                  </a:lnTo>
                  <a:lnTo>
                    <a:pt x="220" y="361"/>
                  </a:lnTo>
                  <a:lnTo>
                    <a:pt x="222" y="359"/>
                  </a:lnTo>
                  <a:lnTo>
                    <a:pt x="222" y="359"/>
                  </a:lnTo>
                  <a:lnTo>
                    <a:pt x="224" y="357"/>
                  </a:lnTo>
                  <a:lnTo>
                    <a:pt x="226" y="355"/>
                  </a:lnTo>
                  <a:lnTo>
                    <a:pt x="226" y="352"/>
                  </a:lnTo>
                  <a:lnTo>
                    <a:pt x="228" y="350"/>
                  </a:lnTo>
                  <a:lnTo>
                    <a:pt x="228" y="350"/>
                  </a:lnTo>
                  <a:lnTo>
                    <a:pt x="230" y="350"/>
                  </a:lnTo>
                  <a:lnTo>
                    <a:pt x="230" y="350"/>
                  </a:lnTo>
                  <a:lnTo>
                    <a:pt x="232" y="350"/>
                  </a:lnTo>
                  <a:lnTo>
                    <a:pt x="232" y="348"/>
                  </a:lnTo>
                  <a:lnTo>
                    <a:pt x="236" y="340"/>
                  </a:lnTo>
                  <a:lnTo>
                    <a:pt x="239" y="334"/>
                  </a:lnTo>
                  <a:lnTo>
                    <a:pt x="241" y="332"/>
                  </a:lnTo>
                  <a:lnTo>
                    <a:pt x="241" y="329"/>
                  </a:lnTo>
                  <a:lnTo>
                    <a:pt x="241" y="327"/>
                  </a:lnTo>
                  <a:lnTo>
                    <a:pt x="241" y="327"/>
                  </a:lnTo>
                  <a:lnTo>
                    <a:pt x="241" y="327"/>
                  </a:lnTo>
                  <a:lnTo>
                    <a:pt x="241" y="327"/>
                  </a:lnTo>
                  <a:lnTo>
                    <a:pt x="243" y="327"/>
                  </a:lnTo>
                  <a:lnTo>
                    <a:pt x="243" y="325"/>
                  </a:lnTo>
                  <a:lnTo>
                    <a:pt x="251" y="325"/>
                  </a:lnTo>
                  <a:lnTo>
                    <a:pt x="253" y="325"/>
                  </a:lnTo>
                  <a:lnTo>
                    <a:pt x="253" y="325"/>
                  </a:lnTo>
                  <a:lnTo>
                    <a:pt x="255" y="327"/>
                  </a:lnTo>
                  <a:lnTo>
                    <a:pt x="255" y="327"/>
                  </a:lnTo>
                  <a:lnTo>
                    <a:pt x="255" y="327"/>
                  </a:lnTo>
                  <a:lnTo>
                    <a:pt x="257" y="327"/>
                  </a:lnTo>
                  <a:lnTo>
                    <a:pt x="257" y="325"/>
                  </a:lnTo>
                  <a:lnTo>
                    <a:pt x="259" y="325"/>
                  </a:lnTo>
                  <a:lnTo>
                    <a:pt x="261" y="325"/>
                  </a:lnTo>
                  <a:lnTo>
                    <a:pt x="264" y="325"/>
                  </a:lnTo>
                  <a:lnTo>
                    <a:pt x="274" y="323"/>
                  </a:lnTo>
                  <a:lnTo>
                    <a:pt x="274" y="323"/>
                  </a:lnTo>
                  <a:lnTo>
                    <a:pt x="276" y="325"/>
                  </a:lnTo>
                  <a:lnTo>
                    <a:pt x="276" y="325"/>
                  </a:lnTo>
                  <a:lnTo>
                    <a:pt x="276" y="325"/>
                  </a:lnTo>
                  <a:lnTo>
                    <a:pt x="278" y="327"/>
                  </a:lnTo>
                  <a:lnTo>
                    <a:pt x="278" y="327"/>
                  </a:lnTo>
                  <a:lnTo>
                    <a:pt x="280" y="327"/>
                  </a:lnTo>
                  <a:lnTo>
                    <a:pt x="280" y="327"/>
                  </a:lnTo>
                  <a:lnTo>
                    <a:pt x="282" y="327"/>
                  </a:lnTo>
                  <a:lnTo>
                    <a:pt x="282" y="329"/>
                  </a:lnTo>
                  <a:lnTo>
                    <a:pt x="284" y="329"/>
                  </a:lnTo>
                  <a:lnTo>
                    <a:pt x="284" y="332"/>
                  </a:lnTo>
                  <a:lnTo>
                    <a:pt x="291" y="329"/>
                  </a:lnTo>
                  <a:lnTo>
                    <a:pt x="291" y="329"/>
                  </a:lnTo>
                  <a:lnTo>
                    <a:pt x="293" y="329"/>
                  </a:lnTo>
                  <a:lnTo>
                    <a:pt x="295" y="327"/>
                  </a:lnTo>
                  <a:lnTo>
                    <a:pt x="295" y="325"/>
                  </a:lnTo>
                  <a:lnTo>
                    <a:pt x="297" y="323"/>
                  </a:lnTo>
                  <a:lnTo>
                    <a:pt x="299" y="315"/>
                  </a:lnTo>
                  <a:lnTo>
                    <a:pt x="301" y="315"/>
                  </a:lnTo>
                  <a:lnTo>
                    <a:pt x="303" y="311"/>
                  </a:lnTo>
                  <a:lnTo>
                    <a:pt x="303" y="311"/>
                  </a:lnTo>
                  <a:lnTo>
                    <a:pt x="303" y="311"/>
                  </a:lnTo>
                  <a:lnTo>
                    <a:pt x="303" y="309"/>
                  </a:lnTo>
                  <a:lnTo>
                    <a:pt x="303" y="309"/>
                  </a:lnTo>
                  <a:lnTo>
                    <a:pt x="303" y="309"/>
                  </a:lnTo>
                  <a:lnTo>
                    <a:pt x="303" y="309"/>
                  </a:lnTo>
                  <a:lnTo>
                    <a:pt x="303" y="306"/>
                  </a:lnTo>
                  <a:lnTo>
                    <a:pt x="303" y="306"/>
                  </a:lnTo>
                  <a:lnTo>
                    <a:pt x="305" y="304"/>
                  </a:lnTo>
                  <a:lnTo>
                    <a:pt x="305" y="304"/>
                  </a:lnTo>
                  <a:lnTo>
                    <a:pt x="305" y="304"/>
                  </a:lnTo>
                  <a:lnTo>
                    <a:pt x="307" y="304"/>
                  </a:lnTo>
                  <a:lnTo>
                    <a:pt x="312" y="306"/>
                  </a:lnTo>
                  <a:lnTo>
                    <a:pt x="314" y="306"/>
                  </a:lnTo>
                  <a:lnTo>
                    <a:pt x="314" y="306"/>
                  </a:lnTo>
                  <a:lnTo>
                    <a:pt x="314" y="306"/>
                  </a:lnTo>
                  <a:lnTo>
                    <a:pt x="316" y="306"/>
                  </a:lnTo>
                  <a:lnTo>
                    <a:pt x="316" y="304"/>
                  </a:lnTo>
                  <a:lnTo>
                    <a:pt x="316" y="304"/>
                  </a:lnTo>
                  <a:lnTo>
                    <a:pt x="316" y="302"/>
                  </a:lnTo>
                  <a:lnTo>
                    <a:pt x="316" y="300"/>
                  </a:lnTo>
                  <a:lnTo>
                    <a:pt x="316" y="300"/>
                  </a:lnTo>
                  <a:lnTo>
                    <a:pt x="316" y="298"/>
                  </a:lnTo>
                  <a:lnTo>
                    <a:pt x="312" y="296"/>
                  </a:lnTo>
                  <a:lnTo>
                    <a:pt x="312" y="294"/>
                  </a:lnTo>
                  <a:lnTo>
                    <a:pt x="310" y="294"/>
                  </a:lnTo>
                  <a:lnTo>
                    <a:pt x="310" y="292"/>
                  </a:lnTo>
                  <a:lnTo>
                    <a:pt x="310" y="290"/>
                  </a:lnTo>
                  <a:lnTo>
                    <a:pt x="310" y="290"/>
                  </a:lnTo>
                  <a:lnTo>
                    <a:pt x="312" y="286"/>
                  </a:lnTo>
                  <a:lnTo>
                    <a:pt x="312" y="284"/>
                  </a:lnTo>
                  <a:lnTo>
                    <a:pt x="312" y="281"/>
                  </a:lnTo>
                  <a:lnTo>
                    <a:pt x="312" y="279"/>
                  </a:lnTo>
                  <a:lnTo>
                    <a:pt x="322" y="265"/>
                  </a:lnTo>
                  <a:lnTo>
                    <a:pt x="324" y="263"/>
                  </a:lnTo>
                  <a:lnTo>
                    <a:pt x="324" y="261"/>
                  </a:lnTo>
                  <a:lnTo>
                    <a:pt x="324" y="256"/>
                  </a:lnTo>
                  <a:lnTo>
                    <a:pt x="324" y="256"/>
                  </a:lnTo>
                  <a:lnTo>
                    <a:pt x="324" y="254"/>
                  </a:lnTo>
                  <a:lnTo>
                    <a:pt x="326" y="254"/>
                  </a:lnTo>
                  <a:lnTo>
                    <a:pt x="326" y="25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30" y="254"/>
                  </a:lnTo>
                  <a:lnTo>
                    <a:pt x="330" y="252"/>
                  </a:lnTo>
                  <a:lnTo>
                    <a:pt x="330" y="252"/>
                  </a:lnTo>
                  <a:lnTo>
                    <a:pt x="330" y="252"/>
                  </a:lnTo>
                  <a:lnTo>
                    <a:pt x="333" y="252"/>
                  </a:lnTo>
                  <a:lnTo>
                    <a:pt x="333" y="252"/>
                  </a:lnTo>
                  <a:lnTo>
                    <a:pt x="333" y="252"/>
                  </a:lnTo>
                  <a:lnTo>
                    <a:pt x="335" y="250"/>
                  </a:lnTo>
                  <a:lnTo>
                    <a:pt x="335" y="248"/>
                  </a:lnTo>
                  <a:lnTo>
                    <a:pt x="335" y="248"/>
                  </a:lnTo>
                  <a:lnTo>
                    <a:pt x="335" y="246"/>
                  </a:lnTo>
                  <a:lnTo>
                    <a:pt x="335" y="244"/>
                  </a:lnTo>
                  <a:lnTo>
                    <a:pt x="335" y="244"/>
                  </a:lnTo>
                  <a:lnTo>
                    <a:pt x="335" y="242"/>
                  </a:lnTo>
                  <a:lnTo>
                    <a:pt x="335" y="242"/>
                  </a:lnTo>
                  <a:lnTo>
                    <a:pt x="333" y="242"/>
                  </a:lnTo>
                  <a:lnTo>
                    <a:pt x="330" y="240"/>
                  </a:lnTo>
                  <a:lnTo>
                    <a:pt x="330" y="240"/>
                  </a:lnTo>
                  <a:lnTo>
                    <a:pt x="328" y="238"/>
                  </a:lnTo>
                  <a:lnTo>
                    <a:pt x="328" y="238"/>
                  </a:lnTo>
                  <a:lnTo>
                    <a:pt x="328" y="235"/>
                  </a:lnTo>
                  <a:lnTo>
                    <a:pt x="330" y="231"/>
                  </a:lnTo>
                  <a:lnTo>
                    <a:pt x="330" y="231"/>
                  </a:lnTo>
                  <a:lnTo>
                    <a:pt x="330" y="231"/>
                  </a:lnTo>
                  <a:lnTo>
                    <a:pt x="333" y="229"/>
                  </a:lnTo>
                  <a:lnTo>
                    <a:pt x="333" y="229"/>
                  </a:lnTo>
                  <a:lnTo>
                    <a:pt x="335" y="229"/>
                  </a:lnTo>
                  <a:lnTo>
                    <a:pt x="335" y="227"/>
                  </a:lnTo>
                  <a:lnTo>
                    <a:pt x="335" y="227"/>
                  </a:lnTo>
                  <a:lnTo>
                    <a:pt x="335" y="225"/>
                  </a:lnTo>
                  <a:lnTo>
                    <a:pt x="335" y="225"/>
                  </a:lnTo>
                  <a:lnTo>
                    <a:pt x="335" y="225"/>
                  </a:lnTo>
                  <a:lnTo>
                    <a:pt x="333" y="223"/>
                  </a:lnTo>
                  <a:lnTo>
                    <a:pt x="333" y="223"/>
                  </a:lnTo>
                  <a:lnTo>
                    <a:pt x="333" y="221"/>
                  </a:lnTo>
                  <a:lnTo>
                    <a:pt x="333" y="221"/>
                  </a:lnTo>
                  <a:lnTo>
                    <a:pt x="339" y="213"/>
                  </a:lnTo>
                  <a:lnTo>
                    <a:pt x="341" y="210"/>
                  </a:lnTo>
                  <a:lnTo>
                    <a:pt x="341" y="210"/>
                  </a:lnTo>
                  <a:lnTo>
                    <a:pt x="345" y="208"/>
                  </a:lnTo>
                  <a:lnTo>
                    <a:pt x="349" y="206"/>
                  </a:lnTo>
                  <a:lnTo>
                    <a:pt x="351" y="206"/>
                  </a:lnTo>
                  <a:lnTo>
                    <a:pt x="360" y="198"/>
                  </a:lnTo>
                  <a:lnTo>
                    <a:pt x="362" y="196"/>
                  </a:lnTo>
                  <a:lnTo>
                    <a:pt x="366" y="196"/>
                  </a:lnTo>
                  <a:lnTo>
                    <a:pt x="370" y="194"/>
                  </a:lnTo>
                  <a:lnTo>
                    <a:pt x="372" y="194"/>
                  </a:lnTo>
                  <a:lnTo>
                    <a:pt x="372" y="194"/>
                  </a:lnTo>
                  <a:lnTo>
                    <a:pt x="374" y="194"/>
                  </a:lnTo>
                  <a:lnTo>
                    <a:pt x="376" y="190"/>
                  </a:lnTo>
                  <a:lnTo>
                    <a:pt x="376" y="190"/>
                  </a:lnTo>
                  <a:lnTo>
                    <a:pt x="378" y="187"/>
                  </a:lnTo>
                  <a:lnTo>
                    <a:pt x="378" y="187"/>
                  </a:lnTo>
                  <a:lnTo>
                    <a:pt x="378" y="185"/>
                  </a:lnTo>
                  <a:lnTo>
                    <a:pt x="378" y="185"/>
                  </a:lnTo>
                  <a:lnTo>
                    <a:pt x="378" y="183"/>
                  </a:lnTo>
                  <a:lnTo>
                    <a:pt x="376" y="181"/>
                  </a:lnTo>
                  <a:lnTo>
                    <a:pt x="374" y="177"/>
                  </a:lnTo>
                  <a:lnTo>
                    <a:pt x="374" y="177"/>
                  </a:lnTo>
                  <a:lnTo>
                    <a:pt x="374" y="175"/>
                  </a:lnTo>
                  <a:lnTo>
                    <a:pt x="376" y="173"/>
                  </a:lnTo>
                  <a:lnTo>
                    <a:pt x="376" y="171"/>
                  </a:lnTo>
                  <a:lnTo>
                    <a:pt x="376" y="171"/>
                  </a:lnTo>
                  <a:lnTo>
                    <a:pt x="376" y="171"/>
                  </a:lnTo>
                  <a:lnTo>
                    <a:pt x="376" y="169"/>
                  </a:lnTo>
                  <a:lnTo>
                    <a:pt x="378" y="169"/>
                  </a:lnTo>
                  <a:lnTo>
                    <a:pt x="381" y="169"/>
                  </a:lnTo>
                  <a:lnTo>
                    <a:pt x="381" y="169"/>
                  </a:lnTo>
                  <a:lnTo>
                    <a:pt x="381" y="167"/>
                  </a:lnTo>
                  <a:lnTo>
                    <a:pt x="383" y="164"/>
                  </a:lnTo>
                  <a:lnTo>
                    <a:pt x="385" y="164"/>
                  </a:lnTo>
                  <a:lnTo>
                    <a:pt x="385" y="164"/>
                  </a:lnTo>
                  <a:lnTo>
                    <a:pt x="387" y="164"/>
                  </a:lnTo>
                  <a:lnTo>
                    <a:pt x="389" y="164"/>
                  </a:lnTo>
                  <a:lnTo>
                    <a:pt x="389" y="164"/>
                  </a:lnTo>
                  <a:lnTo>
                    <a:pt x="391" y="162"/>
                  </a:lnTo>
                  <a:lnTo>
                    <a:pt x="393" y="160"/>
                  </a:lnTo>
                  <a:lnTo>
                    <a:pt x="397" y="158"/>
                  </a:lnTo>
                  <a:lnTo>
                    <a:pt x="397" y="156"/>
                  </a:lnTo>
                  <a:lnTo>
                    <a:pt x="399" y="156"/>
                  </a:lnTo>
                  <a:lnTo>
                    <a:pt x="399" y="150"/>
                  </a:lnTo>
                  <a:lnTo>
                    <a:pt x="401" y="150"/>
                  </a:lnTo>
                  <a:lnTo>
                    <a:pt x="401" y="148"/>
                  </a:lnTo>
                  <a:lnTo>
                    <a:pt x="401" y="148"/>
                  </a:lnTo>
                  <a:lnTo>
                    <a:pt x="404" y="148"/>
                  </a:lnTo>
                  <a:lnTo>
                    <a:pt x="404" y="146"/>
                  </a:lnTo>
                  <a:lnTo>
                    <a:pt x="406" y="146"/>
                  </a:lnTo>
                  <a:lnTo>
                    <a:pt x="406" y="146"/>
                  </a:lnTo>
                  <a:lnTo>
                    <a:pt x="408" y="144"/>
                  </a:lnTo>
                  <a:lnTo>
                    <a:pt x="412" y="142"/>
                  </a:lnTo>
                  <a:lnTo>
                    <a:pt x="412" y="139"/>
                  </a:lnTo>
                  <a:lnTo>
                    <a:pt x="414" y="139"/>
                  </a:lnTo>
                  <a:lnTo>
                    <a:pt x="414" y="137"/>
                  </a:lnTo>
                  <a:lnTo>
                    <a:pt x="414" y="135"/>
                  </a:lnTo>
                  <a:lnTo>
                    <a:pt x="414" y="135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F7522C07-ECC0-4A52-B71A-FCF563F7E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1863" y="2199760"/>
              <a:ext cx="19050" cy="23813"/>
            </a:xfrm>
            <a:custGeom>
              <a:avLst/>
              <a:gdLst>
                <a:gd name="T0" fmla="*/ 12 w 12"/>
                <a:gd name="T1" fmla="*/ 11 h 15"/>
                <a:gd name="T2" fmla="*/ 12 w 12"/>
                <a:gd name="T3" fmla="*/ 9 h 15"/>
                <a:gd name="T4" fmla="*/ 12 w 12"/>
                <a:gd name="T5" fmla="*/ 7 h 15"/>
                <a:gd name="T6" fmla="*/ 12 w 12"/>
                <a:gd name="T7" fmla="*/ 7 h 15"/>
                <a:gd name="T8" fmla="*/ 12 w 12"/>
                <a:gd name="T9" fmla="*/ 7 h 15"/>
                <a:gd name="T10" fmla="*/ 12 w 12"/>
                <a:gd name="T11" fmla="*/ 5 h 15"/>
                <a:gd name="T12" fmla="*/ 12 w 12"/>
                <a:gd name="T13" fmla="*/ 2 h 15"/>
                <a:gd name="T14" fmla="*/ 12 w 12"/>
                <a:gd name="T15" fmla="*/ 2 h 15"/>
                <a:gd name="T16" fmla="*/ 12 w 12"/>
                <a:gd name="T17" fmla="*/ 0 h 15"/>
                <a:gd name="T18" fmla="*/ 8 w 12"/>
                <a:gd name="T19" fmla="*/ 0 h 15"/>
                <a:gd name="T20" fmla="*/ 6 w 12"/>
                <a:gd name="T21" fmla="*/ 0 h 15"/>
                <a:gd name="T22" fmla="*/ 4 w 12"/>
                <a:gd name="T23" fmla="*/ 0 h 15"/>
                <a:gd name="T24" fmla="*/ 0 w 12"/>
                <a:gd name="T25" fmla="*/ 2 h 15"/>
                <a:gd name="T26" fmla="*/ 0 w 12"/>
                <a:gd name="T27" fmla="*/ 2 h 15"/>
                <a:gd name="T28" fmla="*/ 0 w 12"/>
                <a:gd name="T29" fmla="*/ 2 h 15"/>
                <a:gd name="T30" fmla="*/ 0 w 12"/>
                <a:gd name="T31" fmla="*/ 5 h 15"/>
                <a:gd name="T32" fmla="*/ 0 w 12"/>
                <a:gd name="T33" fmla="*/ 5 h 15"/>
                <a:gd name="T34" fmla="*/ 0 w 12"/>
                <a:gd name="T35" fmla="*/ 7 h 15"/>
                <a:gd name="T36" fmla="*/ 0 w 12"/>
                <a:gd name="T37" fmla="*/ 7 h 15"/>
                <a:gd name="T38" fmla="*/ 4 w 12"/>
                <a:gd name="T39" fmla="*/ 9 h 15"/>
                <a:gd name="T40" fmla="*/ 6 w 12"/>
                <a:gd name="T41" fmla="*/ 13 h 15"/>
                <a:gd name="T42" fmla="*/ 8 w 12"/>
                <a:gd name="T43" fmla="*/ 13 h 15"/>
                <a:gd name="T44" fmla="*/ 8 w 12"/>
                <a:gd name="T45" fmla="*/ 15 h 15"/>
                <a:gd name="T46" fmla="*/ 8 w 12"/>
                <a:gd name="T47" fmla="*/ 15 h 15"/>
                <a:gd name="T48" fmla="*/ 8 w 12"/>
                <a:gd name="T49" fmla="*/ 15 h 15"/>
                <a:gd name="T50" fmla="*/ 10 w 12"/>
                <a:gd name="T51" fmla="*/ 13 h 15"/>
                <a:gd name="T52" fmla="*/ 10 w 12"/>
                <a:gd name="T53" fmla="*/ 13 h 15"/>
                <a:gd name="T54" fmla="*/ 10 w 12"/>
                <a:gd name="T55" fmla="*/ 13 h 15"/>
                <a:gd name="T56" fmla="*/ 12 w 12"/>
                <a:gd name="T57" fmla="*/ 13 h 15"/>
                <a:gd name="T58" fmla="*/ 12 w 12"/>
                <a:gd name="T59" fmla="*/ 13 h 15"/>
                <a:gd name="T60" fmla="*/ 12 w 12"/>
                <a:gd name="T6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" h="15">
                  <a:moveTo>
                    <a:pt x="12" y="11"/>
                  </a:move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4" y="9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1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00109171-D850-4134-BD56-4B51BB2EC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7075" y="2803010"/>
              <a:ext cx="798513" cy="574675"/>
            </a:xfrm>
            <a:custGeom>
              <a:avLst/>
              <a:gdLst>
                <a:gd name="T0" fmla="*/ 497 w 503"/>
                <a:gd name="T1" fmla="*/ 117 h 362"/>
                <a:gd name="T2" fmla="*/ 482 w 503"/>
                <a:gd name="T3" fmla="*/ 113 h 362"/>
                <a:gd name="T4" fmla="*/ 459 w 503"/>
                <a:gd name="T5" fmla="*/ 119 h 362"/>
                <a:gd name="T6" fmla="*/ 432 w 503"/>
                <a:gd name="T7" fmla="*/ 130 h 362"/>
                <a:gd name="T8" fmla="*/ 390 w 503"/>
                <a:gd name="T9" fmla="*/ 128 h 362"/>
                <a:gd name="T10" fmla="*/ 363 w 503"/>
                <a:gd name="T11" fmla="*/ 115 h 362"/>
                <a:gd name="T12" fmla="*/ 325 w 503"/>
                <a:gd name="T13" fmla="*/ 115 h 362"/>
                <a:gd name="T14" fmla="*/ 294 w 503"/>
                <a:gd name="T15" fmla="*/ 105 h 362"/>
                <a:gd name="T16" fmla="*/ 265 w 503"/>
                <a:gd name="T17" fmla="*/ 99 h 362"/>
                <a:gd name="T18" fmla="*/ 242 w 503"/>
                <a:gd name="T19" fmla="*/ 86 h 362"/>
                <a:gd name="T20" fmla="*/ 198 w 503"/>
                <a:gd name="T21" fmla="*/ 88 h 362"/>
                <a:gd name="T22" fmla="*/ 162 w 503"/>
                <a:gd name="T23" fmla="*/ 65 h 362"/>
                <a:gd name="T24" fmla="*/ 135 w 503"/>
                <a:gd name="T25" fmla="*/ 44 h 362"/>
                <a:gd name="T26" fmla="*/ 83 w 503"/>
                <a:gd name="T27" fmla="*/ 5 h 362"/>
                <a:gd name="T28" fmla="*/ 56 w 503"/>
                <a:gd name="T29" fmla="*/ 15 h 362"/>
                <a:gd name="T30" fmla="*/ 58 w 503"/>
                <a:gd name="T31" fmla="*/ 23 h 362"/>
                <a:gd name="T32" fmla="*/ 66 w 503"/>
                <a:gd name="T33" fmla="*/ 48 h 362"/>
                <a:gd name="T34" fmla="*/ 85 w 503"/>
                <a:gd name="T35" fmla="*/ 74 h 362"/>
                <a:gd name="T36" fmla="*/ 94 w 503"/>
                <a:gd name="T37" fmla="*/ 86 h 362"/>
                <a:gd name="T38" fmla="*/ 79 w 503"/>
                <a:gd name="T39" fmla="*/ 99 h 362"/>
                <a:gd name="T40" fmla="*/ 64 w 503"/>
                <a:gd name="T41" fmla="*/ 113 h 362"/>
                <a:gd name="T42" fmla="*/ 60 w 503"/>
                <a:gd name="T43" fmla="*/ 117 h 362"/>
                <a:gd name="T44" fmla="*/ 77 w 503"/>
                <a:gd name="T45" fmla="*/ 124 h 362"/>
                <a:gd name="T46" fmla="*/ 83 w 503"/>
                <a:gd name="T47" fmla="*/ 140 h 362"/>
                <a:gd name="T48" fmla="*/ 66 w 503"/>
                <a:gd name="T49" fmla="*/ 149 h 362"/>
                <a:gd name="T50" fmla="*/ 87 w 503"/>
                <a:gd name="T51" fmla="*/ 170 h 362"/>
                <a:gd name="T52" fmla="*/ 110 w 503"/>
                <a:gd name="T53" fmla="*/ 184 h 362"/>
                <a:gd name="T54" fmla="*/ 123 w 503"/>
                <a:gd name="T55" fmla="*/ 205 h 362"/>
                <a:gd name="T56" fmla="*/ 102 w 503"/>
                <a:gd name="T57" fmla="*/ 207 h 362"/>
                <a:gd name="T58" fmla="*/ 91 w 503"/>
                <a:gd name="T59" fmla="*/ 209 h 362"/>
                <a:gd name="T60" fmla="*/ 60 w 503"/>
                <a:gd name="T61" fmla="*/ 222 h 362"/>
                <a:gd name="T62" fmla="*/ 6 w 503"/>
                <a:gd name="T63" fmla="*/ 257 h 362"/>
                <a:gd name="T64" fmla="*/ 4 w 503"/>
                <a:gd name="T65" fmla="*/ 289 h 362"/>
                <a:gd name="T66" fmla="*/ 14 w 503"/>
                <a:gd name="T67" fmla="*/ 310 h 362"/>
                <a:gd name="T68" fmla="*/ 23 w 503"/>
                <a:gd name="T69" fmla="*/ 337 h 362"/>
                <a:gd name="T70" fmla="*/ 66 w 503"/>
                <a:gd name="T71" fmla="*/ 330 h 362"/>
                <a:gd name="T72" fmla="*/ 83 w 503"/>
                <a:gd name="T73" fmla="*/ 343 h 362"/>
                <a:gd name="T74" fmla="*/ 87 w 503"/>
                <a:gd name="T75" fmla="*/ 339 h 362"/>
                <a:gd name="T76" fmla="*/ 102 w 503"/>
                <a:gd name="T77" fmla="*/ 343 h 362"/>
                <a:gd name="T78" fmla="*/ 119 w 503"/>
                <a:gd name="T79" fmla="*/ 362 h 362"/>
                <a:gd name="T80" fmla="*/ 135 w 503"/>
                <a:gd name="T81" fmla="*/ 353 h 362"/>
                <a:gd name="T82" fmla="*/ 156 w 503"/>
                <a:gd name="T83" fmla="*/ 347 h 362"/>
                <a:gd name="T84" fmla="*/ 185 w 503"/>
                <a:gd name="T85" fmla="*/ 351 h 362"/>
                <a:gd name="T86" fmla="*/ 219 w 503"/>
                <a:gd name="T87" fmla="*/ 339 h 362"/>
                <a:gd name="T88" fmla="*/ 236 w 503"/>
                <a:gd name="T89" fmla="*/ 328 h 362"/>
                <a:gd name="T90" fmla="*/ 254 w 503"/>
                <a:gd name="T91" fmla="*/ 310 h 362"/>
                <a:gd name="T92" fmla="*/ 282 w 503"/>
                <a:gd name="T93" fmla="*/ 318 h 362"/>
                <a:gd name="T94" fmla="*/ 300 w 503"/>
                <a:gd name="T95" fmla="*/ 343 h 362"/>
                <a:gd name="T96" fmla="*/ 319 w 503"/>
                <a:gd name="T97" fmla="*/ 345 h 362"/>
                <a:gd name="T98" fmla="*/ 350 w 503"/>
                <a:gd name="T99" fmla="*/ 330 h 362"/>
                <a:gd name="T100" fmla="*/ 378 w 503"/>
                <a:gd name="T101" fmla="*/ 326 h 362"/>
                <a:gd name="T102" fmla="*/ 384 w 503"/>
                <a:gd name="T103" fmla="*/ 284 h 362"/>
                <a:gd name="T104" fmla="*/ 407 w 503"/>
                <a:gd name="T105" fmla="*/ 261 h 362"/>
                <a:gd name="T106" fmla="*/ 426 w 503"/>
                <a:gd name="T107" fmla="*/ 249 h 362"/>
                <a:gd name="T108" fmla="*/ 455 w 503"/>
                <a:gd name="T109" fmla="*/ 257 h 362"/>
                <a:gd name="T110" fmla="*/ 451 w 503"/>
                <a:gd name="T111" fmla="*/ 243 h 362"/>
                <a:gd name="T112" fmla="*/ 451 w 503"/>
                <a:gd name="T113" fmla="*/ 234 h 362"/>
                <a:gd name="T114" fmla="*/ 472 w 503"/>
                <a:gd name="T115" fmla="*/ 228 h 362"/>
                <a:gd name="T116" fmla="*/ 478 w 503"/>
                <a:gd name="T117" fmla="*/ 209 h 362"/>
                <a:gd name="T118" fmla="*/ 453 w 503"/>
                <a:gd name="T119" fmla="*/ 186 h 362"/>
                <a:gd name="T120" fmla="*/ 455 w 503"/>
                <a:gd name="T121" fmla="*/ 176 h 362"/>
                <a:gd name="T122" fmla="*/ 478 w 503"/>
                <a:gd name="T123" fmla="*/ 153 h 362"/>
                <a:gd name="T124" fmla="*/ 503 w 503"/>
                <a:gd name="T125" fmla="*/ 13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3" h="362">
                  <a:moveTo>
                    <a:pt x="503" y="132"/>
                  </a:moveTo>
                  <a:lnTo>
                    <a:pt x="503" y="130"/>
                  </a:lnTo>
                  <a:lnTo>
                    <a:pt x="503" y="130"/>
                  </a:lnTo>
                  <a:lnTo>
                    <a:pt x="501" y="128"/>
                  </a:lnTo>
                  <a:lnTo>
                    <a:pt x="499" y="128"/>
                  </a:lnTo>
                  <a:lnTo>
                    <a:pt x="499" y="128"/>
                  </a:lnTo>
                  <a:lnTo>
                    <a:pt x="499" y="126"/>
                  </a:lnTo>
                  <a:lnTo>
                    <a:pt x="499" y="126"/>
                  </a:lnTo>
                  <a:lnTo>
                    <a:pt x="499" y="126"/>
                  </a:lnTo>
                  <a:lnTo>
                    <a:pt x="501" y="124"/>
                  </a:lnTo>
                  <a:lnTo>
                    <a:pt x="501" y="124"/>
                  </a:lnTo>
                  <a:lnTo>
                    <a:pt x="501" y="124"/>
                  </a:lnTo>
                  <a:lnTo>
                    <a:pt x="501" y="124"/>
                  </a:lnTo>
                  <a:lnTo>
                    <a:pt x="501" y="122"/>
                  </a:lnTo>
                  <a:lnTo>
                    <a:pt x="497" y="119"/>
                  </a:lnTo>
                  <a:lnTo>
                    <a:pt x="497" y="117"/>
                  </a:lnTo>
                  <a:lnTo>
                    <a:pt x="495" y="117"/>
                  </a:lnTo>
                  <a:lnTo>
                    <a:pt x="495" y="117"/>
                  </a:lnTo>
                  <a:lnTo>
                    <a:pt x="493" y="115"/>
                  </a:lnTo>
                  <a:lnTo>
                    <a:pt x="493" y="115"/>
                  </a:lnTo>
                  <a:lnTo>
                    <a:pt x="493" y="115"/>
                  </a:lnTo>
                  <a:lnTo>
                    <a:pt x="493" y="115"/>
                  </a:lnTo>
                  <a:lnTo>
                    <a:pt x="493" y="113"/>
                  </a:lnTo>
                  <a:lnTo>
                    <a:pt x="495" y="111"/>
                  </a:lnTo>
                  <a:lnTo>
                    <a:pt x="495" y="111"/>
                  </a:lnTo>
                  <a:lnTo>
                    <a:pt x="493" y="109"/>
                  </a:lnTo>
                  <a:lnTo>
                    <a:pt x="488" y="111"/>
                  </a:lnTo>
                  <a:lnTo>
                    <a:pt x="486" y="111"/>
                  </a:lnTo>
                  <a:lnTo>
                    <a:pt x="486" y="113"/>
                  </a:lnTo>
                  <a:lnTo>
                    <a:pt x="484" y="111"/>
                  </a:lnTo>
                  <a:lnTo>
                    <a:pt x="482" y="111"/>
                  </a:lnTo>
                  <a:lnTo>
                    <a:pt x="482" y="113"/>
                  </a:lnTo>
                  <a:lnTo>
                    <a:pt x="482" y="115"/>
                  </a:lnTo>
                  <a:lnTo>
                    <a:pt x="482" y="115"/>
                  </a:lnTo>
                  <a:lnTo>
                    <a:pt x="482" y="115"/>
                  </a:lnTo>
                  <a:lnTo>
                    <a:pt x="480" y="122"/>
                  </a:lnTo>
                  <a:lnTo>
                    <a:pt x="478" y="126"/>
                  </a:lnTo>
                  <a:lnTo>
                    <a:pt x="474" y="130"/>
                  </a:lnTo>
                  <a:lnTo>
                    <a:pt x="470" y="130"/>
                  </a:lnTo>
                  <a:lnTo>
                    <a:pt x="470" y="130"/>
                  </a:lnTo>
                  <a:lnTo>
                    <a:pt x="465" y="128"/>
                  </a:lnTo>
                  <a:lnTo>
                    <a:pt x="465" y="126"/>
                  </a:lnTo>
                  <a:lnTo>
                    <a:pt x="463" y="126"/>
                  </a:lnTo>
                  <a:lnTo>
                    <a:pt x="463" y="124"/>
                  </a:lnTo>
                  <a:lnTo>
                    <a:pt x="463" y="122"/>
                  </a:lnTo>
                  <a:lnTo>
                    <a:pt x="463" y="122"/>
                  </a:lnTo>
                  <a:lnTo>
                    <a:pt x="459" y="119"/>
                  </a:lnTo>
                  <a:lnTo>
                    <a:pt x="459" y="119"/>
                  </a:lnTo>
                  <a:lnTo>
                    <a:pt x="457" y="119"/>
                  </a:lnTo>
                  <a:lnTo>
                    <a:pt x="455" y="124"/>
                  </a:lnTo>
                  <a:lnTo>
                    <a:pt x="453" y="124"/>
                  </a:lnTo>
                  <a:lnTo>
                    <a:pt x="451" y="122"/>
                  </a:lnTo>
                  <a:lnTo>
                    <a:pt x="449" y="122"/>
                  </a:lnTo>
                  <a:lnTo>
                    <a:pt x="449" y="122"/>
                  </a:lnTo>
                  <a:lnTo>
                    <a:pt x="449" y="124"/>
                  </a:lnTo>
                  <a:lnTo>
                    <a:pt x="447" y="126"/>
                  </a:lnTo>
                  <a:lnTo>
                    <a:pt x="444" y="126"/>
                  </a:lnTo>
                  <a:lnTo>
                    <a:pt x="444" y="126"/>
                  </a:lnTo>
                  <a:lnTo>
                    <a:pt x="442" y="126"/>
                  </a:lnTo>
                  <a:lnTo>
                    <a:pt x="440" y="124"/>
                  </a:lnTo>
                  <a:lnTo>
                    <a:pt x="438" y="126"/>
                  </a:lnTo>
                  <a:lnTo>
                    <a:pt x="438" y="126"/>
                  </a:lnTo>
                  <a:lnTo>
                    <a:pt x="434" y="128"/>
                  </a:lnTo>
                  <a:lnTo>
                    <a:pt x="432" y="130"/>
                  </a:lnTo>
                  <a:lnTo>
                    <a:pt x="428" y="128"/>
                  </a:lnTo>
                  <a:lnTo>
                    <a:pt x="419" y="124"/>
                  </a:lnTo>
                  <a:lnTo>
                    <a:pt x="417" y="124"/>
                  </a:lnTo>
                  <a:lnTo>
                    <a:pt x="413" y="124"/>
                  </a:lnTo>
                  <a:lnTo>
                    <a:pt x="411" y="126"/>
                  </a:lnTo>
                  <a:lnTo>
                    <a:pt x="407" y="126"/>
                  </a:lnTo>
                  <a:lnTo>
                    <a:pt x="407" y="128"/>
                  </a:lnTo>
                  <a:lnTo>
                    <a:pt x="405" y="132"/>
                  </a:lnTo>
                  <a:lnTo>
                    <a:pt x="403" y="134"/>
                  </a:lnTo>
                  <a:lnTo>
                    <a:pt x="403" y="134"/>
                  </a:lnTo>
                  <a:lnTo>
                    <a:pt x="399" y="132"/>
                  </a:lnTo>
                  <a:lnTo>
                    <a:pt x="396" y="130"/>
                  </a:lnTo>
                  <a:lnTo>
                    <a:pt x="396" y="128"/>
                  </a:lnTo>
                  <a:lnTo>
                    <a:pt x="394" y="128"/>
                  </a:lnTo>
                  <a:lnTo>
                    <a:pt x="394" y="126"/>
                  </a:lnTo>
                  <a:lnTo>
                    <a:pt x="390" y="128"/>
                  </a:lnTo>
                  <a:lnTo>
                    <a:pt x="386" y="128"/>
                  </a:lnTo>
                  <a:lnTo>
                    <a:pt x="382" y="126"/>
                  </a:lnTo>
                  <a:lnTo>
                    <a:pt x="380" y="124"/>
                  </a:lnTo>
                  <a:lnTo>
                    <a:pt x="378" y="119"/>
                  </a:lnTo>
                  <a:lnTo>
                    <a:pt x="378" y="115"/>
                  </a:lnTo>
                  <a:lnTo>
                    <a:pt x="378" y="115"/>
                  </a:lnTo>
                  <a:lnTo>
                    <a:pt x="378" y="115"/>
                  </a:lnTo>
                  <a:lnTo>
                    <a:pt x="376" y="111"/>
                  </a:lnTo>
                  <a:lnTo>
                    <a:pt x="376" y="109"/>
                  </a:lnTo>
                  <a:lnTo>
                    <a:pt x="376" y="107"/>
                  </a:lnTo>
                  <a:lnTo>
                    <a:pt x="376" y="107"/>
                  </a:lnTo>
                  <a:lnTo>
                    <a:pt x="373" y="107"/>
                  </a:lnTo>
                  <a:lnTo>
                    <a:pt x="371" y="111"/>
                  </a:lnTo>
                  <a:lnTo>
                    <a:pt x="369" y="111"/>
                  </a:lnTo>
                  <a:lnTo>
                    <a:pt x="365" y="113"/>
                  </a:lnTo>
                  <a:lnTo>
                    <a:pt x="363" y="115"/>
                  </a:lnTo>
                  <a:lnTo>
                    <a:pt x="359" y="115"/>
                  </a:lnTo>
                  <a:lnTo>
                    <a:pt x="359" y="119"/>
                  </a:lnTo>
                  <a:lnTo>
                    <a:pt x="357" y="122"/>
                  </a:lnTo>
                  <a:lnTo>
                    <a:pt x="355" y="124"/>
                  </a:lnTo>
                  <a:lnTo>
                    <a:pt x="350" y="124"/>
                  </a:lnTo>
                  <a:lnTo>
                    <a:pt x="350" y="124"/>
                  </a:lnTo>
                  <a:lnTo>
                    <a:pt x="346" y="122"/>
                  </a:lnTo>
                  <a:lnTo>
                    <a:pt x="346" y="122"/>
                  </a:lnTo>
                  <a:lnTo>
                    <a:pt x="344" y="124"/>
                  </a:lnTo>
                  <a:lnTo>
                    <a:pt x="344" y="124"/>
                  </a:lnTo>
                  <a:lnTo>
                    <a:pt x="342" y="126"/>
                  </a:lnTo>
                  <a:lnTo>
                    <a:pt x="340" y="126"/>
                  </a:lnTo>
                  <a:lnTo>
                    <a:pt x="334" y="122"/>
                  </a:lnTo>
                  <a:lnTo>
                    <a:pt x="327" y="117"/>
                  </a:lnTo>
                  <a:lnTo>
                    <a:pt x="325" y="115"/>
                  </a:lnTo>
                  <a:lnTo>
                    <a:pt x="325" y="115"/>
                  </a:lnTo>
                  <a:lnTo>
                    <a:pt x="323" y="115"/>
                  </a:lnTo>
                  <a:lnTo>
                    <a:pt x="323" y="113"/>
                  </a:lnTo>
                  <a:lnTo>
                    <a:pt x="321" y="113"/>
                  </a:lnTo>
                  <a:lnTo>
                    <a:pt x="319" y="111"/>
                  </a:lnTo>
                  <a:lnTo>
                    <a:pt x="315" y="111"/>
                  </a:lnTo>
                  <a:lnTo>
                    <a:pt x="309" y="107"/>
                  </a:lnTo>
                  <a:lnTo>
                    <a:pt x="307" y="107"/>
                  </a:lnTo>
                  <a:lnTo>
                    <a:pt x="305" y="107"/>
                  </a:lnTo>
                  <a:lnTo>
                    <a:pt x="302" y="107"/>
                  </a:lnTo>
                  <a:lnTo>
                    <a:pt x="302" y="107"/>
                  </a:lnTo>
                  <a:lnTo>
                    <a:pt x="302" y="105"/>
                  </a:lnTo>
                  <a:lnTo>
                    <a:pt x="302" y="105"/>
                  </a:lnTo>
                  <a:lnTo>
                    <a:pt x="300" y="103"/>
                  </a:lnTo>
                  <a:lnTo>
                    <a:pt x="300" y="103"/>
                  </a:lnTo>
                  <a:lnTo>
                    <a:pt x="298" y="103"/>
                  </a:lnTo>
                  <a:lnTo>
                    <a:pt x="294" y="105"/>
                  </a:lnTo>
                  <a:lnTo>
                    <a:pt x="292" y="107"/>
                  </a:lnTo>
                  <a:lnTo>
                    <a:pt x="290" y="107"/>
                  </a:lnTo>
                  <a:lnTo>
                    <a:pt x="290" y="107"/>
                  </a:lnTo>
                  <a:lnTo>
                    <a:pt x="288" y="105"/>
                  </a:lnTo>
                  <a:lnTo>
                    <a:pt x="288" y="105"/>
                  </a:lnTo>
                  <a:lnTo>
                    <a:pt x="288" y="105"/>
                  </a:lnTo>
                  <a:lnTo>
                    <a:pt x="286" y="105"/>
                  </a:lnTo>
                  <a:lnTo>
                    <a:pt x="286" y="105"/>
                  </a:lnTo>
                  <a:lnTo>
                    <a:pt x="286" y="105"/>
                  </a:lnTo>
                  <a:lnTo>
                    <a:pt x="284" y="105"/>
                  </a:lnTo>
                  <a:lnTo>
                    <a:pt x="282" y="105"/>
                  </a:lnTo>
                  <a:lnTo>
                    <a:pt x="282" y="103"/>
                  </a:lnTo>
                  <a:lnTo>
                    <a:pt x="275" y="99"/>
                  </a:lnTo>
                  <a:lnTo>
                    <a:pt x="271" y="99"/>
                  </a:lnTo>
                  <a:lnTo>
                    <a:pt x="269" y="99"/>
                  </a:lnTo>
                  <a:lnTo>
                    <a:pt x="265" y="99"/>
                  </a:lnTo>
                  <a:lnTo>
                    <a:pt x="265" y="101"/>
                  </a:lnTo>
                  <a:lnTo>
                    <a:pt x="256" y="107"/>
                  </a:lnTo>
                  <a:lnTo>
                    <a:pt x="254" y="107"/>
                  </a:lnTo>
                  <a:lnTo>
                    <a:pt x="252" y="109"/>
                  </a:lnTo>
                  <a:lnTo>
                    <a:pt x="252" y="107"/>
                  </a:lnTo>
                  <a:lnTo>
                    <a:pt x="252" y="107"/>
                  </a:lnTo>
                  <a:lnTo>
                    <a:pt x="252" y="105"/>
                  </a:lnTo>
                  <a:lnTo>
                    <a:pt x="252" y="105"/>
                  </a:lnTo>
                  <a:lnTo>
                    <a:pt x="252" y="105"/>
                  </a:lnTo>
                  <a:lnTo>
                    <a:pt x="250" y="105"/>
                  </a:lnTo>
                  <a:lnTo>
                    <a:pt x="250" y="105"/>
                  </a:lnTo>
                  <a:lnTo>
                    <a:pt x="248" y="105"/>
                  </a:lnTo>
                  <a:lnTo>
                    <a:pt x="244" y="101"/>
                  </a:lnTo>
                  <a:lnTo>
                    <a:pt x="242" y="99"/>
                  </a:lnTo>
                  <a:lnTo>
                    <a:pt x="240" y="94"/>
                  </a:lnTo>
                  <a:lnTo>
                    <a:pt x="242" y="86"/>
                  </a:lnTo>
                  <a:lnTo>
                    <a:pt x="240" y="82"/>
                  </a:lnTo>
                  <a:lnTo>
                    <a:pt x="240" y="80"/>
                  </a:lnTo>
                  <a:lnTo>
                    <a:pt x="231" y="76"/>
                  </a:lnTo>
                  <a:lnTo>
                    <a:pt x="229" y="76"/>
                  </a:lnTo>
                  <a:lnTo>
                    <a:pt x="221" y="78"/>
                  </a:lnTo>
                  <a:lnTo>
                    <a:pt x="217" y="82"/>
                  </a:lnTo>
                  <a:lnTo>
                    <a:pt x="215" y="84"/>
                  </a:lnTo>
                  <a:lnTo>
                    <a:pt x="213" y="84"/>
                  </a:lnTo>
                  <a:lnTo>
                    <a:pt x="211" y="84"/>
                  </a:lnTo>
                  <a:lnTo>
                    <a:pt x="208" y="84"/>
                  </a:lnTo>
                  <a:lnTo>
                    <a:pt x="206" y="84"/>
                  </a:lnTo>
                  <a:lnTo>
                    <a:pt x="206" y="86"/>
                  </a:lnTo>
                  <a:lnTo>
                    <a:pt x="204" y="86"/>
                  </a:lnTo>
                  <a:lnTo>
                    <a:pt x="204" y="88"/>
                  </a:lnTo>
                  <a:lnTo>
                    <a:pt x="200" y="88"/>
                  </a:lnTo>
                  <a:lnTo>
                    <a:pt x="198" y="88"/>
                  </a:lnTo>
                  <a:lnTo>
                    <a:pt x="190" y="86"/>
                  </a:lnTo>
                  <a:lnTo>
                    <a:pt x="185" y="84"/>
                  </a:lnTo>
                  <a:lnTo>
                    <a:pt x="185" y="80"/>
                  </a:lnTo>
                  <a:lnTo>
                    <a:pt x="185" y="76"/>
                  </a:lnTo>
                  <a:lnTo>
                    <a:pt x="181" y="74"/>
                  </a:lnTo>
                  <a:lnTo>
                    <a:pt x="179" y="74"/>
                  </a:lnTo>
                  <a:lnTo>
                    <a:pt x="173" y="78"/>
                  </a:lnTo>
                  <a:lnTo>
                    <a:pt x="171" y="76"/>
                  </a:lnTo>
                  <a:lnTo>
                    <a:pt x="171" y="76"/>
                  </a:lnTo>
                  <a:lnTo>
                    <a:pt x="171" y="74"/>
                  </a:lnTo>
                  <a:lnTo>
                    <a:pt x="169" y="71"/>
                  </a:lnTo>
                  <a:lnTo>
                    <a:pt x="169" y="71"/>
                  </a:lnTo>
                  <a:lnTo>
                    <a:pt x="167" y="71"/>
                  </a:lnTo>
                  <a:lnTo>
                    <a:pt x="165" y="71"/>
                  </a:lnTo>
                  <a:lnTo>
                    <a:pt x="165" y="69"/>
                  </a:lnTo>
                  <a:lnTo>
                    <a:pt x="162" y="65"/>
                  </a:lnTo>
                  <a:lnTo>
                    <a:pt x="162" y="63"/>
                  </a:lnTo>
                  <a:lnTo>
                    <a:pt x="160" y="63"/>
                  </a:lnTo>
                  <a:lnTo>
                    <a:pt x="154" y="61"/>
                  </a:lnTo>
                  <a:lnTo>
                    <a:pt x="152" y="59"/>
                  </a:lnTo>
                  <a:lnTo>
                    <a:pt x="152" y="59"/>
                  </a:lnTo>
                  <a:lnTo>
                    <a:pt x="150" y="57"/>
                  </a:lnTo>
                  <a:lnTo>
                    <a:pt x="150" y="57"/>
                  </a:lnTo>
                  <a:lnTo>
                    <a:pt x="148" y="59"/>
                  </a:lnTo>
                  <a:lnTo>
                    <a:pt x="146" y="59"/>
                  </a:lnTo>
                  <a:lnTo>
                    <a:pt x="146" y="59"/>
                  </a:lnTo>
                  <a:lnTo>
                    <a:pt x="133" y="55"/>
                  </a:lnTo>
                  <a:lnTo>
                    <a:pt x="131" y="55"/>
                  </a:lnTo>
                  <a:lnTo>
                    <a:pt x="131" y="53"/>
                  </a:lnTo>
                  <a:lnTo>
                    <a:pt x="131" y="51"/>
                  </a:lnTo>
                  <a:lnTo>
                    <a:pt x="133" y="46"/>
                  </a:lnTo>
                  <a:lnTo>
                    <a:pt x="135" y="44"/>
                  </a:lnTo>
                  <a:lnTo>
                    <a:pt x="135" y="40"/>
                  </a:lnTo>
                  <a:lnTo>
                    <a:pt x="135" y="36"/>
                  </a:lnTo>
                  <a:lnTo>
                    <a:pt x="133" y="32"/>
                  </a:lnTo>
                  <a:lnTo>
                    <a:pt x="131" y="28"/>
                  </a:lnTo>
                  <a:lnTo>
                    <a:pt x="129" y="23"/>
                  </a:lnTo>
                  <a:lnTo>
                    <a:pt x="127" y="21"/>
                  </a:lnTo>
                  <a:lnTo>
                    <a:pt x="98" y="17"/>
                  </a:lnTo>
                  <a:lnTo>
                    <a:pt x="96" y="15"/>
                  </a:lnTo>
                  <a:lnTo>
                    <a:pt x="94" y="13"/>
                  </a:lnTo>
                  <a:lnTo>
                    <a:pt x="91" y="11"/>
                  </a:lnTo>
                  <a:lnTo>
                    <a:pt x="91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5" y="7"/>
                  </a:lnTo>
                  <a:lnTo>
                    <a:pt x="85" y="5"/>
                  </a:lnTo>
                  <a:lnTo>
                    <a:pt x="83" y="5"/>
                  </a:lnTo>
                  <a:lnTo>
                    <a:pt x="81" y="5"/>
                  </a:lnTo>
                  <a:lnTo>
                    <a:pt x="81" y="3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1" y="7"/>
                  </a:lnTo>
                  <a:lnTo>
                    <a:pt x="68" y="9"/>
                  </a:lnTo>
                  <a:lnTo>
                    <a:pt x="66" y="9"/>
                  </a:lnTo>
                  <a:lnTo>
                    <a:pt x="62" y="9"/>
                  </a:lnTo>
                  <a:lnTo>
                    <a:pt x="60" y="9"/>
                  </a:lnTo>
                  <a:lnTo>
                    <a:pt x="60" y="9"/>
                  </a:lnTo>
                  <a:lnTo>
                    <a:pt x="58" y="9"/>
                  </a:lnTo>
                  <a:lnTo>
                    <a:pt x="54" y="9"/>
                  </a:lnTo>
                  <a:lnTo>
                    <a:pt x="52" y="9"/>
                  </a:lnTo>
                  <a:lnTo>
                    <a:pt x="52" y="11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8" y="21"/>
                  </a:lnTo>
                  <a:lnTo>
                    <a:pt x="58" y="21"/>
                  </a:lnTo>
                  <a:lnTo>
                    <a:pt x="58" y="23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8" y="28"/>
                  </a:lnTo>
                  <a:lnTo>
                    <a:pt x="58" y="30"/>
                  </a:lnTo>
                  <a:lnTo>
                    <a:pt x="60" y="30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2" y="36"/>
                  </a:lnTo>
                  <a:lnTo>
                    <a:pt x="62" y="38"/>
                  </a:lnTo>
                  <a:lnTo>
                    <a:pt x="62" y="40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66" y="44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8" y="51"/>
                  </a:lnTo>
                  <a:lnTo>
                    <a:pt x="71" y="51"/>
                  </a:lnTo>
                  <a:lnTo>
                    <a:pt x="71" y="53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1" y="59"/>
                  </a:lnTo>
                  <a:lnTo>
                    <a:pt x="71" y="59"/>
                  </a:lnTo>
                  <a:lnTo>
                    <a:pt x="75" y="65"/>
                  </a:lnTo>
                  <a:lnTo>
                    <a:pt x="75" y="67"/>
                  </a:lnTo>
                  <a:lnTo>
                    <a:pt x="77" y="69"/>
                  </a:lnTo>
                  <a:lnTo>
                    <a:pt x="79" y="69"/>
                  </a:lnTo>
                  <a:lnTo>
                    <a:pt x="79" y="69"/>
                  </a:lnTo>
                  <a:lnTo>
                    <a:pt x="81" y="71"/>
                  </a:lnTo>
                  <a:lnTo>
                    <a:pt x="83" y="74"/>
                  </a:lnTo>
                  <a:lnTo>
                    <a:pt x="85" y="74"/>
                  </a:lnTo>
                  <a:lnTo>
                    <a:pt x="85" y="74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7" y="71"/>
                  </a:lnTo>
                  <a:lnTo>
                    <a:pt x="87" y="71"/>
                  </a:lnTo>
                  <a:lnTo>
                    <a:pt x="89" y="71"/>
                  </a:lnTo>
                  <a:lnTo>
                    <a:pt x="89" y="71"/>
                  </a:lnTo>
                  <a:lnTo>
                    <a:pt x="91" y="71"/>
                  </a:lnTo>
                  <a:lnTo>
                    <a:pt x="91" y="71"/>
                  </a:lnTo>
                  <a:lnTo>
                    <a:pt x="94" y="74"/>
                  </a:lnTo>
                  <a:lnTo>
                    <a:pt x="94" y="76"/>
                  </a:lnTo>
                  <a:lnTo>
                    <a:pt x="94" y="78"/>
                  </a:lnTo>
                  <a:lnTo>
                    <a:pt x="94" y="80"/>
                  </a:lnTo>
                  <a:lnTo>
                    <a:pt x="94" y="84"/>
                  </a:lnTo>
                  <a:lnTo>
                    <a:pt x="94" y="86"/>
                  </a:lnTo>
                  <a:lnTo>
                    <a:pt x="94" y="86"/>
                  </a:lnTo>
                  <a:lnTo>
                    <a:pt x="94" y="86"/>
                  </a:lnTo>
                  <a:lnTo>
                    <a:pt x="96" y="86"/>
                  </a:lnTo>
                  <a:lnTo>
                    <a:pt x="98" y="86"/>
                  </a:lnTo>
                  <a:lnTo>
                    <a:pt x="98" y="88"/>
                  </a:lnTo>
                  <a:lnTo>
                    <a:pt x="100" y="88"/>
                  </a:lnTo>
                  <a:lnTo>
                    <a:pt x="106" y="97"/>
                  </a:lnTo>
                  <a:lnTo>
                    <a:pt x="108" y="97"/>
                  </a:lnTo>
                  <a:lnTo>
                    <a:pt x="108" y="97"/>
                  </a:lnTo>
                  <a:lnTo>
                    <a:pt x="108" y="99"/>
                  </a:lnTo>
                  <a:lnTo>
                    <a:pt x="108" y="99"/>
                  </a:lnTo>
                  <a:lnTo>
                    <a:pt x="106" y="99"/>
                  </a:lnTo>
                  <a:lnTo>
                    <a:pt x="91" y="101"/>
                  </a:lnTo>
                  <a:lnTo>
                    <a:pt x="87" y="99"/>
                  </a:lnTo>
                  <a:lnTo>
                    <a:pt x="85" y="99"/>
                  </a:lnTo>
                  <a:lnTo>
                    <a:pt x="83" y="99"/>
                  </a:lnTo>
                  <a:lnTo>
                    <a:pt x="83" y="99"/>
                  </a:lnTo>
                  <a:lnTo>
                    <a:pt x="79" y="99"/>
                  </a:lnTo>
                  <a:lnTo>
                    <a:pt x="79" y="99"/>
                  </a:lnTo>
                  <a:lnTo>
                    <a:pt x="77" y="99"/>
                  </a:lnTo>
                  <a:lnTo>
                    <a:pt x="77" y="101"/>
                  </a:lnTo>
                  <a:lnTo>
                    <a:pt x="77" y="101"/>
                  </a:lnTo>
                  <a:lnTo>
                    <a:pt x="75" y="105"/>
                  </a:lnTo>
                  <a:lnTo>
                    <a:pt x="75" y="107"/>
                  </a:lnTo>
                  <a:lnTo>
                    <a:pt x="75" y="107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68" y="111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66" y="111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64" y="111"/>
                  </a:lnTo>
                  <a:lnTo>
                    <a:pt x="62" y="111"/>
                  </a:lnTo>
                  <a:lnTo>
                    <a:pt x="62" y="111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2" y="109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0" y="115"/>
                  </a:lnTo>
                  <a:lnTo>
                    <a:pt x="60" y="115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2" y="119"/>
                  </a:lnTo>
                  <a:lnTo>
                    <a:pt x="64" y="122"/>
                  </a:lnTo>
                  <a:lnTo>
                    <a:pt x="64" y="122"/>
                  </a:lnTo>
                  <a:lnTo>
                    <a:pt x="66" y="122"/>
                  </a:lnTo>
                  <a:lnTo>
                    <a:pt x="66" y="119"/>
                  </a:lnTo>
                  <a:lnTo>
                    <a:pt x="68" y="119"/>
                  </a:lnTo>
                  <a:lnTo>
                    <a:pt x="68" y="119"/>
                  </a:lnTo>
                  <a:lnTo>
                    <a:pt x="68" y="119"/>
                  </a:lnTo>
                  <a:lnTo>
                    <a:pt x="68" y="119"/>
                  </a:lnTo>
                  <a:lnTo>
                    <a:pt x="71" y="119"/>
                  </a:lnTo>
                  <a:lnTo>
                    <a:pt x="71" y="119"/>
                  </a:lnTo>
                  <a:lnTo>
                    <a:pt x="73" y="119"/>
                  </a:lnTo>
                  <a:lnTo>
                    <a:pt x="75" y="124"/>
                  </a:lnTo>
                  <a:lnTo>
                    <a:pt x="77" y="124"/>
                  </a:lnTo>
                  <a:lnTo>
                    <a:pt x="79" y="126"/>
                  </a:lnTo>
                  <a:lnTo>
                    <a:pt x="85" y="126"/>
                  </a:lnTo>
                  <a:lnTo>
                    <a:pt x="87" y="128"/>
                  </a:lnTo>
                  <a:lnTo>
                    <a:pt x="87" y="128"/>
                  </a:lnTo>
                  <a:lnTo>
                    <a:pt x="87" y="128"/>
                  </a:lnTo>
                  <a:lnTo>
                    <a:pt x="87" y="130"/>
                  </a:lnTo>
                  <a:lnTo>
                    <a:pt x="85" y="134"/>
                  </a:lnTo>
                  <a:lnTo>
                    <a:pt x="85" y="134"/>
                  </a:lnTo>
                  <a:lnTo>
                    <a:pt x="85" y="134"/>
                  </a:lnTo>
                  <a:lnTo>
                    <a:pt x="85" y="136"/>
                  </a:lnTo>
                  <a:lnTo>
                    <a:pt x="87" y="138"/>
                  </a:lnTo>
                  <a:lnTo>
                    <a:pt x="87" y="140"/>
                  </a:lnTo>
                  <a:lnTo>
                    <a:pt x="87" y="140"/>
                  </a:lnTo>
                  <a:lnTo>
                    <a:pt x="85" y="140"/>
                  </a:lnTo>
                  <a:lnTo>
                    <a:pt x="83" y="140"/>
                  </a:lnTo>
                  <a:lnTo>
                    <a:pt x="83" y="140"/>
                  </a:lnTo>
                  <a:lnTo>
                    <a:pt x="81" y="140"/>
                  </a:lnTo>
                  <a:lnTo>
                    <a:pt x="81" y="140"/>
                  </a:lnTo>
                  <a:lnTo>
                    <a:pt x="79" y="140"/>
                  </a:lnTo>
                  <a:lnTo>
                    <a:pt x="79" y="140"/>
                  </a:lnTo>
                  <a:lnTo>
                    <a:pt x="79" y="142"/>
                  </a:lnTo>
                  <a:lnTo>
                    <a:pt x="77" y="142"/>
                  </a:lnTo>
                  <a:lnTo>
                    <a:pt x="77" y="142"/>
                  </a:lnTo>
                  <a:lnTo>
                    <a:pt x="71" y="142"/>
                  </a:lnTo>
                  <a:lnTo>
                    <a:pt x="68" y="145"/>
                  </a:lnTo>
                  <a:lnTo>
                    <a:pt x="68" y="145"/>
                  </a:lnTo>
                  <a:lnTo>
                    <a:pt x="68" y="145"/>
                  </a:lnTo>
                  <a:lnTo>
                    <a:pt x="68" y="145"/>
                  </a:lnTo>
                  <a:lnTo>
                    <a:pt x="66" y="145"/>
                  </a:lnTo>
                  <a:lnTo>
                    <a:pt x="66" y="147"/>
                  </a:lnTo>
                  <a:lnTo>
                    <a:pt x="66" y="147"/>
                  </a:lnTo>
                  <a:lnTo>
                    <a:pt x="66" y="149"/>
                  </a:lnTo>
                  <a:lnTo>
                    <a:pt x="68" y="149"/>
                  </a:lnTo>
                  <a:lnTo>
                    <a:pt x="71" y="151"/>
                  </a:lnTo>
                  <a:lnTo>
                    <a:pt x="73" y="153"/>
                  </a:lnTo>
                  <a:lnTo>
                    <a:pt x="75" y="161"/>
                  </a:lnTo>
                  <a:lnTo>
                    <a:pt x="75" y="161"/>
                  </a:lnTo>
                  <a:lnTo>
                    <a:pt x="77" y="161"/>
                  </a:lnTo>
                  <a:lnTo>
                    <a:pt x="79" y="161"/>
                  </a:lnTo>
                  <a:lnTo>
                    <a:pt x="79" y="161"/>
                  </a:lnTo>
                  <a:lnTo>
                    <a:pt x="81" y="163"/>
                  </a:lnTo>
                  <a:lnTo>
                    <a:pt x="83" y="163"/>
                  </a:lnTo>
                  <a:lnTo>
                    <a:pt x="83" y="165"/>
                  </a:lnTo>
                  <a:lnTo>
                    <a:pt x="85" y="165"/>
                  </a:lnTo>
                  <a:lnTo>
                    <a:pt x="85" y="168"/>
                  </a:lnTo>
                  <a:lnTo>
                    <a:pt x="85" y="170"/>
                  </a:lnTo>
                  <a:lnTo>
                    <a:pt x="87" y="170"/>
                  </a:lnTo>
                  <a:lnTo>
                    <a:pt x="87" y="170"/>
                  </a:lnTo>
                  <a:lnTo>
                    <a:pt x="89" y="170"/>
                  </a:lnTo>
                  <a:lnTo>
                    <a:pt x="89" y="172"/>
                  </a:lnTo>
                  <a:lnTo>
                    <a:pt x="91" y="176"/>
                  </a:lnTo>
                  <a:lnTo>
                    <a:pt x="91" y="176"/>
                  </a:lnTo>
                  <a:lnTo>
                    <a:pt x="91" y="178"/>
                  </a:lnTo>
                  <a:lnTo>
                    <a:pt x="94" y="178"/>
                  </a:lnTo>
                  <a:lnTo>
                    <a:pt x="96" y="180"/>
                  </a:lnTo>
                  <a:lnTo>
                    <a:pt x="96" y="180"/>
                  </a:lnTo>
                  <a:lnTo>
                    <a:pt x="98" y="180"/>
                  </a:lnTo>
                  <a:lnTo>
                    <a:pt x="102" y="178"/>
                  </a:lnTo>
                  <a:lnTo>
                    <a:pt x="104" y="178"/>
                  </a:lnTo>
                  <a:lnTo>
                    <a:pt x="106" y="178"/>
                  </a:lnTo>
                  <a:lnTo>
                    <a:pt x="106" y="180"/>
                  </a:lnTo>
                  <a:lnTo>
                    <a:pt x="108" y="180"/>
                  </a:lnTo>
                  <a:lnTo>
                    <a:pt x="110" y="182"/>
                  </a:lnTo>
                  <a:lnTo>
                    <a:pt x="110" y="184"/>
                  </a:lnTo>
                  <a:lnTo>
                    <a:pt x="110" y="184"/>
                  </a:lnTo>
                  <a:lnTo>
                    <a:pt x="114" y="186"/>
                  </a:lnTo>
                  <a:lnTo>
                    <a:pt x="117" y="186"/>
                  </a:lnTo>
                  <a:lnTo>
                    <a:pt x="119" y="186"/>
                  </a:lnTo>
                  <a:lnTo>
                    <a:pt x="121" y="186"/>
                  </a:lnTo>
                  <a:lnTo>
                    <a:pt x="123" y="188"/>
                  </a:lnTo>
                  <a:lnTo>
                    <a:pt x="129" y="195"/>
                  </a:lnTo>
                  <a:lnTo>
                    <a:pt x="129" y="195"/>
                  </a:lnTo>
                  <a:lnTo>
                    <a:pt x="131" y="197"/>
                  </a:lnTo>
                  <a:lnTo>
                    <a:pt x="129" y="197"/>
                  </a:lnTo>
                  <a:lnTo>
                    <a:pt x="129" y="199"/>
                  </a:lnTo>
                  <a:lnTo>
                    <a:pt x="129" y="201"/>
                  </a:lnTo>
                  <a:lnTo>
                    <a:pt x="129" y="201"/>
                  </a:lnTo>
                  <a:lnTo>
                    <a:pt x="127" y="201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21" y="205"/>
                  </a:lnTo>
                  <a:lnTo>
                    <a:pt x="119" y="205"/>
                  </a:lnTo>
                  <a:lnTo>
                    <a:pt x="117" y="205"/>
                  </a:lnTo>
                  <a:lnTo>
                    <a:pt x="117" y="205"/>
                  </a:lnTo>
                  <a:lnTo>
                    <a:pt x="114" y="205"/>
                  </a:lnTo>
                  <a:lnTo>
                    <a:pt x="112" y="203"/>
                  </a:lnTo>
                  <a:lnTo>
                    <a:pt x="110" y="203"/>
                  </a:lnTo>
                  <a:lnTo>
                    <a:pt x="108" y="199"/>
                  </a:lnTo>
                  <a:lnTo>
                    <a:pt x="106" y="199"/>
                  </a:lnTo>
                  <a:lnTo>
                    <a:pt x="104" y="199"/>
                  </a:lnTo>
                  <a:lnTo>
                    <a:pt x="102" y="199"/>
                  </a:lnTo>
                  <a:lnTo>
                    <a:pt x="102" y="201"/>
                  </a:lnTo>
                  <a:lnTo>
                    <a:pt x="100" y="201"/>
                  </a:lnTo>
                  <a:lnTo>
                    <a:pt x="100" y="203"/>
                  </a:lnTo>
                  <a:lnTo>
                    <a:pt x="102" y="207"/>
                  </a:lnTo>
                  <a:lnTo>
                    <a:pt x="102" y="207"/>
                  </a:lnTo>
                  <a:lnTo>
                    <a:pt x="102" y="207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102" y="211"/>
                  </a:lnTo>
                  <a:lnTo>
                    <a:pt x="100" y="211"/>
                  </a:lnTo>
                  <a:lnTo>
                    <a:pt x="100" y="211"/>
                  </a:lnTo>
                  <a:lnTo>
                    <a:pt x="98" y="211"/>
                  </a:lnTo>
                  <a:lnTo>
                    <a:pt x="96" y="211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4" y="211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91" y="209"/>
                  </a:lnTo>
                  <a:lnTo>
                    <a:pt x="89" y="209"/>
                  </a:lnTo>
                  <a:lnTo>
                    <a:pt x="89" y="209"/>
                  </a:lnTo>
                  <a:lnTo>
                    <a:pt x="89" y="209"/>
                  </a:lnTo>
                  <a:lnTo>
                    <a:pt x="89" y="207"/>
                  </a:lnTo>
                  <a:lnTo>
                    <a:pt x="89" y="207"/>
                  </a:lnTo>
                  <a:lnTo>
                    <a:pt x="89" y="207"/>
                  </a:lnTo>
                  <a:lnTo>
                    <a:pt x="89" y="205"/>
                  </a:lnTo>
                  <a:lnTo>
                    <a:pt x="89" y="205"/>
                  </a:lnTo>
                  <a:lnTo>
                    <a:pt x="89" y="203"/>
                  </a:lnTo>
                  <a:lnTo>
                    <a:pt x="89" y="203"/>
                  </a:lnTo>
                  <a:lnTo>
                    <a:pt x="87" y="201"/>
                  </a:lnTo>
                  <a:lnTo>
                    <a:pt x="83" y="201"/>
                  </a:lnTo>
                  <a:lnTo>
                    <a:pt x="75" y="209"/>
                  </a:lnTo>
                  <a:lnTo>
                    <a:pt x="68" y="216"/>
                  </a:lnTo>
                  <a:lnTo>
                    <a:pt x="66" y="218"/>
                  </a:lnTo>
                  <a:lnTo>
                    <a:pt x="60" y="222"/>
                  </a:lnTo>
                  <a:lnTo>
                    <a:pt x="58" y="224"/>
                  </a:lnTo>
                  <a:lnTo>
                    <a:pt x="58" y="224"/>
                  </a:lnTo>
                  <a:lnTo>
                    <a:pt x="56" y="226"/>
                  </a:lnTo>
                  <a:lnTo>
                    <a:pt x="54" y="228"/>
                  </a:lnTo>
                  <a:lnTo>
                    <a:pt x="50" y="230"/>
                  </a:lnTo>
                  <a:lnTo>
                    <a:pt x="50" y="230"/>
                  </a:lnTo>
                  <a:lnTo>
                    <a:pt x="48" y="230"/>
                  </a:lnTo>
                  <a:lnTo>
                    <a:pt x="48" y="232"/>
                  </a:lnTo>
                  <a:lnTo>
                    <a:pt x="45" y="234"/>
                  </a:lnTo>
                  <a:lnTo>
                    <a:pt x="35" y="241"/>
                  </a:lnTo>
                  <a:lnTo>
                    <a:pt x="20" y="249"/>
                  </a:lnTo>
                  <a:lnTo>
                    <a:pt x="18" y="249"/>
                  </a:lnTo>
                  <a:lnTo>
                    <a:pt x="16" y="253"/>
                  </a:lnTo>
                  <a:lnTo>
                    <a:pt x="14" y="253"/>
                  </a:lnTo>
                  <a:lnTo>
                    <a:pt x="10" y="255"/>
                  </a:lnTo>
                  <a:lnTo>
                    <a:pt x="6" y="257"/>
                  </a:lnTo>
                  <a:lnTo>
                    <a:pt x="4" y="259"/>
                  </a:lnTo>
                  <a:lnTo>
                    <a:pt x="4" y="259"/>
                  </a:lnTo>
                  <a:lnTo>
                    <a:pt x="2" y="261"/>
                  </a:lnTo>
                  <a:lnTo>
                    <a:pt x="2" y="264"/>
                  </a:lnTo>
                  <a:lnTo>
                    <a:pt x="2" y="264"/>
                  </a:lnTo>
                  <a:lnTo>
                    <a:pt x="2" y="266"/>
                  </a:lnTo>
                  <a:lnTo>
                    <a:pt x="0" y="268"/>
                  </a:lnTo>
                  <a:lnTo>
                    <a:pt x="0" y="27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0" y="278"/>
                  </a:lnTo>
                  <a:lnTo>
                    <a:pt x="2" y="280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4"/>
                  </a:lnTo>
                  <a:lnTo>
                    <a:pt x="4" y="289"/>
                  </a:lnTo>
                  <a:lnTo>
                    <a:pt x="4" y="293"/>
                  </a:lnTo>
                  <a:lnTo>
                    <a:pt x="4" y="293"/>
                  </a:lnTo>
                  <a:lnTo>
                    <a:pt x="4" y="295"/>
                  </a:lnTo>
                  <a:lnTo>
                    <a:pt x="4" y="295"/>
                  </a:lnTo>
                  <a:lnTo>
                    <a:pt x="4" y="297"/>
                  </a:lnTo>
                  <a:lnTo>
                    <a:pt x="4" y="299"/>
                  </a:lnTo>
                  <a:lnTo>
                    <a:pt x="4" y="299"/>
                  </a:lnTo>
                  <a:lnTo>
                    <a:pt x="6" y="301"/>
                  </a:lnTo>
                  <a:lnTo>
                    <a:pt x="6" y="301"/>
                  </a:lnTo>
                  <a:lnTo>
                    <a:pt x="8" y="303"/>
                  </a:lnTo>
                  <a:lnTo>
                    <a:pt x="8" y="303"/>
                  </a:lnTo>
                  <a:lnTo>
                    <a:pt x="10" y="305"/>
                  </a:lnTo>
                  <a:lnTo>
                    <a:pt x="10" y="307"/>
                  </a:lnTo>
                  <a:lnTo>
                    <a:pt x="12" y="307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8" y="312"/>
                  </a:lnTo>
                  <a:lnTo>
                    <a:pt x="20" y="312"/>
                  </a:lnTo>
                  <a:lnTo>
                    <a:pt x="20" y="312"/>
                  </a:lnTo>
                  <a:lnTo>
                    <a:pt x="20" y="314"/>
                  </a:lnTo>
                  <a:lnTo>
                    <a:pt x="20" y="316"/>
                  </a:lnTo>
                  <a:lnTo>
                    <a:pt x="20" y="318"/>
                  </a:lnTo>
                  <a:lnTo>
                    <a:pt x="18" y="320"/>
                  </a:lnTo>
                  <a:lnTo>
                    <a:pt x="18" y="322"/>
                  </a:lnTo>
                  <a:lnTo>
                    <a:pt x="18" y="322"/>
                  </a:lnTo>
                  <a:lnTo>
                    <a:pt x="20" y="324"/>
                  </a:lnTo>
                  <a:lnTo>
                    <a:pt x="20" y="326"/>
                  </a:lnTo>
                  <a:lnTo>
                    <a:pt x="20" y="326"/>
                  </a:lnTo>
                  <a:lnTo>
                    <a:pt x="20" y="330"/>
                  </a:lnTo>
                  <a:lnTo>
                    <a:pt x="20" y="332"/>
                  </a:lnTo>
                  <a:lnTo>
                    <a:pt x="20" y="337"/>
                  </a:lnTo>
                  <a:lnTo>
                    <a:pt x="23" y="337"/>
                  </a:lnTo>
                  <a:lnTo>
                    <a:pt x="31" y="339"/>
                  </a:lnTo>
                  <a:lnTo>
                    <a:pt x="37" y="339"/>
                  </a:lnTo>
                  <a:lnTo>
                    <a:pt x="43" y="339"/>
                  </a:lnTo>
                  <a:lnTo>
                    <a:pt x="45" y="339"/>
                  </a:lnTo>
                  <a:lnTo>
                    <a:pt x="48" y="337"/>
                  </a:lnTo>
                  <a:lnTo>
                    <a:pt x="50" y="335"/>
                  </a:lnTo>
                  <a:lnTo>
                    <a:pt x="50" y="335"/>
                  </a:lnTo>
                  <a:lnTo>
                    <a:pt x="52" y="337"/>
                  </a:lnTo>
                  <a:lnTo>
                    <a:pt x="54" y="337"/>
                  </a:lnTo>
                  <a:lnTo>
                    <a:pt x="54" y="337"/>
                  </a:lnTo>
                  <a:lnTo>
                    <a:pt x="56" y="335"/>
                  </a:lnTo>
                  <a:lnTo>
                    <a:pt x="60" y="335"/>
                  </a:lnTo>
                  <a:lnTo>
                    <a:pt x="62" y="335"/>
                  </a:lnTo>
                  <a:lnTo>
                    <a:pt x="64" y="332"/>
                  </a:lnTo>
                  <a:lnTo>
                    <a:pt x="64" y="330"/>
                  </a:lnTo>
                  <a:lnTo>
                    <a:pt x="66" y="330"/>
                  </a:lnTo>
                  <a:lnTo>
                    <a:pt x="66" y="330"/>
                  </a:lnTo>
                  <a:lnTo>
                    <a:pt x="68" y="330"/>
                  </a:lnTo>
                  <a:lnTo>
                    <a:pt x="68" y="328"/>
                  </a:lnTo>
                  <a:lnTo>
                    <a:pt x="68" y="328"/>
                  </a:lnTo>
                  <a:lnTo>
                    <a:pt x="68" y="324"/>
                  </a:lnTo>
                  <a:lnTo>
                    <a:pt x="71" y="324"/>
                  </a:lnTo>
                  <a:lnTo>
                    <a:pt x="71" y="324"/>
                  </a:lnTo>
                  <a:lnTo>
                    <a:pt x="71" y="324"/>
                  </a:lnTo>
                  <a:lnTo>
                    <a:pt x="73" y="326"/>
                  </a:lnTo>
                  <a:lnTo>
                    <a:pt x="77" y="332"/>
                  </a:lnTo>
                  <a:lnTo>
                    <a:pt x="79" y="339"/>
                  </a:lnTo>
                  <a:lnTo>
                    <a:pt x="79" y="341"/>
                  </a:lnTo>
                  <a:lnTo>
                    <a:pt x="81" y="343"/>
                  </a:lnTo>
                  <a:lnTo>
                    <a:pt x="81" y="343"/>
                  </a:lnTo>
                  <a:lnTo>
                    <a:pt x="83" y="343"/>
                  </a:lnTo>
                  <a:lnTo>
                    <a:pt x="83" y="343"/>
                  </a:lnTo>
                  <a:lnTo>
                    <a:pt x="83" y="341"/>
                  </a:lnTo>
                  <a:lnTo>
                    <a:pt x="83" y="341"/>
                  </a:lnTo>
                  <a:lnTo>
                    <a:pt x="83" y="339"/>
                  </a:lnTo>
                  <a:lnTo>
                    <a:pt x="83" y="339"/>
                  </a:lnTo>
                  <a:lnTo>
                    <a:pt x="83" y="339"/>
                  </a:lnTo>
                  <a:lnTo>
                    <a:pt x="85" y="339"/>
                  </a:lnTo>
                  <a:lnTo>
                    <a:pt x="85" y="339"/>
                  </a:lnTo>
                  <a:lnTo>
                    <a:pt x="85" y="341"/>
                  </a:lnTo>
                  <a:lnTo>
                    <a:pt x="85" y="341"/>
                  </a:lnTo>
                  <a:lnTo>
                    <a:pt x="85" y="343"/>
                  </a:lnTo>
                  <a:lnTo>
                    <a:pt x="87" y="343"/>
                  </a:lnTo>
                  <a:lnTo>
                    <a:pt x="87" y="343"/>
                  </a:lnTo>
                  <a:lnTo>
                    <a:pt x="87" y="341"/>
                  </a:lnTo>
                  <a:lnTo>
                    <a:pt x="87" y="341"/>
                  </a:lnTo>
                  <a:lnTo>
                    <a:pt x="87" y="339"/>
                  </a:lnTo>
                  <a:lnTo>
                    <a:pt x="87" y="339"/>
                  </a:lnTo>
                  <a:lnTo>
                    <a:pt x="89" y="337"/>
                  </a:lnTo>
                  <a:lnTo>
                    <a:pt x="89" y="337"/>
                  </a:lnTo>
                  <a:lnTo>
                    <a:pt x="91" y="337"/>
                  </a:lnTo>
                  <a:lnTo>
                    <a:pt x="91" y="337"/>
                  </a:lnTo>
                  <a:lnTo>
                    <a:pt x="94" y="337"/>
                  </a:lnTo>
                  <a:lnTo>
                    <a:pt x="94" y="337"/>
                  </a:lnTo>
                  <a:lnTo>
                    <a:pt x="94" y="337"/>
                  </a:lnTo>
                  <a:lnTo>
                    <a:pt x="96" y="339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8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0" y="337"/>
                  </a:lnTo>
                  <a:lnTo>
                    <a:pt x="102" y="339"/>
                  </a:lnTo>
                  <a:lnTo>
                    <a:pt x="102" y="343"/>
                  </a:lnTo>
                  <a:lnTo>
                    <a:pt x="100" y="343"/>
                  </a:lnTo>
                  <a:lnTo>
                    <a:pt x="100" y="345"/>
                  </a:lnTo>
                  <a:lnTo>
                    <a:pt x="100" y="347"/>
                  </a:lnTo>
                  <a:lnTo>
                    <a:pt x="102" y="349"/>
                  </a:lnTo>
                  <a:lnTo>
                    <a:pt x="104" y="351"/>
                  </a:lnTo>
                  <a:lnTo>
                    <a:pt x="106" y="351"/>
                  </a:lnTo>
                  <a:lnTo>
                    <a:pt x="106" y="353"/>
                  </a:lnTo>
                  <a:lnTo>
                    <a:pt x="110" y="355"/>
                  </a:lnTo>
                  <a:lnTo>
                    <a:pt x="112" y="358"/>
                  </a:lnTo>
                  <a:lnTo>
                    <a:pt x="112" y="358"/>
                  </a:lnTo>
                  <a:lnTo>
                    <a:pt x="114" y="360"/>
                  </a:lnTo>
                  <a:lnTo>
                    <a:pt x="114" y="360"/>
                  </a:lnTo>
                  <a:lnTo>
                    <a:pt x="117" y="362"/>
                  </a:lnTo>
                  <a:lnTo>
                    <a:pt x="117" y="362"/>
                  </a:lnTo>
                  <a:lnTo>
                    <a:pt x="119" y="362"/>
                  </a:lnTo>
                  <a:lnTo>
                    <a:pt x="119" y="362"/>
                  </a:lnTo>
                  <a:lnTo>
                    <a:pt x="121" y="362"/>
                  </a:lnTo>
                  <a:lnTo>
                    <a:pt x="123" y="360"/>
                  </a:lnTo>
                  <a:lnTo>
                    <a:pt x="123" y="358"/>
                  </a:lnTo>
                  <a:lnTo>
                    <a:pt x="123" y="358"/>
                  </a:lnTo>
                  <a:lnTo>
                    <a:pt x="123" y="355"/>
                  </a:lnTo>
                  <a:lnTo>
                    <a:pt x="127" y="353"/>
                  </a:lnTo>
                  <a:lnTo>
                    <a:pt x="127" y="353"/>
                  </a:lnTo>
                  <a:lnTo>
                    <a:pt x="127" y="351"/>
                  </a:lnTo>
                  <a:lnTo>
                    <a:pt x="127" y="351"/>
                  </a:lnTo>
                  <a:lnTo>
                    <a:pt x="129" y="351"/>
                  </a:lnTo>
                  <a:lnTo>
                    <a:pt x="129" y="353"/>
                  </a:lnTo>
                  <a:lnTo>
                    <a:pt x="131" y="353"/>
                  </a:lnTo>
                  <a:lnTo>
                    <a:pt x="131" y="353"/>
                  </a:lnTo>
                  <a:lnTo>
                    <a:pt x="133" y="353"/>
                  </a:lnTo>
                  <a:lnTo>
                    <a:pt x="135" y="353"/>
                  </a:lnTo>
                  <a:lnTo>
                    <a:pt x="135" y="353"/>
                  </a:lnTo>
                  <a:lnTo>
                    <a:pt x="137" y="349"/>
                  </a:lnTo>
                  <a:lnTo>
                    <a:pt x="137" y="347"/>
                  </a:lnTo>
                  <a:lnTo>
                    <a:pt x="139" y="347"/>
                  </a:lnTo>
                  <a:lnTo>
                    <a:pt x="144" y="343"/>
                  </a:lnTo>
                  <a:lnTo>
                    <a:pt x="146" y="343"/>
                  </a:lnTo>
                  <a:lnTo>
                    <a:pt x="148" y="341"/>
                  </a:lnTo>
                  <a:lnTo>
                    <a:pt x="148" y="341"/>
                  </a:lnTo>
                  <a:lnTo>
                    <a:pt x="150" y="341"/>
                  </a:lnTo>
                  <a:lnTo>
                    <a:pt x="150" y="341"/>
                  </a:lnTo>
                  <a:lnTo>
                    <a:pt x="152" y="341"/>
                  </a:lnTo>
                  <a:lnTo>
                    <a:pt x="152" y="347"/>
                  </a:lnTo>
                  <a:lnTo>
                    <a:pt x="154" y="347"/>
                  </a:lnTo>
                  <a:lnTo>
                    <a:pt x="156" y="347"/>
                  </a:lnTo>
                  <a:lnTo>
                    <a:pt x="156" y="347"/>
                  </a:lnTo>
                  <a:lnTo>
                    <a:pt x="156" y="347"/>
                  </a:lnTo>
                  <a:lnTo>
                    <a:pt x="156" y="347"/>
                  </a:lnTo>
                  <a:lnTo>
                    <a:pt x="158" y="353"/>
                  </a:lnTo>
                  <a:lnTo>
                    <a:pt x="158" y="355"/>
                  </a:lnTo>
                  <a:lnTo>
                    <a:pt x="160" y="355"/>
                  </a:lnTo>
                  <a:lnTo>
                    <a:pt x="165" y="358"/>
                  </a:lnTo>
                  <a:lnTo>
                    <a:pt x="167" y="355"/>
                  </a:lnTo>
                  <a:lnTo>
                    <a:pt x="169" y="355"/>
                  </a:lnTo>
                  <a:lnTo>
                    <a:pt x="171" y="353"/>
                  </a:lnTo>
                  <a:lnTo>
                    <a:pt x="177" y="351"/>
                  </a:lnTo>
                  <a:lnTo>
                    <a:pt x="179" y="351"/>
                  </a:lnTo>
                  <a:lnTo>
                    <a:pt x="179" y="353"/>
                  </a:lnTo>
                  <a:lnTo>
                    <a:pt x="177" y="355"/>
                  </a:lnTo>
                  <a:lnTo>
                    <a:pt x="177" y="358"/>
                  </a:lnTo>
                  <a:lnTo>
                    <a:pt x="179" y="358"/>
                  </a:lnTo>
                  <a:lnTo>
                    <a:pt x="179" y="358"/>
                  </a:lnTo>
                  <a:lnTo>
                    <a:pt x="183" y="353"/>
                  </a:lnTo>
                  <a:lnTo>
                    <a:pt x="185" y="351"/>
                  </a:lnTo>
                  <a:lnTo>
                    <a:pt x="185" y="351"/>
                  </a:lnTo>
                  <a:lnTo>
                    <a:pt x="185" y="351"/>
                  </a:lnTo>
                  <a:lnTo>
                    <a:pt x="185" y="349"/>
                  </a:lnTo>
                  <a:lnTo>
                    <a:pt x="185" y="349"/>
                  </a:lnTo>
                  <a:lnTo>
                    <a:pt x="188" y="347"/>
                  </a:lnTo>
                  <a:lnTo>
                    <a:pt x="196" y="345"/>
                  </a:lnTo>
                  <a:lnTo>
                    <a:pt x="196" y="343"/>
                  </a:lnTo>
                  <a:lnTo>
                    <a:pt x="198" y="343"/>
                  </a:lnTo>
                  <a:lnTo>
                    <a:pt x="198" y="343"/>
                  </a:lnTo>
                  <a:lnTo>
                    <a:pt x="198" y="341"/>
                  </a:lnTo>
                  <a:lnTo>
                    <a:pt x="200" y="341"/>
                  </a:lnTo>
                  <a:lnTo>
                    <a:pt x="206" y="341"/>
                  </a:lnTo>
                  <a:lnTo>
                    <a:pt x="208" y="339"/>
                  </a:lnTo>
                  <a:lnTo>
                    <a:pt x="215" y="339"/>
                  </a:lnTo>
                  <a:lnTo>
                    <a:pt x="217" y="339"/>
                  </a:lnTo>
                  <a:lnTo>
                    <a:pt x="219" y="339"/>
                  </a:lnTo>
                  <a:lnTo>
                    <a:pt x="219" y="339"/>
                  </a:lnTo>
                  <a:lnTo>
                    <a:pt x="221" y="339"/>
                  </a:lnTo>
                  <a:lnTo>
                    <a:pt x="221" y="341"/>
                  </a:lnTo>
                  <a:lnTo>
                    <a:pt x="223" y="339"/>
                  </a:lnTo>
                  <a:lnTo>
                    <a:pt x="225" y="337"/>
                  </a:lnTo>
                  <a:lnTo>
                    <a:pt x="225" y="337"/>
                  </a:lnTo>
                  <a:lnTo>
                    <a:pt x="227" y="335"/>
                  </a:lnTo>
                  <a:lnTo>
                    <a:pt x="227" y="335"/>
                  </a:lnTo>
                  <a:lnTo>
                    <a:pt x="227" y="332"/>
                  </a:lnTo>
                  <a:lnTo>
                    <a:pt x="229" y="332"/>
                  </a:lnTo>
                  <a:lnTo>
                    <a:pt x="231" y="335"/>
                  </a:lnTo>
                  <a:lnTo>
                    <a:pt x="231" y="335"/>
                  </a:lnTo>
                  <a:lnTo>
                    <a:pt x="236" y="335"/>
                  </a:lnTo>
                  <a:lnTo>
                    <a:pt x="236" y="332"/>
                  </a:lnTo>
                  <a:lnTo>
                    <a:pt x="236" y="332"/>
                  </a:lnTo>
                  <a:lnTo>
                    <a:pt x="236" y="328"/>
                  </a:lnTo>
                  <a:lnTo>
                    <a:pt x="236" y="326"/>
                  </a:lnTo>
                  <a:lnTo>
                    <a:pt x="236" y="326"/>
                  </a:lnTo>
                  <a:lnTo>
                    <a:pt x="236" y="324"/>
                  </a:lnTo>
                  <a:lnTo>
                    <a:pt x="236" y="324"/>
                  </a:lnTo>
                  <a:lnTo>
                    <a:pt x="236" y="324"/>
                  </a:lnTo>
                  <a:lnTo>
                    <a:pt x="236" y="322"/>
                  </a:lnTo>
                  <a:lnTo>
                    <a:pt x="238" y="322"/>
                  </a:lnTo>
                  <a:lnTo>
                    <a:pt x="240" y="322"/>
                  </a:lnTo>
                  <a:lnTo>
                    <a:pt x="240" y="320"/>
                  </a:lnTo>
                  <a:lnTo>
                    <a:pt x="240" y="316"/>
                  </a:lnTo>
                  <a:lnTo>
                    <a:pt x="240" y="316"/>
                  </a:lnTo>
                  <a:lnTo>
                    <a:pt x="242" y="314"/>
                  </a:lnTo>
                  <a:lnTo>
                    <a:pt x="242" y="312"/>
                  </a:lnTo>
                  <a:lnTo>
                    <a:pt x="244" y="310"/>
                  </a:lnTo>
                  <a:lnTo>
                    <a:pt x="244" y="310"/>
                  </a:lnTo>
                  <a:lnTo>
                    <a:pt x="254" y="310"/>
                  </a:lnTo>
                  <a:lnTo>
                    <a:pt x="254" y="310"/>
                  </a:lnTo>
                  <a:lnTo>
                    <a:pt x="256" y="312"/>
                  </a:lnTo>
                  <a:lnTo>
                    <a:pt x="261" y="318"/>
                  </a:lnTo>
                  <a:lnTo>
                    <a:pt x="267" y="318"/>
                  </a:lnTo>
                  <a:lnTo>
                    <a:pt x="271" y="314"/>
                  </a:lnTo>
                  <a:lnTo>
                    <a:pt x="273" y="314"/>
                  </a:lnTo>
                  <a:lnTo>
                    <a:pt x="275" y="312"/>
                  </a:lnTo>
                  <a:lnTo>
                    <a:pt x="275" y="314"/>
                  </a:lnTo>
                  <a:lnTo>
                    <a:pt x="275" y="314"/>
                  </a:lnTo>
                  <a:lnTo>
                    <a:pt x="275" y="316"/>
                  </a:lnTo>
                  <a:lnTo>
                    <a:pt x="273" y="316"/>
                  </a:lnTo>
                  <a:lnTo>
                    <a:pt x="275" y="316"/>
                  </a:lnTo>
                  <a:lnTo>
                    <a:pt x="275" y="316"/>
                  </a:lnTo>
                  <a:lnTo>
                    <a:pt x="277" y="318"/>
                  </a:lnTo>
                  <a:lnTo>
                    <a:pt x="279" y="318"/>
                  </a:lnTo>
                  <a:lnTo>
                    <a:pt x="282" y="318"/>
                  </a:lnTo>
                  <a:lnTo>
                    <a:pt x="282" y="320"/>
                  </a:lnTo>
                  <a:lnTo>
                    <a:pt x="282" y="328"/>
                  </a:lnTo>
                  <a:lnTo>
                    <a:pt x="284" y="330"/>
                  </a:lnTo>
                  <a:lnTo>
                    <a:pt x="284" y="332"/>
                  </a:lnTo>
                  <a:lnTo>
                    <a:pt x="286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2" y="332"/>
                  </a:lnTo>
                  <a:lnTo>
                    <a:pt x="294" y="332"/>
                  </a:lnTo>
                  <a:lnTo>
                    <a:pt x="296" y="335"/>
                  </a:lnTo>
                  <a:lnTo>
                    <a:pt x="300" y="335"/>
                  </a:lnTo>
                  <a:lnTo>
                    <a:pt x="300" y="335"/>
                  </a:lnTo>
                  <a:lnTo>
                    <a:pt x="300" y="337"/>
                  </a:lnTo>
                  <a:lnTo>
                    <a:pt x="302" y="341"/>
                  </a:lnTo>
                  <a:lnTo>
                    <a:pt x="300" y="341"/>
                  </a:lnTo>
                  <a:lnTo>
                    <a:pt x="300" y="343"/>
                  </a:lnTo>
                  <a:lnTo>
                    <a:pt x="298" y="345"/>
                  </a:lnTo>
                  <a:lnTo>
                    <a:pt x="298" y="345"/>
                  </a:lnTo>
                  <a:lnTo>
                    <a:pt x="298" y="347"/>
                  </a:lnTo>
                  <a:lnTo>
                    <a:pt x="307" y="351"/>
                  </a:lnTo>
                  <a:lnTo>
                    <a:pt x="313" y="355"/>
                  </a:lnTo>
                  <a:lnTo>
                    <a:pt x="315" y="358"/>
                  </a:lnTo>
                  <a:lnTo>
                    <a:pt x="317" y="358"/>
                  </a:lnTo>
                  <a:lnTo>
                    <a:pt x="317" y="355"/>
                  </a:lnTo>
                  <a:lnTo>
                    <a:pt x="317" y="355"/>
                  </a:lnTo>
                  <a:lnTo>
                    <a:pt x="317" y="353"/>
                  </a:lnTo>
                  <a:lnTo>
                    <a:pt x="317" y="353"/>
                  </a:lnTo>
                  <a:lnTo>
                    <a:pt x="317" y="351"/>
                  </a:lnTo>
                  <a:lnTo>
                    <a:pt x="317" y="351"/>
                  </a:lnTo>
                  <a:lnTo>
                    <a:pt x="319" y="351"/>
                  </a:lnTo>
                  <a:lnTo>
                    <a:pt x="319" y="349"/>
                  </a:lnTo>
                  <a:lnTo>
                    <a:pt x="319" y="345"/>
                  </a:lnTo>
                  <a:lnTo>
                    <a:pt x="321" y="343"/>
                  </a:lnTo>
                  <a:lnTo>
                    <a:pt x="321" y="341"/>
                  </a:lnTo>
                  <a:lnTo>
                    <a:pt x="325" y="339"/>
                  </a:lnTo>
                  <a:lnTo>
                    <a:pt x="330" y="332"/>
                  </a:lnTo>
                  <a:lnTo>
                    <a:pt x="332" y="332"/>
                  </a:lnTo>
                  <a:lnTo>
                    <a:pt x="334" y="335"/>
                  </a:lnTo>
                  <a:lnTo>
                    <a:pt x="336" y="335"/>
                  </a:lnTo>
                  <a:lnTo>
                    <a:pt x="338" y="335"/>
                  </a:lnTo>
                  <a:lnTo>
                    <a:pt x="340" y="335"/>
                  </a:lnTo>
                  <a:lnTo>
                    <a:pt x="342" y="335"/>
                  </a:lnTo>
                  <a:lnTo>
                    <a:pt x="344" y="332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6" y="330"/>
                  </a:lnTo>
                  <a:lnTo>
                    <a:pt x="348" y="330"/>
                  </a:lnTo>
                  <a:lnTo>
                    <a:pt x="350" y="330"/>
                  </a:lnTo>
                  <a:lnTo>
                    <a:pt x="353" y="335"/>
                  </a:lnTo>
                  <a:lnTo>
                    <a:pt x="361" y="337"/>
                  </a:lnTo>
                  <a:lnTo>
                    <a:pt x="361" y="337"/>
                  </a:lnTo>
                  <a:lnTo>
                    <a:pt x="361" y="335"/>
                  </a:lnTo>
                  <a:lnTo>
                    <a:pt x="361" y="332"/>
                  </a:lnTo>
                  <a:lnTo>
                    <a:pt x="361" y="330"/>
                  </a:lnTo>
                  <a:lnTo>
                    <a:pt x="363" y="328"/>
                  </a:lnTo>
                  <a:lnTo>
                    <a:pt x="363" y="328"/>
                  </a:lnTo>
                  <a:lnTo>
                    <a:pt x="365" y="326"/>
                  </a:lnTo>
                  <a:lnTo>
                    <a:pt x="367" y="328"/>
                  </a:lnTo>
                  <a:lnTo>
                    <a:pt x="373" y="330"/>
                  </a:lnTo>
                  <a:lnTo>
                    <a:pt x="376" y="330"/>
                  </a:lnTo>
                  <a:lnTo>
                    <a:pt x="376" y="330"/>
                  </a:lnTo>
                  <a:lnTo>
                    <a:pt x="378" y="328"/>
                  </a:lnTo>
                  <a:lnTo>
                    <a:pt x="378" y="326"/>
                  </a:lnTo>
                  <a:lnTo>
                    <a:pt x="378" y="326"/>
                  </a:lnTo>
                  <a:lnTo>
                    <a:pt x="380" y="322"/>
                  </a:lnTo>
                  <a:lnTo>
                    <a:pt x="378" y="318"/>
                  </a:lnTo>
                  <a:lnTo>
                    <a:pt x="380" y="312"/>
                  </a:lnTo>
                  <a:lnTo>
                    <a:pt x="380" y="312"/>
                  </a:lnTo>
                  <a:lnTo>
                    <a:pt x="380" y="310"/>
                  </a:lnTo>
                  <a:lnTo>
                    <a:pt x="380" y="310"/>
                  </a:lnTo>
                  <a:lnTo>
                    <a:pt x="380" y="307"/>
                  </a:lnTo>
                  <a:lnTo>
                    <a:pt x="380" y="307"/>
                  </a:lnTo>
                  <a:lnTo>
                    <a:pt x="380" y="307"/>
                  </a:lnTo>
                  <a:lnTo>
                    <a:pt x="382" y="303"/>
                  </a:lnTo>
                  <a:lnTo>
                    <a:pt x="384" y="301"/>
                  </a:lnTo>
                  <a:lnTo>
                    <a:pt x="384" y="301"/>
                  </a:lnTo>
                  <a:lnTo>
                    <a:pt x="384" y="299"/>
                  </a:lnTo>
                  <a:lnTo>
                    <a:pt x="384" y="287"/>
                  </a:lnTo>
                  <a:lnTo>
                    <a:pt x="384" y="287"/>
                  </a:lnTo>
                  <a:lnTo>
                    <a:pt x="384" y="284"/>
                  </a:lnTo>
                  <a:lnTo>
                    <a:pt x="388" y="280"/>
                  </a:lnTo>
                  <a:lnTo>
                    <a:pt x="390" y="278"/>
                  </a:lnTo>
                  <a:lnTo>
                    <a:pt x="390" y="278"/>
                  </a:lnTo>
                  <a:lnTo>
                    <a:pt x="394" y="276"/>
                  </a:lnTo>
                  <a:lnTo>
                    <a:pt x="394" y="276"/>
                  </a:lnTo>
                  <a:lnTo>
                    <a:pt x="399" y="276"/>
                  </a:lnTo>
                  <a:lnTo>
                    <a:pt x="399" y="276"/>
                  </a:lnTo>
                  <a:lnTo>
                    <a:pt x="399" y="276"/>
                  </a:lnTo>
                  <a:lnTo>
                    <a:pt x="401" y="270"/>
                  </a:lnTo>
                  <a:lnTo>
                    <a:pt x="401" y="268"/>
                  </a:lnTo>
                  <a:lnTo>
                    <a:pt x="401" y="266"/>
                  </a:lnTo>
                  <a:lnTo>
                    <a:pt x="403" y="264"/>
                  </a:lnTo>
                  <a:lnTo>
                    <a:pt x="403" y="264"/>
                  </a:lnTo>
                  <a:lnTo>
                    <a:pt x="407" y="264"/>
                  </a:lnTo>
                  <a:lnTo>
                    <a:pt x="407" y="264"/>
                  </a:lnTo>
                  <a:lnTo>
                    <a:pt x="407" y="261"/>
                  </a:lnTo>
                  <a:lnTo>
                    <a:pt x="407" y="261"/>
                  </a:lnTo>
                  <a:lnTo>
                    <a:pt x="409" y="261"/>
                  </a:lnTo>
                  <a:lnTo>
                    <a:pt x="409" y="264"/>
                  </a:lnTo>
                  <a:lnTo>
                    <a:pt x="411" y="264"/>
                  </a:lnTo>
                  <a:lnTo>
                    <a:pt x="413" y="264"/>
                  </a:lnTo>
                  <a:lnTo>
                    <a:pt x="415" y="264"/>
                  </a:lnTo>
                  <a:lnTo>
                    <a:pt x="415" y="261"/>
                  </a:lnTo>
                  <a:lnTo>
                    <a:pt x="415" y="259"/>
                  </a:lnTo>
                  <a:lnTo>
                    <a:pt x="417" y="257"/>
                  </a:lnTo>
                  <a:lnTo>
                    <a:pt x="417" y="257"/>
                  </a:lnTo>
                  <a:lnTo>
                    <a:pt x="417" y="255"/>
                  </a:lnTo>
                  <a:lnTo>
                    <a:pt x="417" y="255"/>
                  </a:lnTo>
                  <a:lnTo>
                    <a:pt x="419" y="253"/>
                  </a:lnTo>
                  <a:lnTo>
                    <a:pt x="424" y="249"/>
                  </a:lnTo>
                  <a:lnTo>
                    <a:pt x="426" y="249"/>
                  </a:lnTo>
                  <a:lnTo>
                    <a:pt x="426" y="249"/>
                  </a:lnTo>
                  <a:lnTo>
                    <a:pt x="426" y="249"/>
                  </a:lnTo>
                  <a:lnTo>
                    <a:pt x="428" y="249"/>
                  </a:lnTo>
                  <a:lnTo>
                    <a:pt x="428" y="249"/>
                  </a:lnTo>
                  <a:lnTo>
                    <a:pt x="430" y="251"/>
                  </a:lnTo>
                  <a:lnTo>
                    <a:pt x="430" y="251"/>
                  </a:lnTo>
                  <a:lnTo>
                    <a:pt x="432" y="253"/>
                  </a:lnTo>
                  <a:lnTo>
                    <a:pt x="432" y="255"/>
                  </a:lnTo>
                  <a:lnTo>
                    <a:pt x="438" y="255"/>
                  </a:lnTo>
                  <a:lnTo>
                    <a:pt x="440" y="257"/>
                  </a:lnTo>
                  <a:lnTo>
                    <a:pt x="444" y="255"/>
                  </a:lnTo>
                  <a:lnTo>
                    <a:pt x="449" y="257"/>
                  </a:lnTo>
                  <a:lnTo>
                    <a:pt x="449" y="257"/>
                  </a:lnTo>
                  <a:lnTo>
                    <a:pt x="451" y="257"/>
                  </a:lnTo>
                  <a:lnTo>
                    <a:pt x="451" y="259"/>
                  </a:lnTo>
                  <a:lnTo>
                    <a:pt x="451" y="259"/>
                  </a:lnTo>
                  <a:lnTo>
                    <a:pt x="455" y="257"/>
                  </a:lnTo>
                  <a:lnTo>
                    <a:pt x="457" y="253"/>
                  </a:lnTo>
                  <a:lnTo>
                    <a:pt x="457" y="251"/>
                  </a:lnTo>
                  <a:lnTo>
                    <a:pt x="455" y="251"/>
                  </a:lnTo>
                  <a:lnTo>
                    <a:pt x="455" y="249"/>
                  </a:lnTo>
                  <a:lnTo>
                    <a:pt x="455" y="247"/>
                  </a:lnTo>
                  <a:lnTo>
                    <a:pt x="455" y="245"/>
                  </a:lnTo>
                  <a:lnTo>
                    <a:pt x="453" y="245"/>
                  </a:lnTo>
                  <a:lnTo>
                    <a:pt x="453" y="243"/>
                  </a:lnTo>
                  <a:lnTo>
                    <a:pt x="453" y="243"/>
                  </a:lnTo>
                  <a:lnTo>
                    <a:pt x="453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51" y="243"/>
                  </a:lnTo>
                  <a:lnTo>
                    <a:pt x="449" y="241"/>
                  </a:lnTo>
                  <a:lnTo>
                    <a:pt x="449" y="241"/>
                  </a:lnTo>
                  <a:lnTo>
                    <a:pt x="449" y="241"/>
                  </a:lnTo>
                  <a:lnTo>
                    <a:pt x="449" y="241"/>
                  </a:lnTo>
                  <a:lnTo>
                    <a:pt x="447" y="241"/>
                  </a:lnTo>
                  <a:lnTo>
                    <a:pt x="447" y="239"/>
                  </a:lnTo>
                  <a:lnTo>
                    <a:pt x="447" y="239"/>
                  </a:lnTo>
                  <a:lnTo>
                    <a:pt x="447" y="239"/>
                  </a:lnTo>
                  <a:lnTo>
                    <a:pt x="449" y="239"/>
                  </a:lnTo>
                  <a:lnTo>
                    <a:pt x="449" y="236"/>
                  </a:lnTo>
                  <a:lnTo>
                    <a:pt x="449" y="236"/>
                  </a:lnTo>
                  <a:lnTo>
                    <a:pt x="449" y="236"/>
                  </a:lnTo>
                  <a:lnTo>
                    <a:pt x="449" y="236"/>
                  </a:lnTo>
                  <a:lnTo>
                    <a:pt x="449" y="236"/>
                  </a:lnTo>
                  <a:lnTo>
                    <a:pt x="449" y="234"/>
                  </a:lnTo>
                  <a:lnTo>
                    <a:pt x="451" y="234"/>
                  </a:lnTo>
                  <a:lnTo>
                    <a:pt x="455" y="232"/>
                  </a:lnTo>
                  <a:lnTo>
                    <a:pt x="457" y="232"/>
                  </a:lnTo>
                  <a:lnTo>
                    <a:pt x="459" y="230"/>
                  </a:lnTo>
                  <a:lnTo>
                    <a:pt x="459" y="230"/>
                  </a:lnTo>
                  <a:lnTo>
                    <a:pt x="461" y="228"/>
                  </a:lnTo>
                  <a:lnTo>
                    <a:pt x="461" y="228"/>
                  </a:lnTo>
                  <a:lnTo>
                    <a:pt x="461" y="228"/>
                  </a:lnTo>
                  <a:lnTo>
                    <a:pt x="461" y="228"/>
                  </a:lnTo>
                  <a:lnTo>
                    <a:pt x="461" y="228"/>
                  </a:lnTo>
                  <a:lnTo>
                    <a:pt x="465" y="226"/>
                  </a:lnTo>
                  <a:lnTo>
                    <a:pt x="467" y="226"/>
                  </a:lnTo>
                  <a:lnTo>
                    <a:pt x="470" y="224"/>
                  </a:lnTo>
                  <a:lnTo>
                    <a:pt x="470" y="226"/>
                  </a:lnTo>
                  <a:lnTo>
                    <a:pt x="472" y="226"/>
                  </a:lnTo>
                  <a:lnTo>
                    <a:pt x="472" y="226"/>
                  </a:lnTo>
                  <a:lnTo>
                    <a:pt x="472" y="228"/>
                  </a:lnTo>
                  <a:lnTo>
                    <a:pt x="474" y="228"/>
                  </a:lnTo>
                  <a:lnTo>
                    <a:pt x="480" y="230"/>
                  </a:lnTo>
                  <a:lnTo>
                    <a:pt x="480" y="228"/>
                  </a:lnTo>
                  <a:lnTo>
                    <a:pt x="480" y="226"/>
                  </a:lnTo>
                  <a:lnTo>
                    <a:pt x="480" y="226"/>
                  </a:lnTo>
                  <a:lnTo>
                    <a:pt x="480" y="224"/>
                  </a:lnTo>
                  <a:lnTo>
                    <a:pt x="478" y="224"/>
                  </a:lnTo>
                  <a:lnTo>
                    <a:pt x="478" y="224"/>
                  </a:lnTo>
                  <a:lnTo>
                    <a:pt x="478" y="224"/>
                  </a:lnTo>
                  <a:lnTo>
                    <a:pt x="478" y="222"/>
                  </a:lnTo>
                  <a:lnTo>
                    <a:pt x="478" y="220"/>
                  </a:lnTo>
                  <a:lnTo>
                    <a:pt x="478" y="216"/>
                  </a:lnTo>
                  <a:lnTo>
                    <a:pt x="478" y="216"/>
                  </a:lnTo>
                  <a:lnTo>
                    <a:pt x="478" y="213"/>
                  </a:lnTo>
                  <a:lnTo>
                    <a:pt x="478" y="211"/>
                  </a:lnTo>
                  <a:lnTo>
                    <a:pt x="478" y="209"/>
                  </a:lnTo>
                  <a:lnTo>
                    <a:pt x="478" y="209"/>
                  </a:lnTo>
                  <a:lnTo>
                    <a:pt x="476" y="207"/>
                  </a:lnTo>
                  <a:lnTo>
                    <a:pt x="474" y="205"/>
                  </a:lnTo>
                  <a:lnTo>
                    <a:pt x="467" y="201"/>
                  </a:lnTo>
                  <a:lnTo>
                    <a:pt x="465" y="201"/>
                  </a:lnTo>
                  <a:lnTo>
                    <a:pt x="463" y="199"/>
                  </a:lnTo>
                  <a:lnTo>
                    <a:pt x="463" y="197"/>
                  </a:lnTo>
                  <a:lnTo>
                    <a:pt x="463" y="197"/>
                  </a:lnTo>
                  <a:lnTo>
                    <a:pt x="461" y="195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61" y="193"/>
                  </a:lnTo>
                  <a:lnTo>
                    <a:pt x="459" y="190"/>
                  </a:lnTo>
                  <a:lnTo>
                    <a:pt x="459" y="188"/>
                  </a:lnTo>
                  <a:lnTo>
                    <a:pt x="455" y="188"/>
                  </a:lnTo>
                  <a:lnTo>
                    <a:pt x="453" y="186"/>
                  </a:lnTo>
                  <a:lnTo>
                    <a:pt x="453" y="186"/>
                  </a:lnTo>
                  <a:lnTo>
                    <a:pt x="453" y="184"/>
                  </a:lnTo>
                  <a:lnTo>
                    <a:pt x="453" y="184"/>
                  </a:lnTo>
                  <a:lnTo>
                    <a:pt x="453" y="184"/>
                  </a:lnTo>
                  <a:lnTo>
                    <a:pt x="453" y="184"/>
                  </a:lnTo>
                  <a:lnTo>
                    <a:pt x="451" y="182"/>
                  </a:lnTo>
                  <a:lnTo>
                    <a:pt x="451" y="182"/>
                  </a:lnTo>
                  <a:lnTo>
                    <a:pt x="451" y="182"/>
                  </a:lnTo>
                  <a:lnTo>
                    <a:pt x="451" y="182"/>
                  </a:lnTo>
                  <a:lnTo>
                    <a:pt x="453" y="180"/>
                  </a:lnTo>
                  <a:lnTo>
                    <a:pt x="453" y="180"/>
                  </a:lnTo>
                  <a:lnTo>
                    <a:pt x="455" y="180"/>
                  </a:lnTo>
                  <a:lnTo>
                    <a:pt x="455" y="180"/>
                  </a:lnTo>
                  <a:lnTo>
                    <a:pt x="455" y="180"/>
                  </a:lnTo>
                  <a:lnTo>
                    <a:pt x="455" y="176"/>
                  </a:lnTo>
                  <a:lnTo>
                    <a:pt x="455" y="176"/>
                  </a:lnTo>
                  <a:lnTo>
                    <a:pt x="455" y="174"/>
                  </a:lnTo>
                  <a:lnTo>
                    <a:pt x="455" y="172"/>
                  </a:lnTo>
                  <a:lnTo>
                    <a:pt x="455" y="172"/>
                  </a:lnTo>
                  <a:lnTo>
                    <a:pt x="455" y="172"/>
                  </a:lnTo>
                  <a:lnTo>
                    <a:pt x="455" y="172"/>
                  </a:lnTo>
                  <a:lnTo>
                    <a:pt x="457" y="170"/>
                  </a:lnTo>
                  <a:lnTo>
                    <a:pt x="459" y="168"/>
                  </a:lnTo>
                  <a:lnTo>
                    <a:pt x="467" y="161"/>
                  </a:lnTo>
                  <a:lnTo>
                    <a:pt x="470" y="157"/>
                  </a:lnTo>
                  <a:lnTo>
                    <a:pt x="472" y="155"/>
                  </a:lnTo>
                  <a:lnTo>
                    <a:pt x="472" y="155"/>
                  </a:lnTo>
                  <a:lnTo>
                    <a:pt x="472" y="155"/>
                  </a:lnTo>
                  <a:lnTo>
                    <a:pt x="474" y="155"/>
                  </a:lnTo>
                  <a:lnTo>
                    <a:pt x="474" y="155"/>
                  </a:lnTo>
                  <a:lnTo>
                    <a:pt x="474" y="155"/>
                  </a:lnTo>
                  <a:lnTo>
                    <a:pt x="478" y="153"/>
                  </a:lnTo>
                  <a:lnTo>
                    <a:pt x="478" y="153"/>
                  </a:lnTo>
                  <a:lnTo>
                    <a:pt x="480" y="151"/>
                  </a:lnTo>
                  <a:lnTo>
                    <a:pt x="482" y="151"/>
                  </a:lnTo>
                  <a:lnTo>
                    <a:pt x="482" y="149"/>
                  </a:lnTo>
                  <a:lnTo>
                    <a:pt x="484" y="147"/>
                  </a:lnTo>
                  <a:lnTo>
                    <a:pt x="488" y="142"/>
                  </a:lnTo>
                  <a:lnTo>
                    <a:pt x="490" y="140"/>
                  </a:lnTo>
                  <a:lnTo>
                    <a:pt x="490" y="140"/>
                  </a:lnTo>
                  <a:lnTo>
                    <a:pt x="495" y="138"/>
                  </a:lnTo>
                  <a:lnTo>
                    <a:pt x="495" y="138"/>
                  </a:lnTo>
                  <a:lnTo>
                    <a:pt x="499" y="136"/>
                  </a:lnTo>
                  <a:lnTo>
                    <a:pt x="499" y="134"/>
                  </a:lnTo>
                  <a:lnTo>
                    <a:pt x="501" y="134"/>
                  </a:lnTo>
                  <a:lnTo>
                    <a:pt x="503" y="134"/>
                  </a:lnTo>
                  <a:lnTo>
                    <a:pt x="503" y="134"/>
                  </a:lnTo>
                  <a:lnTo>
                    <a:pt x="503" y="134"/>
                  </a:lnTo>
                  <a:lnTo>
                    <a:pt x="503" y="134"/>
                  </a:lnTo>
                  <a:lnTo>
                    <a:pt x="503" y="132"/>
                  </a:lnTo>
                  <a:lnTo>
                    <a:pt x="503" y="132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C4F4E3D-6363-4C9A-8212-EBF3450D5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4663" y="2717285"/>
              <a:ext cx="1020763" cy="690563"/>
            </a:xfrm>
            <a:custGeom>
              <a:avLst/>
              <a:gdLst>
                <a:gd name="T0" fmla="*/ 631 w 643"/>
                <a:gd name="T1" fmla="*/ 63 h 435"/>
                <a:gd name="T2" fmla="*/ 620 w 643"/>
                <a:gd name="T3" fmla="*/ 40 h 435"/>
                <a:gd name="T4" fmla="*/ 595 w 643"/>
                <a:gd name="T5" fmla="*/ 11 h 435"/>
                <a:gd name="T6" fmla="*/ 505 w 643"/>
                <a:gd name="T7" fmla="*/ 38 h 435"/>
                <a:gd name="T8" fmla="*/ 466 w 643"/>
                <a:gd name="T9" fmla="*/ 40 h 435"/>
                <a:gd name="T10" fmla="*/ 434 w 643"/>
                <a:gd name="T11" fmla="*/ 77 h 435"/>
                <a:gd name="T12" fmla="*/ 393 w 643"/>
                <a:gd name="T13" fmla="*/ 117 h 435"/>
                <a:gd name="T14" fmla="*/ 319 w 643"/>
                <a:gd name="T15" fmla="*/ 107 h 435"/>
                <a:gd name="T16" fmla="*/ 244 w 643"/>
                <a:gd name="T17" fmla="*/ 121 h 435"/>
                <a:gd name="T18" fmla="*/ 221 w 643"/>
                <a:gd name="T19" fmla="*/ 130 h 435"/>
                <a:gd name="T20" fmla="*/ 175 w 643"/>
                <a:gd name="T21" fmla="*/ 130 h 435"/>
                <a:gd name="T22" fmla="*/ 129 w 643"/>
                <a:gd name="T23" fmla="*/ 138 h 435"/>
                <a:gd name="T24" fmla="*/ 31 w 643"/>
                <a:gd name="T25" fmla="*/ 144 h 435"/>
                <a:gd name="T26" fmla="*/ 19 w 643"/>
                <a:gd name="T27" fmla="*/ 184 h 435"/>
                <a:gd name="T28" fmla="*/ 8 w 643"/>
                <a:gd name="T29" fmla="*/ 199 h 435"/>
                <a:gd name="T30" fmla="*/ 6 w 643"/>
                <a:gd name="T31" fmla="*/ 209 h 435"/>
                <a:gd name="T32" fmla="*/ 14 w 643"/>
                <a:gd name="T33" fmla="*/ 226 h 435"/>
                <a:gd name="T34" fmla="*/ 17 w 643"/>
                <a:gd name="T35" fmla="*/ 276 h 435"/>
                <a:gd name="T36" fmla="*/ 33 w 643"/>
                <a:gd name="T37" fmla="*/ 274 h 435"/>
                <a:gd name="T38" fmla="*/ 31 w 643"/>
                <a:gd name="T39" fmla="*/ 253 h 435"/>
                <a:gd name="T40" fmla="*/ 67 w 643"/>
                <a:gd name="T41" fmla="*/ 228 h 435"/>
                <a:gd name="T42" fmla="*/ 90 w 643"/>
                <a:gd name="T43" fmla="*/ 234 h 435"/>
                <a:gd name="T44" fmla="*/ 100 w 643"/>
                <a:gd name="T45" fmla="*/ 234 h 435"/>
                <a:gd name="T46" fmla="*/ 134 w 643"/>
                <a:gd name="T47" fmla="*/ 232 h 435"/>
                <a:gd name="T48" fmla="*/ 144 w 643"/>
                <a:gd name="T49" fmla="*/ 244 h 435"/>
                <a:gd name="T50" fmla="*/ 171 w 643"/>
                <a:gd name="T51" fmla="*/ 244 h 435"/>
                <a:gd name="T52" fmla="*/ 190 w 643"/>
                <a:gd name="T53" fmla="*/ 230 h 435"/>
                <a:gd name="T54" fmla="*/ 200 w 643"/>
                <a:gd name="T55" fmla="*/ 234 h 435"/>
                <a:gd name="T56" fmla="*/ 228 w 643"/>
                <a:gd name="T57" fmla="*/ 222 h 435"/>
                <a:gd name="T58" fmla="*/ 255 w 643"/>
                <a:gd name="T59" fmla="*/ 228 h 435"/>
                <a:gd name="T60" fmla="*/ 255 w 643"/>
                <a:gd name="T61" fmla="*/ 261 h 435"/>
                <a:gd name="T62" fmla="*/ 290 w 643"/>
                <a:gd name="T63" fmla="*/ 263 h 435"/>
                <a:gd name="T64" fmla="*/ 305 w 643"/>
                <a:gd name="T65" fmla="*/ 274 h 435"/>
                <a:gd name="T66" fmla="*/ 307 w 643"/>
                <a:gd name="T67" fmla="*/ 290 h 435"/>
                <a:gd name="T68" fmla="*/ 317 w 643"/>
                <a:gd name="T69" fmla="*/ 309 h 435"/>
                <a:gd name="T70" fmla="*/ 290 w 643"/>
                <a:gd name="T71" fmla="*/ 324 h 435"/>
                <a:gd name="T72" fmla="*/ 282 w 643"/>
                <a:gd name="T73" fmla="*/ 343 h 435"/>
                <a:gd name="T74" fmla="*/ 274 w 643"/>
                <a:gd name="T75" fmla="*/ 357 h 435"/>
                <a:gd name="T76" fmla="*/ 261 w 643"/>
                <a:gd name="T77" fmla="*/ 361 h 435"/>
                <a:gd name="T78" fmla="*/ 263 w 643"/>
                <a:gd name="T79" fmla="*/ 407 h 435"/>
                <a:gd name="T80" fmla="*/ 280 w 643"/>
                <a:gd name="T81" fmla="*/ 426 h 435"/>
                <a:gd name="T82" fmla="*/ 299 w 643"/>
                <a:gd name="T83" fmla="*/ 424 h 435"/>
                <a:gd name="T84" fmla="*/ 315 w 643"/>
                <a:gd name="T85" fmla="*/ 397 h 435"/>
                <a:gd name="T86" fmla="*/ 347 w 643"/>
                <a:gd name="T87" fmla="*/ 386 h 435"/>
                <a:gd name="T88" fmla="*/ 351 w 643"/>
                <a:gd name="T89" fmla="*/ 359 h 435"/>
                <a:gd name="T90" fmla="*/ 363 w 643"/>
                <a:gd name="T91" fmla="*/ 347 h 435"/>
                <a:gd name="T92" fmla="*/ 368 w 643"/>
                <a:gd name="T93" fmla="*/ 332 h 435"/>
                <a:gd name="T94" fmla="*/ 384 w 643"/>
                <a:gd name="T95" fmla="*/ 297 h 435"/>
                <a:gd name="T96" fmla="*/ 374 w 643"/>
                <a:gd name="T97" fmla="*/ 282 h 435"/>
                <a:gd name="T98" fmla="*/ 407 w 643"/>
                <a:gd name="T99" fmla="*/ 238 h 435"/>
                <a:gd name="T100" fmla="*/ 420 w 643"/>
                <a:gd name="T101" fmla="*/ 238 h 435"/>
                <a:gd name="T102" fmla="*/ 439 w 643"/>
                <a:gd name="T103" fmla="*/ 232 h 435"/>
                <a:gd name="T104" fmla="*/ 441 w 643"/>
                <a:gd name="T105" fmla="*/ 205 h 435"/>
                <a:gd name="T106" fmla="*/ 470 w 643"/>
                <a:gd name="T107" fmla="*/ 171 h 435"/>
                <a:gd name="T108" fmla="*/ 489 w 643"/>
                <a:gd name="T109" fmla="*/ 151 h 435"/>
                <a:gd name="T110" fmla="*/ 530 w 643"/>
                <a:gd name="T111" fmla="*/ 119 h 435"/>
                <a:gd name="T112" fmla="*/ 560 w 643"/>
                <a:gd name="T113" fmla="*/ 109 h 435"/>
                <a:gd name="T114" fmla="*/ 589 w 643"/>
                <a:gd name="T115" fmla="*/ 86 h 435"/>
                <a:gd name="T116" fmla="*/ 629 w 643"/>
                <a:gd name="T117" fmla="*/ 80 h 435"/>
                <a:gd name="T118" fmla="*/ 639 w 643"/>
                <a:gd name="T119" fmla="*/ 7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3" h="435">
                  <a:moveTo>
                    <a:pt x="643" y="67"/>
                  </a:moveTo>
                  <a:lnTo>
                    <a:pt x="641" y="65"/>
                  </a:lnTo>
                  <a:lnTo>
                    <a:pt x="641" y="63"/>
                  </a:lnTo>
                  <a:lnTo>
                    <a:pt x="639" y="63"/>
                  </a:lnTo>
                  <a:lnTo>
                    <a:pt x="639" y="61"/>
                  </a:lnTo>
                  <a:lnTo>
                    <a:pt x="637" y="61"/>
                  </a:lnTo>
                  <a:lnTo>
                    <a:pt x="637" y="63"/>
                  </a:lnTo>
                  <a:lnTo>
                    <a:pt x="637" y="63"/>
                  </a:lnTo>
                  <a:lnTo>
                    <a:pt x="635" y="63"/>
                  </a:lnTo>
                  <a:lnTo>
                    <a:pt x="635" y="63"/>
                  </a:lnTo>
                  <a:lnTo>
                    <a:pt x="635" y="63"/>
                  </a:lnTo>
                  <a:lnTo>
                    <a:pt x="631" y="67"/>
                  </a:lnTo>
                  <a:lnTo>
                    <a:pt x="631" y="67"/>
                  </a:lnTo>
                  <a:lnTo>
                    <a:pt x="631" y="67"/>
                  </a:lnTo>
                  <a:lnTo>
                    <a:pt x="631" y="67"/>
                  </a:lnTo>
                  <a:lnTo>
                    <a:pt x="631" y="65"/>
                  </a:lnTo>
                  <a:lnTo>
                    <a:pt x="631" y="63"/>
                  </a:lnTo>
                  <a:lnTo>
                    <a:pt x="631" y="63"/>
                  </a:lnTo>
                  <a:lnTo>
                    <a:pt x="629" y="61"/>
                  </a:lnTo>
                  <a:lnTo>
                    <a:pt x="629" y="61"/>
                  </a:lnTo>
                  <a:lnTo>
                    <a:pt x="629" y="61"/>
                  </a:lnTo>
                  <a:lnTo>
                    <a:pt x="631" y="57"/>
                  </a:lnTo>
                  <a:lnTo>
                    <a:pt x="631" y="54"/>
                  </a:lnTo>
                  <a:lnTo>
                    <a:pt x="631" y="50"/>
                  </a:lnTo>
                  <a:lnTo>
                    <a:pt x="629" y="48"/>
                  </a:lnTo>
                  <a:lnTo>
                    <a:pt x="629" y="48"/>
                  </a:lnTo>
                  <a:lnTo>
                    <a:pt x="627" y="46"/>
                  </a:lnTo>
                  <a:lnTo>
                    <a:pt x="624" y="46"/>
                  </a:lnTo>
                  <a:lnTo>
                    <a:pt x="624" y="44"/>
                  </a:lnTo>
                  <a:lnTo>
                    <a:pt x="624" y="44"/>
                  </a:lnTo>
                  <a:lnTo>
                    <a:pt x="622" y="44"/>
                  </a:lnTo>
                  <a:lnTo>
                    <a:pt x="622" y="42"/>
                  </a:lnTo>
                  <a:lnTo>
                    <a:pt x="620" y="42"/>
                  </a:lnTo>
                  <a:lnTo>
                    <a:pt x="620" y="40"/>
                  </a:lnTo>
                  <a:lnTo>
                    <a:pt x="620" y="34"/>
                  </a:lnTo>
                  <a:lnTo>
                    <a:pt x="620" y="34"/>
                  </a:lnTo>
                  <a:lnTo>
                    <a:pt x="618" y="31"/>
                  </a:lnTo>
                  <a:lnTo>
                    <a:pt x="620" y="29"/>
                  </a:lnTo>
                  <a:lnTo>
                    <a:pt x="622" y="25"/>
                  </a:lnTo>
                  <a:lnTo>
                    <a:pt x="631" y="15"/>
                  </a:lnTo>
                  <a:lnTo>
                    <a:pt x="635" y="9"/>
                  </a:lnTo>
                  <a:lnTo>
                    <a:pt x="637" y="4"/>
                  </a:lnTo>
                  <a:lnTo>
                    <a:pt x="639" y="2"/>
                  </a:lnTo>
                  <a:lnTo>
                    <a:pt x="639" y="0"/>
                  </a:lnTo>
                  <a:lnTo>
                    <a:pt x="639" y="0"/>
                  </a:lnTo>
                  <a:lnTo>
                    <a:pt x="639" y="0"/>
                  </a:lnTo>
                  <a:lnTo>
                    <a:pt x="614" y="0"/>
                  </a:lnTo>
                  <a:lnTo>
                    <a:pt x="608" y="2"/>
                  </a:lnTo>
                  <a:lnTo>
                    <a:pt x="599" y="6"/>
                  </a:lnTo>
                  <a:lnTo>
                    <a:pt x="597" y="9"/>
                  </a:lnTo>
                  <a:lnTo>
                    <a:pt x="595" y="11"/>
                  </a:lnTo>
                  <a:lnTo>
                    <a:pt x="591" y="13"/>
                  </a:lnTo>
                  <a:lnTo>
                    <a:pt x="583" y="15"/>
                  </a:lnTo>
                  <a:lnTo>
                    <a:pt x="578" y="15"/>
                  </a:lnTo>
                  <a:lnTo>
                    <a:pt x="578" y="13"/>
                  </a:lnTo>
                  <a:lnTo>
                    <a:pt x="576" y="13"/>
                  </a:lnTo>
                  <a:lnTo>
                    <a:pt x="574" y="13"/>
                  </a:lnTo>
                  <a:lnTo>
                    <a:pt x="572" y="11"/>
                  </a:lnTo>
                  <a:lnTo>
                    <a:pt x="572" y="11"/>
                  </a:lnTo>
                  <a:lnTo>
                    <a:pt x="570" y="11"/>
                  </a:lnTo>
                  <a:lnTo>
                    <a:pt x="566" y="15"/>
                  </a:lnTo>
                  <a:lnTo>
                    <a:pt x="535" y="25"/>
                  </a:lnTo>
                  <a:lnTo>
                    <a:pt x="530" y="27"/>
                  </a:lnTo>
                  <a:lnTo>
                    <a:pt x="522" y="31"/>
                  </a:lnTo>
                  <a:lnTo>
                    <a:pt x="520" y="34"/>
                  </a:lnTo>
                  <a:lnTo>
                    <a:pt x="520" y="34"/>
                  </a:lnTo>
                  <a:lnTo>
                    <a:pt x="512" y="36"/>
                  </a:lnTo>
                  <a:lnTo>
                    <a:pt x="505" y="38"/>
                  </a:lnTo>
                  <a:lnTo>
                    <a:pt x="501" y="40"/>
                  </a:lnTo>
                  <a:lnTo>
                    <a:pt x="497" y="42"/>
                  </a:lnTo>
                  <a:lnTo>
                    <a:pt x="495" y="44"/>
                  </a:lnTo>
                  <a:lnTo>
                    <a:pt x="493" y="44"/>
                  </a:lnTo>
                  <a:lnTo>
                    <a:pt x="491" y="44"/>
                  </a:lnTo>
                  <a:lnTo>
                    <a:pt x="491" y="44"/>
                  </a:lnTo>
                  <a:lnTo>
                    <a:pt x="487" y="46"/>
                  </a:lnTo>
                  <a:lnTo>
                    <a:pt x="484" y="42"/>
                  </a:lnTo>
                  <a:lnTo>
                    <a:pt x="474" y="46"/>
                  </a:lnTo>
                  <a:lnTo>
                    <a:pt x="472" y="44"/>
                  </a:lnTo>
                  <a:lnTo>
                    <a:pt x="470" y="44"/>
                  </a:lnTo>
                  <a:lnTo>
                    <a:pt x="468" y="42"/>
                  </a:lnTo>
                  <a:lnTo>
                    <a:pt x="468" y="42"/>
                  </a:lnTo>
                  <a:lnTo>
                    <a:pt x="468" y="40"/>
                  </a:lnTo>
                  <a:lnTo>
                    <a:pt x="466" y="40"/>
                  </a:lnTo>
                  <a:lnTo>
                    <a:pt x="466" y="40"/>
                  </a:lnTo>
                  <a:lnTo>
                    <a:pt x="466" y="40"/>
                  </a:lnTo>
                  <a:lnTo>
                    <a:pt x="464" y="40"/>
                  </a:lnTo>
                  <a:lnTo>
                    <a:pt x="462" y="42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6"/>
                  </a:lnTo>
                  <a:lnTo>
                    <a:pt x="464" y="48"/>
                  </a:lnTo>
                  <a:lnTo>
                    <a:pt x="464" y="48"/>
                  </a:lnTo>
                  <a:lnTo>
                    <a:pt x="466" y="50"/>
                  </a:lnTo>
                  <a:lnTo>
                    <a:pt x="466" y="50"/>
                  </a:lnTo>
                  <a:lnTo>
                    <a:pt x="464" y="52"/>
                  </a:lnTo>
                  <a:lnTo>
                    <a:pt x="464" y="52"/>
                  </a:lnTo>
                  <a:lnTo>
                    <a:pt x="451" y="65"/>
                  </a:lnTo>
                  <a:lnTo>
                    <a:pt x="447" y="69"/>
                  </a:lnTo>
                  <a:lnTo>
                    <a:pt x="443" y="71"/>
                  </a:lnTo>
                  <a:lnTo>
                    <a:pt x="439" y="75"/>
                  </a:lnTo>
                  <a:lnTo>
                    <a:pt x="439" y="75"/>
                  </a:lnTo>
                  <a:lnTo>
                    <a:pt x="434" y="77"/>
                  </a:lnTo>
                  <a:lnTo>
                    <a:pt x="424" y="90"/>
                  </a:lnTo>
                  <a:lnTo>
                    <a:pt x="424" y="90"/>
                  </a:lnTo>
                  <a:lnTo>
                    <a:pt x="422" y="92"/>
                  </a:lnTo>
                  <a:lnTo>
                    <a:pt x="422" y="94"/>
                  </a:lnTo>
                  <a:lnTo>
                    <a:pt x="422" y="96"/>
                  </a:lnTo>
                  <a:lnTo>
                    <a:pt x="422" y="100"/>
                  </a:lnTo>
                  <a:lnTo>
                    <a:pt x="422" y="100"/>
                  </a:lnTo>
                  <a:lnTo>
                    <a:pt x="422" y="102"/>
                  </a:lnTo>
                  <a:lnTo>
                    <a:pt x="418" y="105"/>
                  </a:lnTo>
                  <a:lnTo>
                    <a:pt x="416" y="107"/>
                  </a:lnTo>
                  <a:lnTo>
                    <a:pt x="416" y="107"/>
                  </a:lnTo>
                  <a:lnTo>
                    <a:pt x="413" y="109"/>
                  </a:lnTo>
                  <a:lnTo>
                    <a:pt x="411" y="111"/>
                  </a:lnTo>
                  <a:lnTo>
                    <a:pt x="409" y="113"/>
                  </a:lnTo>
                  <a:lnTo>
                    <a:pt x="403" y="115"/>
                  </a:lnTo>
                  <a:lnTo>
                    <a:pt x="399" y="115"/>
                  </a:lnTo>
                  <a:lnTo>
                    <a:pt x="393" y="117"/>
                  </a:lnTo>
                  <a:lnTo>
                    <a:pt x="390" y="117"/>
                  </a:lnTo>
                  <a:lnTo>
                    <a:pt x="386" y="119"/>
                  </a:lnTo>
                  <a:lnTo>
                    <a:pt x="384" y="119"/>
                  </a:lnTo>
                  <a:lnTo>
                    <a:pt x="382" y="117"/>
                  </a:lnTo>
                  <a:lnTo>
                    <a:pt x="380" y="115"/>
                  </a:lnTo>
                  <a:lnTo>
                    <a:pt x="378" y="115"/>
                  </a:lnTo>
                  <a:lnTo>
                    <a:pt x="376" y="115"/>
                  </a:lnTo>
                  <a:lnTo>
                    <a:pt x="340" y="119"/>
                  </a:lnTo>
                  <a:lnTo>
                    <a:pt x="336" y="117"/>
                  </a:lnTo>
                  <a:lnTo>
                    <a:pt x="334" y="117"/>
                  </a:lnTo>
                  <a:lnTo>
                    <a:pt x="332" y="115"/>
                  </a:lnTo>
                  <a:lnTo>
                    <a:pt x="332" y="115"/>
                  </a:lnTo>
                  <a:lnTo>
                    <a:pt x="332" y="113"/>
                  </a:lnTo>
                  <a:lnTo>
                    <a:pt x="332" y="113"/>
                  </a:lnTo>
                  <a:lnTo>
                    <a:pt x="332" y="113"/>
                  </a:lnTo>
                  <a:lnTo>
                    <a:pt x="328" y="111"/>
                  </a:lnTo>
                  <a:lnTo>
                    <a:pt x="319" y="107"/>
                  </a:lnTo>
                  <a:lnTo>
                    <a:pt x="311" y="107"/>
                  </a:lnTo>
                  <a:lnTo>
                    <a:pt x="307" y="105"/>
                  </a:lnTo>
                  <a:lnTo>
                    <a:pt x="305" y="107"/>
                  </a:lnTo>
                  <a:lnTo>
                    <a:pt x="303" y="109"/>
                  </a:lnTo>
                  <a:lnTo>
                    <a:pt x="303" y="109"/>
                  </a:lnTo>
                  <a:lnTo>
                    <a:pt x="301" y="111"/>
                  </a:lnTo>
                  <a:lnTo>
                    <a:pt x="299" y="113"/>
                  </a:lnTo>
                  <a:lnTo>
                    <a:pt x="292" y="113"/>
                  </a:lnTo>
                  <a:lnTo>
                    <a:pt x="286" y="115"/>
                  </a:lnTo>
                  <a:lnTo>
                    <a:pt x="274" y="119"/>
                  </a:lnTo>
                  <a:lnTo>
                    <a:pt x="269" y="121"/>
                  </a:lnTo>
                  <a:lnTo>
                    <a:pt x="269" y="121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59" y="123"/>
                  </a:lnTo>
                  <a:lnTo>
                    <a:pt x="248" y="121"/>
                  </a:lnTo>
                  <a:lnTo>
                    <a:pt x="244" y="121"/>
                  </a:lnTo>
                  <a:lnTo>
                    <a:pt x="244" y="125"/>
                  </a:lnTo>
                  <a:lnTo>
                    <a:pt x="240" y="130"/>
                  </a:lnTo>
                  <a:lnTo>
                    <a:pt x="234" y="130"/>
                  </a:lnTo>
                  <a:lnTo>
                    <a:pt x="232" y="130"/>
                  </a:lnTo>
                  <a:lnTo>
                    <a:pt x="230" y="128"/>
                  </a:lnTo>
                  <a:lnTo>
                    <a:pt x="228" y="125"/>
                  </a:lnTo>
                  <a:lnTo>
                    <a:pt x="225" y="125"/>
                  </a:lnTo>
                  <a:lnTo>
                    <a:pt x="225" y="128"/>
                  </a:lnTo>
                  <a:lnTo>
                    <a:pt x="225" y="130"/>
                  </a:lnTo>
                  <a:lnTo>
                    <a:pt x="223" y="132"/>
                  </a:lnTo>
                  <a:lnTo>
                    <a:pt x="225" y="132"/>
                  </a:lnTo>
                  <a:lnTo>
                    <a:pt x="225" y="134"/>
                  </a:lnTo>
                  <a:lnTo>
                    <a:pt x="225" y="136"/>
                  </a:lnTo>
                  <a:lnTo>
                    <a:pt x="223" y="136"/>
                  </a:lnTo>
                  <a:lnTo>
                    <a:pt x="221" y="134"/>
                  </a:lnTo>
                  <a:lnTo>
                    <a:pt x="221" y="132"/>
                  </a:lnTo>
                  <a:lnTo>
                    <a:pt x="221" y="130"/>
                  </a:lnTo>
                  <a:lnTo>
                    <a:pt x="219" y="130"/>
                  </a:lnTo>
                  <a:lnTo>
                    <a:pt x="217" y="130"/>
                  </a:lnTo>
                  <a:lnTo>
                    <a:pt x="209" y="134"/>
                  </a:lnTo>
                  <a:lnTo>
                    <a:pt x="207" y="136"/>
                  </a:lnTo>
                  <a:lnTo>
                    <a:pt x="202" y="136"/>
                  </a:lnTo>
                  <a:lnTo>
                    <a:pt x="200" y="136"/>
                  </a:lnTo>
                  <a:lnTo>
                    <a:pt x="196" y="134"/>
                  </a:lnTo>
                  <a:lnTo>
                    <a:pt x="194" y="134"/>
                  </a:lnTo>
                  <a:lnTo>
                    <a:pt x="190" y="136"/>
                  </a:lnTo>
                  <a:lnTo>
                    <a:pt x="188" y="136"/>
                  </a:lnTo>
                  <a:lnTo>
                    <a:pt x="188" y="134"/>
                  </a:lnTo>
                  <a:lnTo>
                    <a:pt x="184" y="130"/>
                  </a:lnTo>
                  <a:lnTo>
                    <a:pt x="184" y="128"/>
                  </a:lnTo>
                  <a:lnTo>
                    <a:pt x="182" y="128"/>
                  </a:lnTo>
                  <a:lnTo>
                    <a:pt x="177" y="128"/>
                  </a:lnTo>
                  <a:lnTo>
                    <a:pt x="177" y="128"/>
                  </a:lnTo>
                  <a:lnTo>
                    <a:pt x="175" y="130"/>
                  </a:lnTo>
                  <a:lnTo>
                    <a:pt x="173" y="132"/>
                  </a:lnTo>
                  <a:lnTo>
                    <a:pt x="173" y="134"/>
                  </a:lnTo>
                  <a:lnTo>
                    <a:pt x="171" y="136"/>
                  </a:lnTo>
                  <a:lnTo>
                    <a:pt x="171" y="136"/>
                  </a:lnTo>
                  <a:lnTo>
                    <a:pt x="169" y="138"/>
                  </a:lnTo>
                  <a:lnTo>
                    <a:pt x="167" y="138"/>
                  </a:lnTo>
                  <a:lnTo>
                    <a:pt x="165" y="138"/>
                  </a:lnTo>
                  <a:lnTo>
                    <a:pt x="163" y="138"/>
                  </a:lnTo>
                  <a:lnTo>
                    <a:pt x="163" y="138"/>
                  </a:lnTo>
                  <a:lnTo>
                    <a:pt x="159" y="136"/>
                  </a:lnTo>
                  <a:lnTo>
                    <a:pt x="157" y="136"/>
                  </a:lnTo>
                  <a:lnTo>
                    <a:pt x="148" y="136"/>
                  </a:lnTo>
                  <a:lnTo>
                    <a:pt x="144" y="136"/>
                  </a:lnTo>
                  <a:lnTo>
                    <a:pt x="142" y="136"/>
                  </a:lnTo>
                  <a:lnTo>
                    <a:pt x="138" y="138"/>
                  </a:lnTo>
                  <a:lnTo>
                    <a:pt x="136" y="138"/>
                  </a:lnTo>
                  <a:lnTo>
                    <a:pt x="129" y="138"/>
                  </a:lnTo>
                  <a:lnTo>
                    <a:pt x="106" y="140"/>
                  </a:lnTo>
                  <a:lnTo>
                    <a:pt x="94" y="138"/>
                  </a:lnTo>
                  <a:lnTo>
                    <a:pt x="83" y="132"/>
                  </a:lnTo>
                  <a:lnTo>
                    <a:pt x="73" y="125"/>
                  </a:lnTo>
                  <a:lnTo>
                    <a:pt x="69" y="125"/>
                  </a:lnTo>
                  <a:lnTo>
                    <a:pt x="67" y="125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3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6" y="130"/>
                  </a:lnTo>
                  <a:lnTo>
                    <a:pt x="52" y="132"/>
                  </a:lnTo>
                  <a:lnTo>
                    <a:pt x="50" y="138"/>
                  </a:lnTo>
                  <a:lnTo>
                    <a:pt x="48" y="142"/>
                  </a:lnTo>
                  <a:lnTo>
                    <a:pt x="44" y="142"/>
                  </a:lnTo>
                  <a:lnTo>
                    <a:pt x="31" y="144"/>
                  </a:lnTo>
                  <a:lnTo>
                    <a:pt x="25" y="144"/>
                  </a:lnTo>
                  <a:lnTo>
                    <a:pt x="23" y="146"/>
                  </a:lnTo>
                  <a:lnTo>
                    <a:pt x="23" y="144"/>
                  </a:lnTo>
                  <a:lnTo>
                    <a:pt x="21" y="144"/>
                  </a:lnTo>
                  <a:lnTo>
                    <a:pt x="21" y="144"/>
                  </a:lnTo>
                  <a:lnTo>
                    <a:pt x="19" y="146"/>
                  </a:lnTo>
                  <a:lnTo>
                    <a:pt x="21" y="153"/>
                  </a:lnTo>
                  <a:lnTo>
                    <a:pt x="23" y="155"/>
                  </a:lnTo>
                  <a:lnTo>
                    <a:pt x="23" y="165"/>
                  </a:lnTo>
                  <a:lnTo>
                    <a:pt x="21" y="169"/>
                  </a:lnTo>
                  <a:lnTo>
                    <a:pt x="21" y="169"/>
                  </a:lnTo>
                  <a:lnTo>
                    <a:pt x="21" y="169"/>
                  </a:lnTo>
                  <a:lnTo>
                    <a:pt x="21" y="169"/>
                  </a:lnTo>
                  <a:lnTo>
                    <a:pt x="21" y="173"/>
                  </a:lnTo>
                  <a:lnTo>
                    <a:pt x="19" y="176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19" y="184"/>
                  </a:lnTo>
                  <a:lnTo>
                    <a:pt x="17" y="184"/>
                  </a:lnTo>
                  <a:lnTo>
                    <a:pt x="17" y="186"/>
                  </a:lnTo>
                  <a:lnTo>
                    <a:pt x="17" y="186"/>
                  </a:lnTo>
                  <a:lnTo>
                    <a:pt x="17" y="186"/>
                  </a:lnTo>
                  <a:lnTo>
                    <a:pt x="17" y="186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17" y="190"/>
                  </a:lnTo>
                  <a:lnTo>
                    <a:pt x="14" y="190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0" y="196"/>
                  </a:lnTo>
                  <a:lnTo>
                    <a:pt x="8" y="196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1"/>
                  </a:lnTo>
                  <a:lnTo>
                    <a:pt x="8" y="201"/>
                  </a:lnTo>
                  <a:lnTo>
                    <a:pt x="8" y="203"/>
                  </a:lnTo>
                  <a:lnTo>
                    <a:pt x="6" y="203"/>
                  </a:lnTo>
                  <a:lnTo>
                    <a:pt x="4" y="203"/>
                  </a:lnTo>
                  <a:lnTo>
                    <a:pt x="2" y="205"/>
                  </a:lnTo>
                  <a:lnTo>
                    <a:pt x="0" y="205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4" y="209"/>
                  </a:lnTo>
                  <a:lnTo>
                    <a:pt x="4" y="209"/>
                  </a:lnTo>
                  <a:lnTo>
                    <a:pt x="6" y="209"/>
                  </a:lnTo>
                  <a:lnTo>
                    <a:pt x="6" y="211"/>
                  </a:lnTo>
                  <a:lnTo>
                    <a:pt x="6" y="213"/>
                  </a:lnTo>
                  <a:lnTo>
                    <a:pt x="8" y="215"/>
                  </a:lnTo>
                  <a:lnTo>
                    <a:pt x="8" y="217"/>
                  </a:lnTo>
                  <a:lnTo>
                    <a:pt x="10" y="217"/>
                  </a:lnTo>
                  <a:lnTo>
                    <a:pt x="8" y="219"/>
                  </a:lnTo>
                  <a:lnTo>
                    <a:pt x="8" y="222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2" y="226"/>
                  </a:lnTo>
                  <a:lnTo>
                    <a:pt x="12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4" y="226"/>
                  </a:lnTo>
                  <a:lnTo>
                    <a:pt x="14" y="226"/>
                  </a:lnTo>
                  <a:lnTo>
                    <a:pt x="14" y="226"/>
                  </a:lnTo>
                  <a:lnTo>
                    <a:pt x="14" y="226"/>
                  </a:lnTo>
                  <a:lnTo>
                    <a:pt x="14" y="226"/>
                  </a:lnTo>
                  <a:lnTo>
                    <a:pt x="17" y="226"/>
                  </a:lnTo>
                  <a:lnTo>
                    <a:pt x="17" y="226"/>
                  </a:lnTo>
                  <a:lnTo>
                    <a:pt x="17" y="228"/>
                  </a:lnTo>
                  <a:lnTo>
                    <a:pt x="17" y="230"/>
                  </a:lnTo>
                  <a:lnTo>
                    <a:pt x="14" y="232"/>
                  </a:lnTo>
                  <a:lnTo>
                    <a:pt x="12" y="232"/>
                  </a:lnTo>
                  <a:lnTo>
                    <a:pt x="14" y="232"/>
                  </a:lnTo>
                  <a:lnTo>
                    <a:pt x="17" y="234"/>
                  </a:lnTo>
                  <a:lnTo>
                    <a:pt x="19" y="234"/>
                  </a:lnTo>
                  <a:lnTo>
                    <a:pt x="17" y="236"/>
                  </a:lnTo>
                  <a:lnTo>
                    <a:pt x="12" y="244"/>
                  </a:lnTo>
                  <a:lnTo>
                    <a:pt x="12" y="247"/>
                  </a:lnTo>
                  <a:lnTo>
                    <a:pt x="14" y="257"/>
                  </a:lnTo>
                  <a:lnTo>
                    <a:pt x="17" y="263"/>
                  </a:lnTo>
                  <a:lnTo>
                    <a:pt x="19" y="267"/>
                  </a:lnTo>
                  <a:lnTo>
                    <a:pt x="17" y="276"/>
                  </a:lnTo>
                  <a:lnTo>
                    <a:pt x="17" y="284"/>
                  </a:lnTo>
                  <a:lnTo>
                    <a:pt x="14" y="288"/>
                  </a:lnTo>
                  <a:lnTo>
                    <a:pt x="19" y="288"/>
                  </a:lnTo>
                  <a:lnTo>
                    <a:pt x="23" y="286"/>
                  </a:lnTo>
                  <a:lnTo>
                    <a:pt x="23" y="286"/>
                  </a:lnTo>
                  <a:lnTo>
                    <a:pt x="23" y="286"/>
                  </a:lnTo>
                  <a:lnTo>
                    <a:pt x="23" y="284"/>
                  </a:lnTo>
                  <a:lnTo>
                    <a:pt x="25" y="282"/>
                  </a:lnTo>
                  <a:lnTo>
                    <a:pt x="25" y="280"/>
                  </a:lnTo>
                  <a:lnTo>
                    <a:pt x="25" y="278"/>
                  </a:lnTo>
                  <a:lnTo>
                    <a:pt x="25" y="276"/>
                  </a:lnTo>
                  <a:lnTo>
                    <a:pt x="27" y="276"/>
                  </a:lnTo>
                  <a:lnTo>
                    <a:pt x="29" y="276"/>
                  </a:lnTo>
                  <a:lnTo>
                    <a:pt x="31" y="276"/>
                  </a:lnTo>
                  <a:lnTo>
                    <a:pt x="33" y="274"/>
                  </a:lnTo>
                  <a:lnTo>
                    <a:pt x="33" y="274"/>
                  </a:lnTo>
                  <a:lnTo>
                    <a:pt x="33" y="274"/>
                  </a:lnTo>
                  <a:lnTo>
                    <a:pt x="35" y="272"/>
                  </a:lnTo>
                  <a:lnTo>
                    <a:pt x="35" y="272"/>
                  </a:lnTo>
                  <a:lnTo>
                    <a:pt x="35" y="270"/>
                  </a:lnTo>
                  <a:lnTo>
                    <a:pt x="35" y="270"/>
                  </a:lnTo>
                  <a:lnTo>
                    <a:pt x="33" y="270"/>
                  </a:lnTo>
                  <a:lnTo>
                    <a:pt x="31" y="267"/>
                  </a:lnTo>
                  <a:lnTo>
                    <a:pt x="31" y="265"/>
                  </a:lnTo>
                  <a:lnTo>
                    <a:pt x="29" y="265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9" y="259"/>
                  </a:lnTo>
                  <a:lnTo>
                    <a:pt x="29" y="259"/>
                  </a:lnTo>
                  <a:lnTo>
                    <a:pt x="29" y="257"/>
                  </a:lnTo>
                  <a:lnTo>
                    <a:pt x="29" y="255"/>
                  </a:lnTo>
                  <a:lnTo>
                    <a:pt x="31" y="253"/>
                  </a:lnTo>
                  <a:lnTo>
                    <a:pt x="31" y="253"/>
                  </a:lnTo>
                  <a:lnTo>
                    <a:pt x="31" y="253"/>
                  </a:lnTo>
                  <a:lnTo>
                    <a:pt x="31" y="251"/>
                  </a:lnTo>
                  <a:lnTo>
                    <a:pt x="31" y="249"/>
                  </a:lnTo>
                  <a:lnTo>
                    <a:pt x="33" y="247"/>
                  </a:lnTo>
                  <a:lnTo>
                    <a:pt x="33" y="247"/>
                  </a:lnTo>
                  <a:lnTo>
                    <a:pt x="37" y="242"/>
                  </a:lnTo>
                  <a:lnTo>
                    <a:pt x="37" y="242"/>
                  </a:lnTo>
                  <a:lnTo>
                    <a:pt x="37" y="240"/>
                  </a:lnTo>
                  <a:lnTo>
                    <a:pt x="40" y="238"/>
                  </a:lnTo>
                  <a:lnTo>
                    <a:pt x="40" y="238"/>
                  </a:lnTo>
                  <a:lnTo>
                    <a:pt x="44" y="234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8" y="230"/>
                  </a:lnTo>
                  <a:lnTo>
                    <a:pt x="56" y="230"/>
                  </a:lnTo>
                  <a:lnTo>
                    <a:pt x="63" y="230"/>
                  </a:lnTo>
                  <a:lnTo>
                    <a:pt x="65" y="228"/>
                  </a:lnTo>
                  <a:lnTo>
                    <a:pt x="67" y="228"/>
                  </a:lnTo>
                  <a:lnTo>
                    <a:pt x="69" y="228"/>
                  </a:lnTo>
                  <a:lnTo>
                    <a:pt x="69" y="228"/>
                  </a:lnTo>
                  <a:lnTo>
                    <a:pt x="71" y="226"/>
                  </a:lnTo>
                  <a:lnTo>
                    <a:pt x="73" y="224"/>
                  </a:lnTo>
                  <a:lnTo>
                    <a:pt x="73" y="224"/>
                  </a:lnTo>
                  <a:lnTo>
                    <a:pt x="75" y="224"/>
                  </a:lnTo>
                  <a:lnTo>
                    <a:pt x="79" y="226"/>
                  </a:lnTo>
                  <a:lnTo>
                    <a:pt x="81" y="226"/>
                  </a:lnTo>
                  <a:lnTo>
                    <a:pt x="83" y="226"/>
                  </a:lnTo>
                  <a:lnTo>
                    <a:pt x="83" y="226"/>
                  </a:lnTo>
                  <a:lnTo>
                    <a:pt x="85" y="226"/>
                  </a:lnTo>
                  <a:lnTo>
                    <a:pt x="88" y="226"/>
                  </a:lnTo>
                  <a:lnTo>
                    <a:pt x="90" y="228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90" y="232"/>
                  </a:lnTo>
                  <a:lnTo>
                    <a:pt x="90" y="234"/>
                  </a:lnTo>
                  <a:lnTo>
                    <a:pt x="88" y="234"/>
                  </a:lnTo>
                  <a:lnTo>
                    <a:pt x="88" y="236"/>
                  </a:lnTo>
                  <a:lnTo>
                    <a:pt x="88" y="236"/>
                  </a:lnTo>
                  <a:lnTo>
                    <a:pt x="88" y="236"/>
                  </a:lnTo>
                  <a:lnTo>
                    <a:pt x="90" y="236"/>
                  </a:lnTo>
                  <a:lnTo>
                    <a:pt x="94" y="234"/>
                  </a:lnTo>
                  <a:lnTo>
                    <a:pt x="94" y="232"/>
                  </a:lnTo>
                  <a:lnTo>
                    <a:pt x="94" y="232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98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98" y="234"/>
                  </a:lnTo>
                  <a:lnTo>
                    <a:pt x="100" y="234"/>
                  </a:lnTo>
                  <a:lnTo>
                    <a:pt x="102" y="232"/>
                  </a:lnTo>
                  <a:lnTo>
                    <a:pt x="104" y="232"/>
                  </a:lnTo>
                  <a:lnTo>
                    <a:pt x="111" y="230"/>
                  </a:lnTo>
                  <a:lnTo>
                    <a:pt x="111" y="230"/>
                  </a:lnTo>
                  <a:lnTo>
                    <a:pt x="113" y="230"/>
                  </a:lnTo>
                  <a:lnTo>
                    <a:pt x="113" y="232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113" y="234"/>
                  </a:lnTo>
                  <a:lnTo>
                    <a:pt x="115" y="234"/>
                  </a:lnTo>
                  <a:lnTo>
                    <a:pt x="117" y="232"/>
                  </a:lnTo>
                  <a:lnTo>
                    <a:pt x="119" y="232"/>
                  </a:lnTo>
                  <a:lnTo>
                    <a:pt x="123" y="232"/>
                  </a:lnTo>
                  <a:lnTo>
                    <a:pt x="125" y="232"/>
                  </a:lnTo>
                  <a:lnTo>
                    <a:pt x="127" y="232"/>
                  </a:lnTo>
                  <a:lnTo>
                    <a:pt x="131" y="232"/>
                  </a:lnTo>
                  <a:lnTo>
                    <a:pt x="134" y="232"/>
                  </a:lnTo>
                  <a:lnTo>
                    <a:pt x="134" y="234"/>
                  </a:lnTo>
                  <a:lnTo>
                    <a:pt x="134" y="234"/>
                  </a:lnTo>
                  <a:lnTo>
                    <a:pt x="136" y="236"/>
                  </a:lnTo>
                  <a:lnTo>
                    <a:pt x="136" y="236"/>
                  </a:lnTo>
                  <a:lnTo>
                    <a:pt x="138" y="236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40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4" y="244"/>
                  </a:lnTo>
                  <a:lnTo>
                    <a:pt x="144" y="244"/>
                  </a:lnTo>
                  <a:lnTo>
                    <a:pt x="146" y="244"/>
                  </a:lnTo>
                  <a:lnTo>
                    <a:pt x="154" y="240"/>
                  </a:lnTo>
                  <a:lnTo>
                    <a:pt x="157" y="240"/>
                  </a:lnTo>
                  <a:lnTo>
                    <a:pt x="157" y="242"/>
                  </a:lnTo>
                  <a:lnTo>
                    <a:pt x="154" y="244"/>
                  </a:lnTo>
                  <a:lnTo>
                    <a:pt x="154" y="247"/>
                  </a:lnTo>
                  <a:lnTo>
                    <a:pt x="157" y="249"/>
                  </a:lnTo>
                  <a:lnTo>
                    <a:pt x="157" y="253"/>
                  </a:lnTo>
                  <a:lnTo>
                    <a:pt x="157" y="255"/>
                  </a:lnTo>
                  <a:lnTo>
                    <a:pt x="159" y="257"/>
                  </a:lnTo>
                  <a:lnTo>
                    <a:pt x="159" y="257"/>
                  </a:lnTo>
                  <a:lnTo>
                    <a:pt x="161" y="255"/>
                  </a:lnTo>
                  <a:lnTo>
                    <a:pt x="163" y="255"/>
                  </a:lnTo>
                  <a:lnTo>
                    <a:pt x="167" y="249"/>
                  </a:lnTo>
                  <a:lnTo>
                    <a:pt x="169" y="247"/>
                  </a:lnTo>
                  <a:lnTo>
                    <a:pt x="171" y="244"/>
                  </a:lnTo>
                  <a:lnTo>
                    <a:pt x="171" y="244"/>
                  </a:lnTo>
                  <a:lnTo>
                    <a:pt x="177" y="242"/>
                  </a:lnTo>
                  <a:lnTo>
                    <a:pt x="184" y="242"/>
                  </a:lnTo>
                  <a:lnTo>
                    <a:pt x="190" y="238"/>
                  </a:lnTo>
                  <a:lnTo>
                    <a:pt x="190" y="238"/>
                  </a:lnTo>
                  <a:lnTo>
                    <a:pt x="190" y="236"/>
                  </a:lnTo>
                  <a:lnTo>
                    <a:pt x="190" y="236"/>
                  </a:lnTo>
                  <a:lnTo>
                    <a:pt x="186" y="238"/>
                  </a:lnTo>
                  <a:lnTo>
                    <a:pt x="186" y="238"/>
                  </a:lnTo>
                  <a:lnTo>
                    <a:pt x="186" y="240"/>
                  </a:lnTo>
                  <a:lnTo>
                    <a:pt x="184" y="238"/>
                  </a:lnTo>
                  <a:lnTo>
                    <a:pt x="184" y="238"/>
                  </a:lnTo>
                  <a:lnTo>
                    <a:pt x="184" y="238"/>
                  </a:lnTo>
                  <a:lnTo>
                    <a:pt x="186" y="236"/>
                  </a:lnTo>
                  <a:lnTo>
                    <a:pt x="186" y="236"/>
                  </a:lnTo>
                  <a:lnTo>
                    <a:pt x="188" y="232"/>
                  </a:lnTo>
                  <a:lnTo>
                    <a:pt x="190" y="230"/>
                  </a:lnTo>
                  <a:lnTo>
                    <a:pt x="192" y="228"/>
                  </a:lnTo>
                  <a:lnTo>
                    <a:pt x="194" y="226"/>
                  </a:lnTo>
                  <a:lnTo>
                    <a:pt x="194" y="226"/>
                  </a:lnTo>
                  <a:lnTo>
                    <a:pt x="194" y="224"/>
                  </a:lnTo>
                  <a:lnTo>
                    <a:pt x="196" y="222"/>
                  </a:lnTo>
                  <a:lnTo>
                    <a:pt x="196" y="222"/>
                  </a:lnTo>
                  <a:lnTo>
                    <a:pt x="198" y="222"/>
                  </a:lnTo>
                  <a:lnTo>
                    <a:pt x="200" y="224"/>
                  </a:lnTo>
                  <a:lnTo>
                    <a:pt x="200" y="224"/>
                  </a:lnTo>
                  <a:lnTo>
                    <a:pt x="200" y="226"/>
                  </a:lnTo>
                  <a:lnTo>
                    <a:pt x="200" y="226"/>
                  </a:lnTo>
                  <a:lnTo>
                    <a:pt x="200" y="228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0" y="232"/>
                  </a:lnTo>
                  <a:lnTo>
                    <a:pt x="200" y="232"/>
                  </a:lnTo>
                  <a:lnTo>
                    <a:pt x="200" y="234"/>
                  </a:lnTo>
                  <a:lnTo>
                    <a:pt x="202" y="234"/>
                  </a:lnTo>
                  <a:lnTo>
                    <a:pt x="205" y="234"/>
                  </a:lnTo>
                  <a:lnTo>
                    <a:pt x="207" y="232"/>
                  </a:lnTo>
                  <a:lnTo>
                    <a:pt x="207" y="232"/>
                  </a:lnTo>
                  <a:lnTo>
                    <a:pt x="209" y="230"/>
                  </a:lnTo>
                  <a:lnTo>
                    <a:pt x="209" y="228"/>
                  </a:lnTo>
                  <a:lnTo>
                    <a:pt x="211" y="226"/>
                  </a:lnTo>
                  <a:lnTo>
                    <a:pt x="211" y="224"/>
                  </a:lnTo>
                  <a:lnTo>
                    <a:pt x="211" y="222"/>
                  </a:lnTo>
                  <a:lnTo>
                    <a:pt x="211" y="222"/>
                  </a:lnTo>
                  <a:lnTo>
                    <a:pt x="215" y="217"/>
                  </a:lnTo>
                  <a:lnTo>
                    <a:pt x="217" y="215"/>
                  </a:lnTo>
                  <a:lnTo>
                    <a:pt x="219" y="215"/>
                  </a:lnTo>
                  <a:lnTo>
                    <a:pt x="221" y="217"/>
                  </a:lnTo>
                  <a:lnTo>
                    <a:pt x="225" y="219"/>
                  </a:lnTo>
                  <a:lnTo>
                    <a:pt x="225" y="222"/>
                  </a:lnTo>
                  <a:lnTo>
                    <a:pt x="228" y="222"/>
                  </a:lnTo>
                  <a:lnTo>
                    <a:pt x="230" y="222"/>
                  </a:lnTo>
                  <a:lnTo>
                    <a:pt x="232" y="222"/>
                  </a:lnTo>
                  <a:lnTo>
                    <a:pt x="238" y="219"/>
                  </a:lnTo>
                  <a:lnTo>
                    <a:pt x="240" y="219"/>
                  </a:lnTo>
                  <a:lnTo>
                    <a:pt x="242" y="219"/>
                  </a:lnTo>
                  <a:lnTo>
                    <a:pt x="242" y="219"/>
                  </a:lnTo>
                  <a:lnTo>
                    <a:pt x="248" y="217"/>
                  </a:lnTo>
                  <a:lnTo>
                    <a:pt x="253" y="217"/>
                  </a:lnTo>
                  <a:lnTo>
                    <a:pt x="253" y="215"/>
                  </a:lnTo>
                  <a:lnTo>
                    <a:pt x="263" y="217"/>
                  </a:lnTo>
                  <a:lnTo>
                    <a:pt x="263" y="217"/>
                  </a:lnTo>
                  <a:lnTo>
                    <a:pt x="263" y="217"/>
                  </a:lnTo>
                  <a:lnTo>
                    <a:pt x="265" y="217"/>
                  </a:lnTo>
                  <a:lnTo>
                    <a:pt x="263" y="219"/>
                  </a:lnTo>
                  <a:lnTo>
                    <a:pt x="255" y="228"/>
                  </a:lnTo>
                  <a:lnTo>
                    <a:pt x="255" y="228"/>
                  </a:lnTo>
                  <a:lnTo>
                    <a:pt x="255" y="228"/>
                  </a:lnTo>
                  <a:lnTo>
                    <a:pt x="255" y="230"/>
                  </a:lnTo>
                  <a:lnTo>
                    <a:pt x="255" y="230"/>
                  </a:lnTo>
                  <a:lnTo>
                    <a:pt x="255" y="232"/>
                  </a:lnTo>
                  <a:lnTo>
                    <a:pt x="257" y="232"/>
                  </a:lnTo>
                  <a:lnTo>
                    <a:pt x="259" y="232"/>
                  </a:lnTo>
                  <a:lnTo>
                    <a:pt x="259" y="234"/>
                  </a:lnTo>
                  <a:lnTo>
                    <a:pt x="259" y="236"/>
                  </a:lnTo>
                  <a:lnTo>
                    <a:pt x="257" y="238"/>
                  </a:lnTo>
                  <a:lnTo>
                    <a:pt x="255" y="242"/>
                  </a:lnTo>
                  <a:lnTo>
                    <a:pt x="255" y="247"/>
                  </a:lnTo>
                  <a:lnTo>
                    <a:pt x="253" y="247"/>
                  </a:lnTo>
                  <a:lnTo>
                    <a:pt x="255" y="249"/>
                  </a:lnTo>
                  <a:lnTo>
                    <a:pt x="255" y="251"/>
                  </a:lnTo>
                  <a:lnTo>
                    <a:pt x="255" y="251"/>
                  </a:lnTo>
                  <a:lnTo>
                    <a:pt x="255" y="253"/>
                  </a:lnTo>
                  <a:lnTo>
                    <a:pt x="255" y="259"/>
                  </a:lnTo>
                  <a:lnTo>
                    <a:pt x="255" y="261"/>
                  </a:lnTo>
                  <a:lnTo>
                    <a:pt x="255" y="261"/>
                  </a:lnTo>
                  <a:lnTo>
                    <a:pt x="255" y="261"/>
                  </a:lnTo>
                  <a:lnTo>
                    <a:pt x="257" y="261"/>
                  </a:lnTo>
                  <a:lnTo>
                    <a:pt x="257" y="259"/>
                  </a:lnTo>
                  <a:lnTo>
                    <a:pt x="259" y="259"/>
                  </a:lnTo>
                  <a:lnTo>
                    <a:pt x="263" y="257"/>
                  </a:lnTo>
                  <a:lnTo>
                    <a:pt x="269" y="257"/>
                  </a:lnTo>
                  <a:lnTo>
                    <a:pt x="271" y="255"/>
                  </a:lnTo>
                  <a:lnTo>
                    <a:pt x="271" y="255"/>
                  </a:lnTo>
                  <a:lnTo>
                    <a:pt x="274" y="253"/>
                  </a:lnTo>
                  <a:lnTo>
                    <a:pt x="274" y="253"/>
                  </a:lnTo>
                  <a:lnTo>
                    <a:pt x="276" y="253"/>
                  </a:lnTo>
                  <a:lnTo>
                    <a:pt x="278" y="253"/>
                  </a:lnTo>
                  <a:lnTo>
                    <a:pt x="280" y="255"/>
                  </a:lnTo>
                  <a:lnTo>
                    <a:pt x="280" y="257"/>
                  </a:lnTo>
                  <a:lnTo>
                    <a:pt x="286" y="259"/>
                  </a:lnTo>
                  <a:lnTo>
                    <a:pt x="290" y="263"/>
                  </a:lnTo>
                  <a:lnTo>
                    <a:pt x="296" y="272"/>
                  </a:lnTo>
                  <a:lnTo>
                    <a:pt x="296" y="272"/>
                  </a:lnTo>
                  <a:lnTo>
                    <a:pt x="296" y="274"/>
                  </a:lnTo>
                  <a:lnTo>
                    <a:pt x="299" y="274"/>
                  </a:lnTo>
                  <a:lnTo>
                    <a:pt x="299" y="274"/>
                  </a:lnTo>
                  <a:lnTo>
                    <a:pt x="299" y="272"/>
                  </a:lnTo>
                  <a:lnTo>
                    <a:pt x="301" y="272"/>
                  </a:lnTo>
                  <a:lnTo>
                    <a:pt x="303" y="270"/>
                  </a:lnTo>
                  <a:lnTo>
                    <a:pt x="303" y="270"/>
                  </a:lnTo>
                  <a:lnTo>
                    <a:pt x="305" y="270"/>
                  </a:lnTo>
                  <a:lnTo>
                    <a:pt x="305" y="270"/>
                  </a:lnTo>
                  <a:lnTo>
                    <a:pt x="305" y="270"/>
                  </a:lnTo>
                  <a:lnTo>
                    <a:pt x="307" y="270"/>
                  </a:lnTo>
                  <a:lnTo>
                    <a:pt x="307" y="272"/>
                  </a:lnTo>
                  <a:lnTo>
                    <a:pt x="305" y="272"/>
                  </a:lnTo>
                  <a:lnTo>
                    <a:pt x="305" y="274"/>
                  </a:lnTo>
                  <a:lnTo>
                    <a:pt x="305" y="274"/>
                  </a:lnTo>
                  <a:lnTo>
                    <a:pt x="303" y="274"/>
                  </a:lnTo>
                  <a:lnTo>
                    <a:pt x="303" y="276"/>
                  </a:lnTo>
                  <a:lnTo>
                    <a:pt x="303" y="278"/>
                  </a:lnTo>
                  <a:lnTo>
                    <a:pt x="301" y="278"/>
                  </a:lnTo>
                  <a:lnTo>
                    <a:pt x="301" y="280"/>
                  </a:lnTo>
                  <a:lnTo>
                    <a:pt x="299" y="280"/>
                  </a:lnTo>
                  <a:lnTo>
                    <a:pt x="296" y="282"/>
                  </a:lnTo>
                  <a:lnTo>
                    <a:pt x="296" y="282"/>
                  </a:lnTo>
                  <a:lnTo>
                    <a:pt x="296" y="284"/>
                  </a:lnTo>
                  <a:lnTo>
                    <a:pt x="296" y="284"/>
                  </a:lnTo>
                  <a:lnTo>
                    <a:pt x="299" y="284"/>
                  </a:lnTo>
                  <a:lnTo>
                    <a:pt x="301" y="286"/>
                  </a:lnTo>
                  <a:lnTo>
                    <a:pt x="301" y="286"/>
                  </a:lnTo>
                  <a:lnTo>
                    <a:pt x="301" y="288"/>
                  </a:lnTo>
                  <a:lnTo>
                    <a:pt x="301" y="288"/>
                  </a:lnTo>
                  <a:lnTo>
                    <a:pt x="305" y="288"/>
                  </a:lnTo>
                  <a:lnTo>
                    <a:pt x="307" y="290"/>
                  </a:lnTo>
                  <a:lnTo>
                    <a:pt x="307" y="290"/>
                  </a:lnTo>
                  <a:lnTo>
                    <a:pt x="307" y="290"/>
                  </a:lnTo>
                  <a:lnTo>
                    <a:pt x="311" y="295"/>
                  </a:lnTo>
                  <a:lnTo>
                    <a:pt x="313" y="297"/>
                  </a:lnTo>
                  <a:lnTo>
                    <a:pt x="313" y="297"/>
                  </a:lnTo>
                  <a:lnTo>
                    <a:pt x="315" y="299"/>
                  </a:lnTo>
                  <a:lnTo>
                    <a:pt x="317" y="299"/>
                  </a:lnTo>
                  <a:lnTo>
                    <a:pt x="317" y="301"/>
                  </a:lnTo>
                  <a:lnTo>
                    <a:pt x="317" y="301"/>
                  </a:lnTo>
                  <a:lnTo>
                    <a:pt x="317" y="303"/>
                  </a:lnTo>
                  <a:lnTo>
                    <a:pt x="317" y="305"/>
                  </a:lnTo>
                  <a:lnTo>
                    <a:pt x="317" y="305"/>
                  </a:lnTo>
                  <a:lnTo>
                    <a:pt x="317" y="307"/>
                  </a:lnTo>
                  <a:lnTo>
                    <a:pt x="317" y="307"/>
                  </a:lnTo>
                  <a:lnTo>
                    <a:pt x="317" y="307"/>
                  </a:lnTo>
                  <a:lnTo>
                    <a:pt x="317" y="309"/>
                  </a:lnTo>
                  <a:lnTo>
                    <a:pt x="317" y="309"/>
                  </a:lnTo>
                  <a:lnTo>
                    <a:pt x="317" y="309"/>
                  </a:lnTo>
                  <a:lnTo>
                    <a:pt x="319" y="311"/>
                  </a:lnTo>
                  <a:lnTo>
                    <a:pt x="319" y="311"/>
                  </a:lnTo>
                  <a:lnTo>
                    <a:pt x="317" y="313"/>
                  </a:lnTo>
                  <a:lnTo>
                    <a:pt x="305" y="318"/>
                  </a:lnTo>
                  <a:lnTo>
                    <a:pt x="303" y="322"/>
                  </a:lnTo>
                  <a:lnTo>
                    <a:pt x="301" y="322"/>
                  </a:lnTo>
                  <a:lnTo>
                    <a:pt x="299" y="322"/>
                  </a:lnTo>
                  <a:lnTo>
                    <a:pt x="296" y="322"/>
                  </a:lnTo>
                  <a:lnTo>
                    <a:pt x="294" y="322"/>
                  </a:lnTo>
                  <a:lnTo>
                    <a:pt x="294" y="322"/>
                  </a:lnTo>
                  <a:lnTo>
                    <a:pt x="294" y="322"/>
                  </a:lnTo>
                  <a:lnTo>
                    <a:pt x="294" y="324"/>
                  </a:lnTo>
                  <a:lnTo>
                    <a:pt x="292" y="324"/>
                  </a:lnTo>
                  <a:lnTo>
                    <a:pt x="292" y="324"/>
                  </a:lnTo>
                  <a:lnTo>
                    <a:pt x="290" y="324"/>
                  </a:lnTo>
                  <a:lnTo>
                    <a:pt x="290" y="324"/>
                  </a:lnTo>
                  <a:lnTo>
                    <a:pt x="288" y="326"/>
                  </a:lnTo>
                  <a:lnTo>
                    <a:pt x="286" y="328"/>
                  </a:lnTo>
                  <a:lnTo>
                    <a:pt x="282" y="330"/>
                  </a:lnTo>
                  <a:lnTo>
                    <a:pt x="278" y="334"/>
                  </a:lnTo>
                  <a:lnTo>
                    <a:pt x="276" y="338"/>
                  </a:lnTo>
                  <a:lnTo>
                    <a:pt x="276" y="338"/>
                  </a:lnTo>
                  <a:lnTo>
                    <a:pt x="276" y="338"/>
                  </a:lnTo>
                  <a:lnTo>
                    <a:pt x="276" y="338"/>
                  </a:lnTo>
                  <a:lnTo>
                    <a:pt x="278" y="338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78" y="341"/>
                  </a:lnTo>
                  <a:lnTo>
                    <a:pt x="282" y="343"/>
                  </a:lnTo>
                  <a:lnTo>
                    <a:pt x="282" y="343"/>
                  </a:lnTo>
                  <a:lnTo>
                    <a:pt x="282" y="343"/>
                  </a:lnTo>
                  <a:lnTo>
                    <a:pt x="282" y="343"/>
                  </a:lnTo>
                  <a:lnTo>
                    <a:pt x="284" y="343"/>
                  </a:lnTo>
                  <a:lnTo>
                    <a:pt x="284" y="343"/>
                  </a:lnTo>
                  <a:lnTo>
                    <a:pt x="282" y="345"/>
                  </a:lnTo>
                  <a:lnTo>
                    <a:pt x="282" y="345"/>
                  </a:lnTo>
                  <a:lnTo>
                    <a:pt x="282" y="345"/>
                  </a:lnTo>
                  <a:lnTo>
                    <a:pt x="284" y="345"/>
                  </a:lnTo>
                  <a:lnTo>
                    <a:pt x="284" y="345"/>
                  </a:lnTo>
                  <a:lnTo>
                    <a:pt x="286" y="347"/>
                  </a:lnTo>
                  <a:lnTo>
                    <a:pt x="286" y="349"/>
                  </a:lnTo>
                  <a:lnTo>
                    <a:pt x="286" y="349"/>
                  </a:lnTo>
                  <a:lnTo>
                    <a:pt x="286" y="349"/>
                  </a:lnTo>
                  <a:lnTo>
                    <a:pt x="286" y="351"/>
                  </a:lnTo>
                  <a:lnTo>
                    <a:pt x="286" y="353"/>
                  </a:lnTo>
                  <a:lnTo>
                    <a:pt x="282" y="355"/>
                  </a:lnTo>
                  <a:lnTo>
                    <a:pt x="276" y="357"/>
                  </a:lnTo>
                  <a:lnTo>
                    <a:pt x="274" y="357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74" y="355"/>
                  </a:lnTo>
                  <a:lnTo>
                    <a:pt x="267" y="351"/>
                  </a:lnTo>
                  <a:lnTo>
                    <a:pt x="267" y="351"/>
                  </a:lnTo>
                  <a:lnTo>
                    <a:pt x="263" y="349"/>
                  </a:lnTo>
                  <a:lnTo>
                    <a:pt x="259" y="351"/>
                  </a:lnTo>
                  <a:lnTo>
                    <a:pt x="259" y="353"/>
                  </a:lnTo>
                  <a:lnTo>
                    <a:pt x="259" y="353"/>
                  </a:lnTo>
                  <a:lnTo>
                    <a:pt x="259" y="355"/>
                  </a:lnTo>
                  <a:lnTo>
                    <a:pt x="261" y="357"/>
                  </a:lnTo>
                  <a:lnTo>
                    <a:pt x="261" y="357"/>
                  </a:lnTo>
                  <a:lnTo>
                    <a:pt x="261" y="359"/>
                  </a:lnTo>
                  <a:lnTo>
                    <a:pt x="261" y="361"/>
                  </a:lnTo>
                  <a:lnTo>
                    <a:pt x="261" y="364"/>
                  </a:lnTo>
                  <a:lnTo>
                    <a:pt x="255" y="378"/>
                  </a:lnTo>
                  <a:lnTo>
                    <a:pt x="255" y="382"/>
                  </a:lnTo>
                  <a:lnTo>
                    <a:pt x="255" y="386"/>
                  </a:lnTo>
                  <a:lnTo>
                    <a:pt x="253" y="386"/>
                  </a:lnTo>
                  <a:lnTo>
                    <a:pt x="253" y="389"/>
                  </a:lnTo>
                  <a:lnTo>
                    <a:pt x="253" y="389"/>
                  </a:lnTo>
                  <a:lnTo>
                    <a:pt x="253" y="389"/>
                  </a:lnTo>
                  <a:lnTo>
                    <a:pt x="259" y="395"/>
                  </a:lnTo>
                  <a:lnTo>
                    <a:pt x="261" y="395"/>
                  </a:lnTo>
                  <a:lnTo>
                    <a:pt x="261" y="395"/>
                  </a:lnTo>
                  <a:lnTo>
                    <a:pt x="261" y="397"/>
                  </a:lnTo>
                  <a:lnTo>
                    <a:pt x="261" y="399"/>
                  </a:lnTo>
                  <a:lnTo>
                    <a:pt x="261" y="401"/>
                  </a:lnTo>
                  <a:lnTo>
                    <a:pt x="261" y="401"/>
                  </a:lnTo>
                  <a:lnTo>
                    <a:pt x="263" y="405"/>
                  </a:lnTo>
                  <a:lnTo>
                    <a:pt x="263" y="407"/>
                  </a:lnTo>
                  <a:lnTo>
                    <a:pt x="263" y="409"/>
                  </a:lnTo>
                  <a:lnTo>
                    <a:pt x="263" y="409"/>
                  </a:lnTo>
                  <a:lnTo>
                    <a:pt x="263" y="412"/>
                  </a:lnTo>
                  <a:lnTo>
                    <a:pt x="259" y="420"/>
                  </a:lnTo>
                  <a:lnTo>
                    <a:pt x="259" y="422"/>
                  </a:lnTo>
                  <a:lnTo>
                    <a:pt x="261" y="422"/>
                  </a:lnTo>
                  <a:lnTo>
                    <a:pt x="267" y="422"/>
                  </a:lnTo>
                  <a:lnTo>
                    <a:pt x="274" y="422"/>
                  </a:lnTo>
                  <a:lnTo>
                    <a:pt x="280" y="422"/>
                  </a:lnTo>
                  <a:lnTo>
                    <a:pt x="280" y="422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80" y="424"/>
                  </a:lnTo>
                  <a:lnTo>
                    <a:pt x="280" y="426"/>
                  </a:lnTo>
                  <a:lnTo>
                    <a:pt x="280" y="426"/>
                  </a:lnTo>
                  <a:lnTo>
                    <a:pt x="280" y="428"/>
                  </a:lnTo>
                  <a:lnTo>
                    <a:pt x="280" y="430"/>
                  </a:lnTo>
                  <a:lnTo>
                    <a:pt x="280" y="432"/>
                  </a:lnTo>
                  <a:lnTo>
                    <a:pt x="282" y="432"/>
                  </a:lnTo>
                  <a:lnTo>
                    <a:pt x="282" y="435"/>
                  </a:lnTo>
                  <a:lnTo>
                    <a:pt x="282" y="435"/>
                  </a:lnTo>
                  <a:lnTo>
                    <a:pt x="284" y="435"/>
                  </a:lnTo>
                  <a:lnTo>
                    <a:pt x="284" y="435"/>
                  </a:lnTo>
                  <a:lnTo>
                    <a:pt x="286" y="435"/>
                  </a:lnTo>
                  <a:lnTo>
                    <a:pt x="286" y="435"/>
                  </a:lnTo>
                  <a:lnTo>
                    <a:pt x="288" y="435"/>
                  </a:lnTo>
                  <a:lnTo>
                    <a:pt x="288" y="432"/>
                  </a:lnTo>
                  <a:lnTo>
                    <a:pt x="290" y="430"/>
                  </a:lnTo>
                  <a:lnTo>
                    <a:pt x="292" y="428"/>
                  </a:lnTo>
                  <a:lnTo>
                    <a:pt x="296" y="424"/>
                  </a:lnTo>
                  <a:lnTo>
                    <a:pt x="299" y="424"/>
                  </a:lnTo>
                  <a:lnTo>
                    <a:pt x="299" y="424"/>
                  </a:lnTo>
                  <a:lnTo>
                    <a:pt x="299" y="424"/>
                  </a:lnTo>
                  <a:lnTo>
                    <a:pt x="301" y="422"/>
                  </a:lnTo>
                  <a:lnTo>
                    <a:pt x="301" y="422"/>
                  </a:lnTo>
                  <a:lnTo>
                    <a:pt x="301" y="422"/>
                  </a:lnTo>
                  <a:lnTo>
                    <a:pt x="301" y="420"/>
                  </a:lnTo>
                  <a:lnTo>
                    <a:pt x="301" y="418"/>
                  </a:lnTo>
                  <a:lnTo>
                    <a:pt x="301" y="416"/>
                  </a:lnTo>
                  <a:lnTo>
                    <a:pt x="305" y="412"/>
                  </a:lnTo>
                  <a:lnTo>
                    <a:pt x="307" y="409"/>
                  </a:lnTo>
                  <a:lnTo>
                    <a:pt x="309" y="407"/>
                  </a:lnTo>
                  <a:lnTo>
                    <a:pt x="309" y="407"/>
                  </a:lnTo>
                  <a:lnTo>
                    <a:pt x="309" y="405"/>
                  </a:lnTo>
                  <a:lnTo>
                    <a:pt x="313" y="397"/>
                  </a:lnTo>
                  <a:lnTo>
                    <a:pt x="313" y="397"/>
                  </a:lnTo>
                  <a:lnTo>
                    <a:pt x="313" y="395"/>
                  </a:lnTo>
                  <a:lnTo>
                    <a:pt x="315" y="397"/>
                  </a:lnTo>
                  <a:lnTo>
                    <a:pt x="315" y="397"/>
                  </a:lnTo>
                  <a:lnTo>
                    <a:pt x="315" y="399"/>
                  </a:lnTo>
                  <a:lnTo>
                    <a:pt x="322" y="407"/>
                  </a:lnTo>
                  <a:lnTo>
                    <a:pt x="322" y="409"/>
                  </a:lnTo>
                  <a:lnTo>
                    <a:pt x="324" y="409"/>
                  </a:lnTo>
                  <a:lnTo>
                    <a:pt x="324" y="409"/>
                  </a:lnTo>
                  <a:lnTo>
                    <a:pt x="332" y="405"/>
                  </a:lnTo>
                  <a:lnTo>
                    <a:pt x="332" y="407"/>
                  </a:lnTo>
                  <a:lnTo>
                    <a:pt x="336" y="407"/>
                  </a:lnTo>
                  <a:lnTo>
                    <a:pt x="338" y="407"/>
                  </a:lnTo>
                  <a:lnTo>
                    <a:pt x="340" y="405"/>
                  </a:lnTo>
                  <a:lnTo>
                    <a:pt x="338" y="403"/>
                  </a:lnTo>
                  <a:lnTo>
                    <a:pt x="342" y="403"/>
                  </a:lnTo>
                  <a:lnTo>
                    <a:pt x="342" y="399"/>
                  </a:lnTo>
                  <a:lnTo>
                    <a:pt x="342" y="391"/>
                  </a:lnTo>
                  <a:lnTo>
                    <a:pt x="345" y="386"/>
                  </a:lnTo>
                  <a:lnTo>
                    <a:pt x="345" y="386"/>
                  </a:lnTo>
                  <a:lnTo>
                    <a:pt x="347" y="386"/>
                  </a:lnTo>
                  <a:lnTo>
                    <a:pt x="349" y="384"/>
                  </a:lnTo>
                  <a:lnTo>
                    <a:pt x="349" y="384"/>
                  </a:lnTo>
                  <a:lnTo>
                    <a:pt x="347" y="380"/>
                  </a:lnTo>
                  <a:lnTo>
                    <a:pt x="349" y="376"/>
                  </a:lnTo>
                  <a:lnTo>
                    <a:pt x="349" y="374"/>
                  </a:lnTo>
                  <a:lnTo>
                    <a:pt x="349" y="374"/>
                  </a:lnTo>
                  <a:lnTo>
                    <a:pt x="347" y="374"/>
                  </a:lnTo>
                  <a:lnTo>
                    <a:pt x="347" y="372"/>
                  </a:lnTo>
                  <a:lnTo>
                    <a:pt x="347" y="372"/>
                  </a:lnTo>
                  <a:lnTo>
                    <a:pt x="347" y="370"/>
                  </a:lnTo>
                  <a:lnTo>
                    <a:pt x="347" y="370"/>
                  </a:lnTo>
                  <a:lnTo>
                    <a:pt x="349" y="368"/>
                  </a:lnTo>
                  <a:lnTo>
                    <a:pt x="349" y="368"/>
                  </a:lnTo>
                  <a:lnTo>
                    <a:pt x="349" y="364"/>
                  </a:lnTo>
                  <a:lnTo>
                    <a:pt x="351" y="361"/>
                  </a:lnTo>
                  <a:lnTo>
                    <a:pt x="351" y="359"/>
                  </a:lnTo>
                  <a:lnTo>
                    <a:pt x="351" y="359"/>
                  </a:lnTo>
                  <a:lnTo>
                    <a:pt x="351" y="359"/>
                  </a:lnTo>
                  <a:lnTo>
                    <a:pt x="353" y="357"/>
                  </a:lnTo>
                  <a:lnTo>
                    <a:pt x="353" y="357"/>
                  </a:lnTo>
                  <a:lnTo>
                    <a:pt x="353" y="357"/>
                  </a:lnTo>
                  <a:lnTo>
                    <a:pt x="353" y="357"/>
                  </a:lnTo>
                  <a:lnTo>
                    <a:pt x="353" y="357"/>
                  </a:lnTo>
                  <a:lnTo>
                    <a:pt x="355" y="359"/>
                  </a:lnTo>
                  <a:lnTo>
                    <a:pt x="355" y="359"/>
                  </a:lnTo>
                  <a:lnTo>
                    <a:pt x="357" y="359"/>
                  </a:lnTo>
                  <a:lnTo>
                    <a:pt x="357" y="359"/>
                  </a:lnTo>
                  <a:lnTo>
                    <a:pt x="359" y="359"/>
                  </a:lnTo>
                  <a:lnTo>
                    <a:pt x="359" y="357"/>
                  </a:lnTo>
                  <a:lnTo>
                    <a:pt x="359" y="357"/>
                  </a:lnTo>
                  <a:lnTo>
                    <a:pt x="359" y="355"/>
                  </a:lnTo>
                  <a:lnTo>
                    <a:pt x="361" y="351"/>
                  </a:lnTo>
                  <a:lnTo>
                    <a:pt x="363" y="347"/>
                  </a:lnTo>
                  <a:lnTo>
                    <a:pt x="363" y="347"/>
                  </a:lnTo>
                  <a:lnTo>
                    <a:pt x="363" y="347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3" y="345"/>
                  </a:lnTo>
                  <a:lnTo>
                    <a:pt x="363" y="343"/>
                  </a:lnTo>
                  <a:lnTo>
                    <a:pt x="363" y="343"/>
                  </a:lnTo>
                  <a:lnTo>
                    <a:pt x="363" y="343"/>
                  </a:lnTo>
                  <a:lnTo>
                    <a:pt x="365" y="343"/>
                  </a:lnTo>
                  <a:lnTo>
                    <a:pt x="365" y="343"/>
                  </a:lnTo>
                  <a:lnTo>
                    <a:pt x="365" y="341"/>
                  </a:lnTo>
                  <a:lnTo>
                    <a:pt x="365" y="341"/>
                  </a:lnTo>
                  <a:lnTo>
                    <a:pt x="365" y="336"/>
                  </a:lnTo>
                  <a:lnTo>
                    <a:pt x="365" y="334"/>
                  </a:lnTo>
                  <a:lnTo>
                    <a:pt x="365" y="334"/>
                  </a:lnTo>
                  <a:lnTo>
                    <a:pt x="365" y="332"/>
                  </a:lnTo>
                  <a:lnTo>
                    <a:pt x="365" y="332"/>
                  </a:lnTo>
                  <a:lnTo>
                    <a:pt x="368" y="332"/>
                  </a:lnTo>
                  <a:lnTo>
                    <a:pt x="368" y="332"/>
                  </a:lnTo>
                  <a:lnTo>
                    <a:pt x="370" y="332"/>
                  </a:lnTo>
                  <a:lnTo>
                    <a:pt x="370" y="330"/>
                  </a:lnTo>
                  <a:lnTo>
                    <a:pt x="370" y="330"/>
                  </a:lnTo>
                  <a:lnTo>
                    <a:pt x="370" y="328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4" y="324"/>
                  </a:lnTo>
                  <a:lnTo>
                    <a:pt x="376" y="318"/>
                  </a:lnTo>
                  <a:lnTo>
                    <a:pt x="378" y="311"/>
                  </a:lnTo>
                  <a:lnTo>
                    <a:pt x="380" y="309"/>
                  </a:lnTo>
                  <a:lnTo>
                    <a:pt x="380" y="307"/>
                  </a:lnTo>
                  <a:lnTo>
                    <a:pt x="384" y="305"/>
                  </a:lnTo>
                  <a:lnTo>
                    <a:pt x="384" y="305"/>
                  </a:lnTo>
                  <a:lnTo>
                    <a:pt x="384" y="303"/>
                  </a:lnTo>
                  <a:lnTo>
                    <a:pt x="384" y="301"/>
                  </a:lnTo>
                  <a:lnTo>
                    <a:pt x="384" y="297"/>
                  </a:lnTo>
                  <a:lnTo>
                    <a:pt x="384" y="295"/>
                  </a:lnTo>
                  <a:lnTo>
                    <a:pt x="384" y="295"/>
                  </a:lnTo>
                  <a:lnTo>
                    <a:pt x="384" y="293"/>
                  </a:lnTo>
                  <a:lnTo>
                    <a:pt x="382" y="290"/>
                  </a:lnTo>
                  <a:lnTo>
                    <a:pt x="382" y="290"/>
                  </a:lnTo>
                  <a:lnTo>
                    <a:pt x="382" y="288"/>
                  </a:lnTo>
                  <a:lnTo>
                    <a:pt x="380" y="288"/>
                  </a:lnTo>
                  <a:lnTo>
                    <a:pt x="380" y="288"/>
                  </a:lnTo>
                  <a:lnTo>
                    <a:pt x="378" y="286"/>
                  </a:lnTo>
                  <a:lnTo>
                    <a:pt x="378" y="286"/>
                  </a:lnTo>
                  <a:lnTo>
                    <a:pt x="378" y="284"/>
                  </a:lnTo>
                  <a:lnTo>
                    <a:pt x="376" y="284"/>
                  </a:lnTo>
                  <a:lnTo>
                    <a:pt x="376" y="282"/>
                  </a:lnTo>
                  <a:lnTo>
                    <a:pt x="376" y="282"/>
                  </a:lnTo>
                  <a:lnTo>
                    <a:pt x="376" y="282"/>
                  </a:lnTo>
                  <a:lnTo>
                    <a:pt x="376" y="282"/>
                  </a:lnTo>
                  <a:lnTo>
                    <a:pt x="374" y="282"/>
                  </a:lnTo>
                  <a:lnTo>
                    <a:pt x="374" y="280"/>
                  </a:lnTo>
                  <a:lnTo>
                    <a:pt x="372" y="280"/>
                  </a:lnTo>
                  <a:lnTo>
                    <a:pt x="372" y="278"/>
                  </a:lnTo>
                  <a:lnTo>
                    <a:pt x="372" y="276"/>
                  </a:lnTo>
                  <a:lnTo>
                    <a:pt x="374" y="276"/>
                  </a:lnTo>
                  <a:lnTo>
                    <a:pt x="376" y="274"/>
                  </a:lnTo>
                  <a:lnTo>
                    <a:pt x="380" y="270"/>
                  </a:lnTo>
                  <a:lnTo>
                    <a:pt x="386" y="265"/>
                  </a:lnTo>
                  <a:lnTo>
                    <a:pt x="390" y="261"/>
                  </a:lnTo>
                  <a:lnTo>
                    <a:pt x="397" y="253"/>
                  </a:lnTo>
                  <a:lnTo>
                    <a:pt x="399" y="251"/>
                  </a:lnTo>
                  <a:lnTo>
                    <a:pt x="409" y="242"/>
                  </a:lnTo>
                  <a:lnTo>
                    <a:pt x="409" y="240"/>
                  </a:lnTo>
                  <a:lnTo>
                    <a:pt x="409" y="240"/>
                  </a:lnTo>
                  <a:lnTo>
                    <a:pt x="409" y="240"/>
                  </a:lnTo>
                  <a:lnTo>
                    <a:pt x="409" y="240"/>
                  </a:lnTo>
                  <a:lnTo>
                    <a:pt x="407" y="238"/>
                  </a:lnTo>
                  <a:lnTo>
                    <a:pt x="407" y="236"/>
                  </a:lnTo>
                  <a:lnTo>
                    <a:pt x="407" y="236"/>
                  </a:lnTo>
                  <a:lnTo>
                    <a:pt x="407" y="236"/>
                  </a:lnTo>
                  <a:lnTo>
                    <a:pt x="407" y="234"/>
                  </a:lnTo>
                  <a:lnTo>
                    <a:pt x="409" y="234"/>
                  </a:lnTo>
                  <a:lnTo>
                    <a:pt x="411" y="232"/>
                  </a:lnTo>
                  <a:lnTo>
                    <a:pt x="413" y="232"/>
                  </a:lnTo>
                  <a:lnTo>
                    <a:pt x="413" y="230"/>
                  </a:lnTo>
                  <a:lnTo>
                    <a:pt x="416" y="230"/>
                  </a:lnTo>
                  <a:lnTo>
                    <a:pt x="416" y="230"/>
                  </a:lnTo>
                  <a:lnTo>
                    <a:pt x="418" y="232"/>
                  </a:lnTo>
                  <a:lnTo>
                    <a:pt x="418" y="232"/>
                  </a:lnTo>
                  <a:lnTo>
                    <a:pt x="420" y="232"/>
                  </a:lnTo>
                  <a:lnTo>
                    <a:pt x="420" y="234"/>
                  </a:lnTo>
                  <a:lnTo>
                    <a:pt x="420" y="236"/>
                  </a:lnTo>
                  <a:lnTo>
                    <a:pt x="420" y="236"/>
                  </a:lnTo>
                  <a:lnTo>
                    <a:pt x="420" y="238"/>
                  </a:lnTo>
                  <a:lnTo>
                    <a:pt x="420" y="240"/>
                  </a:lnTo>
                  <a:lnTo>
                    <a:pt x="418" y="240"/>
                  </a:lnTo>
                  <a:lnTo>
                    <a:pt x="418" y="242"/>
                  </a:lnTo>
                  <a:lnTo>
                    <a:pt x="416" y="242"/>
                  </a:lnTo>
                  <a:lnTo>
                    <a:pt x="416" y="244"/>
                  </a:lnTo>
                  <a:lnTo>
                    <a:pt x="416" y="244"/>
                  </a:lnTo>
                  <a:lnTo>
                    <a:pt x="418" y="244"/>
                  </a:lnTo>
                  <a:lnTo>
                    <a:pt x="418" y="244"/>
                  </a:lnTo>
                  <a:lnTo>
                    <a:pt x="420" y="244"/>
                  </a:lnTo>
                  <a:lnTo>
                    <a:pt x="422" y="244"/>
                  </a:lnTo>
                  <a:lnTo>
                    <a:pt x="428" y="242"/>
                  </a:lnTo>
                  <a:lnTo>
                    <a:pt x="430" y="242"/>
                  </a:lnTo>
                  <a:lnTo>
                    <a:pt x="432" y="240"/>
                  </a:lnTo>
                  <a:lnTo>
                    <a:pt x="434" y="238"/>
                  </a:lnTo>
                  <a:lnTo>
                    <a:pt x="436" y="234"/>
                  </a:lnTo>
                  <a:lnTo>
                    <a:pt x="436" y="234"/>
                  </a:lnTo>
                  <a:lnTo>
                    <a:pt x="439" y="232"/>
                  </a:lnTo>
                  <a:lnTo>
                    <a:pt x="439" y="232"/>
                  </a:lnTo>
                  <a:lnTo>
                    <a:pt x="436" y="230"/>
                  </a:lnTo>
                  <a:lnTo>
                    <a:pt x="436" y="228"/>
                  </a:lnTo>
                  <a:lnTo>
                    <a:pt x="436" y="228"/>
                  </a:lnTo>
                  <a:lnTo>
                    <a:pt x="436" y="228"/>
                  </a:lnTo>
                  <a:lnTo>
                    <a:pt x="436" y="226"/>
                  </a:lnTo>
                  <a:lnTo>
                    <a:pt x="436" y="224"/>
                  </a:lnTo>
                  <a:lnTo>
                    <a:pt x="436" y="222"/>
                  </a:lnTo>
                  <a:lnTo>
                    <a:pt x="439" y="219"/>
                  </a:lnTo>
                  <a:lnTo>
                    <a:pt x="439" y="219"/>
                  </a:lnTo>
                  <a:lnTo>
                    <a:pt x="439" y="219"/>
                  </a:lnTo>
                  <a:lnTo>
                    <a:pt x="439" y="217"/>
                  </a:lnTo>
                  <a:lnTo>
                    <a:pt x="441" y="211"/>
                  </a:lnTo>
                  <a:lnTo>
                    <a:pt x="441" y="209"/>
                  </a:lnTo>
                  <a:lnTo>
                    <a:pt x="439" y="207"/>
                  </a:lnTo>
                  <a:lnTo>
                    <a:pt x="439" y="207"/>
                  </a:lnTo>
                  <a:lnTo>
                    <a:pt x="441" y="205"/>
                  </a:lnTo>
                  <a:lnTo>
                    <a:pt x="449" y="192"/>
                  </a:lnTo>
                  <a:lnTo>
                    <a:pt x="453" y="188"/>
                  </a:lnTo>
                  <a:lnTo>
                    <a:pt x="455" y="186"/>
                  </a:lnTo>
                  <a:lnTo>
                    <a:pt x="457" y="186"/>
                  </a:lnTo>
                  <a:lnTo>
                    <a:pt x="457" y="184"/>
                  </a:lnTo>
                  <a:lnTo>
                    <a:pt x="457" y="182"/>
                  </a:lnTo>
                  <a:lnTo>
                    <a:pt x="459" y="176"/>
                  </a:lnTo>
                  <a:lnTo>
                    <a:pt x="459" y="173"/>
                  </a:lnTo>
                  <a:lnTo>
                    <a:pt x="459" y="171"/>
                  </a:lnTo>
                  <a:lnTo>
                    <a:pt x="464" y="167"/>
                  </a:lnTo>
                  <a:lnTo>
                    <a:pt x="466" y="163"/>
                  </a:lnTo>
                  <a:lnTo>
                    <a:pt x="468" y="165"/>
                  </a:lnTo>
                  <a:lnTo>
                    <a:pt x="470" y="167"/>
                  </a:lnTo>
                  <a:lnTo>
                    <a:pt x="470" y="169"/>
                  </a:lnTo>
                  <a:lnTo>
                    <a:pt x="470" y="169"/>
                  </a:lnTo>
                  <a:lnTo>
                    <a:pt x="470" y="169"/>
                  </a:lnTo>
                  <a:lnTo>
                    <a:pt x="470" y="171"/>
                  </a:lnTo>
                  <a:lnTo>
                    <a:pt x="470" y="171"/>
                  </a:lnTo>
                  <a:lnTo>
                    <a:pt x="472" y="171"/>
                  </a:lnTo>
                  <a:lnTo>
                    <a:pt x="472" y="171"/>
                  </a:lnTo>
                  <a:lnTo>
                    <a:pt x="474" y="171"/>
                  </a:lnTo>
                  <a:lnTo>
                    <a:pt x="476" y="169"/>
                  </a:lnTo>
                  <a:lnTo>
                    <a:pt x="476" y="169"/>
                  </a:lnTo>
                  <a:lnTo>
                    <a:pt x="478" y="167"/>
                  </a:lnTo>
                  <a:lnTo>
                    <a:pt x="480" y="165"/>
                  </a:lnTo>
                  <a:lnTo>
                    <a:pt x="482" y="163"/>
                  </a:lnTo>
                  <a:lnTo>
                    <a:pt x="482" y="161"/>
                  </a:lnTo>
                  <a:lnTo>
                    <a:pt x="482" y="159"/>
                  </a:lnTo>
                  <a:lnTo>
                    <a:pt x="482" y="159"/>
                  </a:lnTo>
                  <a:lnTo>
                    <a:pt x="482" y="157"/>
                  </a:lnTo>
                  <a:lnTo>
                    <a:pt x="487" y="153"/>
                  </a:lnTo>
                  <a:lnTo>
                    <a:pt x="487" y="151"/>
                  </a:lnTo>
                  <a:lnTo>
                    <a:pt x="489" y="151"/>
                  </a:lnTo>
                  <a:lnTo>
                    <a:pt x="489" y="151"/>
                  </a:lnTo>
                  <a:lnTo>
                    <a:pt x="489" y="151"/>
                  </a:lnTo>
                  <a:lnTo>
                    <a:pt x="491" y="151"/>
                  </a:lnTo>
                  <a:lnTo>
                    <a:pt x="493" y="148"/>
                  </a:lnTo>
                  <a:lnTo>
                    <a:pt x="493" y="148"/>
                  </a:lnTo>
                  <a:lnTo>
                    <a:pt x="495" y="146"/>
                  </a:lnTo>
                  <a:lnTo>
                    <a:pt x="495" y="146"/>
                  </a:lnTo>
                  <a:lnTo>
                    <a:pt x="495" y="146"/>
                  </a:lnTo>
                  <a:lnTo>
                    <a:pt x="499" y="146"/>
                  </a:lnTo>
                  <a:lnTo>
                    <a:pt x="507" y="144"/>
                  </a:lnTo>
                  <a:lnTo>
                    <a:pt x="510" y="142"/>
                  </a:lnTo>
                  <a:lnTo>
                    <a:pt x="516" y="138"/>
                  </a:lnTo>
                  <a:lnTo>
                    <a:pt x="520" y="134"/>
                  </a:lnTo>
                  <a:lnTo>
                    <a:pt x="524" y="130"/>
                  </a:lnTo>
                  <a:lnTo>
                    <a:pt x="526" y="123"/>
                  </a:lnTo>
                  <a:lnTo>
                    <a:pt x="528" y="123"/>
                  </a:lnTo>
                  <a:lnTo>
                    <a:pt x="530" y="119"/>
                  </a:lnTo>
                  <a:lnTo>
                    <a:pt x="530" y="119"/>
                  </a:lnTo>
                  <a:lnTo>
                    <a:pt x="533" y="119"/>
                  </a:lnTo>
                  <a:lnTo>
                    <a:pt x="533" y="119"/>
                  </a:lnTo>
                  <a:lnTo>
                    <a:pt x="533" y="119"/>
                  </a:lnTo>
                  <a:lnTo>
                    <a:pt x="537" y="121"/>
                  </a:lnTo>
                  <a:lnTo>
                    <a:pt x="537" y="121"/>
                  </a:lnTo>
                  <a:lnTo>
                    <a:pt x="539" y="121"/>
                  </a:lnTo>
                  <a:lnTo>
                    <a:pt x="541" y="121"/>
                  </a:lnTo>
                  <a:lnTo>
                    <a:pt x="543" y="121"/>
                  </a:lnTo>
                  <a:lnTo>
                    <a:pt x="543" y="121"/>
                  </a:lnTo>
                  <a:lnTo>
                    <a:pt x="556" y="113"/>
                  </a:lnTo>
                  <a:lnTo>
                    <a:pt x="556" y="113"/>
                  </a:lnTo>
                  <a:lnTo>
                    <a:pt x="556" y="113"/>
                  </a:lnTo>
                  <a:lnTo>
                    <a:pt x="556" y="113"/>
                  </a:lnTo>
                  <a:lnTo>
                    <a:pt x="556" y="111"/>
                  </a:lnTo>
                  <a:lnTo>
                    <a:pt x="558" y="111"/>
                  </a:lnTo>
                  <a:lnTo>
                    <a:pt x="558" y="109"/>
                  </a:lnTo>
                  <a:lnTo>
                    <a:pt x="560" y="109"/>
                  </a:lnTo>
                  <a:lnTo>
                    <a:pt x="560" y="109"/>
                  </a:lnTo>
                  <a:lnTo>
                    <a:pt x="560" y="107"/>
                  </a:lnTo>
                  <a:lnTo>
                    <a:pt x="562" y="109"/>
                  </a:lnTo>
                  <a:lnTo>
                    <a:pt x="564" y="109"/>
                  </a:lnTo>
                  <a:lnTo>
                    <a:pt x="566" y="109"/>
                  </a:lnTo>
                  <a:lnTo>
                    <a:pt x="566" y="107"/>
                  </a:lnTo>
                  <a:lnTo>
                    <a:pt x="572" y="105"/>
                  </a:lnTo>
                  <a:lnTo>
                    <a:pt x="576" y="100"/>
                  </a:lnTo>
                  <a:lnTo>
                    <a:pt x="578" y="98"/>
                  </a:lnTo>
                  <a:lnTo>
                    <a:pt x="581" y="98"/>
                  </a:lnTo>
                  <a:lnTo>
                    <a:pt x="581" y="98"/>
                  </a:lnTo>
                  <a:lnTo>
                    <a:pt x="583" y="96"/>
                  </a:lnTo>
                  <a:lnTo>
                    <a:pt x="587" y="94"/>
                  </a:lnTo>
                  <a:lnTo>
                    <a:pt x="587" y="92"/>
                  </a:lnTo>
                  <a:lnTo>
                    <a:pt x="589" y="90"/>
                  </a:lnTo>
                  <a:lnTo>
                    <a:pt x="589" y="90"/>
                  </a:lnTo>
                  <a:lnTo>
                    <a:pt x="589" y="86"/>
                  </a:lnTo>
                  <a:lnTo>
                    <a:pt x="589" y="86"/>
                  </a:lnTo>
                  <a:lnTo>
                    <a:pt x="591" y="84"/>
                  </a:lnTo>
                  <a:lnTo>
                    <a:pt x="591" y="84"/>
                  </a:lnTo>
                  <a:lnTo>
                    <a:pt x="593" y="84"/>
                  </a:lnTo>
                  <a:lnTo>
                    <a:pt x="595" y="82"/>
                  </a:lnTo>
                  <a:lnTo>
                    <a:pt x="595" y="82"/>
                  </a:lnTo>
                  <a:lnTo>
                    <a:pt x="597" y="82"/>
                  </a:lnTo>
                  <a:lnTo>
                    <a:pt x="599" y="84"/>
                  </a:lnTo>
                  <a:lnTo>
                    <a:pt x="601" y="86"/>
                  </a:lnTo>
                  <a:lnTo>
                    <a:pt x="604" y="86"/>
                  </a:lnTo>
                  <a:lnTo>
                    <a:pt x="606" y="88"/>
                  </a:lnTo>
                  <a:lnTo>
                    <a:pt x="622" y="80"/>
                  </a:lnTo>
                  <a:lnTo>
                    <a:pt x="622" y="80"/>
                  </a:lnTo>
                  <a:lnTo>
                    <a:pt x="627" y="82"/>
                  </a:lnTo>
                  <a:lnTo>
                    <a:pt x="627" y="82"/>
                  </a:lnTo>
                  <a:lnTo>
                    <a:pt x="629" y="80"/>
                  </a:lnTo>
                  <a:lnTo>
                    <a:pt x="629" y="80"/>
                  </a:lnTo>
                  <a:lnTo>
                    <a:pt x="629" y="80"/>
                  </a:lnTo>
                  <a:lnTo>
                    <a:pt x="633" y="82"/>
                  </a:lnTo>
                  <a:lnTo>
                    <a:pt x="633" y="82"/>
                  </a:lnTo>
                  <a:lnTo>
                    <a:pt x="633" y="82"/>
                  </a:lnTo>
                  <a:lnTo>
                    <a:pt x="633" y="80"/>
                  </a:lnTo>
                  <a:lnTo>
                    <a:pt x="633" y="80"/>
                  </a:lnTo>
                  <a:lnTo>
                    <a:pt x="635" y="77"/>
                  </a:lnTo>
                  <a:lnTo>
                    <a:pt x="635" y="77"/>
                  </a:lnTo>
                  <a:lnTo>
                    <a:pt x="637" y="77"/>
                  </a:lnTo>
                  <a:lnTo>
                    <a:pt x="637" y="77"/>
                  </a:lnTo>
                  <a:lnTo>
                    <a:pt x="637" y="77"/>
                  </a:lnTo>
                  <a:lnTo>
                    <a:pt x="637" y="77"/>
                  </a:lnTo>
                  <a:lnTo>
                    <a:pt x="639" y="75"/>
                  </a:lnTo>
                  <a:lnTo>
                    <a:pt x="639" y="75"/>
                  </a:lnTo>
                  <a:lnTo>
                    <a:pt x="639" y="73"/>
                  </a:lnTo>
                  <a:lnTo>
                    <a:pt x="639" y="73"/>
                  </a:lnTo>
                  <a:lnTo>
                    <a:pt x="639" y="73"/>
                  </a:lnTo>
                  <a:lnTo>
                    <a:pt x="641" y="71"/>
                  </a:lnTo>
                  <a:lnTo>
                    <a:pt x="641" y="71"/>
                  </a:lnTo>
                  <a:lnTo>
                    <a:pt x="643" y="71"/>
                  </a:lnTo>
                  <a:lnTo>
                    <a:pt x="643" y="71"/>
                  </a:lnTo>
                  <a:lnTo>
                    <a:pt x="643" y="71"/>
                  </a:lnTo>
                  <a:lnTo>
                    <a:pt x="643" y="67"/>
                  </a:lnTo>
                  <a:lnTo>
                    <a:pt x="643" y="6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10A4B3FF-46C2-4E42-9909-F1820DCC9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638" y="2464873"/>
              <a:ext cx="928688" cy="495300"/>
            </a:xfrm>
            <a:custGeom>
              <a:avLst/>
              <a:gdLst>
                <a:gd name="T0" fmla="*/ 570 w 585"/>
                <a:gd name="T1" fmla="*/ 122 h 312"/>
                <a:gd name="T2" fmla="*/ 533 w 585"/>
                <a:gd name="T3" fmla="*/ 103 h 312"/>
                <a:gd name="T4" fmla="*/ 495 w 585"/>
                <a:gd name="T5" fmla="*/ 92 h 312"/>
                <a:gd name="T6" fmla="*/ 495 w 585"/>
                <a:gd name="T7" fmla="*/ 46 h 312"/>
                <a:gd name="T8" fmla="*/ 468 w 585"/>
                <a:gd name="T9" fmla="*/ 25 h 312"/>
                <a:gd name="T10" fmla="*/ 472 w 585"/>
                <a:gd name="T11" fmla="*/ 15 h 312"/>
                <a:gd name="T12" fmla="*/ 424 w 585"/>
                <a:gd name="T13" fmla="*/ 3 h 312"/>
                <a:gd name="T14" fmla="*/ 403 w 585"/>
                <a:gd name="T15" fmla="*/ 17 h 312"/>
                <a:gd name="T16" fmla="*/ 389 w 585"/>
                <a:gd name="T17" fmla="*/ 21 h 312"/>
                <a:gd name="T18" fmla="*/ 366 w 585"/>
                <a:gd name="T19" fmla="*/ 32 h 312"/>
                <a:gd name="T20" fmla="*/ 343 w 585"/>
                <a:gd name="T21" fmla="*/ 28 h 312"/>
                <a:gd name="T22" fmla="*/ 309 w 585"/>
                <a:gd name="T23" fmla="*/ 7 h 312"/>
                <a:gd name="T24" fmla="*/ 280 w 585"/>
                <a:gd name="T25" fmla="*/ 23 h 312"/>
                <a:gd name="T26" fmla="*/ 253 w 585"/>
                <a:gd name="T27" fmla="*/ 57 h 312"/>
                <a:gd name="T28" fmla="*/ 236 w 585"/>
                <a:gd name="T29" fmla="*/ 65 h 312"/>
                <a:gd name="T30" fmla="*/ 213 w 585"/>
                <a:gd name="T31" fmla="*/ 78 h 312"/>
                <a:gd name="T32" fmla="*/ 167 w 585"/>
                <a:gd name="T33" fmla="*/ 97 h 312"/>
                <a:gd name="T34" fmla="*/ 134 w 585"/>
                <a:gd name="T35" fmla="*/ 130 h 312"/>
                <a:gd name="T36" fmla="*/ 121 w 585"/>
                <a:gd name="T37" fmla="*/ 136 h 312"/>
                <a:gd name="T38" fmla="*/ 113 w 585"/>
                <a:gd name="T39" fmla="*/ 159 h 312"/>
                <a:gd name="T40" fmla="*/ 90 w 585"/>
                <a:gd name="T41" fmla="*/ 176 h 312"/>
                <a:gd name="T42" fmla="*/ 77 w 585"/>
                <a:gd name="T43" fmla="*/ 178 h 312"/>
                <a:gd name="T44" fmla="*/ 67 w 585"/>
                <a:gd name="T45" fmla="*/ 178 h 312"/>
                <a:gd name="T46" fmla="*/ 34 w 585"/>
                <a:gd name="T47" fmla="*/ 188 h 312"/>
                <a:gd name="T48" fmla="*/ 6 w 585"/>
                <a:gd name="T49" fmla="*/ 213 h 312"/>
                <a:gd name="T50" fmla="*/ 29 w 585"/>
                <a:gd name="T51" fmla="*/ 222 h 312"/>
                <a:gd name="T52" fmla="*/ 46 w 585"/>
                <a:gd name="T53" fmla="*/ 245 h 312"/>
                <a:gd name="T54" fmla="*/ 42 w 585"/>
                <a:gd name="T55" fmla="*/ 259 h 312"/>
                <a:gd name="T56" fmla="*/ 75 w 585"/>
                <a:gd name="T57" fmla="*/ 280 h 312"/>
                <a:gd name="T58" fmla="*/ 117 w 585"/>
                <a:gd name="T59" fmla="*/ 266 h 312"/>
                <a:gd name="T60" fmla="*/ 182 w 585"/>
                <a:gd name="T61" fmla="*/ 274 h 312"/>
                <a:gd name="T62" fmla="*/ 217 w 585"/>
                <a:gd name="T63" fmla="*/ 270 h 312"/>
                <a:gd name="T64" fmla="*/ 230 w 585"/>
                <a:gd name="T65" fmla="*/ 249 h 312"/>
                <a:gd name="T66" fmla="*/ 272 w 585"/>
                <a:gd name="T67" fmla="*/ 209 h 312"/>
                <a:gd name="T68" fmla="*/ 274 w 585"/>
                <a:gd name="T69" fmla="*/ 199 h 312"/>
                <a:gd name="T70" fmla="*/ 301 w 585"/>
                <a:gd name="T71" fmla="*/ 203 h 312"/>
                <a:gd name="T72" fmla="*/ 376 w 585"/>
                <a:gd name="T73" fmla="*/ 170 h 312"/>
                <a:gd name="T74" fmla="*/ 405 w 585"/>
                <a:gd name="T75" fmla="*/ 165 h 312"/>
                <a:gd name="T76" fmla="*/ 426 w 585"/>
                <a:gd name="T77" fmla="*/ 188 h 312"/>
                <a:gd name="T78" fmla="*/ 433 w 585"/>
                <a:gd name="T79" fmla="*/ 205 h 312"/>
                <a:gd name="T80" fmla="*/ 437 w 585"/>
                <a:gd name="T81" fmla="*/ 224 h 312"/>
                <a:gd name="T82" fmla="*/ 445 w 585"/>
                <a:gd name="T83" fmla="*/ 220 h 312"/>
                <a:gd name="T84" fmla="*/ 445 w 585"/>
                <a:gd name="T85" fmla="*/ 232 h 312"/>
                <a:gd name="T86" fmla="*/ 439 w 585"/>
                <a:gd name="T87" fmla="*/ 239 h 312"/>
                <a:gd name="T88" fmla="*/ 428 w 585"/>
                <a:gd name="T89" fmla="*/ 239 h 312"/>
                <a:gd name="T90" fmla="*/ 395 w 585"/>
                <a:gd name="T91" fmla="*/ 245 h 312"/>
                <a:gd name="T92" fmla="*/ 378 w 585"/>
                <a:gd name="T93" fmla="*/ 264 h 312"/>
                <a:gd name="T94" fmla="*/ 366 w 585"/>
                <a:gd name="T95" fmla="*/ 272 h 312"/>
                <a:gd name="T96" fmla="*/ 368 w 585"/>
                <a:gd name="T97" fmla="*/ 287 h 312"/>
                <a:gd name="T98" fmla="*/ 370 w 585"/>
                <a:gd name="T99" fmla="*/ 303 h 312"/>
                <a:gd name="T100" fmla="*/ 397 w 585"/>
                <a:gd name="T101" fmla="*/ 293 h 312"/>
                <a:gd name="T102" fmla="*/ 418 w 585"/>
                <a:gd name="T103" fmla="*/ 282 h 312"/>
                <a:gd name="T104" fmla="*/ 462 w 585"/>
                <a:gd name="T105" fmla="*/ 243 h 312"/>
                <a:gd name="T106" fmla="*/ 510 w 585"/>
                <a:gd name="T107" fmla="*/ 232 h 312"/>
                <a:gd name="T108" fmla="*/ 527 w 585"/>
                <a:gd name="T109" fmla="*/ 236 h 312"/>
                <a:gd name="T110" fmla="*/ 552 w 585"/>
                <a:gd name="T111" fmla="*/ 261 h 312"/>
                <a:gd name="T112" fmla="*/ 562 w 585"/>
                <a:gd name="T113" fmla="*/ 261 h 312"/>
                <a:gd name="T114" fmla="*/ 539 w 585"/>
                <a:gd name="T115" fmla="*/ 226 h 312"/>
                <a:gd name="T116" fmla="*/ 535 w 585"/>
                <a:gd name="T117" fmla="*/ 203 h 312"/>
                <a:gd name="T118" fmla="*/ 556 w 585"/>
                <a:gd name="T119" fmla="*/ 186 h 312"/>
                <a:gd name="T120" fmla="*/ 568 w 585"/>
                <a:gd name="T121" fmla="*/ 172 h 312"/>
                <a:gd name="T122" fmla="*/ 583 w 585"/>
                <a:gd name="T123" fmla="*/ 17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312">
                  <a:moveTo>
                    <a:pt x="585" y="155"/>
                  </a:moveTo>
                  <a:lnTo>
                    <a:pt x="581" y="151"/>
                  </a:lnTo>
                  <a:lnTo>
                    <a:pt x="579" y="147"/>
                  </a:lnTo>
                  <a:lnTo>
                    <a:pt x="579" y="142"/>
                  </a:lnTo>
                  <a:lnTo>
                    <a:pt x="583" y="136"/>
                  </a:lnTo>
                  <a:lnTo>
                    <a:pt x="581" y="132"/>
                  </a:lnTo>
                  <a:lnTo>
                    <a:pt x="579" y="130"/>
                  </a:lnTo>
                  <a:lnTo>
                    <a:pt x="573" y="126"/>
                  </a:lnTo>
                  <a:lnTo>
                    <a:pt x="570" y="126"/>
                  </a:lnTo>
                  <a:lnTo>
                    <a:pt x="570" y="122"/>
                  </a:lnTo>
                  <a:lnTo>
                    <a:pt x="570" y="122"/>
                  </a:lnTo>
                  <a:lnTo>
                    <a:pt x="568" y="122"/>
                  </a:lnTo>
                  <a:lnTo>
                    <a:pt x="568" y="122"/>
                  </a:lnTo>
                  <a:lnTo>
                    <a:pt x="560" y="115"/>
                  </a:lnTo>
                  <a:lnTo>
                    <a:pt x="558" y="115"/>
                  </a:lnTo>
                  <a:lnTo>
                    <a:pt x="552" y="117"/>
                  </a:lnTo>
                  <a:lnTo>
                    <a:pt x="550" y="119"/>
                  </a:lnTo>
                  <a:lnTo>
                    <a:pt x="545" y="119"/>
                  </a:lnTo>
                  <a:lnTo>
                    <a:pt x="543" y="119"/>
                  </a:lnTo>
                  <a:lnTo>
                    <a:pt x="539" y="117"/>
                  </a:lnTo>
                  <a:lnTo>
                    <a:pt x="537" y="109"/>
                  </a:lnTo>
                  <a:lnTo>
                    <a:pt x="533" y="103"/>
                  </a:lnTo>
                  <a:lnTo>
                    <a:pt x="527" y="99"/>
                  </a:lnTo>
                  <a:lnTo>
                    <a:pt x="518" y="90"/>
                  </a:lnTo>
                  <a:lnTo>
                    <a:pt x="510" y="88"/>
                  </a:lnTo>
                  <a:lnTo>
                    <a:pt x="504" y="90"/>
                  </a:lnTo>
                  <a:lnTo>
                    <a:pt x="501" y="97"/>
                  </a:lnTo>
                  <a:lnTo>
                    <a:pt x="499" y="103"/>
                  </a:lnTo>
                  <a:lnTo>
                    <a:pt x="499" y="109"/>
                  </a:lnTo>
                  <a:lnTo>
                    <a:pt x="497" y="109"/>
                  </a:lnTo>
                  <a:lnTo>
                    <a:pt x="495" y="103"/>
                  </a:lnTo>
                  <a:lnTo>
                    <a:pt x="491" y="99"/>
                  </a:lnTo>
                  <a:lnTo>
                    <a:pt x="495" y="92"/>
                  </a:lnTo>
                  <a:lnTo>
                    <a:pt x="491" y="88"/>
                  </a:lnTo>
                  <a:lnTo>
                    <a:pt x="499" y="84"/>
                  </a:lnTo>
                  <a:lnTo>
                    <a:pt x="508" y="76"/>
                  </a:lnTo>
                  <a:lnTo>
                    <a:pt x="508" y="71"/>
                  </a:lnTo>
                  <a:lnTo>
                    <a:pt x="506" y="65"/>
                  </a:lnTo>
                  <a:lnTo>
                    <a:pt x="501" y="59"/>
                  </a:lnTo>
                  <a:lnTo>
                    <a:pt x="499" y="57"/>
                  </a:lnTo>
                  <a:lnTo>
                    <a:pt x="499" y="51"/>
                  </a:lnTo>
                  <a:lnTo>
                    <a:pt x="497" y="48"/>
                  </a:lnTo>
                  <a:lnTo>
                    <a:pt x="495" y="46"/>
                  </a:lnTo>
                  <a:lnTo>
                    <a:pt x="495" y="46"/>
                  </a:lnTo>
                  <a:lnTo>
                    <a:pt x="493" y="46"/>
                  </a:lnTo>
                  <a:lnTo>
                    <a:pt x="493" y="44"/>
                  </a:lnTo>
                  <a:lnTo>
                    <a:pt x="493" y="44"/>
                  </a:lnTo>
                  <a:lnTo>
                    <a:pt x="485" y="38"/>
                  </a:lnTo>
                  <a:lnTo>
                    <a:pt x="483" y="32"/>
                  </a:lnTo>
                  <a:lnTo>
                    <a:pt x="476" y="34"/>
                  </a:lnTo>
                  <a:lnTo>
                    <a:pt x="468" y="40"/>
                  </a:lnTo>
                  <a:lnTo>
                    <a:pt x="466" y="30"/>
                  </a:lnTo>
                  <a:lnTo>
                    <a:pt x="466" y="28"/>
                  </a:lnTo>
                  <a:lnTo>
                    <a:pt x="468" y="28"/>
                  </a:lnTo>
                  <a:lnTo>
                    <a:pt x="468" y="25"/>
                  </a:lnTo>
                  <a:lnTo>
                    <a:pt x="481" y="23"/>
                  </a:lnTo>
                  <a:lnTo>
                    <a:pt x="481" y="21"/>
                  </a:lnTo>
                  <a:lnTo>
                    <a:pt x="483" y="19"/>
                  </a:lnTo>
                  <a:lnTo>
                    <a:pt x="485" y="15"/>
                  </a:lnTo>
                  <a:lnTo>
                    <a:pt x="485" y="13"/>
                  </a:lnTo>
                  <a:lnTo>
                    <a:pt x="483" y="11"/>
                  </a:lnTo>
                  <a:lnTo>
                    <a:pt x="483" y="11"/>
                  </a:lnTo>
                  <a:lnTo>
                    <a:pt x="481" y="11"/>
                  </a:lnTo>
                  <a:lnTo>
                    <a:pt x="478" y="13"/>
                  </a:lnTo>
                  <a:lnTo>
                    <a:pt x="474" y="15"/>
                  </a:lnTo>
                  <a:lnTo>
                    <a:pt x="472" y="15"/>
                  </a:lnTo>
                  <a:lnTo>
                    <a:pt x="468" y="13"/>
                  </a:lnTo>
                  <a:lnTo>
                    <a:pt x="466" y="9"/>
                  </a:lnTo>
                  <a:lnTo>
                    <a:pt x="464" y="7"/>
                  </a:lnTo>
                  <a:lnTo>
                    <a:pt x="464" y="3"/>
                  </a:lnTo>
                  <a:lnTo>
                    <a:pt x="462" y="0"/>
                  </a:lnTo>
                  <a:lnTo>
                    <a:pt x="456" y="0"/>
                  </a:lnTo>
                  <a:lnTo>
                    <a:pt x="449" y="0"/>
                  </a:lnTo>
                  <a:lnTo>
                    <a:pt x="443" y="0"/>
                  </a:lnTo>
                  <a:lnTo>
                    <a:pt x="435" y="5"/>
                  </a:lnTo>
                  <a:lnTo>
                    <a:pt x="426" y="3"/>
                  </a:lnTo>
                  <a:lnTo>
                    <a:pt x="424" y="3"/>
                  </a:lnTo>
                  <a:lnTo>
                    <a:pt x="422" y="3"/>
                  </a:lnTo>
                  <a:lnTo>
                    <a:pt x="422" y="11"/>
                  </a:lnTo>
                  <a:lnTo>
                    <a:pt x="420" y="17"/>
                  </a:lnTo>
                  <a:lnTo>
                    <a:pt x="412" y="17"/>
                  </a:lnTo>
                  <a:lnTo>
                    <a:pt x="407" y="13"/>
                  </a:lnTo>
                  <a:lnTo>
                    <a:pt x="405" y="15"/>
                  </a:lnTo>
                  <a:lnTo>
                    <a:pt x="405" y="15"/>
                  </a:lnTo>
                  <a:lnTo>
                    <a:pt x="403" y="15"/>
                  </a:lnTo>
                  <a:lnTo>
                    <a:pt x="403" y="15"/>
                  </a:lnTo>
                  <a:lnTo>
                    <a:pt x="401" y="17"/>
                  </a:lnTo>
                  <a:lnTo>
                    <a:pt x="403" y="17"/>
                  </a:lnTo>
                  <a:lnTo>
                    <a:pt x="401" y="19"/>
                  </a:lnTo>
                  <a:lnTo>
                    <a:pt x="399" y="19"/>
                  </a:lnTo>
                  <a:lnTo>
                    <a:pt x="399" y="19"/>
                  </a:lnTo>
                  <a:lnTo>
                    <a:pt x="399" y="23"/>
                  </a:lnTo>
                  <a:lnTo>
                    <a:pt x="399" y="28"/>
                  </a:lnTo>
                  <a:lnTo>
                    <a:pt x="399" y="28"/>
                  </a:lnTo>
                  <a:lnTo>
                    <a:pt x="395" y="28"/>
                  </a:lnTo>
                  <a:lnTo>
                    <a:pt x="393" y="28"/>
                  </a:lnTo>
                  <a:lnTo>
                    <a:pt x="393" y="25"/>
                  </a:lnTo>
                  <a:lnTo>
                    <a:pt x="391" y="21"/>
                  </a:lnTo>
                  <a:lnTo>
                    <a:pt x="389" y="21"/>
                  </a:lnTo>
                  <a:lnTo>
                    <a:pt x="389" y="28"/>
                  </a:lnTo>
                  <a:lnTo>
                    <a:pt x="384" y="28"/>
                  </a:lnTo>
                  <a:lnTo>
                    <a:pt x="378" y="28"/>
                  </a:lnTo>
                  <a:lnTo>
                    <a:pt x="374" y="30"/>
                  </a:lnTo>
                  <a:lnTo>
                    <a:pt x="374" y="36"/>
                  </a:lnTo>
                  <a:lnTo>
                    <a:pt x="370" y="36"/>
                  </a:lnTo>
                  <a:lnTo>
                    <a:pt x="368" y="36"/>
                  </a:lnTo>
                  <a:lnTo>
                    <a:pt x="368" y="34"/>
                  </a:lnTo>
                  <a:lnTo>
                    <a:pt x="368" y="34"/>
                  </a:lnTo>
                  <a:lnTo>
                    <a:pt x="368" y="32"/>
                  </a:lnTo>
                  <a:lnTo>
                    <a:pt x="366" y="32"/>
                  </a:lnTo>
                  <a:lnTo>
                    <a:pt x="366" y="32"/>
                  </a:lnTo>
                  <a:lnTo>
                    <a:pt x="357" y="30"/>
                  </a:lnTo>
                  <a:lnTo>
                    <a:pt x="357" y="30"/>
                  </a:lnTo>
                  <a:lnTo>
                    <a:pt x="351" y="25"/>
                  </a:lnTo>
                  <a:lnTo>
                    <a:pt x="345" y="25"/>
                  </a:lnTo>
                  <a:lnTo>
                    <a:pt x="343" y="23"/>
                  </a:lnTo>
                  <a:lnTo>
                    <a:pt x="343" y="23"/>
                  </a:lnTo>
                  <a:lnTo>
                    <a:pt x="343" y="25"/>
                  </a:lnTo>
                  <a:lnTo>
                    <a:pt x="345" y="28"/>
                  </a:lnTo>
                  <a:lnTo>
                    <a:pt x="345" y="28"/>
                  </a:lnTo>
                  <a:lnTo>
                    <a:pt x="343" y="28"/>
                  </a:lnTo>
                  <a:lnTo>
                    <a:pt x="336" y="23"/>
                  </a:lnTo>
                  <a:lnTo>
                    <a:pt x="332" y="23"/>
                  </a:lnTo>
                  <a:lnTo>
                    <a:pt x="328" y="23"/>
                  </a:lnTo>
                  <a:lnTo>
                    <a:pt x="326" y="23"/>
                  </a:lnTo>
                  <a:lnTo>
                    <a:pt x="324" y="23"/>
                  </a:lnTo>
                  <a:lnTo>
                    <a:pt x="322" y="23"/>
                  </a:lnTo>
                  <a:lnTo>
                    <a:pt x="324" y="17"/>
                  </a:lnTo>
                  <a:lnTo>
                    <a:pt x="322" y="17"/>
                  </a:lnTo>
                  <a:lnTo>
                    <a:pt x="316" y="9"/>
                  </a:lnTo>
                  <a:lnTo>
                    <a:pt x="313" y="7"/>
                  </a:lnTo>
                  <a:lnTo>
                    <a:pt x="309" y="7"/>
                  </a:lnTo>
                  <a:lnTo>
                    <a:pt x="305" y="7"/>
                  </a:lnTo>
                  <a:lnTo>
                    <a:pt x="305" y="7"/>
                  </a:lnTo>
                  <a:lnTo>
                    <a:pt x="299" y="15"/>
                  </a:lnTo>
                  <a:lnTo>
                    <a:pt x="297" y="17"/>
                  </a:lnTo>
                  <a:lnTo>
                    <a:pt x="295" y="17"/>
                  </a:lnTo>
                  <a:lnTo>
                    <a:pt x="293" y="19"/>
                  </a:lnTo>
                  <a:lnTo>
                    <a:pt x="288" y="19"/>
                  </a:lnTo>
                  <a:lnTo>
                    <a:pt x="286" y="19"/>
                  </a:lnTo>
                  <a:lnTo>
                    <a:pt x="282" y="19"/>
                  </a:lnTo>
                  <a:lnTo>
                    <a:pt x="282" y="21"/>
                  </a:lnTo>
                  <a:lnTo>
                    <a:pt x="280" y="23"/>
                  </a:lnTo>
                  <a:lnTo>
                    <a:pt x="280" y="25"/>
                  </a:lnTo>
                  <a:lnTo>
                    <a:pt x="278" y="25"/>
                  </a:lnTo>
                  <a:lnTo>
                    <a:pt x="274" y="25"/>
                  </a:lnTo>
                  <a:lnTo>
                    <a:pt x="272" y="32"/>
                  </a:lnTo>
                  <a:lnTo>
                    <a:pt x="276" y="36"/>
                  </a:lnTo>
                  <a:lnTo>
                    <a:pt x="280" y="40"/>
                  </a:lnTo>
                  <a:lnTo>
                    <a:pt x="274" y="46"/>
                  </a:lnTo>
                  <a:lnTo>
                    <a:pt x="270" y="51"/>
                  </a:lnTo>
                  <a:lnTo>
                    <a:pt x="263" y="51"/>
                  </a:lnTo>
                  <a:lnTo>
                    <a:pt x="259" y="55"/>
                  </a:lnTo>
                  <a:lnTo>
                    <a:pt x="253" y="57"/>
                  </a:lnTo>
                  <a:lnTo>
                    <a:pt x="249" y="59"/>
                  </a:lnTo>
                  <a:lnTo>
                    <a:pt x="247" y="59"/>
                  </a:lnTo>
                  <a:lnTo>
                    <a:pt x="245" y="61"/>
                  </a:lnTo>
                  <a:lnTo>
                    <a:pt x="242" y="61"/>
                  </a:lnTo>
                  <a:lnTo>
                    <a:pt x="240" y="61"/>
                  </a:lnTo>
                  <a:lnTo>
                    <a:pt x="238" y="61"/>
                  </a:lnTo>
                  <a:lnTo>
                    <a:pt x="236" y="63"/>
                  </a:lnTo>
                  <a:lnTo>
                    <a:pt x="236" y="63"/>
                  </a:lnTo>
                  <a:lnTo>
                    <a:pt x="236" y="63"/>
                  </a:lnTo>
                  <a:lnTo>
                    <a:pt x="236" y="65"/>
                  </a:lnTo>
                  <a:lnTo>
                    <a:pt x="236" y="65"/>
                  </a:lnTo>
                  <a:lnTo>
                    <a:pt x="236" y="65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2" y="67"/>
                  </a:lnTo>
                  <a:lnTo>
                    <a:pt x="232" y="67"/>
                  </a:lnTo>
                  <a:lnTo>
                    <a:pt x="232" y="69"/>
                  </a:lnTo>
                  <a:lnTo>
                    <a:pt x="226" y="71"/>
                  </a:lnTo>
                  <a:lnTo>
                    <a:pt x="224" y="71"/>
                  </a:lnTo>
                  <a:lnTo>
                    <a:pt x="217" y="78"/>
                  </a:lnTo>
                  <a:lnTo>
                    <a:pt x="215" y="78"/>
                  </a:lnTo>
                  <a:lnTo>
                    <a:pt x="213" y="78"/>
                  </a:lnTo>
                  <a:lnTo>
                    <a:pt x="213" y="78"/>
                  </a:lnTo>
                  <a:lnTo>
                    <a:pt x="211" y="78"/>
                  </a:lnTo>
                  <a:lnTo>
                    <a:pt x="209" y="80"/>
                  </a:lnTo>
                  <a:lnTo>
                    <a:pt x="207" y="80"/>
                  </a:lnTo>
                  <a:lnTo>
                    <a:pt x="205" y="80"/>
                  </a:lnTo>
                  <a:lnTo>
                    <a:pt x="201" y="80"/>
                  </a:lnTo>
                  <a:lnTo>
                    <a:pt x="190" y="80"/>
                  </a:lnTo>
                  <a:lnTo>
                    <a:pt x="180" y="86"/>
                  </a:lnTo>
                  <a:lnTo>
                    <a:pt x="176" y="88"/>
                  </a:lnTo>
                  <a:lnTo>
                    <a:pt x="171" y="92"/>
                  </a:lnTo>
                  <a:lnTo>
                    <a:pt x="167" y="97"/>
                  </a:lnTo>
                  <a:lnTo>
                    <a:pt x="163" y="99"/>
                  </a:lnTo>
                  <a:lnTo>
                    <a:pt x="159" y="101"/>
                  </a:lnTo>
                  <a:lnTo>
                    <a:pt x="159" y="105"/>
                  </a:lnTo>
                  <a:lnTo>
                    <a:pt x="159" y="109"/>
                  </a:lnTo>
                  <a:lnTo>
                    <a:pt x="157" y="113"/>
                  </a:lnTo>
                  <a:lnTo>
                    <a:pt x="153" y="115"/>
                  </a:lnTo>
                  <a:lnTo>
                    <a:pt x="144" y="122"/>
                  </a:lnTo>
                  <a:lnTo>
                    <a:pt x="142" y="126"/>
                  </a:lnTo>
                  <a:lnTo>
                    <a:pt x="140" y="128"/>
                  </a:lnTo>
                  <a:lnTo>
                    <a:pt x="136" y="128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30" y="134"/>
                  </a:lnTo>
                  <a:lnTo>
                    <a:pt x="130" y="136"/>
                  </a:lnTo>
                  <a:lnTo>
                    <a:pt x="128" y="136"/>
                  </a:lnTo>
                  <a:lnTo>
                    <a:pt x="125" y="138"/>
                  </a:lnTo>
                  <a:lnTo>
                    <a:pt x="123" y="138"/>
                  </a:lnTo>
                  <a:lnTo>
                    <a:pt x="123" y="138"/>
                  </a:lnTo>
                  <a:lnTo>
                    <a:pt x="123" y="136"/>
                  </a:lnTo>
                  <a:lnTo>
                    <a:pt x="121" y="136"/>
                  </a:lnTo>
                  <a:lnTo>
                    <a:pt x="121" y="136"/>
                  </a:lnTo>
                  <a:lnTo>
                    <a:pt x="121" y="136"/>
                  </a:lnTo>
                  <a:lnTo>
                    <a:pt x="115" y="140"/>
                  </a:lnTo>
                  <a:lnTo>
                    <a:pt x="111" y="142"/>
                  </a:lnTo>
                  <a:lnTo>
                    <a:pt x="109" y="147"/>
                  </a:lnTo>
                  <a:lnTo>
                    <a:pt x="107" y="149"/>
                  </a:lnTo>
                  <a:lnTo>
                    <a:pt x="107" y="151"/>
                  </a:lnTo>
                  <a:lnTo>
                    <a:pt x="109" y="153"/>
                  </a:lnTo>
                  <a:lnTo>
                    <a:pt x="113" y="153"/>
                  </a:lnTo>
                  <a:lnTo>
                    <a:pt x="113" y="153"/>
                  </a:lnTo>
                  <a:lnTo>
                    <a:pt x="113" y="155"/>
                  </a:lnTo>
                  <a:lnTo>
                    <a:pt x="113" y="159"/>
                  </a:lnTo>
                  <a:lnTo>
                    <a:pt x="113" y="159"/>
                  </a:lnTo>
                  <a:lnTo>
                    <a:pt x="113" y="159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1" y="165"/>
                  </a:lnTo>
                  <a:lnTo>
                    <a:pt x="107" y="168"/>
                  </a:lnTo>
                  <a:lnTo>
                    <a:pt x="105" y="170"/>
                  </a:lnTo>
                  <a:lnTo>
                    <a:pt x="100" y="170"/>
                  </a:lnTo>
                  <a:lnTo>
                    <a:pt x="100" y="170"/>
                  </a:lnTo>
                  <a:lnTo>
                    <a:pt x="98" y="174"/>
                  </a:lnTo>
                  <a:lnTo>
                    <a:pt x="96" y="174"/>
                  </a:lnTo>
                  <a:lnTo>
                    <a:pt x="90" y="176"/>
                  </a:lnTo>
                  <a:lnTo>
                    <a:pt x="88" y="178"/>
                  </a:lnTo>
                  <a:lnTo>
                    <a:pt x="86" y="178"/>
                  </a:lnTo>
                  <a:lnTo>
                    <a:pt x="86" y="178"/>
                  </a:lnTo>
                  <a:lnTo>
                    <a:pt x="84" y="174"/>
                  </a:lnTo>
                  <a:lnTo>
                    <a:pt x="82" y="174"/>
                  </a:lnTo>
                  <a:lnTo>
                    <a:pt x="82" y="176"/>
                  </a:lnTo>
                  <a:lnTo>
                    <a:pt x="82" y="178"/>
                  </a:lnTo>
                  <a:lnTo>
                    <a:pt x="80" y="180"/>
                  </a:lnTo>
                  <a:lnTo>
                    <a:pt x="77" y="180"/>
                  </a:lnTo>
                  <a:lnTo>
                    <a:pt x="77" y="180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5" y="180"/>
                  </a:lnTo>
                  <a:lnTo>
                    <a:pt x="73" y="182"/>
                  </a:lnTo>
                  <a:lnTo>
                    <a:pt x="71" y="182"/>
                  </a:lnTo>
                  <a:lnTo>
                    <a:pt x="71" y="180"/>
                  </a:lnTo>
                  <a:lnTo>
                    <a:pt x="69" y="176"/>
                  </a:lnTo>
                  <a:lnTo>
                    <a:pt x="69" y="174"/>
                  </a:lnTo>
                  <a:lnTo>
                    <a:pt x="67" y="174"/>
                  </a:lnTo>
                  <a:lnTo>
                    <a:pt x="67" y="176"/>
                  </a:lnTo>
                  <a:lnTo>
                    <a:pt x="67" y="176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67" y="180"/>
                  </a:lnTo>
                  <a:lnTo>
                    <a:pt x="65" y="180"/>
                  </a:lnTo>
                  <a:lnTo>
                    <a:pt x="65" y="180"/>
                  </a:lnTo>
                  <a:lnTo>
                    <a:pt x="57" y="180"/>
                  </a:lnTo>
                  <a:lnTo>
                    <a:pt x="54" y="180"/>
                  </a:lnTo>
                  <a:lnTo>
                    <a:pt x="50" y="182"/>
                  </a:lnTo>
                  <a:lnTo>
                    <a:pt x="44" y="188"/>
                  </a:lnTo>
                  <a:lnTo>
                    <a:pt x="40" y="188"/>
                  </a:lnTo>
                  <a:lnTo>
                    <a:pt x="38" y="188"/>
                  </a:lnTo>
                  <a:lnTo>
                    <a:pt x="34" y="188"/>
                  </a:lnTo>
                  <a:lnTo>
                    <a:pt x="29" y="188"/>
                  </a:lnTo>
                  <a:lnTo>
                    <a:pt x="27" y="188"/>
                  </a:lnTo>
                  <a:lnTo>
                    <a:pt x="23" y="186"/>
                  </a:lnTo>
                  <a:lnTo>
                    <a:pt x="21" y="184"/>
                  </a:lnTo>
                  <a:lnTo>
                    <a:pt x="6" y="186"/>
                  </a:lnTo>
                  <a:lnTo>
                    <a:pt x="4" y="190"/>
                  </a:lnTo>
                  <a:lnTo>
                    <a:pt x="0" y="197"/>
                  </a:lnTo>
                  <a:lnTo>
                    <a:pt x="0" y="201"/>
                  </a:lnTo>
                  <a:lnTo>
                    <a:pt x="2" y="209"/>
                  </a:lnTo>
                  <a:lnTo>
                    <a:pt x="2" y="211"/>
                  </a:lnTo>
                  <a:lnTo>
                    <a:pt x="6" y="213"/>
                  </a:lnTo>
                  <a:lnTo>
                    <a:pt x="6" y="216"/>
                  </a:lnTo>
                  <a:lnTo>
                    <a:pt x="8" y="218"/>
                  </a:lnTo>
                  <a:lnTo>
                    <a:pt x="11" y="218"/>
                  </a:lnTo>
                  <a:lnTo>
                    <a:pt x="13" y="218"/>
                  </a:lnTo>
                  <a:lnTo>
                    <a:pt x="15" y="220"/>
                  </a:lnTo>
                  <a:lnTo>
                    <a:pt x="15" y="220"/>
                  </a:lnTo>
                  <a:lnTo>
                    <a:pt x="17" y="222"/>
                  </a:lnTo>
                  <a:lnTo>
                    <a:pt x="17" y="224"/>
                  </a:lnTo>
                  <a:lnTo>
                    <a:pt x="17" y="224"/>
                  </a:lnTo>
                  <a:lnTo>
                    <a:pt x="21" y="224"/>
                  </a:lnTo>
                  <a:lnTo>
                    <a:pt x="29" y="222"/>
                  </a:lnTo>
                  <a:lnTo>
                    <a:pt x="31" y="222"/>
                  </a:lnTo>
                  <a:lnTo>
                    <a:pt x="36" y="222"/>
                  </a:lnTo>
                  <a:lnTo>
                    <a:pt x="36" y="222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52" y="236"/>
                  </a:lnTo>
                  <a:lnTo>
                    <a:pt x="52" y="239"/>
                  </a:lnTo>
                  <a:lnTo>
                    <a:pt x="50" y="241"/>
                  </a:lnTo>
                  <a:lnTo>
                    <a:pt x="48" y="243"/>
                  </a:lnTo>
                  <a:lnTo>
                    <a:pt x="46" y="245"/>
                  </a:lnTo>
                  <a:lnTo>
                    <a:pt x="46" y="247"/>
                  </a:lnTo>
                  <a:lnTo>
                    <a:pt x="46" y="249"/>
                  </a:lnTo>
                  <a:lnTo>
                    <a:pt x="46" y="249"/>
                  </a:lnTo>
                  <a:lnTo>
                    <a:pt x="46" y="251"/>
                  </a:lnTo>
                  <a:lnTo>
                    <a:pt x="44" y="251"/>
                  </a:lnTo>
                  <a:lnTo>
                    <a:pt x="44" y="251"/>
                  </a:lnTo>
                  <a:lnTo>
                    <a:pt x="44" y="253"/>
                  </a:lnTo>
                  <a:lnTo>
                    <a:pt x="42" y="253"/>
                  </a:lnTo>
                  <a:lnTo>
                    <a:pt x="42" y="255"/>
                  </a:lnTo>
                  <a:lnTo>
                    <a:pt x="42" y="257"/>
                  </a:lnTo>
                  <a:lnTo>
                    <a:pt x="42" y="259"/>
                  </a:lnTo>
                  <a:lnTo>
                    <a:pt x="42" y="264"/>
                  </a:lnTo>
                  <a:lnTo>
                    <a:pt x="48" y="270"/>
                  </a:lnTo>
                  <a:lnTo>
                    <a:pt x="50" y="272"/>
                  </a:lnTo>
                  <a:lnTo>
                    <a:pt x="50" y="272"/>
                  </a:lnTo>
                  <a:lnTo>
                    <a:pt x="52" y="278"/>
                  </a:lnTo>
                  <a:lnTo>
                    <a:pt x="50" y="280"/>
                  </a:lnTo>
                  <a:lnTo>
                    <a:pt x="54" y="280"/>
                  </a:lnTo>
                  <a:lnTo>
                    <a:pt x="65" y="282"/>
                  </a:lnTo>
                  <a:lnTo>
                    <a:pt x="69" y="280"/>
                  </a:lnTo>
                  <a:lnTo>
                    <a:pt x="71" y="280"/>
                  </a:lnTo>
                  <a:lnTo>
                    <a:pt x="75" y="280"/>
                  </a:lnTo>
                  <a:lnTo>
                    <a:pt x="75" y="280"/>
                  </a:lnTo>
                  <a:lnTo>
                    <a:pt x="80" y="278"/>
                  </a:lnTo>
                  <a:lnTo>
                    <a:pt x="92" y="274"/>
                  </a:lnTo>
                  <a:lnTo>
                    <a:pt x="98" y="272"/>
                  </a:lnTo>
                  <a:lnTo>
                    <a:pt x="105" y="272"/>
                  </a:lnTo>
                  <a:lnTo>
                    <a:pt x="107" y="270"/>
                  </a:lnTo>
                  <a:lnTo>
                    <a:pt x="109" y="268"/>
                  </a:lnTo>
                  <a:lnTo>
                    <a:pt x="109" y="268"/>
                  </a:lnTo>
                  <a:lnTo>
                    <a:pt x="111" y="266"/>
                  </a:lnTo>
                  <a:lnTo>
                    <a:pt x="113" y="264"/>
                  </a:lnTo>
                  <a:lnTo>
                    <a:pt x="117" y="266"/>
                  </a:lnTo>
                  <a:lnTo>
                    <a:pt x="125" y="266"/>
                  </a:lnTo>
                  <a:lnTo>
                    <a:pt x="134" y="270"/>
                  </a:lnTo>
                  <a:lnTo>
                    <a:pt x="138" y="272"/>
                  </a:lnTo>
                  <a:lnTo>
                    <a:pt x="138" y="272"/>
                  </a:lnTo>
                  <a:lnTo>
                    <a:pt x="138" y="272"/>
                  </a:lnTo>
                  <a:lnTo>
                    <a:pt x="138" y="274"/>
                  </a:lnTo>
                  <a:lnTo>
                    <a:pt x="138" y="274"/>
                  </a:lnTo>
                  <a:lnTo>
                    <a:pt x="140" y="276"/>
                  </a:lnTo>
                  <a:lnTo>
                    <a:pt x="142" y="276"/>
                  </a:lnTo>
                  <a:lnTo>
                    <a:pt x="146" y="278"/>
                  </a:lnTo>
                  <a:lnTo>
                    <a:pt x="182" y="274"/>
                  </a:lnTo>
                  <a:lnTo>
                    <a:pt x="184" y="274"/>
                  </a:lnTo>
                  <a:lnTo>
                    <a:pt x="186" y="274"/>
                  </a:lnTo>
                  <a:lnTo>
                    <a:pt x="188" y="276"/>
                  </a:lnTo>
                  <a:lnTo>
                    <a:pt x="190" y="278"/>
                  </a:lnTo>
                  <a:lnTo>
                    <a:pt x="192" y="278"/>
                  </a:lnTo>
                  <a:lnTo>
                    <a:pt x="196" y="276"/>
                  </a:lnTo>
                  <a:lnTo>
                    <a:pt x="199" y="276"/>
                  </a:lnTo>
                  <a:lnTo>
                    <a:pt x="205" y="274"/>
                  </a:lnTo>
                  <a:lnTo>
                    <a:pt x="209" y="274"/>
                  </a:lnTo>
                  <a:lnTo>
                    <a:pt x="215" y="272"/>
                  </a:lnTo>
                  <a:lnTo>
                    <a:pt x="217" y="270"/>
                  </a:lnTo>
                  <a:lnTo>
                    <a:pt x="219" y="268"/>
                  </a:lnTo>
                  <a:lnTo>
                    <a:pt x="222" y="266"/>
                  </a:lnTo>
                  <a:lnTo>
                    <a:pt x="222" y="266"/>
                  </a:lnTo>
                  <a:lnTo>
                    <a:pt x="224" y="264"/>
                  </a:lnTo>
                  <a:lnTo>
                    <a:pt x="228" y="261"/>
                  </a:lnTo>
                  <a:lnTo>
                    <a:pt x="228" y="259"/>
                  </a:lnTo>
                  <a:lnTo>
                    <a:pt x="228" y="259"/>
                  </a:lnTo>
                  <a:lnTo>
                    <a:pt x="228" y="255"/>
                  </a:lnTo>
                  <a:lnTo>
                    <a:pt x="228" y="253"/>
                  </a:lnTo>
                  <a:lnTo>
                    <a:pt x="228" y="251"/>
                  </a:lnTo>
                  <a:lnTo>
                    <a:pt x="230" y="249"/>
                  </a:lnTo>
                  <a:lnTo>
                    <a:pt x="230" y="249"/>
                  </a:lnTo>
                  <a:lnTo>
                    <a:pt x="240" y="236"/>
                  </a:lnTo>
                  <a:lnTo>
                    <a:pt x="245" y="234"/>
                  </a:lnTo>
                  <a:lnTo>
                    <a:pt x="245" y="234"/>
                  </a:lnTo>
                  <a:lnTo>
                    <a:pt x="249" y="230"/>
                  </a:lnTo>
                  <a:lnTo>
                    <a:pt x="253" y="228"/>
                  </a:lnTo>
                  <a:lnTo>
                    <a:pt x="257" y="224"/>
                  </a:lnTo>
                  <a:lnTo>
                    <a:pt x="270" y="211"/>
                  </a:lnTo>
                  <a:lnTo>
                    <a:pt x="270" y="211"/>
                  </a:lnTo>
                  <a:lnTo>
                    <a:pt x="272" y="209"/>
                  </a:lnTo>
                  <a:lnTo>
                    <a:pt x="272" y="209"/>
                  </a:lnTo>
                  <a:lnTo>
                    <a:pt x="270" y="207"/>
                  </a:lnTo>
                  <a:lnTo>
                    <a:pt x="270" y="207"/>
                  </a:lnTo>
                  <a:lnTo>
                    <a:pt x="268" y="205"/>
                  </a:lnTo>
                  <a:lnTo>
                    <a:pt x="268" y="203"/>
                  </a:lnTo>
                  <a:lnTo>
                    <a:pt x="268" y="203"/>
                  </a:lnTo>
                  <a:lnTo>
                    <a:pt x="268" y="201"/>
                  </a:lnTo>
                  <a:lnTo>
                    <a:pt x="270" y="199"/>
                  </a:lnTo>
                  <a:lnTo>
                    <a:pt x="272" y="199"/>
                  </a:lnTo>
                  <a:lnTo>
                    <a:pt x="272" y="199"/>
                  </a:lnTo>
                  <a:lnTo>
                    <a:pt x="272" y="199"/>
                  </a:lnTo>
                  <a:lnTo>
                    <a:pt x="274" y="199"/>
                  </a:lnTo>
                  <a:lnTo>
                    <a:pt x="274" y="201"/>
                  </a:lnTo>
                  <a:lnTo>
                    <a:pt x="274" y="201"/>
                  </a:lnTo>
                  <a:lnTo>
                    <a:pt x="276" y="203"/>
                  </a:lnTo>
                  <a:lnTo>
                    <a:pt x="278" y="203"/>
                  </a:lnTo>
                  <a:lnTo>
                    <a:pt x="280" y="205"/>
                  </a:lnTo>
                  <a:lnTo>
                    <a:pt x="290" y="201"/>
                  </a:lnTo>
                  <a:lnTo>
                    <a:pt x="293" y="205"/>
                  </a:lnTo>
                  <a:lnTo>
                    <a:pt x="297" y="203"/>
                  </a:lnTo>
                  <a:lnTo>
                    <a:pt x="297" y="203"/>
                  </a:lnTo>
                  <a:lnTo>
                    <a:pt x="299" y="203"/>
                  </a:lnTo>
                  <a:lnTo>
                    <a:pt x="301" y="203"/>
                  </a:lnTo>
                  <a:lnTo>
                    <a:pt x="303" y="201"/>
                  </a:lnTo>
                  <a:lnTo>
                    <a:pt x="307" y="199"/>
                  </a:lnTo>
                  <a:lnTo>
                    <a:pt x="311" y="197"/>
                  </a:lnTo>
                  <a:lnTo>
                    <a:pt x="318" y="195"/>
                  </a:lnTo>
                  <a:lnTo>
                    <a:pt x="326" y="193"/>
                  </a:lnTo>
                  <a:lnTo>
                    <a:pt x="326" y="193"/>
                  </a:lnTo>
                  <a:lnTo>
                    <a:pt x="328" y="190"/>
                  </a:lnTo>
                  <a:lnTo>
                    <a:pt x="336" y="186"/>
                  </a:lnTo>
                  <a:lnTo>
                    <a:pt x="341" y="184"/>
                  </a:lnTo>
                  <a:lnTo>
                    <a:pt x="372" y="174"/>
                  </a:lnTo>
                  <a:lnTo>
                    <a:pt x="376" y="170"/>
                  </a:lnTo>
                  <a:lnTo>
                    <a:pt x="378" y="170"/>
                  </a:lnTo>
                  <a:lnTo>
                    <a:pt x="378" y="170"/>
                  </a:lnTo>
                  <a:lnTo>
                    <a:pt x="380" y="172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4"/>
                  </a:lnTo>
                  <a:lnTo>
                    <a:pt x="389" y="174"/>
                  </a:lnTo>
                  <a:lnTo>
                    <a:pt x="397" y="172"/>
                  </a:lnTo>
                  <a:lnTo>
                    <a:pt x="401" y="170"/>
                  </a:lnTo>
                  <a:lnTo>
                    <a:pt x="403" y="168"/>
                  </a:lnTo>
                  <a:lnTo>
                    <a:pt x="405" y="165"/>
                  </a:lnTo>
                  <a:lnTo>
                    <a:pt x="414" y="161"/>
                  </a:lnTo>
                  <a:lnTo>
                    <a:pt x="420" y="159"/>
                  </a:lnTo>
                  <a:lnTo>
                    <a:pt x="445" y="159"/>
                  </a:lnTo>
                  <a:lnTo>
                    <a:pt x="445" y="159"/>
                  </a:lnTo>
                  <a:lnTo>
                    <a:pt x="445" y="159"/>
                  </a:lnTo>
                  <a:lnTo>
                    <a:pt x="445" y="161"/>
                  </a:lnTo>
                  <a:lnTo>
                    <a:pt x="443" y="163"/>
                  </a:lnTo>
                  <a:lnTo>
                    <a:pt x="441" y="168"/>
                  </a:lnTo>
                  <a:lnTo>
                    <a:pt x="437" y="174"/>
                  </a:lnTo>
                  <a:lnTo>
                    <a:pt x="428" y="184"/>
                  </a:lnTo>
                  <a:lnTo>
                    <a:pt x="426" y="188"/>
                  </a:lnTo>
                  <a:lnTo>
                    <a:pt x="424" y="190"/>
                  </a:lnTo>
                  <a:lnTo>
                    <a:pt x="426" y="193"/>
                  </a:lnTo>
                  <a:lnTo>
                    <a:pt x="426" y="193"/>
                  </a:lnTo>
                  <a:lnTo>
                    <a:pt x="426" y="199"/>
                  </a:lnTo>
                  <a:lnTo>
                    <a:pt x="426" y="201"/>
                  </a:lnTo>
                  <a:lnTo>
                    <a:pt x="428" y="201"/>
                  </a:lnTo>
                  <a:lnTo>
                    <a:pt x="428" y="203"/>
                  </a:lnTo>
                  <a:lnTo>
                    <a:pt x="430" y="203"/>
                  </a:lnTo>
                  <a:lnTo>
                    <a:pt x="430" y="203"/>
                  </a:lnTo>
                  <a:lnTo>
                    <a:pt x="430" y="205"/>
                  </a:lnTo>
                  <a:lnTo>
                    <a:pt x="433" y="205"/>
                  </a:lnTo>
                  <a:lnTo>
                    <a:pt x="435" y="207"/>
                  </a:lnTo>
                  <a:lnTo>
                    <a:pt x="435" y="207"/>
                  </a:lnTo>
                  <a:lnTo>
                    <a:pt x="437" y="209"/>
                  </a:lnTo>
                  <a:lnTo>
                    <a:pt x="437" y="213"/>
                  </a:lnTo>
                  <a:lnTo>
                    <a:pt x="437" y="216"/>
                  </a:lnTo>
                  <a:lnTo>
                    <a:pt x="435" y="220"/>
                  </a:lnTo>
                  <a:lnTo>
                    <a:pt x="435" y="220"/>
                  </a:lnTo>
                  <a:lnTo>
                    <a:pt x="435" y="220"/>
                  </a:lnTo>
                  <a:lnTo>
                    <a:pt x="437" y="222"/>
                  </a:lnTo>
                  <a:lnTo>
                    <a:pt x="437" y="222"/>
                  </a:lnTo>
                  <a:lnTo>
                    <a:pt x="437" y="224"/>
                  </a:lnTo>
                  <a:lnTo>
                    <a:pt x="437" y="226"/>
                  </a:lnTo>
                  <a:lnTo>
                    <a:pt x="437" y="226"/>
                  </a:lnTo>
                  <a:lnTo>
                    <a:pt x="437" y="226"/>
                  </a:lnTo>
                  <a:lnTo>
                    <a:pt x="437" y="226"/>
                  </a:lnTo>
                  <a:lnTo>
                    <a:pt x="441" y="222"/>
                  </a:lnTo>
                  <a:lnTo>
                    <a:pt x="441" y="222"/>
                  </a:lnTo>
                  <a:lnTo>
                    <a:pt x="441" y="222"/>
                  </a:lnTo>
                  <a:lnTo>
                    <a:pt x="443" y="222"/>
                  </a:lnTo>
                  <a:lnTo>
                    <a:pt x="443" y="222"/>
                  </a:lnTo>
                  <a:lnTo>
                    <a:pt x="443" y="220"/>
                  </a:lnTo>
                  <a:lnTo>
                    <a:pt x="445" y="220"/>
                  </a:lnTo>
                  <a:lnTo>
                    <a:pt x="445" y="222"/>
                  </a:lnTo>
                  <a:lnTo>
                    <a:pt x="447" y="222"/>
                  </a:lnTo>
                  <a:lnTo>
                    <a:pt x="447" y="224"/>
                  </a:lnTo>
                  <a:lnTo>
                    <a:pt x="449" y="226"/>
                  </a:lnTo>
                  <a:lnTo>
                    <a:pt x="449" y="226"/>
                  </a:lnTo>
                  <a:lnTo>
                    <a:pt x="449" y="230"/>
                  </a:lnTo>
                  <a:lnTo>
                    <a:pt x="449" y="230"/>
                  </a:lnTo>
                  <a:lnTo>
                    <a:pt x="449" y="230"/>
                  </a:lnTo>
                  <a:lnTo>
                    <a:pt x="447" y="230"/>
                  </a:lnTo>
                  <a:lnTo>
                    <a:pt x="447" y="230"/>
                  </a:lnTo>
                  <a:lnTo>
                    <a:pt x="445" y="232"/>
                  </a:lnTo>
                  <a:lnTo>
                    <a:pt x="445" y="232"/>
                  </a:lnTo>
                  <a:lnTo>
                    <a:pt x="445" y="232"/>
                  </a:lnTo>
                  <a:lnTo>
                    <a:pt x="445" y="234"/>
                  </a:lnTo>
                  <a:lnTo>
                    <a:pt x="445" y="234"/>
                  </a:lnTo>
                  <a:lnTo>
                    <a:pt x="443" y="236"/>
                  </a:lnTo>
                  <a:lnTo>
                    <a:pt x="443" y="236"/>
                  </a:lnTo>
                  <a:lnTo>
                    <a:pt x="443" y="236"/>
                  </a:lnTo>
                  <a:lnTo>
                    <a:pt x="443" y="236"/>
                  </a:lnTo>
                  <a:lnTo>
                    <a:pt x="441" y="236"/>
                  </a:lnTo>
                  <a:lnTo>
                    <a:pt x="441" y="236"/>
                  </a:lnTo>
                  <a:lnTo>
                    <a:pt x="439" y="239"/>
                  </a:lnTo>
                  <a:lnTo>
                    <a:pt x="439" y="239"/>
                  </a:lnTo>
                  <a:lnTo>
                    <a:pt x="439" y="241"/>
                  </a:lnTo>
                  <a:lnTo>
                    <a:pt x="439" y="241"/>
                  </a:lnTo>
                  <a:lnTo>
                    <a:pt x="439" y="241"/>
                  </a:lnTo>
                  <a:lnTo>
                    <a:pt x="435" y="239"/>
                  </a:lnTo>
                  <a:lnTo>
                    <a:pt x="435" y="239"/>
                  </a:lnTo>
                  <a:lnTo>
                    <a:pt x="435" y="239"/>
                  </a:lnTo>
                  <a:lnTo>
                    <a:pt x="433" y="241"/>
                  </a:lnTo>
                  <a:lnTo>
                    <a:pt x="433" y="241"/>
                  </a:lnTo>
                  <a:lnTo>
                    <a:pt x="428" y="239"/>
                  </a:lnTo>
                  <a:lnTo>
                    <a:pt x="428" y="239"/>
                  </a:lnTo>
                  <a:lnTo>
                    <a:pt x="412" y="247"/>
                  </a:lnTo>
                  <a:lnTo>
                    <a:pt x="410" y="245"/>
                  </a:lnTo>
                  <a:lnTo>
                    <a:pt x="407" y="245"/>
                  </a:lnTo>
                  <a:lnTo>
                    <a:pt x="405" y="243"/>
                  </a:lnTo>
                  <a:lnTo>
                    <a:pt x="403" y="241"/>
                  </a:lnTo>
                  <a:lnTo>
                    <a:pt x="401" y="241"/>
                  </a:lnTo>
                  <a:lnTo>
                    <a:pt x="401" y="241"/>
                  </a:lnTo>
                  <a:lnTo>
                    <a:pt x="399" y="243"/>
                  </a:lnTo>
                  <a:lnTo>
                    <a:pt x="397" y="243"/>
                  </a:lnTo>
                  <a:lnTo>
                    <a:pt x="397" y="243"/>
                  </a:lnTo>
                  <a:lnTo>
                    <a:pt x="395" y="245"/>
                  </a:lnTo>
                  <a:lnTo>
                    <a:pt x="395" y="245"/>
                  </a:lnTo>
                  <a:lnTo>
                    <a:pt x="395" y="249"/>
                  </a:lnTo>
                  <a:lnTo>
                    <a:pt x="395" y="249"/>
                  </a:lnTo>
                  <a:lnTo>
                    <a:pt x="393" y="251"/>
                  </a:lnTo>
                  <a:lnTo>
                    <a:pt x="393" y="253"/>
                  </a:lnTo>
                  <a:lnTo>
                    <a:pt x="389" y="255"/>
                  </a:lnTo>
                  <a:lnTo>
                    <a:pt x="387" y="257"/>
                  </a:lnTo>
                  <a:lnTo>
                    <a:pt x="387" y="257"/>
                  </a:lnTo>
                  <a:lnTo>
                    <a:pt x="384" y="257"/>
                  </a:lnTo>
                  <a:lnTo>
                    <a:pt x="382" y="259"/>
                  </a:lnTo>
                  <a:lnTo>
                    <a:pt x="378" y="264"/>
                  </a:lnTo>
                  <a:lnTo>
                    <a:pt x="372" y="266"/>
                  </a:lnTo>
                  <a:lnTo>
                    <a:pt x="372" y="268"/>
                  </a:lnTo>
                  <a:lnTo>
                    <a:pt x="370" y="268"/>
                  </a:lnTo>
                  <a:lnTo>
                    <a:pt x="368" y="268"/>
                  </a:lnTo>
                  <a:lnTo>
                    <a:pt x="366" y="266"/>
                  </a:lnTo>
                  <a:lnTo>
                    <a:pt x="366" y="268"/>
                  </a:lnTo>
                  <a:lnTo>
                    <a:pt x="366" y="268"/>
                  </a:lnTo>
                  <a:lnTo>
                    <a:pt x="364" y="268"/>
                  </a:lnTo>
                  <a:lnTo>
                    <a:pt x="366" y="272"/>
                  </a:lnTo>
                  <a:lnTo>
                    <a:pt x="366" y="272"/>
                  </a:lnTo>
                  <a:lnTo>
                    <a:pt x="366" y="272"/>
                  </a:lnTo>
                  <a:lnTo>
                    <a:pt x="368" y="274"/>
                  </a:lnTo>
                  <a:lnTo>
                    <a:pt x="370" y="274"/>
                  </a:lnTo>
                  <a:lnTo>
                    <a:pt x="370" y="276"/>
                  </a:lnTo>
                  <a:lnTo>
                    <a:pt x="370" y="278"/>
                  </a:lnTo>
                  <a:lnTo>
                    <a:pt x="370" y="282"/>
                  </a:lnTo>
                  <a:lnTo>
                    <a:pt x="370" y="284"/>
                  </a:lnTo>
                  <a:lnTo>
                    <a:pt x="370" y="284"/>
                  </a:lnTo>
                  <a:lnTo>
                    <a:pt x="368" y="284"/>
                  </a:lnTo>
                  <a:lnTo>
                    <a:pt x="368" y="287"/>
                  </a:lnTo>
                  <a:lnTo>
                    <a:pt x="368" y="287"/>
                  </a:lnTo>
                  <a:lnTo>
                    <a:pt x="368" y="287"/>
                  </a:lnTo>
                  <a:lnTo>
                    <a:pt x="366" y="289"/>
                  </a:lnTo>
                  <a:lnTo>
                    <a:pt x="366" y="291"/>
                  </a:lnTo>
                  <a:lnTo>
                    <a:pt x="368" y="291"/>
                  </a:lnTo>
                  <a:lnTo>
                    <a:pt x="368" y="293"/>
                  </a:lnTo>
                  <a:lnTo>
                    <a:pt x="370" y="295"/>
                  </a:lnTo>
                  <a:lnTo>
                    <a:pt x="370" y="295"/>
                  </a:lnTo>
                  <a:lnTo>
                    <a:pt x="370" y="295"/>
                  </a:lnTo>
                  <a:lnTo>
                    <a:pt x="370" y="299"/>
                  </a:lnTo>
                  <a:lnTo>
                    <a:pt x="370" y="301"/>
                  </a:lnTo>
                  <a:lnTo>
                    <a:pt x="370" y="303"/>
                  </a:lnTo>
                  <a:lnTo>
                    <a:pt x="370" y="303"/>
                  </a:lnTo>
                  <a:lnTo>
                    <a:pt x="372" y="307"/>
                  </a:lnTo>
                  <a:lnTo>
                    <a:pt x="372" y="312"/>
                  </a:lnTo>
                  <a:lnTo>
                    <a:pt x="372" y="312"/>
                  </a:lnTo>
                  <a:lnTo>
                    <a:pt x="372" y="312"/>
                  </a:lnTo>
                  <a:lnTo>
                    <a:pt x="374" y="312"/>
                  </a:lnTo>
                  <a:lnTo>
                    <a:pt x="378" y="310"/>
                  </a:lnTo>
                  <a:lnTo>
                    <a:pt x="387" y="307"/>
                  </a:lnTo>
                  <a:lnTo>
                    <a:pt x="389" y="305"/>
                  </a:lnTo>
                  <a:lnTo>
                    <a:pt x="391" y="301"/>
                  </a:lnTo>
                  <a:lnTo>
                    <a:pt x="393" y="297"/>
                  </a:lnTo>
                  <a:lnTo>
                    <a:pt x="397" y="293"/>
                  </a:lnTo>
                  <a:lnTo>
                    <a:pt x="401" y="293"/>
                  </a:lnTo>
                  <a:lnTo>
                    <a:pt x="403" y="293"/>
                  </a:lnTo>
                  <a:lnTo>
                    <a:pt x="405" y="293"/>
                  </a:lnTo>
                  <a:lnTo>
                    <a:pt x="405" y="293"/>
                  </a:lnTo>
                  <a:lnTo>
                    <a:pt x="407" y="291"/>
                  </a:lnTo>
                  <a:lnTo>
                    <a:pt x="410" y="287"/>
                  </a:lnTo>
                  <a:lnTo>
                    <a:pt x="410" y="287"/>
                  </a:lnTo>
                  <a:lnTo>
                    <a:pt x="412" y="284"/>
                  </a:lnTo>
                  <a:lnTo>
                    <a:pt x="416" y="284"/>
                  </a:lnTo>
                  <a:lnTo>
                    <a:pt x="418" y="284"/>
                  </a:lnTo>
                  <a:lnTo>
                    <a:pt x="418" y="282"/>
                  </a:lnTo>
                  <a:lnTo>
                    <a:pt x="420" y="278"/>
                  </a:lnTo>
                  <a:lnTo>
                    <a:pt x="426" y="272"/>
                  </a:lnTo>
                  <a:lnTo>
                    <a:pt x="428" y="272"/>
                  </a:lnTo>
                  <a:lnTo>
                    <a:pt x="435" y="270"/>
                  </a:lnTo>
                  <a:lnTo>
                    <a:pt x="437" y="270"/>
                  </a:lnTo>
                  <a:lnTo>
                    <a:pt x="439" y="266"/>
                  </a:lnTo>
                  <a:lnTo>
                    <a:pt x="441" y="264"/>
                  </a:lnTo>
                  <a:lnTo>
                    <a:pt x="445" y="255"/>
                  </a:lnTo>
                  <a:lnTo>
                    <a:pt x="449" y="251"/>
                  </a:lnTo>
                  <a:lnTo>
                    <a:pt x="456" y="247"/>
                  </a:lnTo>
                  <a:lnTo>
                    <a:pt x="462" y="243"/>
                  </a:lnTo>
                  <a:lnTo>
                    <a:pt x="489" y="239"/>
                  </a:lnTo>
                  <a:lnTo>
                    <a:pt x="495" y="239"/>
                  </a:lnTo>
                  <a:lnTo>
                    <a:pt x="497" y="239"/>
                  </a:lnTo>
                  <a:lnTo>
                    <a:pt x="499" y="239"/>
                  </a:lnTo>
                  <a:lnTo>
                    <a:pt x="501" y="239"/>
                  </a:lnTo>
                  <a:lnTo>
                    <a:pt x="504" y="236"/>
                  </a:lnTo>
                  <a:lnTo>
                    <a:pt x="506" y="234"/>
                  </a:lnTo>
                  <a:lnTo>
                    <a:pt x="506" y="232"/>
                  </a:lnTo>
                  <a:lnTo>
                    <a:pt x="508" y="232"/>
                  </a:lnTo>
                  <a:lnTo>
                    <a:pt x="510" y="232"/>
                  </a:lnTo>
                  <a:lnTo>
                    <a:pt x="510" y="232"/>
                  </a:lnTo>
                  <a:lnTo>
                    <a:pt x="512" y="234"/>
                  </a:lnTo>
                  <a:lnTo>
                    <a:pt x="512" y="234"/>
                  </a:lnTo>
                  <a:lnTo>
                    <a:pt x="514" y="234"/>
                  </a:lnTo>
                  <a:lnTo>
                    <a:pt x="514" y="232"/>
                  </a:lnTo>
                  <a:lnTo>
                    <a:pt x="516" y="232"/>
                  </a:lnTo>
                  <a:lnTo>
                    <a:pt x="518" y="230"/>
                  </a:lnTo>
                  <a:lnTo>
                    <a:pt x="518" y="230"/>
                  </a:lnTo>
                  <a:lnTo>
                    <a:pt x="520" y="232"/>
                  </a:lnTo>
                  <a:lnTo>
                    <a:pt x="524" y="232"/>
                  </a:lnTo>
                  <a:lnTo>
                    <a:pt x="527" y="234"/>
                  </a:lnTo>
                  <a:lnTo>
                    <a:pt x="527" y="236"/>
                  </a:lnTo>
                  <a:lnTo>
                    <a:pt x="529" y="239"/>
                  </a:lnTo>
                  <a:lnTo>
                    <a:pt x="531" y="241"/>
                  </a:lnTo>
                  <a:lnTo>
                    <a:pt x="535" y="245"/>
                  </a:lnTo>
                  <a:lnTo>
                    <a:pt x="535" y="245"/>
                  </a:lnTo>
                  <a:lnTo>
                    <a:pt x="535" y="247"/>
                  </a:lnTo>
                  <a:lnTo>
                    <a:pt x="533" y="249"/>
                  </a:lnTo>
                  <a:lnTo>
                    <a:pt x="533" y="251"/>
                  </a:lnTo>
                  <a:lnTo>
                    <a:pt x="535" y="253"/>
                  </a:lnTo>
                  <a:lnTo>
                    <a:pt x="550" y="259"/>
                  </a:lnTo>
                  <a:lnTo>
                    <a:pt x="550" y="259"/>
                  </a:lnTo>
                  <a:lnTo>
                    <a:pt x="552" y="261"/>
                  </a:lnTo>
                  <a:lnTo>
                    <a:pt x="552" y="261"/>
                  </a:lnTo>
                  <a:lnTo>
                    <a:pt x="554" y="261"/>
                  </a:lnTo>
                  <a:lnTo>
                    <a:pt x="554" y="261"/>
                  </a:lnTo>
                  <a:lnTo>
                    <a:pt x="556" y="261"/>
                  </a:lnTo>
                  <a:lnTo>
                    <a:pt x="556" y="261"/>
                  </a:lnTo>
                  <a:lnTo>
                    <a:pt x="556" y="261"/>
                  </a:lnTo>
                  <a:lnTo>
                    <a:pt x="558" y="261"/>
                  </a:lnTo>
                  <a:lnTo>
                    <a:pt x="558" y="261"/>
                  </a:lnTo>
                  <a:lnTo>
                    <a:pt x="560" y="264"/>
                  </a:lnTo>
                  <a:lnTo>
                    <a:pt x="560" y="261"/>
                  </a:lnTo>
                  <a:lnTo>
                    <a:pt x="562" y="261"/>
                  </a:lnTo>
                  <a:lnTo>
                    <a:pt x="562" y="259"/>
                  </a:lnTo>
                  <a:lnTo>
                    <a:pt x="562" y="257"/>
                  </a:lnTo>
                  <a:lnTo>
                    <a:pt x="562" y="257"/>
                  </a:lnTo>
                  <a:lnTo>
                    <a:pt x="562" y="255"/>
                  </a:lnTo>
                  <a:lnTo>
                    <a:pt x="560" y="255"/>
                  </a:lnTo>
                  <a:lnTo>
                    <a:pt x="560" y="255"/>
                  </a:lnTo>
                  <a:lnTo>
                    <a:pt x="560" y="253"/>
                  </a:lnTo>
                  <a:lnTo>
                    <a:pt x="560" y="251"/>
                  </a:lnTo>
                  <a:lnTo>
                    <a:pt x="558" y="251"/>
                  </a:lnTo>
                  <a:lnTo>
                    <a:pt x="556" y="247"/>
                  </a:lnTo>
                  <a:lnTo>
                    <a:pt x="539" y="226"/>
                  </a:lnTo>
                  <a:lnTo>
                    <a:pt x="537" y="222"/>
                  </a:lnTo>
                  <a:lnTo>
                    <a:pt x="537" y="220"/>
                  </a:lnTo>
                  <a:lnTo>
                    <a:pt x="537" y="216"/>
                  </a:lnTo>
                  <a:lnTo>
                    <a:pt x="537" y="213"/>
                  </a:lnTo>
                  <a:lnTo>
                    <a:pt x="537" y="213"/>
                  </a:lnTo>
                  <a:lnTo>
                    <a:pt x="537" y="211"/>
                  </a:lnTo>
                  <a:lnTo>
                    <a:pt x="537" y="209"/>
                  </a:lnTo>
                  <a:lnTo>
                    <a:pt x="537" y="209"/>
                  </a:lnTo>
                  <a:lnTo>
                    <a:pt x="535" y="207"/>
                  </a:lnTo>
                  <a:lnTo>
                    <a:pt x="535" y="207"/>
                  </a:lnTo>
                  <a:lnTo>
                    <a:pt x="535" y="203"/>
                  </a:lnTo>
                  <a:lnTo>
                    <a:pt x="535" y="201"/>
                  </a:lnTo>
                  <a:lnTo>
                    <a:pt x="537" y="199"/>
                  </a:lnTo>
                  <a:lnTo>
                    <a:pt x="539" y="199"/>
                  </a:lnTo>
                  <a:lnTo>
                    <a:pt x="543" y="195"/>
                  </a:lnTo>
                  <a:lnTo>
                    <a:pt x="545" y="195"/>
                  </a:lnTo>
                  <a:lnTo>
                    <a:pt x="547" y="188"/>
                  </a:lnTo>
                  <a:lnTo>
                    <a:pt x="550" y="188"/>
                  </a:lnTo>
                  <a:lnTo>
                    <a:pt x="552" y="188"/>
                  </a:lnTo>
                  <a:lnTo>
                    <a:pt x="554" y="186"/>
                  </a:lnTo>
                  <a:lnTo>
                    <a:pt x="554" y="186"/>
                  </a:lnTo>
                  <a:lnTo>
                    <a:pt x="556" y="186"/>
                  </a:lnTo>
                  <a:lnTo>
                    <a:pt x="556" y="184"/>
                  </a:lnTo>
                  <a:lnTo>
                    <a:pt x="556" y="184"/>
                  </a:lnTo>
                  <a:lnTo>
                    <a:pt x="556" y="184"/>
                  </a:lnTo>
                  <a:lnTo>
                    <a:pt x="558" y="182"/>
                  </a:lnTo>
                  <a:lnTo>
                    <a:pt x="558" y="182"/>
                  </a:lnTo>
                  <a:lnTo>
                    <a:pt x="560" y="180"/>
                  </a:lnTo>
                  <a:lnTo>
                    <a:pt x="560" y="180"/>
                  </a:lnTo>
                  <a:lnTo>
                    <a:pt x="562" y="180"/>
                  </a:lnTo>
                  <a:lnTo>
                    <a:pt x="562" y="178"/>
                  </a:lnTo>
                  <a:lnTo>
                    <a:pt x="568" y="174"/>
                  </a:lnTo>
                  <a:lnTo>
                    <a:pt x="568" y="172"/>
                  </a:lnTo>
                  <a:lnTo>
                    <a:pt x="570" y="170"/>
                  </a:lnTo>
                  <a:lnTo>
                    <a:pt x="573" y="170"/>
                  </a:lnTo>
                  <a:lnTo>
                    <a:pt x="573" y="168"/>
                  </a:lnTo>
                  <a:lnTo>
                    <a:pt x="575" y="168"/>
                  </a:lnTo>
                  <a:lnTo>
                    <a:pt x="577" y="168"/>
                  </a:lnTo>
                  <a:lnTo>
                    <a:pt x="579" y="170"/>
                  </a:lnTo>
                  <a:lnTo>
                    <a:pt x="579" y="172"/>
                  </a:lnTo>
                  <a:lnTo>
                    <a:pt x="579" y="172"/>
                  </a:lnTo>
                  <a:lnTo>
                    <a:pt x="581" y="172"/>
                  </a:lnTo>
                  <a:lnTo>
                    <a:pt x="583" y="170"/>
                  </a:lnTo>
                  <a:lnTo>
                    <a:pt x="583" y="170"/>
                  </a:lnTo>
                  <a:lnTo>
                    <a:pt x="583" y="168"/>
                  </a:lnTo>
                  <a:lnTo>
                    <a:pt x="583" y="165"/>
                  </a:lnTo>
                  <a:lnTo>
                    <a:pt x="583" y="163"/>
                  </a:lnTo>
                  <a:lnTo>
                    <a:pt x="585" y="159"/>
                  </a:lnTo>
                  <a:lnTo>
                    <a:pt x="585" y="159"/>
                  </a:lnTo>
                  <a:lnTo>
                    <a:pt x="585" y="155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1A84B1D8-7B72-4C44-BD20-D52BD0BAC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5038" y="4265098"/>
              <a:ext cx="1296988" cy="1090613"/>
            </a:xfrm>
            <a:custGeom>
              <a:avLst/>
              <a:gdLst>
                <a:gd name="T0" fmla="*/ 794 w 817"/>
                <a:gd name="T1" fmla="*/ 11 h 687"/>
                <a:gd name="T2" fmla="*/ 748 w 817"/>
                <a:gd name="T3" fmla="*/ 40 h 687"/>
                <a:gd name="T4" fmla="*/ 710 w 817"/>
                <a:gd name="T5" fmla="*/ 25 h 687"/>
                <a:gd name="T6" fmla="*/ 681 w 817"/>
                <a:gd name="T7" fmla="*/ 19 h 687"/>
                <a:gd name="T8" fmla="*/ 677 w 817"/>
                <a:gd name="T9" fmla="*/ 32 h 687"/>
                <a:gd name="T10" fmla="*/ 643 w 817"/>
                <a:gd name="T11" fmla="*/ 67 h 687"/>
                <a:gd name="T12" fmla="*/ 612 w 817"/>
                <a:gd name="T13" fmla="*/ 88 h 687"/>
                <a:gd name="T14" fmla="*/ 587 w 817"/>
                <a:gd name="T15" fmla="*/ 71 h 687"/>
                <a:gd name="T16" fmla="*/ 568 w 817"/>
                <a:gd name="T17" fmla="*/ 117 h 687"/>
                <a:gd name="T18" fmla="*/ 510 w 817"/>
                <a:gd name="T19" fmla="*/ 144 h 687"/>
                <a:gd name="T20" fmla="*/ 487 w 817"/>
                <a:gd name="T21" fmla="*/ 172 h 687"/>
                <a:gd name="T22" fmla="*/ 464 w 817"/>
                <a:gd name="T23" fmla="*/ 195 h 687"/>
                <a:gd name="T24" fmla="*/ 424 w 817"/>
                <a:gd name="T25" fmla="*/ 209 h 687"/>
                <a:gd name="T26" fmla="*/ 403 w 817"/>
                <a:gd name="T27" fmla="*/ 224 h 687"/>
                <a:gd name="T28" fmla="*/ 382 w 817"/>
                <a:gd name="T29" fmla="*/ 226 h 687"/>
                <a:gd name="T30" fmla="*/ 372 w 817"/>
                <a:gd name="T31" fmla="*/ 234 h 687"/>
                <a:gd name="T32" fmla="*/ 393 w 817"/>
                <a:gd name="T33" fmla="*/ 253 h 687"/>
                <a:gd name="T34" fmla="*/ 366 w 817"/>
                <a:gd name="T35" fmla="*/ 245 h 687"/>
                <a:gd name="T36" fmla="*/ 336 w 817"/>
                <a:gd name="T37" fmla="*/ 234 h 687"/>
                <a:gd name="T38" fmla="*/ 315 w 817"/>
                <a:gd name="T39" fmla="*/ 264 h 687"/>
                <a:gd name="T40" fmla="*/ 255 w 817"/>
                <a:gd name="T41" fmla="*/ 286 h 687"/>
                <a:gd name="T42" fmla="*/ 224 w 817"/>
                <a:gd name="T43" fmla="*/ 324 h 687"/>
                <a:gd name="T44" fmla="*/ 190 w 817"/>
                <a:gd name="T45" fmla="*/ 328 h 687"/>
                <a:gd name="T46" fmla="*/ 148 w 817"/>
                <a:gd name="T47" fmla="*/ 349 h 687"/>
                <a:gd name="T48" fmla="*/ 113 w 817"/>
                <a:gd name="T49" fmla="*/ 349 h 687"/>
                <a:gd name="T50" fmla="*/ 52 w 817"/>
                <a:gd name="T51" fmla="*/ 339 h 687"/>
                <a:gd name="T52" fmla="*/ 25 w 817"/>
                <a:gd name="T53" fmla="*/ 387 h 687"/>
                <a:gd name="T54" fmla="*/ 31 w 817"/>
                <a:gd name="T55" fmla="*/ 441 h 687"/>
                <a:gd name="T56" fmla="*/ 10 w 817"/>
                <a:gd name="T57" fmla="*/ 449 h 687"/>
                <a:gd name="T58" fmla="*/ 21 w 817"/>
                <a:gd name="T59" fmla="*/ 495 h 687"/>
                <a:gd name="T60" fmla="*/ 36 w 817"/>
                <a:gd name="T61" fmla="*/ 522 h 687"/>
                <a:gd name="T62" fmla="*/ 65 w 817"/>
                <a:gd name="T63" fmla="*/ 514 h 687"/>
                <a:gd name="T64" fmla="*/ 63 w 817"/>
                <a:gd name="T65" fmla="*/ 533 h 687"/>
                <a:gd name="T66" fmla="*/ 63 w 817"/>
                <a:gd name="T67" fmla="*/ 552 h 687"/>
                <a:gd name="T68" fmla="*/ 21 w 817"/>
                <a:gd name="T69" fmla="*/ 527 h 687"/>
                <a:gd name="T70" fmla="*/ 27 w 817"/>
                <a:gd name="T71" fmla="*/ 560 h 687"/>
                <a:gd name="T72" fmla="*/ 42 w 817"/>
                <a:gd name="T73" fmla="*/ 564 h 687"/>
                <a:gd name="T74" fmla="*/ 59 w 817"/>
                <a:gd name="T75" fmla="*/ 562 h 687"/>
                <a:gd name="T76" fmla="*/ 90 w 817"/>
                <a:gd name="T77" fmla="*/ 568 h 687"/>
                <a:gd name="T78" fmla="*/ 115 w 817"/>
                <a:gd name="T79" fmla="*/ 554 h 687"/>
                <a:gd name="T80" fmla="*/ 140 w 817"/>
                <a:gd name="T81" fmla="*/ 564 h 687"/>
                <a:gd name="T82" fmla="*/ 159 w 817"/>
                <a:gd name="T83" fmla="*/ 587 h 687"/>
                <a:gd name="T84" fmla="*/ 171 w 817"/>
                <a:gd name="T85" fmla="*/ 616 h 687"/>
                <a:gd name="T86" fmla="*/ 182 w 817"/>
                <a:gd name="T87" fmla="*/ 642 h 687"/>
                <a:gd name="T88" fmla="*/ 161 w 817"/>
                <a:gd name="T89" fmla="*/ 664 h 687"/>
                <a:gd name="T90" fmla="*/ 182 w 817"/>
                <a:gd name="T91" fmla="*/ 677 h 687"/>
                <a:gd name="T92" fmla="*/ 226 w 817"/>
                <a:gd name="T93" fmla="*/ 642 h 687"/>
                <a:gd name="T94" fmla="*/ 274 w 817"/>
                <a:gd name="T95" fmla="*/ 625 h 687"/>
                <a:gd name="T96" fmla="*/ 309 w 817"/>
                <a:gd name="T97" fmla="*/ 623 h 687"/>
                <a:gd name="T98" fmla="*/ 338 w 817"/>
                <a:gd name="T99" fmla="*/ 596 h 687"/>
                <a:gd name="T100" fmla="*/ 343 w 817"/>
                <a:gd name="T101" fmla="*/ 579 h 687"/>
                <a:gd name="T102" fmla="*/ 338 w 817"/>
                <a:gd name="T103" fmla="*/ 522 h 687"/>
                <a:gd name="T104" fmla="*/ 338 w 817"/>
                <a:gd name="T105" fmla="*/ 433 h 687"/>
                <a:gd name="T106" fmla="*/ 401 w 817"/>
                <a:gd name="T107" fmla="*/ 347 h 687"/>
                <a:gd name="T108" fmla="*/ 435 w 817"/>
                <a:gd name="T109" fmla="*/ 355 h 687"/>
                <a:gd name="T110" fmla="*/ 487 w 817"/>
                <a:gd name="T111" fmla="*/ 299 h 687"/>
                <a:gd name="T112" fmla="*/ 564 w 817"/>
                <a:gd name="T113" fmla="*/ 272 h 687"/>
                <a:gd name="T114" fmla="*/ 572 w 817"/>
                <a:gd name="T115" fmla="*/ 220 h 687"/>
                <a:gd name="T116" fmla="*/ 660 w 817"/>
                <a:gd name="T117" fmla="*/ 157 h 687"/>
                <a:gd name="T118" fmla="*/ 746 w 817"/>
                <a:gd name="T119" fmla="*/ 96 h 687"/>
                <a:gd name="T120" fmla="*/ 806 w 817"/>
                <a:gd name="T121" fmla="*/ 23 h 687"/>
                <a:gd name="T122" fmla="*/ 558 w 817"/>
                <a:gd name="T123" fmla="*/ 261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7" h="687">
                  <a:moveTo>
                    <a:pt x="815" y="7"/>
                  </a:moveTo>
                  <a:lnTo>
                    <a:pt x="815" y="7"/>
                  </a:lnTo>
                  <a:lnTo>
                    <a:pt x="815" y="7"/>
                  </a:lnTo>
                  <a:lnTo>
                    <a:pt x="815" y="9"/>
                  </a:lnTo>
                  <a:lnTo>
                    <a:pt x="813" y="11"/>
                  </a:lnTo>
                  <a:lnTo>
                    <a:pt x="811" y="9"/>
                  </a:lnTo>
                  <a:lnTo>
                    <a:pt x="811" y="9"/>
                  </a:lnTo>
                  <a:lnTo>
                    <a:pt x="811" y="7"/>
                  </a:lnTo>
                  <a:lnTo>
                    <a:pt x="811" y="7"/>
                  </a:lnTo>
                  <a:lnTo>
                    <a:pt x="811" y="5"/>
                  </a:lnTo>
                  <a:lnTo>
                    <a:pt x="811" y="2"/>
                  </a:lnTo>
                  <a:lnTo>
                    <a:pt x="813" y="2"/>
                  </a:lnTo>
                  <a:lnTo>
                    <a:pt x="813" y="2"/>
                  </a:lnTo>
                  <a:lnTo>
                    <a:pt x="815" y="5"/>
                  </a:lnTo>
                  <a:lnTo>
                    <a:pt x="815" y="7"/>
                  </a:lnTo>
                  <a:lnTo>
                    <a:pt x="817" y="7"/>
                  </a:lnTo>
                  <a:lnTo>
                    <a:pt x="817" y="7"/>
                  </a:lnTo>
                  <a:lnTo>
                    <a:pt x="815" y="2"/>
                  </a:lnTo>
                  <a:lnTo>
                    <a:pt x="815" y="2"/>
                  </a:lnTo>
                  <a:lnTo>
                    <a:pt x="815" y="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6" y="0"/>
                  </a:lnTo>
                  <a:lnTo>
                    <a:pt x="806" y="2"/>
                  </a:lnTo>
                  <a:lnTo>
                    <a:pt x="806" y="2"/>
                  </a:lnTo>
                  <a:lnTo>
                    <a:pt x="806" y="2"/>
                  </a:lnTo>
                  <a:lnTo>
                    <a:pt x="806" y="5"/>
                  </a:lnTo>
                  <a:lnTo>
                    <a:pt x="806" y="5"/>
                  </a:lnTo>
                  <a:lnTo>
                    <a:pt x="806" y="7"/>
                  </a:lnTo>
                  <a:lnTo>
                    <a:pt x="806" y="7"/>
                  </a:lnTo>
                  <a:lnTo>
                    <a:pt x="804" y="9"/>
                  </a:lnTo>
                  <a:lnTo>
                    <a:pt x="804" y="9"/>
                  </a:lnTo>
                  <a:lnTo>
                    <a:pt x="804" y="9"/>
                  </a:lnTo>
                  <a:lnTo>
                    <a:pt x="802" y="9"/>
                  </a:lnTo>
                  <a:lnTo>
                    <a:pt x="802" y="7"/>
                  </a:lnTo>
                  <a:lnTo>
                    <a:pt x="794" y="11"/>
                  </a:lnTo>
                  <a:lnTo>
                    <a:pt x="794" y="13"/>
                  </a:lnTo>
                  <a:lnTo>
                    <a:pt x="790" y="15"/>
                  </a:lnTo>
                  <a:lnTo>
                    <a:pt x="790" y="15"/>
                  </a:lnTo>
                  <a:lnTo>
                    <a:pt x="788" y="15"/>
                  </a:lnTo>
                  <a:lnTo>
                    <a:pt x="788" y="15"/>
                  </a:lnTo>
                  <a:lnTo>
                    <a:pt x="786" y="15"/>
                  </a:lnTo>
                  <a:lnTo>
                    <a:pt x="786" y="15"/>
                  </a:lnTo>
                  <a:lnTo>
                    <a:pt x="786" y="15"/>
                  </a:lnTo>
                  <a:lnTo>
                    <a:pt x="786" y="17"/>
                  </a:lnTo>
                  <a:lnTo>
                    <a:pt x="786" y="17"/>
                  </a:lnTo>
                  <a:lnTo>
                    <a:pt x="786" y="19"/>
                  </a:lnTo>
                  <a:lnTo>
                    <a:pt x="786" y="19"/>
                  </a:lnTo>
                  <a:lnTo>
                    <a:pt x="783" y="19"/>
                  </a:lnTo>
                  <a:lnTo>
                    <a:pt x="783" y="21"/>
                  </a:lnTo>
                  <a:lnTo>
                    <a:pt x="783" y="21"/>
                  </a:lnTo>
                  <a:lnTo>
                    <a:pt x="783" y="21"/>
                  </a:lnTo>
                  <a:lnTo>
                    <a:pt x="783" y="21"/>
                  </a:lnTo>
                  <a:lnTo>
                    <a:pt x="786" y="23"/>
                  </a:lnTo>
                  <a:lnTo>
                    <a:pt x="786" y="23"/>
                  </a:lnTo>
                  <a:lnTo>
                    <a:pt x="783" y="23"/>
                  </a:lnTo>
                  <a:lnTo>
                    <a:pt x="781" y="28"/>
                  </a:lnTo>
                  <a:lnTo>
                    <a:pt x="779" y="30"/>
                  </a:lnTo>
                  <a:lnTo>
                    <a:pt x="779" y="30"/>
                  </a:lnTo>
                  <a:lnTo>
                    <a:pt x="777" y="30"/>
                  </a:lnTo>
                  <a:lnTo>
                    <a:pt x="777" y="30"/>
                  </a:lnTo>
                  <a:lnTo>
                    <a:pt x="777" y="30"/>
                  </a:lnTo>
                  <a:lnTo>
                    <a:pt x="775" y="32"/>
                  </a:lnTo>
                  <a:lnTo>
                    <a:pt x="775" y="34"/>
                  </a:lnTo>
                  <a:lnTo>
                    <a:pt x="773" y="36"/>
                  </a:lnTo>
                  <a:lnTo>
                    <a:pt x="771" y="38"/>
                  </a:lnTo>
                  <a:lnTo>
                    <a:pt x="769" y="38"/>
                  </a:lnTo>
                  <a:lnTo>
                    <a:pt x="763" y="40"/>
                  </a:lnTo>
                  <a:lnTo>
                    <a:pt x="756" y="40"/>
                  </a:lnTo>
                  <a:lnTo>
                    <a:pt x="754" y="42"/>
                  </a:lnTo>
                  <a:lnTo>
                    <a:pt x="752" y="40"/>
                  </a:lnTo>
                  <a:lnTo>
                    <a:pt x="752" y="40"/>
                  </a:lnTo>
                  <a:lnTo>
                    <a:pt x="750" y="40"/>
                  </a:lnTo>
                  <a:lnTo>
                    <a:pt x="748" y="40"/>
                  </a:lnTo>
                  <a:lnTo>
                    <a:pt x="746" y="40"/>
                  </a:lnTo>
                  <a:lnTo>
                    <a:pt x="746" y="38"/>
                  </a:lnTo>
                  <a:lnTo>
                    <a:pt x="744" y="38"/>
                  </a:lnTo>
                  <a:lnTo>
                    <a:pt x="744" y="38"/>
                  </a:lnTo>
                  <a:lnTo>
                    <a:pt x="737" y="38"/>
                  </a:lnTo>
                  <a:lnTo>
                    <a:pt x="731" y="38"/>
                  </a:lnTo>
                  <a:lnTo>
                    <a:pt x="727" y="40"/>
                  </a:lnTo>
                  <a:lnTo>
                    <a:pt x="727" y="38"/>
                  </a:lnTo>
                  <a:lnTo>
                    <a:pt x="727" y="38"/>
                  </a:lnTo>
                  <a:lnTo>
                    <a:pt x="725" y="38"/>
                  </a:lnTo>
                  <a:lnTo>
                    <a:pt x="725" y="38"/>
                  </a:lnTo>
                  <a:lnTo>
                    <a:pt x="725" y="38"/>
                  </a:lnTo>
                  <a:lnTo>
                    <a:pt x="725" y="36"/>
                  </a:lnTo>
                  <a:lnTo>
                    <a:pt x="723" y="36"/>
                  </a:lnTo>
                  <a:lnTo>
                    <a:pt x="723" y="34"/>
                  </a:lnTo>
                  <a:lnTo>
                    <a:pt x="723" y="34"/>
                  </a:lnTo>
                  <a:lnTo>
                    <a:pt x="723" y="34"/>
                  </a:lnTo>
                  <a:lnTo>
                    <a:pt x="723" y="32"/>
                  </a:lnTo>
                  <a:lnTo>
                    <a:pt x="721" y="30"/>
                  </a:lnTo>
                  <a:lnTo>
                    <a:pt x="721" y="28"/>
                  </a:lnTo>
                  <a:lnTo>
                    <a:pt x="719" y="28"/>
                  </a:lnTo>
                  <a:lnTo>
                    <a:pt x="719" y="23"/>
                  </a:lnTo>
                  <a:lnTo>
                    <a:pt x="717" y="19"/>
                  </a:lnTo>
                  <a:lnTo>
                    <a:pt x="714" y="17"/>
                  </a:lnTo>
                  <a:lnTo>
                    <a:pt x="714" y="17"/>
                  </a:lnTo>
                  <a:lnTo>
                    <a:pt x="712" y="17"/>
                  </a:lnTo>
                  <a:lnTo>
                    <a:pt x="712" y="17"/>
                  </a:lnTo>
                  <a:lnTo>
                    <a:pt x="712" y="19"/>
                  </a:lnTo>
                  <a:lnTo>
                    <a:pt x="712" y="19"/>
                  </a:lnTo>
                  <a:lnTo>
                    <a:pt x="712" y="19"/>
                  </a:lnTo>
                  <a:lnTo>
                    <a:pt x="712" y="19"/>
                  </a:lnTo>
                  <a:lnTo>
                    <a:pt x="712" y="21"/>
                  </a:lnTo>
                  <a:lnTo>
                    <a:pt x="712" y="21"/>
                  </a:lnTo>
                  <a:lnTo>
                    <a:pt x="712" y="21"/>
                  </a:lnTo>
                  <a:lnTo>
                    <a:pt x="712" y="23"/>
                  </a:lnTo>
                  <a:lnTo>
                    <a:pt x="712" y="23"/>
                  </a:lnTo>
                  <a:lnTo>
                    <a:pt x="712" y="25"/>
                  </a:lnTo>
                  <a:lnTo>
                    <a:pt x="710" y="25"/>
                  </a:lnTo>
                  <a:lnTo>
                    <a:pt x="710" y="25"/>
                  </a:lnTo>
                  <a:lnTo>
                    <a:pt x="710" y="25"/>
                  </a:lnTo>
                  <a:lnTo>
                    <a:pt x="710" y="23"/>
                  </a:lnTo>
                  <a:lnTo>
                    <a:pt x="708" y="19"/>
                  </a:lnTo>
                  <a:lnTo>
                    <a:pt x="706" y="17"/>
                  </a:lnTo>
                  <a:lnTo>
                    <a:pt x="706" y="15"/>
                  </a:lnTo>
                  <a:lnTo>
                    <a:pt x="702" y="11"/>
                  </a:lnTo>
                  <a:lnTo>
                    <a:pt x="700" y="9"/>
                  </a:lnTo>
                  <a:lnTo>
                    <a:pt x="700" y="7"/>
                  </a:lnTo>
                  <a:lnTo>
                    <a:pt x="698" y="5"/>
                  </a:lnTo>
                  <a:lnTo>
                    <a:pt x="698" y="5"/>
                  </a:lnTo>
                  <a:lnTo>
                    <a:pt x="696" y="5"/>
                  </a:lnTo>
                  <a:lnTo>
                    <a:pt x="696" y="7"/>
                  </a:lnTo>
                  <a:lnTo>
                    <a:pt x="696" y="7"/>
                  </a:lnTo>
                  <a:lnTo>
                    <a:pt x="696" y="9"/>
                  </a:lnTo>
                  <a:lnTo>
                    <a:pt x="696" y="9"/>
                  </a:lnTo>
                  <a:lnTo>
                    <a:pt x="694" y="11"/>
                  </a:lnTo>
                  <a:lnTo>
                    <a:pt x="692" y="11"/>
                  </a:lnTo>
                  <a:lnTo>
                    <a:pt x="692" y="13"/>
                  </a:lnTo>
                  <a:lnTo>
                    <a:pt x="692" y="13"/>
                  </a:lnTo>
                  <a:lnTo>
                    <a:pt x="689" y="15"/>
                  </a:lnTo>
                  <a:lnTo>
                    <a:pt x="689" y="17"/>
                  </a:lnTo>
                  <a:lnTo>
                    <a:pt x="689" y="17"/>
                  </a:lnTo>
                  <a:lnTo>
                    <a:pt x="687" y="17"/>
                  </a:lnTo>
                  <a:lnTo>
                    <a:pt x="687" y="17"/>
                  </a:lnTo>
                  <a:lnTo>
                    <a:pt x="687" y="17"/>
                  </a:lnTo>
                  <a:lnTo>
                    <a:pt x="685" y="15"/>
                  </a:lnTo>
                  <a:lnTo>
                    <a:pt x="685" y="13"/>
                  </a:lnTo>
                  <a:lnTo>
                    <a:pt x="685" y="11"/>
                  </a:lnTo>
                  <a:lnTo>
                    <a:pt x="683" y="11"/>
                  </a:lnTo>
                  <a:lnTo>
                    <a:pt x="683" y="11"/>
                  </a:lnTo>
                  <a:lnTo>
                    <a:pt x="683" y="11"/>
                  </a:lnTo>
                  <a:lnTo>
                    <a:pt x="683" y="11"/>
                  </a:lnTo>
                  <a:lnTo>
                    <a:pt x="683" y="15"/>
                  </a:lnTo>
                  <a:lnTo>
                    <a:pt x="683" y="17"/>
                  </a:lnTo>
                  <a:lnTo>
                    <a:pt x="683" y="17"/>
                  </a:lnTo>
                  <a:lnTo>
                    <a:pt x="681" y="17"/>
                  </a:lnTo>
                  <a:lnTo>
                    <a:pt x="681" y="19"/>
                  </a:lnTo>
                  <a:lnTo>
                    <a:pt x="681" y="19"/>
                  </a:lnTo>
                  <a:lnTo>
                    <a:pt x="681" y="19"/>
                  </a:lnTo>
                  <a:lnTo>
                    <a:pt x="681" y="19"/>
                  </a:lnTo>
                  <a:lnTo>
                    <a:pt x="681" y="19"/>
                  </a:lnTo>
                  <a:lnTo>
                    <a:pt x="681" y="21"/>
                  </a:lnTo>
                  <a:lnTo>
                    <a:pt x="681" y="21"/>
                  </a:lnTo>
                  <a:lnTo>
                    <a:pt x="681" y="23"/>
                  </a:lnTo>
                  <a:lnTo>
                    <a:pt x="679" y="21"/>
                  </a:lnTo>
                  <a:lnTo>
                    <a:pt x="677" y="21"/>
                  </a:lnTo>
                  <a:lnTo>
                    <a:pt x="675" y="19"/>
                  </a:lnTo>
                  <a:lnTo>
                    <a:pt x="673" y="19"/>
                  </a:lnTo>
                  <a:lnTo>
                    <a:pt x="673" y="19"/>
                  </a:lnTo>
                  <a:lnTo>
                    <a:pt x="673" y="19"/>
                  </a:lnTo>
                  <a:lnTo>
                    <a:pt x="671" y="17"/>
                  </a:lnTo>
                  <a:lnTo>
                    <a:pt x="669" y="17"/>
                  </a:lnTo>
                  <a:lnTo>
                    <a:pt x="669" y="17"/>
                  </a:lnTo>
                  <a:lnTo>
                    <a:pt x="669" y="19"/>
                  </a:lnTo>
                  <a:lnTo>
                    <a:pt x="666" y="19"/>
                  </a:lnTo>
                  <a:lnTo>
                    <a:pt x="666" y="19"/>
                  </a:lnTo>
                  <a:lnTo>
                    <a:pt x="666" y="21"/>
                  </a:lnTo>
                  <a:lnTo>
                    <a:pt x="666" y="21"/>
                  </a:lnTo>
                  <a:lnTo>
                    <a:pt x="666" y="21"/>
                  </a:lnTo>
                  <a:lnTo>
                    <a:pt x="669" y="23"/>
                  </a:lnTo>
                  <a:lnTo>
                    <a:pt x="669" y="23"/>
                  </a:lnTo>
                  <a:lnTo>
                    <a:pt x="669" y="25"/>
                  </a:lnTo>
                  <a:lnTo>
                    <a:pt x="669" y="25"/>
                  </a:lnTo>
                  <a:lnTo>
                    <a:pt x="671" y="28"/>
                  </a:lnTo>
                  <a:lnTo>
                    <a:pt x="671" y="30"/>
                  </a:lnTo>
                  <a:lnTo>
                    <a:pt x="673" y="30"/>
                  </a:lnTo>
                  <a:lnTo>
                    <a:pt x="673" y="30"/>
                  </a:lnTo>
                  <a:lnTo>
                    <a:pt x="673" y="30"/>
                  </a:lnTo>
                  <a:lnTo>
                    <a:pt x="673" y="30"/>
                  </a:lnTo>
                  <a:lnTo>
                    <a:pt x="675" y="30"/>
                  </a:lnTo>
                  <a:lnTo>
                    <a:pt x="675" y="32"/>
                  </a:lnTo>
                  <a:lnTo>
                    <a:pt x="675" y="32"/>
                  </a:lnTo>
                  <a:lnTo>
                    <a:pt x="675" y="32"/>
                  </a:lnTo>
                  <a:lnTo>
                    <a:pt x="675" y="32"/>
                  </a:lnTo>
                  <a:lnTo>
                    <a:pt x="677" y="32"/>
                  </a:lnTo>
                  <a:lnTo>
                    <a:pt x="677" y="34"/>
                  </a:lnTo>
                  <a:lnTo>
                    <a:pt x="675" y="34"/>
                  </a:lnTo>
                  <a:lnTo>
                    <a:pt x="675" y="36"/>
                  </a:lnTo>
                  <a:lnTo>
                    <a:pt x="673" y="36"/>
                  </a:lnTo>
                  <a:lnTo>
                    <a:pt x="671" y="36"/>
                  </a:lnTo>
                  <a:lnTo>
                    <a:pt x="669" y="38"/>
                  </a:lnTo>
                  <a:lnTo>
                    <a:pt x="666" y="40"/>
                  </a:lnTo>
                  <a:lnTo>
                    <a:pt x="664" y="42"/>
                  </a:lnTo>
                  <a:lnTo>
                    <a:pt x="662" y="44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54" y="44"/>
                  </a:lnTo>
                  <a:lnTo>
                    <a:pt x="654" y="44"/>
                  </a:lnTo>
                  <a:lnTo>
                    <a:pt x="652" y="44"/>
                  </a:lnTo>
                  <a:lnTo>
                    <a:pt x="652" y="44"/>
                  </a:lnTo>
                  <a:lnTo>
                    <a:pt x="650" y="44"/>
                  </a:lnTo>
                  <a:lnTo>
                    <a:pt x="650" y="44"/>
                  </a:lnTo>
                  <a:lnTo>
                    <a:pt x="648" y="46"/>
                  </a:lnTo>
                  <a:lnTo>
                    <a:pt x="646" y="48"/>
                  </a:lnTo>
                  <a:lnTo>
                    <a:pt x="643" y="51"/>
                  </a:lnTo>
                  <a:lnTo>
                    <a:pt x="643" y="53"/>
                  </a:lnTo>
                  <a:lnTo>
                    <a:pt x="641" y="55"/>
                  </a:lnTo>
                  <a:lnTo>
                    <a:pt x="639" y="57"/>
                  </a:lnTo>
                  <a:lnTo>
                    <a:pt x="639" y="57"/>
                  </a:lnTo>
                  <a:lnTo>
                    <a:pt x="639" y="59"/>
                  </a:lnTo>
                  <a:lnTo>
                    <a:pt x="639" y="59"/>
                  </a:lnTo>
                  <a:lnTo>
                    <a:pt x="639" y="59"/>
                  </a:lnTo>
                  <a:lnTo>
                    <a:pt x="637" y="61"/>
                  </a:lnTo>
                  <a:lnTo>
                    <a:pt x="637" y="61"/>
                  </a:lnTo>
                  <a:lnTo>
                    <a:pt x="637" y="63"/>
                  </a:lnTo>
                  <a:lnTo>
                    <a:pt x="639" y="65"/>
                  </a:lnTo>
                  <a:lnTo>
                    <a:pt x="641" y="67"/>
                  </a:lnTo>
                  <a:lnTo>
                    <a:pt x="641" y="67"/>
                  </a:lnTo>
                  <a:lnTo>
                    <a:pt x="641" y="67"/>
                  </a:lnTo>
                  <a:lnTo>
                    <a:pt x="643" y="67"/>
                  </a:lnTo>
                  <a:lnTo>
                    <a:pt x="643" y="67"/>
                  </a:lnTo>
                  <a:lnTo>
                    <a:pt x="643" y="67"/>
                  </a:lnTo>
                  <a:lnTo>
                    <a:pt x="643" y="67"/>
                  </a:lnTo>
                  <a:lnTo>
                    <a:pt x="643" y="69"/>
                  </a:lnTo>
                  <a:lnTo>
                    <a:pt x="639" y="76"/>
                  </a:lnTo>
                  <a:lnTo>
                    <a:pt x="639" y="76"/>
                  </a:lnTo>
                  <a:lnTo>
                    <a:pt x="639" y="78"/>
                  </a:lnTo>
                  <a:lnTo>
                    <a:pt x="639" y="78"/>
                  </a:lnTo>
                  <a:lnTo>
                    <a:pt x="639" y="78"/>
                  </a:lnTo>
                  <a:lnTo>
                    <a:pt x="639" y="80"/>
                  </a:lnTo>
                  <a:lnTo>
                    <a:pt x="641" y="80"/>
                  </a:lnTo>
                  <a:lnTo>
                    <a:pt x="639" y="84"/>
                  </a:lnTo>
                  <a:lnTo>
                    <a:pt x="639" y="84"/>
                  </a:lnTo>
                  <a:lnTo>
                    <a:pt x="637" y="84"/>
                  </a:lnTo>
                  <a:lnTo>
                    <a:pt x="637" y="84"/>
                  </a:lnTo>
                  <a:lnTo>
                    <a:pt x="635" y="84"/>
                  </a:lnTo>
                  <a:lnTo>
                    <a:pt x="635" y="86"/>
                  </a:lnTo>
                  <a:lnTo>
                    <a:pt x="631" y="86"/>
                  </a:lnTo>
                  <a:lnTo>
                    <a:pt x="631" y="86"/>
                  </a:lnTo>
                  <a:lnTo>
                    <a:pt x="627" y="88"/>
                  </a:lnTo>
                  <a:lnTo>
                    <a:pt x="625" y="86"/>
                  </a:lnTo>
                  <a:lnTo>
                    <a:pt x="625" y="86"/>
                  </a:lnTo>
                  <a:lnTo>
                    <a:pt x="625" y="86"/>
                  </a:lnTo>
                  <a:lnTo>
                    <a:pt x="625" y="84"/>
                  </a:lnTo>
                  <a:lnTo>
                    <a:pt x="625" y="82"/>
                  </a:lnTo>
                  <a:lnTo>
                    <a:pt x="625" y="82"/>
                  </a:lnTo>
                  <a:lnTo>
                    <a:pt x="625" y="82"/>
                  </a:lnTo>
                  <a:lnTo>
                    <a:pt x="623" y="82"/>
                  </a:lnTo>
                  <a:lnTo>
                    <a:pt x="620" y="82"/>
                  </a:lnTo>
                  <a:lnTo>
                    <a:pt x="620" y="80"/>
                  </a:lnTo>
                  <a:lnTo>
                    <a:pt x="618" y="80"/>
                  </a:lnTo>
                  <a:lnTo>
                    <a:pt x="618" y="80"/>
                  </a:lnTo>
                  <a:lnTo>
                    <a:pt x="616" y="80"/>
                  </a:lnTo>
                  <a:lnTo>
                    <a:pt x="614" y="80"/>
                  </a:lnTo>
                  <a:lnTo>
                    <a:pt x="614" y="80"/>
                  </a:lnTo>
                  <a:lnTo>
                    <a:pt x="614" y="82"/>
                  </a:lnTo>
                  <a:lnTo>
                    <a:pt x="614" y="84"/>
                  </a:lnTo>
                  <a:lnTo>
                    <a:pt x="614" y="86"/>
                  </a:lnTo>
                  <a:lnTo>
                    <a:pt x="614" y="86"/>
                  </a:lnTo>
                  <a:lnTo>
                    <a:pt x="612" y="88"/>
                  </a:lnTo>
                  <a:lnTo>
                    <a:pt x="612" y="88"/>
                  </a:lnTo>
                  <a:lnTo>
                    <a:pt x="608" y="90"/>
                  </a:lnTo>
                  <a:lnTo>
                    <a:pt x="606" y="92"/>
                  </a:lnTo>
                  <a:lnTo>
                    <a:pt x="604" y="94"/>
                  </a:lnTo>
                  <a:lnTo>
                    <a:pt x="602" y="94"/>
                  </a:lnTo>
                  <a:lnTo>
                    <a:pt x="602" y="94"/>
                  </a:lnTo>
                  <a:lnTo>
                    <a:pt x="602" y="96"/>
                  </a:lnTo>
                  <a:lnTo>
                    <a:pt x="602" y="99"/>
                  </a:lnTo>
                  <a:lnTo>
                    <a:pt x="602" y="99"/>
                  </a:lnTo>
                  <a:lnTo>
                    <a:pt x="600" y="101"/>
                  </a:lnTo>
                  <a:lnTo>
                    <a:pt x="600" y="101"/>
                  </a:lnTo>
                  <a:lnTo>
                    <a:pt x="598" y="101"/>
                  </a:lnTo>
                  <a:lnTo>
                    <a:pt x="598" y="101"/>
                  </a:lnTo>
                  <a:lnTo>
                    <a:pt x="595" y="101"/>
                  </a:lnTo>
                  <a:lnTo>
                    <a:pt x="595" y="99"/>
                  </a:lnTo>
                  <a:lnTo>
                    <a:pt x="593" y="99"/>
                  </a:lnTo>
                  <a:lnTo>
                    <a:pt x="593" y="99"/>
                  </a:lnTo>
                  <a:lnTo>
                    <a:pt x="593" y="96"/>
                  </a:lnTo>
                  <a:lnTo>
                    <a:pt x="593" y="96"/>
                  </a:lnTo>
                  <a:lnTo>
                    <a:pt x="593" y="94"/>
                  </a:lnTo>
                  <a:lnTo>
                    <a:pt x="595" y="92"/>
                  </a:lnTo>
                  <a:lnTo>
                    <a:pt x="595" y="90"/>
                  </a:lnTo>
                  <a:lnTo>
                    <a:pt x="595" y="90"/>
                  </a:lnTo>
                  <a:lnTo>
                    <a:pt x="595" y="90"/>
                  </a:lnTo>
                  <a:lnTo>
                    <a:pt x="595" y="88"/>
                  </a:lnTo>
                  <a:lnTo>
                    <a:pt x="593" y="88"/>
                  </a:lnTo>
                  <a:lnTo>
                    <a:pt x="593" y="88"/>
                  </a:lnTo>
                  <a:lnTo>
                    <a:pt x="589" y="82"/>
                  </a:lnTo>
                  <a:lnTo>
                    <a:pt x="587" y="82"/>
                  </a:lnTo>
                  <a:lnTo>
                    <a:pt x="587" y="80"/>
                  </a:lnTo>
                  <a:lnTo>
                    <a:pt x="587" y="80"/>
                  </a:lnTo>
                  <a:lnTo>
                    <a:pt x="587" y="78"/>
                  </a:lnTo>
                  <a:lnTo>
                    <a:pt x="587" y="76"/>
                  </a:lnTo>
                  <a:lnTo>
                    <a:pt x="587" y="76"/>
                  </a:lnTo>
                  <a:lnTo>
                    <a:pt x="587" y="73"/>
                  </a:lnTo>
                  <a:lnTo>
                    <a:pt x="587" y="73"/>
                  </a:lnTo>
                  <a:lnTo>
                    <a:pt x="587" y="73"/>
                  </a:lnTo>
                  <a:lnTo>
                    <a:pt x="587" y="71"/>
                  </a:lnTo>
                  <a:lnTo>
                    <a:pt x="587" y="71"/>
                  </a:lnTo>
                  <a:lnTo>
                    <a:pt x="585" y="71"/>
                  </a:lnTo>
                  <a:lnTo>
                    <a:pt x="585" y="71"/>
                  </a:lnTo>
                  <a:lnTo>
                    <a:pt x="585" y="71"/>
                  </a:lnTo>
                  <a:lnTo>
                    <a:pt x="583" y="71"/>
                  </a:lnTo>
                  <a:lnTo>
                    <a:pt x="583" y="69"/>
                  </a:lnTo>
                  <a:lnTo>
                    <a:pt x="581" y="69"/>
                  </a:lnTo>
                  <a:lnTo>
                    <a:pt x="579" y="69"/>
                  </a:lnTo>
                  <a:lnTo>
                    <a:pt x="579" y="71"/>
                  </a:lnTo>
                  <a:lnTo>
                    <a:pt x="577" y="73"/>
                  </a:lnTo>
                  <a:lnTo>
                    <a:pt x="577" y="76"/>
                  </a:lnTo>
                  <a:lnTo>
                    <a:pt x="572" y="80"/>
                  </a:lnTo>
                  <a:lnTo>
                    <a:pt x="572" y="80"/>
                  </a:lnTo>
                  <a:lnTo>
                    <a:pt x="572" y="82"/>
                  </a:lnTo>
                  <a:lnTo>
                    <a:pt x="572" y="82"/>
                  </a:lnTo>
                  <a:lnTo>
                    <a:pt x="572" y="84"/>
                  </a:lnTo>
                  <a:lnTo>
                    <a:pt x="572" y="86"/>
                  </a:lnTo>
                  <a:lnTo>
                    <a:pt x="570" y="90"/>
                  </a:lnTo>
                  <a:lnTo>
                    <a:pt x="570" y="90"/>
                  </a:lnTo>
                  <a:lnTo>
                    <a:pt x="570" y="90"/>
                  </a:lnTo>
                  <a:lnTo>
                    <a:pt x="570" y="92"/>
                  </a:lnTo>
                  <a:lnTo>
                    <a:pt x="570" y="94"/>
                  </a:lnTo>
                  <a:lnTo>
                    <a:pt x="570" y="94"/>
                  </a:lnTo>
                  <a:lnTo>
                    <a:pt x="570" y="96"/>
                  </a:lnTo>
                  <a:lnTo>
                    <a:pt x="566" y="103"/>
                  </a:lnTo>
                  <a:lnTo>
                    <a:pt x="566" y="103"/>
                  </a:lnTo>
                  <a:lnTo>
                    <a:pt x="566" y="105"/>
                  </a:lnTo>
                  <a:lnTo>
                    <a:pt x="566" y="105"/>
                  </a:lnTo>
                  <a:lnTo>
                    <a:pt x="568" y="107"/>
                  </a:lnTo>
                  <a:lnTo>
                    <a:pt x="570" y="109"/>
                  </a:lnTo>
                  <a:lnTo>
                    <a:pt x="570" y="109"/>
                  </a:lnTo>
                  <a:lnTo>
                    <a:pt x="570" y="111"/>
                  </a:lnTo>
                  <a:lnTo>
                    <a:pt x="570" y="111"/>
                  </a:lnTo>
                  <a:lnTo>
                    <a:pt x="570" y="111"/>
                  </a:lnTo>
                  <a:lnTo>
                    <a:pt x="568" y="113"/>
                  </a:lnTo>
                  <a:lnTo>
                    <a:pt x="568" y="113"/>
                  </a:lnTo>
                  <a:lnTo>
                    <a:pt x="568" y="115"/>
                  </a:lnTo>
                  <a:lnTo>
                    <a:pt x="568" y="117"/>
                  </a:lnTo>
                  <a:lnTo>
                    <a:pt x="568" y="117"/>
                  </a:lnTo>
                  <a:lnTo>
                    <a:pt x="568" y="119"/>
                  </a:lnTo>
                  <a:lnTo>
                    <a:pt x="568" y="119"/>
                  </a:lnTo>
                  <a:lnTo>
                    <a:pt x="566" y="122"/>
                  </a:lnTo>
                  <a:lnTo>
                    <a:pt x="564" y="119"/>
                  </a:lnTo>
                  <a:lnTo>
                    <a:pt x="562" y="122"/>
                  </a:lnTo>
                  <a:lnTo>
                    <a:pt x="562" y="122"/>
                  </a:lnTo>
                  <a:lnTo>
                    <a:pt x="562" y="124"/>
                  </a:lnTo>
                  <a:lnTo>
                    <a:pt x="560" y="124"/>
                  </a:lnTo>
                  <a:lnTo>
                    <a:pt x="560" y="126"/>
                  </a:lnTo>
                  <a:lnTo>
                    <a:pt x="560" y="126"/>
                  </a:lnTo>
                  <a:lnTo>
                    <a:pt x="558" y="126"/>
                  </a:lnTo>
                  <a:lnTo>
                    <a:pt x="558" y="126"/>
                  </a:lnTo>
                  <a:lnTo>
                    <a:pt x="556" y="126"/>
                  </a:lnTo>
                  <a:lnTo>
                    <a:pt x="556" y="126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4"/>
                  </a:lnTo>
                  <a:lnTo>
                    <a:pt x="549" y="122"/>
                  </a:lnTo>
                  <a:lnTo>
                    <a:pt x="547" y="122"/>
                  </a:lnTo>
                  <a:lnTo>
                    <a:pt x="543" y="119"/>
                  </a:lnTo>
                  <a:lnTo>
                    <a:pt x="539" y="119"/>
                  </a:lnTo>
                  <a:lnTo>
                    <a:pt x="535" y="124"/>
                  </a:lnTo>
                  <a:lnTo>
                    <a:pt x="531" y="126"/>
                  </a:lnTo>
                  <a:lnTo>
                    <a:pt x="526" y="126"/>
                  </a:lnTo>
                  <a:lnTo>
                    <a:pt x="518" y="132"/>
                  </a:lnTo>
                  <a:lnTo>
                    <a:pt x="510" y="134"/>
                  </a:lnTo>
                  <a:lnTo>
                    <a:pt x="510" y="134"/>
                  </a:lnTo>
                  <a:lnTo>
                    <a:pt x="512" y="136"/>
                  </a:lnTo>
                  <a:lnTo>
                    <a:pt x="512" y="138"/>
                  </a:lnTo>
                  <a:lnTo>
                    <a:pt x="512" y="138"/>
                  </a:lnTo>
                  <a:lnTo>
                    <a:pt x="514" y="140"/>
                  </a:lnTo>
                  <a:lnTo>
                    <a:pt x="514" y="140"/>
                  </a:lnTo>
                  <a:lnTo>
                    <a:pt x="514" y="142"/>
                  </a:lnTo>
                  <a:lnTo>
                    <a:pt x="514" y="142"/>
                  </a:lnTo>
                  <a:lnTo>
                    <a:pt x="512" y="142"/>
                  </a:lnTo>
                  <a:lnTo>
                    <a:pt x="512" y="142"/>
                  </a:lnTo>
                  <a:lnTo>
                    <a:pt x="510" y="144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08" y="144"/>
                  </a:lnTo>
                  <a:lnTo>
                    <a:pt x="506" y="147"/>
                  </a:lnTo>
                  <a:lnTo>
                    <a:pt x="506" y="147"/>
                  </a:lnTo>
                  <a:lnTo>
                    <a:pt x="503" y="149"/>
                  </a:lnTo>
                  <a:lnTo>
                    <a:pt x="503" y="149"/>
                  </a:lnTo>
                  <a:lnTo>
                    <a:pt x="503" y="149"/>
                  </a:lnTo>
                  <a:lnTo>
                    <a:pt x="501" y="151"/>
                  </a:lnTo>
                  <a:lnTo>
                    <a:pt x="499" y="151"/>
                  </a:lnTo>
                  <a:lnTo>
                    <a:pt x="499" y="151"/>
                  </a:lnTo>
                  <a:lnTo>
                    <a:pt x="497" y="151"/>
                  </a:lnTo>
                  <a:lnTo>
                    <a:pt x="495" y="151"/>
                  </a:lnTo>
                  <a:lnTo>
                    <a:pt x="495" y="153"/>
                  </a:lnTo>
                  <a:lnTo>
                    <a:pt x="495" y="153"/>
                  </a:lnTo>
                  <a:lnTo>
                    <a:pt x="493" y="153"/>
                  </a:lnTo>
                  <a:lnTo>
                    <a:pt x="491" y="155"/>
                  </a:lnTo>
                  <a:lnTo>
                    <a:pt x="491" y="155"/>
                  </a:lnTo>
                  <a:lnTo>
                    <a:pt x="491" y="155"/>
                  </a:lnTo>
                  <a:lnTo>
                    <a:pt x="491" y="157"/>
                  </a:lnTo>
                  <a:lnTo>
                    <a:pt x="491" y="159"/>
                  </a:lnTo>
                  <a:lnTo>
                    <a:pt x="491" y="159"/>
                  </a:lnTo>
                  <a:lnTo>
                    <a:pt x="491" y="159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3"/>
                  </a:lnTo>
                  <a:lnTo>
                    <a:pt x="487" y="163"/>
                  </a:lnTo>
                  <a:lnTo>
                    <a:pt x="487" y="165"/>
                  </a:lnTo>
                  <a:lnTo>
                    <a:pt x="485" y="167"/>
                  </a:lnTo>
                  <a:lnTo>
                    <a:pt x="485" y="167"/>
                  </a:lnTo>
                  <a:lnTo>
                    <a:pt x="485" y="167"/>
                  </a:lnTo>
                  <a:lnTo>
                    <a:pt x="485" y="167"/>
                  </a:lnTo>
                  <a:lnTo>
                    <a:pt x="485" y="170"/>
                  </a:lnTo>
                  <a:lnTo>
                    <a:pt x="485" y="170"/>
                  </a:lnTo>
                  <a:lnTo>
                    <a:pt x="487" y="170"/>
                  </a:lnTo>
                  <a:lnTo>
                    <a:pt x="487" y="170"/>
                  </a:lnTo>
                  <a:lnTo>
                    <a:pt x="487" y="172"/>
                  </a:lnTo>
                  <a:lnTo>
                    <a:pt x="487" y="172"/>
                  </a:lnTo>
                  <a:lnTo>
                    <a:pt x="485" y="172"/>
                  </a:lnTo>
                  <a:lnTo>
                    <a:pt x="485" y="174"/>
                  </a:lnTo>
                  <a:lnTo>
                    <a:pt x="485" y="174"/>
                  </a:lnTo>
                  <a:lnTo>
                    <a:pt x="485" y="174"/>
                  </a:lnTo>
                  <a:lnTo>
                    <a:pt x="485" y="178"/>
                  </a:lnTo>
                  <a:lnTo>
                    <a:pt x="485" y="178"/>
                  </a:lnTo>
                  <a:lnTo>
                    <a:pt x="485" y="180"/>
                  </a:lnTo>
                  <a:lnTo>
                    <a:pt x="483" y="180"/>
                  </a:lnTo>
                  <a:lnTo>
                    <a:pt x="483" y="182"/>
                  </a:lnTo>
                  <a:lnTo>
                    <a:pt x="485" y="182"/>
                  </a:lnTo>
                  <a:lnTo>
                    <a:pt x="485" y="182"/>
                  </a:lnTo>
                  <a:lnTo>
                    <a:pt x="483" y="184"/>
                  </a:lnTo>
                  <a:lnTo>
                    <a:pt x="483" y="186"/>
                  </a:lnTo>
                  <a:lnTo>
                    <a:pt x="481" y="186"/>
                  </a:lnTo>
                  <a:lnTo>
                    <a:pt x="481" y="188"/>
                  </a:lnTo>
                  <a:lnTo>
                    <a:pt x="478" y="188"/>
                  </a:lnTo>
                  <a:lnTo>
                    <a:pt x="478" y="190"/>
                  </a:lnTo>
                  <a:lnTo>
                    <a:pt x="478" y="190"/>
                  </a:lnTo>
                  <a:lnTo>
                    <a:pt x="478" y="190"/>
                  </a:lnTo>
                  <a:lnTo>
                    <a:pt x="476" y="193"/>
                  </a:lnTo>
                  <a:lnTo>
                    <a:pt x="476" y="193"/>
                  </a:lnTo>
                  <a:lnTo>
                    <a:pt x="476" y="193"/>
                  </a:lnTo>
                  <a:lnTo>
                    <a:pt x="474" y="193"/>
                  </a:lnTo>
                  <a:lnTo>
                    <a:pt x="472" y="193"/>
                  </a:lnTo>
                  <a:lnTo>
                    <a:pt x="472" y="193"/>
                  </a:lnTo>
                  <a:lnTo>
                    <a:pt x="472" y="193"/>
                  </a:lnTo>
                  <a:lnTo>
                    <a:pt x="470" y="193"/>
                  </a:lnTo>
                  <a:lnTo>
                    <a:pt x="468" y="193"/>
                  </a:lnTo>
                  <a:lnTo>
                    <a:pt x="468" y="190"/>
                  </a:lnTo>
                  <a:lnTo>
                    <a:pt x="468" y="190"/>
                  </a:lnTo>
                  <a:lnTo>
                    <a:pt x="468" y="190"/>
                  </a:lnTo>
                  <a:lnTo>
                    <a:pt x="468" y="190"/>
                  </a:lnTo>
                  <a:lnTo>
                    <a:pt x="466" y="190"/>
                  </a:lnTo>
                  <a:lnTo>
                    <a:pt x="466" y="190"/>
                  </a:lnTo>
                  <a:lnTo>
                    <a:pt x="466" y="190"/>
                  </a:lnTo>
                  <a:lnTo>
                    <a:pt x="464" y="193"/>
                  </a:lnTo>
                  <a:lnTo>
                    <a:pt x="464" y="195"/>
                  </a:lnTo>
                  <a:lnTo>
                    <a:pt x="464" y="195"/>
                  </a:lnTo>
                  <a:lnTo>
                    <a:pt x="462" y="197"/>
                  </a:lnTo>
                  <a:lnTo>
                    <a:pt x="460" y="197"/>
                  </a:lnTo>
                  <a:lnTo>
                    <a:pt x="460" y="197"/>
                  </a:lnTo>
                  <a:lnTo>
                    <a:pt x="460" y="197"/>
                  </a:lnTo>
                  <a:lnTo>
                    <a:pt x="458" y="197"/>
                  </a:lnTo>
                  <a:lnTo>
                    <a:pt x="455" y="197"/>
                  </a:lnTo>
                  <a:lnTo>
                    <a:pt x="453" y="197"/>
                  </a:lnTo>
                  <a:lnTo>
                    <a:pt x="451" y="197"/>
                  </a:lnTo>
                  <a:lnTo>
                    <a:pt x="451" y="199"/>
                  </a:lnTo>
                  <a:lnTo>
                    <a:pt x="451" y="199"/>
                  </a:lnTo>
                  <a:lnTo>
                    <a:pt x="451" y="199"/>
                  </a:lnTo>
                  <a:lnTo>
                    <a:pt x="451" y="203"/>
                  </a:lnTo>
                  <a:lnTo>
                    <a:pt x="451" y="203"/>
                  </a:lnTo>
                  <a:lnTo>
                    <a:pt x="451" y="205"/>
                  </a:lnTo>
                  <a:lnTo>
                    <a:pt x="451" y="205"/>
                  </a:lnTo>
                  <a:lnTo>
                    <a:pt x="449" y="207"/>
                  </a:lnTo>
                  <a:lnTo>
                    <a:pt x="449" y="207"/>
                  </a:lnTo>
                  <a:lnTo>
                    <a:pt x="445" y="207"/>
                  </a:lnTo>
                  <a:lnTo>
                    <a:pt x="443" y="209"/>
                  </a:lnTo>
                  <a:lnTo>
                    <a:pt x="441" y="209"/>
                  </a:lnTo>
                  <a:lnTo>
                    <a:pt x="439" y="209"/>
                  </a:lnTo>
                  <a:lnTo>
                    <a:pt x="439" y="209"/>
                  </a:lnTo>
                  <a:lnTo>
                    <a:pt x="439" y="209"/>
                  </a:lnTo>
                  <a:lnTo>
                    <a:pt x="437" y="209"/>
                  </a:lnTo>
                  <a:lnTo>
                    <a:pt x="437" y="209"/>
                  </a:lnTo>
                  <a:lnTo>
                    <a:pt x="437" y="211"/>
                  </a:lnTo>
                  <a:lnTo>
                    <a:pt x="437" y="211"/>
                  </a:lnTo>
                  <a:lnTo>
                    <a:pt x="435" y="211"/>
                  </a:lnTo>
                  <a:lnTo>
                    <a:pt x="432" y="211"/>
                  </a:lnTo>
                  <a:lnTo>
                    <a:pt x="432" y="211"/>
                  </a:lnTo>
                  <a:lnTo>
                    <a:pt x="432" y="211"/>
                  </a:lnTo>
                  <a:lnTo>
                    <a:pt x="430" y="211"/>
                  </a:lnTo>
                  <a:lnTo>
                    <a:pt x="428" y="211"/>
                  </a:lnTo>
                  <a:lnTo>
                    <a:pt x="428" y="211"/>
                  </a:lnTo>
                  <a:lnTo>
                    <a:pt x="428" y="209"/>
                  </a:lnTo>
                  <a:lnTo>
                    <a:pt x="426" y="209"/>
                  </a:lnTo>
                  <a:lnTo>
                    <a:pt x="426" y="209"/>
                  </a:lnTo>
                  <a:lnTo>
                    <a:pt x="424" y="209"/>
                  </a:lnTo>
                  <a:lnTo>
                    <a:pt x="424" y="209"/>
                  </a:lnTo>
                  <a:lnTo>
                    <a:pt x="424" y="211"/>
                  </a:lnTo>
                  <a:lnTo>
                    <a:pt x="424" y="211"/>
                  </a:lnTo>
                  <a:lnTo>
                    <a:pt x="424" y="211"/>
                  </a:lnTo>
                  <a:lnTo>
                    <a:pt x="424" y="213"/>
                  </a:lnTo>
                  <a:lnTo>
                    <a:pt x="424" y="213"/>
                  </a:lnTo>
                  <a:lnTo>
                    <a:pt x="424" y="213"/>
                  </a:lnTo>
                  <a:lnTo>
                    <a:pt x="424" y="215"/>
                  </a:lnTo>
                  <a:lnTo>
                    <a:pt x="424" y="215"/>
                  </a:lnTo>
                  <a:lnTo>
                    <a:pt x="424" y="215"/>
                  </a:lnTo>
                  <a:lnTo>
                    <a:pt x="424" y="215"/>
                  </a:lnTo>
                  <a:lnTo>
                    <a:pt x="422" y="215"/>
                  </a:lnTo>
                  <a:lnTo>
                    <a:pt x="422" y="215"/>
                  </a:lnTo>
                  <a:lnTo>
                    <a:pt x="422" y="215"/>
                  </a:lnTo>
                  <a:lnTo>
                    <a:pt x="420" y="215"/>
                  </a:lnTo>
                  <a:lnTo>
                    <a:pt x="420" y="218"/>
                  </a:lnTo>
                  <a:lnTo>
                    <a:pt x="420" y="218"/>
                  </a:lnTo>
                  <a:lnTo>
                    <a:pt x="420" y="220"/>
                  </a:lnTo>
                  <a:lnTo>
                    <a:pt x="420" y="222"/>
                  </a:lnTo>
                  <a:lnTo>
                    <a:pt x="420" y="222"/>
                  </a:lnTo>
                  <a:lnTo>
                    <a:pt x="420" y="222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18" y="226"/>
                  </a:lnTo>
                  <a:lnTo>
                    <a:pt x="418" y="226"/>
                  </a:lnTo>
                  <a:lnTo>
                    <a:pt x="418" y="228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6" y="228"/>
                  </a:lnTo>
                  <a:lnTo>
                    <a:pt x="414" y="226"/>
                  </a:lnTo>
                  <a:lnTo>
                    <a:pt x="412" y="226"/>
                  </a:lnTo>
                  <a:lnTo>
                    <a:pt x="412" y="226"/>
                  </a:lnTo>
                  <a:lnTo>
                    <a:pt x="412" y="226"/>
                  </a:lnTo>
                  <a:lnTo>
                    <a:pt x="409" y="226"/>
                  </a:lnTo>
                  <a:lnTo>
                    <a:pt x="407" y="226"/>
                  </a:lnTo>
                  <a:lnTo>
                    <a:pt x="405" y="224"/>
                  </a:lnTo>
                  <a:lnTo>
                    <a:pt x="405" y="224"/>
                  </a:lnTo>
                  <a:lnTo>
                    <a:pt x="403" y="224"/>
                  </a:lnTo>
                  <a:lnTo>
                    <a:pt x="401" y="224"/>
                  </a:lnTo>
                  <a:lnTo>
                    <a:pt x="401" y="224"/>
                  </a:lnTo>
                  <a:lnTo>
                    <a:pt x="401" y="224"/>
                  </a:lnTo>
                  <a:lnTo>
                    <a:pt x="399" y="224"/>
                  </a:lnTo>
                  <a:lnTo>
                    <a:pt x="399" y="226"/>
                  </a:lnTo>
                  <a:lnTo>
                    <a:pt x="399" y="226"/>
                  </a:lnTo>
                  <a:lnTo>
                    <a:pt x="397" y="226"/>
                  </a:lnTo>
                  <a:lnTo>
                    <a:pt x="397" y="224"/>
                  </a:lnTo>
                  <a:lnTo>
                    <a:pt x="397" y="224"/>
                  </a:lnTo>
                  <a:lnTo>
                    <a:pt x="397" y="224"/>
                  </a:lnTo>
                  <a:lnTo>
                    <a:pt x="397" y="224"/>
                  </a:lnTo>
                  <a:lnTo>
                    <a:pt x="399" y="222"/>
                  </a:lnTo>
                  <a:lnTo>
                    <a:pt x="399" y="222"/>
                  </a:lnTo>
                  <a:lnTo>
                    <a:pt x="397" y="222"/>
                  </a:lnTo>
                  <a:lnTo>
                    <a:pt x="397" y="222"/>
                  </a:lnTo>
                  <a:lnTo>
                    <a:pt x="395" y="220"/>
                  </a:lnTo>
                  <a:lnTo>
                    <a:pt x="397" y="220"/>
                  </a:lnTo>
                  <a:lnTo>
                    <a:pt x="395" y="220"/>
                  </a:lnTo>
                  <a:lnTo>
                    <a:pt x="395" y="220"/>
                  </a:lnTo>
                  <a:lnTo>
                    <a:pt x="395" y="220"/>
                  </a:lnTo>
                  <a:lnTo>
                    <a:pt x="393" y="220"/>
                  </a:lnTo>
                  <a:lnTo>
                    <a:pt x="393" y="218"/>
                  </a:lnTo>
                  <a:lnTo>
                    <a:pt x="391" y="218"/>
                  </a:lnTo>
                  <a:lnTo>
                    <a:pt x="391" y="218"/>
                  </a:lnTo>
                  <a:lnTo>
                    <a:pt x="389" y="215"/>
                  </a:lnTo>
                  <a:lnTo>
                    <a:pt x="389" y="218"/>
                  </a:lnTo>
                  <a:lnTo>
                    <a:pt x="387" y="218"/>
                  </a:lnTo>
                  <a:lnTo>
                    <a:pt x="387" y="218"/>
                  </a:lnTo>
                  <a:lnTo>
                    <a:pt x="387" y="220"/>
                  </a:lnTo>
                  <a:lnTo>
                    <a:pt x="384" y="220"/>
                  </a:lnTo>
                  <a:lnTo>
                    <a:pt x="384" y="220"/>
                  </a:lnTo>
                  <a:lnTo>
                    <a:pt x="382" y="220"/>
                  </a:lnTo>
                  <a:lnTo>
                    <a:pt x="382" y="220"/>
                  </a:lnTo>
                  <a:lnTo>
                    <a:pt x="382" y="222"/>
                  </a:lnTo>
                  <a:lnTo>
                    <a:pt x="382" y="222"/>
                  </a:lnTo>
                  <a:lnTo>
                    <a:pt x="382" y="222"/>
                  </a:lnTo>
                  <a:lnTo>
                    <a:pt x="382" y="224"/>
                  </a:lnTo>
                  <a:lnTo>
                    <a:pt x="382" y="226"/>
                  </a:lnTo>
                  <a:lnTo>
                    <a:pt x="380" y="226"/>
                  </a:lnTo>
                  <a:lnTo>
                    <a:pt x="380" y="226"/>
                  </a:lnTo>
                  <a:lnTo>
                    <a:pt x="380" y="228"/>
                  </a:lnTo>
                  <a:lnTo>
                    <a:pt x="380" y="228"/>
                  </a:lnTo>
                  <a:lnTo>
                    <a:pt x="378" y="228"/>
                  </a:lnTo>
                  <a:lnTo>
                    <a:pt x="378" y="230"/>
                  </a:lnTo>
                  <a:lnTo>
                    <a:pt x="376" y="228"/>
                  </a:lnTo>
                  <a:lnTo>
                    <a:pt x="374" y="228"/>
                  </a:lnTo>
                  <a:lnTo>
                    <a:pt x="374" y="228"/>
                  </a:lnTo>
                  <a:lnTo>
                    <a:pt x="374" y="226"/>
                  </a:lnTo>
                  <a:lnTo>
                    <a:pt x="372" y="226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2" y="224"/>
                  </a:lnTo>
                  <a:lnTo>
                    <a:pt x="370" y="224"/>
                  </a:lnTo>
                  <a:lnTo>
                    <a:pt x="370" y="224"/>
                  </a:lnTo>
                  <a:lnTo>
                    <a:pt x="370" y="226"/>
                  </a:lnTo>
                  <a:lnTo>
                    <a:pt x="370" y="226"/>
                  </a:lnTo>
                  <a:lnTo>
                    <a:pt x="370" y="226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72" y="228"/>
                  </a:lnTo>
                  <a:lnTo>
                    <a:pt x="372" y="230"/>
                  </a:lnTo>
                  <a:lnTo>
                    <a:pt x="372" y="230"/>
                  </a:lnTo>
                  <a:lnTo>
                    <a:pt x="372" y="230"/>
                  </a:lnTo>
                  <a:lnTo>
                    <a:pt x="372" y="230"/>
                  </a:lnTo>
                  <a:lnTo>
                    <a:pt x="370" y="232"/>
                  </a:lnTo>
                  <a:lnTo>
                    <a:pt x="370" y="232"/>
                  </a:lnTo>
                  <a:lnTo>
                    <a:pt x="370" y="232"/>
                  </a:lnTo>
                  <a:lnTo>
                    <a:pt x="370" y="232"/>
                  </a:lnTo>
                  <a:lnTo>
                    <a:pt x="370" y="234"/>
                  </a:lnTo>
                  <a:lnTo>
                    <a:pt x="368" y="234"/>
                  </a:lnTo>
                  <a:lnTo>
                    <a:pt x="370" y="234"/>
                  </a:lnTo>
                  <a:lnTo>
                    <a:pt x="372" y="234"/>
                  </a:lnTo>
                  <a:lnTo>
                    <a:pt x="372" y="236"/>
                  </a:lnTo>
                  <a:lnTo>
                    <a:pt x="374" y="236"/>
                  </a:lnTo>
                  <a:lnTo>
                    <a:pt x="378" y="236"/>
                  </a:lnTo>
                  <a:lnTo>
                    <a:pt x="378" y="238"/>
                  </a:lnTo>
                  <a:lnTo>
                    <a:pt x="380" y="238"/>
                  </a:lnTo>
                  <a:lnTo>
                    <a:pt x="380" y="238"/>
                  </a:lnTo>
                  <a:lnTo>
                    <a:pt x="380" y="238"/>
                  </a:lnTo>
                  <a:lnTo>
                    <a:pt x="382" y="241"/>
                  </a:lnTo>
                  <a:lnTo>
                    <a:pt x="382" y="238"/>
                  </a:lnTo>
                  <a:lnTo>
                    <a:pt x="382" y="238"/>
                  </a:lnTo>
                  <a:lnTo>
                    <a:pt x="382" y="236"/>
                  </a:lnTo>
                  <a:lnTo>
                    <a:pt x="384" y="236"/>
                  </a:lnTo>
                  <a:lnTo>
                    <a:pt x="384" y="238"/>
                  </a:lnTo>
                  <a:lnTo>
                    <a:pt x="387" y="236"/>
                  </a:lnTo>
                  <a:lnTo>
                    <a:pt x="391" y="238"/>
                  </a:lnTo>
                  <a:lnTo>
                    <a:pt x="391" y="238"/>
                  </a:lnTo>
                  <a:lnTo>
                    <a:pt x="393" y="241"/>
                  </a:lnTo>
                  <a:lnTo>
                    <a:pt x="393" y="241"/>
                  </a:lnTo>
                  <a:lnTo>
                    <a:pt x="393" y="241"/>
                  </a:lnTo>
                  <a:lnTo>
                    <a:pt x="391" y="241"/>
                  </a:lnTo>
                  <a:lnTo>
                    <a:pt x="391" y="241"/>
                  </a:lnTo>
                  <a:lnTo>
                    <a:pt x="391" y="243"/>
                  </a:lnTo>
                  <a:lnTo>
                    <a:pt x="391" y="243"/>
                  </a:lnTo>
                  <a:lnTo>
                    <a:pt x="391" y="243"/>
                  </a:lnTo>
                  <a:lnTo>
                    <a:pt x="393" y="245"/>
                  </a:lnTo>
                  <a:lnTo>
                    <a:pt x="391" y="245"/>
                  </a:lnTo>
                  <a:lnTo>
                    <a:pt x="389" y="245"/>
                  </a:lnTo>
                  <a:lnTo>
                    <a:pt x="389" y="247"/>
                  </a:lnTo>
                  <a:lnTo>
                    <a:pt x="389" y="247"/>
                  </a:lnTo>
                  <a:lnTo>
                    <a:pt x="389" y="249"/>
                  </a:lnTo>
                  <a:lnTo>
                    <a:pt x="389" y="249"/>
                  </a:lnTo>
                  <a:lnTo>
                    <a:pt x="389" y="251"/>
                  </a:lnTo>
                  <a:lnTo>
                    <a:pt x="389" y="251"/>
                  </a:lnTo>
                  <a:lnTo>
                    <a:pt x="391" y="251"/>
                  </a:lnTo>
                  <a:lnTo>
                    <a:pt x="391" y="251"/>
                  </a:lnTo>
                  <a:lnTo>
                    <a:pt x="391" y="251"/>
                  </a:lnTo>
                  <a:lnTo>
                    <a:pt x="393" y="253"/>
                  </a:lnTo>
                  <a:lnTo>
                    <a:pt x="393" y="253"/>
                  </a:lnTo>
                  <a:lnTo>
                    <a:pt x="393" y="253"/>
                  </a:lnTo>
                  <a:lnTo>
                    <a:pt x="393" y="253"/>
                  </a:lnTo>
                  <a:lnTo>
                    <a:pt x="391" y="255"/>
                  </a:lnTo>
                  <a:lnTo>
                    <a:pt x="389" y="255"/>
                  </a:lnTo>
                  <a:lnTo>
                    <a:pt x="389" y="255"/>
                  </a:lnTo>
                  <a:lnTo>
                    <a:pt x="387" y="255"/>
                  </a:lnTo>
                  <a:lnTo>
                    <a:pt x="384" y="255"/>
                  </a:lnTo>
                  <a:lnTo>
                    <a:pt x="384" y="255"/>
                  </a:lnTo>
                  <a:lnTo>
                    <a:pt x="382" y="255"/>
                  </a:lnTo>
                  <a:lnTo>
                    <a:pt x="382" y="255"/>
                  </a:lnTo>
                  <a:lnTo>
                    <a:pt x="380" y="253"/>
                  </a:lnTo>
                  <a:lnTo>
                    <a:pt x="380" y="253"/>
                  </a:lnTo>
                  <a:lnTo>
                    <a:pt x="378" y="253"/>
                  </a:lnTo>
                  <a:lnTo>
                    <a:pt x="378" y="251"/>
                  </a:lnTo>
                  <a:lnTo>
                    <a:pt x="378" y="251"/>
                  </a:lnTo>
                  <a:lnTo>
                    <a:pt x="378" y="251"/>
                  </a:lnTo>
                  <a:lnTo>
                    <a:pt x="376" y="249"/>
                  </a:lnTo>
                  <a:lnTo>
                    <a:pt x="376" y="249"/>
                  </a:lnTo>
                  <a:lnTo>
                    <a:pt x="376" y="249"/>
                  </a:lnTo>
                  <a:lnTo>
                    <a:pt x="374" y="249"/>
                  </a:lnTo>
                  <a:lnTo>
                    <a:pt x="374" y="247"/>
                  </a:lnTo>
                  <a:lnTo>
                    <a:pt x="372" y="247"/>
                  </a:lnTo>
                  <a:lnTo>
                    <a:pt x="372" y="249"/>
                  </a:lnTo>
                  <a:lnTo>
                    <a:pt x="372" y="249"/>
                  </a:lnTo>
                  <a:lnTo>
                    <a:pt x="372" y="249"/>
                  </a:lnTo>
                  <a:lnTo>
                    <a:pt x="370" y="251"/>
                  </a:lnTo>
                  <a:lnTo>
                    <a:pt x="370" y="251"/>
                  </a:lnTo>
                  <a:lnTo>
                    <a:pt x="370" y="251"/>
                  </a:lnTo>
                  <a:lnTo>
                    <a:pt x="370" y="251"/>
                  </a:lnTo>
                  <a:lnTo>
                    <a:pt x="370" y="249"/>
                  </a:lnTo>
                  <a:lnTo>
                    <a:pt x="370" y="249"/>
                  </a:lnTo>
                  <a:lnTo>
                    <a:pt x="370" y="247"/>
                  </a:lnTo>
                  <a:lnTo>
                    <a:pt x="368" y="247"/>
                  </a:lnTo>
                  <a:lnTo>
                    <a:pt x="368" y="247"/>
                  </a:lnTo>
                  <a:lnTo>
                    <a:pt x="366" y="247"/>
                  </a:lnTo>
                  <a:lnTo>
                    <a:pt x="366" y="245"/>
                  </a:lnTo>
                  <a:lnTo>
                    <a:pt x="366" y="245"/>
                  </a:lnTo>
                  <a:lnTo>
                    <a:pt x="366" y="245"/>
                  </a:lnTo>
                  <a:lnTo>
                    <a:pt x="366" y="245"/>
                  </a:lnTo>
                  <a:lnTo>
                    <a:pt x="364" y="243"/>
                  </a:lnTo>
                  <a:lnTo>
                    <a:pt x="364" y="243"/>
                  </a:lnTo>
                  <a:lnTo>
                    <a:pt x="364" y="241"/>
                  </a:lnTo>
                  <a:lnTo>
                    <a:pt x="364" y="241"/>
                  </a:lnTo>
                  <a:lnTo>
                    <a:pt x="364" y="238"/>
                  </a:lnTo>
                  <a:lnTo>
                    <a:pt x="364" y="238"/>
                  </a:lnTo>
                  <a:lnTo>
                    <a:pt x="364" y="236"/>
                  </a:lnTo>
                  <a:lnTo>
                    <a:pt x="361" y="234"/>
                  </a:lnTo>
                  <a:lnTo>
                    <a:pt x="359" y="232"/>
                  </a:lnTo>
                  <a:lnTo>
                    <a:pt x="359" y="230"/>
                  </a:lnTo>
                  <a:lnTo>
                    <a:pt x="357" y="230"/>
                  </a:lnTo>
                  <a:lnTo>
                    <a:pt x="357" y="230"/>
                  </a:lnTo>
                  <a:lnTo>
                    <a:pt x="355" y="230"/>
                  </a:lnTo>
                  <a:lnTo>
                    <a:pt x="355" y="230"/>
                  </a:lnTo>
                  <a:lnTo>
                    <a:pt x="355" y="228"/>
                  </a:lnTo>
                  <a:lnTo>
                    <a:pt x="353" y="228"/>
                  </a:lnTo>
                  <a:lnTo>
                    <a:pt x="353" y="230"/>
                  </a:lnTo>
                  <a:lnTo>
                    <a:pt x="353" y="230"/>
                  </a:lnTo>
                  <a:lnTo>
                    <a:pt x="353" y="228"/>
                  </a:lnTo>
                  <a:lnTo>
                    <a:pt x="351" y="226"/>
                  </a:lnTo>
                  <a:lnTo>
                    <a:pt x="351" y="226"/>
                  </a:lnTo>
                  <a:lnTo>
                    <a:pt x="349" y="228"/>
                  </a:lnTo>
                  <a:lnTo>
                    <a:pt x="349" y="228"/>
                  </a:lnTo>
                  <a:lnTo>
                    <a:pt x="347" y="230"/>
                  </a:lnTo>
                  <a:lnTo>
                    <a:pt x="347" y="230"/>
                  </a:lnTo>
                  <a:lnTo>
                    <a:pt x="347" y="232"/>
                  </a:lnTo>
                  <a:lnTo>
                    <a:pt x="347" y="232"/>
                  </a:lnTo>
                  <a:lnTo>
                    <a:pt x="345" y="232"/>
                  </a:lnTo>
                  <a:lnTo>
                    <a:pt x="345" y="232"/>
                  </a:lnTo>
                  <a:lnTo>
                    <a:pt x="345" y="232"/>
                  </a:lnTo>
                  <a:lnTo>
                    <a:pt x="345" y="232"/>
                  </a:lnTo>
                  <a:lnTo>
                    <a:pt x="343" y="232"/>
                  </a:lnTo>
                  <a:lnTo>
                    <a:pt x="343" y="232"/>
                  </a:lnTo>
                  <a:lnTo>
                    <a:pt x="341" y="232"/>
                  </a:lnTo>
                  <a:lnTo>
                    <a:pt x="341" y="234"/>
                  </a:lnTo>
                  <a:lnTo>
                    <a:pt x="341" y="234"/>
                  </a:lnTo>
                  <a:lnTo>
                    <a:pt x="336" y="234"/>
                  </a:lnTo>
                  <a:lnTo>
                    <a:pt x="336" y="238"/>
                  </a:lnTo>
                  <a:lnTo>
                    <a:pt x="334" y="238"/>
                  </a:lnTo>
                  <a:lnTo>
                    <a:pt x="334" y="241"/>
                  </a:lnTo>
                  <a:lnTo>
                    <a:pt x="334" y="241"/>
                  </a:lnTo>
                  <a:lnTo>
                    <a:pt x="332" y="243"/>
                  </a:lnTo>
                  <a:lnTo>
                    <a:pt x="332" y="245"/>
                  </a:lnTo>
                  <a:lnTo>
                    <a:pt x="332" y="245"/>
                  </a:lnTo>
                  <a:lnTo>
                    <a:pt x="332" y="245"/>
                  </a:lnTo>
                  <a:lnTo>
                    <a:pt x="334" y="247"/>
                  </a:lnTo>
                  <a:lnTo>
                    <a:pt x="336" y="247"/>
                  </a:lnTo>
                  <a:lnTo>
                    <a:pt x="336" y="247"/>
                  </a:lnTo>
                  <a:lnTo>
                    <a:pt x="336" y="249"/>
                  </a:lnTo>
                  <a:lnTo>
                    <a:pt x="336" y="249"/>
                  </a:lnTo>
                  <a:lnTo>
                    <a:pt x="336" y="249"/>
                  </a:lnTo>
                  <a:lnTo>
                    <a:pt x="338" y="251"/>
                  </a:lnTo>
                  <a:lnTo>
                    <a:pt x="338" y="251"/>
                  </a:lnTo>
                  <a:lnTo>
                    <a:pt x="338" y="255"/>
                  </a:lnTo>
                  <a:lnTo>
                    <a:pt x="338" y="255"/>
                  </a:lnTo>
                  <a:lnTo>
                    <a:pt x="336" y="257"/>
                  </a:lnTo>
                  <a:lnTo>
                    <a:pt x="336" y="259"/>
                  </a:lnTo>
                  <a:lnTo>
                    <a:pt x="336" y="259"/>
                  </a:lnTo>
                  <a:lnTo>
                    <a:pt x="334" y="261"/>
                  </a:lnTo>
                  <a:lnTo>
                    <a:pt x="334" y="261"/>
                  </a:lnTo>
                  <a:lnTo>
                    <a:pt x="332" y="264"/>
                  </a:lnTo>
                  <a:lnTo>
                    <a:pt x="332" y="264"/>
                  </a:lnTo>
                  <a:lnTo>
                    <a:pt x="332" y="264"/>
                  </a:lnTo>
                  <a:lnTo>
                    <a:pt x="330" y="268"/>
                  </a:lnTo>
                  <a:lnTo>
                    <a:pt x="328" y="270"/>
                  </a:lnTo>
                  <a:lnTo>
                    <a:pt x="326" y="270"/>
                  </a:lnTo>
                  <a:lnTo>
                    <a:pt x="324" y="270"/>
                  </a:lnTo>
                  <a:lnTo>
                    <a:pt x="324" y="270"/>
                  </a:lnTo>
                  <a:lnTo>
                    <a:pt x="322" y="270"/>
                  </a:lnTo>
                  <a:lnTo>
                    <a:pt x="322" y="268"/>
                  </a:lnTo>
                  <a:lnTo>
                    <a:pt x="320" y="266"/>
                  </a:lnTo>
                  <a:lnTo>
                    <a:pt x="320" y="264"/>
                  </a:lnTo>
                  <a:lnTo>
                    <a:pt x="318" y="264"/>
                  </a:lnTo>
                  <a:lnTo>
                    <a:pt x="318" y="264"/>
                  </a:lnTo>
                  <a:lnTo>
                    <a:pt x="315" y="264"/>
                  </a:lnTo>
                  <a:lnTo>
                    <a:pt x="313" y="264"/>
                  </a:lnTo>
                  <a:lnTo>
                    <a:pt x="311" y="259"/>
                  </a:lnTo>
                  <a:lnTo>
                    <a:pt x="309" y="259"/>
                  </a:lnTo>
                  <a:lnTo>
                    <a:pt x="309" y="259"/>
                  </a:lnTo>
                  <a:lnTo>
                    <a:pt x="307" y="261"/>
                  </a:lnTo>
                  <a:lnTo>
                    <a:pt x="305" y="264"/>
                  </a:lnTo>
                  <a:lnTo>
                    <a:pt x="305" y="264"/>
                  </a:lnTo>
                  <a:lnTo>
                    <a:pt x="301" y="264"/>
                  </a:lnTo>
                  <a:lnTo>
                    <a:pt x="299" y="264"/>
                  </a:lnTo>
                  <a:lnTo>
                    <a:pt x="297" y="266"/>
                  </a:lnTo>
                  <a:lnTo>
                    <a:pt x="297" y="268"/>
                  </a:lnTo>
                  <a:lnTo>
                    <a:pt x="295" y="268"/>
                  </a:lnTo>
                  <a:lnTo>
                    <a:pt x="295" y="266"/>
                  </a:lnTo>
                  <a:lnTo>
                    <a:pt x="293" y="268"/>
                  </a:lnTo>
                  <a:lnTo>
                    <a:pt x="290" y="268"/>
                  </a:lnTo>
                  <a:lnTo>
                    <a:pt x="288" y="270"/>
                  </a:lnTo>
                  <a:lnTo>
                    <a:pt x="288" y="270"/>
                  </a:lnTo>
                  <a:lnTo>
                    <a:pt x="286" y="270"/>
                  </a:lnTo>
                  <a:lnTo>
                    <a:pt x="286" y="270"/>
                  </a:lnTo>
                  <a:lnTo>
                    <a:pt x="282" y="270"/>
                  </a:lnTo>
                  <a:lnTo>
                    <a:pt x="282" y="270"/>
                  </a:lnTo>
                  <a:lnTo>
                    <a:pt x="278" y="272"/>
                  </a:lnTo>
                  <a:lnTo>
                    <a:pt x="276" y="272"/>
                  </a:lnTo>
                  <a:lnTo>
                    <a:pt x="276" y="274"/>
                  </a:lnTo>
                  <a:lnTo>
                    <a:pt x="276" y="274"/>
                  </a:lnTo>
                  <a:lnTo>
                    <a:pt x="274" y="276"/>
                  </a:lnTo>
                  <a:lnTo>
                    <a:pt x="272" y="276"/>
                  </a:lnTo>
                  <a:lnTo>
                    <a:pt x="265" y="276"/>
                  </a:lnTo>
                  <a:lnTo>
                    <a:pt x="265" y="276"/>
                  </a:lnTo>
                  <a:lnTo>
                    <a:pt x="263" y="276"/>
                  </a:lnTo>
                  <a:lnTo>
                    <a:pt x="261" y="276"/>
                  </a:lnTo>
                  <a:lnTo>
                    <a:pt x="259" y="276"/>
                  </a:lnTo>
                  <a:lnTo>
                    <a:pt x="259" y="278"/>
                  </a:lnTo>
                  <a:lnTo>
                    <a:pt x="257" y="278"/>
                  </a:lnTo>
                  <a:lnTo>
                    <a:pt x="255" y="282"/>
                  </a:lnTo>
                  <a:lnTo>
                    <a:pt x="255" y="282"/>
                  </a:lnTo>
                  <a:lnTo>
                    <a:pt x="253" y="284"/>
                  </a:lnTo>
                  <a:lnTo>
                    <a:pt x="255" y="286"/>
                  </a:lnTo>
                  <a:lnTo>
                    <a:pt x="255" y="286"/>
                  </a:lnTo>
                  <a:lnTo>
                    <a:pt x="255" y="289"/>
                  </a:lnTo>
                  <a:lnTo>
                    <a:pt x="255" y="289"/>
                  </a:lnTo>
                  <a:lnTo>
                    <a:pt x="253" y="291"/>
                  </a:lnTo>
                  <a:lnTo>
                    <a:pt x="253" y="293"/>
                  </a:lnTo>
                  <a:lnTo>
                    <a:pt x="253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3" y="299"/>
                  </a:lnTo>
                  <a:lnTo>
                    <a:pt x="255" y="301"/>
                  </a:lnTo>
                  <a:lnTo>
                    <a:pt x="255" y="305"/>
                  </a:lnTo>
                  <a:lnTo>
                    <a:pt x="255" y="309"/>
                  </a:lnTo>
                  <a:lnTo>
                    <a:pt x="253" y="312"/>
                  </a:lnTo>
                  <a:lnTo>
                    <a:pt x="253" y="312"/>
                  </a:lnTo>
                  <a:lnTo>
                    <a:pt x="251" y="314"/>
                  </a:lnTo>
                  <a:lnTo>
                    <a:pt x="249" y="314"/>
                  </a:lnTo>
                  <a:lnTo>
                    <a:pt x="249" y="314"/>
                  </a:lnTo>
                  <a:lnTo>
                    <a:pt x="247" y="314"/>
                  </a:lnTo>
                  <a:lnTo>
                    <a:pt x="247" y="312"/>
                  </a:lnTo>
                  <a:lnTo>
                    <a:pt x="244" y="312"/>
                  </a:lnTo>
                  <a:lnTo>
                    <a:pt x="244" y="312"/>
                  </a:lnTo>
                  <a:lnTo>
                    <a:pt x="238" y="312"/>
                  </a:lnTo>
                  <a:lnTo>
                    <a:pt x="236" y="312"/>
                  </a:lnTo>
                  <a:lnTo>
                    <a:pt x="236" y="312"/>
                  </a:lnTo>
                  <a:lnTo>
                    <a:pt x="234" y="312"/>
                  </a:lnTo>
                  <a:lnTo>
                    <a:pt x="234" y="312"/>
                  </a:lnTo>
                  <a:lnTo>
                    <a:pt x="232" y="312"/>
                  </a:lnTo>
                  <a:lnTo>
                    <a:pt x="230" y="312"/>
                  </a:lnTo>
                  <a:lnTo>
                    <a:pt x="230" y="314"/>
                  </a:lnTo>
                  <a:lnTo>
                    <a:pt x="228" y="314"/>
                  </a:lnTo>
                  <a:lnTo>
                    <a:pt x="226" y="314"/>
                  </a:lnTo>
                  <a:lnTo>
                    <a:pt x="224" y="316"/>
                  </a:lnTo>
                  <a:lnTo>
                    <a:pt x="221" y="316"/>
                  </a:lnTo>
                  <a:lnTo>
                    <a:pt x="221" y="318"/>
                  </a:lnTo>
                  <a:lnTo>
                    <a:pt x="221" y="320"/>
                  </a:lnTo>
                  <a:lnTo>
                    <a:pt x="224" y="322"/>
                  </a:lnTo>
                  <a:lnTo>
                    <a:pt x="224" y="324"/>
                  </a:lnTo>
                  <a:lnTo>
                    <a:pt x="224" y="324"/>
                  </a:lnTo>
                  <a:lnTo>
                    <a:pt x="221" y="326"/>
                  </a:lnTo>
                  <a:lnTo>
                    <a:pt x="221" y="326"/>
                  </a:lnTo>
                  <a:lnTo>
                    <a:pt x="221" y="326"/>
                  </a:lnTo>
                  <a:lnTo>
                    <a:pt x="219" y="326"/>
                  </a:lnTo>
                  <a:lnTo>
                    <a:pt x="217" y="324"/>
                  </a:lnTo>
                  <a:lnTo>
                    <a:pt x="217" y="324"/>
                  </a:lnTo>
                  <a:lnTo>
                    <a:pt x="217" y="322"/>
                  </a:lnTo>
                  <a:lnTo>
                    <a:pt x="217" y="322"/>
                  </a:lnTo>
                  <a:lnTo>
                    <a:pt x="217" y="320"/>
                  </a:lnTo>
                  <a:lnTo>
                    <a:pt x="217" y="320"/>
                  </a:lnTo>
                  <a:lnTo>
                    <a:pt x="215" y="320"/>
                  </a:lnTo>
                  <a:lnTo>
                    <a:pt x="215" y="320"/>
                  </a:lnTo>
                  <a:lnTo>
                    <a:pt x="213" y="320"/>
                  </a:lnTo>
                  <a:lnTo>
                    <a:pt x="213" y="322"/>
                  </a:lnTo>
                  <a:lnTo>
                    <a:pt x="213" y="322"/>
                  </a:lnTo>
                  <a:lnTo>
                    <a:pt x="215" y="324"/>
                  </a:lnTo>
                  <a:lnTo>
                    <a:pt x="215" y="324"/>
                  </a:lnTo>
                  <a:lnTo>
                    <a:pt x="215" y="326"/>
                  </a:lnTo>
                  <a:lnTo>
                    <a:pt x="215" y="326"/>
                  </a:lnTo>
                  <a:lnTo>
                    <a:pt x="215" y="328"/>
                  </a:lnTo>
                  <a:lnTo>
                    <a:pt x="213" y="330"/>
                  </a:lnTo>
                  <a:lnTo>
                    <a:pt x="213" y="330"/>
                  </a:lnTo>
                  <a:lnTo>
                    <a:pt x="211" y="332"/>
                  </a:lnTo>
                  <a:lnTo>
                    <a:pt x="209" y="332"/>
                  </a:lnTo>
                  <a:lnTo>
                    <a:pt x="209" y="335"/>
                  </a:lnTo>
                  <a:lnTo>
                    <a:pt x="207" y="335"/>
                  </a:lnTo>
                  <a:lnTo>
                    <a:pt x="205" y="335"/>
                  </a:lnTo>
                  <a:lnTo>
                    <a:pt x="203" y="335"/>
                  </a:lnTo>
                  <a:lnTo>
                    <a:pt x="203" y="335"/>
                  </a:lnTo>
                  <a:lnTo>
                    <a:pt x="199" y="332"/>
                  </a:lnTo>
                  <a:lnTo>
                    <a:pt x="199" y="332"/>
                  </a:lnTo>
                  <a:lnTo>
                    <a:pt x="199" y="330"/>
                  </a:lnTo>
                  <a:lnTo>
                    <a:pt x="196" y="328"/>
                  </a:lnTo>
                  <a:lnTo>
                    <a:pt x="196" y="328"/>
                  </a:lnTo>
                  <a:lnTo>
                    <a:pt x="194" y="326"/>
                  </a:lnTo>
                  <a:lnTo>
                    <a:pt x="192" y="326"/>
                  </a:lnTo>
                  <a:lnTo>
                    <a:pt x="190" y="326"/>
                  </a:lnTo>
                  <a:lnTo>
                    <a:pt x="190" y="328"/>
                  </a:lnTo>
                  <a:lnTo>
                    <a:pt x="188" y="328"/>
                  </a:lnTo>
                  <a:lnTo>
                    <a:pt x="188" y="330"/>
                  </a:lnTo>
                  <a:lnTo>
                    <a:pt x="186" y="330"/>
                  </a:lnTo>
                  <a:lnTo>
                    <a:pt x="186" y="330"/>
                  </a:lnTo>
                  <a:lnTo>
                    <a:pt x="184" y="330"/>
                  </a:lnTo>
                  <a:lnTo>
                    <a:pt x="182" y="330"/>
                  </a:lnTo>
                  <a:lnTo>
                    <a:pt x="180" y="328"/>
                  </a:lnTo>
                  <a:lnTo>
                    <a:pt x="176" y="328"/>
                  </a:lnTo>
                  <a:lnTo>
                    <a:pt x="173" y="328"/>
                  </a:lnTo>
                  <a:lnTo>
                    <a:pt x="171" y="328"/>
                  </a:lnTo>
                  <a:lnTo>
                    <a:pt x="169" y="328"/>
                  </a:lnTo>
                  <a:lnTo>
                    <a:pt x="167" y="330"/>
                  </a:lnTo>
                  <a:lnTo>
                    <a:pt x="165" y="330"/>
                  </a:lnTo>
                  <a:lnTo>
                    <a:pt x="165" y="330"/>
                  </a:lnTo>
                  <a:lnTo>
                    <a:pt x="163" y="332"/>
                  </a:lnTo>
                  <a:lnTo>
                    <a:pt x="163" y="332"/>
                  </a:lnTo>
                  <a:lnTo>
                    <a:pt x="161" y="335"/>
                  </a:lnTo>
                  <a:lnTo>
                    <a:pt x="159" y="335"/>
                  </a:lnTo>
                  <a:lnTo>
                    <a:pt x="159" y="332"/>
                  </a:lnTo>
                  <a:lnTo>
                    <a:pt x="157" y="332"/>
                  </a:lnTo>
                  <a:lnTo>
                    <a:pt x="157" y="332"/>
                  </a:lnTo>
                  <a:lnTo>
                    <a:pt x="155" y="335"/>
                  </a:lnTo>
                  <a:lnTo>
                    <a:pt x="157" y="337"/>
                  </a:lnTo>
                  <a:lnTo>
                    <a:pt x="157" y="337"/>
                  </a:lnTo>
                  <a:lnTo>
                    <a:pt x="155" y="339"/>
                  </a:lnTo>
                  <a:lnTo>
                    <a:pt x="155" y="339"/>
                  </a:lnTo>
                  <a:lnTo>
                    <a:pt x="155" y="341"/>
                  </a:lnTo>
                  <a:lnTo>
                    <a:pt x="155" y="341"/>
                  </a:lnTo>
                  <a:lnTo>
                    <a:pt x="155" y="343"/>
                  </a:lnTo>
                  <a:lnTo>
                    <a:pt x="155" y="343"/>
                  </a:lnTo>
                  <a:lnTo>
                    <a:pt x="155" y="345"/>
                  </a:lnTo>
                  <a:lnTo>
                    <a:pt x="153" y="345"/>
                  </a:lnTo>
                  <a:lnTo>
                    <a:pt x="150" y="345"/>
                  </a:lnTo>
                  <a:lnTo>
                    <a:pt x="150" y="345"/>
                  </a:lnTo>
                  <a:lnTo>
                    <a:pt x="148" y="347"/>
                  </a:lnTo>
                  <a:lnTo>
                    <a:pt x="148" y="347"/>
                  </a:lnTo>
                  <a:lnTo>
                    <a:pt x="148" y="349"/>
                  </a:lnTo>
                  <a:lnTo>
                    <a:pt x="148" y="349"/>
                  </a:lnTo>
                  <a:lnTo>
                    <a:pt x="148" y="349"/>
                  </a:lnTo>
                  <a:lnTo>
                    <a:pt x="146" y="351"/>
                  </a:lnTo>
                  <a:lnTo>
                    <a:pt x="146" y="351"/>
                  </a:lnTo>
                  <a:lnTo>
                    <a:pt x="146" y="353"/>
                  </a:lnTo>
                  <a:lnTo>
                    <a:pt x="144" y="353"/>
                  </a:lnTo>
                  <a:lnTo>
                    <a:pt x="144" y="353"/>
                  </a:lnTo>
                  <a:lnTo>
                    <a:pt x="144" y="353"/>
                  </a:lnTo>
                  <a:lnTo>
                    <a:pt x="142" y="353"/>
                  </a:lnTo>
                  <a:lnTo>
                    <a:pt x="142" y="353"/>
                  </a:lnTo>
                  <a:lnTo>
                    <a:pt x="142" y="355"/>
                  </a:lnTo>
                  <a:lnTo>
                    <a:pt x="140" y="355"/>
                  </a:lnTo>
                  <a:lnTo>
                    <a:pt x="140" y="355"/>
                  </a:lnTo>
                  <a:lnTo>
                    <a:pt x="136" y="353"/>
                  </a:lnTo>
                  <a:lnTo>
                    <a:pt x="136" y="353"/>
                  </a:lnTo>
                  <a:lnTo>
                    <a:pt x="136" y="351"/>
                  </a:lnTo>
                  <a:lnTo>
                    <a:pt x="134" y="349"/>
                  </a:lnTo>
                  <a:lnTo>
                    <a:pt x="134" y="347"/>
                  </a:lnTo>
                  <a:lnTo>
                    <a:pt x="134" y="347"/>
                  </a:lnTo>
                  <a:lnTo>
                    <a:pt x="134" y="347"/>
                  </a:lnTo>
                  <a:lnTo>
                    <a:pt x="132" y="347"/>
                  </a:lnTo>
                  <a:lnTo>
                    <a:pt x="132" y="347"/>
                  </a:lnTo>
                  <a:lnTo>
                    <a:pt x="132" y="349"/>
                  </a:lnTo>
                  <a:lnTo>
                    <a:pt x="130" y="349"/>
                  </a:lnTo>
                  <a:lnTo>
                    <a:pt x="130" y="351"/>
                  </a:lnTo>
                  <a:lnTo>
                    <a:pt x="130" y="351"/>
                  </a:lnTo>
                  <a:lnTo>
                    <a:pt x="127" y="349"/>
                  </a:lnTo>
                  <a:lnTo>
                    <a:pt x="125" y="349"/>
                  </a:lnTo>
                  <a:lnTo>
                    <a:pt x="123" y="349"/>
                  </a:lnTo>
                  <a:lnTo>
                    <a:pt x="123" y="349"/>
                  </a:lnTo>
                  <a:lnTo>
                    <a:pt x="121" y="349"/>
                  </a:lnTo>
                  <a:lnTo>
                    <a:pt x="119" y="347"/>
                  </a:lnTo>
                  <a:lnTo>
                    <a:pt x="117" y="347"/>
                  </a:lnTo>
                  <a:lnTo>
                    <a:pt x="117" y="347"/>
                  </a:lnTo>
                  <a:lnTo>
                    <a:pt x="115" y="349"/>
                  </a:lnTo>
                  <a:lnTo>
                    <a:pt x="115" y="349"/>
                  </a:lnTo>
                  <a:lnTo>
                    <a:pt x="113" y="349"/>
                  </a:lnTo>
                  <a:lnTo>
                    <a:pt x="113" y="349"/>
                  </a:lnTo>
                  <a:lnTo>
                    <a:pt x="113" y="349"/>
                  </a:lnTo>
                  <a:lnTo>
                    <a:pt x="111" y="351"/>
                  </a:lnTo>
                  <a:lnTo>
                    <a:pt x="111" y="351"/>
                  </a:lnTo>
                  <a:lnTo>
                    <a:pt x="109" y="351"/>
                  </a:lnTo>
                  <a:lnTo>
                    <a:pt x="109" y="351"/>
                  </a:lnTo>
                  <a:lnTo>
                    <a:pt x="107" y="351"/>
                  </a:lnTo>
                  <a:lnTo>
                    <a:pt x="107" y="349"/>
                  </a:lnTo>
                  <a:lnTo>
                    <a:pt x="107" y="349"/>
                  </a:lnTo>
                  <a:lnTo>
                    <a:pt x="105" y="349"/>
                  </a:lnTo>
                  <a:lnTo>
                    <a:pt x="105" y="349"/>
                  </a:lnTo>
                  <a:lnTo>
                    <a:pt x="102" y="349"/>
                  </a:lnTo>
                  <a:lnTo>
                    <a:pt x="102" y="349"/>
                  </a:lnTo>
                  <a:lnTo>
                    <a:pt x="100" y="349"/>
                  </a:lnTo>
                  <a:lnTo>
                    <a:pt x="100" y="349"/>
                  </a:lnTo>
                  <a:lnTo>
                    <a:pt x="100" y="349"/>
                  </a:lnTo>
                  <a:lnTo>
                    <a:pt x="98" y="349"/>
                  </a:lnTo>
                  <a:lnTo>
                    <a:pt x="98" y="349"/>
                  </a:lnTo>
                  <a:lnTo>
                    <a:pt x="96" y="349"/>
                  </a:lnTo>
                  <a:lnTo>
                    <a:pt x="94" y="349"/>
                  </a:lnTo>
                  <a:lnTo>
                    <a:pt x="94" y="349"/>
                  </a:lnTo>
                  <a:lnTo>
                    <a:pt x="92" y="347"/>
                  </a:lnTo>
                  <a:lnTo>
                    <a:pt x="92" y="347"/>
                  </a:lnTo>
                  <a:lnTo>
                    <a:pt x="92" y="347"/>
                  </a:lnTo>
                  <a:lnTo>
                    <a:pt x="90" y="347"/>
                  </a:lnTo>
                  <a:lnTo>
                    <a:pt x="90" y="345"/>
                  </a:lnTo>
                  <a:lnTo>
                    <a:pt x="90" y="347"/>
                  </a:lnTo>
                  <a:lnTo>
                    <a:pt x="88" y="347"/>
                  </a:lnTo>
                  <a:lnTo>
                    <a:pt x="88" y="347"/>
                  </a:lnTo>
                  <a:lnTo>
                    <a:pt x="86" y="347"/>
                  </a:lnTo>
                  <a:lnTo>
                    <a:pt x="84" y="345"/>
                  </a:lnTo>
                  <a:lnTo>
                    <a:pt x="77" y="345"/>
                  </a:lnTo>
                  <a:lnTo>
                    <a:pt x="73" y="341"/>
                  </a:lnTo>
                  <a:lnTo>
                    <a:pt x="73" y="341"/>
                  </a:lnTo>
                  <a:lnTo>
                    <a:pt x="73" y="341"/>
                  </a:lnTo>
                  <a:lnTo>
                    <a:pt x="61" y="341"/>
                  </a:lnTo>
                  <a:lnTo>
                    <a:pt x="56" y="341"/>
                  </a:lnTo>
                  <a:lnTo>
                    <a:pt x="54" y="341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6" y="341"/>
                  </a:lnTo>
                  <a:lnTo>
                    <a:pt x="44" y="341"/>
                  </a:lnTo>
                  <a:lnTo>
                    <a:pt x="36" y="345"/>
                  </a:lnTo>
                  <a:lnTo>
                    <a:pt x="31" y="349"/>
                  </a:lnTo>
                  <a:lnTo>
                    <a:pt x="31" y="351"/>
                  </a:lnTo>
                  <a:lnTo>
                    <a:pt x="31" y="353"/>
                  </a:lnTo>
                  <a:lnTo>
                    <a:pt x="31" y="355"/>
                  </a:lnTo>
                  <a:lnTo>
                    <a:pt x="31" y="360"/>
                  </a:lnTo>
                  <a:lnTo>
                    <a:pt x="31" y="362"/>
                  </a:lnTo>
                  <a:lnTo>
                    <a:pt x="31" y="364"/>
                  </a:lnTo>
                  <a:lnTo>
                    <a:pt x="33" y="364"/>
                  </a:lnTo>
                  <a:lnTo>
                    <a:pt x="33" y="364"/>
                  </a:lnTo>
                  <a:lnTo>
                    <a:pt x="33" y="364"/>
                  </a:lnTo>
                  <a:lnTo>
                    <a:pt x="33" y="364"/>
                  </a:lnTo>
                  <a:lnTo>
                    <a:pt x="36" y="366"/>
                  </a:lnTo>
                  <a:lnTo>
                    <a:pt x="36" y="370"/>
                  </a:lnTo>
                  <a:lnTo>
                    <a:pt x="38" y="372"/>
                  </a:lnTo>
                  <a:lnTo>
                    <a:pt x="38" y="372"/>
                  </a:lnTo>
                  <a:lnTo>
                    <a:pt x="36" y="372"/>
                  </a:lnTo>
                  <a:lnTo>
                    <a:pt x="36" y="372"/>
                  </a:lnTo>
                  <a:lnTo>
                    <a:pt x="33" y="372"/>
                  </a:lnTo>
                  <a:lnTo>
                    <a:pt x="33" y="372"/>
                  </a:lnTo>
                  <a:lnTo>
                    <a:pt x="33" y="372"/>
                  </a:lnTo>
                  <a:lnTo>
                    <a:pt x="31" y="372"/>
                  </a:lnTo>
                  <a:lnTo>
                    <a:pt x="31" y="372"/>
                  </a:lnTo>
                  <a:lnTo>
                    <a:pt x="29" y="374"/>
                  </a:lnTo>
                  <a:lnTo>
                    <a:pt x="29" y="376"/>
                  </a:lnTo>
                  <a:lnTo>
                    <a:pt x="29" y="376"/>
                  </a:lnTo>
                  <a:lnTo>
                    <a:pt x="29" y="376"/>
                  </a:lnTo>
                  <a:lnTo>
                    <a:pt x="29" y="376"/>
                  </a:lnTo>
                  <a:lnTo>
                    <a:pt x="29" y="383"/>
                  </a:lnTo>
                  <a:lnTo>
                    <a:pt x="29" y="387"/>
                  </a:lnTo>
                  <a:lnTo>
                    <a:pt x="29" y="389"/>
                  </a:lnTo>
                  <a:lnTo>
                    <a:pt x="29" y="389"/>
                  </a:lnTo>
                  <a:lnTo>
                    <a:pt x="29" y="389"/>
                  </a:lnTo>
                  <a:lnTo>
                    <a:pt x="29" y="389"/>
                  </a:lnTo>
                  <a:lnTo>
                    <a:pt x="27" y="387"/>
                  </a:lnTo>
                  <a:lnTo>
                    <a:pt x="25" y="387"/>
                  </a:lnTo>
                  <a:lnTo>
                    <a:pt x="25" y="387"/>
                  </a:lnTo>
                  <a:lnTo>
                    <a:pt x="25" y="389"/>
                  </a:lnTo>
                  <a:lnTo>
                    <a:pt x="25" y="389"/>
                  </a:lnTo>
                  <a:lnTo>
                    <a:pt x="25" y="389"/>
                  </a:lnTo>
                  <a:lnTo>
                    <a:pt x="27" y="391"/>
                  </a:lnTo>
                  <a:lnTo>
                    <a:pt x="27" y="393"/>
                  </a:lnTo>
                  <a:lnTo>
                    <a:pt x="27" y="395"/>
                  </a:lnTo>
                  <a:lnTo>
                    <a:pt x="29" y="395"/>
                  </a:lnTo>
                  <a:lnTo>
                    <a:pt x="29" y="395"/>
                  </a:lnTo>
                  <a:lnTo>
                    <a:pt x="29" y="397"/>
                  </a:lnTo>
                  <a:lnTo>
                    <a:pt x="29" y="397"/>
                  </a:lnTo>
                  <a:lnTo>
                    <a:pt x="31" y="403"/>
                  </a:lnTo>
                  <a:lnTo>
                    <a:pt x="31" y="406"/>
                  </a:lnTo>
                  <a:lnTo>
                    <a:pt x="31" y="406"/>
                  </a:lnTo>
                  <a:lnTo>
                    <a:pt x="33" y="406"/>
                  </a:lnTo>
                  <a:lnTo>
                    <a:pt x="36" y="408"/>
                  </a:lnTo>
                  <a:lnTo>
                    <a:pt x="38" y="408"/>
                  </a:lnTo>
                  <a:lnTo>
                    <a:pt x="38" y="408"/>
                  </a:lnTo>
                  <a:lnTo>
                    <a:pt x="40" y="410"/>
                  </a:lnTo>
                  <a:lnTo>
                    <a:pt x="40" y="416"/>
                  </a:lnTo>
                  <a:lnTo>
                    <a:pt x="42" y="422"/>
                  </a:lnTo>
                  <a:lnTo>
                    <a:pt x="42" y="424"/>
                  </a:lnTo>
                  <a:lnTo>
                    <a:pt x="42" y="426"/>
                  </a:lnTo>
                  <a:lnTo>
                    <a:pt x="42" y="426"/>
                  </a:lnTo>
                  <a:lnTo>
                    <a:pt x="42" y="428"/>
                  </a:lnTo>
                  <a:lnTo>
                    <a:pt x="42" y="428"/>
                  </a:lnTo>
                  <a:lnTo>
                    <a:pt x="42" y="431"/>
                  </a:lnTo>
                  <a:lnTo>
                    <a:pt x="40" y="431"/>
                  </a:lnTo>
                  <a:lnTo>
                    <a:pt x="40" y="431"/>
                  </a:lnTo>
                  <a:lnTo>
                    <a:pt x="40" y="433"/>
                  </a:lnTo>
                  <a:lnTo>
                    <a:pt x="38" y="435"/>
                  </a:lnTo>
                  <a:lnTo>
                    <a:pt x="38" y="437"/>
                  </a:lnTo>
                  <a:lnTo>
                    <a:pt x="38" y="437"/>
                  </a:lnTo>
                  <a:lnTo>
                    <a:pt x="33" y="441"/>
                  </a:lnTo>
                  <a:lnTo>
                    <a:pt x="33" y="441"/>
                  </a:lnTo>
                  <a:lnTo>
                    <a:pt x="33" y="441"/>
                  </a:lnTo>
                  <a:lnTo>
                    <a:pt x="31" y="441"/>
                  </a:lnTo>
                  <a:lnTo>
                    <a:pt x="31" y="441"/>
                  </a:lnTo>
                  <a:lnTo>
                    <a:pt x="31" y="441"/>
                  </a:lnTo>
                  <a:lnTo>
                    <a:pt x="31" y="439"/>
                  </a:lnTo>
                  <a:lnTo>
                    <a:pt x="29" y="439"/>
                  </a:lnTo>
                  <a:lnTo>
                    <a:pt x="29" y="439"/>
                  </a:lnTo>
                  <a:lnTo>
                    <a:pt x="29" y="439"/>
                  </a:lnTo>
                  <a:lnTo>
                    <a:pt x="27" y="439"/>
                  </a:lnTo>
                  <a:lnTo>
                    <a:pt x="27" y="439"/>
                  </a:lnTo>
                  <a:lnTo>
                    <a:pt x="25" y="439"/>
                  </a:lnTo>
                  <a:lnTo>
                    <a:pt x="25" y="439"/>
                  </a:lnTo>
                  <a:lnTo>
                    <a:pt x="23" y="439"/>
                  </a:lnTo>
                  <a:lnTo>
                    <a:pt x="23" y="439"/>
                  </a:lnTo>
                  <a:lnTo>
                    <a:pt x="21" y="439"/>
                  </a:lnTo>
                  <a:lnTo>
                    <a:pt x="19" y="437"/>
                  </a:lnTo>
                  <a:lnTo>
                    <a:pt x="17" y="437"/>
                  </a:lnTo>
                  <a:lnTo>
                    <a:pt x="15" y="437"/>
                  </a:lnTo>
                  <a:lnTo>
                    <a:pt x="6" y="433"/>
                  </a:lnTo>
                  <a:lnTo>
                    <a:pt x="4" y="433"/>
                  </a:lnTo>
                  <a:lnTo>
                    <a:pt x="2" y="435"/>
                  </a:lnTo>
                  <a:lnTo>
                    <a:pt x="2" y="437"/>
                  </a:lnTo>
                  <a:lnTo>
                    <a:pt x="2" y="439"/>
                  </a:lnTo>
                  <a:lnTo>
                    <a:pt x="2" y="439"/>
                  </a:lnTo>
                  <a:lnTo>
                    <a:pt x="2" y="441"/>
                  </a:lnTo>
                  <a:lnTo>
                    <a:pt x="2" y="441"/>
                  </a:lnTo>
                  <a:lnTo>
                    <a:pt x="0" y="441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0" y="443"/>
                  </a:lnTo>
                  <a:lnTo>
                    <a:pt x="2" y="443"/>
                  </a:lnTo>
                  <a:lnTo>
                    <a:pt x="4" y="445"/>
                  </a:lnTo>
                  <a:lnTo>
                    <a:pt x="4" y="445"/>
                  </a:lnTo>
                  <a:lnTo>
                    <a:pt x="6" y="445"/>
                  </a:lnTo>
                  <a:lnTo>
                    <a:pt x="8" y="445"/>
                  </a:lnTo>
                  <a:lnTo>
                    <a:pt x="8" y="447"/>
                  </a:lnTo>
                  <a:lnTo>
                    <a:pt x="8" y="447"/>
                  </a:lnTo>
                  <a:lnTo>
                    <a:pt x="10" y="447"/>
                  </a:lnTo>
                  <a:lnTo>
                    <a:pt x="10" y="447"/>
                  </a:lnTo>
                  <a:lnTo>
                    <a:pt x="10" y="449"/>
                  </a:lnTo>
                  <a:lnTo>
                    <a:pt x="10" y="449"/>
                  </a:lnTo>
                  <a:lnTo>
                    <a:pt x="10" y="451"/>
                  </a:lnTo>
                  <a:lnTo>
                    <a:pt x="10" y="454"/>
                  </a:lnTo>
                  <a:lnTo>
                    <a:pt x="10" y="456"/>
                  </a:lnTo>
                  <a:lnTo>
                    <a:pt x="8" y="464"/>
                  </a:lnTo>
                  <a:lnTo>
                    <a:pt x="8" y="464"/>
                  </a:lnTo>
                  <a:lnTo>
                    <a:pt x="8" y="464"/>
                  </a:lnTo>
                  <a:lnTo>
                    <a:pt x="8" y="464"/>
                  </a:lnTo>
                  <a:lnTo>
                    <a:pt x="6" y="466"/>
                  </a:lnTo>
                  <a:lnTo>
                    <a:pt x="4" y="466"/>
                  </a:lnTo>
                  <a:lnTo>
                    <a:pt x="4" y="466"/>
                  </a:lnTo>
                  <a:lnTo>
                    <a:pt x="4" y="470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4" y="474"/>
                  </a:lnTo>
                  <a:lnTo>
                    <a:pt x="2" y="477"/>
                  </a:lnTo>
                  <a:lnTo>
                    <a:pt x="2" y="479"/>
                  </a:lnTo>
                  <a:lnTo>
                    <a:pt x="2" y="481"/>
                  </a:lnTo>
                  <a:lnTo>
                    <a:pt x="2" y="483"/>
                  </a:lnTo>
                  <a:lnTo>
                    <a:pt x="4" y="487"/>
                  </a:lnTo>
                  <a:lnTo>
                    <a:pt x="4" y="487"/>
                  </a:lnTo>
                  <a:lnTo>
                    <a:pt x="4" y="489"/>
                  </a:lnTo>
                  <a:lnTo>
                    <a:pt x="6" y="489"/>
                  </a:lnTo>
                  <a:lnTo>
                    <a:pt x="6" y="489"/>
                  </a:lnTo>
                  <a:lnTo>
                    <a:pt x="8" y="489"/>
                  </a:lnTo>
                  <a:lnTo>
                    <a:pt x="8" y="491"/>
                  </a:lnTo>
                  <a:lnTo>
                    <a:pt x="8" y="491"/>
                  </a:lnTo>
                  <a:lnTo>
                    <a:pt x="10" y="493"/>
                  </a:lnTo>
                  <a:lnTo>
                    <a:pt x="10" y="495"/>
                  </a:lnTo>
                  <a:lnTo>
                    <a:pt x="10" y="495"/>
                  </a:lnTo>
                  <a:lnTo>
                    <a:pt x="10" y="495"/>
                  </a:lnTo>
                  <a:lnTo>
                    <a:pt x="13" y="495"/>
                  </a:lnTo>
                  <a:lnTo>
                    <a:pt x="13" y="495"/>
                  </a:lnTo>
                  <a:lnTo>
                    <a:pt x="15" y="495"/>
                  </a:lnTo>
                  <a:lnTo>
                    <a:pt x="15" y="495"/>
                  </a:lnTo>
                  <a:lnTo>
                    <a:pt x="15" y="495"/>
                  </a:lnTo>
                  <a:lnTo>
                    <a:pt x="17" y="495"/>
                  </a:lnTo>
                  <a:lnTo>
                    <a:pt x="19" y="495"/>
                  </a:lnTo>
                  <a:lnTo>
                    <a:pt x="21" y="495"/>
                  </a:lnTo>
                  <a:lnTo>
                    <a:pt x="21" y="495"/>
                  </a:lnTo>
                  <a:lnTo>
                    <a:pt x="21" y="497"/>
                  </a:lnTo>
                  <a:lnTo>
                    <a:pt x="21" y="497"/>
                  </a:lnTo>
                  <a:lnTo>
                    <a:pt x="21" y="499"/>
                  </a:lnTo>
                  <a:lnTo>
                    <a:pt x="21" y="499"/>
                  </a:lnTo>
                  <a:lnTo>
                    <a:pt x="21" y="502"/>
                  </a:lnTo>
                  <a:lnTo>
                    <a:pt x="21" y="502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9" y="504"/>
                  </a:lnTo>
                  <a:lnTo>
                    <a:pt x="17" y="504"/>
                  </a:lnTo>
                  <a:lnTo>
                    <a:pt x="17" y="504"/>
                  </a:lnTo>
                  <a:lnTo>
                    <a:pt x="17" y="504"/>
                  </a:lnTo>
                  <a:lnTo>
                    <a:pt x="17" y="504"/>
                  </a:lnTo>
                  <a:lnTo>
                    <a:pt x="15" y="504"/>
                  </a:lnTo>
                  <a:lnTo>
                    <a:pt x="15" y="504"/>
                  </a:lnTo>
                  <a:lnTo>
                    <a:pt x="15" y="506"/>
                  </a:lnTo>
                  <a:lnTo>
                    <a:pt x="15" y="506"/>
                  </a:lnTo>
                  <a:lnTo>
                    <a:pt x="15" y="508"/>
                  </a:lnTo>
                  <a:lnTo>
                    <a:pt x="15" y="508"/>
                  </a:lnTo>
                  <a:lnTo>
                    <a:pt x="15" y="510"/>
                  </a:lnTo>
                  <a:lnTo>
                    <a:pt x="15" y="510"/>
                  </a:lnTo>
                  <a:lnTo>
                    <a:pt x="17" y="512"/>
                  </a:lnTo>
                  <a:lnTo>
                    <a:pt x="17" y="512"/>
                  </a:lnTo>
                  <a:lnTo>
                    <a:pt x="21" y="514"/>
                  </a:lnTo>
                  <a:lnTo>
                    <a:pt x="21" y="514"/>
                  </a:lnTo>
                  <a:lnTo>
                    <a:pt x="21" y="514"/>
                  </a:lnTo>
                  <a:lnTo>
                    <a:pt x="21" y="516"/>
                  </a:lnTo>
                  <a:lnTo>
                    <a:pt x="21" y="516"/>
                  </a:lnTo>
                  <a:lnTo>
                    <a:pt x="19" y="516"/>
                  </a:lnTo>
                  <a:lnTo>
                    <a:pt x="19" y="518"/>
                  </a:lnTo>
                  <a:lnTo>
                    <a:pt x="19" y="518"/>
                  </a:lnTo>
                  <a:lnTo>
                    <a:pt x="25" y="520"/>
                  </a:lnTo>
                  <a:lnTo>
                    <a:pt x="29" y="520"/>
                  </a:lnTo>
                  <a:lnTo>
                    <a:pt x="31" y="520"/>
                  </a:lnTo>
                  <a:lnTo>
                    <a:pt x="33" y="522"/>
                  </a:lnTo>
                  <a:lnTo>
                    <a:pt x="36" y="522"/>
                  </a:lnTo>
                  <a:lnTo>
                    <a:pt x="36" y="522"/>
                  </a:lnTo>
                  <a:lnTo>
                    <a:pt x="38" y="520"/>
                  </a:lnTo>
                  <a:lnTo>
                    <a:pt x="38" y="520"/>
                  </a:lnTo>
                  <a:lnTo>
                    <a:pt x="38" y="520"/>
                  </a:lnTo>
                  <a:lnTo>
                    <a:pt x="38" y="516"/>
                  </a:lnTo>
                  <a:lnTo>
                    <a:pt x="38" y="516"/>
                  </a:lnTo>
                  <a:lnTo>
                    <a:pt x="38" y="516"/>
                  </a:lnTo>
                  <a:lnTo>
                    <a:pt x="40" y="514"/>
                  </a:lnTo>
                  <a:lnTo>
                    <a:pt x="40" y="512"/>
                  </a:lnTo>
                  <a:lnTo>
                    <a:pt x="42" y="510"/>
                  </a:lnTo>
                  <a:lnTo>
                    <a:pt x="42" y="510"/>
                  </a:lnTo>
                  <a:lnTo>
                    <a:pt x="44" y="510"/>
                  </a:lnTo>
                  <a:lnTo>
                    <a:pt x="44" y="512"/>
                  </a:lnTo>
                  <a:lnTo>
                    <a:pt x="46" y="512"/>
                  </a:lnTo>
                  <a:lnTo>
                    <a:pt x="48" y="512"/>
                  </a:lnTo>
                  <a:lnTo>
                    <a:pt x="50" y="512"/>
                  </a:lnTo>
                  <a:lnTo>
                    <a:pt x="52" y="512"/>
                  </a:lnTo>
                  <a:lnTo>
                    <a:pt x="54" y="512"/>
                  </a:lnTo>
                  <a:lnTo>
                    <a:pt x="54" y="512"/>
                  </a:lnTo>
                  <a:lnTo>
                    <a:pt x="54" y="512"/>
                  </a:lnTo>
                  <a:lnTo>
                    <a:pt x="54" y="512"/>
                  </a:lnTo>
                  <a:lnTo>
                    <a:pt x="54" y="512"/>
                  </a:lnTo>
                  <a:lnTo>
                    <a:pt x="54" y="514"/>
                  </a:lnTo>
                  <a:lnTo>
                    <a:pt x="56" y="514"/>
                  </a:lnTo>
                  <a:lnTo>
                    <a:pt x="56" y="516"/>
                  </a:lnTo>
                  <a:lnTo>
                    <a:pt x="61" y="516"/>
                  </a:lnTo>
                  <a:lnTo>
                    <a:pt x="61" y="516"/>
                  </a:lnTo>
                  <a:lnTo>
                    <a:pt x="63" y="516"/>
                  </a:lnTo>
                  <a:lnTo>
                    <a:pt x="63" y="518"/>
                  </a:lnTo>
                  <a:lnTo>
                    <a:pt x="65" y="520"/>
                  </a:lnTo>
                  <a:lnTo>
                    <a:pt x="67" y="520"/>
                  </a:lnTo>
                  <a:lnTo>
                    <a:pt x="67" y="520"/>
                  </a:lnTo>
                  <a:lnTo>
                    <a:pt x="67" y="520"/>
                  </a:lnTo>
                  <a:lnTo>
                    <a:pt x="69" y="520"/>
                  </a:lnTo>
                  <a:lnTo>
                    <a:pt x="67" y="518"/>
                  </a:lnTo>
                  <a:lnTo>
                    <a:pt x="65" y="516"/>
                  </a:lnTo>
                  <a:lnTo>
                    <a:pt x="65" y="516"/>
                  </a:lnTo>
                  <a:lnTo>
                    <a:pt x="65" y="514"/>
                  </a:lnTo>
                  <a:lnTo>
                    <a:pt x="65" y="514"/>
                  </a:lnTo>
                  <a:lnTo>
                    <a:pt x="65" y="512"/>
                  </a:lnTo>
                  <a:lnTo>
                    <a:pt x="65" y="512"/>
                  </a:lnTo>
                  <a:lnTo>
                    <a:pt x="67" y="512"/>
                  </a:lnTo>
                  <a:lnTo>
                    <a:pt x="67" y="512"/>
                  </a:lnTo>
                  <a:lnTo>
                    <a:pt x="69" y="512"/>
                  </a:lnTo>
                  <a:lnTo>
                    <a:pt x="69" y="512"/>
                  </a:lnTo>
                  <a:lnTo>
                    <a:pt x="69" y="512"/>
                  </a:lnTo>
                  <a:lnTo>
                    <a:pt x="71" y="512"/>
                  </a:lnTo>
                  <a:lnTo>
                    <a:pt x="71" y="514"/>
                  </a:lnTo>
                  <a:lnTo>
                    <a:pt x="71" y="514"/>
                  </a:lnTo>
                  <a:lnTo>
                    <a:pt x="71" y="514"/>
                  </a:lnTo>
                  <a:lnTo>
                    <a:pt x="71" y="514"/>
                  </a:lnTo>
                  <a:lnTo>
                    <a:pt x="71" y="514"/>
                  </a:lnTo>
                  <a:lnTo>
                    <a:pt x="75" y="516"/>
                  </a:lnTo>
                  <a:lnTo>
                    <a:pt x="75" y="516"/>
                  </a:lnTo>
                  <a:lnTo>
                    <a:pt x="75" y="516"/>
                  </a:lnTo>
                  <a:lnTo>
                    <a:pt x="75" y="516"/>
                  </a:lnTo>
                  <a:lnTo>
                    <a:pt x="75" y="518"/>
                  </a:lnTo>
                  <a:lnTo>
                    <a:pt x="75" y="520"/>
                  </a:lnTo>
                  <a:lnTo>
                    <a:pt x="75" y="520"/>
                  </a:lnTo>
                  <a:lnTo>
                    <a:pt x="75" y="522"/>
                  </a:lnTo>
                  <a:lnTo>
                    <a:pt x="75" y="525"/>
                  </a:lnTo>
                  <a:lnTo>
                    <a:pt x="75" y="525"/>
                  </a:lnTo>
                  <a:lnTo>
                    <a:pt x="75" y="527"/>
                  </a:lnTo>
                  <a:lnTo>
                    <a:pt x="75" y="527"/>
                  </a:lnTo>
                  <a:lnTo>
                    <a:pt x="75" y="527"/>
                  </a:lnTo>
                  <a:lnTo>
                    <a:pt x="75" y="527"/>
                  </a:lnTo>
                  <a:lnTo>
                    <a:pt x="73" y="529"/>
                  </a:lnTo>
                  <a:lnTo>
                    <a:pt x="69" y="529"/>
                  </a:lnTo>
                  <a:lnTo>
                    <a:pt x="67" y="529"/>
                  </a:lnTo>
                  <a:lnTo>
                    <a:pt x="67" y="529"/>
                  </a:lnTo>
                  <a:lnTo>
                    <a:pt x="67" y="529"/>
                  </a:lnTo>
                  <a:lnTo>
                    <a:pt x="65" y="531"/>
                  </a:lnTo>
                  <a:lnTo>
                    <a:pt x="63" y="533"/>
                  </a:lnTo>
                  <a:lnTo>
                    <a:pt x="63" y="533"/>
                  </a:lnTo>
                  <a:lnTo>
                    <a:pt x="63" y="533"/>
                  </a:lnTo>
                  <a:lnTo>
                    <a:pt x="63" y="533"/>
                  </a:lnTo>
                  <a:lnTo>
                    <a:pt x="63" y="533"/>
                  </a:lnTo>
                  <a:lnTo>
                    <a:pt x="65" y="535"/>
                  </a:lnTo>
                  <a:lnTo>
                    <a:pt x="65" y="535"/>
                  </a:lnTo>
                  <a:lnTo>
                    <a:pt x="65" y="535"/>
                  </a:lnTo>
                  <a:lnTo>
                    <a:pt x="65" y="535"/>
                  </a:lnTo>
                  <a:lnTo>
                    <a:pt x="65" y="537"/>
                  </a:lnTo>
                  <a:lnTo>
                    <a:pt x="63" y="539"/>
                  </a:lnTo>
                  <a:lnTo>
                    <a:pt x="63" y="539"/>
                  </a:lnTo>
                  <a:lnTo>
                    <a:pt x="63" y="541"/>
                  </a:lnTo>
                  <a:lnTo>
                    <a:pt x="63" y="541"/>
                  </a:lnTo>
                  <a:lnTo>
                    <a:pt x="63" y="541"/>
                  </a:lnTo>
                  <a:lnTo>
                    <a:pt x="65" y="543"/>
                  </a:lnTo>
                  <a:lnTo>
                    <a:pt x="65" y="543"/>
                  </a:lnTo>
                  <a:lnTo>
                    <a:pt x="65" y="545"/>
                  </a:lnTo>
                  <a:lnTo>
                    <a:pt x="65" y="545"/>
                  </a:lnTo>
                  <a:lnTo>
                    <a:pt x="65" y="548"/>
                  </a:lnTo>
                  <a:lnTo>
                    <a:pt x="65" y="548"/>
                  </a:lnTo>
                  <a:lnTo>
                    <a:pt x="67" y="548"/>
                  </a:lnTo>
                  <a:lnTo>
                    <a:pt x="67" y="550"/>
                  </a:lnTo>
                  <a:lnTo>
                    <a:pt x="67" y="550"/>
                  </a:lnTo>
                  <a:lnTo>
                    <a:pt x="69" y="550"/>
                  </a:lnTo>
                  <a:lnTo>
                    <a:pt x="67" y="552"/>
                  </a:lnTo>
                  <a:lnTo>
                    <a:pt x="67" y="552"/>
                  </a:lnTo>
                  <a:lnTo>
                    <a:pt x="67" y="554"/>
                  </a:lnTo>
                  <a:lnTo>
                    <a:pt x="69" y="556"/>
                  </a:lnTo>
                  <a:lnTo>
                    <a:pt x="69" y="556"/>
                  </a:lnTo>
                  <a:lnTo>
                    <a:pt x="69" y="556"/>
                  </a:lnTo>
                  <a:lnTo>
                    <a:pt x="69" y="558"/>
                  </a:lnTo>
                  <a:lnTo>
                    <a:pt x="67" y="558"/>
                  </a:lnTo>
                  <a:lnTo>
                    <a:pt x="67" y="558"/>
                  </a:lnTo>
                  <a:lnTo>
                    <a:pt x="65" y="556"/>
                  </a:lnTo>
                  <a:lnTo>
                    <a:pt x="63" y="556"/>
                  </a:lnTo>
                  <a:lnTo>
                    <a:pt x="63" y="556"/>
                  </a:lnTo>
                  <a:lnTo>
                    <a:pt x="63" y="556"/>
                  </a:lnTo>
                  <a:lnTo>
                    <a:pt x="63" y="554"/>
                  </a:lnTo>
                  <a:lnTo>
                    <a:pt x="63" y="554"/>
                  </a:lnTo>
                  <a:lnTo>
                    <a:pt x="63" y="552"/>
                  </a:lnTo>
                  <a:lnTo>
                    <a:pt x="63" y="552"/>
                  </a:lnTo>
                  <a:lnTo>
                    <a:pt x="61" y="550"/>
                  </a:lnTo>
                  <a:lnTo>
                    <a:pt x="59" y="545"/>
                  </a:lnTo>
                  <a:lnTo>
                    <a:pt x="59" y="545"/>
                  </a:lnTo>
                  <a:lnTo>
                    <a:pt x="59" y="545"/>
                  </a:lnTo>
                  <a:lnTo>
                    <a:pt x="59" y="545"/>
                  </a:lnTo>
                  <a:lnTo>
                    <a:pt x="56" y="545"/>
                  </a:lnTo>
                  <a:lnTo>
                    <a:pt x="56" y="543"/>
                  </a:lnTo>
                  <a:lnTo>
                    <a:pt x="54" y="543"/>
                  </a:lnTo>
                  <a:lnTo>
                    <a:pt x="54" y="543"/>
                  </a:lnTo>
                  <a:lnTo>
                    <a:pt x="54" y="543"/>
                  </a:lnTo>
                  <a:lnTo>
                    <a:pt x="46" y="545"/>
                  </a:lnTo>
                  <a:lnTo>
                    <a:pt x="46" y="545"/>
                  </a:lnTo>
                  <a:lnTo>
                    <a:pt x="44" y="545"/>
                  </a:lnTo>
                  <a:lnTo>
                    <a:pt x="42" y="545"/>
                  </a:lnTo>
                  <a:lnTo>
                    <a:pt x="40" y="545"/>
                  </a:lnTo>
                  <a:lnTo>
                    <a:pt x="40" y="545"/>
                  </a:lnTo>
                  <a:lnTo>
                    <a:pt x="38" y="545"/>
                  </a:lnTo>
                  <a:lnTo>
                    <a:pt x="38" y="543"/>
                  </a:lnTo>
                  <a:lnTo>
                    <a:pt x="38" y="543"/>
                  </a:lnTo>
                  <a:lnTo>
                    <a:pt x="36" y="541"/>
                  </a:lnTo>
                  <a:lnTo>
                    <a:pt x="36" y="541"/>
                  </a:lnTo>
                  <a:lnTo>
                    <a:pt x="31" y="541"/>
                  </a:lnTo>
                  <a:lnTo>
                    <a:pt x="31" y="541"/>
                  </a:lnTo>
                  <a:lnTo>
                    <a:pt x="29" y="539"/>
                  </a:lnTo>
                  <a:lnTo>
                    <a:pt x="29" y="539"/>
                  </a:lnTo>
                  <a:lnTo>
                    <a:pt x="29" y="539"/>
                  </a:lnTo>
                  <a:lnTo>
                    <a:pt x="27" y="539"/>
                  </a:lnTo>
                  <a:lnTo>
                    <a:pt x="27" y="537"/>
                  </a:lnTo>
                  <a:lnTo>
                    <a:pt x="27" y="535"/>
                  </a:lnTo>
                  <a:lnTo>
                    <a:pt x="25" y="531"/>
                  </a:lnTo>
                  <a:lnTo>
                    <a:pt x="25" y="529"/>
                  </a:lnTo>
                  <a:lnTo>
                    <a:pt x="25" y="529"/>
                  </a:lnTo>
                  <a:lnTo>
                    <a:pt x="25" y="529"/>
                  </a:lnTo>
                  <a:lnTo>
                    <a:pt x="25" y="529"/>
                  </a:lnTo>
                  <a:lnTo>
                    <a:pt x="25" y="529"/>
                  </a:lnTo>
                  <a:lnTo>
                    <a:pt x="23" y="529"/>
                  </a:lnTo>
                  <a:lnTo>
                    <a:pt x="23" y="529"/>
                  </a:lnTo>
                  <a:lnTo>
                    <a:pt x="21" y="527"/>
                  </a:lnTo>
                  <a:lnTo>
                    <a:pt x="21" y="527"/>
                  </a:lnTo>
                  <a:lnTo>
                    <a:pt x="21" y="527"/>
                  </a:lnTo>
                  <a:lnTo>
                    <a:pt x="21" y="527"/>
                  </a:lnTo>
                  <a:lnTo>
                    <a:pt x="19" y="527"/>
                  </a:lnTo>
                  <a:lnTo>
                    <a:pt x="19" y="527"/>
                  </a:lnTo>
                  <a:lnTo>
                    <a:pt x="19" y="529"/>
                  </a:lnTo>
                  <a:lnTo>
                    <a:pt x="19" y="529"/>
                  </a:lnTo>
                  <a:lnTo>
                    <a:pt x="17" y="529"/>
                  </a:lnTo>
                  <a:lnTo>
                    <a:pt x="17" y="529"/>
                  </a:lnTo>
                  <a:lnTo>
                    <a:pt x="15" y="531"/>
                  </a:lnTo>
                  <a:lnTo>
                    <a:pt x="15" y="531"/>
                  </a:lnTo>
                  <a:lnTo>
                    <a:pt x="17" y="531"/>
                  </a:lnTo>
                  <a:lnTo>
                    <a:pt x="21" y="537"/>
                  </a:lnTo>
                  <a:lnTo>
                    <a:pt x="23" y="539"/>
                  </a:lnTo>
                  <a:lnTo>
                    <a:pt x="23" y="539"/>
                  </a:lnTo>
                  <a:lnTo>
                    <a:pt x="23" y="541"/>
                  </a:lnTo>
                  <a:lnTo>
                    <a:pt x="23" y="541"/>
                  </a:lnTo>
                  <a:lnTo>
                    <a:pt x="23" y="541"/>
                  </a:lnTo>
                  <a:lnTo>
                    <a:pt x="21" y="543"/>
                  </a:lnTo>
                  <a:lnTo>
                    <a:pt x="23" y="545"/>
                  </a:lnTo>
                  <a:lnTo>
                    <a:pt x="23" y="545"/>
                  </a:lnTo>
                  <a:lnTo>
                    <a:pt x="23" y="545"/>
                  </a:lnTo>
                  <a:lnTo>
                    <a:pt x="23" y="548"/>
                  </a:lnTo>
                  <a:lnTo>
                    <a:pt x="25" y="548"/>
                  </a:lnTo>
                  <a:lnTo>
                    <a:pt x="27" y="550"/>
                  </a:lnTo>
                  <a:lnTo>
                    <a:pt x="27" y="552"/>
                  </a:lnTo>
                  <a:lnTo>
                    <a:pt x="29" y="554"/>
                  </a:lnTo>
                  <a:lnTo>
                    <a:pt x="29" y="554"/>
                  </a:lnTo>
                  <a:lnTo>
                    <a:pt x="29" y="556"/>
                  </a:lnTo>
                  <a:lnTo>
                    <a:pt x="29" y="556"/>
                  </a:lnTo>
                  <a:lnTo>
                    <a:pt x="29" y="556"/>
                  </a:lnTo>
                  <a:lnTo>
                    <a:pt x="29" y="558"/>
                  </a:lnTo>
                  <a:lnTo>
                    <a:pt x="29" y="558"/>
                  </a:lnTo>
                  <a:lnTo>
                    <a:pt x="29" y="558"/>
                  </a:lnTo>
                  <a:lnTo>
                    <a:pt x="27" y="558"/>
                  </a:lnTo>
                  <a:lnTo>
                    <a:pt x="27" y="560"/>
                  </a:lnTo>
                  <a:lnTo>
                    <a:pt x="27" y="560"/>
                  </a:lnTo>
                  <a:lnTo>
                    <a:pt x="27" y="560"/>
                  </a:lnTo>
                  <a:lnTo>
                    <a:pt x="27" y="562"/>
                  </a:lnTo>
                  <a:lnTo>
                    <a:pt x="25" y="562"/>
                  </a:lnTo>
                  <a:lnTo>
                    <a:pt x="25" y="564"/>
                  </a:lnTo>
                  <a:lnTo>
                    <a:pt x="25" y="564"/>
                  </a:lnTo>
                  <a:lnTo>
                    <a:pt x="25" y="566"/>
                  </a:lnTo>
                  <a:lnTo>
                    <a:pt x="25" y="568"/>
                  </a:lnTo>
                  <a:lnTo>
                    <a:pt x="25" y="570"/>
                  </a:lnTo>
                  <a:lnTo>
                    <a:pt x="25" y="573"/>
                  </a:lnTo>
                  <a:lnTo>
                    <a:pt x="25" y="573"/>
                  </a:lnTo>
                  <a:lnTo>
                    <a:pt x="27" y="573"/>
                  </a:lnTo>
                  <a:lnTo>
                    <a:pt x="27" y="570"/>
                  </a:lnTo>
                  <a:lnTo>
                    <a:pt x="27" y="570"/>
                  </a:lnTo>
                  <a:lnTo>
                    <a:pt x="27" y="568"/>
                  </a:lnTo>
                  <a:lnTo>
                    <a:pt x="27" y="568"/>
                  </a:lnTo>
                  <a:lnTo>
                    <a:pt x="27" y="568"/>
                  </a:lnTo>
                  <a:lnTo>
                    <a:pt x="29" y="568"/>
                  </a:lnTo>
                  <a:lnTo>
                    <a:pt x="29" y="568"/>
                  </a:lnTo>
                  <a:lnTo>
                    <a:pt x="29" y="570"/>
                  </a:lnTo>
                  <a:lnTo>
                    <a:pt x="29" y="570"/>
                  </a:lnTo>
                  <a:lnTo>
                    <a:pt x="31" y="573"/>
                  </a:lnTo>
                  <a:lnTo>
                    <a:pt x="31" y="573"/>
                  </a:lnTo>
                  <a:lnTo>
                    <a:pt x="33" y="573"/>
                  </a:lnTo>
                  <a:lnTo>
                    <a:pt x="33" y="573"/>
                  </a:lnTo>
                  <a:lnTo>
                    <a:pt x="33" y="573"/>
                  </a:lnTo>
                  <a:lnTo>
                    <a:pt x="33" y="570"/>
                  </a:lnTo>
                  <a:lnTo>
                    <a:pt x="36" y="570"/>
                  </a:lnTo>
                  <a:lnTo>
                    <a:pt x="36" y="570"/>
                  </a:lnTo>
                  <a:lnTo>
                    <a:pt x="36" y="570"/>
                  </a:lnTo>
                  <a:lnTo>
                    <a:pt x="38" y="570"/>
                  </a:lnTo>
                  <a:lnTo>
                    <a:pt x="40" y="570"/>
                  </a:lnTo>
                  <a:lnTo>
                    <a:pt x="40" y="570"/>
                  </a:lnTo>
                  <a:lnTo>
                    <a:pt x="42" y="570"/>
                  </a:lnTo>
                  <a:lnTo>
                    <a:pt x="42" y="570"/>
                  </a:lnTo>
                  <a:lnTo>
                    <a:pt x="42" y="568"/>
                  </a:lnTo>
                  <a:lnTo>
                    <a:pt x="42" y="568"/>
                  </a:lnTo>
                  <a:lnTo>
                    <a:pt x="42" y="566"/>
                  </a:lnTo>
                  <a:lnTo>
                    <a:pt x="42" y="566"/>
                  </a:lnTo>
                  <a:lnTo>
                    <a:pt x="42" y="564"/>
                  </a:lnTo>
                  <a:lnTo>
                    <a:pt x="42" y="564"/>
                  </a:lnTo>
                  <a:lnTo>
                    <a:pt x="42" y="562"/>
                  </a:lnTo>
                  <a:lnTo>
                    <a:pt x="40" y="562"/>
                  </a:lnTo>
                  <a:lnTo>
                    <a:pt x="40" y="562"/>
                  </a:lnTo>
                  <a:lnTo>
                    <a:pt x="40" y="562"/>
                  </a:lnTo>
                  <a:lnTo>
                    <a:pt x="40" y="562"/>
                  </a:lnTo>
                  <a:lnTo>
                    <a:pt x="40" y="560"/>
                  </a:lnTo>
                  <a:lnTo>
                    <a:pt x="40" y="560"/>
                  </a:lnTo>
                  <a:lnTo>
                    <a:pt x="42" y="560"/>
                  </a:lnTo>
                  <a:lnTo>
                    <a:pt x="42" y="560"/>
                  </a:lnTo>
                  <a:lnTo>
                    <a:pt x="42" y="560"/>
                  </a:lnTo>
                  <a:lnTo>
                    <a:pt x="42" y="558"/>
                  </a:lnTo>
                  <a:lnTo>
                    <a:pt x="42" y="558"/>
                  </a:lnTo>
                  <a:lnTo>
                    <a:pt x="42" y="558"/>
                  </a:lnTo>
                  <a:lnTo>
                    <a:pt x="42" y="558"/>
                  </a:lnTo>
                  <a:lnTo>
                    <a:pt x="42" y="558"/>
                  </a:lnTo>
                  <a:lnTo>
                    <a:pt x="42" y="556"/>
                  </a:lnTo>
                  <a:lnTo>
                    <a:pt x="42" y="556"/>
                  </a:lnTo>
                  <a:lnTo>
                    <a:pt x="42" y="556"/>
                  </a:lnTo>
                  <a:lnTo>
                    <a:pt x="44" y="556"/>
                  </a:lnTo>
                  <a:lnTo>
                    <a:pt x="44" y="556"/>
                  </a:lnTo>
                  <a:lnTo>
                    <a:pt x="44" y="556"/>
                  </a:lnTo>
                  <a:lnTo>
                    <a:pt x="44" y="556"/>
                  </a:lnTo>
                  <a:lnTo>
                    <a:pt x="44" y="558"/>
                  </a:lnTo>
                  <a:lnTo>
                    <a:pt x="44" y="558"/>
                  </a:lnTo>
                  <a:lnTo>
                    <a:pt x="44" y="560"/>
                  </a:lnTo>
                  <a:lnTo>
                    <a:pt x="46" y="560"/>
                  </a:lnTo>
                  <a:lnTo>
                    <a:pt x="48" y="558"/>
                  </a:lnTo>
                  <a:lnTo>
                    <a:pt x="48" y="558"/>
                  </a:lnTo>
                  <a:lnTo>
                    <a:pt x="48" y="558"/>
                  </a:lnTo>
                  <a:lnTo>
                    <a:pt x="50" y="558"/>
                  </a:lnTo>
                  <a:lnTo>
                    <a:pt x="50" y="560"/>
                  </a:lnTo>
                  <a:lnTo>
                    <a:pt x="52" y="560"/>
                  </a:lnTo>
                  <a:lnTo>
                    <a:pt x="54" y="560"/>
                  </a:lnTo>
                  <a:lnTo>
                    <a:pt x="54" y="560"/>
                  </a:lnTo>
                  <a:lnTo>
                    <a:pt x="56" y="560"/>
                  </a:lnTo>
                  <a:lnTo>
                    <a:pt x="56" y="562"/>
                  </a:lnTo>
                  <a:lnTo>
                    <a:pt x="59" y="562"/>
                  </a:lnTo>
                  <a:lnTo>
                    <a:pt x="59" y="562"/>
                  </a:lnTo>
                  <a:lnTo>
                    <a:pt x="61" y="562"/>
                  </a:lnTo>
                  <a:lnTo>
                    <a:pt x="61" y="562"/>
                  </a:lnTo>
                  <a:lnTo>
                    <a:pt x="63" y="562"/>
                  </a:lnTo>
                  <a:lnTo>
                    <a:pt x="65" y="562"/>
                  </a:lnTo>
                  <a:lnTo>
                    <a:pt x="67" y="562"/>
                  </a:lnTo>
                  <a:lnTo>
                    <a:pt x="69" y="562"/>
                  </a:lnTo>
                  <a:lnTo>
                    <a:pt x="69" y="562"/>
                  </a:lnTo>
                  <a:lnTo>
                    <a:pt x="69" y="564"/>
                  </a:lnTo>
                  <a:lnTo>
                    <a:pt x="69" y="564"/>
                  </a:lnTo>
                  <a:lnTo>
                    <a:pt x="69" y="566"/>
                  </a:lnTo>
                  <a:lnTo>
                    <a:pt x="71" y="566"/>
                  </a:lnTo>
                  <a:lnTo>
                    <a:pt x="71" y="566"/>
                  </a:lnTo>
                  <a:lnTo>
                    <a:pt x="71" y="568"/>
                  </a:lnTo>
                  <a:lnTo>
                    <a:pt x="73" y="568"/>
                  </a:lnTo>
                  <a:lnTo>
                    <a:pt x="73" y="573"/>
                  </a:lnTo>
                  <a:lnTo>
                    <a:pt x="73" y="573"/>
                  </a:lnTo>
                  <a:lnTo>
                    <a:pt x="73" y="575"/>
                  </a:lnTo>
                  <a:lnTo>
                    <a:pt x="73" y="577"/>
                  </a:lnTo>
                  <a:lnTo>
                    <a:pt x="73" y="577"/>
                  </a:lnTo>
                  <a:lnTo>
                    <a:pt x="75" y="577"/>
                  </a:lnTo>
                  <a:lnTo>
                    <a:pt x="75" y="577"/>
                  </a:lnTo>
                  <a:lnTo>
                    <a:pt x="75" y="577"/>
                  </a:lnTo>
                  <a:lnTo>
                    <a:pt x="77" y="577"/>
                  </a:lnTo>
                  <a:lnTo>
                    <a:pt x="79" y="577"/>
                  </a:lnTo>
                  <a:lnTo>
                    <a:pt x="79" y="577"/>
                  </a:lnTo>
                  <a:lnTo>
                    <a:pt x="82" y="575"/>
                  </a:lnTo>
                  <a:lnTo>
                    <a:pt x="84" y="573"/>
                  </a:lnTo>
                  <a:lnTo>
                    <a:pt x="86" y="573"/>
                  </a:lnTo>
                  <a:lnTo>
                    <a:pt x="88" y="573"/>
                  </a:lnTo>
                  <a:lnTo>
                    <a:pt x="88" y="573"/>
                  </a:lnTo>
                  <a:lnTo>
                    <a:pt x="90" y="573"/>
                  </a:lnTo>
                  <a:lnTo>
                    <a:pt x="88" y="573"/>
                  </a:lnTo>
                  <a:lnTo>
                    <a:pt x="88" y="570"/>
                  </a:lnTo>
                  <a:lnTo>
                    <a:pt x="88" y="570"/>
                  </a:lnTo>
                  <a:lnTo>
                    <a:pt x="90" y="570"/>
                  </a:lnTo>
                  <a:lnTo>
                    <a:pt x="90" y="568"/>
                  </a:lnTo>
                  <a:lnTo>
                    <a:pt x="90" y="568"/>
                  </a:lnTo>
                  <a:lnTo>
                    <a:pt x="92" y="568"/>
                  </a:lnTo>
                  <a:lnTo>
                    <a:pt x="94" y="568"/>
                  </a:lnTo>
                  <a:lnTo>
                    <a:pt x="94" y="568"/>
                  </a:lnTo>
                  <a:lnTo>
                    <a:pt x="94" y="570"/>
                  </a:lnTo>
                  <a:lnTo>
                    <a:pt x="96" y="570"/>
                  </a:lnTo>
                  <a:lnTo>
                    <a:pt x="96" y="570"/>
                  </a:lnTo>
                  <a:lnTo>
                    <a:pt x="96" y="570"/>
                  </a:lnTo>
                  <a:lnTo>
                    <a:pt x="96" y="570"/>
                  </a:lnTo>
                  <a:lnTo>
                    <a:pt x="98" y="568"/>
                  </a:lnTo>
                  <a:lnTo>
                    <a:pt x="98" y="568"/>
                  </a:lnTo>
                  <a:lnTo>
                    <a:pt x="98" y="566"/>
                  </a:lnTo>
                  <a:lnTo>
                    <a:pt x="98" y="566"/>
                  </a:lnTo>
                  <a:lnTo>
                    <a:pt x="100" y="566"/>
                  </a:lnTo>
                  <a:lnTo>
                    <a:pt x="102" y="564"/>
                  </a:lnTo>
                  <a:lnTo>
                    <a:pt x="102" y="564"/>
                  </a:lnTo>
                  <a:lnTo>
                    <a:pt x="102" y="564"/>
                  </a:lnTo>
                  <a:lnTo>
                    <a:pt x="105" y="562"/>
                  </a:lnTo>
                  <a:lnTo>
                    <a:pt x="105" y="562"/>
                  </a:lnTo>
                  <a:lnTo>
                    <a:pt x="107" y="560"/>
                  </a:lnTo>
                  <a:lnTo>
                    <a:pt x="109" y="560"/>
                  </a:lnTo>
                  <a:lnTo>
                    <a:pt x="109" y="560"/>
                  </a:lnTo>
                  <a:lnTo>
                    <a:pt x="109" y="558"/>
                  </a:lnTo>
                  <a:lnTo>
                    <a:pt x="109" y="558"/>
                  </a:lnTo>
                  <a:lnTo>
                    <a:pt x="109" y="558"/>
                  </a:lnTo>
                  <a:lnTo>
                    <a:pt x="109" y="556"/>
                  </a:lnTo>
                  <a:lnTo>
                    <a:pt x="107" y="556"/>
                  </a:lnTo>
                  <a:lnTo>
                    <a:pt x="107" y="556"/>
                  </a:lnTo>
                  <a:lnTo>
                    <a:pt x="107" y="554"/>
                  </a:lnTo>
                  <a:lnTo>
                    <a:pt x="107" y="554"/>
                  </a:lnTo>
                  <a:lnTo>
                    <a:pt x="107" y="554"/>
                  </a:lnTo>
                  <a:lnTo>
                    <a:pt x="109" y="552"/>
                  </a:lnTo>
                  <a:lnTo>
                    <a:pt x="109" y="552"/>
                  </a:lnTo>
                  <a:lnTo>
                    <a:pt x="109" y="552"/>
                  </a:lnTo>
                  <a:lnTo>
                    <a:pt x="111" y="554"/>
                  </a:lnTo>
                  <a:lnTo>
                    <a:pt x="113" y="554"/>
                  </a:lnTo>
                  <a:lnTo>
                    <a:pt x="115" y="554"/>
                  </a:lnTo>
                  <a:lnTo>
                    <a:pt x="115" y="554"/>
                  </a:lnTo>
                  <a:lnTo>
                    <a:pt x="115" y="554"/>
                  </a:lnTo>
                  <a:lnTo>
                    <a:pt x="117" y="554"/>
                  </a:lnTo>
                  <a:lnTo>
                    <a:pt x="117" y="554"/>
                  </a:lnTo>
                  <a:lnTo>
                    <a:pt x="119" y="554"/>
                  </a:lnTo>
                  <a:lnTo>
                    <a:pt x="119" y="554"/>
                  </a:lnTo>
                  <a:lnTo>
                    <a:pt x="119" y="554"/>
                  </a:lnTo>
                  <a:lnTo>
                    <a:pt x="121" y="552"/>
                  </a:lnTo>
                  <a:lnTo>
                    <a:pt x="121" y="552"/>
                  </a:lnTo>
                  <a:lnTo>
                    <a:pt x="121" y="552"/>
                  </a:lnTo>
                  <a:lnTo>
                    <a:pt x="123" y="550"/>
                  </a:lnTo>
                  <a:lnTo>
                    <a:pt x="123" y="550"/>
                  </a:lnTo>
                  <a:lnTo>
                    <a:pt x="123" y="550"/>
                  </a:lnTo>
                  <a:lnTo>
                    <a:pt x="123" y="550"/>
                  </a:lnTo>
                  <a:lnTo>
                    <a:pt x="123" y="552"/>
                  </a:lnTo>
                  <a:lnTo>
                    <a:pt x="123" y="552"/>
                  </a:lnTo>
                  <a:lnTo>
                    <a:pt x="123" y="554"/>
                  </a:lnTo>
                  <a:lnTo>
                    <a:pt x="123" y="554"/>
                  </a:lnTo>
                  <a:lnTo>
                    <a:pt x="123" y="556"/>
                  </a:lnTo>
                  <a:lnTo>
                    <a:pt x="123" y="556"/>
                  </a:lnTo>
                  <a:lnTo>
                    <a:pt x="121" y="558"/>
                  </a:lnTo>
                  <a:lnTo>
                    <a:pt x="121" y="558"/>
                  </a:lnTo>
                  <a:lnTo>
                    <a:pt x="121" y="558"/>
                  </a:lnTo>
                  <a:lnTo>
                    <a:pt x="121" y="560"/>
                  </a:lnTo>
                  <a:lnTo>
                    <a:pt x="121" y="562"/>
                  </a:lnTo>
                  <a:lnTo>
                    <a:pt x="121" y="562"/>
                  </a:lnTo>
                  <a:lnTo>
                    <a:pt x="121" y="564"/>
                  </a:lnTo>
                  <a:lnTo>
                    <a:pt x="121" y="564"/>
                  </a:lnTo>
                  <a:lnTo>
                    <a:pt x="123" y="564"/>
                  </a:lnTo>
                  <a:lnTo>
                    <a:pt x="123" y="562"/>
                  </a:lnTo>
                  <a:lnTo>
                    <a:pt x="125" y="560"/>
                  </a:lnTo>
                  <a:lnTo>
                    <a:pt x="125" y="560"/>
                  </a:lnTo>
                  <a:lnTo>
                    <a:pt x="127" y="560"/>
                  </a:lnTo>
                  <a:lnTo>
                    <a:pt x="127" y="560"/>
                  </a:lnTo>
                  <a:lnTo>
                    <a:pt x="130" y="560"/>
                  </a:lnTo>
                  <a:lnTo>
                    <a:pt x="130" y="560"/>
                  </a:lnTo>
                  <a:lnTo>
                    <a:pt x="130" y="560"/>
                  </a:lnTo>
                  <a:lnTo>
                    <a:pt x="134" y="558"/>
                  </a:lnTo>
                  <a:lnTo>
                    <a:pt x="138" y="560"/>
                  </a:lnTo>
                  <a:lnTo>
                    <a:pt x="140" y="564"/>
                  </a:lnTo>
                  <a:lnTo>
                    <a:pt x="140" y="566"/>
                  </a:lnTo>
                  <a:lnTo>
                    <a:pt x="140" y="566"/>
                  </a:lnTo>
                  <a:lnTo>
                    <a:pt x="140" y="568"/>
                  </a:lnTo>
                  <a:lnTo>
                    <a:pt x="138" y="570"/>
                  </a:lnTo>
                  <a:lnTo>
                    <a:pt x="138" y="573"/>
                  </a:lnTo>
                  <a:lnTo>
                    <a:pt x="138" y="573"/>
                  </a:lnTo>
                  <a:lnTo>
                    <a:pt x="140" y="575"/>
                  </a:lnTo>
                  <a:lnTo>
                    <a:pt x="140" y="575"/>
                  </a:lnTo>
                  <a:lnTo>
                    <a:pt x="140" y="577"/>
                  </a:lnTo>
                  <a:lnTo>
                    <a:pt x="140" y="577"/>
                  </a:lnTo>
                  <a:lnTo>
                    <a:pt x="140" y="577"/>
                  </a:lnTo>
                  <a:lnTo>
                    <a:pt x="140" y="579"/>
                  </a:lnTo>
                  <a:lnTo>
                    <a:pt x="138" y="579"/>
                  </a:lnTo>
                  <a:lnTo>
                    <a:pt x="136" y="577"/>
                  </a:lnTo>
                  <a:lnTo>
                    <a:pt x="136" y="577"/>
                  </a:lnTo>
                  <a:lnTo>
                    <a:pt x="136" y="579"/>
                  </a:lnTo>
                  <a:lnTo>
                    <a:pt x="136" y="579"/>
                  </a:lnTo>
                  <a:lnTo>
                    <a:pt x="136" y="581"/>
                  </a:lnTo>
                  <a:lnTo>
                    <a:pt x="136" y="581"/>
                  </a:lnTo>
                  <a:lnTo>
                    <a:pt x="138" y="583"/>
                  </a:lnTo>
                  <a:lnTo>
                    <a:pt x="138" y="583"/>
                  </a:lnTo>
                  <a:lnTo>
                    <a:pt x="140" y="581"/>
                  </a:lnTo>
                  <a:lnTo>
                    <a:pt x="140" y="581"/>
                  </a:lnTo>
                  <a:lnTo>
                    <a:pt x="142" y="581"/>
                  </a:lnTo>
                  <a:lnTo>
                    <a:pt x="142" y="581"/>
                  </a:lnTo>
                  <a:lnTo>
                    <a:pt x="144" y="583"/>
                  </a:lnTo>
                  <a:lnTo>
                    <a:pt x="146" y="587"/>
                  </a:lnTo>
                  <a:lnTo>
                    <a:pt x="148" y="587"/>
                  </a:lnTo>
                  <a:lnTo>
                    <a:pt x="148" y="587"/>
                  </a:lnTo>
                  <a:lnTo>
                    <a:pt x="148" y="587"/>
                  </a:lnTo>
                  <a:lnTo>
                    <a:pt x="150" y="587"/>
                  </a:lnTo>
                  <a:lnTo>
                    <a:pt x="150" y="587"/>
                  </a:lnTo>
                  <a:lnTo>
                    <a:pt x="153" y="589"/>
                  </a:lnTo>
                  <a:lnTo>
                    <a:pt x="155" y="589"/>
                  </a:lnTo>
                  <a:lnTo>
                    <a:pt x="157" y="589"/>
                  </a:lnTo>
                  <a:lnTo>
                    <a:pt x="157" y="589"/>
                  </a:lnTo>
                  <a:lnTo>
                    <a:pt x="159" y="589"/>
                  </a:lnTo>
                  <a:lnTo>
                    <a:pt x="159" y="587"/>
                  </a:lnTo>
                  <a:lnTo>
                    <a:pt x="161" y="587"/>
                  </a:lnTo>
                  <a:lnTo>
                    <a:pt x="161" y="587"/>
                  </a:lnTo>
                  <a:lnTo>
                    <a:pt x="161" y="587"/>
                  </a:lnTo>
                  <a:lnTo>
                    <a:pt x="163" y="589"/>
                  </a:lnTo>
                  <a:lnTo>
                    <a:pt x="163" y="589"/>
                  </a:lnTo>
                  <a:lnTo>
                    <a:pt x="163" y="589"/>
                  </a:lnTo>
                  <a:lnTo>
                    <a:pt x="165" y="589"/>
                  </a:lnTo>
                  <a:lnTo>
                    <a:pt x="165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89"/>
                  </a:lnTo>
                  <a:lnTo>
                    <a:pt x="167" y="591"/>
                  </a:lnTo>
                  <a:lnTo>
                    <a:pt x="167" y="593"/>
                  </a:lnTo>
                  <a:lnTo>
                    <a:pt x="167" y="593"/>
                  </a:lnTo>
                  <a:lnTo>
                    <a:pt x="167" y="596"/>
                  </a:lnTo>
                  <a:lnTo>
                    <a:pt x="167" y="598"/>
                  </a:lnTo>
                  <a:lnTo>
                    <a:pt x="167" y="598"/>
                  </a:lnTo>
                  <a:lnTo>
                    <a:pt x="167" y="600"/>
                  </a:lnTo>
                  <a:lnTo>
                    <a:pt x="167" y="600"/>
                  </a:lnTo>
                  <a:lnTo>
                    <a:pt x="167" y="602"/>
                  </a:lnTo>
                  <a:lnTo>
                    <a:pt x="167" y="602"/>
                  </a:lnTo>
                  <a:lnTo>
                    <a:pt x="167" y="608"/>
                  </a:lnTo>
                  <a:lnTo>
                    <a:pt x="167" y="608"/>
                  </a:lnTo>
                  <a:lnTo>
                    <a:pt x="167" y="608"/>
                  </a:lnTo>
                  <a:lnTo>
                    <a:pt x="165" y="608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65" y="612"/>
                  </a:lnTo>
                  <a:lnTo>
                    <a:pt x="167" y="612"/>
                  </a:lnTo>
                  <a:lnTo>
                    <a:pt x="167" y="612"/>
                  </a:lnTo>
                  <a:lnTo>
                    <a:pt x="167" y="614"/>
                  </a:lnTo>
                  <a:lnTo>
                    <a:pt x="167" y="614"/>
                  </a:lnTo>
                  <a:lnTo>
                    <a:pt x="169" y="616"/>
                  </a:lnTo>
                  <a:lnTo>
                    <a:pt x="169" y="616"/>
                  </a:lnTo>
                  <a:lnTo>
                    <a:pt x="169" y="616"/>
                  </a:lnTo>
                  <a:lnTo>
                    <a:pt x="171" y="616"/>
                  </a:lnTo>
                  <a:lnTo>
                    <a:pt x="171" y="616"/>
                  </a:lnTo>
                  <a:lnTo>
                    <a:pt x="173" y="616"/>
                  </a:lnTo>
                  <a:lnTo>
                    <a:pt x="173" y="616"/>
                  </a:lnTo>
                  <a:lnTo>
                    <a:pt x="173" y="616"/>
                  </a:lnTo>
                  <a:lnTo>
                    <a:pt x="176" y="616"/>
                  </a:lnTo>
                  <a:lnTo>
                    <a:pt x="176" y="616"/>
                  </a:lnTo>
                  <a:lnTo>
                    <a:pt x="176" y="616"/>
                  </a:lnTo>
                  <a:lnTo>
                    <a:pt x="176" y="616"/>
                  </a:lnTo>
                  <a:lnTo>
                    <a:pt x="178" y="619"/>
                  </a:lnTo>
                  <a:lnTo>
                    <a:pt x="182" y="621"/>
                  </a:lnTo>
                  <a:lnTo>
                    <a:pt x="182" y="621"/>
                  </a:lnTo>
                  <a:lnTo>
                    <a:pt x="182" y="621"/>
                  </a:lnTo>
                  <a:lnTo>
                    <a:pt x="184" y="621"/>
                  </a:lnTo>
                  <a:lnTo>
                    <a:pt x="184" y="621"/>
                  </a:lnTo>
                  <a:lnTo>
                    <a:pt x="184" y="621"/>
                  </a:lnTo>
                  <a:lnTo>
                    <a:pt x="184" y="621"/>
                  </a:lnTo>
                  <a:lnTo>
                    <a:pt x="186" y="619"/>
                  </a:lnTo>
                  <a:lnTo>
                    <a:pt x="186" y="619"/>
                  </a:lnTo>
                  <a:lnTo>
                    <a:pt x="186" y="621"/>
                  </a:lnTo>
                  <a:lnTo>
                    <a:pt x="188" y="621"/>
                  </a:lnTo>
                  <a:lnTo>
                    <a:pt x="188" y="621"/>
                  </a:lnTo>
                  <a:lnTo>
                    <a:pt x="188" y="623"/>
                  </a:lnTo>
                  <a:lnTo>
                    <a:pt x="188" y="623"/>
                  </a:lnTo>
                  <a:lnTo>
                    <a:pt x="188" y="625"/>
                  </a:lnTo>
                  <a:lnTo>
                    <a:pt x="188" y="627"/>
                  </a:lnTo>
                  <a:lnTo>
                    <a:pt x="188" y="627"/>
                  </a:lnTo>
                  <a:lnTo>
                    <a:pt x="188" y="627"/>
                  </a:lnTo>
                  <a:lnTo>
                    <a:pt x="186" y="629"/>
                  </a:lnTo>
                  <a:lnTo>
                    <a:pt x="186" y="629"/>
                  </a:lnTo>
                  <a:lnTo>
                    <a:pt x="186" y="631"/>
                  </a:lnTo>
                  <a:lnTo>
                    <a:pt x="186" y="631"/>
                  </a:lnTo>
                  <a:lnTo>
                    <a:pt x="186" y="633"/>
                  </a:lnTo>
                  <a:lnTo>
                    <a:pt x="184" y="635"/>
                  </a:lnTo>
                  <a:lnTo>
                    <a:pt x="184" y="635"/>
                  </a:lnTo>
                  <a:lnTo>
                    <a:pt x="182" y="637"/>
                  </a:lnTo>
                  <a:lnTo>
                    <a:pt x="182" y="639"/>
                  </a:lnTo>
                  <a:lnTo>
                    <a:pt x="182" y="642"/>
                  </a:lnTo>
                  <a:lnTo>
                    <a:pt x="182" y="642"/>
                  </a:lnTo>
                  <a:lnTo>
                    <a:pt x="182" y="644"/>
                  </a:lnTo>
                  <a:lnTo>
                    <a:pt x="180" y="644"/>
                  </a:lnTo>
                  <a:lnTo>
                    <a:pt x="178" y="646"/>
                  </a:lnTo>
                  <a:lnTo>
                    <a:pt x="178" y="646"/>
                  </a:lnTo>
                  <a:lnTo>
                    <a:pt x="178" y="646"/>
                  </a:lnTo>
                  <a:lnTo>
                    <a:pt x="178" y="648"/>
                  </a:lnTo>
                  <a:lnTo>
                    <a:pt x="176" y="650"/>
                  </a:lnTo>
                  <a:lnTo>
                    <a:pt x="176" y="650"/>
                  </a:lnTo>
                  <a:lnTo>
                    <a:pt x="176" y="650"/>
                  </a:lnTo>
                  <a:lnTo>
                    <a:pt x="176" y="652"/>
                  </a:lnTo>
                  <a:lnTo>
                    <a:pt x="171" y="656"/>
                  </a:lnTo>
                  <a:lnTo>
                    <a:pt x="171" y="656"/>
                  </a:lnTo>
                  <a:lnTo>
                    <a:pt x="171" y="658"/>
                  </a:lnTo>
                  <a:lnTo>
                    <a:pt x="171" y="658"/>
                  </a:lnTo>
                  <a:lnTo>
                    <a:pt x="173" y="658"/>
                  </a:lnTo>
                  <a:lnTo>
                    <a:pt x="173" y="658"/>
                  </a:lnTo>
                  <a:lnTo>
                    <a:pt x="176" y="660"/>
                  </a:lnTo>
                  <a:lnTo>
                    <a:pt x="178" y="662"/>
                  </a:lnTo>
                  <a:lnTo>
                    <a:pt x="178" y="662"/>
                  </a:lnTo>
                  <a:lnTo>
                    <a:pt x="178" y="664"/>
                  </a:lnTo>
                  <a:lnTo>
                    <a:pt x="178" y="664"/>
                  </a:lnTo>
                  <a:lnTo>
                    <a:pt x="176" y="664"/>
                  </a:lnTo>
                  <a:lnTo>
                    <a:pt x="173" y="664"/>
                  </a:lnTo>
                  <a:lnTo>
                    <a:pt x="167" y="660"/>
                  </a:lnTo>
                  <a:lnTo>
                    <a:pt x="167" y="658"/>
                  </a:lnTo>
                  <a:lnTo>
                    <a:pt x="167" y="658"/>
                  </a:lnTo>
                  <a:lnTo>
                    <a:pt x="167" y="658"/>
                  </a:lnTo>
                  <a:lnTo>
                    <a:pt x="165" y="658"/>
                  </a:lnTo>
                  <a:lnTo>
                    <a:pt x="165" y="658"/>
                  </a:lnTo>
                  <a:lnTo>
                    <a:pt x="165" y="660"/>
                  </a:lnTo>
                  <a:lnTo>
                    <a:pt x="165" y="660"/>
                  </a:lnTo>
                  <a:lnTo>
                    <a:pt x="165" y="662"/>
                  </a:lnTo>
                  <a:lnTo>
                    <a:pt x="165" y="664"/>
                  </a:lnTo>
                  <a:lnTo>
                    <a:pt x="163" y="664"/>
                  </a:lnTo>
                  <a:lnTo>
                    <a:pt x="163" y="664"/>
                  </a:lnTo>
                  <a:lnTo>
                    <a:pt x="163" y="664"/>
                  </a:lnTo>
                  <a:lnTo>
                    <a:pt x="161" y="664"/>
                  </a:lnTo>
                  <a:lnTo>
                    <a:pt x="161" y="664"/>
                  </a:lnTo>
                  <a:lnTo>
                    <a:pt x="161" y="664"/>
                  </a:lnTo>
                  <a:lnTo>
                    <a:pt x="159" y="667"/>
                  </a:lnTo>
                  <a:lnTo>
                    <a:pt x="159" y="667"/>
                  </a:lnTo>
                  <a:lnTo>
                    <a:pt x="159" y="667"/>
                  </a:lnTo>
                  <a:lnTo>
                    <a:pt x="159" y="667"/>
                  </a:lnTo>
                  <a:lnTo>
                    <a:pt x="157" y="667"/>
                  </a:lnTo>
                  <a:lnTo>
                    <a:pt x="157" y="664"/>
                  </a:lnTo>
                  <a:lnTo>
                    <a:pt x="157" y="664"/>
                  </a:lnTo>
                  <a:lnTo>
                    <a:pt x="155" y="664"/>
                  </a:lnTo>
                  <a:lnTo>
                    <a:pt x="155" y="664"/>
                  </a:lnTo>
                  <a:lnTo>
                    <a:pt x="155" y="664"/>
                  </a:lnTo>
                  <a:lnTo>
                    <a:pt x="155" y="667"/>
                  </a:lnTo>
                  <a:lnTo>
                    <a:pt x="155" y="667"/>
                  </a:lnTo>
                  <a:lnTo>
                    <a:pt x="155" y="669"/>
                  </a:lnTo>
                  <a:lnTo>
                    <a:pt x="155" y="671"/>
                  </a:lnTo>
                  <a:lnTo>
                    <a:pt x="155" y="671"/>
                  </a:lnTo>
                  <a:lnTo>
                    <a:pt x="155" y="673"/>
                  </a:lnTo>
                  <a:lnTo>
                    <a:pt x="155" y="675"/>
                  </a:lnTo>
                  <a:lnTo>
                    <a:pt x="153" y="675"/>
                  </a:lnTo>
                  <a:lnTo>
                    <a:pt x="157" y="681"/>
                  </a:lnTo>
                  <a:lnTo>
                    <a:pt x="161" y="683"/>
                  </a:lnTo>
                  <a:lnTo>
                    <a:pt x="165" y="687"/>
                  </a:lnTo>
                  <a:lnTo>
                    <a:pt x="169" y="687"/>
                  </a:lnTo>
                  <a:lnTo>
                    <a:pt x="169" y="687"/>
                  </a:lnTo>
                  <a:lnTo>
                    <a:pt x="169" y="687"/>
                  </a:lnTo>
                  <a:lnTo>
                    <a:pt x="171" y="687"/>
                  </a:lnTo>
                  <a:lnTo>
                    <a:pt x="173" y="687"/>
                  </a:lnTo>
                  <a:lnTo>
                    <a:pt x="173" y="687"/>
                  </a:lnTo>
                  <a:lnTo>
                    <a:pt x="176" y="687"/>
                  </a:lnTo>
                  <a:lnTo>
                    <a:pt x="180" y="683"/>
                  </a:lnTo>
                  <a:lnTo>
                    <a:pt x="180" y="681"/>
                  </a:lnTo>
                  <a:lnTo>
                    <a:pt x="180" y="679"/>
                  </a:lnTo>
                  <a:lnTo>
                    <a:pt x="180" y="679"/>
                  </a:lnTo>
                  <a:lnTo>
                    <a:pt x="180" y="677"/>
                  </a:lnTo>
                  <a:lnTo>
                    <a:pt x="180" y="677"/>
                  </a:lnTo>
                  <a:lnTo>
                    <a:pt x="182" y="677"/>
                  </a:lnTo>
                  <a:lnTo>
                    <a:pt x="182" y="677"/>
                  </a:lnTo>
                  <a:lnTo>
                    <a:pt x="182" y="677"/>
                  </a:lnTo>
                  <a:lnTo>
                    <a:pt x="184" y="677"/>
                  </a:lnTo>
                  <a:lnTo>
                    <a:pt x="184" y="677"/>
                  </a:lnTo>
                  <a:lnTo>
                    <a:pt x="188" y="675"/>
                  </a:lnTo>
                  <a:lnTo>
                    <a:pt x="188" y="675"/>
                  </a:lnTo>
                  <a:lnTo>
                    <a:pt x="188" y="673"/>
                  </a:lnTo>
                  <a:lnTo>
                    <a:pt x="192" y="667"/>
                  </a:lnTo>
                  <a:lnTo>
                    <a:pt x="194" y="658"/>
                  </a:lnTo>
                  <a:lnTo>
                    <a:pt x="194" y="656"/>
                  </a:lnTo>
                  <a:lnTo>
                    <a:pt x="194" y="656"/>
                  </a:lnTo>
                  <a:lnTo>
                    <a:pt x="194" y="654"/>
                  </a:lnTo>
                  <a:lnTo>
                    <a:pt x="194" y="652"/>
                  </a:lnTo>
                  <a:lnTo>
                    <a:pt x="194" y="652"/>
                  </a:lnTo>
                  <a:lnTo>
                    <a:pt x="196" y="650"/>
                  </a:lnTo>
                  <a:lnTo>
                    <a:pt x="196" y="648"/>
                  </a:lnTo>
                  <a:lnTo>
                    <a:pt x="199" y="648"/>
                  </a:lnTo>
                  <a:lnTo>
                    <a:pt x="199" y="648"/>
                  </a:lnTo>
                  <a:lnTo>
                    <a:pt x="201" y="648"/>
                  </a:lnTo>
                  <a:lnTo>
                    <a:pt x="201" y="648"/>
                  </a:lnTo>
                  <a:lnTo>
                    <a:pt x="203" y="646"/>
                  </a:lnTo>
                  <a:lnTo>
                    <a:pt x="203" y="646"/>
                  </a:lnTo>
                  <a:lnTo>
                    <a:pt x="203" y="644"/>
                  </a:lnTo>
                  <a:lnTo>
                    <a:pt x="205" y="644"/>
                  </a:lnTo>
                  <a:lnTo>
                    <a:pt x="209" y="644"/>
                  </a:lnTo>
                  <a:lnTo>
                    <a:pt x="211" y="644"/>
                  </a:lnTo>
                  <a:lnTo>
                    <a:pt x="213" y="642"/>
                  </a:lnTo>
                  <a:lnTo>
                    <a:pt x="217" y="642"/>
                  </a:lnTo>
                  <a:lnTo>
                    <a:pt x="217" y="642"/>
                  </a:lnTo>
                  <a:lnTo>
                    <a:pt x="219" y="644"/>
                  </a:lnTo>
                  <a:lnTo>
                    <a:pt x="219" y="646"/>
                  </a:lnTo>
                  <a:lnTo>
                    <a:pt x="219" y="646"/>
                  </a:lnTo>
                  <a:lnTo>
                    <a:pt x="219" y="646"/>
                  </a:lnTo>
                  <a:lnTo>
                    <a:pt x="221" y="646"/>
                  </a:lnTo>
                  <a:lnTo>
                    <a:pt x="224" y="646"/>
                  </a:lnTo>
                  <a:lnTo>
                    <a:pt x="224" y="644"/>
                  </a:lnTo>
                  <a:lnTo>
                    <a:pt x="224" y="644"/>
                  </a:lnTo>
                  <a:lnTo>
                    <a:pt x="224" y="644"/>
                  </a:lnTo>
                  <a:lnTo>
                    <a:pt x="224" y="642"/>
                  </a:lnTo>
                  <a:lnTo>
                    <a:pt x="226" y="642"/>
                  </a:lnTo>
                  <a:lnTo>
                    <a:pt x="226" y="639"/>
                  </a:lnTo>
                  <a:lnTo>
                    <a:pt x="228" y="642"/>
                  </a:lnTo>
                  <a:lnTo>
                    <a:pt x="230" y="642"/>
                  </a:lnTo>
                  <a:lnTo>
                    <a:pt x="230" y="642"/>
                  </a:lnTo>
                  <a:lnTo>
                    <a:pt x="232" y="642"/>
                  </a:lnTo>
                  <a:lnTo>
                    <a:pt x="232" y="642"/>
                  </a:lnTo>
                  <a:lnTo>
                    <a:pt x="232" y="642"/>
                  </a:lnTo>
                  <a:lnTo>
                    <a:pt x="232" y="644"/>
                  </a:lnTo>
                  <a:lnTo>
                    <a:pt x="232" y="644"/>
                  </a:lnTo>
                  <a:lnTo>
                    <a:pt x="234" y="646"/>
                  </a:lnTo>
                  <a:lnTo>
                    <a:pt x="236" y="646"/>
                  </a:lnTo>
                  <a:lnTo>
                    <a:pt x="236" y="646"/>
                  </a:lnTo>
                  <a:lnTo>
                    <a:pt x="238" y="646"/>
                  </a:lnTo>
                  <a:lnTo>
                    <a:pt x="238" y="646"/>
                  </a:lnTo>
                  <a:lnTo>
                    <a:pt x="240" y="646"/>
                  </a:lnTo>
                  <a:lnTo>
                    <a:pt x="242" y="646"/>
                  </a:lnTo>
                  <a:lnTo>
                    <a:pt x="247" y="646"/>
                  </a:lnTo>
                  <a:lnTo>
                    <a:pt x="247" y="646"/>
                  </a:lnTo>
                  <a:lnTo>
                    <a:pt x="249" y="646"/>
                  </a:lnTo>
                  <a:lnTo>
                    <a:pt x="249" y="644"/>
                  </a:lnTo>
                  <a:lnTo>
                    <a:pt x="253" y="642"/>
                  </a:lnTo>
                  <a:lnTo>
                    <a:pt x="255" y="635"/>
                  </a:lnTo>
                  <a:lnTo>
                    <a:pt x="257" y="635"/>
                  </a:lnTo>
                  <a:lnTo>
                    <a:pt x="257" y="635"/>
                  </a:lnTo>
                  <a:lnTo>
                    <a:pt x="259" y="635"/>
                  </a:lnTo>
                  <a:lnTo>
                    <a:pt x="261" y="635"/>
                  </a:lnTo>
                  <a:lnTo>
                    <a:pt x="261" y="637"/>
                  </a:lnTo>
                  <a:lnTo>
                    <a:pt x="261" y="637"/>
                  </a:lnTo>
                  <a:lnTo>
                    <a:pt x="263" y="637"/>
                  </a:lnTo>
                  <a:lnTo>
                    <a:pt x="265" y="635"/>
                  </a:lnTo>
                  <a:lnTo>
                    <a:pt x="267" y="633"/>
                  </a:lnTo>
                  <a:lnTo>
                    <a:pt x="270" y="631"/>
                  </a:lnTo>
                  <a:lnTo>
                    <a:pt x="270" y="629"/>
                  </a:lnTo>
                  <a:lnTo>
                    <a:pt x="270" y="629"/>
                  </a:lnTo>
                  <a:lnTo>
                    <a:pt x="274" y="627"/>
                  </a:lnTo>
                  <a:lnTo>
                    <a:pt x="274" y="627"/>
                  </a:lnTo>
                  <a:lnTo>
                    <a:pt x="274" y="625"/>
                  </a:lnTo>
                  <a:lnTo>
                    <a:pt x="274" y="625"/>
                  </a:lnTo>
                  <a:lnTo>
                    <a:pt x="274" y="623"/>
                  </a:lnTo>
                  <a:lnTo>
                    <a:pt x="274" y="623"/>
                  </a:lnTo>
                  <a:lnTo>
                    <a:pt x="276" y="621"/>
                  </a:lnTo>
                  <a:lnTo>
                    <a:pt x="276" y="619"/>
                  </a:lnTo>
                  <a:lnTo>
                    <a:pt x="276" y="619"/>
                  </a:lnTo>
                  <a:lnTo>
                    <a:pt x="276" y="616"/>
                  </a:lnTo>
                  <a:lnTo>
                    <a:pt x="276" y="616"/>
                  </a:lnTo>
                  <a:lnTo>
                    <a:pt x="276" y="616"/>
                  </a:lnTo>
                  <a:lnTo>
                    <a:pt x="278" y="614"/>
                  </a:lnTo>
                  <a:lnTo>
                    <a:pt x="280" y="614"/>
                  </a:lnTo>
                  <a:lnTo>
                    <a:pt x="282" y="614"/>
                  </a:lnTo>
                  <a:lnTo>
                    <a:pt x="284" y="614"/>
                  </a:lnTo>
                  <a:lnTo>
                    <a:pt x="284" y="616"/>
                  </a:lnTo>
                  <a:lnTo>
                    <a:pt x="286" y="616"/>
                  </a:lnTo>
                  <a:lnTo>
                    <a:pt x="288" y="619"/>
                  </a:lnTo>
                  <a:lnTo>
                    <a:pt x="288" y="621"/>
                  </a:lnTo>
                  <a:lnTo>
                    <a:pt x="288" y="621"/>
                  </a:lnTo>
                  <a:lnTo>
                    <a:pt x="290" y="621"/>
                  </a:lnTo>
                  <a:lnTo>
                    <a:pt x="293" y="621"/>
                  </a:lnTo>
                  <a:lnTo>
                    <a:pt x="299" y="621"/>
                  </a:lnTo>
                  <a:lnTo>
                    <a:pt x="301" y="621"/>
                  </a:lnTo>
                  <a:lnTo>
                    <a:pt x="301" y="621"/>
                  </a:lnTo>
                  <a:lnTo>
                    <a:pt x="301" y="623"/>
                  </a:lnTo>
                  <a:lnTo>
                    <a:pt x="301" y="623"/>
                  </a:lnTo>
                  <a:lnTo>
                    <a:pt x="301" y="625"/>
                  </a:lnTo>
                  <a:lnTo>
                    <a:pt x="301" y="625"/>
                  </a:lnTo>
                  <a:lnTo>
                    <a:pt x="301" y="625"/>
                  </a:lnTo>
                  <a:lnTo>
                    <a:pt x="305" y="627"/>
                  </a:lnTo>
                  <a:lnTo>
                    <a:pt x="305" y="627"/>
                  </a:lnTo>
                  <a:lnTo>
                    <a:pt x="307" y="627"/>
                  </a:lnTo>
                  <a:lnTo>
                    <a:pt x="309" y="627"/>
                  </a:lnTo>
                  <a:lnTo>
                    <a:pt x="309" y="627"/>
                  </a:lnTo>
                  <a:lnTo>
                    <a:pt x="311" y="627"/>
                  </a:lnTo>
                  <a:lnTo>
                    <a:pt x="311" y="625"/>
                  </a:lnTo>
                  <a:lnTo>
                    <a:pt x="311" y="625"/>
                  </a:lnTo>
                  <a:lnTo>
                    <a:pt x="311" y="625"/>
                  </a:lnTo>
                  <a:lnTo>
                    <a:pt x="309" y="625"/>
                  </a:lnTo>
                  <a:lnTo>
                    <a:pt x="309" y="623"/>
                  </a:lnTo>
                  <a:lnTo>
                    <a:pt x="309" y="623"/>
                  </a:lnTo>
                  <a:lnTo>
                    <a:pt x="307" y="623"/>
                  </a:lnTo>
                  <a:lnTo>
                    <a:pt x="307" y="623"/>
                  </a:lnTo>
                  <a:lnTo>
                    <a:pt x="307" y="621"/>
                  </a:lnTo>
                  <a:lnTo>
                    <a:pt x="307" y="621"/>
                  </a:lnTo>
                  <a:lnTo>
                    <a:pt x="307" y="621"/>
                  </a:lnTo>
                  <a:lnTo>
                    <a:pt x="309" y="619"/>
                  </a:lnTo>
                  <a:lnTo>
                    <a:pt x="309" y="619"/>
                  </a:lnTo>
                  <a:lnTo>
                    <a:pt x="311" y="621"/>
                  </a:lnTo>
                  <a:lnTo>
                    <a:pt x="311" y="621"/>
                  </a:lnTo>
                  <a:lnTo>
                    <a:pt x="313" y="619"/>
                  </a:lnTo>
                  <a:lnTo>
                    <a:pt x="320" y="616"/>
                  </a:lnTo>
                  <a:lnTo>
                    <a:pt x="328" y="612"/>
                  </a:lnTo>
                  <a:lnTo>
                    <a:pt x="328" y="610"/>
                  </a:lnTo>
                  <a:lnTo>
                    <a:pt x="328" y="610"/>
                  </a:lnTo>
                  <a:lnTo>
                    <a:pt x="328" y="608"/>
                  </a:lnTo>
                  <a:lnTo>
                    <a:pt x="328" y="608"/>
                  </a:lnTo>
                  <a:lnTo>
                    <a:pt x="328" y="608"/>
                  </a:lnTo>
                  <a:lnTo>
                    <a:pt x="328" y="606"/>
                  </a:lnTo>
                  <a:lnTo>
                    <a:pt x="330" y="606"/>
                  </a:lnTo>
                  <a:lnTo>
                    <a:pt x="330" y="604"/>
                  </a:lnTo>
                  <a:lnTo>
                    <a:pt x="332" y="602"/>
                  </a:lnTo>
                  <a:lnTo>
                    <a:pt x="334" y="602"/>
                  </a:lnTo>
                  <a:lnTo>
                    <a:pt x="336" y="602"/>
                  </a:lnTo>
                  <a:lnTo>
                    <a:pt x="336" y="600"/>
                  </a:lnTo>
                  <a:lnTo>
                    <a:pt x="338" y="600"/>
                  </a:lnTo>
                  <a:lnTo>
                    <a:pt x="338" y="600"/>
                  </a:lnTo>
                  <a:lnTo>
                    <a:pt x="338" y="598"/>
                  </a:lnTo>
                  <a:lnTo>
                    <a:pt x="336" y="598"/>
                  </a:lnTo>
                  <a:lnTo>
                    <a:pt x="336" y="598"/>
                  </a:lnTo>
                  <a:lnTo>
                    <a:pt x="336" y="598"/>
                  </a:lnTo>
                  <a:lnTo>
                    <a:pt x="336" y="596"/>
                  </a:lnTo>
                  <a:lnTo>
                    <a:pt x="334" y="596"/>
                  </a:lnTo>
                  <a:lnTo>
                    <a:pt x="336" y="596"/>
                  </a:lnTo>
                  <a:lnTo>
                    <a:pt x="336" y="596"/>
                  </a:lnTo>
                  <a:lnTo>
                    <a:pt x="336" y="593"/>
                  </a:lnTo>
                  <a:lnTo>
                    <a:pt x="336" y="596"/>
                  </a:lnTo>
                  <a:lnTo>
                    <a:pt x="338" y="596"/>
                  </a:lnTo>
                  <a:lnTo>
                    <a:pt x="341" y="598"/>
                  </a:lnTo>
                  <a:lnTo>
                    <a:pt x="343" y="598"/>
                  </a:lnTo>
                  <a:lnTo>
                    <a:pt x="343" y="598"/>
                  </a:lnTo>
                  <a:lnTo>
                    <a:pt x="343" y="598"/>
                  </a:lnTo>
                  <a:lnTo>
                    <a:pt x="343" y="600"/>
                  </a:lnTo>
                  <a:lnTo>
                    <a:pt x="343" y="600"/>
                  </a:lnTo>
                  <a:lnTo>
                    <a:pt x="343" y="600"/>
                  </a:lnTo>
                  <a:lnTo>
                    <a:pt x="343" y="600"/>
                  </a:lnTo>
                  <a:lnTo>
                    <a:pt x="343" y="602"/>
                  </a:lnTo>
                  <a:lnTo>
                    <a:pt x="343" y="602"/>
                  </a:lnTo>
                  <a:lnTo>
                    <a:pt x="343" y="602"/>
                  </a:lnTo>
                  <a:lnTo>
                    <a:pt x="345" y="602"/>
                  </a:lnTo>
                  <a:lnTo>
                    <a:pt x="347" y="602"/>
                  </a:lnTo>
                  <a:lnTo>
                    <a:pt x="347" y="602"/>
                  </a:lnTo>
                  <a:lnTo>
                    <a:pt x="353" y="604"/>
                  </a:lnTo>
                  <a:lnTo>
                    <a:pt x="355" y="604"/>
                  </a:lnTo>
                  <a:lnTo>
                    <a:pt x="359" y="602"/>
                  </a:lnTo>
                  <a:lnTo>
                    <a:pt x="359" y="602"/>
                  </a:lnTo>
                  <a:lnTo>
                    <a:pt x="359" y="602"/>
                  </a:lnTo>
                  <a:lnTo>
                    <a:pt x="359" y="602"/>
                  </a:lnTo>
                  <a:lnTo>
                    <a:pt x="357" y="602"/>
                  </a:lnTo>
                  <a:lnTo>
                    <a:pt x="357" y="602"/>
                  </a:lnTo>
                  <a:lnTo>
                    <a:pt x="355" y="600"/>
                  </a:lnTo>
                  <a:lnTo>
                    <a:pt x="355" y="600"/>
                  </a:lnTo>
                  <a:lnTo>
                    <a:pt x="355" y="600"/>
                  </a:lnTo>
                  <a:lnTo>
                    <a:pt x="351" y="600"/>
                  </a:lnTo>
                  <a:lnTo>
                    <a:pt x="347" y="600"/>
                  </a:lnTo>
                  <a:lnTo>
                    <a:pt x="345" y="598"/>
                  </a:lnTo>
                  <a:lnTo>
                    <a:pt x="345" y="598"/>
                  </a:lnTo>
                  <a:lnTo>
                    <a:pt x="345" y="598"/>
                  </a:lnTo>
                  <a:lnTo>
                    <a:pt x="343" y="593"/>
                  </a:lnTo>
                  <a:lnTo>
                    <a:pt x="338" y="591"/>
                  </a:lnTo>
                  <a:lnTo>
                    <a:pt x="338" y="589"/>
                  </a:lnTo>
                  <a:lnTo>
                    <a:pt x="338" y="585"/>
                  </a:lnTo>
                  <a:lnTo>
                    <a:pt x="341" y="583"/>
                  </a:lnTo>
                  <a:lnTo>
                    <a:pt x="341" y="581"/>
                  </a:lnTo>
                  <a:lnTo>
                    <a:pt x="343" y="581"/>
                  </a:lnTo>
                  <a:lnTo>
                    <a:pt x="343" y="579"/>
                  </a:lnTo>
                  <a:lnTo>
                    <a:pt x="343" y="579"/>
                  </a:lnTo>
                  <a:lnTo>
                    <a:pt x="343" y="579"/>
                  </a:lnTo>
                  <a:lnTo>
                    <a:pt x="345" y="581"/>
                  </a:lnTo>
                  <a:lnTo>
                    <a:pt x="345" y="581"/>
                  </a:lnTo>
                  <a:lnTo>
                    <a:pt x="345" y="583"/>
                  </a:lnTo>
                  <a:lnTo>
                    <a:pt x="345" y="585"/>
                  </a:lnTo>
                  <a:lnTo>
                    <a:pt x="347" y="585"/>
                  </a:lnTo>
                  <a:lnTo>
                    <a:pt x="347" y="583"/>
                  </a:lnTo>
                  <a:lnTo>
                    <a:pt x="347" y="575"/>
                  </a:lnTo>
                  <a:lnTo>
                    <a:pt x="347" y="575"/>
                  </a:lnTo>
                  <a:lnTo>
                    <a:pt x="351" y="579"/>
                  </a:lnTo>
                  <a:lnTo>
                    <a:pt x="353" y="583"/>
                  </a:lnTo>
                  <a:lnTo>
                    <a:pt x="357" y="589"/>
                  </a:lnTo>
                  <a:lnTo>
                    <a:pt x="361" y="598"/>
                  </a:lnTo>
                  <a:lnTo>
                    <a:pt x="361" y="598"/>
                  </a:lnTo>
                  <a:lnTo>
                    <a:pt x="361" y="596"/>
                  </a:lnTo>
                  <a:lnTo>
                    <a:pt x="361" y="596"/>
                  </a:lnTo>
                  <a:lnTo>
                    <a:pt x="361" y="596"/>
                  </a:lnTo>
                  <a:lnTo>
                    <a:pt x="359" y="589"/>
                  </a:lnTo>
                  <a:lnTo>
                    <a:pt x="357" y="581"/>
                  </a:lnTo>
                  <a:lnTo>
                    <a:pt x="355" y="579"/>
                  </a:lnTo>
                  <a:lnTo>
                    <a:pt x="355" y="577"/>
                  </a:lnTo>
                  <a:lnTo>
                    <a:pt x="355" y="575"/>
                  </a:lnTo>
                  <a:lnTo>
                    <a:pt x="357" y="573"/>
                  </a:lnTo>
                  <a:lnTo>
                    <a:pt x="357" y="566"/>
                  </a:lnTo>
                  <a:lnTo>
                    <a:pt x="357" y="562"/>
                  </a:lnTo>
                  <a:lnTo>
                    <a:pt x="349" y="548"/>
                  </a:lnTo>
                  <a:lnTo>
                    <a:pt x="347" y="543"/>
                  </a:lnTo>
                  <a:lnTo>
                    <a:pt x="345" y="531"/>
                  </a:lnTo>
                  <a:lnTo>
                    <a:pt x="345" y="527"/>
                  </a:lnTo>
                  <a:lnTo>
                    <a:pt x="347" y="522"/>
                  </a:lnTo>
                  <a:lnTo>
                    <a:pt x="345" y="520"/>
                  </a:lnTo>
                  <a:lnTo>
                    <a:pt x="343" y="522"/>
                  </a:lnTo>
                  <a:lnTo>
                    <a:pt x="341" y="522"/>
                  </a:lnTo>
                  <a:lnTo>
                    <a:pt x="341" y="525"/>
                  </a:lnTo>
                  <a:lnTo>
                    <a:pt x="338" y="527"/>
                  </a:lnTo>
                  <a:lnTo>
                    <a:pt x="336" y="525"/>
                  </a:lnTo>
                  <a:lnTo>
                    <a:pt x="338" y="522"/>
                  </a:lnTo>
                  <a:lnTo>
                    <a:pt x="338" y="522"/>
                  </a:lnTo>
                  <a:lnTo>
                    <a:pt x="341" y="522"/>
                  </a:lnTo>
                  <a:lnTo>
                    <a:pt x="341" y="520"/>
                  </a:lnTo>
                  <a:lnTo>
                    <a:pt x="343" y="520"/>
                  </a:lnTo>
                  <a:lnTo>
                    <a:pt x="345" y="518"/>
                  </a:lnTo>
                  <a:lnTo>
                    <a:pt x="347" y="518"/>
                  </a:lnTo>
                  <a:lnTo>
                    <a:pt x="349" y="512"/>
                  </a:lnTo>
                  <a:lnTo>
                    <a:pt x="351" y="510"/>
                  </a:lnTo>
                  <a:lnTo>
                    <a:pt x="351" y="506"/>
                  </a:lnTo>
                  <a:lnTo>
                    <a:pt x="351" y="497"/>
                  </a:lnTo>
                  <a:lnTo>
                    <a:pt x="351" y="491"/>
                  </a:lnTo>
                  <a:lnTo>
                    <a:pt x="351" y="489"/>
                  </a:lnTo>
                  <a:lnTo>
                    <a:pt x="351" y="489"/>
                  </a:lnTo>
                  <a:lnTo>
                    <a:pt x="353" y="487"/>
                  </a:lnTo>
                  <a:lnTo>
                    <a:pt x="353" y="487"/>
                  </a:lnTo>
                  <a:lnTo>
                    <a:pt x="351" y="487"/>
                  </a:lnTo>
                  <a:lnTo>
                    <a:pt x="351" y="487"/>
                  </a:lnTo>
                  <a:lnTo>
                    <a:pt x="349" y="487"/>
                  </a:lnTo>
                  <a:lnTo>
                    <a:pt x="347" y="487"/>
                  </a:lnTo>
                  <a:lnTo>
                    <a:pt x="347" y="487"/>
                  </a:lnTo>
                  <a:lnTo>
                    <a:pt x="349" y="485"/>
                  </a:lnTo>
                  <a:lnTo>
                    <a:pt x="349" y="485"/>
                  </a:lnTo>
                  <a:lnTo>
                    <a:pt x="351" y="485"/>
                  </a:lnTo>
                  <a:lnTo>
                    <a:pt x="351" y="483"/>
                  </a:lnTo>
                  <a:lnTo>
                    <a:pt x="349" y="481"/>
                  </a:lnTo>
                  <a:lnTo>
                    <a:pt x="349" y="481"/>
                  </a:lnTo>
                  <a:lnTo>
                    <a:pt x="349" y="477"/>
                  </a:lnTo>
                  <a:lnTo>
                    <a:pt x="347" y="477"/>
                  </a:lnTo>
                  <a:lnTo>
                    <a:pt x="345" y="474"/>
                  </a:lnTo>
                  <a:lnTo>
                    <a:pt x="345" y="472"/>
                  </a:lnTo>
                  <a:lnTo>
                    <a:pt x="343" y="472"/>
                  </a:lnTo>
                  <a:lnTo>
                    <a:pt x="343" y="472"/>
                  </a:lnTo>
                  <a:lnTo>
                    <a:pt x="343" y="466"/>
                  </a:lnTo>
                  <a:lnTo>
                    <a:pt x="341" y="449"/>
                  </a:lnTo>
                  <a:lnTo>
                    <a:pt x="341" y="447"/>
                  </a:lnTo>
                  <a:lnTo>
                    <a:pt x="338" y="445"/>
                  </a:lnTo>
                  <a:lnTo>
                    <a:pt x="338" y="441"/>
                  </a:lnTo>
                  <a:lnTo>
                    <a:pt x="338" y="433"/>
                  </a:lnTo>
                  <a:lnTo>
                    <a:pt x="341" y="420"/>
                  </a:lnTo>
                  <a:lnTo>
                    <a:pt x="343" y="410"/>
                  </a:lnTo>
                  <a:lnTo>
                    <a:pt x="341" y="410"/>
                  </a:lnTo>
                  <a:lnTo>
                    <a:pt x="345" y="403"/>
                  </a:lnTo>
                  <a:lnTo>
                    <a:pt x="345" y="401"/>
                  </a:lnTo>
                  <a:lnTo>
                    <a:pt x="347" y="399"/>
                  </a:lnTo>
                  <a:lnTo>
                    <a:pt x="349" y="395"/>
                  </a:lnTo>
                  <a:lnTo>
                    <a:pt x="351" y="395"/>
                  </a:lnTo>
                  <a:lnTo>
                    <a:pt x="353" y="391"/>
                  </a:lnTo>
                  <a:lnTo>
                    <a:pt x="353" y="389"/>
                  </a:lnTo>
                  <a:lnTo>
                    <a:pt x="353" y="389"/>
                  </a:lnTo>
                  <a:lnTo>
                    <a:pt x="353" y="387"/>
                  </a:lnTo>
                  <a:lnTo>
                    <a:pt x="355" y="385"/>
                  </a:lnTo>
                  <a:lnTo>
                    <a:pt x="355" y="383"/>
                  </a:lnTo>
                  <a:lnTo>
                    <a:pt x="359" y="370"/>
                  </a:lnTo>
                  <a:lnTo>
                    <a:pt x="361" y="368"/>
                  </a:lnTo>
                  <a:lnTo>
                    <a:pt x="368" y="360"/>
                  </a:lnTo>
                  <a:lnTo>
                    <a:pt x="372" y="357"/>
                  </a:lnTo>
                  <a:lnTo>
                    <a:pt x="376" y="357"/>
                  </a:lnTo>
                  <a:lnTo>
                    <a:pt x="378" y="355"/>
                  </a:lnTo>
                  <a:lnTo>
                    <a:pt x="378" y="355"/>
                  </a:lnTo>
                  <a:lnTo>
                    <a:pt x="380" y="353"/>
                  </a:lnTo>
                  <a:lnTo>
                    <a:pt x="380" y="353"/>
                  </a:lnTo>
                  <a:lnTo>
                    <a:pt x="380" y="353"/>
                  </a:lnTo>
                  <a:lnTo>
                    <a:pt x="382" y="353"/>
                  </a:lnTo>
                  <a:lnTo>
                    <a:pt x="387" y="351"/>
                  </a:lnTo>
                  <a:lnTo>
                    <a:pt x="387" y="351"/>
                  </a:lnTo>
                  <a:lnTo>
                    <a:pt x="389" y="349"/>
                  </a:lnTo>
                  <a:lnTo>
                    <a:pt x="389" y="349"/>
                  </a:lnTo>
                  <a:lnTo>
                    <a:pt x="391" y="351"/>
                  </a:lnTo>
                  <a:lnTo>
                    <a:pt x="391" y="349"/>
                  </a:lnTo>
                  <a:lnTo>
                    <a:pt x="393" y="349"/>
                  </a:lnTo>
                  <a:lnTo>
                    <a:pt x="395" y="349"/>
                  </a:lnTo>
                  <a:lnTo>
                    <a:pt x="399" y="349"/>
                  </a:lnTo>
                  <a:lnTo>
                    <a:pt x="399" y="347"/>
                  </a:lnTo>
                  <a:lnTo>
                    <a:pt x="399" y="347"/>
                  </a:lnTo>
                  <a:lnTo>
                    <a:pt x="401" y="347"/>
                  </a:lnTo>
                  <a:lnTo>
                    <a:pt x="401" y="347"/>
                  </a:lnTo>
                  <a:lnTo>
                    <a:pt x="401" y="347"/>
                  </a:lnTo>
                  <a:lnTo>
                    <a:pt x="403" y="347"/>
                  </a:lnTo>
                  <a:lnTo>
                    <a:pt x="407" y="347"/>
                  </a:lnTo>
                  <a:lnTo>
                    <a:pt x="409" y="347"/>
                  </a:lnTo>
                  <a:lnTo>
                    <a:pt x="412" y="349"/>
                  </a:lnTo>
                  <a:lnTo>
                    <a:pt x="414" y="353"/>
                  </a:lnTo>
                  <a:lnTo>
                    <a:pt x="414" y="357"/>
                  </a:lnTo>
                  <a:lnTo>
                    <a:pt x="414" y="366"/>
                  </a:lnTo>
                  <a:lnTo>
                    <a:pt x="416" y="366"/>
                  </a:lnTo>
                  <a:lnTo>
                    <a:pt x="416" y="364"/>
                  </a:lnTo>
                  <a:lnTo>
                    <a:pt x="420" y="355"/>
                  </a:lnTo>
                  <a:lnTo>
                    <a:pt x="422" y="347"/>
                  </a:lnTo>
                  <a:lnTo>
                    <a:pt x="422" y="343"/>
                  </a:lnTo>
                  <a:lnTo>
                    <a:pt x="422" y="339"/>
                  </a:lnTo>
                  <a:lnTo>
                    <a:pt x="420" y="335"/>
                  </a:lnTo>
                  <a:lnTo>
                    <a:pt x="422" y="335"/>
                  </a:lnTo>
                  <a:lnTo>
                    <a:pt x="422" y="337"/>
                  </a:lnTo>
                  <a:lnTo>
                    <a:pt x="422" y="337"/>
                  </a:lnTo>
                  <a:lnTo>
                    <a:pt x="424" y="335"/>
                  </a:lnTo>
                  <a:lnTo>
                    <a:pt x="422" y="335"/>
                  </a:lnTo>
                  <a:lnTo>
                    <a:pt x="424" y="332"/>
                  </a:lnTo>
                  <a:lnTo>
                    <a:pt x="424" y="337"/>
                  </a:lnTo>
                  <a:lnTo>
                    <a:pt x="424" y="339"/>
                  </a:lnTo>
                  <a:lnTo>
                    <a:pt x="424" y="341"/>
                  </a:lnTo>
                  <a:lnTo>
                    <a:pt x="424" y="347"/>
                  </a:lnTo>
                  <a:lnTo>
                    <a:pt x="424" y="349"/>
                  </a:lnTo>
                  <a:lnTo>
                    <a:pt x="424" y="351"/>
                  </a:lnTo>
                  <a:lnTo>
                    <a:pt x="426" y="353"/>
                  </a:lnTo>
                  <a:lnTo>
                    <a:pt x="428" y="353"/>
                  </a:lnTo>
                  <a:lnTo>
                    <a:pt x="428" y="355"/>
                  </a:lnTo>
                  <a:lnTo>
                    <a:pt x="432" y="357"/>
                  </a:lnTo>
                  <a:lnTo>
                    <a:pt x="432" y="360"/>
                  </a:lnTo>
                  <a:lnTo>
                    <a:pt x="432" y="360"/>
                  </a:lnTo>
                  <a:lnTo>
                    <a:pt x="435" y="360"/>
                  </a:lnTo>
                  <a:lnTo>
                    <a:pt x="435" y="360"/>
                  </a:lnTo>
                  <a:lnTo>
                    <a:pt x="435" y="360"/>
                  </a:lnTo>
                  <a:lnTo>
                    <a:pt x="435" y="357"/>
                  </a:lnTo>
                  <a:lnTo>
                    <a:pt x="435" y="355"/>
                  </a:lnTo>
                  <a:lnTo>
                    <a:pt x="435" y="355"/>
                  </a:lnTo>
                  <a:lnTo>
                    <a:pt x="435" y="355"/>
                  </a:lnTo>
                  <a:lnTo>
                    <a:pt x="432" y="353"/>
                  </a:lnTo>
                  <a:lnTo>
                    <a:pt x="432" y="353"/>
                  </a:lnTo>
                  <a:lnTo>
                    <a:pt x="437" y="349"/>
                  </a:lnTo>
                  <a:lnTo>
                    <a:pt x="439" y="347"/>
                  </a:lnTo>
                  <a:lnTo>
                    <a:pt x="443" y="345"/>
                  </a:lnTo>
                  <a:lnTo>
                    <a:pt x="447" y="341"/>
                  </a:lnTo>
                  <a:lnTo>
                    <a:pt x="449" y="341"/>
                  </a:lnTo>
                  <a:lnTo>
                    <a:pt x="449" y="339"/>
                  </a:lnTo>
                  <a:lnTo>
                    <a:pt x="449" y="332"/>
                  </a:lnTo>
                  <a:lnTo>
                    <a:pt x="449" y="330"/>
                  </a:lnTo>
                  <a:lnTo>
                    <a:pt x="451" y="328"/>
                  </a:lnTo>
                  <a:lnTo>
                    <a:pt x="453" y="322"/>
                  </a:lnTo>
                  <a:lnTo>
                    <a:pt x="455" y="316"/>
                  </a:lnTo>
                  <a:lnTo>
                    <a:pt x="458" y="312"/>
                  </a:lnTo>
                  <a:lnTo>
                    <a:pt x="460" y="307"/>
                  </a:lnTo>
                  <a:lnTo>
                    <a:pt x="460" y="305"/>
                  </a:lnTo>
                  <a:lnTo>
                    <a:pt x="460" y="305"/>
                  </a:lnTo>
                  <a:lnTo>
                    <a:pt x="460" y="303"/>
                  </a:lnTo>
                  <a:lnTo>
                    <a:pt x="460" y="303"/>
                  </a:lnTo>
                  <a:lnTo>
                    <a:pt x="460" y="301"/>
                  </a:lnTo>
                  <a:lnTo>
                    <a:pt x="466" y="297"/>
                  </a:lnTo>
                  <a:lnTo>
                    <a:pt x="468" y="297"/>
                  </a:lnTo>
                  <a:lnTo>
                    <a:pt x="468" y="297"/>
                  </a:lnTo>
                  <a:lnTo>
                    <a:pt x="470" y="297"/>
                  </a:lnTo>
                  <a:lnTo>
                    <a:pt x="472" y="297"/>
                  </a:lnTo>
                  <a:lnTo>
                    <a:pt x="472" y="297"/>
                  </a:lnTo>
                  <a:lnTo>
                    <a:pt x="474" y="297"/>
                  </a:lnTo>
                  <a:lnTo>
                    <a:pt x="474" y="297"/>
                  </a:lnTo>
                  <a:lnTo>
                    <a:pt x="476" y="297"/>
                  </a:lnTo>
                  <a:lnTo>
                    <a:pt x="476" y="299"/>
                  </a:lnTo>
                  <a:lnTo>
                    <a:pt x="476" y="299"/>
                  </a:lnTo>
                  <a:lnTo>
                    <a:pt x="476" y="299"/>
                  </a:lnTo>
                  <a:lnTo>
                    <a:pt x="476" y="301"/>
                  </a:lnTo>
                  <a:lnTo>
                    <a:pt x="483" y="299"/>
                  </a:lnTo>
                  <a:lnTo>
                    <a:pt x="485" y="299"/>
                  </a:lnTo>
                  <a:lnTo>
                    <a:pt x="487" y="299"/>
                  </a:lnTo>
                  <a:lnTo>
                    <a:pt x="489" y="299"/>
                  </a:lnTo>
                  <a:lnTo>
                    <a:pt x="489" y="297"/>
                  </a:lnTo>
                  <a:lnTo>
                    <a:pt x="491" y="297"/>
                  </a:lnTo>
                  <a:lnTo>
                    <a:pt x="491" y="297"/>
                  </a:lnTo>
                  <a:lnTo>
                    <a:pt x="491" y="299"/>
                  </a:lnTo>
                  <a:lnTo>
                    <a:pt x="491" y="301"/>
                  </a:lnTo>
                  <a:lnTo>
                    <a:pt x="493" y="301"/>
                  </a:lnTo>
                  <a:lnTo>
                    <a:pt x="497" y="301"/>
                  </a:lnTo>
                  <a:lnTo>
                    <a:pt x="497" y="301"/>
                  </a:lnTo>
                  <a:lnTo>
                    <a:pt x="499" y="301"/>
                  </a:lnTo>
                  <a:lnTo>
                    <a:pt x="501" y="301"/>
                  </a:lnTo>
                  <a:lnTo>
                    <a:pt x="503" y="303"/>
                  </a:lnTo>
                  <a:lnTo>
                    <a:pt x="506" y="303"/>
                  </a:lnTo>
                  <a:lnTo>
                    <a:pt x="506" y="303"/>
                  </a:lnTo>
                  <a:lnTo>
                    <a:pt x="510" y="303"/>
                  </a:lnTo>
                  <a:lnTo>
                    <a:pt x="512" y="301"/>
                  </a:lnTo>
                  <a:lnTo>
                    <a:pt x="520" y="297"/>
                  </a:lnTo>
                  <a:lnTo>
                    <a:pt x="522" y="297"/>
                  </a:lnTo>
                  <a:lnTo>
                    <a:pt x="524" y="297"/>
                  </a:lnTo>
                  <a:lnTo>
                    <a:pt x="529" y="295"/>
                  </a:lnTo>
                  <a:lnTo>
                    <a:pt x="529" y="295"/>
                  </a:lnTo>
                  <a:lnTo>
                    <a:pt x="531" y="293"/>
                  </a:lnTo>
                  <a:lnTo>
                    <a:pt x="531" y="293"/>
                  </a:lnTo>
                  <a:lnTo>
                    <a:pt x="533" y="293"/>
                  </a:lnTo>
                  <a:lnTo>
                    <a:pt x="535" y="293"/>
                  </a:lnTo>
                  <a:lnTo>
                    <a:pt x="535" y="293"/>
                  </a:lnTo>
                  <a:lnTo>
                    <a:pt x="537" y="291"/>
                  </a:lnTo>
                  <a:lnTo>
                    <a:pt x="539" y="289"/>
                  </a:lnTo>
                  <a:lnTo>
                    <a:pt x="541" y="291"/>
                  </a:lnTo>
                  <a:lnTo>
                    <a:pt x="543" y="289"/>
                  </a:lnTo>
                  <a:lnTo>
                    <a:pt x="547" y="286"/>
                  </a:lnTo>
                  <a:lnTo>
                    <a:pt x="552" y="284"/>
                  </a:lnTo>
                  <a:lnTo>
                    <a:pt x="554" y="284"/>
                  </a:lnTo>
                  <a:lnTo>
                    <a:pt x="556" y="282"/>
                  </a:lnTo>
                  <a:lnTo>
                    <a:pt x="562" y="276"/>
                  </a:lnTo>
                  <a:lnTo>
                    <a:pt x="566" y="276"/>
                  </a:lnTo>
                  <a:lnTo>
                    <a:pt x="564" y="274"/>
                  </a:lnTo>
                  <a:lnTo>
                    <a:pt x="564" y="272"/>
                  </a:lnTo>
                  <a:lnTo>
                    <a:pt x="564" y="272"/>
                  </a:lnTo>
                  <a:lnTo>
                    <a:pt x="564" y="270"/>
                  </a:lnTo>
                  <a:lnTo>
                    <a:pt x="564" y="270"/>
                  </a:lnTo>
                  <a:lnTo>
                    <a:pt x="564" y="272"/>
                  </a:lnTo>
                  <a:lnTo>
                    <a:pt x="566" y="272"/>
                  </a:lnTo>
                  <a:lnTo>
                    <a:pt x="566" y="272"/>
                  </a:lnTo>
                  <a:lnTo>
                    <a:pt x="566" y="272"/>
                  </a:lnTo>
                  <a:lnTo>
                    <a:pt x="566" y="272"/>
                  </a:lnTo>
                  <a:lnTo>
                    <a:pt x="566" y="270"/>
                  </a:lnTo>
                  <a:lnTo>
                    <a:pt x="568" y="266"/>
                  </a:lnTo>
                  <a:lnTo>
                    <a:pt x="570" y="261"/>
                  </a:lnTo>
                  <a:lnTo>
                    <a:pt x="570" y="257"/>
                  </a:lnTo>
                  <a:lnTo>
                    <a:pt x="572" y="251"/>
                  </a:lnTo>
                  <a:lnTo>
                    <a:pt x="572" y="247"/>
                  </a:lnTo>
                  <a:lnTo>
                    <a:pt x="572" y="241"/>
                  </a:lnTo>
                  <a:lnTo>
                    <a:pt x="570" y="238"/>
                  </a:lnTo>
                  <a:lnTo>
                    <a:pt x="570" y="236"/>
                  </a:lnTo>
                  <a:lnTo>
                    <a:pt x="570" y="238"/>
                  </a:lnTo>
                  <a:lnTo>
                    <a:pt x="570" y="243"/>
                  </a:lnTo>
                  <a:lnTo>
                    <a:pt x="572" y="247"/>
                  </a:lnTo>
                  <a:lnTo>
                    <a:pt x="570" y="247"/>
                  </a:lnTo>
                  <a:lnTo>
                    <a:pt x="568" y="247"/>
                  </a:lnTo>
                  <a:lnTo>
                    <a:pt x="568" y="247"/>
                  </a:lnTo>
                  <a:lnTo>
                    <a:pt x="568" y="247"/>
                  </a:lnTo>
                  <a:lnTo>
                    <a:pt x="566" y="247"/>
                  </a:lnTo>
                  <a:lnTo>
                    <a:pt x="566" y="247"/>
                  </a:lnTo>
                  <a:lnTo>
                    <a:pt x="566" y="247"/>
                  </a:lnTo>
                  <a:lnTo>
                    <a:pt x="566" y="247"/>
                  </a:lnTo>
                  <a:lnTo>
                    <a:pt x="564" y="247"/>
                  </a:lnTo>
                  <a:lnTo>
                    <a:pt x="562" y="245"/>
                  </a:lnTo>
                  <a:lnTo>
                    <a:pt x="560" y="243"/>
                  </a:lnTo>
                  <a:lnTo>
                    <a:pt x="560" y="241"/>
                  </a:lnTo>
                  <a:lnTo>
                    <a:pt x="560" y="238"/>
                  </a:lnTo>
                  <a:lnTo>
                    <a:pt x="564" y="232"/>
                  </a:lnTo>
                  <a:lnTo>
                    <a:pt x="564" y="228"/>
                  </a:lnTo>
                  <a:lnTo>
                    <a:pt x="566" y="226"/>
                  </a:lnTo>
                  <a:lnTo>
                    <a:pt x="570" y="224"/>
                  </a:lnTo>
                  <a:lnTo>
                    <a:pt x="572" y="220"/>
                  </a:lnTo>
                  <a:lnTo>
                    <a:pt x="575" y="218"/>
                  </a:lnTo>
                  <a:lnTo>
                    <a:pt x="577" y="215"/>
                  </a:lnTo>
                  <a:lnTo>
                    <a:pt x="579" y="215"/>
                  </a:lnTo>
                  <a:lnTo>
                    <a:pt x="581" y="211"/>
                  </a:lnTo>
                  <a:lnTo>
                    <a:pt x="583" y="209"/>
                  </a:lnTo>
                  <a:lnTo>
                    <a:pt x="608" y="195"/>
                  </a:lnTo>
                  <a:lnTo>
                    <a:pt x="612" y="193"/>
                  </a:lnTo>
                  <a:lnTo>
                    <a:pt x="616" y="190"/>
                  </a:lnTo>
                  <a:lnTo>
                    <a:pt x="620" y="190"/>
                  </a:lnTo>
                  <a:lnTo>
                    <a:pt x="620" y="188"/>
                  </a:lnTo>
                  <a:lnTo>
                    <a:pt x="623" y="186"/>
                  </a:lnTo>
                  <a:lnTo>
                    <a:pt x="625" y="186"/>
                  </a:lnTo>
                  <a:lnTo>
                    <a:pt x="625" y="188"/>
                  </a:lnTo>
                  <a:lnTo>
                    <a:pt x="625" y="188"/>
                  </a:lnTo>
                  <a:lnTo>
                    <a:pt x="631" y="184"/>
                  </a:lnTo>
                  <a:lnTo>
                    <a:pt x="631" y="184"/>
                  </a:lnTo>
                  <a:lnTo>
                    <a:pt x="633" y="184"/>
                  </a:lnTo>
                  <a:lnTo>
                    <a:pt x="633" y="182"/>
                  </a:lnTo>
                  <a:lnTo>
                    <a:pt x="635" y="180"/>
                  </a:lnTo>
                  <a:lnTo>
                    <a:pt x="637" y="180"/>
                  </a:lnTo>
                  <a:lnTo>
                    <a:pt x="641" y="178"/>
                  </a:lnTo>
                  <a:lnTo>
                    <a:pt x="646" y="176"/>
                  </a:lnTo>
                  <a:lnTo>
                    <a:pt x="654" y="172"/>
                  </a:lnTo>
                  <a:lnTo>
                    <a:pt x="656" y="170"/>
                  </a:lnTo>
                  <a:lnTo>
                    <a:pt x="658" y="170"/>
                  </a:lnTo>
                  <a:lnTo>
                    <a:pt x="658" y="170"/>
                  </a:lnTo>
                  <a:lnTo>
                    <a:pt x="660" y="167"/>
                  </a:lnTo>
                  <a:lnTo>
                    <a:pt x="660" y="167"/>
                  </a:lnTo>
                  <a:lnTo>
                    <a:pt x="658" y="163"/>
                  </a:lnTo>
                  <a:lnTo>
                    <a:pt x="660" y="163"/>
                  </a:lnTo>
                  <a:lnTo>
                    <a:pt x="662" y="163"/>
                  </a:lnTo>
                  <a:lnTo>
                    <a:pt x="662" y="163"/>
                  </a:lnTo>
                  <a:lnTo>
                    <a:pt x="664" y="161"/>
                  </a:lnTo>
                  <a:lnTo>
                    <a:pt x="666" y="161"/>
                  </a:lnTo>
                  <a:lnTo>
                    <a:pt x="666" y="159"/>
                  </a:lnTo>
                  <a:lnTo>
                    <a:pt x="666" y="159"/>
                  </a:lnTo>
                  <a:lnTo>
                    <a:pt x="664" y="159"/>
                  </a:lnTo>
                  <a:lnTo>
                    <a:pt x="660" y="157"/>
                  </a:lnTo>
                  <a:lnTo>
                    <a:pt x="660" y="157"/>
                  </a:lnTo>
                  <a:lnTo>
                    <a:pt x="660" y="155"/>
                  </a:lnTo>
                  <a:lnTo>
                    <a:pt x="662" y="155"/>
                  </a:lnTo>
                  <a:lnTo>
                    <a:pt x="664" y="155"/>
                  </a:lnTo>
                  <a:lnTo>
                    <a:pt x="664" y="157"/>
                  </a:lnTo>
                  <a:lnTo>
                    <a:pt x="664" y="157"/>
                  </a:lnTo>
                  <a:lnTo>
                    <a:pt x="664" y="157"/>
                  </a:lnTo>
                  <a:lnTo>
                    <a:pt x="664" y="157"/>
                  </a:lnTo>
                  <a:lnTo>
                    <a:pt x="664" y="157"/>
                  </a:lnTo>
                  <a:lnTo>
                    <a:pt x="666" y="157"/>
                  </a:lnTo>
                  <a:lnTo>
                    <a:pt x="666" y="157"/>
                  </a:lnTo>
                  <a:lnTo>
                    <a:pt x="666" y="157"/>
                  </a:lnTo>
                  <a:lnTo>
                    <a:pt x="669" y="157"/>
                  </a:lnTo>
                  <a:lnTo>
                    <a:pt x="669" y="157"/>
                  </a:lnTo>
                  <a:lnTo>
                    <a:pt x="671" y="155"/>
                  </a:lnTo>
                  <a:lnTo>
                    <a:pt x="677" y="149"/>
                  </a:lnTo>
                  <a:lnTo>
                    <a:pt x="679" y="147"/>
                  </a:lnTo>
                  <a:lnTo>
                    <a:pt x="679" y="142"/>
                  </a:lnTo>
                  <a:lnTo>
                    <a:pt x="679" y="140"/>
                  </a:lnTo>
                  <a:lnTo>
                    <a:pt x="681" y="138"/>
                  </a:lnTo>
                  <a:lnTo>
                    <a:pt x="681" y="136"/>
                  </a:lnTo>
                  <a:lnTo>
                    <a:pt x="681" y="134"/>
                  </a:lnTo>
                  <a:lnTo>
                    <a:pt x="681" y="134"/>
                  </a:lnTo>
                  <a:lnTo>
                    <a:pt x="683" y="134"/>
                  </a:lnTo>
                  <a:lnTo>
                    <a:pt x="683" y="136"/>
                  </a:lnTo>
                  <a:lnTo>
                    <a:pt x="683" y="136"/>
                  </a:lnTo>
                  <a:lnTo>
                    <a:pt x="685" y="134"/>
                  </a:lnTo>
                  <a:lnTo>
                    <a:pt x="689" y="132"/>
                  </a:lnTo>
                  <a:lnTo>
                    <a:pt x="689" y="130"/>
                  </a:lnTo>
                  <a:lnTo>
                    <a:pt x="692" y="130"/>
                  </a:lnTo>
                  <a:lnTo>
                    <a:pt x="692" y="128"/>
                  </a:lnTo>
                  <a:lnTo>
                    <a:pt x="692" y="128"/>
                  </a:lnTo>
                  <a:lnTo>
                    <a:pt x="694" y="128"/>
                  </a:lnTo>
                  <a:lnTo>
                    <a:pt x="694" y="124"/>
                  </a:lnTo>
                  <a:lnTo>
                    <a:pt x="696" y="124"/>
                  </a:lnTo>
                  <a:lnTo>
                    <a:pt x="698" y="119"/>
                  </a:lnTo>
                  <a:lnTo>
                    <a:pt x="714" y="111"/>
                  </a:lnTo>
                  <a:lnTo>
                    <a:pt x="746" y="96"/>
                  </a:lnTo>
                  <a:lnTo>
                    <a:pt x="748" y="92"/>
                  </a:lnTo>
                  <a:lnTo>
                    <a:pt x="750" y="90"/>
                  </a:lnTo>
                  <a:lnTo>
                    <a:pt x="750" y="88"/>
                  </a:lnTo>
                  <a:lnTo>
                    <a:pt x="750" y="88"/>
                  </a:lnTo>
                  <a:lnTo>
                    <a:pt x="752" y="86"/>
                  </a:lnTo>
                  <a:lnTo>
                    <a:pt x="752" y="86"/>
                  </a:lnTo>
                  <a:lnTo>
                    <a:pt x="752" y="84"/>
                  </a:lnTo>
                  <a:lnTo>
                    <a:pt x="754" y="82"/>
                  </a:lnTo>
                  <a:lnTo>
                    <a:pt x="756" y="80"/>
                  </a:lnTo>
                  <a:lnTo>
                    <a:pt x="760" y="78"/>
                  </a:lnTo>
                  <a:lnTo>
                    <a:pt x="763" y="76"/>
                  </a:lnTo>
                  <a:lnTo>
                    <a:pt x="767" y="71"/>
                  </a:lnTo>
                  <a:lnTo>
                    <a:pt x="771" y="67"/>
                  </a:lnTo>
                  <a:lnTo>
                    <a:pt x="773" y="65"/>
                  </a:lnTo>
                  <a:lnTo>
                    <a:pt x="771" y="67"/>
                  </a:lnTo>
                  <a:lnTo>
                    <a:pt x="767" y="69"/>
                  </a:lnTo>
                  <a:lnTo>
                    <a:pt x="765" y="71"/>
                  </a:lnTo>
                  <a:lnTo>
                    <a:pt x="763" y="71"/>
                  </a:lnTo>
                  <a:lnTo>
                    <a:pt x="760" y="71"/>
                  </a:lnTo>
                  <a:lnTo>
                    <a:pt x="763" y="69"/>
                  </a:lnTo>
                  <a:lnTo>
                    <a:pt x="763" y="69"/>
                  </a:lnTo>
                  <a:lnTo>
                    <a:pt x="765" y="69"/>
                  </a:lnTo>
                  <a:lnTo>
                    <a:pt x="767" y="69"/>
                  </a:lnTo>
                  <a:lnTo>
                    <a:pt x="767" y="69"/>
                  </a:lnTo>
                  <a:lnTo>
                    <a:pt x="769" y="67"/>
                  </a:lnTo>
                  <a:lnTo>
                    <a:pt x="769" y="67"/>
                  </a:lnTo>
                  <a:lnTo>
                    <a:pt x="771" y="65"/>
                  </a:lnTo>
                  <a:lnTo>
                    <a:pt x="773" y="65"/>
                  </a:lnTo>
                  <a:lnTo>
                    <a:pt x="775" y="61"/>
                  </a:lnTo>
                  <a:lnTo>
                    <a:pt x="779" y="57"/>
                  </a:lnTo>
                  <a:lnTo>
                    <a:pt x="781" y="57"/>
                  </a:lnTo>
                  <a:lnTo>
                    <a:pt x="781" y="55"/>
                  </a:lnTo>
                  <a:lnTo>
                    <a:pt x="783" y="53"/>
                  </a:lnTo>
                  <a:lnTo>
                    <a:pt x="792" y="42"/>
                  </a:lnTo>
                  <a:lnTo>
                    <a:pt x="792" y="40"/>
                  </a:lnTo>
                  <a:lnTo>
                    <a:pt x="800" y="28"/>
                  </a:lnTo>
                  <a:lnTo>
                    <a:pt x="804" y="25"/>
                  </a:lnTo>
                  <a:lnTo>
                    <a:pt x="806" y="23"/>
                  </a:lnTo>
                  <a:lnTo>
                    <a:pt x="808" y="21"/>
                  </a:lnTo>
                  <a:lnTo>
                    <a:pt x="813" y="15"/>
                  </a:lnTo>
                  <a:lnTo>
                    <a:pt x="813" y="13"/>
                  </a:lnTo>
                  <a:lnTo>
                    <a:pt x="817" y="9"/>
                  </a:lnTo>
                  <a:lnTo>
                    <a:pt x="817" y="9"/>
                  </a:lnTo>
                  <a:lnTo>
                    <a:pt x="815" y="7"/>
                  </a:lnTo>
                  <a:close/>
                  <a:moveTo>
                    <a:pt x="562" y="261"/>
                  </a:moveTo>
                  <a:lnTo>
                    <a:pt x="562" y="261"/>
                  </a:lnTo>
                  <a:lnTo>
                    <a:pt x="564" y="259"/>
                  </a:lnTo>
                  <a:lnTo>
                    <a:pt x="564" y="259"/>
                  </a:lnTo>
                  <a:lnTo>
                    <a:pt x="564" y="259"/>
                  </a:lnTo>
                  <a:lnTo>
                    <a:pt x="564" y="259"/>
                  </a:lnTo>
                  <a:lnTo>
                    <a:pt x="564" y="259"/>
                  </a:lnTo>
                  <a:lnTo>
                    <a:pt x="566" y="259"/>
                  </a:lnTo>
                  <a:lnTo>
                    <a:pt x="566" y="261"/>
                  </a:lnTo>
                  <a:lnTo>
                    <a:pt x="564" y="261"/>
                  </a:lnTo>
                  <a:lnTo>
                    <a:pt x="564" y="261"/>
                  </a:lnTo>
                  <a:lnTo>
                    <a:pt x="562" y="261"/>
                  </a:lnTo>
                  <a:lnTo>
                    <a:pt x="562" y="261"/>
                  </a:lnTo>
                  <a:lnTo>
                    <a:pt x="562" y="261"/>
                  </a:lnTo>
                  <a:lnTo>
                    <a:pt x="564" y="264"/>
                  </a:lnTo>
                  <a:lnTo>
                    <a:pt x="562" y="264"/>
                  </a:lnTo>
                  <a:lnTo>
                    <a:pt x="562" y="264"/>
                  </a:lnTo>
                  <a:lnTo>
                    <a:pt x="560" y="264"/>
                  </a:lnTo>
                  <a:lnTo>
                    <a:pt x="558" y="261"/>
                  </a:lnTo>
                  <a:lnTo>
                    <a:pt x="556" y="261"/>
                  </a:lnTo>
                  <a:lnTo>
                    <a:pt x="554" y="261"/>
                  </a:lnTo>
                  <a:lnTo>
                    <a:pt x="554" y="261"/>
                  </a:lnTo>
                  <a:lnTo>
                    <a:pt x="554" y="259"/>
                  </a:lnTo>
                  <a:lnTo>
                    <a:pt x="554" y="259"/>
                  </a:lnTo>
                  <a:lnTo>
                    <a:pt x="554" y="259"/>
                  </a:lnTo>
                  <a:lnTo>
                    <a:pt x="556" y="259"/>
                  </a:lnTo>
                  <a:lnTo>
                    <a:pt x="556" y="257"/>
                  </a:lnTo>
                  <a:lnTo>
                    <a:pt x="556" y="257"/>
                  </a:lnTo>
                  <a:lnTo>
                    <a:pt x="558" y="257"/>
                  </a:lnTo>
                  <a:lnTo>
                    <a:pt x="556" y="259"/>
                  </a:lnTo>
                  <a:lnTo>
                    <a:pt x="558" y="259"/>
                  </a:lnTo>
                  <a:lnTo>
                    <a:pt x="558" y="261"/>
                  </a:lnTo>
                  <a:lnTo>
                    <a:pt x="562" y="261"/>
                  </a:lnTo>
                  <a:close/>
                  <a:moveTo>
                    <a:pt x="430" y="357"/>
                  </a:moveTo>
                  <a:lnTo>
                    <a:pt x="426" y="355"/>
                  </a:lnTo>
                  <a:lnTo>
                    <a:pt x="422" y="353"/>
                  </a:lnTo>
                  <a:lnTo>
                    <a:pt x="422" y="353"/>
                  </a:lnTo>
                  <a:lnTo>
                    <a:pt x="420" y="355"/>
                  </a:lnTo>
                  <a:lnTo>
                    <a:pt x="426" y="362"/>
                  </a:lnTo>
                  <a:lnTo>
                    <a:pt x="428" y="364"/>
                  </a:lnTo>
                  <a:lnTo>
                    <a:pt x="428" y="364"/>
                  </a:lnTo>
                  <a:lnTo>
                    <a:pt x="430" y="364"/>
                  </a:lnTo>
                  <a:lnTo>
                    <a:pt x="432" y="362"/>
                  </a:lnTo>
                  <a:lnTo>
                    <a:pt x="432" y="362"/>
                  </a:lnTo>
                  <a:lnTo>
                    <a:pt x="432" y="360"/>
                  </a:lnTo>
                  <a:lnTo>
                    <a:pt x="430" y="3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91">
              <a:extLst>
                <a:ext uri="{FF2B5EF4-FFF2-40B4-BE49-F238E27FC236}">
                  <a16:creationId xmlns:a16="http://schemas.microsoft.com/office/drawing/2014/main" id="{6DB1D9C1-61F5-44BF-B898-C182FEF65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5825" y="5184260"/>
              <a:ext cx="331788" cy="1133475"/>
            </a:xfrm>
            <a:custGeom>
              <a:avLst/>
              <a:gdLst>
                <a:gd name="T0" fmla="*/ 161 w 209"/>
                <a:gd name="T1" fmla="*/ 664 h 714"/>
                <a:gd name="T2" fmla="*/ 144 w 209"/>
                <a:gd name="T3" fmla="*/ 687 h 714"/>
                <a:gd name="T4" fmla="*/ 157 w 209"/>
                <a:gd name="T5" fmla="*/ 699 h 714"/>
                <a:gd name="T6" fmla="*/ 167 w 209"/>
                <a:gd name="T7" fmla="*/ 708 h 714"/>
                <a:gd name="T8" fmla="*/ 173 w 209"/>
                <a:gd name="T9" fmla="*/ 687 h 714"/>
                <a:gd name="T10" fmla="*/ 148 w 209"/>
                <a:gd name="T11" fmla="*/ 647 h 714"/>
                <a:gd name="T12" fmla="*/ 144 w 209"/>
                <a:gd name="T13" fmla="*/ 662 h 714"/>
                <a:gd name="T14" fmla="*/ 113 w 209"/>
                <a:gd name="T15" fmla="*/ 585 h 714"/>
                <a:gd name="T16" fmla="*/ 117 w 209"/>
                <a:gd name="T17" fmla="*/ 599 h 714"/>
                <a:gd name="T18" fmla="*/ 136 w 209"/>
                <a:gd name="T19" fmla="*/ 587 h 714"/>
                <a:gd name="T20" fmla="*/ 131 w 209"/>
                <a:gd name="T21" fmla="*/ 582 h 714"/>
                <a:gd name="T22" fmla="*/ 129 w 209"/>
                <a:gd name="T23" fmla="*/ 562 h 714"/>
                <a:gd name="T24" fmla="*/ 131 w 209"/>
                <a:gd name="T25" fmla="*/ 578 h 714"/>
                <a:gd name="T26" fmla="*/ 131 w 209"/>
                <a:gd name="T27" fmla="*/ 582 h 714"/>
                <a:gd name="T28" fmla="*/ 86 w 209"/>
                <a:gd name="T29" fmla="*/ 555 h 714"/>
                <a:gd name="T30" fmla="*/ 140 w 209"/>
                <a:gd name="T31" fmla="*/ 541 h 714"/>
                <a:gd name="T32" fmla="*/ 56 w 209"/>
                <a:gd name="T33" fmla="*/ 457 h 714"/>
                <a:gd name="T34" fmla="*/ 63 w 209"/>
                <a:gd name="T35" fmla="*/ 463 h 714"/>
                <a:gd name="T36" fmla="*/ 19 w 209"/>
                <a:gd name="T37" fmla="*/ 301 h 714"/>
                <a:gd name="T38" fmla="*/ 17 w 209"/>
                <a:gd name="T39" fmla="*/ 326 h 714"/>
                <a:gd name="T40" fmla="*/ 33 w 209"/>
                <a:gd name="T41" fmla="*/ 315 h 714"/>
                <a:gd name="T42" fmla="*/ 46 w 209"/>
                <a:gd name="T43" fmla="*/ 227 h 714"/>
                <a:gd name="T44" fmla="*/ 40 w 209"/>
                <a:gd name="T45" fmla="*/ 240 h 714"/>
                <a:gd name="T46" fmla="*/ 0 w 209"/>
                <a:gd name="T47" fmla="*/ 217 h 714"/>
                <a:gd name="T48" fmla="*/ 81 w 209"/>
                <a:gd name="T49" fmla="*/ 171 h 714"/>
                <a:gd name="T50" fmla="*/ 81 w 209"/>
                <a:gd name="T51" fmla="*/ 182 h 714"/>
                <a:gd name="T52" fmla="*/ 88 w 209"/>
                <a:gd name="T53" fmla="*/ 165 h 714"/>
                <a:gd name="T54" fmla="*/ 86 w 209"/>
                <a:gd name="T55" fmla="*/ 154 h 714"/>
                <a:gd name="T56" fmla="*/ 52 w 209"/>
                <a:gd name="T57" fmla="*/ 81 h 714"/>
                <a:gd name="T58" fmla="*/ 46 w 209"/>
                <a:gd name="T59" fmla="*/ 83 h 714"/>
                <a:gd name="T60" fmla="*/ 75 w 209"/>
                <a:gd name="T61" fmla="*/ 123 h 714"/>
                <a:gd name="T62" fmla="*/ 75 w 209"/>
                <a:gd name="T63" fmla="*/ 90 h 714"/>
                <a:gd name="T64" fmla="*/ 67 w 209"/>
                <a:gd name="T65" fmla="*/ 79 h 714"/>
                <a:gd name="T66" fmla="*/ 73 w 209"/>
                <a:gd name="T67" fmla="*/ 69 h 714"/>
                <a:gd name="T68" fmla="*/ 77 w 209"/>
                <a:gd name="T69" fmla="*/ 67 h 714"/>
                <a:gd name="T70" fmla="*/ 79 w 209"/>
                <a:gd name="T71" fmla="*/ 40 h 714"/>
                <a:gd name="T72" fmla="*/ 88 w 209"/>
                <a:gd name="T73" fmla="*/ 29 h 714"/>
                <a:gd name="T74" fmla="*/ 79 w 209"/>
                <a:gd name="T75" fmla="*/ 10 h 714"/>
                <a:gd name="T76" fmla="*/ 73 w 209"/>
                <a:gd name="T77" fmla="*/ 17 h 714"/>
                <a:gd name="T78" fmla="*/ 63 w 209"/>
                <a:gd name="T79" fmla="*/ 37 h 714"/>
                <a:gd name="T80" fmla="*/ 65 w 209"/>
                <a:gd name="T81" fmla="*/ 56 h 714"/>
                <a:gd name="T82" fmla="*/ 56 w 209"/>
                <a:gd name="T83" fmla="*/ 88 h 714"/>
                <a:gd name="T84" fmla="*/ 54 w 209"/>
                <a:gd name="T85" fmla="*/ 106 h 714"/>
                <a:gd name="T86" fmla="*/ 58 w 209"/>
                <a:gd name="T87" fmla="*/ 146 h 714"/>
                <a:gd name="T88" fmla="*/ 56 w 209"/>
                <a:gd name="T89" fmla="*/ 154 h 714"/>
                <a:gd name="T90" fmla="*/ 50 w 209"/>
                <a:gd name="T91" fmla="*/ 152 h 714"/>
                <a:gd name="T92" fmla="*/ 42 w 209"/>
                <a:gd name="T93" fmla="*/ 182 h 714"/>
                <a:gd name="T94" fmla="*/ 33 w 209"/>
                <a:gd name="T95" fmla="*/ 186 h 714"/>
                <a:gd name="T96" fmla="*/ 35 w 209"/>
                <a:gd name="T97" fmla="*/ 196 h 714"/>
                <a:gd name="T98" fmla="*/ 44 w 209"/>
                <a:gd name="T99" fmla="*/ 211 h 714"/>
                <a:gd name="T100" fmla="*/ 44 w 209"/>
                <a:gd name="T101" fmla="*/ 221 h 714"/>
                <a:gd name="T102" fmla="*/ 56 w 209"/>
                <a:gd name="T103" fmla="*/ 213 h 714"/>
                <a:gd name="T104" fmla="*/ 48 w 209"/>
                <a:gd name="T105" fmla="*/ 215 h 714"/>
                <a:gd name="T106" fmla="*/ 56 w 209"/>
                <a:gd name="T107" fmla="*/ 182 h 714"/>
                <a:gd name="T108" fmla="*/ 56 w 209"/>
                <a:gd name="T109" fmla="*/ 171 h 714"/>
                <a:gd name="T110" fmla="*/ 63 w 209"/>
                <a:gd name="T111" fmla="*/ 159 h 714"/>
                <a:gd name="T112" fmla="*/ 69 w 209"/>
                <a:gd name="T113" fmla="*/ 146 h 714"/>
                <a:gd name="T114" fmla="*/ 69 w 209"/>
                <a:gd name="T115" fmla="*/ 138 h 714"/>
                <a:gd name="T116" fmla="*/ 71 w 209"/>
                <a:gd name="T117" fmla="*/ 129 h 714"/>
                <a:gd name="T118" fmla="*/ 79 w 209"/>
                <a:gd name="T119" fmla="*/ 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" h="714">
                  <a:moveTo>
                    <a:pt x="171" y="685"/>
                  </a:moveTo>
                  <a:lnTo>
                    <a:pt x="171" y="685"/>
                  </a:lnTo>
                  <a:lnTo>
                    <a:pt x="171" y="681"/>
                  </a:lnTo>
                  <a:lnTo>
                    <a:pt x="169" y="679"/>
                  </a:lnTo>
                  <a:lnTo>
                    <a:pt x="169" y="676"/>
                  </a:lnTo>
                  <a:lnTo>
                    <a:pt x="169" y="672"/>
                  </a:lnTo>
                  <a:lnTo>
                    <a:pt x="167" y="670"/>
                  </a:lnTo>
                  <a:lnTo>
                    <a:pt x="167" y="670"/>
                  </a:lnTo>
                  <a:lnTo>
                    <a:pt x="167" y="668"/>
                  </a:lnTo>
                  <a:lnTo>
                    <a:pt x="165" y="666"/>
                  </a:lnTo>
                  <a:lnTo>
                    <a:pt x="163" y="664"/>
                  </a:lnTo>
                  <a:lnTo>
                    <a:pt x="161" y="664"/>
                  </a:lnTo>
                  <a:lnTo>
                    <a:pt x="161" y="664"/>
                  </a:lnTo>
                  <a:lnTo>
                    <a:pt x="157" y="666"/>
                  </a:lnTo>
                  <a:lnTo>
                    <a:pt x="157" y="666"/>
                  </a:lnTo>
                  <a:lnTo>
                    <a:pt x="154" y="666"/>
                  </a:lnTo>
                  <a:lnTo>
                    <a:pt x="154" y="666"/>
                  </a:lnTo>
                  <a:lnTo>
                    <a:pt x="152" y="668"/>
                  </a:lnTo>
                  <a:lnTo>
                    <a:pt x="152" y="668"/>
                  </a:lnTo>
                  <a:lnTo>
                    <a:pt x="152" y="668"/>
                  </a:lnTo>
                  <a:lnTo>
                    <a:pt x="150" y="668"/>
                  </a:lnTo>
                  <a:lnTo>
                    <a:pt x="148" y="668"/>
                  </a:lnTo>
                  <a:lnTo>
                    <a:pt x="148" y="670"/>
                  </a:lnTo>
                  <a:lnTo>
                    <a:pt x="146" y="674"/>
                  </a:lnTo>
                  <a:lnTo>
                    <a:pt x="144" y="676"/>
                  </a:lnTo>
                  <a:lnTo>
                    <a:pt x="144" y="687"/>
                  </a:lnTo>
                  <a:lnTo>
                    <a:pt x="146" y="685"/>
                  </a:lnTo>
                  <a:lnTo>
                    <a:pt x="148" y="685"/>
                  </a:lnTo>
                  <a:lnTo>
                    <a:pt x="150" y="687"/>
                  </a:lnTo>
                  <a:lnTo>
                    <a:pt x="152" y="689"/>
                  </a:lnTo>
                  <a:lnTo>
                    <a:pt x="152" y="691"/>
                  </a:lnTo>
                  <a:lnTo>
                    <a:pt x="154" y="693"/>
                  </a:lnTo>
                  <a:lnTo>
                    <a:pt x="154" y="695"/>
                  </a:lnTo>
                  <a:lnTo>
                    <a:pt x="157" y="695"/>
                  </a:lnTo>
                  <a:lnTo>
                    <a:pt x="157" y="697"/>
                  </a:lnTo>
                  <a:lnTo>
                    <a:pt x="157" y="697"/>
                  </a:lnTo>
                  <a:lnTo>
                    <a:pt x="157" y="699"/>
                  </a:lnTo>
                  <a:lnTo>
                    <a:pt x="159" y="699"/>
                  </a:lnTo>
                  <a:lnTo>
                    <a:pt x="157" y="699"/>
                  </a:lnTo>
                  <a:lnTo>
                    <a:pt x="157" y="702"/>
                  </a:lnTo>
                  <a:lnTo>
                    <a:pt x="159" y="702"/>
                  </a:lnTo>
                  <a:lnTo>
                    <a:pt x="159" y="704"/>
                  </a:lnTo>
                  <a:lnTo>
                    <a:pt x="159" y="704"/>
                  </a:lnTo>
                  <a:lnTo>
                    <a:pt x="159" y="706"/>
                  </a:lnTo>
                  <a:lnTo>
                    <a:pt x="161" y="706"/>
                  </a:lnTo>
                  <a:lnTo>
                    <a:pt x="161" y="708"/>
                  </a:lnTo>
                  <a:lnTo>
                    <a:pt x="161" y="710"/>
                  </a:lnTo>
                  <a:lnTo>
                    <a:pt x="161" y="712"/>
                  </a:lnTo>
                  <a:lnTo>
                    <a:pt x="161" y="712"/>
                  </a:lnTo>
                  <a:lnTo>
                    <a:pt x="163" y="714"/>
                  </a:lnTo>
                  <a:lnTo>
                    <a:pt x="165" y="710"/>
                  </a:lnTo>
                  <a:lnTo>
                    <a:pt x="167" y="708"/>
                  </a:lnTo>
                  <a:lnTo>
                    <a:pt x="167" y="708"/>
                  </a:lnTo>
                  <a:lnTo>
                    <a:pt x="169" y="708"/>
                  </a:lnTo>
                  <a:lnTo>
                    <a:pt x="169" y="708"/>
                  </a:lnTo>
                  <a:lnTo>
                    <a:pt x="169" y="708"/>
                  </a:lnTo>
                  <a:lnTo>
                    <a:pt x="171" y="708"/>
                  </a:lnTo>
                  <a:lnTo>
                    <a:pt x="171" y="706"/>
                  </a:lnTo>
                  <a:lnTo>
                    <a:pt x="169" y="706"/>
                  </a:lnTo>
                  <a:lnTo>
                    <a:pt x="169" y="706"/>
                  </a:lnTo>
                  <a:lnTo>
                    <a:pt x="169" y="704"/>
                  </a:lnTo>
                  <a:lnTo>
                    <a:pt x="169" y="699"/>
                  </a:lnTo>
                  <a:lnTo>
                    <a:pt x="173" y="695"/>
                  </a:lnTo>
                  <a:lnTo>
                    <a:pt x="173" y="691"/>
                  </a:lnTo>
                  <a:lnTo>
                    <a:pt x="173" y="687"/>
                  </a:lnTo>
                  <a:lnTo>
                    <a:pt x="171" y="685"/>
                  </a:lnTo>
                  <a:close/>
                  <a:moveTo>
                    <a:pt x="150" y="656"/>
                  </a:moveTo>
                  <a:lnTo>
                    <a:pt x="152" y="656"/>
                  </a:lnTo>
                  <a:lnTo>
                    <a:pt x="152" y="653"/>
                  </a:lnTo>
                  <a:lnTo>
                    <a:pt x="152" y="651"/>
                  </a:lnTo>
                  <a:lnTo>
                    <a:pt x="152" y="649"/>
                  </a:lnTo>
                  <a:lnTo>
                    <a:pt x="152" y="649"/>
                  </a:lnTo>
                  <a:lnTo>
                    <a:pt x="150" y="647"/>
                  </a:lnTo>
                  <a:lnTo>
                    <a:pt x="150" y="647"/>
                  </a:lnTo>
                  <a:lnTo>
                    <a:pt x="150" y="645"/>
                  </a:lnTo>
                  <a:lnTo>
                    <a:pt x="150" y="643"/>
                  </a:lnTo>
                  <a:lnTo>
                    <a:pt x="148" y="645"/>
                  </a:lnTo>
                  <a:lnTo>
                    <a:pt x="148" y="647"/>
                  </a:lnTo>
                  <a:lnTo>
                    <a:pt x="146" y="649"/>
                  </a:lnTo>
                  <a:lnTo>
                    <a:pt x="144" y="649"/>
                  </a:lnTo>
                  <a:lnTo>
                    <a:pt x="142" y="651"/>
                  </a:lnTo>
                  <a:lnTo>
                    <a:pt x="140" y="653"/>
                  </a:lnTo>
                  <a:lnTo>
                    <a:pt x="140" y="656"/>
                  </a:lnTo>
                  <a:lnTo>
                    <a:pt x="140" y="656"/>
                  </a:lnTo>
                  <a:lnTo>
                    <a:pt x="142" y="658"/>
                  </a:lnTo>
                  <a:lnTo>
                    <a:pt x="142" y="658"/>
                  </a:lnTo>
                  <a:lnTo>
                    <a:pt x="142" y="660"/>
                  </a:lnTo>
                  <a:lnTo>
                    <a:pt x="142" y="660"/>
                  </a:lnTo>
                  <a:lnTo>
                    <a:pt x="142" y="662"/>
                  </a:lnTo>
                  <a:lnTo>
                    <a:pt x="142" y="662"/>
                  </a:lnTo>
                  <a:lnTo>
                    <a:pt x="144" y="662"/>
                  </a:lnTo>
                  <a:lnTo>
                    <a:pt x="148" y="658"/>
                  </a:lnTo>
                  <a:lnTo>
                    <a:pt x="150" y="656"/>
                  </a:lnTo>
                  <a:close/>
                  <a:moveTo>
                    <a:pt x="123" y="591"/>
                  </a:moveTo>
                  <a:lnTo>
                    <a:pt x="123" y="591"/>
                  </a:lnTo>
                  <a:lnTo>
                    <a:pt x="121" y="591"/>
                  </a:lnTo>
                  <a:lnTo>
                    <a:pt x="119" y="589"/>
                  </a:lnTo>
                  <a:lnTo>
                    <a:pt x="119" y="589"/>
                  </a:lnTo>
                  <a:lnTo>
                    <a:pt x="119" y="587"/>
                  </a:lnTo>
                  <a:lnTo>
                    <a:pt x="119" y="585"/>
                  </a:lnTo>
                  <a:lnTo>
                    <a:pt x="119" y="585"/>
                  </a:lnTo>
                  <a:lnTo>
                    <a:pt x="117" y="585"/>
                  </a:lnTo>
                  <a:lnTo>
                    <a:pt x="115" y="585"/>
                  </a:lnTo>
                  <a:lnTo>
                    <a:pt x="113" y="585"/>
                  </a:lnTo>
                  <a:lnTo>
                    <a:pt x="111" y="587"/>
                  </a:lnTo>
                  <a:lnTo>
                    <a:pt x="111" y="591"/>
                  </a:lnTo>
                  <a:lnTo>
                    <a:pt x="111" y="593"/>
                  </a:lnTo>
                  <a:lnTo>
                    <a:pt x="111" y="593"/>
                  </a:lnTo>
                  <a:lnTo>
                    <a:pt x="113" y="593"/>
                  </a:lnTo>
                  <a:lnTo>
                    <a:pt x="113" y="593"/>
                  </a:lnTo>
                  <a:lnTo>
                    <a:pt x="113" y="593"/>
                  </a:lnTo>
                  <a:lnTo>
                    <a:pt x="115" y="593"/>
                  </a:lnTo>
                  <a:lnTo>
                    <a:pt x="113" y="595"/>
                  </a:lnTo>
                  <a:lnTo>
                    <a:pt x="113" y="595"/>
                  </a:lnTo>
                  <a:lnTo>
                    <a:pt x="115" y="597"/>
                  </a:lnTo>
                  <a:lnTo>
                    <a:pt x="115" y="597"/>
                  </a:lnTo>
                  <a:lnTo>
                    <a:pt x="117" y="599"/>
                  </a:lnTo>
                  <a:lnTo>
                    <a:pt x="117" y="597"/>
                  </a:lnTo>
                  <a:lnTo>
                    <a:pt x="119" y="597"/>
                  </a:lnTo>
                  <a:lnTo>
                    <a:pt x="119" y="597"/>
                  </a:lnTo>
                  <a:lnTo>
                    <a:pt x="121" y="597"/>
                  </a:lnTo>
                  <a:lnTo>
                    <a:pt x="121" y="597"/>
                  </a:lnTo>
                  <a:lnTo>
                    <a:pt x="123" y="597"/>
                  </a:lnTo>
                  <a:lnTo>
                    <a:pt x="125" y="599"/>
                  </a:lnTo>
                  <a:lnTo>
                    <a:pt x="125" y="599"/>
                  </a:lnTo>
                  <a:lnTo>
                    <a:pt x="125" y="597"/>
                  </a:lnTo>
                  <a:lnTo>
                    <a:pt x="125" y="595"/>
                  </a:lnTo>
                  <a:lnTo>
                    <a:pt x="125" y="595"/>
                  </a:lnTo>
                  <a:lnTo>
                    <a:pt x="123" y="591"/>
                  </a:lnTo>
                  <a:close/>
                  <a:moveTo>
                    <a:pt x="136" y="587"/>
                  </a:moveTo>
                  <a:lnTo>
                    <a:pt x="136" y="585"/>
                  </a:lnTo>
                  <a:lnTo>
                    <a:pt x="134" y="585"/>
                  </a:lnTo>
                  <a:lnTo>
                    <a:pt x="134" y="585"/>
                  </a:lnTo>
                  <a:lnTo>
                    <a:pt x="134" y="587"/>
                  </a:lnTo>
                  <a:lnTo>
                    <a:pt x="131" y="585"/>
                  </a:lnTo>
                  <a:lnTo>
                    <a:pt x="131" y="587"/>
                  </a:lnTo>
                  <a:lnTo>
                    <a:pt x="131" y="589"/>
                  </a:lnTo>
                  <a:lnTo>
                    <a:pt x="131" y="589"/>
                  </a:lnTo>
                  <a:lnTo>
                    <a:pt x="138" y="593"/>
                  </a:lnTo>
                  <a:lnTo>
                    <a:pt x="138" y="589"/>
                  </a:lnTo>
                  <a:lnTo>
                    <a:pt x="138" y="587"/>
                  </a:lnTo>
                  <a:lnTo>
                    <a:pt x="136" y="587"/>
                  </a:lnTo>
                  <a:close/>
                  <a:moveTo>
                    <a:pt x="131" y="582"/>
                  </a:moveTo>
                  <a:lnTo>
                    <a:pt x="131" y="582"/>
                  </a:lnTo>
                  <a:lnTo>
                    <a:pt x="134" y="582"/>
                  </a:lnTo>
                  <a:lnTo>
                    <a:pt x="134" y="580"/>
                  </a:lnTo>
                  <a:lnTo>
                    <a:pt x="134" y="580"/>
                  </a:lnTo>
                  <a:lnTo>
                    <a:pt x="131" y="576"/>
                  </a:lnTo>
                  <a:lnTo>
                    <a:pt x="131" y="572"/>
                  </a:lnTo>
                  <a:lnTo>
                    <a:pt x="129" y="570"/>
                  </a:lnTo>
                  <a:lnTo>
                    <a:pt x="131" y="568"/>
                  </a:lnTo>
                  <a:lnTo>
                    <a:pt x="131" y="568"/>
                  </a:lnTo>
                  <a:lnTo>
                    <a:pt x="134" y="566"/>
                  </a:lnTo>
                  <a:lnTo>
                    <a:pt x="134" y="564"/>
                  </a:lnTo>
                  <a:lnTo>
                    <a:pt x="131" y="564"/>
                  </a:lnTo>
                  <a:lnTo>
                    <a:pt x="129" y="562"/>
                  </a:lnTo>
                  <a:lnTo>
                    <a:pt x="127" y="564"/>
                  </a:lnTo>
                  <a:lnTo>
                    <a:pt x="127" y="564"/>
                  </a:lnTo>
                  <a:lnTo>
                    <a:pt x="127" y="566"/>
                  </a:lnTo>
                  <a:lnTo>
                    <a:pt x="125" y="568"/>
                  </a:lnTo>
                  <a:lnTo>
                    <a:pt x="125" y="568"/>
                  </a:lnTo>
                  <a:lnTo>
                    <a:pt x="125" y="570"/>
                  </a:lnTo>
                  <a:lnTo>
                    <a:pt x="125" y="570"/>
                  </a:lnTo>
                  <a:lnTo>
                    <a:pt x="125" y="576"/>
                  </a:lnTo>
                  <a:lnTo>
                    <a:pt x="127" y="578"/>
                  </a:lnTo>
                  <a:lnTo>
                    <a:pt x="127" y="580"/>
                  </a:lnTo>
                  <a:lnTo>
                    <a:pt x="129" y="578"/>
                  </a:lnTo>
                  <a:lnTo>
                    <a:pt x="129" y="578"/>
                  </a:lnTo>
                  <a:lnTo>
                    <a:pt x="131" y="578"/>
                  </a:lnTo>
                  <a:lnTo>
                    <a:pt x="131" y="578"/>
                  </a:lnTo>
                  <a:lnTo>
                    <a:pt x="131" y="580"/>
                  </a:lnTo>
                  <a:lnTo>
                    <a:pt x="129" y="580"/>
                  </a:lnTo>
                  <a:lnTo>
                    <a:pt x="129" y="580"/>
                  </a:lnTo>
                  <a:lnTo>
                    <a:pt x="129" y="580"/>
                  </a:lnTo>
                  <a:lnTo>
                    <a:pt x="129" y="580"/>
                  </a:lnTo>
                  <a:lnTo>
                    <a:pt x="127" y="582"/>
                  </a:lnTo>
                  <a:lnTo>
                    <a:pt x="127" y="582"/>
                  </a:lnTo>
                  <a:lnTo>
                    <a:pt x="127" y="585"/>
                  </a:lnTo>
                  <a:lnTo>
                    <a:pt x="127" y="587"/>
                  </a:lnTo>
                  <a:lnTo>
                    <a:pt x="129" y="587"/>
                  </a:lnTo>
                  <a:lnTo>
                    <a:pt x="131" y="585"/>
                  </a:lnTo>
                  <a:lnTo>
                    <a:pt x="131" y="582"/>
                  </a:lnTo>
                  <a:lnTo>
                    <a:pt x="131" y="582"/>
                  </a:lnTo>
                  <a:close/>
                  <a:moveTo>
                    <a:pt x="96" y="562"/>
                  </a:moveTo>
                  <a:lnTo>
                    <a:pt x="92" y="562"/>
                  </a:lnTo>
                  <a:lnTo>
                    <a:pt x="90" y="560"/>
                  </a:lnTo>
                  <a:lnTo>
                    <a:pt x="90" y="557"/>
                  </a:lnTo>
                  <a:lnTo>
                    <a:pt x="90" y="555"/>
                  </a:lnTo>
                  <a:lnTo>
                    <a:pt x="90" y="551"/>
                  </a:lnTo>
                  <a:lnTo>
                    <a:pt x="90" y="549"/>
                  </a:lnTo>
                  <a:lnTo>
                    <a:pt x="88" y="549"/>
                  </a:lnTo>
                  <a:lnTo>
                    <a:pt x="86" y="551"/>
                  </a:lnTo>
                  <a:lnTo>
                    <a:pt x="86" y="551"/>
                  </a:lnTo>
                  <a:lnTo>
                    <a:pt x="86" y="553"/>
                  </a:lnTo>
                  <a:lnTo>
                    <a:pt x="86" y="555"/>
                  </a:lnTo>
                  <a:lnTo>
                    <a:pt x="86" y="557"/>
                  </a:lnTo>
                  <a:lnTo>
                    <a:pt x="88" y="562"/>
                  </a:lnTo>
                  <a:lnTo>
                    <a:pt x="90" y="564"/>
                  </a:lnTo>
                  <a:lnTo>
                    <a:pt x="92" y="564"/>
                  </a:lnTo>
                  <a:lnTo>
                    <a:pt x="94" y="566"/>
                  </a:lnTo>
                  <a:lnTo>
                    <a:pt x="96" y="566"/>
                  </a:lnTo>
                  <a:lnTo>
                    <a:pt x="96" y="564"/>
                  </a:lnTo>
                  <a:lnTo>
                    <a:pt x="96" y="564"/>
                  </a:lnTo>
                  <a:lnTo>
                    <a:pt x="96" y="562"/>
                  </a:lnTo>
                  <a:close/>
                  <a:moveTo>
                    <a:pt x="140" y="534"/>
                  </a:moveTo>
                  <a:lnTo>
                    <a:pt x="140" y="537"/>
                  </a:lnTo>
                  <a:lnTo>
                    <a:pt x="140" y="541"/>
                  </a:lnTo>
                  <a:lnTo>
                    <a:pt x="140" y="541"/>
                  </a:lnTo>
                  <a:lnTo>
                    <a:pt x="140" y="541"/>
                  </a:lnTo>
                  <a:lnTo>
                    <a:pt x="142" y="539"/>
                  </a:lnTo>
                  <a:lnTo>
                    <a:pt x="142" y="537"/>
                  </a:lnTo>
                  <a:lnTo>
                    <a:pt x="142" y="537"/>
                  </a:lnTo>
                  <a:lnTo>
                    <a:pt x="142" y="534"/>
                  </a:lnTo>
                  <a:lnTo>
                    <a:pt x="142" y="532"/>
                  </a:lnTo>
                  <a:lnTo>
                    <a:pt x="140" y="530"/>
                  </a:lnTo>
                  <a:lnTo>
                    <a:pt x="140" y="528"/>
                  </a:lnTo>
                  <a:lnTo>
                    <a:pt x="140" y="528"/>
                  </a:lnTo>
                  <a:lnTo>
                    <a:pt x="140" y="530"/>
                  </a:lnTo>
                  <a:lnTo>
                    <a:pt x="140" y="534"/>
                  </a:lnTo>
                  <a:close/>
                  <a:moveTo>
                    <a:pt x="58" y="459"/>
                  </a:moveTo>
                  <a:lnTo>
                    <a:pt x="56" y="457"/>
                  </a:lnTo>
                  <a:lnTo>
                    <a:pt x="54" y="457"/>
                  </a:lnTo>
                  <a:lnTo>
                    <a:pt x="54" y="457"/>
                  </a:lnTo>
                  <a:lnTo>
                    <a:pt x="54" y="459"/>
                  </a:lnTo>
                  <a:lnTo>
                    <a:pt x="54" y="459"/>
                  </a:lnTo>
                  <a:lnTo>
                    <a:pt x="52" y="461"/>
                  </a:lnTo>
                  <a:lnTo>
                    <a:pt x="50" y="461"/>
                  </a:lnTo>
                  <a:lnTo>
                    <a:pt x="50" y="463"/>
                  </a:lnTo>
                  <a:lnTo>
                    <a:pt x="50" y="466"/>
                  </a:lnTo>
                  <a:lnTo>
                    <a:pt x="50" y="468"/>
                  </a:lnTo>
                  <a:lnTo>
                    <a:pt x="52" y="470"/>
                  </a:lnTo>
                  <a:lnTo>
                    <a:pt x="58" y="472"/>
                  </a:lnTo>
                  <a:lnTo>
                    <a:pt x="63" y="468"/>
                  </a:lnTo>
                  <a:lnTo>
                    <a:pt x="63" y="463"/>
                  </a:lnTo>
                  <a:lnTo>
                    <a:pt x="60" y="459"/>
                  </a:lnTo>
                  <a:lnTo>
                    <a:pt x="58" y="459"/>
                  </a:lnTo>
                  <a:close/>
                  <a:moveTo>
                    <a:pt x="37" y="301"/>
                  </a:moveTo>
                  <a:lnTo>
                    <a:pt x="37" y="301"/>
                  </a:lnTo>
                  <a:lnTo>
                    <a:pt x="35" y="296"/>
                  </a:lnTo>
                  <a:lnTo>
                    <a:pt x="35" y="294"/>
                  </a:lnTo>
                  <a:lnTo>
                    <a:pt x="33" y="290"/>
                  </a:lnTo>
                  <a:lnTo>
                    <a:pt x="31" y="288"/>
                  </a:lnTo>
                  <a:lnTo>
                    <a:pt x="27" y="290"/>
                  </a:lnTo>
                  <a:lnTo>
                    <a:pt x="21" y="294"/>
                  </a:lnTo>
                  <a:lnTo>
                    <a:pt x="21" y="296"/>
                  </a:lnTo>
                  <a:lnTo>
                    <a:pt x="21" y="298"/>
                  </a:lnTo>
                  <a:lnTo>
                    <a:pt x="19" y="301"/>
                  </a:lnTo>
                  <a:lnTo>
                    <a:pt x="17" y="301"/>
                  </a:lnTo>
                  <a:lnTo>
                    <a:pt x="17" y="301"/>
                  </a:lnTo>
                  <a:lnTo>
                    <a:pt x="17" y="301"/>
                  </a:lnTo>
                  <a:lnTo>
                    <a:pt x="17" y="305"/>
                  </a:lnTo>
                  <a:lnTo>
                    <a:pt x="17" y="307"/>
                  </a:lnTo>
                  <a:lnTo>
                    <a:pt x="17" y="311"/>
                  </a:lnTo>
                  <a:lnTo>
                    <a:pt x="17" y="313"/>
                  </a:lnTo>
                  <a:lnTo>
                    <a:pt x="19" y="315"/>
                  </a:lnTo>
                  <a:lnTo>
                    <a:pt x="21" y="317"/>
                  </a:lnTo>
                  <a:lnTo>
                    <a:pt x="21" y="319"/>
                  </a:lnTo>
                  <a:lnTo>
                    <a:pt x="19" y="321"/>
                  </a:lnTo>
                  <a:lnTo>
                    <a:pt x="17" y="326"/>
                  </a:lnTo>
                  <a:lnTo>
                    <a:pt x="17" y="326"/>
                  </a:lnTo>
                  <a:lnTo>
                    <a:pt x="19" y="326"/>
                  </a:lnTo>
                  <a:lnTo>
                    <a:pt x="21" y="326"/>
                  </a:lnTo>
                  <a:lnTo>
                    <a:pt x="23" y="326"/>
                  </a:lnTo>
                  <a:lnTo>
                    <a:pt x="25" y="326"/>
                  </a:lnTo>
                  <a:lnTo>
                    <a:pt x="27" y="328"/>
                  </a:lnTo>
                  <a:lnTo>
                    <a:pt x="29" y="328"/>
                  </a:lnTo>
                  <a:lnTo>
                    <a:pt x="31" y="328"/>
                  </a:lnTo>
                  <a:lnTo>
                    <a:pt x="33" y="326"/>
                  </a:lnTo>
                  <a:lnTo>
                    <a:pt x="35" y="321"/>
                  </a:lnTo>
                  <a:lnTo>
                    <a:pt x="33" y="319"/>
                  </a:lnTo>
                  <a:lnTo>
                    <a:pt x="33" y="319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5" y="315"/>
                  </a:lnTo>
                  <a:lnTo>
                    <a:pt x="35" y="313"/>
                  </a:lnTo>
                  <a:lnTo>
                    <a:pt x="37" y="311"/>
                  </a:lnTo>
                  <a:lnTo>
                    <a:pt x="37" y="309"/>
                  </a:lnTo>
                  <a:lnTo>
                    <a:pt x="37" y="305"/>
                  </a:lnTo>
                  <a:lnTo>
                    <a:pt x="37" y="301"/>
                  </a:lnTo>
                  <a:close/>
                  <a:moveTo>
                    <a:pt x="48" y="236"/>
                  </a:moveTo>
                  <a:lnTo>
                    <a:pt x="46" y="236"/>
                  </a:lnTo>
                  <a:lnTo>
                    <a:pt x="46" y="234"/>
                  </a:lnTo>
                  <a:lnTo>
                    <a:pt x="48" y="232"/>
                  </a:lnTo>
                  <a:lnTo>
                    <a:pt x="48" y="232"/>
                  </a:lnTo>
                  <a:lnTo>
                    <a:pt x="48" y="230"/>
                  </a:lnTo>
                  <a:lnTo>
                    <a:pt x="46" y="227"/>
                  </a:lnTo>
                  <a:lnTo>
                    <a:pt x="44" y="225"/>
                  </a:lnTo>
                  <a:lnTo>
                    <a:pt x="42" y="225"/>
                  </a:lnTo>
                  <a:lnTo>
                    <a:pt x="42" y="230"/>
                  </a:lnTo>
                  <a:lnTo>
                    <a:pt x="42" y="232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40" y="236"/>
                  </a:lnTo>
                  <a:lnTo>
                    <a:pt x="37" y="236"/>
                  </a:lnTo>
                  <a:lnTo>
                    <a:pt x="37" y="240"/>
                  </a:lnTo>
                  <a:lnTo>
                    <a:pt x="40" y="240"/>
                  </a:lnTo>
                  <a:lnTo>
                    <a:pt x="40" y="240"/>
                  </a:lnTo>
                  <a:lnTo>
                    <a:pt x="40" y="240"/>
                  </a:lnTo>
                  <a:lnTo>
                    <a:pt x="42" y="242"/>
                  </a:lnTo>
                  <a:lnTo>
                    <a:pt x="44" y="240"/>
                  </a:lnTo>
                  <a:lnTo>
                    <a:pt x="46" y="240"/>
                  </a:lnTo>
                  <a:lnTo>
                    <a:pt x="48" y="240"/>
                  </a:lnTo>
                  <a:lnTo>
                    <a:pt x="48" y="238"/>
                  </a:lnTo>
                  <a:lnTo>
                    <a:pt x="48" y="238"/>
                  </a:lnTo>
                  <a:lnTo>
                    <a:pt x="48" y="236"/>
                  </a:lnTo>
                  <a:close/>
                  <a:moveTo>
                    <a:pt x="4" y="217"/>
                  </a:moveTo>
                  <a:lnTo>
                    <a:pt x="4" y="217"/>
                  </a:lnTo>
                  <a:lnTo>
                    <a:pt x="2" y="217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2" y="219"/>
                  </a:lnTo>
                  <a:lnTo>
                    <a:pt x="2" y="223"/>
                  </a:lnTo>
                  <a:lnTo>
                    <a:pt x="4" y="223"/>
                  </a:lnTo>
                  <a:lnTo>
                    <a:pt x="6" y="223"/>
                  </a:lnTo>
                  <a:lnTo>
                    <a:pt x="6" y="221"/>
                  </a:lnTo>
                  <a:lnTo>
                    <a:pt x="6" y="219"/>
                  </a:lnTo>
                  <a:lnTo>
                    <a:pt x="6" y="217"/>
                  </a:lnTo>
                  <a:lnTo>
                    <a:pt x="4" y="217"/>
                  </a:lnTo>
                  <a:close/>
                  <a:moveTo>
                    <a:pt x="83" y="179"/>
                  </a:moveTo>
                  <a:lnTo>
                    <a:pt x="83" y="179"/>
                  </a:lnTo>
                  <a:lnTo>
                    <a:pt x="83" y="177"/>
                  </a:lnTo>
                  <a:lnTo>
                    <a:pt x="81" y="173"/>
                  </a:lnTo>
                  <a:lnTo>
                    <a:pt x="81" y="171"/>
                  </a:lnTo>
                  <a:lnTo>
                    <a:pt x="81" y="171"/>
                  </a:lnTo>
                  <a:lnTo>
                    <a:pt x="77" y="171"/>
                  </a:lnTo>
                  <a:lnTo>
                    <a:pt x="77" y="171"/>
                  </a:lnTo>
                  <a:lnTo>
                    <a:pt x="75" y="173"/>
                  </a:lnTo>
                  <a:lnTo>
                    <a:pt x="73" y="175"/>
                  </a:lnTo>
                  <a:lnTo>
                    <a:pt x="75" y="177"/>
                  </a:lnTo>
                  <a:lnTo>
                    <a:pt x="75" y="177"/>
                  </a:lnTo>
                  <a:lnTo>
                    <a:pt x="77" y="177"/>
                  </a:lnTo>
                  <a:lnTo>
                    <a:pt x="77" y="179"/>
                  </a:lnTo>
                  <a:lnTo>
                    <a:pt x="77" y="179"/>
                  </a:lnTo>
                  <a:lnTo>
                    <a:pt x="79" y="179"/>
                  </a:lnTo>
                  <a:lnTo>
                    <a:pt x="81" y="179"/>
                  </a:lnTo>
                  <a:lnTo>
                    <a:pt x="81" y="182"/>
                  </a:lnTo>
                  <a:lnTo>
                    <a:pt x="81" y="182"/>
                  </a:lnTo>
                  <a:lnTo>
                    <a:pt x="83" y="184"/>
                  </a:lnTo>
                  <a:lnTo>
                    <a:pt x="83" y="186"/>
                  </a:lnTo>
                  <a:lnTo>
                    <a:pt x="86" y="186"/>
                  </a:lnTo>
                  <a:lnTo>
                    <a:pt x="83" y="179"/>
                  </a:lnTo>
                  <a:close/>
                  <a:moveTo>
                    <a:pt x="86" y="154"/>
                  </a:moveTo>
                  <a:lnTo>
                    <a:pt x="86" y="156"/>
                  </a:lnTo>
                  <a:lnTo>
                    <a:pt x="86" y="159"/>
                  </a:lnTo>
                  <a:lnTo>
                    <a:pt x="86" y="161"/>
                  </a:lnTo>
                  <a:lnTo>
                    <a:pt x="86" y="161"/>
                  </a:lnTo>
                  <a:lnTo>
                    <a:pt x="88" y="163"/>
                  </a:lnTo>
                  <a:lnTo>
                    <a:pt x="88" y="165"/>
                  </a:lnTo>
                  <a:lnTo>
                    <a:pt x="88" y="165"/>
                  </a:lnTo>
                  <a:lnTo>
                    <a:pt x="90" y="165"/>
                  </a:lnTo>
                  <a:lnTo>
                    <a:pt x="90" y="163"/>
                  </a:lnTo>
                  <a:lnTo>
                    <a:pt x="90" y="159"/>
                  </a:lnTo>
                  <a:lnTo>
                    <a:pt x="90" y="159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8" y="154"/>
                  </a:lnTo>
                  <a:lnTo>
                    <a:pt x="88" y="154"/>
                  </a:lnTo>
                  <a:lnTo>
                    <a:pt x="86" y="154"/>
                  </a:lnTo>
                  <a:lnTo>
                    <a:pt x="86" y="154"/>
                  </a:lnTo>
                  <a:close/>
                  <a:moveTo>
                    <a:pt x="167" y="146"/>
                  </a:moveTo>
                  <a:lnTo>
                    <a:pt x="167" y="146"/>
                  </a:lnTo>
                  <a:lnTo>
                    <a:pt x="165" y="146"/>
                  </a:lnTo>
                  <a:lnTo>
                    <a:pt x="165" y="148"/>
                  </a:lnTo>
                  <a:lnTo>
                    <a:pt x="167" y="146"/>
                  </a:lnTo>
                  <a:close/>
                  <a:moveTo>
                    <a:pt x="48" y="92"/>
                  </a:moveTo>
                  <a:lnTo>
                    <a:pt x="48" y="90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8"/>
                  </a:lnTo>
                  <a:lnTo>
                    <a:pt x="50" y="85"/>
                  </a:lnTo>
                  <a:lnTo>
                    <a:pt x="52" y="83"/>
                  </a:lnTo>
                  <a:lnTo>
                    <a:pt x="52" y="81"/>
                  </a:lnTo>
                  <a:lnTo>
                    <a:pt x="52" y="77"/>
                  </a:lnTo>
                  <a:lnTo>
                    <a:pt x="52" y="75"/>
                  </a:lnTo>
                  <a:lnTo>
                    <a:pt x="52" y="75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3"/>
                  </a:lnTo>
                  <a:lnTo>
                    <a:pt x="50" y="73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8" y="75"/>
                  </a:lnTo>
                  <a:lnTo>
                    <a:pt x="48" y="77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5"/>
                  </a:lnTo>
                  <a:lnTo>
                    <a:pt x="48" y="92"/>
                  </a:lnTo>
                  <a:lnTo>
                    <a:pt x="48" y="92"/>
                  </a:lnTo>
                  <a:close/>
                  <a:moveTo>
                    <a:pt x="209" y="25"/>
                  </a:moveTo>
                  <a:lnTo>
                    <a:pt x="207" y="27"/>
                  </a:lnTo>
                  <a:lnTo>
                    <a:pt x="209" y="27"/>
                  </a:lnTo>
                  <a:lnTo>
                    <a:pt x="209" y="27"/>
                  </a:lnTo>
                  <a:lnTo>
                    <a:pt x="209" y="25"/>
                  </a:lnTo>
                  <a:close/>
                  <a:moveTo>
                    <a:pt x="75" y="127"/>
                  </a:moveTo>
                  <a:lnTo>
                    <a:pt x="75" y="127"/>
                  </a:lnTo>
                  <a:lnTo>
                    <a:pt x="75" y="125"/>
                  </a:lnTo>
                  <a:lnTo>
                    <a:pt x="75" y="123"/>
                  </a:lnTo>
                  <a:lnTo>
                    <a:pt x="77" y="123"/>
                  </a:lnTo>
                  <a:lnTo>
                    <a:pt x="77" y="121"/>
                  </a:lnTo>
                  <a:lnTo>
                    <a:pt x="79" y="117"/>
                  </a:lnTo>
                  <a:lnTo>
                    <a:pt x="77" y="113"/>
                  </a:lnTo>
                  <a:lnTo>
                    <a:pt x="77" y="111"/>
                  </a:lnTo>
                  <a:lnTo>
                    <a:pt x="77" y="106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7" y="98"/>
                  </a:lnTo>
                  <a:lnTo>
                    <a:pt x="77" y="96"/>
                  </a:lnTo>
                  <a:lnTo>
                    <a:pt x="75" y="94"/>
                  </a:lnTo>
                  <a:lnTo>
                    <a:pt x="75" y="92"/>
                  </a:lnTo>
                  <a:lnTo>
                    <a:pt x="75" y="90"/>
                  </a:lnTo>
                  <a:lnTo>
                    <a:pt x="75" y="88"/>
                  </a:lnTo>
                  <a:lnTo>
                    <a:pt x="75" y="85"/>
                  </a:lnTo>
                  <a:lnTo>
                    <a:pt x="73" y="83"/>
                  </a:lnTo>
                  <a:lnTo>
                    <a:pt x="73" y="81"/>
                  </a:lnTo>
                  <a:lnTo>
                    <a:pt x="73" y="81"/>
                  </a:lnTo>
                  <a:lnTo>
                    <a:pt x="71" y="81"/>
                  </a:lnTo>
                  <a:lnTo>
                    <a:pt x="71" y="79"/>
                  </a:lnTo>
                  <a:lnTo>
                    <a:pt x="71" y="79"/>
                  </a:lnTo>
                  <a:lnTo>
                    <a:pt x="69" y="81"/>
                  </a:lnTo>
                  <a:lnTo>
                    <a:pt x="69" y="81"/>
                  </a:lnTo>
                  <a:lnTo>
                    <a:pt x="67" y="81"/>
                  </a:lnTo>
                  <a:lnTo>
                    <a:pt x="67" y="81"/>
                  </a:lnTo>
                  <a:lnTo>
                    <a:pt x="67" y="79"/>
                  </a:lnTo>
                  <a:lnTo>
                    <a:pt x="67" y="79"/>
                  </a:lnTo>
                  <a:lnTo>
                    <a:pt x="67" y="79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73" y="73"/>
                  </a:lnTo>
                  <a:lnTo>
                    <a:pt x="73" y="75"/>
                  </a:lnTo>
                  <a:lnTo>
                    <a:pt x="73" y="75"/>
                  </a:lnTo>
                  <a:lnTo>
                    <a:pt x="75" y="75"/>
                  </a:lnTo>
                  <a:lnTo>
                    <a:pt x="75" y="73"/>
                  </a:lnTo>
                  <a:lnTo>
                    <a:pt x="75" y="71"/>
                  </a:lnTo>
                  <a:lnTo>
                    <a:pt x="73" y="69"/>
                  </a:lnTo>
                  <a:lnTo>
                    <a:pt x="71" y="69"/>
                  </a:lnTo>
                  <a:lnTo>
                    <a:pt x="71" y="67"/>
                  </a:lnTo>
                  <a:lnTo>
                    <a:pt x="73" y="65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5" y="63"/>
                  </a:lnTo>
                  <a:lnTo>
                    <a:pt x="75" y="65"/>
                  </a:lnTo>
                  <a:lnTo>
                    <a:pt x="75" y="67"/>
                  </a:lnTo>
                  <a:lnTo>
                    <a:pt x="75" y="67"/>
                  </a:lnTo>
                  <a:lnTo>
                    <a:pt x="77" y="69"/>
                  </a:lnTo>
                  <a:lnTo>
                    <a:pt x="77" y="69"/>
                  </a:lnTo>
                  <a:lnTo>
                    <a:pt x="77" y="67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81" y="67"/>
                  </a:lnTo>
                  <a:lnTo>
                    <a:pt x="83" y="65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3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3" y="42"/>
                  </a:lnTo>
                  <a:lnTo>
                    <a:pt x="83" y="40"/>
                  </a:lnTo>
                  <a:lnTo>
                    <a:pt x="81" y="37"/>
                  </a:lnTo>
                  <a:lnTo>
                    <a:pt x="79" y="40"/>
                  </a:lnTo>
                  <a:lnTo>
                    <a:pt x="77" y="37"/>
                  </a:lnTo>
                  <a:lnTo>
                    <a:pt x="77" y="37"/>
                  </a:lnTo>
                  <a:lnTo>
                    <a:pt x="77" y="35"/>
                  </a:lnTo>
                  <a:lnTo>
                    <a:pt x="77" y="33"/>
                  </a:lnTo>
                  <a:lnTo>
                    <a:pt x="79" y="33"/>
                  </a:lnTo>
                  <a:lnTo>
                    <a:pt x="79" y="35"/>
                  </a:lnTo>
                  <a:lnTo>
                    <a:pt x="79" y="37"/>
                  </a:lnTo>
                  <a:lnTo>
                    <a:pt x="81" y="35"/>
                  </a:lnTo>
                  <a:lnTo>
                    <a:pt x="83" y="35"/>
                  </a:lnTo>
                  <a:lnTo>
                    <a:pt x="83" y="33"/>
                  </a:lnTo>
                  <a:lnTo>
                    <a:pt x="83" y="33"/>
                  </a:lnTo>
                  <a:lnTo>
                    <a:pt x="86" y="31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86" y="23"/>
                  </a:lnTo>
                  <a:lnTo>
                    <a:pt x="86" y="19"/>
                  </a:lnTo>
                  <a:lnTo>
                    <a:pt x="86" y="14"/>
                  </a:lnTo>
                  <a:lnTo>
                    <a:pt x="83" y="12"/>
                  </a:lnTo>
                  <a:lnTo>
                    <a:pt x="83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79" y="12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7" y="12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3" y="14"/>
                  </a:lnTo>
                  <a:lnTo>
                    <a:pt x="73" y="14"/>
                  </a:lnTo>
                  <a:lnTo>
                    <a:pt x="73" y="17"/>
                  </a:lnTo>
                  <a:lnTo>
                    <a:pt x="73" y="19"/>
                  </a:lnTo>
                  <a:lnTo>
                    <a:pt x="73" y="19"/>
                  </a:lnTo>
                  <a:lnTo>
                    <a:pt x="71" y="21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5"/>
                  </a:lnTo>
                  <a:lnTo>
                    <a:pt x="69" y="27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7" y="31"/>
                  </a:lnTo>
                  <a:lnTo>
                    <a:pt x="65" y="35"/>
                  </a:lnTo>
                  <a:lnTo>
                    <a:pt x="63" y="37"/>
                  </a:lnTo>
                  <a:lnTo>
                    <a:pt x="65" y="40"/>
                  </a:lnTo>
                  <a:lnTo>
                    <a:pt x="65" y="40"/>
                  </a:lnTo>
                  <a:lnTo>
                    <a:pt x="65" y="42"/>
                  </a:lnTo>
                  <a:lnTo>
                    <a:pt x="65" y="46"/>
                  </a:lnTo>
                  <a:lnTo>
                    <a:pt x="65" y="46"/>
                  </a:lnTo>
                  <a:lnTo>
                    <a:pt x="63" y="48"/>
                  </a:lnTo>
                  <a:lnTo>
                    <a:pt x="63" y="50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3" y="54"/>
                  </a:lnTo>
                  <a:lnTo>
                    <a:pt x="65" y="56"/>
                  </a:lnTo>
                  <a:lnTo>
                    <a:pt x="65" y="56"/>
                  </a:lnTo>
                  <a:lnTo>
                    <a:pt x="65" y="56"/>
                  </a:lnTo>
                  <a:lnTo>
                    <a:pt x="65" y="56"/>
                  </a:lnTo>
                  <a:lnTo>
                    <a:pt x="63" y="60"/>
                  </a:lnTo>
                  <a:lnTo>
                    <a:pt x="60" y="67"/>
                  </a:lnTo>
                  <a:lnTo>
                    <a:pt x="60" y="69"/>
                  </a:lnTo>
                  <a:lnTo>
                    <a:pt x="63" y="71"/>
                  </a:lnTo>
                  <a:lnTo>
                    <a:pt x="63" y="71"/>
                  </a:lnTo>
                  <a:lnTo>
                    <a:pt x="63" y="73"/>
                  </a:lnTo>
                  <a:lnTo>
                    <a:pt x="60" y="75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58" y="85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8"/>
                  </a:lnTo>
                  <a:lnTo>
                    <a:pt x="54" y="90"/>
                  </a:lnTo>
                  <a:lnTo>
                    <a:pt x="52" y="90"/>
                  </a:lnTo>
                  <a:lnTo>
                    <a:pt x="52" y="92"/>
                  </a:lnTo>
                  <a:lnTo>
                    <a:pt x="54" y="96"/>
                  </a:lnTo>
                  <a:lnTo>
                    <a:pt x="54" y="102"/>
                  </a:lnTo>
                  <a:lnTo>
                    <a:pt x="54" y="104"/>
                  </a:lnTo>
                  <a:lnTo>
                    <a:pt x="56" y="104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54" y="106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50" y="113"/>
                  </a:lnTo>
                  <a:lnTo>
                    <a:pt x="50" y="138"/>
                  </a:lnTo>
                  <a:lnTo>
                    <a:pt x="50" y="140"/>
                  </a:lnTo>
                  <a:lnTo>
                    <a:pt x="52" y="142"/>
                  </a:lnTo>
                  <a:lnTo>
                    <a:pt x="54" y="142"/>
                  </a:lnTo>
                  <a:lnTo>
                    <a:pt x="56" y="142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6"/>
                  </a:lnTo>
                  <a:lnTo>
                    <a:pt x="56" y="146"/>
                  </a:lnTo>
                  <a:lnTo>
                    <a:pt x="56" y="146"/>
                  </a:lnTo>
                  <a:lnTo>
                    <a:pt x="54" y="146"/>
                  </a:lnTo>
                  <a:lnTo>
                    <a:pt x="54" y="146"/>
                  </a:lnTo>
                  <a:lnTo>
                    <a:pt x="54" y="148"/>
                  </a:lnTo>
                  <a:lnTo>
                    <a:pt x="54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8" y="152"/>
                  </a:lnTo>
                  <a:lnTo>
                    <a:pt x="58" y="154"/>
                  </a:lnTo>
                  <a:lnTo>
                    <a:pt x="56" y="154"/>
                  </a:lnTo>
                  <a:lnTo>
                    <a:pt x="56" y="156"/>
                  </a:lnTo>
                  <a:lnTo>
                    <a:pt x="54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50" y="150"/>
                  </a:lnTo>
                  <a:lnTo>
                    <a:pt x="50" y="152"/>
                  </a:lnTo>
                  <a:lnTo>
                    <a:pt x="48" y="152"/>
                  </a:lnTo>
                  <a:lnTo>
                    <a:pt x="48" y="152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4" y="159"/>
                  </a:lnTo>
                  <a:lnTo>
                    <a:pt x="42" y="161"/>
                  </a:lnTo>
                  <a:lnTo>
                    <a:pt x="44" y="171"/>
                  </a:lnTo>
                  <a:lnTo>
                    <a:pt x="42" y="173"/>
                  </a:lnTo>
                  <a:lnTo>
                    <a:pt x="42" y="175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2" y="179"/>
                  </a:lnTo>
                  <a:lnTo>
                    <a:pt x="42" y="182"/>
                  </a:lnTo>
                  <a:lnTo>
                    <a:pt x="42" y="182"/>
                  </a:lnTo>
                  <a:lnTo>
                    <a:pt x="42" y="188"/>
                  </a:lnTo>
                  <a:lnTo>
                    <a:pt x="40" y="188"/>
                  </a:lnTo>
                  <a:lnTo>
                    <a:pt x="40" y="188"/>
                  </a:lnTo>
                  <a:lnTo>
                    <a:pt x="40" y="188"/>
                  </a:lnTo>
                  <a:lnTo>
                    <a:pt x="40" y="186"/>
                  </a:lnTo>
                  <a:lnTo>
                    <a:pt x="40" y="186"/>
                  </a:lnTo>
                  <a:lnTo>
                    <a:pt x="37" y="186"/>
                  </a:lnTo>
                  <a:lnTo>
                    <a:pt x="37" y="18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3" y="186"/>
                  </a:lnTo>
                  <a:lnTo>
                    <a:pt x="31" y="188"/>
                  </a:lnTo>
                  <a:lnTo>
                    <a:pt x="31" y="188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1" y="190"/>
                  </a:lnTo>
                  <a:lnTo>
                    <a:pt x="33" y="192"/>
                  </a:lnTo>
                  <a:lnTo>
                    <a:pt x="33" y="192"/>
                  </a:lnTo>
                  <a:lnTo>
                    <a:pt x="35" y="192"/>
                  </a:lnTo>
                  <a:lnTo>
                    <a:pt x="35" y="192"/>
                  </a:lnTo>
                  <a:lnTo>
                    <a:pt x="35" y="196"/>
                  </a:lnTo>
                  <a:lnTo>
                    <a:pt x="35" y="202"/>
                  </a:lnTo>
                  <a:lnTo>
                    <a:pt x="35" y="202"/>
                  </a:lnTo>
                  <a:lnTo>
                    <a:pt x="37" y="205"/>
                  </a:lnTo>
                  <a:lnTo>
                    <a:pt x="37" y="205"/>
                  </a:lnTo>
                  <a:lnTo>
                    <a:pt x="37" y="205"/>
                  </a:lnTo>
                  <a:lnTo>
                    <a:pt x="40" y="205"/>
                  </a:lnTo>
                  <a:lnTo>
                    <a:pt x="40" y="205"/>
                  </a:lnTo>
                  <a:lnTo>
                    <a:pt x="40" y="207"/>
                  </a:lnTo>
                  <a:lnTo>
                    <a:pt x="40" y="209"/>
                  </a:lnTo>
                  <a:lnTo>
                    <a:pt x="40" y="209"/>
                  </a:lnTo>
                  <a:lnTo>
                    <a:pt x="40" y="211"/>
                  </a:lnTo>
                  <a:lnTo>
                    <a:pt x="42" y="211"/>
                  </a:lnTo>
                  <a:lnTo>
                    <a:pt x="44" y="211"/>
                  </a:lnTo>
                  <a:lnTo>
                    <a:pt x="44" y="213"/>
                  </a:lnTo>
                  <a:lnTo>
                    <a:pt x="44" y="213"/>
                  </a:lnTo>
                  <a:lnTo>
                    <a:pt x="42" y="213"/>
                  </a:lnTo>
                  <a:lnTo>
                    <a:pt x="42" y="213"/>
                  </a:lnTo>
                  <a:lnTo>
                    <a:pt x="42" y="215"/>
                  </a:lnTo>
                  <a:lnTo>
                    <a:pt x="42" y="215"/>
                  </a:lnTo>
                  <a:lnTo>
                    <a:pt x="42" y="217"/>
                  </a:lnTo>
                  <a:lnTo>
                    <a:pt x="42" y="217"/>
                  </a:lnTo>
                  <a:lnTo>
                    <a:pt x="44" y="219"/>
                  </a:lnTo>
                  <a:lnTo>
                    <a:pt x="44" y="219"/>
                  </a:lnTo>
                  <a:lnTo>
                    <a:pt x="44" y="219"/>
                  </a:lnTo>
                  <a:lnTo>
                    <a:pt x="44" y="221"/>
                  </a:lnTo>
                  <a:lnTo>
                    <a:pt x="44" y="221"/>
                  </a:lnTo>
                  <a:lnTo>
                    <a:pt x="48" y="225"/>
                  </a:lnTo>
                  <a:lnTo>
                    <a:pt x="48" y="225"/>
                  </a:lnTo>
                  <a:lnTo>
                    <a:pt x="50" y="225"/>
                  </a:lnTo>
                  <a:lnTo>
                    <a:pt x="50" y="225"/>
                  </a:lnTo>
                  <a:lnTo>
                    <a:pt x="50" y="227"/>
                  </a:lnTo>
                  <a:lnTo>
                    <a:pt x="52" y="225"/>
                  </a:lnTo>
                  <a:lnTo>
                    <a:pt x="52" y="223"/>
                  </a:lnTo>
                  <a:lnTo>
                    <a:pt x="54" y="221"/>
                  </a:lnTo>
                  <a:lnTo>
                    <a:pt x="54" y="217"/>
                  </a:lnTo>
                  <a:lnTo>
                    <a:pt x="54" y="217"/>
                  </a:lnTo>
                  <a:lnTo>
                    <a:pt x="54" y="215"/>
                  </a:lnTo>
                  <a:lnTo>
                    <a:pt x="56" y="215"/>
                  </a:lnTo>
                  <a:lnTo>
                    <a:pt x="56" y="213"/>
                  </a:lnTo>
                  <a:lnTo>
                    <a:pt x="54" y="209"/>
                  </a:lnTo>
                  <a:lnTo>
                    <a:pt x="54" y="209"/>
                  </a:lnTo>
                  <a:lnTo>
                    <a:pt x="54" y="207"/>
                  </a:lnTo>
                  <a:lnTo>
                    <a:pt x="52" y="207"/>
                  </a:lnTo>
                  <a:lnTo>
                    <a:pt x="52" y="209"/>
                  </a:lnTo>
                  <a:lnTo>
                    <a:pt x="52" y="211"/>
                  </a:lnTo>
                  <a:lnTo>
                    <a:pt x="52" y="211"/>
                  </a:lnTo>
                  <a:lnTo>
                    <a:pt x="50" y="211"/>
                  </a:lnTo>
                  <a:lnTo>
                    <a:pt x="50" y="211"/>
                  </a:lnTo>
                  <a:lnTo>
                    <a:pt x="50" y="213"/>
                  </a:lnTo>
                  <a:lnTo>
                    <a:pt x="50" y="215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3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50" y="207"/>
                  </a:lnTo>
                  <a:lnTo>
                    <a:pt x="52" y="207"/>
                  </a:lnTo>
                  <a:lnTo>
                    <a:pt x="54" y="207"/>
                  </a:lnTo>
                  <a:lnTo>
                    <a:pt x="54" y="205"/>
                  </a:lnTo>
                  <a:lnTo>
                    <a:pt x="58" y="188"/>
                  </a:lnTo>
                  <a:lnTo>
                    <a:pt x="58" y="186"/>
                  </a:lnTo>
                  <a:lnTo>
                    <a:pt x="58" y="184"/>
                  </a:lnTo>
                  <a:lnTo>
                    <a:pt x="58" y="182"/>
                  </a:lnTo>
                  <a:lnTo>
                    <a:pt x="56" y="182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54" y="184"/>
                  </a:lnTo>
                  <a:lnTo>
                    <a:pt x="54" y="188"/>
                  </a:lnTo>
                  <a:lnTo>
                    <a:pt x="52" y="188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4" y="175"/>
                  </a:lnTo>
                  <a:lnTo>
                    <a:pt x="56" y="173"/>
                  </a:lnTo>
                  <a:lnTo>
                    <a:pt x="54" y="173"/>
                  </a:lnTo>
                  <a:lnTo>
                    <a:pt x="54" y="171"/>
                  </a:lnTo>
                  <a:lnTo>
                    <a:pt x="56" y="171"/>
                  </a:lnTo>
                  <a:lnTo>
                    <a:pt x="56" y="171"/>
                  </a:lnTo>
                  <a:lnTo>
                    <a:pt x="58" y="171"/>
                  </a:lnTo>
                  <a:lnTo>
                    <a:pt x="56" y="169"/>
                  </a:lnTo>
                  <a:lnTo>
                    <a:pt x="54" y="167"/>
                  </a:lnTo>
                  <a:lnTo>
                    <a:pt x="56" y="167"/>
                  </a:lnTo>
                  <a:lnTo>
                    <a:pt x="56" y="167"/>
                  </a:lnTo>
                  <a:lnTo>
                    <a:pt x="58" y="165"/>
                  </a:lnTo>
                  <a:lnTo>
                    <a:pt x="60" y="165"/>
                  </a:lnTo>
                  <a:lnTo>
                    <a:pt x="60" y="165"/>
                  </a:lnTo>
                  <a:lnTo>
                    <a:pt x="60" y="163"/>
                  </a:lnTo>
                  <a:lnTo>
                    <a:pt x="63" y="163"/>
                  </a:lnTo>
                  <a:lnTo>
                    <a:pt x="63" y="163"/>
                  </a:lnTo>
                  <a:lnTo>
                    <a:pt x="63" y="161"/>
                  </a:lnTo>
                  <a:lnTo>
                    <a:pt x="63" y="159"/>
                  </a:lnTo>
                  <a:lnTo>
                    <a:pt x="65" y="156"/>
                  </a:lnTo>
                  <a:lnTo>
                    <a:pt x="67" y="156"/>
                  </a:lnTo>
                  <a:lnTo>
                    <a:pt x="67" y="154"/>
                  </a:lnTo>
                  <a:lnTo>
                    <a:pt x="69" y="154"/>
                  </a:lnTo>
                  <a:lnTo>
                    <a:pt x="69" y="154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7" y="150"/>
                  </a:lnTo>
                  <a:lnTo>
                    <a:pt x="67" y="150"/>
                  </a:lnTo>
                  <a:lnTo>
                    <a:pt x="67" y="148"/>
                  </a:lnTo>
                  <a:lnTo>
                    <a:pt x="69" y="148"/>
                  </a:lnTo>
                  <a:lnTo>
                    <a:pt x="69" y="146"/>
                  </a:lnTo>
                  <a:lnTo>
                    <a:pt x="69" y="146"/>
                  </a:lnTo>
                  <a:lnTo>
                    <a:pt x="69" y="144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7" y="142"/>
                  </a:lnTo>
                  <a:lnTo>
                    <a:pt x="67" y="142"/>
                  </a:lnTo>
                  <a:lnTo>
                    <a:pt x="69" y="142"/>
                  </a:lnTo>
                  <a:lnTo>
                    <a:pt x="69" y="140"/>
                  </a:lnTo>
                  <a:lnTo>
                    <a:pt x="71" y="140"/>
                  </a:lnTo>
                  <a:lnTo>
                    <a:pt x="71" y="140"/>
                  </a:lnTo>
                  <a:lnTo>
                    <a:pt x="69" y="140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67" y="136"/>
                  </a:lnTo>
                  <a:lnTo>
                    <a:pt x="67" y="136"/>
                  </a:lnTo>
                  <a:lnTo>
                    <a:pt x="65" y="136"/>
                  </a:lnTo>
                  <a:lnTo>
                    <a:pt x="65" y="131"/>
                  </a:lnTo>
                  <a:lnTo>
                    <a:pt x="63" y="131"/>
                  </a:lnTo>
                  <a:lnTo>
                    <a:pt x="63" y="129"/>
                  </a:lnTo>
                  <a:lnTo>
                    <a:pt x="67" y="129"/>
                  </a:lnTo>
                  <a:lnTo>
                    <a:pt x="69" y="129"/>
                  </a:lnTo>
                  <a:lnTo>
                    <a:pt x="69" y="127"/>
                  </a:lnTo>
                  <a:lnTo>
                    <a:pt x="69" y="127"/>
                  </a:lnTo>
                  <a:lnTo>
                    <a:pt x="69" y="129"/>
                  </a:lnTo>
                  <a:lnTo>
                    <a:pt x="71" y="129"/>
                  </a:lnTo>
                  <a:lnTo>
                    <a:pt x="71" y="129"/>
                  </a:lnTo>
                  <a:lnTo>
                    <a:pt x="71" y="131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75" y="127"/>
                  </a:lnTo>
                  <a:close/>
                  <a:moveTo>
                    <a:pt x="81" y="4"/>
                  </a:moveTo>
                  <a:lnTo>
                    <a:pt x="83" y="4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83" y="0"/>
                  </a:lnTo>
                  <a:lnTo>
                    <a:pt x="81" y="0"/>
                  </a:lnTo>
                  <a:lnTo>
                    <a:pt x="77" y="2"/>
                  </a:lnTo>
                  <a:lnTo>
                    <a:pt x="79" y="2"/>
                  </a:lnTo>
                  <a:lnTo>
                    <a:pt x="81" y="4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0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166328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86041" y="-30823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4772905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Team Structure Overview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876ADA-2F17-4897-B602-D38953C1BB12}"/>
              </a:ext>
            </a:extLst>
          </p:cNvPr>
          <p:cNvGrpSpPr/>
          <p:nvPr/>
        </p:nvGrpSpPr>
        <p:grpSpPr>
          <a:xfrm>
            <a:off x="511693" y="1131312"/>
            <a:ext cx="11279688" cy="4956674"/>
            <a:chOff x="511693" y="1131312"/>
            <a:chExt cx="11279688" cy="495667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DAB77DC-72B7-4AE9-9C7A-98EFA5AAE68F}"/>
                </a:ext>
              </a:extLst>
            </p:cNvPr>
            <p:cNvSpPr/>
            <p:nvPr/>
          </p:nvSpPr>
          <p:spPr>
            <a:xfrm>
              <a:off x="511693" y="1131312"/>
              <a:ext cx="1861424" cy="4954326"/>
            </a:xfrm>
            <a:prstGeom prst="roundRect">
              <a:avLst>
                <a:gd name="adj" fmla="val 68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F43AE7-3F11-4D52-A8AA-79F82C670D91}"/>
                </a:ext>
              </a:extLst>
            </p:cNvPr>
            <p:cNvSpPr/>
            <p:nvPr/>
          </p:nvSpPr>
          <p:spPr>
            <a:xfrm>
              <a:off x="1145922" y="1756963"/>
              <a:ext cx="640080" cy="640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aphic 12" descr="User with solid fill">
              <a:extLst>
                <a:ext uri="{FF2B5EF4-FFF2-40B4-BE49-F238E27FC236}">
                  <a16:creationId xmlns:a16="http://schemas.microsoft.com/office/drawing/2014/main" id="{571B5638-47F0-41A0-84B6-6F475E74DC40}"/>
                </a:ext>
              </a:extLst>
            </p:cNvPr>
            <p:cNvGrpSpPr/>
            <p:nvPr/>
          </p:nvGrpSpPr>
          <p:grpSpPr>
            <a:xfrm>
              <a:off x="1292429" y="1854584"/>
              <a:ext cx="365760" cy="365760"/>
              <a:chOff x="1679029" y="1558736"/>
              <a:chExt cx="476593" cy="417912"/>
            </a:xfrm>
            <a:solidFill>
              <a:schemeClr val="bg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B4003CF-BEC0-41A5-A8A2-3AA84D688D47}"/>
                  </a:ext>
                </a:extLst>
              </p:cNvPr>
              <p:cNvSpPr/>
              <p:nvPr/>
            </p:nvSpPr>
            <p:spPr>
              <a:xfrm>
                <a:off x="1782347" y="1558736"/>
                <a:ext cx="238297" cy="185452"/>
              </a:xfrm>
              <a:custGeom>
                <a:avLst/>
                <a:gdLst>
                  <a:gd name="connsiteX0" fmla="*/ 206631 w 206631"/>
                  <a:gd name="connsiteY0" fmla="*/ 103316 h 206631"/>
                  <a:gd name="connsiteX1" fmla="*/ 103316 w 206631"/>
                  <a:gd name="connsiteY1" fmla="*/ 206631 h 206631"/>
                  <a:gd name="connsiteX2" fmla="*/ 0 w 206631"/>
                  <a:gd name="connsiteY2" fmla="*/ 103316 h 206631"/>
                  <a:gd name="connsiteX3" fmla="*/ 103316 w 206631"/>
                  <a:gd name="connsiteY3" fmla="*/ 0 h 206631"/>
                  <a:gd name="connsiteX4" fmla="*/ 206631 w 206631"/>
                  <a:gd name="connsiteY4" fmla="*/ 103316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31" h="206631">
                    <a:moveTo>
                      <a:pt x="206631" y="103316"/>
                    </a:moveTo>
                    <a:cubicBezTo>
                      <a:pt x="206631" y="160375"/>
                      <a:pt x="160375" y="206631"/>
                      <a:pt x="103316" y="206631"/>
                    </a:cubicBezTo>
                    <a:cubicBezTo>
                      <a:pt x="46256" y="206631"/>
                      <a:pt x="0" y="160375"/>
                      <a:pt x="0" y="103316"/>
                    </a:cubicBezTo>
                    <a:cubicBezTo>
                      <a:pt x="0" y="46256"/>
                      <a:pt x="46256" y="0"/>
                      <a:pt x="103316" y="0"/>
                    </a:cubicBezTo>
                    <a:cubicBezTo>
                      <a:pt x="160375" y="0"/>
                      <a:pt x="206631" y="46256"/>
                      <a:pt x="206631" y="103316"/>
                    </a:cubicBez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7292ADA-0F40-457A-904C-17F3865BB5EE}"/>
                  </a:ext>
                </a:extLst>
              </p:cNvPr>
              <p:cNvSpPr/>
              <p:nvPr/>
            </p:nvSpPr>
            <p:spPr>
              <a:xfrm>
                <a:off x="1679029" y="1791196"/>
                <a:ext cx="476593" cy="185452"/>
              </a:xfrm>
              <a:custGeom>
                <a:avLst/>
                <a:gdLst>
                  <a:gd name="connsiteX0" fmla="*/ 413263 w 413262"/>
                  <a:gd name="connsiteY0" fmla="*/ 206631 h 206631"/>
                  <a:gd name="connsiteX1" fmla="*/ 413263 w 413262"/>
                  <a:gd name="connsiteY1" fmla="*/ 103316 h 206631"/>
                  <a:gd name="connsiteX2" fmla="*/ 392600 w 413262"/>
                  <a:gd name="connsiteY2" fmla="*/ 61989 h 206631"/>
                  <a:gd name="connsiteX3" fmla="*/ 291867 w 413262"/>
                  <a:gd name="connsiteY3" fmla="*/ 12914 h 206631"/>
                  <a:gd name="connsiteX4" fmla="*/ 206631 w 413262"/>
                  <a:gd name="connsiteY4" fmla="*/ 0 h 206631"/>
                  <a:gd name="connsiteX5" fmla="*/ 121396 w 413262"/>
                  <a:gd name="connsiteY5" fmla="*/ 12914 h 206631"/>
                  <a:gd name="connsiteX6" fmla="*/ 20663 w 413262"/>
                  <a:gd name="connsiteY6" fmla="*/ 61989 h 206631"/>
                  <a:gd name="connsiteX7" fmla="*/ 0 w 413262"/>
                  <a:gd name="connsiteY7" fmla="*/ 103316 h 206631"/>
                  <a:gd name="connsiteX8" fmla="*/ 0 w 413262"/>
                  <a:gd name="connsiteY8" fmla="*/ 206631 h 206631"/>
                  <a:gd name="connsiteX9" fmla="*/ 413263 w 413262"/>
                  <a:gd name="connsiteY9" fmla="*/ 206631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3262" h="206631">
                    <a:moveTo>
                      <a:pt x="413263" y="206631"/>
                    </a:moveTo>
                    <a:lnTo>
                      <a:pt x="413263" y="103316"/>
                    </a:lnTo>
                    <a:cubicBezTo>
                      <a:pt x="413263" y="87818"/>
                      <a:pt x="405514" y="72321"/>
                      <a:pt x="392600" y="61989"/>
                    </a:cubicBezTo>
                    <a:cubicBezTo>
                      <a:pt x="364188" y="38743"/>
                      <a:pt x="328027" y="23246"/>
                      <a:pt x="291867" y="12914"/>
                    </a:cubicBezTo>
                    <a:cubicBezTo>
                      <a:pt x="266038" y="5166"/>
                      <a:pt x="237626" y="0"/>
                      <a:pt x="206631" y="0"/>
                    </a:cubicBezTo>
                    <a:cubicBezTo>
                      <a:pt x="178220" y="0"/>
                      <a:pt x="149808" y="5166"/>
                      <a:pt x="121396" y="12914"/>
                    </a:cubicBezTo>
                    <a:cubicBezTo>
                      <a:pt x="85235" y="23246"/>
                      <a:pt x="49075" y="41326"/>
                      <a:pt x="20663" y="61989"/>
                    </a:cubicBezTo>
                    <a:cubicBezTo>
                      <a:pt x="7749" y="72321"/>
                      <a:pt x="0" y="87818"/>
                      <a:pt x="0" y="103316"/>
                    </a:cubicBezTo>
                    <a:lnTo>
                      <a:pt x="0" y="206631"/>
                    </a:lnTo>
                    <a:lnTo>
                      <a:pt x="413263" y="206631"/>
                    </a:ln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D91312-4540-4D87-9834-01B3414733CA}"/>
                </a:ext>
              </a:extLst>
            </p:cNvPr>
            <p:cNvSpPr txBox="1"/>
            <p:nvPr/>
          </p:nvSpPr>
          <p:spPr>
            <a:xfrm>
              <a:off x="636589" y="2684731"/>
              <a:ext cx="1669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WB</a:t>
              </a:r>
            </a:p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State Coordinator</a:t>
              </a:r>
            </a:p>
            <a:p>
              <a:pPr algn="ctr"/>
              <a:r>
                <a:rPr lang="en-US" sz="1600" dirty="0"/>
                <a:t>Person Name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4179EF-23E4-4600-9398-B8C0A097991F}"/>
                </a:ext>
              </a:extLst>
            </p:cNvPr>
            <p:cNvSpPr txBox="1"/>
            <p:nvPr/>
          </p:nvSpPr>
          <p:spPr>
            <a:xfrm>
              <a:off x="605767" y="4048242"/>
              <a:ext cx="17485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Total Members:12</a:t>
              </a:r>
            </a:p>
            <a:p>
              <a:r>
                <a:rPr lang="en-US" sz="1400" b="1" u="sng" dirty="0"/>
                <a:t>Roles:</a:t>
              </a:r>
            </a:p>
            <a:p>
              <a:r>
                <a:rPr lang="en-US" sz="1400" dirty="0"/>
                <a:t>SC : 2</a:t>
              </a:r>
            </a:p>
            <a:p>
              <a:r>
                <a:rPr lang="en-US" sz="1400" dirty="0"/>
                <a:t>EC : 2</a:t>
              </a:r>
            </a:p>
            <a:p>
              <a:r>
                <a:rPr lang="en-US" sz="1400" dirty="0"/>
                <a:t>RP : 3</a:t>
              </a:r>
            </a:p>
            <a:p>
              <a:r>
                <a:rPr lang="en-US" sz="1400" dirty="0"/>
                <a:t>LC : 3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AAE62B6-6214-4328-B71F-DE84C3B46DBC}"/>
                </a:ext>
              </a:extLst>
            </p:cNvPr>
            <p:cNvSpPr/>
            <p:nvPr/>
          </p:nvSpPr>
          <p:spPr>
            <a:xfrm>
              <a:off x="2897252" y="1131312"/>
              <a:ext cx="1861424" cy="4954326"/>
            </a:xfrm>
            <a:prstGeom prst="roundRect">
              <a:avLst>
                <a:gd name="adj" fmla="val 68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ED4919C-171B-42F9-A615-FD7F96524361}"/>
                </a:ext>
              </a:extLst>
            </p:cNvPr>
            <p:cNvSpPr/>
            <p:nvPr/>
          </p:nvSpPr>
          <p:spPr>
            <a:xfrm>
              <a:off x="3531481" y="1756963"/>
              <a:ext cx="640080" cy="6400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aphic 12" descr="User with solid fill">
              <a:extLst>
                <a:ext uri="{FF2B5EF4-FFF2-40B4-BE49-F238E27FC236}">
                  <a16:creationId xmlns:a16="http://schemas.microsoft.com/office/drawing/2014/main" id="{2B662606-57BA-448F-8ECF-15AA49792399}"/>
                </a:ext>
              </a:extLst>
            </p:cNvPr>
            <p:cNvGrpSpPr/>
            <p:nvPr/>
          </p:nvGrpSpPr>
          <p:grpSpPr>
            <a:xfrm>
              <a:off x="3677988" y="1854584"/>
              <a:ext cx="365760" cy="365760"/>
              <a:chOff x="1679029" y="1558736"/>
              <a:chExt cx="476593" cy="417912"/>
            </a:xfrm>
            <a:solidFill>
              <a:schemeClr val="bg1"/>
            </a:solidFill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79D8926-5FA1-4753-A12E-FAB6B29239FC}"/>
                  </a:ext>
                </a:extLst>
              </p:cNvPr>
              <p:cNvSpPr/>
              <p:nvPr/>
            </p:nvSpPr>
            <p:spPr>
              <a:xfrm>
                <a:off x="1782347" y="1558736"/>
                <a:ext cx="238297" cy="185452"/>
              </a:xfrm>
              <a:custGeom>
                <a:avLst/>
                <a:gdLst>
                  <a:gd name="connsiteX0" fmla="*/ 206631 w 206631"/>
                  <a:gd name="connsiteY0" fmla="*/ 103316 h 206631"/>
                  <a:gd name="connsiteX1" fmla="*/ 103316 w 206631"/>
                  <a:gd name="connsiteY1" fmla="*/ 206631 h 206631"/>
                  <a:gd name="connsiteX2" fmla="*/ 0 w 206631"/>
                  <a:gd name="connsiteY2" fmla="*/ 103316 h 206631"/>
                  <a:gd name="connsiteX3" fmla="*/ 103316 w 206631"/>
                  <a:gd name="connsiteY3" fmla="*/ 0 h 206631"/>
                  <a:gd name="connsiteX4" fmla="*/ 206631 w 206631"/>
                  <a:gd name="connsiteY4" fmla="*/ 103316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31" h="206631">
                    <a:moveTo>
                      <a:pt x="206631" y="103316"/>
                    </a:moveTo>
                    <a:cubicBezTo>
                      <a:pt x="206631" y="160375"/>
                      <a:pt x="160375" y="206631"/>
                      <a:pt x="103316" y="206631"/>
                    </a:cubicBezTo>
                    <a:cubicBezTo>
                      <a:pt x="46256" y="206631"/>
                      <a:pt x="0" y="160375"/>
                      <a:pt x="0" y="103316"/>
                    </a:cubicBezTo>
                    <a:cubicBezTo>
                      <a:pt x="0" y="46256"/>
                      <a:pt x="46256" y="0"/>
                      <a:pt x="103316" y="0"/>
                    </a:cubicBezTo>
                    <a:cubicBezTo>
                      <a:pt x="160375" y="0"/>
                      <a:pt x="206631" y="46256"/>
                      <a:pt x="206631" y="103316"/>
                    </a:cubicBez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A968B50-E0EA-4E32-83BE-47E3E50069D2}"/>
                  </a:ext>
                </a:extLst>
              </p:cNvPr>
              <p:cNvSpPr/>
              <p:nvPr/>
            </p:nvSpPr>
            <p:spPr>
              <a:xfrm>
                <a:off x="1679029" y="1791196"/>
                <a:ext cx="476593" cy="185452"/>
              </a:xfrm>
              <a:custGeom>
                <a:avLst/>
                <a:gdLst>
                  <a:gd name="connsiteX0" fmla="*/ 413263 w 413262"/>
                  <a:gd name="connsiteY0" fmla="*/ 206631 h 206631"/>
                  <a:gd name="connsiteX1" fmla="*/ 413263 w 413262"/>
                  <a:gd name="connsiteY1" fmla="*/ 103316 h 206631"/>
                  <a:gd name="connsiteX2" fmla="*/ 392600 w 413262"/>
                  <a:gd name="connsiteY2" fmla="*/ 61989 h 206631"/>
                  <a:gd name="connsiteX3" fmla="*/ 291867 w 413262"/>
                  <a:gd name="connsiteY3" fmla="*/ 12914 h 206631"/>
                  <a:gd name="connsiteX4" fmla="*/ 206631 w 413262"/>
                  <a:gd name="connsiteY4" fmla="*/ 0 h 206631"/>
                  <a:gd name="connsiteX5" fmla="*/ 121396 w 413262"/>
                  <a:gd name="connsiteY5" fmla="*/ 12914 h 206631"/>
                  <a:gd name="connsiteX6" fmla="*/ 20663 w 413262"/>
                  <a:gd name="connsiteY6" fmla="*/ 61989 h 206631"/>
                  <a:gd name="connsiteX7" fmla="*/ 0 w 413262"/>
                  <a:gd name="connsiteY7" fmla="*/ 103316 h 206631"/>
                  <a:gd name="connsiteX8" fmla="*/ 0 w 413262"/>
                  <a:gd name="connsiteY8" fmla="*/ 206631 h 206631"/>
                  <a:gd name="connsiteX9" fmla="*/ 413263 w 413262"/>
                  <a:gd name="connsiteY9" fmla="*/ 206631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3262" h="206631">
                    <a:moveTo>
                      <a:pt x="413263" y="206631"/>
                    </a:moveTo>
                    <a:lnTo>
                      <a:pt x="413263" y="103316"/>
                    </a:lnTo>
                    <a:cubicBezTo>
                      <a:pt x="413263" y="87818"/>
                      <a:pt x="405514" y="72321"/>
                      <a:pt x="392600" y="61989"/>
                    </a:cubicBezTo>
                    <a:cubicBezTo>
                      <a:pt x="364188" y="38743"/>
                      <a:pt x="328027" y="23246"/>
                      <a:pt x="291867" y="12914"/>
                    </a:cubicBezTo>
                    <a:cubicBezTo>
                      <a:pt x="266038" y="5166"/>
                      <a:pt x="237626" y="0"/>
                      <a:pt x="206631" y="0"/>
                    </a:cubicBezTo>
                    <a:cubicBezTo>
                      <a:pt x="178220" y="0"/>
                      <a:pt x="149808" y="5166"/>
                      <a:pt x="121396" y="12914"/>
                    </a:cubicBezTo>
                    <a:cubicBezTo>
                      <a:pt x="85235" y="23246"/>
                      <a:pt x="49075" y="41326"/>
                      <a:pt x="20663" y="61989"/>
                    </a:cubicBezTo>
                    <a:cubicBezTo>
                      <a:pt x="7749" y="72321"/>
                      <a:pt x="0" y="87818"/>
                      <a:pt x="0" y="103316"/>
                    </a:cubicBezTo>
                    <a:lnTo>
                      <a:pt x="0" y="206631"/>
                    </a:lnTo>
                    <a:lnTo>
                      <a:pt x="413263" y="206631"/>
                    </a:ln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BEBA091-7E1D-475A-B108-F4B51ED4417E}"/>
                </a:ext>
              </a:extLst>
            </p:cNvPr>
            <p:cNvSpPr txBox="1"/>
            <p:nvPr/>
          </p:nvSpPr>
          <p:spPr>
            <a:xfrm>
              <a:off x="3022148" y="2684731"/>
              <a:ext cx="1669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AR</a:t>
              </a:r>
            </a:p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State Coordinator</a:t>
              </a:r>
            </a:p>
            <a:p>
              <a:pPr algn="ctr"/>
              <a:r>
                <a:rPr lang="en-US" sz="1600" dirty="0"/>
                <a:t>Person Name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54291F-8F4B-4230-A480-1F998C0E8C8B}"/>
                </a:ext>
              </a:extLst>
            </p:cNvPr>
            <p:cNvSpPr txBox="1"/>
            <p:nvPr/>
          </p:nvSpPr>
          <p:spPr>
            <a:xfrm>
              <a:off x="2991326" y="4048242"/>
              <a:ext cx="17485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Total Members:12</a:t>
              </a:r>
            </a:p>
            <a:p>
              <a:r>
                <a:rPr lang="en-US" sz="1400" b="1" u="sng" dirty="0"/>
                <a:t>Roles:</a:t>
              </a:r>
            </a:p>
            <a:p>
              <a:r>
                <a:rPr lang="en-US" sz="1400" dirty="0"/>
                <a:t>SC : 2</a:t>
              </a:r>
            </a:p>
            <a:p>
              <a:r>
                <a:rPr lang="en-US" sz="1400" dirty="0"/>
                <a:t>EC : 2</a:t>
              </a:r>
            </a:p>
            <a:p>
              <a:r>
                <a:rPr lang="en-US" sz="1400" dirty="0"/>
                <a:t>RP : 3</a:t>
              </a:r>
            </a:p>
            <a:p>
              <a:r>
                <a:rPr lang="en-US" sz="1400" dirty="0"/>
                <a:t>LC : 3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91664236-E605-4F69-A51A-A131613CB13C}"/>
                </a:ext>
              </a:extLst>
            </p:cNvPr>
            <p:cNvSpPr/>
            <p:nvPr/>
          </p:nvSpPr>
          <p:spPr>
            <a:xfrm>
              <a:off x="5241487" y="1133660"/>
              <a:ext cx="1861424" cy="4954326"/>
            </a:xfrm>
            <a:prstGeom prst="roundRect">
              <a:avLst>
                <a:gd name="adj" fmla="val 68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1F4F520-C1FA-4FBC-9704-E92EA2FB9E0A}"/>
                </a:ext>
              </a:extLst>
            </p:cNvPr>
            <p:cNvSpPr/>
            <p:nvPr/>
          </p:nvSpPr>
          <p:spPr>
            <a:xfrm>
              <a:off x="5875716" y="1759311"/>
              <a:ext cx="640080" cy="640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4" name="Graphic 12" descr="User with solid fill">
              <a:extLst>
                <a:ext uri="{FF2B5EF4-FFF2-40B4-BE49-F238E27FC236}">
                  <a16:creationId xmlns:a16="http://schemas.microsoft.com/office/drawing/2014/main" id="{526E8FE1-85F4-4378-A98D-AE6D9A1905DA}"/>
                </a:ext>
              </a:extLst>
            </p:cNvPr>
            <p:cNvGrpSpPr/>
            <p:nvPr/>
          </p:nvGrpSpPr>
          <p:grpSpPr>
            <a:xfrm>
              <a:off x="6022223" y="1856932"/>
              <a:ext cx="365760" cy="365760"/>
              <a:chOff x="1679029" y="1558736"/>
              <a:chExt cx="476593" cy="417912"/>
            </a:xfrm>
            <a:solidFill>
              <a:schemeClr val="bg1"/>
            </a:solidFill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0878009C-FA39-4F6B-B231-4816EB9F61DB}"/>
                  </a:ext>
                </a:extLst>
              </p:cNvPr>
              <p:cNvSpPr/>
              <p:nvPr/>
            </p:nvSpPr>
            <p:spPr>
              <a:xfrm>
                <a:off x="1782347" y="1558736"/>
                <a:ext cx="238297" cy="185452"/>
              </a:xfrm>
              <a:custGeom>
                <a:avLst/>
                <a:gdLst>
                  <a:gd name="connsiteX0" fmla="*/ 206631 w 206631"/>
                  <a:gd name="connsiteY0" fmla="*/ 103316 h 206631"/>
                  <a:gd name="connsiteX1" fmla="*/ 103316 w 206631"/>
                  <a:gd name="connsiteY1" fmla="*/ 206631 h 206631"/>
                  <a:gd name="connsiteX2" fmla="*/ 0 w 206631"/>
                  <a:gd name="connsiteY2" fmla="*/ 103316 h 206631"/>
                  <a:gd name="connsiteX3" fmla="*/ 103316 w 206631"/>
                  <a:gd name="connsiteY3" fmla="*/ 0 h 206631"/>
                  <a:gd name="connsiteX4" fmla="*/ 206631 w 206631"/>
                  <a:gd name="connsiteY4" fmla="*/ 103316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31" h="206631">
                    <a:moveTo>
                      <a:pt x="206631" y="103316"/>
                    </a:moveTo>
                    <a:cubicBezTo>
                      <a:pt x="206631" y="160375"/>
                      <a:pt x="160375" y="206631"/>
                      <a:pt x="103316" y="206631"/>
                    </a:cubicBezTo>
                    <a:cubicBezTo>
                      <a:pt x="46256" y="206631"/>
                      <a:pt x="0" y="160375"/>
                      <a:pt x="0" y="103316"/>
                    </a:cubicBezTo>
                    <a:cubicBezTo>
                      <a:pt x="0" y="46256"/>
                      <a:pt x="46256" y="0"/>
                      <a:pt x="103316" y="0"/>
                    </a:cubicBezTo>
                    <a:cubicBezTo>
                      <a:pt x="160375" y="0"/>
                      <a:pt x="206631" y="46256"/>
                      <a:pt x="206631" y="103316"/>
                    </a:cubicBez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668F11B-2F7D-4677-8B15-8946F2A1161A}"/>
                  </a:ext>
                </a:extLst>
              </p:cNvPr>
              <p:cNvSpPr/>
              <p:nvPr/>
            </p:nvSpPr>
            <p:spPr>
              <a:xfrm>
                <a:off x="1679029" y="1791196"/>
                <a:ext cx="476593" cy="185452"/>
              </a:xfrm>
              <a:custGeom>
                <a:avLst/>
                <a:gdLst>
                  <a:gd name="connsiteX0" fmla="*/ 413263 w 413262"/>
                  <a:gd name="connsiteY0" fmla="*/ 206631 h 206631"/>
                  <a:gd name="connsiteX1" fmla="*/ 413263 w 413262"/>
                  <a:gd name="connsiteY1" fmla="*/ 103316 h 206631"/>
                  <a:gd name="connsiteX2" fmla="*/ 392600 w 413262"/>
                  <a:gd name="connsiteY2" fmla="*/ 61989 h 206631"/>
                  <a:gd name="connsiteX3" fmla="*/ 291867 w 413262"/>
                  <a:gd name="connsiteY3" fmla="*/ 12914 h 206631"/>
                  <a:gd name="connsiteX4" fmla="*/ 206631 w 413262"/>
                  <a:gd name="connsiteY4" fmla="*/ 0 h 206631"/>
                  <a:gd name="connsiteX5" fmla="*/ 121396 w 413262"/>
                  <a:gd name="connsiteY5" fmla="*/ 12914 h 206631"/>
                  <a:gd name="connsiteX6" fmla="*/ 20663 w 413262"/>
                  <a:gd name="connsiteY6" fmla="*/ 61989 h 206631"/>
                  <a:gd name="connsiteX7" fmla="*/ 0 w 413262"/>
                  <a:gd name="connsiteY7" fmla="*/ 103316 h 206631"/>
                  <a:gd name="connsiteX8" fmla="*/ 0 w 413262"/>
                  <a:gd name="connsiteY8" fmla="*/ 206631 h 206631"/>
                  <a:gd name="connsiteX9" fmla="*/ 413263 w 413262"/>
                  <a:gd name="connsiteY9" fmla="*/ 206631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3262" h="206631">
                    <a:moveTo>
                      <a:pt x="413263" y="206631"/>
                    </a:moveTo>
                    <a:lnTo>
                      <a:pt x="413263" y="103316"/>
                    </a:lnTo>
                    <a:cubicBezTo>
                      <a:pt x="413263" y="87818"/>
                      <a:pt x="405514" y="72321"/>
                      <a:pt x="392600" y="61989"/>
                    </a:cubicBezTo>
                    <a:cubicBezTo>
                      <a:pt x="364188" y="38743"/>
                      <a:pt x="328027" y="23246"/>
                      <a:pt x="291867" y="12914"/>
                    </a:cubicBezTo>
                    <a:cubicBezTo>
                      <a:pt x="266038" y="5166"/>
                      <a:pt x="237626" y="0"/>
                      <a:pt x="206631" y="0"/>
                    </a:cubicBezTo>
                    <a:cubicBezTo>
                      <a:pt x="178220" y="0"/>
                      <a:pt x="149808" y="5166"/>
                      <a:pt x="121396" y="12914"/>
                    </a:cubicBezTo>
                    <a:cubicBezTo>
                      <a:pt x="85235" y="23246"/>
                      <a:pt x="49075" y="41326"/>
                      <a:pt x="20663" y="61989"/>
                    </a:cubicBezTo>
                    <a:cubicBezTo>
                      <a:pt x="7749" y="72321"/>
                      <a:pt x="0" y="87818"/>
                      <a:pt x="0" y="103316"/>
                    </a:cubicBezTo>
                    <a:lnTo>
                      <a:pt x="0" y="206631"/>
                    </a:lnTo>
                    <a:lnTo>
                      <a:pt x="413263" y="206631"/>
                    </a:ln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8E0C2F6-5196-4092-9AA3-067AA95EFD92}"/>
                </a:ext>
              </a:extLst>
            </p:cNvPr>
            <p:cNvSpPr txBox="1"/>
            <p:nvPr/>
          </p:nvSpPr>
          <p:spPr>
            <a:xfrm>
              <a:off x="5366383" y="2687079"/>
              <a:ext cx="1669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KR</a:t>
              </a:r>
            </a:p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State Coordinator</a:t>
              </a:r>
            </a:p>
            <a:p>
              <a:pPr algn="ctr"/>
              <a:r>
                <a:rPr lang="en-US" sz="1600" dirty="0"/>
                <a:t>Person Name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ACBEBB7-AC52-4DBE-B128-802FAEACD740}"/>
                </a:ext>
              </a:extLst>
            </p:cNvPr>
            <p:cNvSpPr txBox="1"/>
            <p:nvPr/>
          </p:nvSpPr>
          <p:spPr>
            <a:xfrm>
              <a:off x="5335561" y="4050590"/>
              <a:ext cx="17485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Total Members:12</a:t>
              </a:r>
            </a:p>
            <a:p>
              <a:r>
                <a:rPr lang="en-US" sz="1400" b="1" u="sng" dirty="0"/>
                <a:t>Roles:</a:t>
              </a:r>
            </a:p>
            <a:p>
              <a:r>
                <a:rPr lang="en-US" sz="1400" dirty="0"/>
                <a:t>SC : 2</a:t>
              </a:r>
            </a:p>
            <a:p>
              <a:r>
                <a:rPr lang="en-US" sz="1400" dirty="0"/>
                <a:t>EC : 2</a:t>
              </a:r>
            </a:p>
            <a:p>
              <a:r>
                <a:rPr lang="en-US" sz="1400" dirty="0"/>
                <a:t>RP : 3</a:t>
              </a:r>
            </a:p>
            <a:p>
              <a:r>
                <a:rPr lang="en-US" sz="1400" dirty="0"/>
                <a:t>LC : 3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C019F0B3-2E5B-4525-83A0-B8061061D509}"/>
                </a:ext>
              </a:extLst>
            </p:cNvPr>
            <p:cNvSpPr/>
            <p:nvPr/>
          </p:nvSpPr>
          <p:spPr>
            <a:xfrm>
              <a:off x="7585722" y="1131312"/>
              <a:ext cx="1861424" cy="4954326"/>
            </a:xfrm>
            <a:prstGeom prst="roundRect">
              <a:avLst>
                <a:gd name="adj" fmla="val 68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24C5CB1-3D77-4BA2-93EA-A894B47CFD14}"/>
                </a:ext>
              </a:extLst>
            </p:cNvPr>
            <p:cNvSpPr/>
            <p:nvPr/>
          </p:nvSpPr>
          <p:spPr>
            <a:xfrm>
              <a:off x="8219951" y="1756963"/>
              <a:ext cx="640080" cy="64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2" name="Graphic 12" descr="User with solid fill">
              <a:extLst>
                <a:ext uri="{FF2B5EF4-FFF2-40B4-BE49-F238E27FC236}">
                  <a16:creationId xmlns:a16="http://schemas.microsoft.com/office/drawing/2014/main" id="{3222C110-4A73-4040-9E7F-4E8C760BC52F}"/>
                </a:ext>
              </a:extLst>
            </p:cNvPr>
            <p:cNvGrpSpPr/>
            <p:nvPr/>
          </p:nvGrpSpPr>
          <p:grpSpPr>
            <a:xfrm>
              <a:off x="8366458" y="1854584"/>
              <a:ext cx="365760" cy="365760"/>
              <a:chOff x="1679029" y="1558736"/>
              <a:chExt cx="476593" cy="417912"/>
            </a:xfrm>
            <a:solidFill>
              <a:schemeClr val="bg1"/>
            </a:solidFill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004ADBB-77C2-40D6-B85D-51AF11A2255B}"/>
                  </a:ext>
                </a:extLst>
              </p:cNvPr>
              <p:cNvSpPr/>
              <p:nvPr/>
            </p:nvSpPr>
            <p:spPr>
              <a:xfrm>
                <a:off x="1782347" y="1558736"/>
                <a:ext cx="238297" cy="185452"/>
              </a:xfrm>
              <a:custGeom>
                <a:avLst/>
                <a:gdLst>
                  <a:gd name="connsiteX0" fmla="*/ 206631 w 206631"/>
                  <a:gd name="connsiteY0" fmla="*/ 103316 h 206631"/>
                  <a:gd name="connsiteX1" fmla="*/ 103316 w 206631"/>
                  <a:gd name="connsiteY1" fmla="*/ 206631 h 206631"/>
                  <a:gd name="connsiteX2" fmla="*/ 0 w 206631"/>
                  <a:gd name="connsiteY2" fmla="*/ 103316 h 206631"/>
                  <a:gd name="connsiteX3" fmla="*/ 103316 w 206631"/>
                  <a:gd name="connsiteY3" fmla="*/ 0 h 206631"/>
                  <a:gd name="connsiteX4" fmla="*/ 206631 w 206631"/>
                  <a:gd name="connsiteY4" fmla="*/ 103316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31" h="206631">
                    <a:moveTo>
                      <a:pt x="206631" y="103316"/>
                    </a:moveTo>
                    <a:cubicBezTo>
                      <a:pt x="206631" y="160375"/>
                      <a:pt x="160375" y="206631"/>
                      <a:pt x="103316" y="206631"/>
                    </a:cubicBezTo>
                    <a:cubicBezTo>
                      <a:pt x="46256" y="206631"/>
                      <a:pt x="0" y="160375"/>
                      <a:pt x="0" y="103316"/>
                    </a:cubicBezTo>
                    <a:cubicBezTo>
                      <a:pt x="0" y="46256"/>
                      <a:pt x="46256" y="0"/>
                      <a:pt x="103316" y="0"/>
                    </a:cubicBezTo>
                    <a:cubicBezTo>
                      <a:pt x="160375" y="0"/>
                      <a:pt x="206631" y="46256"/>
                      <a:pt x="206631" y="103316"/>
                    </a:cubicBez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3E12C13-E64B-483D-B4C3-1BCA0249D343}"/>
                  </a:ext>
                </a:extLst>
              </p:cNvPr>
              <p:cNvSpPr/>
              <p:nvPr/>
            </p:nvSpPr>
            <p:spPr>
              <a:xfrm>
                <a:off x="1679029" y="1791196"/>
                <a:ext cx="476593" cy="185452"/>
              </a:xfrm>
              <a:custGeom>
                <a:avLst/>
                <a:gdLst>
                  <a:gd name="connsiteX0" fmla="*/ 413263 w 413262"/>
                  <a:gd name="connsiteY0" fmla="*/ 206631 h 206631"/>
                  <a:gd name="connsiteX1" fmla="*/ 413263 w 413262"/>
                  <a:gd name="connsiteY1" fmla="*/ 103316 h 206631"/>
                  <a:gd name="connsiteX2" fmla="*/ 392600 w 413262"/>
                  <a:gd name="connsiteY2" fmla="*/ 61989 h 206631"/>
                  <a:gd name="connsiteX3" fmla="*/ 291867 w 413262"/>
                  <a:gd name="connsiteY3" fmla="*/ 12914 h 206631"/>
                  <a:gd name="connsiteX4" fmla="*/ 206631 w 413262"/>
                  <a:gd name="connsiteY4" fmla="*/ 0 h 206631"/>
                  <a:gd name="connsiteX5" fmla="*/ 121396 w 413262"/>
                  <a:gd name="connsiteY5" fmla="*/ 12914 h 206631"/>
                  <a:gd name="connsiteX6" fmla="*/ 20663 w 413262"/>
                  <a:gd name="connsiteY6" fmla="*/ 61989 h 206631"/>
                  <a:gd name="connsiteX7" fmla="*/ 0 w 413262"/>
                  <a:gd name="connsiteY7" fmla="*/ 103316 h 206631"/>
                  <a:gd name="connsiteX8" fmla="*/ 0 w 413262"/>
                  <a:gd name="connsiteY8" fmla="*/ 206631 h 206631"/>
                  <a:gd name="connsiteX9" fmla="*/ 413263 w 413262"/>
                  <a:gd name="connsiteY9" fmla="*/ 206631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3262" h="206631">
                    <a:moveTo>
                      <a:pt x="413263" y="206631"/>
                    </a:moveTo>
                    <a:lnTo>
                      <a:pt x="413263" y="103316"/>
                    </a:lnTo>
                    <a:cubicBezTo>
                      <a:pt x="413263" y="87818"/>
                      <a:pt x="405514" y="72321"/>
                      <a:pt x="392600" y="61989"/>
                    </a:cubicBezTo>
                    <a:cubicBezTo>
                      <a:pt x="364188" y="38743"/>
                      <a:pt x="328027" y="23246"/>
                      <a:pt x="291867" y="12914"/>
                    </a:cubicBezTo>
                    <a:cubicBezTo>
                      <a:pt x="266038" y="5166"/>
                      <a:pt x="237626" y="0"/>
                      <a:pt x="206631" y="0"/>
                    </a:cubicBezTo>
                    <a:cubicBezTo>
                      <a:pt x="178220" y="0"/>
                      <a:pt x="149808" y="5166"/>
                      <a:pt x="121396" y="12914"/>
                    </a:cubicBezTo>
                    <a:cubicBezTo>
                      <a:pt x="85235" y="23246"/>
                      <a:pt x="49075" y="41326"/>
                      <a:pt x="20663" y="61989"/>
                    </a:cubicBezTo>
                    <a:cubicBezTo>
                      <a:pt x="7749" y="72321"/>
                      <a:pt x="0" y="87818"/>
                      <a:pt x="0" y="103316"/>
                    </a:cubicBezTo>
                    <a:lnTo>
                      <a:pt x="0" y="206631"/>
                    </a:lnTo>
                    <a:lnTo>
                      <a:pt x="413263" y="206631"/>
                    </a:ln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4463F5A-9A2A-4C70-9382-4A3B8E1B503F}"/>
                </a:ext>
              </a:extLst>
            </p:cNvPr>
            <p:cNvSpPr txBox="1"/>
            <p:nvPr/>
          </p:nvSpPr>
          <p:spPr>
            <a:xfrm>
              <a:off x="7710618" y="2684731"/>
              <a:ext cx="1669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ML</a:t>
              </a:r>
            </a:p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State Coordinator</a:t>
              </a:r>
            </a:p>
            <a:p>
              <a:pPr algn="ctr"/>
              <a:r>
                <a:rPr lang="en-US" sz="1600" dirty="0"/>
                <a:t>Person Name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F3F27CE-DC65-474D-A995-EB03334069D6}"/>
                </a:ext>
              </a:extLst>
            </p:cNvPr>
            <p:cNvSpPr txBox="1"/>
            <p:nvPr/>
          </p:nvSpPr>
          <p:spPr>
            <a:xfrm>
              <a:off x="7679796" y="4048242"/>
              <a:ext cx="17485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Total Members:12</a:t>
              </a:r>
            </a:p>
            <a:p>
              <a:r>
                <a:rPr lang="en-US" sz="1400" b="1" u="sng" dirty="0"/>
                <a:t>Roles:</a:t>
              </a:r>
            </a:p>
            <a:p>
              <a:r>
                <a:rPr lang="en-US" sz="1400" dirty="0"/>
                <a:t>SC : 2</a:t>
              </a:r>
            </a:p>
            <a:p>
              <a:r>
                <a:rPr lang="en-US" sz="1400" dirty="0"/>
                <a:t>EC : 2</a:t>
              </a:r>
            </a:p>
            <a:p>
              <a:r>
                <a:rPr lang="en-US" sz="1400" dirty="0"/>
                <a:t>RP : 3</a:t>
              </a:r>
            </a:p>
            <a:p>
              <a:r>
                <a:rPr lang="en-US" sz="1400" dirty="0"/>
                <a:t>LC : 3</a:t>
              </a: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27D86294-436C-46A0-B0CE-495C607B7F35}"/>
                </a:ext>
              </a:extLst>
            </p:cNvPr>
            <p:cNvSpPr/>
            <p:nvPr/>
          </p:nvSpPr>
          <p:spPr>
            <a:xfrm>
              <a:off x="9929957" y="1131312"/>
              <a:ext cx="1861424" cy="4954326"/>
            </a:xfrm>
            <a:prstGeom prst="roundRect">
              <a:avLst>
                <a:gd name="adj" fmla="val 68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35193C7E-358E-48B5-BDF3-43F3683883FF}"/>
                </a:ext>
              </a:extLst>
            </p:cNvPr>
            <p:cNvSpPr/>
            <p:nvPr/>
          </p:nvSpPr>
          <p:spPr>
            <a:xfrm>
              <a:off x="10564186" y="1756963"/>
              <a:ext cx="640080" cy="64008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aphic 12" descr="User with solid fill">
              <a:extLst>
                <a:ext uri="{FF2B5EF4-FFF2-40B4-BE49-F238E27FC236}">
                  <a16:creationId xmlns:a16="http://schemas.microsoft.com/office/drawing/2014/main" id="{11EABD5F-E402-43AD-A989-28378DD58D86}"/>
                </a:ext>
              </a:extLst>
            </p:cNvPr>
            <p:cNvGrpSpPr/>
            <p:nvPr/>
          </p:nvGrpSpPr>
          <p:grpSpPr>
            <a:xfrm>
              <a:off x="10710693" y="1854584"/>
              <a:ext cx="365760" cy="365760"/>
              <a:chOff x="1679029" y="1558736"/>
              <a:chExt cx="476593" cy="417912"/>
            </a:xfrm>
            <a:solidFill>
              <a:schemeClr val="bg1"/>
            </a:solidFill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B771942-2BF0-463D-AA0A-CED76A5A017E}"/>
                  </a:ext>
                </a:extLst>
              </p:cNvPr>
              <p:cNvSpPr/>
              <p:nvPr/>
            </p:nvSpPr>
            <p:spPr>
              <a:xfrm>
                <a:off x="1782347" y="1558736"/>
                <a:ext cx="238297" cy="185452"/>
              </a:xfrm>
              <a:custGeom>
                <a:avLst/>
                <a:gdLst>
                  <a:gd name="connsiteX0" fmla="*/ 206631 w 206631"/>
                  <a:gd name="connsiteY0" fmla="*/ 103316 h 206631"/>
                  <a:gd name="connsiteX1" fmla="*/ 103316 w 206631"/>
                  <a:gd name="connsiteY1" fmla="*/ 206631 h 206631"/>
                  <a:gd name="connsiteX2" fmla="*/ 0 w 206631"/>
                  <a:gd name="connsiteY2" fmla="*/ 103316 h 206631"/>
                  <a:gd name="connsiteX3" fmla="*/ 103316 w 206631"/>
                  <a:gd name="connsiteY3" fmla="*/ 0 h 206631"/>
                  <a:gd name="connsiteX4" fmla="*/ 206631 w 206631"/>
                  <a:gd name="connsiteY4" fmla="*/ 103316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31" h="206631">
                    <a:moveTo>
                      <a:pt x="206631" y="103316"/>
                    </a:moveTo>
                    <a:cubicBezTo>
                      <a:pt x="206631" y="160375"/>
                      <a:pt x="160375" y="206631"/>
                      <a:pt x="103316" y="206631"/>
                    </a:cubicBezTo>
                    <a:cubicBezTo>
                      <a:pt x="46256" y="206631"/>
                      <a:pt x="0" y="160375"/>
                      <a:pt x="0" y="103316"/>
                    </a:cubicBezTo>
                    <a:cubicBezTo>
                      <a:pt x="0" y="46256"/>
                      <a:pt x="46256" y="0"/>
                      <a:pt x="103316" y="0"/>
                    </a:cubicBezTo>
                    <a:cubicBezTo>
                      <a:pt x="160375" y="0"/>
                      <a:pt x="206631" y="46256"/>
                      <a:pt x="206631" y="103316"/>
                    </a:cubicBez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FBF7B2C-490D-42F6-9DC8-6CBD779C4C57}"/>
                  </a:ext>
                </a:extLst>
              </p:cNvPr>
              <p:cNvSpPr/>
              <p:nvPr/>
            </p:nvSpPr>
            <p:spPr>
              <a:xfrm>
                <a:off x="1679029" y="1791196"/>
                <a:ext cx="476593" cy="185452"/>
              </a:xfrm>
              <a:custGeom>
                <a:avLst/>
                <a:gdLst>
                  <a:gd name="connsiteX0" fmla="*/ 413263 w 413262"/>
                  <a:gd name="connsiteY0" fmla="*/ 206631 h 206631"/>
                  <a:gd name="connsiteX1" fmla="*/ 413263 w 413262"/>
                  <a:gd name="connsiteY1" fmla="*/ 103316 h 206631"/>
                  <a:gd name="connsiteX2" fmla="*/ 392600 w 413262"/>
                  <a:gd name="connsiteY2" fmla="*/ 61989 h 206631"/>
                  <a:gd name="connsiteX3" fmla="*/ 291867 w 413262"/>
                  <a:gd name="connsiteY3" fmla="*/ 12914 h 206631"/>
                  <a:gd name="connsiteX4" fmla="*/ 206631 w 413262"/>
                  <a:gd name="connsiteY4" fmla="*/ 0 h 206631"/>
                  <a:gd name="connsiteX5" fmla="*/ 121396 w 413262"/>
                  <a:gd name="connsiteY5" fmla="*/ 12914 h 206631"/>
                  <a:gd name="connsiteX6" fmla="*/ 20663 w 413262"/>
                  <a:gd name="connsiteY6" fmla="*/ 61989 h 206631"/>
                  <a:gd name="connsiteX7" fmla="*/ 0 w 413262"/>
                  <a:gd name="connsiteY7" fmla="*/ 103316 h 206631"/>
                  <a:gd name="connsiteX8" fmla="*/ 0 w 413262"/>
                  <a:gd name="connsiteY8" fmla="*/ 206631 h 206631"/>
                  <a:gd name="connsiteX9" fmla="*/ 413263 w 413262"/>
                  <a:gd name="connsiteY9" fmla="*/ 206631 h 20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3262" h="206631">
                    <a:moveTo>
                      <a:pt x="413263" y="206631"/>
                    </a:moveTo>
                    <a:lnTo>
                      <a:pt x="413263" y="103316"/>
                    </a:lnTo>
                    <a:cubicBezTo>
                      <a:pt x="413263" y="87818"/>
                      <a:pt x="405514" y="72321"/>
                      <a:pt x="392600" y="61989"/>
                    </a:cubicBezTo>
                    <a:cubicBezTo>
                      <a:pt x="364188" y="38743"/>
                      <a:pt x="328027" y="23246"/>
                      <a:pt x="291867" y="12914"/>
                    </a:cubicBezTo>
                    <a:cubicBezTo>
                      <a:pt x="266038" y="5166"/>
                      <a:pt x="237626" y="0"/>
                      <a:pt x="206631" y="0"/>
                    </a:cubicBezTo>
                    <a:cubicBezTo>
                      <a:pt x="178220" y="0"/>
                      <a:pt x="149808" y="5166"/>
                      <a:pt x="121396" y="12914"/>
                    </a:cubicBezTo>
                    <a:cubicBezTo>
                      <a:pt x="85235" y="23246"/>
                      <a:pt x="49075" y="41326"/>
                      <a:pt x="20663" y="61989"/>
                    </a:cubicBezTo>
                    <a:cubicBezTo>
                      <a:pt x="7749" y="72321"/>
                      <a:pt x="0" y="87818"/>
                      <a:pt x="0" y="103316"/>
                    </a:cubicBezTo>
                    <a:lnTo>
                      <a:pt x="0" y="206631"/>
                    </a:lnTo>
                    <a:lnTo>
                      <a:pt x="413263" y="206631"/>
                    </a:lnTo>
                    <a:close/>
                  </a:path>
                </a:pathLst>
              </a:custGeom>
              <a:solidFill>
                <a:schemeClr val="bg1"/>
              </a:solidFill>
              <a:ln w="64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FE92CC8-3C29-4DD0-92C6-FF7F90EB5A5D}"/>
                </a:ext>
              </a:extLst>
            </p:cNvPr>
            <p:cNvSpPr txBox="1"/>
            <p:nvPr/>
          </p:nvSpPr>
          <p:spPr>
            <a:xfrm>
              <a:off x="10054853" y="2684731"/>
              <a:ext cx="1669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" panose="02040502050405020303" pitchFamily="18" charset="0"/>
                </a:rPr>
                <a:t>TN</a:t>
              </a:r>
            </a:p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State Coordinator</a:t>
              </a:r>
            </a:p>
            <a:p>
              <a:pPr algn="ctr"/>
              <a:r>
                <a:rPr lang="en-US" sz="1600" dirty="0"/>
                <a:t>Person Name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18E1CA1-759A-4705-A902-8D26783DA9CE}"/>
                </a:ext>
              </a:extLst>
            </p:cNvPr>
            <p:cNvSpPr txBox="1"/>
            <p:nvPr/>
          </p:nvSpPr>
          <p:spPr>
            <a:xfrm>
              <a:off x="9990448" y="4048242"/>
              <a:ext cx="1733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Total Members:12</a:t>
              </a:r>
            </a:p>
            <a:p>
              <a:r>
                <a:rPr lang="en-US" sz="1400" b="1" u="sng" dirty="0"/>
                <a:t>Roles:</a:t>
              </a:r>
            </a:p>
            <a:p>
              <a:r>
                <a:rPr lang="en-US" sz="1400" dirty="0"/>
                <a:t>SC : 2</a:t>
              </a:r>
            </a:p>
            <a:p>
              <a:r>
                <a:rPr lang="en-US" sz="1400" dirty="0"/>
                <a:t>EC : 2</a:t>
              </a:r>
            </a:p>
            <a:p>
              <a:r>
                <a:rPr lang="en-US" sz="1400" dirty="0"/>
                <a:t>RP : 3</a:t>
              </a:r>
            </a:p>
            <a:p>
              <a:r>
                <a:rPr lang="en-US" sz="1400" dirty="0"/>
                <a:t>LC : 3</a:t>
              </a:r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370D588-E707-4126-99A4-04F8E7F65C71}"/>
              </a:ext>
            </a:extLst>
          </p:cNvPr>
          <p:cNvSpPr/>
          <p:nvPr/>
        </p:nvSpPr>
        <p:spPr>
          <a:xfrm>
            <a:off x="11887201" y="6415088"/>
            <a:ext cx="30480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435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30823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615126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School Details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67B3884-9ADB-4FC7-94C3-8693C1F21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24735"/>
              </p:ext>
            </p:extLst>
          </p:nvPr>
        </p:nvGraphicFramePr>
        <p:xfrm>
          <a:off x="818865" y="1259005"/>
          <a:ext cx="10522783" cy="438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505">
                  <a:extLst>
                    <a:ext uri="{9D8B030D-6E8A-4147-A177-3AD203B41FA5}">
                      <a16:colId xmlns:a16="http://schemas.microsoft.com/office/drawing/2014/main" val="3897208283"/>
                    </a:ext>
                  </a:extLst>
                </a:gridCol>
                <a:gridCol w="1381443">
                  <a:extLst>
                    <a:ext uri="{9D8B030D-6E8A-4147-A177-3AD203B41FA5}">
                      <a16:colId xmlns:a16="http://schemas.microsoft.com/office/drawing/2014/main" val="37744518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3770081346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1758389408"/>
                    </a:ext>
                  </a:extLst>
                </a:gridCol>
                <a:gridCol w="1410018">
                  <a:extLst>
                    <a:ext uri="{9D8B030D-6E8A-4147-A177-3AD203B41FA5}">
                      <a16:colId xmlns:a16="http://schemas.microsoft.com/office/drawing/2014/main" val="1487009082"/>
                    </a:ext>
                  </a:extLst>
                </a:gridCol>
                <a:gridCol w="1769307">
                  <a:extLst>
                    <a:ext uri="{9D8B030D-6E8A-4147-A177-3AD203B41FA5}">
                      <a16:colId xmlns:a16="http://schemas.microsoft.com/office/drawing/2014/main" val="1080956281"/>
                    </a:ext>
                  </a:extLst>
                </a:gridCol>
              </a:tblGrid>
              <a:tr h="334363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 name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 name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 name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 name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 name 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84620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r>
                        <a:rPr lang="en-US" sz="1600" dirty="0"/>
                        <a:t>Higher Secondary School, 1-12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29240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Secondary School, 1-10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052729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r>
                        <a:rPr lang="en-US" sz="1600" dirty="0"/>
                        <a:t>Middle School. 1-8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100846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r>
                        <a:rPr lang="en-US" sz="1600" dirty="0"/>
                        <a:t>Primary school, 1-4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19061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412812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553825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902873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41311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23629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15368"/>
                  </a:ext>
                </a:extLst>
              </a:tr>
              <a:tr h="36779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Georgia" panose="02040502050405020303" pitchFamily="18" charset="0"/>
                        </a:rPr>
                        <a:t>Total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23051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8BBC390-AAE9-4D93-81F9-3FBC571A736C}"/>
              </a:ext>
            </a:extLst>
          </p:cNvPr>
          <p:cNvSpPr/>
          <p:nvPr/>
        </p:nvSpPr>
        <p:spPr>
          <a:xfrm>
            <a:off x="11887200" y="6415088"/>
            <a:ext cx="30480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620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30823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615126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Program Coverage Overview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D289C0-ADA6-437C-A6FC-006F396E8117}"/>
              </a:ext>
            </a:extLst>
          </p:cNvPr>
          <p:cNvGrpSpPr/>
          <p:nvPr/>
        </p:nvGrpSpPr>
        <p:grpSpPr>
          <a:xfrm>
            <a:off x="-538531" y="5546557"/>
            <a:ext cx="1737677" cy="3362826"/>
            <a:chOff x="-538531" y="5546557"/>
            <a:chExt cx="1737677" cy="3362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A24D7A-E19D-4C71-A9C5-F83CF2E3111B}"/>
                </a:ext>
              </a:extLst>
            </p:cNvPr>
            <p:cNvSpPr/>
            <p:nvPr/>
          </p:nvSpPr>
          <p:spPr>
            <a:xfrm>
              <a:off x="-538531" y="5546557"/>
              <a:ext cx="1503947" cy="27071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4784C0-481C-4BBB-A52F-27BE226CCA51}"/>
                </a:ext>
              </a:extLst>
            </p:cNvPr>
            <p:cNvSpPr/>
            <p:nvPr/>
          </p:nvSpPr>
          <p:spPr>
            <a:xfrm>
              <a:off x="-304801" y="6202277"/>
              <a:ext cx="1503947" cy="27071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A71ED3B-CA42-4AE0-B42D-3B128CC02A7B}"/>
              </a:ext>
            </a:extLst>
          </p:cNvPr>
          <p:cNvSpPr/>
          <p:nvPr/>
        </p:nvSpPr>
        <p:spPr>
          <a:xfrm>
            <a:off x="11887200" y="6415088"/>
            <a:ext cx="30480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11BE70-D73B-467D-B623-D32BA3301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97561"/>
              </p:ext>
            </p:extLst>
          </p:nvPr>
        </p:nvGraphicFramePr>
        <p:xfrm>
          <a:off x="786845" y="1164826"/>
          <a:ext cx="10618307" cy="425907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6933">
                  <a:extLst>
                    <a:ext uri="{9D8B030D-6E8A-4147-A177-3AD203B41FA5}">
                      <a16:colId xmlns:a16="http://schemas.microsoft.com/office/drawing/2014/main" val="329726915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4118546865"/>
                    </a:ext>
                  </a:extLst>
                </a:gridCol>
                <a:gridCol w="1801022">
                  <a:extLst>
                    <a:ext uri="{9D8B030D-6E8A-4147-A177-3AD203B41FA5}">
                      <a16:colId xmlns:a16="http://schemas.microsoft.com/office/drawing/2014/main" val="558512669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554003020"/>
                    </a:ext>
                  </a:extLst>
                </a:gridCol>
                <a:gridCol w="1757363">
                  <a:extLst>
                    <a:ext uri="{9D8B030D-6E8A-4147-A177-3AD203B41FA5}">
                      <a16:colId xmlns:a16="http://schemas.microsoft.com/office/drawing/2014/main" val="689137793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55304666"/>
                    </a:ext>
                  </a:extLst>
                </a:gridCol>
                <a:gridCol w="1620838">
                  <a:extLst>
                    <a:ext uri="{9D8B030D-6E8A-4147-A177-3AD203B41FA5}">
                      <a16:colId xmlns:a16="http://schemas.microsoft.com/office/drawing/2014/main" val="1682404860"/>
                    </a:ext>
                  </a:extLst>
                </a:gridCol>
              </a:tblGrid>
              <a:tr h="41900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Direct Students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Direct Teachers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Indirect Beneficiaries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281929"/>
                  </a:ext>
                </a:extLst>
              </a:tr>
              <a:tr h="4880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Planned (25-26)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Achieved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till Date</a:t>
                      </a:r>
                      <a:endParaRPr lang="en-US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Planned(25-26)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Achieved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till Date</a:t>
                      </a:r>
                      <a:endParaRPr lang="en-US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Planned(25-26)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Achieved till date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91282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40769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90344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089522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66245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44875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02032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041583"/>
                  </a:ext>
                </a:extLst>
              </a:tr>
              <a:tr h="41900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5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9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Program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F626C6-02DE-4A0E-8A1F-0E3F0D569CEF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BFC988-8B8D-4C0E-89D7-342C20CB8A7A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C180EA-50A6-4C76-9830-72EF1D259C2B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F6459E-C1C4-4ED4-9581-11977873EE9F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344F8C2-4F52-4BE4-8946-EAC38EB7A80E}"/>
              </a:ext>
            </a:extLst>
          </p:cNvPr>
          <p:cNvSpPr/>
          <p:nvPr/>
        </p:nvSpPr>
        <p:spPr>
          <a:xfrm>
            <a:off x="11887200" y="6415088"/>
            <a:ext cx="30480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5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Program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3</a:t>
            </a:r>
            <a:r>
              <a:rPr lang="en-US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4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344F8C2-4F52-4BE4-8946-EAC38EB7A80E}"/>
              </a:ext>
            </a:extLst>
          </p:cNvPr>
          <p:cNvSpPr/>
          <p:nvPr/>
        </p:nvSpPr>
        <p:spPr>
          <a:xfrm>
            <a:off x="11887200" y="6415088"/>
            <a:ext cx="30480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2058E2-2C7D-405C-9BB6-2F17E3CFB1D3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46FCD0-C2B1-419F-9814-28097E82477E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E0C712-2726-4300-A018-989FD0C6F725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B28128-5332-4A29-92DD-17BE9E845263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407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Gears with solid fill">
            <a:extLst>
              <a:ext uri="{FF2B5EF4-FFF2-40B4-BE49-F238E27FC236}">
                <a16:creationId xmlns:a16="http://schemas.microsoft.com/office/drawing/2014/main" id="{DE5220CD-2DEE-4766-85CB-C931692E3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06628" y="5710830"/>
            <a:ext cx="1888263" cy="1888263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E25E573A-5BDB-4C91-BAD7-E2C278DC89E2}"/>
              </a:ext>
            </a:extLst>
          </p:cNvPr>
          <p:cNvGrpSpPr/>
          <p:nvPr/>
        </p:nvGrpSpPr>
        <p:grpSpPr>
          <a:xfrm>
            <a:off x="-168234" y="-30823"/>
            <a:ext cx="12528467" cy="584776"/>
            <a:chOff x="-168234" y="-30823"/>
            <a:chExt cx="12528467" cy="584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A6ABD6-0D2A-D29D-C293-921B5DBA18B8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360E54-71F6-C4FE-0D5A-A9D524DE89EA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000C77-9771-F532-54E5-B0D7A30CA2B6}"/>
                  </a:ext>
                </a:extLst>
              </p:cNvPr>
              <p:cNvSpPr txBox="1"/>
              <p:nvPr/>
            </p:nvSpPr>
            <p:spPr>
              <a:xfrm>
                <a:off x="237504" y="0"/>
                <a:ext cx="6163295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Work in Progress – 26</a:t>
                </a:r>
                <a:r>
                  <a:rPr lang="en-US" sz="3200" baseline="30000" dirty="0">
                    <a:latin typeface="+mj-lt"/>
                    <a:ea typeface="Calibri Light"/>
                    <a:cs typeface="Calibri Light"/>
                  </a:rPr>
                  <a:t>th</a:t>
                </a:r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 May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4529A9-2E06-FEE8-B95D-400E9F73A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87181B0-C804-4C19-8A03-06ADB03D2FC1}"/>
              </a:ext>
            </a:extLst>
          </p:cNvPr>
          <p:cNvSpPr/>
          <p:nvPr/>
        </p:nvSpPr>
        <p:spPr>
          <a:xfrm>
            <a:off x="11856720" y="6415088"/>
            <a:ext cx="335280" cy="2571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8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ABC20D-5DD2-4783-A52C-1A87623BA69C}"/>
              </a:ext>
            </a:extLst>
          </p:cNvPr>
          <p:cNvGrpSpPr/>
          <p:nvPr/>
        </p:nvGrpSpPr>
        <p:grpSpPr>
          <a:xfrm>
            <a:off x="702960" y="688369"/>
            <a:ext cx="10786079" cy="5726719"/>
            <a:chOff x="702960" y="688369"/>
            <a:chExt cx="10786079" cy="57267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C06858-0BEE-496E-AF28-E046FDB78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71281" y="688369"/>
              <a:ext cx="0" cy="572671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B3C0E77-BAE5-47EF-B013-6EBEA411087A}"/>
                </a:ext>
              </a:extLst>
            </p:cNvPr>
            <p:cNvGrpSpPr/>
            <p:nvPr/>
          </p:nvGrpSpPr>
          <p:grpSpPr>
            <a:xfrm>
              <a:off x="702960" y="945760"/>
              <a:ext cx="10786079" cy="4791312"/>
              <a:chOff x="702960" y="945760"/>
              <a:chExt cx="10786079" cy="47913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5EADCE8-12F0-4183-B95E-F060D9B8EAC0}"/>
                  </a:ext>
                </a:extLst>
              </p:cNvPr>
              <p:cNvSpPr/>
              <p:nvPr/>
            </p:nvSpPr>
            <p:spPr>
              <a:xfrm>
                <a:off x="2544138" y="1050965"/>
                <a:ext cx="254285" cy="26412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0024FF-75F0-4B00-B5DC-F46397FB5CED}"/>
                  </a:ext>
                </a:extLst>
              </p:cNvPr>
              <p:cNvSpPr/>
              <p:nvPr/>
            </p:nvSpPr>
            <p:spPr>
              <a:xfrm>
                <a:off x="2544138" y="2138314"/>
                <a:ext cx="254285" cy="26412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0451519-C3A5-4FB9-BB06-90FA2EB0ED87}"/>
                  </a:ext>
                </a:extLst>
              </p:cNvPr>
              <p:cNvSpPr/>
              <p:nvPr/>
            </p:nvSpPr>
            <p:spPr>
              <a:xfrm>
                <a:off x="2547990" y="3225663"/>
                <a:ext cx="254285" cy="26412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7141515-3A2F-420D-96F2-F1D889D9EA1E}"/>
                  </a:ext>
                </a:extLst>
              </p:cNvPr>
              <p:cNvSpPr/>
              <p:nvPr/>
            </p:nvSpPr>
            <p:spPr>
              <a:xfrm>
                <a:off x="2544137" y="4309882"/>
                <a:ext cx="254285" cy="26412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EE2FC4-34A4-484D-8B44-EE4F7C64CD55}"/>
                  </a:ext>
                </a:extLst>
              </p:cNvPr>
              <p:cNvSpPr/>
              <p:nvPr/>
            </p:nvSpPr>
            <p:spPr>
              <a:xfrm>
                <a:off x="2544137" y="5394101"/>
                <a:ext cx="254285" cy="26412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D7E01C-05BB-4272-AB80-815E0E297C1F}"/>
                  </a:ext>
                </a:extLst>
              </p:cNvPr>
              <p:cNvSpPr txBox="1"/>
              <p:nvPr/>
            </p:nvSpPr>
            <p:spPr>
              <a:xfrm>
                <a:off x="702960" y="969987"/>
                <a:ext cx="1888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eorgia" panose="02040502050405020303" pitchFamily="18" charset="0"/>
                  </a:rPr>
                  <a:t>State 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2EA420-369F-4EC0-B7D2-CC0A52A29BEE}"/>
                  </a:ext>
                </a:extLst>
              </p:cNvPr>
              <p:cNvSpPr txBox="1"/>
              <p:nvPr/>
            </p:nvSpPr>
            <p:spPr>
              <a:xfrm>
                <a:off x="702960" y="2066375"/>
                <a:ext cx="1888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eorgia" panose="02040502050405020303" pitchFamily="18" charset="0"/>
                  </a:rPr>
                  <a:t>State 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4AA031-97CE-4BE2-890A-853A0F258F35}"/>
                  </a:ext>
                </a:extLst>
              </p:cNvPr>
              <p:cNvSpPr txBox="1"/>
              <p:nvPr/>
            </p:nvSpPr>
            <p:spPr>
              <a:xfrm>
                <a:off x="735934" y="3132863"/>
                <a:ext cx="1888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eorgia" panose="02040502050405020303" pitchFamily="18" charset="0"/>
                  </a:rPr>
                  <a:t>State 3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C57A1F-C6E7-408B-BAB8-6883787D5811}"/>
                  </a:ext>
                </a:extLst>
              </p:cNvPr>
              <p:cNvSpPr txBox="1"/>
              <p:nvPr/>
            </p:nvSpPr>
            <p:spPr>
              <a:xfrm>
                <a:off x="702960" y="4228468"/>
                <a:ext cx="1888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eorgia" panose="02040502050405020303" pitchFamily="18" charset="0"/>
                  </a:rPr>
                  <a:t>State 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E58FC7-E1C9-4F02-A27B-B317A601C91D}"/>
                  </a:ext>
                </a:extLst>
              </p:cNvPr>
              <p:cNvSpPr txBox="1"/>
              <p:nvPr/>
            </p:nvSpPr>
            <p:spPr>
              <a:xfrm>
                <a:off x="702960" y="5336962"/>
                <a:ext cx="18882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eorgia" panose="02040502050405020303" pitchFamily="18" charset="0"/>
                  </a:rPr>
                  <a:t>State 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71A77C-CE2B-4742-B58A-16D5FC5D9A80}"/>
                  </a:ext>
                </a:extLst>
              </p:cNvPr>
              <p:cNvSpPr txBox="1"/>
              <p:nvPr/>
            </p:nvSpPr>
            <p:spPr>
              <a:xfrm>
                <a:off x="2989780" y="945760"/>
                <a:ext cx="8499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Science lab in progress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401275-899D-46C2-8A6B-C7410FEA5657}"/>
                  </a:ext>
                </a:extLst>
              </p:cNvPr>
              <p:cNvSpPr txBox="1"/>
              <p:nvPr/>
            </p:nvSpPr>
            <p:spPr>
              <a:xfrm>
                <a:off x="2989779" y="2021878"/>
                <a:ext cx="8499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Science lab in progress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1D0C893-C77D-4855-8830-D22A262D8E3A}"/>
                  </a:ext>
                </a:extLst>
              </p:cNvPr>
              <p:cNvSpPr txBox="1"/>
              <p:nvPr/>
            </p:nvSpPr>
            <p:spPr>
              <a:xfrm>
                <a:off x="2956807" y="3111892"/>
                <a:ext cx="8499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Science lab in progress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9F3B22-31E5-408A-AD97-CF20D80C59BE}"/>
                  </a:ext>
                </a:extLst>
              </p:cNvPr>
              <p:cNvSpPr txBox="1"/>
              <p:nvPr/>
            </p:nvSpPr>
            <p:spPr>
              <a:xfrm>
                <a:off x="2934311" y="4228468"/>
                <a:ext cx="8499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Science lab in progress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C5B78D-8A06-47A4-B001-A6198B5D3300}"/>
                  </a:ext>
                </a:extLst>
              </p:cNvPr>
              <p:cNvSpPr txBox="1"/>
              <p:nvPr/>
            </p:nvSpPr>
            <p:spPr>
              <a:xfrm>
                <a:off x="2989779" y="5341498"/>
                <a:ext cx="8499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Science lab in progress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56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bd39db-3e29-4d45-974f-049276b14248">
      <Terms xmlns="http://schemas.microsoft.com/office/infopath/2007/PartnerControls"/>
    </lcf76f155ced4ddcb4097134ff3c332f>
    <TaxCatchAll xmlns="ceb12efc-fd14-479f-9527-3464a226ef9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094008D56DC14DA84BAC3D25D50BE1" ma:contentTypeVersion="15" ma:contentTypeDescription="Create a new document." ma:contentTypeScope="" ma:versionID="7eef4338251d2161db533b5d35b17870">
  <xsd:schema xmlns:xsd="http://www.w3.org/2001/XMLSchema" xmlns:xs="http://www.w3.org/2001/XMLSchema" xmlns:p="http://schemas.microsoft.com/office/2006/metadata/properties" xmlns:ns2="0cbd39db-3e29-4d45-974f-049276b14248" xmlns:ns3="ceb12efc-fd14-479f-9527-3464a226ef96" targetNamespace="http://schemas.microsoft.com/office/2006/metadata/properties" ma:root="true" ma:fieldsID="cc48e07a8375040c46575161e5f6bbc6" ns2:_="" ns3:_="">
    <xsd:import namespace="0cbd39db-3e29-4d45-974f-049276b14248"/>
    <xsd:import namespace="ceb12efc-fd14-479f-9527-3464a226ef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d39db-3e29-4d45-974f-049276b142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0401c9f-843b-44d9-a447-17a8aba967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12efc-fd14-479f-9527-3464a226ef9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d4db2d27-f800-4a7c-bedf-bf30b181aada}" ma:internalName="TaxCatchAll" ma:showField="CatchAllData" ma:web="ceb12efc-fd14-479f-9527-3464a226ef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BFA4A-6E6A-4A7F-A002-B153F866A569}">
  <ds:schemaRefs>
    <ds:schemaRef ds:uri="http://schemas.microsoft.com/office/2006/metadata/properties"/>
    <ds:schemaRef ds:uri="http://www.w3.org/2000/xmlns/"/>
    <ds:schemaRef ds:uri="0cbd39db-3e29-4d45-974f-049276b14248"/>
    <ds:schemaRef ds:uri="http://schemas.microsoft.com/office/infopath/2007/PartnerControls"/>
    <ds:schemaRef ds:uri="ceb12efc-fd14-479f-9527-3464a226ef96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2EF0DB9B-583A-488B-B57E-B0CAEF122E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806F9E-D436-4A3E-97C1-861B58A0F24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cbd39db-3e29-4d45-974f-049276b14248"/>
    <ds:schemaRef ds:uri="ceb12efc-fd14-479f-9527-3464a226ef9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2114</TotalTime>
  <Words>692</Words>
  <Application>Microsoft Office PowerPoint</Application>
  <PresentationFormat>Widescreen</PresentationFormat>
  <Paragraphs>177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Regional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Khokan Mandal</dc:creator>
  <cp:lastModifiedBy>Khokan Mandal</cp:lastModifiedBy>
  <cp:revision>171</cp:revision>
  <dcterms:created xsi:type="dcterms:W3CDTF">2025-05-06T06:28:11Z</dcterms:created>
  <dcterms:modified xsi:type="dcterms:W3CDTF">2025-05-29T06:48:22Z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0x0101009D094008D56DC14DA84BAC3D25D50BE1</vt:lpwstr>
  </property>
  <property fmtid="{D5CDD505-2E9C-101B-9397-08002B2CF9AE}" pid="3" name="MediaServiceImageTags">
    <vt:lpwstr/>
  </property>
</Properties>
</file>