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BAFAB8-F033-4672-A16B-89F0431AC73F}" v="2365" dt="2020-05-11T16:39:30.179"/>
    <p1510:client id="{32343205-39CB-4BA0-B92A-0A6B26854FF5}" v="36" dt="2020-05-11T16:11:51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viewProps.xml" Id="rId8" /><Relationship Type="http://schemas.openxmlformats.org/officeDocument/2006/relationships/slide" Target="slides/slide2.xml" Id="rId3" /><Relationship Type="http://schemas.openxmlformats.org/officeDocument/2006/relationships/presProps" Target="presProps.xml" Id="rId7" /><Relationship Type="http://schemas.microsoft.com/office/2015/10/relationships/revisionInfo" Target="revisionInfo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4.xml" Id="rId5" /><Relationship Type="http://schemas.openxmlformats.org/officeDocument/2006/relationships/tableStyles" Target="tableStyles.xml" Id="rId10" /><Relationship Type="http://schemas.openxmlformats.org/officeDocument/2006/relationships/slide" Target="slides/slide3.xml" Id="rId4" /><Relationship Type="http://schemas.openxmlformats.org/officeDocument/2006/relationships/theme" Target="theme/theme1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Сайт с тестами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cs typeface="Calibri"/>
              </a:rPr>
              <a:t>Хохолева</a:t>
            </a:r>
            <a:r>
              <a:rPr lang="ru-RU" dirty="0">
                <a:cs typeface="Calibri"/>
              </a:rPr>
              <a:t> Света</a:t>
            </a:r>
          </a:p>
          <a:p>
            <a:r>
              <a:rPr lang="ru-RU" dirty="0">
                <a:cs typeface="Calibri"/>
              </a:rPr>
              <a:t>Суслова Соня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6CB31-4516-4257-B20B-17FEA4C7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О проекте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C30F5F-A384-45F9-9F3E-8272AE498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Сайт позволяет пользователю создать свой аккаунт, проходить тесты разной сложности и тематики и получать за них опыт, а также создавать свои тесты</a:t>
            </a:r>
          </a:p>
          <a:p>
            <a:r>
              <a:rPr lang="ru-RU" dirty="0">
                <a:cs typeface="Calibri"/>
              </a:rPr>
              <a:t>Дополнительные функции - сортировка тестов на главной странице, особый тип пользователя - модератор с расширенным доступом к тестам других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202878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3DB145-8996-4AE6-A2F1-67D9F44F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Реализация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7A9A39-BB7D-4601-BB40-DD2E93AF6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8041"/>
            <a:ext cx="10515600" cy="448892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cs typeface="Calibri"/>
              </a:rPr>
              <a:t>Проект использует возможности библиотек </a:t>
            </a:r>
            <a:r>
              <a:rPr lang="ru-RU" dirty="0" err="1">
                <a:cs typeface="Calibri"/>
              </a:rPr>
              <a:t>Flask</a:t>
            </a:r>
            <a:r>
              <a:rPr lang="ru-RU" dirty="0">
                <a:cs typeface="Calibri"/>
              </a:rPr>
              <a:t>, </a:t>
            </a:r>
            <a:r>
              <a:rPr lang="ru-RU" dirty="0" err="1">
                <a:cs typeface="Calibri"/>
              </a:rPr>
              <a:t>Flask</a:t>
            </a:r>
            <a:r>
              <a:rPr lang="ru-RU" dirty="0">
                <a:cs typeface="Calibri"/>
              </a:rPr>
              <a:t>-WTF, </a:t>
            </a:r>
            <a:r>
              <a:rPr lang="ru-RU" dirty="0" err="1">
                <a:cs typeface="Calibri"/>
              </a:rPr>
              <a:t>WTForms</a:t>
            </a:r>
            <a:r>
              <a:rPr lang="ru-RU" dirty="0">
                <a:cs typeface="Calibri"/>
              </a:rPr>
              <a:t>, </a:t>
            </a:r>
            <a:r>
              <a:rPr lang="ru-RU" dirty="0" err="1">
                <a:cs typeface="Calibri"/>
              </a:rPr>
              <a:t>SQLAlchemy</a:t>
            </a:r>
            <a:endParaRPr lang="ru-RU" dirty="0"/>
          </a:p>
          <a:p>
            <a:pPr marL="0" indent="0">
              <a:buNone/>
            </a:pPr>
            <a:r>
              <a:rPr lang="ru-RU" dirty="0">
                <a:cs typeface="Calibri"/>
              </a:rPr>
              <a:t>База данных содержит 4 таблицы:</a:t>
            </a:r>
          </a:p>
          <a:p>
            <a:r>
              <a:rPr lang="ru-RU" dirty="0" err="1">
                <a:cs typeface="Calibri"/>
              </a:rPr>
              <a:t>User</a:t>
            </a:r>
            <a:r>
              <a:rPr lang="ru-RU" dirty="0">
                <a:cs typeface="Calibri"/>
              </a:rPr>
              <a:t> - содержит информацию о всех пользователях и связывает их с тестами</a:t>
            </a:r>
          </a:p>
          <a:p>
            <a:r>
              <a:rPr lang="ru-RU" dirty="0" err="1">
                <a:cs typeface="Calibri"/>
              </a:rPr>
              <a:t>Test</a:t>
            </a:r>
            <a:r>
              <a:rPr lang="ru-RU" dirty="0">
                <a:cs typeface="Calibri"/>
              </a:rPr>
              <a:t> - содержит информацию о тестах (название, описание, список вопросов, т.д.)</a:t>
            </a:r>
          </a:p>
          <a:p>
            <a:r>
              <a:rPr lang="ru-RU" dirty="0" err="1">
                <a:cs typeface="Calibri"/>
              </a:rPr>
              <a:t>Questions</a:t>
            </a:r>
            <a:r>
              <a:rPr lang="ru-RU" dirty="0">
                <a:cs typeface="Calibri"/>
              </a:rPr>
              <a:t> - содержит подробную информацию о всех вопросах, использующихся в тестах</a:t>
            </a:r>
          </a:p>
          <a:p>
            <a:r>
              <a:rPr lang="ru-RU" dirty="0" err="1">
                <a:cs typeface="Calibri"/>
              </a:rPr>
              <a:t>Category</a:t>
            </a:r>
            <a:r>
              <a:rPr lang="ru-RU" dirty="0">
                <a:cs typeface="Calibri"/>
              </a:rPr>
              <a:t> - вспомогательная таблица - список всех категорий тестов </a:t>
            </a:r>
          </a:p>
        </p:txBody>
      </p:sp>
    </p:spTree>
    <p:extLst>
      <p:ext uri="{BB962C8B-B14F-4D97-AF65-F5344CB8AC3E}">
        <p14:creationId xmlns:p14="http://schemas.microsoft.com/office/powerpoint/2010/main" val="368661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95824-26B1-45B9-BBE9-E5F3F575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Реализация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297A54-DC15-4C6B-AE98-F3043EF81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cs typeface="Calibri"/>
              </a:rPr>
              <a:t>Созданы </a:t>
            </a:r>
            <a:r>
              <a:rPr lang="ru-RU" dirty="0" err="1">
                <a:cs typeface="Calibri"/>
              </a:rPr>
              <a:t>html</a:t>
            </a:r>
            <a:r>
              <a:rPr lang="ru-RU" dirty="0">
                <a:cs typeface="Calibri"/>
              </a:rPr>
              <a:t>-шаблоны для всех страниц сайта + один базовый шаблон: главная страница с списком тестов, регистрация и вход на сайт, личный аккаунт с списком своих тестов, информация о тесте, прохождение теста, просмотр чужого аккаунта, создание и редактирование тестов </a:t>
            </a:r>
            <a:endParaRPr lang="ru-RU" dirty="0"/>
          </a:p>
          <a:p>
            <a:pPr marL="0" indent="0">
              <a:buNone/>
            </a:pPr>
            <a:r>
              <a:rPr lang="ru-RU" dirty="0">
                <a:cs typeface="Calibri"/>
              </a:rPr>
              <a:t>Для обработки данных с некоторых страниц используются классы, унаследованные от </a:t>
            </a:r>
            <a:r>
              <a:rPr lang="ru-RU" dirty="0" err="1">
                <a:cs typeface="Calibri"/>
              </a:rPr>
              <a:t>FlaskForm</a:t>
            </a:r>
            <a:r>
              <a:rPr lang="ru-RU" dirty="0">
                <a:cs typeface="Calibri"/>
              </a:rPr>
              <a:t>: формы для регистрации, входа, отображения и изменения данных аккаунта, смены </a:t>
            </a:r>
            <a:r>
              <a:rPr lang="ru-RU" dirty="0" err="1">
                <a:cs typeface="Calibri"/>
              </a:rPr>
              <a:t>паро</a:t>
            </a:r>
            <a:r>
              <a:rPr lang="ru-RU" dirty="0">
                <a:cs typeface="Calibri"/>
              </a:rPr>
              <a:t>​ля, отображения и изменения информации о тесте</a:t>
            </a: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Все формы и обработчики страниц находятся в главном файле проекта - main.py</a:t>
            </a: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947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CC056-1483-42FB-B21E-E84F3C53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FCC5FE-D871-46F4-8940-300FEB857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/>
              </a:rPr>
              <a:t>Одно из предполагаемых дополнений - бот ВК для прохождения уникальных тестов</a:t>
            </a:r>
          </a:p>
          <a:p>
            <a:pPr marL="0" indent="0">
              <a:buNone/>
            </a:pPr>
            <a:r>
              <a:rPr lang="ru-RU" dirty="0">
                <a:cs typeface="Calibri"/>
              </a:rPr>
              <a:t>Серьезной доработки требует внешнее оформление сайта</a:t>
            </a:r>
          </a:p>
        </p:txBody>
      </p:sp>
    </p:spTree>
    <p:extLst>
      <p:ext uri="{BB962C8B-B14F-4D97-AF65-F5344CB8AC3E}">
        <p14:creationId xmlns:p14="http://schemas.microsoft.com/office/powerpoint/2010/main" val="31533504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Сайт с тестами</vt:lpstr>
      <vt:lpstr>О проекте</vt:lpstr>
      <vt:lpstr>Реализация</vt:lpstr>
      <vt:lpstr>Реализация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264</cp:revision>
  <dcterms:created xsi:type="dcterms:W3CDTF">2020-05-11T16:10:38Z</dcterms:created>
  <dcterms:modified xsi:type="dcterms:W3CDTF">2020-05-11T16:39:30Z</dcterms:modified>
</cp:coreProperties>
</file>