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AFAB8-F033-4672-A16B-89F0431AC73F}" v="2365" dt="2020-05-11T16:39:30.179"/>
    <p1510:client id="{32343205-39CB-4BA0-B92A-0A6B26854FF5}" v="36" dt="2020-05-11T16:11:5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4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1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2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9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 тестами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Хохолева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Суслова Соня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B6CB31-4516-4257-B20B-17FEA4C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6C30F5F-A384-45F9-9F3E-8272AE49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пользователю создать свой аккаунт, проходить тесты разной сложности и тематики и получать за них опыт, а также создавать свои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Дополнительные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- сортировка тестов на главной странице, особый тип пользователя - модератор с расширенным доступом к тестам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0287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3DB145-8996-4AE6-A2F1-67D9F44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07A9A39-BB7D-4601-BB40-DD2E93AF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1"/>
            <a:ext cx="10515600" cy="448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использует возможности библиотек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-WTF,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содержит 4 таблицы: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содержит информацию о всех пользователях и связывает их с тестами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содержит информацию о тестах (название, описание, список вопросов, т.д.)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содержит подробную информацию о всех вопросах, использующихся в тестах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вспомогательная таблица - список всех категорий тестов </a:t>
            </a:r>
          </a:p>
        </p:txBody>
      </p:sp>
    </p:spTree>
    <p:extLst>
      <p:ext uri="{BB962C8B-B14F-4D97-AF65-F5344CB8AC3E}">
        <p14:creationId xmlns:p14="http://schemas.microsoft.com/office/powerpoint/2010/main" val="36866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A95824-26B1-45B9-BBE9-E5F3F57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4297A54-DC15-4C6B-AE98-F3043EF8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-шаблоны для всех страниц сайта + один базовый шаблон: главная страница с списком тестов, регистрация и вход на сайт, личный аккаунт с списком своих тестов, информация о тесте, прохождение теста, просмотр чужого аккаунта, создание и редактирование тестов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 с некоторых страниц используются классы, унаследованные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FlaskForm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формы для регистрации, входа, отображения и изменения данных аккаунта, смены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​ля, отображения и изменения информации о тесте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Все </a:t>
            </a:r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формы и обработчики страниц находятся в главном файле проекта - main.py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4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3CC056-1483-42FB-B21E-E84F3C53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BFCC5FE-D871-46F4-8940-300FEB85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 сайта использованы большинство библиотек и классов, с которыми мы ознакомились в процессе обучения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Доработка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требуется в части прохождения тестов, корректировки вопросов и использовании выбора ответа из списка.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Серьезной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доработки требует внешнее оформление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предполагаемых дополнений - бот ВК для прохождения уникальных тестов. Возможно дальнейшее развитие в части оценки достижений пользователей, расчёта и вывода рейтинга, сортировки и фильтрации тестов.</a:t>
            </a:r>
          </a:p>
          <a:p>
            <a:pPr marL="0" indent="0" algn="just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504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250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Ретро</vt:lpstr>
      <vt:lpstr>Сайт с тестами</vt:lpstr>
      <vt:lpstr>О проекте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267</cp:revision>
  <dcterms:created xsi:type="dcterms:W3CDTF">2020-05-11T16:10:38Z</dcterms:created>
  <dcterms:modified xsi:type="dcterms:W3CDTF">2020-05-12T19:42:30Z</dcterms:modified>
</cp:coreProperties>
</file>