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31" autoAdjust="0"/>
    <p:restoredTop sz="94660"/>
  </p:normalViewPr>
  <p:slideViewPr>
    <p:cSldViewPr>
      <p:cViewPr varScale="1">
        <p:scale>
          <a:sx n="66" d="100"/>
          <a:sy n="66" d="100"/>
        </p:scale>
        <p:origin x="-157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023DC367-9421-420D-869F-6151F216B3D9}" type="datetimeFigureOut">
              <a:rPr lang="ar-EG" smtClean="0"/>
              <a:t>19/10/1438</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4C9FB92-4EF9-4CC8-A402-A70C2FF6A249}" type="slidenum">
              <a:rPr lang="ar-EG" smtClean="0"/>
              <a:t>‹#›</a:t>
            </a:fld>
            <a:endParaRPr lang="ar-EG"/>
          </a:p>
        </p:txBody>
      </p:sp>
    </p:spTree>
    <p:extLst>
      <p:ext uri="{BB962C8B-B14F-4D97-AF65-F5344CB8AC3E}">
        <p14:creationId xmlns:p14="http://schemas.microsoft.com/office/powerpoint/2010/main" val="69097171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74C9FB92-4EF9-4CC8-A402-A70C2FF6A249}" type="slidenum">
              <a:rPr lang="ar-EG" smtClean="0"/>
              <a:t>3</a:t>
            </a:fld>
            <a:endParaRPr lang="ar-EG"/>
          </a:p>
        </p:txBody>
      </p:sp>
    </p:spTree>
    <p:extLst>
      <p:ext uri="{BB962C8B-B14F-4D97-AF65-F5344CB8AC3E}">
        <p14:creationId xmlns:p14="http://schemas.microsoft.com/office/powerpoint/2010/main" val="413583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862BAE94-5C78-4BD1-9C17-A4C3A31614AB}" type="datetimeFigureOut">
              <a:rPr lang="ar-EG" smtClean="0"/>
              <a:t>18/10/1438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260031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62BAE94-5C78-4BD1-9C17-A4C3A31614AB}" type="datetimeFigureOut">
              <a:rPr lang="ar-EG" smtClean="0"/>
              <a:t>18/10/1438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39816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62BAE94-5C78-4BD1-9C17-A4C3A31614AB}" type="datetimeFigureOut">
              <a:rPr lang="ar-EG" smtClean="0"/>
              <a:t>18/10/1438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296368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862BAE94-5C78-4BD1-9C17-A4C3A31614AB}" type="datetimeFigureOut">
              <a:rPr lang="ar-EG" smtClean="0"/>
              <a:t>18/10/1438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192598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BAE94-5C78-4BD1-9C17-A4C3A31614AB}" type="datetimeFigureOut">
              <a:rPr lang="ar-EG" smtClean="0"/>
              <a:t>18/10/1438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119038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862BAE94-5C78-4BD1-9C17-A4C3A31614AB}" type="datetimeFigureOut">
              <a:rPr lang="ar-EG" smtClean="0"/>
              <a:t>18/10/1438</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395766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862BAE94-5C78-4BD1-9C17-A4C3A31614AB}" type="datetimeFigureOut">
              <a:rPr lang="ar-EG" smtClean="0"/>
              <a:t>18/10/1438</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159899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862BAE94-5C78-4BD1-9C17-A4C3A31614AB}" type="datetimeFigureOut">
              <a:rPr lang="ar-EG" smtClean="0"/>
              <a:t>18/10/1438</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1339434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BAE94-5C78-4BD1-9C17-A4C3A31614AB}" type="datetimeFigureOut">
              <a:rPr lang="ar-EG" smtClean="0"/>
              <a:t>18/10/1438</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15935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BAE94-5C78-4BD1-9C17-A4C3A31614AB}" type="datetimeFigureOut">
              <a:rPr lang="ar-EG" smtClean="0"/>
              <a:t>18/10/1438</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336686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BAE94-5C78-4BD1-9C17-A4C3A31614AB}" type="datetimeFigureOut">
              <a:rPr lang="ar-EG" smtClean="0"/>
              <a:t>18/10/1438</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F1D7EA-02F4-40A7-8C3D-5D120F5E85AD}" type="slidenum">
              <a:rPr lang="ar-EG" smtClean="0"/>
              <a:t>‹#›</a:t>
            </a:fld>
            <a:endParaRPr lang="ar-EG"/>
          </a:p>
        </p:txBody>
      </p:sp>
    </p:spTree>
    <p:extLst>
      <p:ext uri="{BB962C8B-B14F-4D97-AF65-F5344CB8AC3E}">
        <p14:creationId xmlns:p14="http://schemas.microsoft.com/office/powerpoint/2010/main" val="13599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2000"/>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62BAE94-5C78-4BD1-9C17-A4C3A31614AB}" type="datetimeFigureOut">
              <a:rPr lang="ar-EG" smtClean="0"/>
              <a:t>18/10/1438</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EF1D7EA-02F4-40A7-8C3D-5D120F5E85AD}" type="slidenum">
              <a:rPr lang="ar-EG" smtClean="0"/>
              <a:t>‹#›</a:t>
            </a:fld>
            <a:endParaRPr lang="ar-EG"/>
          </a:p>
        </p:txBody>
      </p:sp>
    </p:spTree>
    <p:extLst>
      <p:ext uri="{BB962C8B-B14F-4D97-AF65-F5344CB8AC3E}">
        <p14:creationId xmlns:p14="http://schemas.microsoft.com/office/powerpoint/2010/main" val="595978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poweruk.com/motorsdc.htm" TargetMode="External"/><Relationship Id="rId2" Type="http://schemas.openxmlformats.org/officeDocument/2006/relationships/hyperlink" Target="https://www.tutorialspoint.com/arduin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mpoweruk.com/motorsdc.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ar-EG" dirty="0"/>
          </a:p>
        </p:txBody>
      </p:sp>
      <p:sp>
        <p:nvSpPr>
          <p:cNvPr id="3" name="Subtitle 2"/>
          <p:cNvSpPr>
            <a:spLocks noGrp="1"/>
          </p:cNvSpPr>
          <p:nvPr>
            <p:ph type="subTitle" idx="1"/>
          </p:nvPr>
        </p:nvSpPr>
        <p:spPr/>
        <p:txBody>
          <a:bodyPr/>
          <a:lstStyle/>
          <a:p>
            <a:endParaRPr lang="ar-EG"/>
          </a:p>
        </p:txBody>
      </p:sp>
    </p:spTree>
    <p:extLst>
      <p:ext uri="{BB962C8B-B14F-4D97-AF65-F5344CB8AC3E}">
        <p14:creationId xmlns:p14="http://schemas.microsoft.com/office/powerpoint/2010/main" val="224099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002060"/>
                </a:solidFill>
              </a:rPr>
              <a:t>The use of Servo Motors</a:t>
            </a:r>
            <a:endParaRPr lang="ar-EG" sz="4000" b="1" dirty="0">
              <a:solidFill>
                <a:srgbClr val="002060"/>
              </a:solidFill>
            </a:endParaRPr>
          </a:p>
        </p:txBody>
      </p:sp>
      <p:sp>
        <p:nvSpPr>
          <p:cNvPr id="3" name="Content Placeholder 2"/>
          <p:cNvSpPr>
            <a:spLocks noGrp="1"/>
          </p:cNvSpPr>
          <p:nvPr>
            <p:ph idx="1"/>
          </p:nvPr>
        </p:nvSpPr>
        <p:spPr/>
        <p:txBody>
          <a:bodyPr/>
          <a:lstStyle/>
          <a:p>
            <a:pPr marL="0" indent="0" algn="l">
              <a:buNone/>
            </a:pPr>
            <a:r>
              <a:rPr lang="en-US" dirty="0" smtClean="0"/>
              <a:t>servos are used in radio-controlled airplanes to position control surfaces like the elevators and rudders. They are also used in radio-controlled cars, puppets, and of course, robots.</a:t>
            </a:r>
          </a:p>
          <a:p>
            <a:pPr marL="0" indent="0" algn="l">
              <a:buNone/>
            </a:pPr>
            <a:r>
              <a:rPr lang="en-US" dirty="0" smtClean="0"/>
              <a:t>Servos are extremely useful in robotics. The motors are small, have built-in control circuitry, and are extremely powerful for their size.</a:t>
            </a:r>
            <a:endParaRPr lang="ar-EG" dirty="0"/>
          </a:p>
        </p:txBody>
      </p:sp>
    </p:spTree>
    <p:extLst>
      <p:ext uri="{BB962C8B-B14F-4D97-AF65-F5344CB8AC3E}">
        <p14:creationId xmlns:p14="http://schemas.microsoft.com/office/powerpoint/2010/main" val="68086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err="1" smtClean="0">
                <a:solidFill>
                  <a:srgbClr val="002060"/>
                </a:solidFill>
              </a:rPr>
              <a:t>Arduino</a:t>
            </a:r>
            <a:r>
              <a:rPr lang="en-US" sz="4000" b="1" dirty="0" smtClean="0">
                <a:solidFill>
                  <a:srgbClr val="002060"/>
                </a:solidFill>
              </a:rPr>
              <a:t>-Servo Motors</a:t>
            </a:r>
            <a:endParaRPr lang="ar-EG" sz="4000" b="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0" indent="0" algn="l">
              <a:buNone/>
            </a:pPr>
            <a:r>
              <a:rPr lang="en-US" dirty="0" smtClean="0"/>
              <a:t>We use </a:t>
            </a:r>
            <a:r>
              <a:rPr lang="en-US" dirty="0" err="1" smtClean="0"/>
              <a:t>arduino</a:t>
            </a:r>
            <a:r>
              <a:rPr lang="en-US" dirty="0" smtClean="0"/>
              <a:t> to communicate with the angle of servo motors.</a:t>
            </a:r>
          </a:p>
          <a:p>
            <a:pPr marL="0" indent="0" algn="l">
              <a:buNone/>
            </a:pPr>
            <a:r>
              <a:rPr lang="en-US" dirty="0" smtClean="0"/>
              <a:t>The control wire is used to communicate the angle. The angle is determined by the duration of a pulse that is applied to the control wire. This is called Pulse Coded Modulation. The servo expects to see a pulse every 20 milliseconds (.02 seconds). The length of the pulse will determine how far the motor turns. A 1.5 millisecond pulse, for example, will make the motor turn to the 90-degree position (often called as the neutral position). If the pulse is shorter than 1.5 milliseconds, then the motor will turn the shaft closer to 0 degrees. If the pulse is longer than 1.5 milliseconds, the shaft turns closer to 180 degrees.</a:t>
            </a:r>
            <a:endParaRPr lang="ar-EG" dirty="0"/>
          </a:p>
        </p:txBody>
      </p:sp>
    </p:spTree>
    <p:extLst>
      <p:ext uri="{BB962C8B-B14F-4D97-AF65-F5344CB8AC3E}">
        <p14:creationId xmlns:p14="http://schemas.microsoft.com/office/powerpoint/2010/main" val="235384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dirty="0" smtClean="0">
                <a:solidFill>
                  <a:srgbClr val="C00000"/>
                </a:solidFill>
              </a:rPr>
              <a:t>Stepper motors</a:t>
            </a:r>
            <a:endParaRPr lang="ar-EG" sz="5400" b="1" dirty="0">
              <a:solidFill>
                <a:srgbClr val="C00000"/>
              </a:solidFill>
            </a:endParaRPr>
          </a:p>
        </p:txBody>
      </p:sp>
      <p:sp>
        <p:nvSpPr>
          <p:cNvPr id="3" name="Content Placeholder 2"/>
          <p:cNvSpPr>
            <a:spLocks noGrp="1"/>
          </p:cNvSpPr>
          <p:nvPr>
            <p:ph idx="1"/>
          </p:nvPr>
        </p:nvSpPr>
        <p:spPr/>
        <p:txBody>
          <a:bodyPr/>
          <a:lstStyle/>
          <a:p>
            <a:pPr marL="0" indent="0" algn="l">
              <a:buNone/>
            </a:pPr>
            <a:r>
              <a:rPr lang="en-US" dirty="0" smtClean="0"/>
              <a:t>A Stepper Motor or a step motor is a brushless, synchronous motor, which divides a full rotation into a number of steps. Unlike a brushless DC motor, which rotates continuously when a fixed DC voltage is applied to it, a step motor rotates in discrete step angles.</a:t>
            </a:r>
            <a:endParaRPr lang="ar-EG" dirty="0"/>
          </a:p>
        </p:txBody>
      </p:sp>
    </p:spTree>
    <p:extLst>
      <p:ext uri="{BB962C8B-B14F-4D97-AF65-F5344CB8AC3E}">
        <p14:creationId xmlns:p14="http://schemas.microsoft.com/office/powerpoint/2010/main" val="160018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err="1" smtClean="0">
                <a:solidFill>
                  <a:srgbClr val="002060"/>
                </a:solidFill>
              </a:rPr>
              <a:t>Arduino</a:t>
            </a:r>
            <a:r>
              <a:rPr lang="en-US" sz="4000" b="1" dirty="0" smtClean="0">
                <a:solidFill>
                  <a:srgbClr val="002060"/>
                </a:solidFill>
              </a:rPr>
              <a:t>-stepper motors</a:t>
            </a:r>
            <a:endParaRPr lang="ar-EG" sz="4000" b="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0" indent="0" algn="l">
              <a:buNone/>
            </a:pPr>
            <a:r>
              <a:rPr lang="en-US" dirty="0" smtClean="0"/>
              <a:t>to move a stepper motor, you tell it to move a certain number of steps in one direction or the other, and tell it the speed at which to step in that direction. There are numerous varieties of stepper motors. The methods described here can be used to infer how to use other motors and drivers which are not mentioned in this tutorial. However, it is always recommended that you consult the datasheets and guides of the motors and drivers specific to the models you have.</a:t>
            </a:r>
            <a:endParaRPr lang="ar-EG" dirty="0"/>
          </a:p>
        </p:txBody>
      </p:sp>
    </p:spTree>
    <p:extLst>
      <p:ext uri="{BB962C8B-B14F-4D97-AF65-F5344CB8AC3E}">
        <p14:creationId xmlns:p14="http://schemas.microsoft.com/office/powerpoint/2010/main" val="366676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dirty="0" err="1" smtClean="0">
                <a:solidFill>
                  <a:srgbClr val="C00000"/>
                </a:solidFill>
              </a:rPr>
              <a:t>Usefull</a:t>
            </a:r>
            <a:r>
              <a:rPr lang="en-US" sz="5400" b="1" dirty="0" smtClean="0">
                <a:solidFill>
                  <a:srgbClr val="C00000"/>
                </a:solidFill>
              </a:rPr>
              <a:t> links</a:t>
            </a:r>
            <a:endParaRPr lang="ar-EG" sz="5400" b="1" dirty="0">
              <a:solidFill>
                <a:srgbClr val="C00000"/>
              </a:solidFill>
            </a:endParaRPr>
          </a:p>
        </p:txBody>
      </p:sp>
      <p:sp>
        <p:nvSpPr>
          <p:cNvPr id="3" name="Content Placeholder 2"/>
          <p:cNvSpPr>
            <a:spLocks noGrp="1"/>
          </p:cNvSpPr>
          <p:nvPr>
            <p:ph idx="1"/>
          </p:nvPr>
        </p:nvSpPr>
        <p:spPr/>
        <p:txBody>
          <a:bodyPr/>
          <a:lstStyle/>
          <a:p>
            <a:pPr marL="0" indent="0" algn="l">
              <a:buNone/>
            </a:pPr>
            <a:r>
              <a:rPr lang="en-US" dirty="0" smtClean="0">
                <a:hlinkClick r:id="rId2"/>
              </a:rPr>
              <a:t>https://www.tutorialspoint.com/arduino</a:t>
            </a:r>
            <a:endParaRPr lang="en-US" dirty="0" smtClean="0"/>
          </a:p>
          <a:p>
            <a:pPr marL="0" indent="0" algn="l">
              <a:buNone/>
            </a:pPr>
            <a:endParaRPr lang="en-US" dirty="0" smtClean="0"/>
          </a:p>
          <a:p>
            <a:pPr marL="0" indent="0" algn="l">
              <a:buNone/>
            </a:pPr>
            <a:r>
              <a:rPr lang="en-US" smtClean="0">
                <a:hlinkClick r:id="rId3"/>
              </a:rPr>
              <a:t>http://www.mpoweruk.com/motorsdc.htm</a:t>
            </a:r>
            <a:endParaRPr lang="en-US" smtClean="0"/>
          </a:p>
          <a:p>
            <a:pPr marL="0" indent="0" algn="l">
              <a:buNone/>
            </a:pPr>
            <a:endParaRPr lang="en-US" smtClean="0"/>
          </a:p>
          <a:p>
            <a:pPr marL="0" indent="0" algn="l">
              <a:buNone/>
            </a:pPr>
            <a:endParaRPr lang="ar-EG" dirty="0"/>
          </a:p>
        </p:txBody>
      </p:sp>
    </p:spTree>
    <p:extLst>
      <p:ext uri="{BB962C8B-B14F-4D97-AF65-F5344CB8AC3E}">
        <p14:creationId xmlns:p14="http://schemas.microsoft.com/office/powerpoint/2010/main" val="342158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24744"/>
            <a:ext cx="7772400" cy="1470025"/>
          </a:xfrm>
        </p:spPr>
        <p:txBody>
          <a:bodyPr>
            <a:normAutofit/>
          </a:bodyPr>
          <a:lstStyle/>
          <a:p>
            <a:r>
              <a:rPr lang="en-US" sz="6000" b="1" dirty="0" smtClean="0"/>
              <a:t>MOTORS</a:t>
            </a:r>
            <a:endParaRPr lang="ar-EG" sz="6000" b="1" dirty="0"/>
          </a:p>
        </p:txBody>
      </p:sp>
      <p:sp>
        <p:nvSpPr>
          <p:cNvPr id="5" name="Subtitle 4"/>
          <p:cNvSpPr>
            <a:spLocks noGrp="1"/>
          </p:cNvSpPr>
          <p:nvPr>
            <p:ph type="subTitle" idx="1"/>
          </p:nvPr>
        </p:nvSpPr>
        <p:spPr/>
        <p:txBody>
          <a:bodyPr>
            <a:normAutofit/>
          </a:bodyPr>
          <a:lstStyle/>
          <a:p>
            <a:r>
              <a:rPr lang="en-US" sz="2800" dirty="0" err="1" smtClean="0">
                <a:solidFill>
                  <a:schemeClr val="tx1"/>
                </a:solidFill>
              </a:rPr>
              <a:t>BY:Nayera</a:t>
            </a:r>
            <a:r>
              <a:rPr lang="en-US" sz="2800" dirty="0" smtClean="0">
                <a:solidFill>
                  <a:schemeClr val="tx1"/>
                </a:solidFill>
              </a:rPr>
              <a:t> </a:t>
            </a:r>
            <a:r>
              <a:rPr lang="en-US" sz="2800" dirty="0" err="1" smtClean="0">
                <a:solidFill>
                  <a:schemeClr val="tx1"/>
                </a:solidFill>
              </a:rPr>
              <a:t>Khaled</a:t>
            </a:r>
            <a:endParaRPr lang="en-US" sz="2800" dirty="0" smtClean="0">
              <a:solidFill>
                <a:schemeClr val="tx1"/>
              </a:solidFill>
            </a:endParaRPr>
          </a:p>
          <a:p>
            <a:r>
              <a:rPr lang="en-US" sz="2800" dirty="0" smtClean="0">
                <a:solidFill>
                  <a:schemeClr val="tx1"/>
                </a:solidFill>
              </a:rPr>
              <a:t>Submitted </a:t>
            </a:r>
            <a:r>
              <a:rPr lang="en-US" sz="2800" dirty="0" err="1" smtClean="0">
                <a:solidFill>
                  <a:schemeClr val="tx1"/>
                </a:solidFill>
              </a:rPr>
              <a:t>to:Mostafa</a:t>
            </a:r>
            <a:endParaRPr lang="en-US" sz="2800" dirty="0" smtClean="0">
              <a:solidFill>
                <a:schemeClr val="tx1"/>
              </a:solidFill>
            </a:endParaRPr>
          </a:p>
          <a:p>
            <a:r>
              <a:rPr lang="en-US" sz="2800" dirty="0" smtClean="0">
                <a:solidFill>
                  <a:schemeClr val="tx1"/>
                </a:solidFill>
              </a:rPr>
              <a:t>12/7/2017</a:t>
            </a:r>
            <a:endParaRPr lang="ar-EG" sz="2800" dirty="0">
              <a:solidFill>
                <a:schemeClr val="tx1"/>
              </a:solidFill>
            </a:endParaRPr>
          </a:p>
        </p:txBody>
      </p:sp>
    </p:spTree>
    <p:extLst>
      <p:ext uri="{BB962C8B-B14F-4D97-AF65-F5344CB8AC3E}">
        <p14:creationId xmlns:p14="http://schemas.microsoft.com/office/powerpoint/2010/main" val="211837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Contnet</a:t>
            </a:r>
            <a:endParaRPr lang="ar-EG" dirty="0"/>
          </a:p>
        </p:txBody>
      </p:sp>
      <p:sp>
        <p:nvSpPr>
          <p:cNvPr id="3" name="Content Placeholder 2"/>
          <p:cNvSpPr>
            <a:spLocks noGrp="1"/>
          </p:cNvSpPr>
          <p:nvPr>
            <p:ph idx="1"/>
          </p:nvPr>
        </p:nvSpPr>
        <p:spPr/>
        <p:txBody>
          <a:bodyPr/>
          <a:lstStyle/>
          <a:p>
            <a:pPr marL="0" indent="0" algn="l">
              <a:buNone/>
            </a:pPr>
            <a:r>
              <a:rPr lang="en-US" dirty="0" smtClean="0"/>
              <a:t>-DC Motors</a:t>
            </a:r>
          </a:p>
          <a:p>
            <a:pPr marL="0" indent="0" algn="l">
              <a:buNone/>
            </a:pPr>
            <a:r>
              <a:rPr lang="en-US" dirty="0" smtClean="0"/>
              <a:t>-Servo Motors</a:t>
            </a:r>
          </a:p>
          <a:p>
            <a:pPr marL="0" indent="0" algn="l">
              <a:buNone/>
            </a:pPr>
            <a:r>
              <a:rPr lang="en-US" dirty="0" smtClean="0"/>
              <a:t>-Stepper Motors</a:t>
            </a:r>
            <a:endParaRPr lang="ar-EG" dirty="0"/>
          </a:p>
        </p:txBody>
      </p:sp>
    </p:spTree>
    <p:extLst>
      <p:ext uri="{BB962C8B-B14F-4D97-AF65-F5344CB8AC3E}">
        <p14:creationId xmlns:p14="http://schemas.microsoft.com/office/powerpoint/2010/main" val="42802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000" b="1" dirty="0" smtClean="0">
                <a:solidFill>
                  <a:srgbClr val="C00000"/>
                </a:solidFill>
              </a:rPr>
              <a:t>Motors</a:t>
            </a:r>
            <a:endParaRPr lang="ar-EG" sz="6000" b="1" dirty="0">
              <a:solidFill>
                <a:srgbClr val="C00000"/>
              </a:solidFill>
            </a:endParaRPr>
          </a:p>
        </p:txBody>
      </p:sp>
      <p:sp>
        <p:nvSpPr>
          <p:cNvPr id="3" name="Content Placeholder 2"/>
          <p:cNvSpPr>
            <a:spLocks noGrp="1"/>
          </p:cNvSpPr>
          <p:nvPr>
            <p:ph idx="1"/>
          </p:nvPr>
        </p:nvSpPr>
        <p:spPr/>
        <p:txBody>
          <a:bodyPr/>
          <a:lstStyle/>
          <a:p>
            <a:pPr marL="0" indent="0" algn="l">
              <a:buNone/>
            </a:pPr>
            <a:r>
              <a:rPr lang="en-US" dirty="0" smtClean="0"/>
              <a:t>Device that converts electrical or other energy into mechanical energy or imparts motion.</a:t>
            </a:r>
          </a:p>
          <a:p>
            <a:pPr marL="0" indent="0" algn="l">
              <a:buNone/>
            </a:pPr>
            <a:endParaRPr lang="en-US" dirty="0" smtClean="0"/>
          </a:p>
          <a:p>
            <a:pPr marL="0" indent="0" algn="l">
              <a:buNone/>
            </a:pPr>
            <a:r>
              <a:rPr lang="en-US" dirty="0" smtClean="0"/>
              <a:t>There are many types of motors like:</a:t>
            </a:r>
          </a:p>
          <a:p>
            <a:pPr marL="0" indent="0" algn="l">
              <a:buNone/>
            </a:pPr>
            <a:r>
              <a:rPr lang="en-US" dirty="0" smtClean="0"/>
              <a:t>1.DC Motors</a:t>
            </a:r>
          </a:p>
          <a:p>
            <a:pPr marL="0" indent="0" algn="l">
              <a:buNone/>
            </a:pPr>
            <a:r>
              <a:rPr lang="en-US" dirty="0" smtClean="0"/>
              <a:t>2.Servo Motors</a:t>
            </a:r>
          </a:p>
          <a:p>
            <a:pPr marL="0" indent="0" algn="l">
              <a:buNone/>
            </a:pPr>
            <a:r>
              <a:rPr lang="en-US" dirty="0" smtClean="0"/>
              <a:t>3.Stepper Motors</a:t>
            </a:r>
            <a:endParaRPr lang="ar-EG" dirty="0"/>
          </a:p>
        </p:txBody>
      </p:sp>
    </p:spTree>
    <p:extLst>
      <p:ext uri="{BB962C8B-B14F-4D97-AF65-F5344CB8AC3E}">
        <p14:creationId xmlns:p14="http://schemas.microsoft.com/office/powerpoint/2010/main" val="64693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000" b="1" dirty="0" smtClean="0">
                <a:solidFill>
                  <a:srgbClr val="C00000"/>
                </a:solidFill>
              </a:rPr>
              <a:t>DC Motors</a:t>
            </a:r>
            <a:endParaRPr lang="ar-EG" sz="6000" b="1" dirty="0">
              <a:solidFill>
                <a:srgbClr val="C00000"/>
              </a:solidFill>
            </a:endParaRPr>
          </a:p>
        </p:txBody>
      </p:sp>
      <p:sp>
        <p:nvSpPr>
          <p:cNvPr id="3" name="Content Placeholder 2"/>
          <p:cNvSpPr>
            <a:spLocks noGrp="1"/>
          </p:cNvSpPr>
          <p:nvPr>
            <p:ph idx="1"/>
          </p:nvPr>
        </p:nvSpPr>
        <p:spPr>
          <a:xfrm>
            <a:off x="457200" y="1412776"/>
            <a:ext cx="8229600" cy="4713387"/>
          </a:xfrm>
        </p:spPr>
        <p:txBody>
          <a:bodyPr>
            <a:normAutofit lnSpcReduction="10000"/>
          </a:bodyPr>
          <a:lstStyle/>
          <a:p>
            <a:pPr marL="0" indent="0" algn="l">
              <a:buNone/>
            </a:pPr>
            <a:r>
              <a:rPr lang="en-US" dirty="0" smtClean="0"/>
              <a:t>D.C. machines are the electro mechanical energy converters which work from a </a:t>
            </a:r>
            <a:r>
              <a:rPr lang="en-US" dirty="0" err="1" smtClean="0"/>
              <a:t>d.c.</a:t>
            </a:r>
            <a:r>
              <a:rPr lang="en-US" dirty="0" smtClean="0"/>
              <a:t> source and generate mechanical power or convert mechanical power into a </a:t>
            </a:r>
            <a:r>
              <a:rPr lang="en-US" dirty="0" err="1" smtClean="0"/>
              <a:t>d.c.</a:t>
            </a:r>
            <a:r>
              <a:rPr lang="en-US" dirty="0" smtClean="0"/>
              <a:t> power. </a:t>
            </a:r>
          </a:p>
          <a:p>
            <a:pPr marL="0" indent="0" algn="l">
              <a:buNone/>
            </a:pPr>
            <a:endParaRPr lang="en-US" dirty="0"/>
          </a:p>
          <a:p>
            <a:pPr marL="0" indent="0" algn="l">
              <a:buNone/>
            </a:pPr>
            <a:r>
              <a:rPr lang="en-US" sz="4000" b="1" dirty="0" smtClean="0">
                <a:solidFill>
                  <a:srgbClr val="002060"/>
                </a:solidFill>
              </a:rPr>
              <a:t>-Types of DC motors</a:t>
            </a:r>
          </a:p>
          <a:p>
            <a:pPr marL="0" indent="0" algn="l">
              <a:buNone/>
            </a:pPr>
            <a:r>
              <a:rPr lang="en-US" dirty="0" smtClean="0"/>
              <a:t>1.Series Wound</a:t>
            </a:r>
          </a:p>
          <a:p>
            <a:pPr marL="0" indent="0" algn="l">
              <a:buNone/>
            </a:pPr>
            <a:r>
              <a:rPr lang="en-US" dirty="0" smtClean="0"/>
              <a:t>2.Shunt Wound</a:t>
            </a:r>
          </a:p>
          <a:p>
            <a:pPr marL="0" indent="0" algn="l">
              <a:buNone/>
            </a:pPr>
            <a:r>
              <a:rPr lang="en-US" dirty="0" smtClean="0"/>
              <a:t>3.Separately Excited</a:t>
            </a:r>
          </a:p>
          <a:p>
            <a:pPr marL="0" indent="0" algn="l">
              <a:buNone/>
            </a:pPr>
            <a:endParaRPr lang="en-US" dirty="0" smtClean="0"/>
          </a:p>
          <a:p>
            <a:pPr marL="0" indent="0" algn="l">
              <a:buNone/>
            </a:pPr>
            <a:endParaRPr lang="ar-EG" dirty="0"/>
          </a:p>
        </p:txBody>
      </p:sp>
    </p:spTree>
    <p:extLst>
      <p:ext uri="{BB962C8B-B14F-4D97-AF65-F5344CB8AC3E}">
        <p14:creationId xmlns:p14="http://schemas.microsoft.com/office/powerpoint/2010/main" val="107800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a:bodyPr>
          <a:lstStyle/>
          <a:p>
            <a:pPr marL="0" indent="0" algn="l">
              <a:buNone/>
            </a:pPr>
            <a:r>
              <a:rPr lang="en-US" sz="4000" b="1" dirty="0" smtClean="0">
                <a:solidFill>
                  <a:srgbClr val="92D050"/>
                </a:solidFill>
              </a:rPr>
              <a:t>Series Wound</a:t>
            </a:r>
          </a:p>
          <a:p>
            <a:pPr marL="0" indent="0" algn="l">
              <a:buNone/>
            </a:pPr>
            <a:r>
              <a:rPr lang="en-US" dirty="0" smtClean="0"/>
              <a:t>The series DC motor is an industry workhorse for both high and low power, fixed and variable speed electric drives.</a:t>
            </a:r>
          </a:p>
          <a:p>
            <a:pPr marL="0" indent="0" algn="l">
              <a:buNone/>
            </a:pPr>
            <a:r>
              <a:rPr lang="en-US" dirty="0" smtClean="0"/>
              <a:t>Applications range from cheap toys to automotive applications.</a:t>
            </a:r>
          </a:p>
          <a:p>
            <a:pPr marL="0" indent="0" algn="l">
              <a:buNone/>
            </a:pPr>
            <a:r>
              <a:rPr lang="en-US" dirty="0" smtClean="0"/>
              <a:t>They are inexpensive to manufacture and are used in variable speed household appliances such as sewing machines and power tools.</a:t>
            </a:r>
          </a:p>
          <a:p>
            <a:pPr marL="0" indent="0" algn="l">
              <a:buNone/>
            </a:pPr>
            <a:r>
              <a:rPr lang="en-US" dirty="0" smtClean="0"/>
              <a:t>Its high starting torque makes it particularly suitable for a wide range of traction applications.</a:t>
            </a:r>
          </a:p>
          <a:p>
            <a:pPr marL="0" indent="0" algn="l">
              <a:buNone/>
            </a:pPr>
            <a:endParaRPr lang="en-US" dirty="0" smtClean="0"/>
          </a:p>
          <a:p>
            <a:pPr marL="0" indent="0" algn="l">
              <a:buNone/>
            </a:pPr>
            <a:endParaRPr lang="ar-EG" sz="4000" b="1" dirty="0">
              <a:solidFill>
                <a:srgbClr val="002060"/>
              </a:solidFill>
            </a:endParaRPr>
          </a:p>
        </p:txBody>
      </p:sp>
    </p:spTree>
    <p:extLst>
      <p:ext uri="{BB962C8B-B14F-4D97-AF65-F5344CB8AC3E}">
        <p14:creationId xmlns:p14="http://schemas.microsoft.com/office/powerpoint/2010/main" val="410250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lnSpcReduction="10000"/>
          </a:bodyPr>
          <a:lstStyle/>
          <a:p>
            <a:pPr marL="0" indent="0" algn="l">
              <a:buNone/>
            </a:pPr>
            <a:r>
              <a:rPr lang="en-US" sz="4000" b="1" dirty="0" smtClean="0">
                <a:solidFill>
                  <a:srgbClr val="00B050"/>
                </a:solidFill>
              </a:rPr>
              <a:t>2.Shunt Wound</a:t>
            </a:r>
          </a:p>
          <a:p>
            <a:pPr marL="0" indent="0" algn="l">
              <a:buNone/>
            </a:pPr>
            <a:r>
              <a:rPr lang="en-US" dirty="0" smtClean="0"/>
              <a:t>Fixed speed applications such as automotive windscreen wipers and fans.</a:t>
            </a:r>
          </a:p>
          <a:p>
            <a:pPr marL="0" indent="0" algn="l">
              <a:buNone/>
            </a:pPr>
            <a:endParaRPr lang="en-US" sz="4000" b="1" dirty="0" smtClean="0">
              <a:solidFill>
                <a:srgbClr val="00B050"/>
              </a:solidFill>
            </a:endParaRPr>
          </a:p>
          <a:p>
            <a:pPr marL="0" indent="0" algn="l">
              <a:buNone/>
            </a:pPr>
            <a:r>
              <a:rPr lang="en-US" sz="4000" b="1" dirty="0" smtClean="0">
                <a:solidFill>
                  <a:srgbClr val="00B050"/>
                </a:solidFill>
              </a:rPr>
              <a:t>3.Separately Excited</a:t>
            </a:r>
          </a:p>
          <a:p>
            <a:pPr marL="0" indent="0" algn="l">
              <a:buNone/>
            </a:pPr>
            <a:r>
              <a:rPr lang="en-US" dirty="0" smtClean="0"/>
              <a:t>Train and automotive traction applications.</a:t>
            </a:r>
          </a:p>
          <a:p>
            <a:pPr marL="0" indent="0" algn="l">
              <a:buNone/>
            </a:pPr>
            <a:endParaRPr lang="en-US" sz="4000" b="1" dirty="0" smtClean="0">
              <a:solidFill>
                <a:srgbClr val="00B050"/>
              </a:solidFill>
            </a:endParaRPr>
          </a:p>
          <a:p>
            <a:pPr marL="0" indent="0" algn="l">
              <a:buNone/>
            </a:pPr>
            <a:r>
              <a:rPr lang="en-US" sz="2800" dirty="0" err="1" smtClean="0"/>
              <a:t>Note:if</a:t>
            </a:r>
            <a:r>
              <a:rPr lang="en-US" sz="2800" dirty="0" smtClean="0"/>
              <a:t> you want know more about types of dc motors you can use this link</a:t>
            </a:r>
          </a:p>
          <a:p>
            <a:pPr marL="0" indent="0" algn="l">
              <a:buNone/>
            </a:pPr>
            <a:r>
              <a:rPr lang="en-US" sz="2800" dirty="0" smtClean="0">
                <a:hlinkClick r:id="rId2"/>
              </a:rPr>
              <a:t>http://www.mpoweruk.com/motorsdc.htm</a:t>
            </a:r>
            <a:endParaRPr lang="ar-EG" sz="2800" dirty="0"/>
          </a:p>
        </p:txBody>
      </p:sp>
    </p:spTree>
    <p:extLst>
      <p:ext uri="{BB962C8B-B14F-4D97-AF65-F5344CB8AC3E}">
        <p14:creationId xmlns:p14="http://schemas.microsoft.com/office/powerpoint/2010/main" val="305374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US" sz="4000" b="1" dirty="0" err="1" smtClean="0">
                <a:solidFill>
                  <a:srgbClr val="002060"/>
                </a:solidFill>
              </a:rPr>
              <a:t>Arduino</a:t>
            </a:r>
            <a:r>
              <a:rPr lang="en-US" sz="4000" b="1" dirty="0" smtClean="0">
                <a:solidFill>
                  <a:srgbClr val="002060"/>
                </a:solidFill>
              </a:rPr>
              <a:t>-DC Motors</a:t>
            </a:r>
            <a:endParaRPr lang="ar-EG" sz="4000" b="1" dirty="0">
              <a:solidFill>
                <a:srgbClr val="002060"/>
              </a:solidFill>
            </a:endParaRPr>
          </a:p>
        </p:txBody>
      </p:sp>
      <p:sp>
        <p:nvSpPr>
          <p:cNvPr id="3" name="Content Placeholder 2"/>
          <p:cNvSpPr>
            <a:spLocks noGrp="1"/>
          </p:cNvSpPr>
          <p:nvPr>
            <p:ph idx="1"/>
          </p:nvPr>
        </p:nvSpPr>
        <p:spPr>
          <a:xfrm>
            <a:off x="457200" y="1268760"/>
            <a:ext cx="8229600" cy="4857403"/>
          </a:xfrm>
        </p:spPr>
        <p:txBody>
          <a:bodyPr/>
          <a:lstStyle/>
          <a:p>
            <a:pPr marL="0" indent="0" algn="l">
              <a:buNone/>
            </a:pPr>
            <a:r>
              <a:rPr lang="en-US" dirty="0" smtClean="0"/>
              <a:t>A DC motor (Direct Current motor) is the most common type of motor. DC motors normally have just two leads, one positive and one negative. If you connect these two leads directly to a battery, the motor will rotate. If you switch the leads, the motor will rotate in the opposite direction.</a:t>
            </a:r>
            <a:endParaRPr lang="en-US" dirty="0"/>
          </a:p>
          <a:p>
            <a:pPr marL="0" indent="0" algn="l">
              <a:buNone/>
            </a:pPr>
            <a:r>
              <a:rPr lang="en-US" dirty="0" smtClean="0"/>
              <a:t>We will use </a:t>
            </a:r>
            <a:r>
              <a:rPr lang="en-US" dirty="0" err="1" smtClean="0"/>
              <a:t>Arduino</a:t>
            </a:r>
            <a:r>
              <a:rPr lang="en-US" dirty="0" smtClean="0"/>
              <a:t> to control  motor speed and direction of the spin of dc motor.</a:t>
            </a:r>
            <a:endParaRPr lang="ar-EG" dirty="0"/>
          </a:p>
        </p:txBody>
      </p:sp>
    </p:spTree>
    <p:extLst>
      <p:ext uri="{BB962C8B-B14F-4D97-AF65-F5344CB8AC3E}">
        <p14:creationId xmlns:p14="http://schemas.microsoft.com/office/powerpoint/2010/main" val="171107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pPr algn="l"/>
            <a:r>
              <a:rPr lang="en-US" sz="6000" b="1" dirty="0" smtClean="0">
                <a:solidFill>
                  <a:srgbClr val="C00000"/>
                </a:solidFill>
              </a:rPr>
              <a:t>Servo Motors</a:t>
            </a:r>
            <a:endParaRPr lang="ar-EG" sz="6000" b="1" dirty="0">
              <a:solidFill>
                <a:srgbClr val="C00000"/>
              </a:solidFill>
            </a:endParaRPr>
          </a:p>
        </p:txBody>
      </p:sp>
      <p:sp>
        <p:nvSpPr>
          <p:cNvPr id="3" name="Content Placeholder 2"/>
          <p:cNvSpPr>
            <a:spLocks noGrp="1"/>
          </p:cNvSpPr>
          <p:nvPr>
            <p:ph idx="1"/>
          </p:nvPr>
        </p:nvSpPr>
        <p:spPr>
          <a:xfrm>
            <a:off x="457200" y="1340768"/>
            <a:ext cx="8229600" cy="4785395"/>
          </a:xfrm>
        </p:spPr>
        <p:txBody>
          <a:bodyPr/>
          <a:lstStyle/>
          <a:p>
            <a:pPr marL="0" indent="0" algn="l">
              <a:buNone/>
            </a:pPr>
            <a:r>
              <a:rPr lang="en-US" dirty="0" smtClean="0"/>
              <a:t>A Servo Motor is a small device that has an output shaft. This shaft can be positioned to specific angular positions by sending the servo a coded signal. As long as the coded signal exists on the input line, the servo will maintain the angular position of the shaft. If the coded signal changes, the angular position of the shaft changes. </a:t>
            </a:r>
            <a:endParaRPr lang="ar-EG" dirty="0"/>
          </a:p>
        </p:txBody>
      </p:sp>
    </p:spTree>
    <p:extLst>
      <p:ext uri="{BB962C8B-B14F-4D97-AF65-F5344CB8AC3E}">
        <p14:creationId xmlns:p14="http://schemas.microsoft.com/office/powerpoint/2010/main" val="265646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1192</TotalTime>
  <Words>706</Words>
  <Application>Microsoft Office PowerPoint</Application>
  <PresentationFormat>On-screen Show (4:3)</PresentationFormat>
  <Paragraphs>55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MOTORS</vt:lpstr>
      <vt:lpstr>Contnet</vt:lpstr>
      <vt:lpstr>Motors</vt:lpstr>
      <vt:lpstr>DC Motors</vt:lpstr>
      <vt:lpstr>PowerPoint Presentation</vt:lpstr>
      <vt:lpstr>PowerPoint Presentation</vt:lpstr>
      <vt:lpstr>Arduino-DC Motors</vt:lpstr>
      <vt:lpstr>Servo Motors</vt:lpstr>
      <vt:lpstr>The use of Servo Motors</vt:lpstr>
      <vt:lpstr>Arduino-Servo Motors</vt:lpstr>
      <vt:lpstr>Stepper motors</vt:lpstr>
      <vt:lpstr>Arduino-stepper motors</vt:lpstr>
      <vt:lpstr>Usefull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2017-07-12T18:39:32Z</dcterms:created>
  <dcterms:modified xsi:type="dcterms:W3CDTF">2017-07-13T14:32:15Z</dcterms:modified>
</cp:coreProperties>
</file>