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0C594-67AC-4D1B-9B7D-C1D32847B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67361-E5E9-4B99-AA57-06F71F54D9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4E3B7-4D9B-44C5-9646-5AACEC456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1985-4807-428E-AE85-83ED6353B0BE}" type="datetimeFigureOut">
              <a:rPr lang="en-ID" smtClean="0"/>
              <a:t>20/02/2025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007B5-86DA-4DC3-988D-D64736E8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44744-2FAF-465E-A857-150929B20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1E00-E85B-4046-B3F7-660D322D198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31793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FF2E1-8DCC-4E56-941E-488F6EB65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A97BBE-6C6E-4E04-A467-387F9592C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EF7CB-3BE8-4326-8066-C5EC91441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1985-4807-428E-AE85-83ED6353B0BE}" type="datetimeFigureOut">
              <a:rPr lang="en-ID" smtClean="0"/>
              <a:t>20/02/2025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F6127-D506-4B82-8717-6084F4A78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F8827-5573-4FE5-A0B6-098FE1967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1E00-E85B-4046-B3F7-660D322D198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2680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8EEDFB-0FA1-4049-AB24-8DC9A1725A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C678B6-3BFD-401E-9DFD-279624D15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200ED-B29C-4A1E-8FB4-8E109C9E2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1985-4807-428E-AE85-83ED6353B0BE}" type="datetimeFigureOut">
              <a:rPr lang="en-ID" smtClean="0"/>
              <a:t>20/02/2025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BD601-9BF4-4243-B98E-B64585435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D2361-AA30-45EB-A75A-A023D73B5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1E00-E85B-4046-B3F7-660D322D198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0984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63F69-8548-45AA-A649-1FFE3C4C7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56FCA-73CD-45D6-9DCD-598584D4E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D2481-2639-43E9-9755-7D2039E2C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1985-4807-428E-AE85-83ED6353B0BE}" type="datetimeFigureOut">
              <a:rPr lang="en-ID" smtClean="0"/>
              <a:t>20/02/2025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B3E48-7C70-45C4-9B67-184C06078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6E433-846B-464E-B2FA-1EC54EBE1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1E00-E85B-4046-B3F7-660D322D198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6781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91F4B-65DB-44FE-B8DE-C05D3AB35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C80AF-ECAF-40AD-AEAB-4D02B83E3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9FF9E-7FE8-4677-A588-86FF2EBAA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1985-4807-428E-AE85-83ED6353B0BE}" type="datetimeFigureOut">
              <a:rPr lang="en-ID" smtClean="0"/>
              <a:t>20/02/2025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F8E57-769E-4086-9433-F6485D3DB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2A502-C4CE-42D8-9059-895814B27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1E00-E85B-4046-B3F7-660D322D198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12030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B5C4F-38D6-468E-9F61-A322E7C6B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7F3B4-9918-4232-84BF-9EBA42586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99D6B-1904-4351-AEAF-02E9371A9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FA7852-AEDD-4954-BA8D-EC50DBFEF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1985-4807-428E-AE85-83ED6353B0BE}" type="datetimeFigureOut">
              <a:rPr lang="en-ID" smtClean="0"/>
              <a:t>20/02/2025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583EE-2FC8-4BE3-9996-3077D7830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66178-70A9-4B8A-8865-26218CA76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1E00-E85B-4046-B3F7-660D322D198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72941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4920B-2E36-437C-B676-3C9EE78C8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82A74-E490-446A-A30D-32B6ECDAC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A38F0-3323-4266-934A-D0F94B0BC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D32057-28D6-4983-A1CA-6339B83C39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7A3D98-AEB8-441C-B1E3-F173A573D8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D60E2E-511C-421D-960C-16C0226EB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1985-4807-428E-AE85-83ED6353B0BE}" type="datetimeFigureOut">
              <a:rPr lang="en-ID" smtClean="0"/>
              <a:t>20/02/2025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5DF7DC-262B-4EC7-A475-6FF4CBA76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AFE249-055D-4814-8099-5623B8044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1E00-E85B-4046-B3F7-660D322D198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16687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BFA18-DCB5-4C34-87B8-563673F75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AA3868-EB9D-483E-A023-8E72C123F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1985-4807-428E-AE85-83ED6353B0BE}" type="datetimeFigureOut">
              <a:rPr lang="en-ID" smtClean="0"/>
              <a:t>20/02/2025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9D42BA-0650-4195-9272-7E357956D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B1A45F-74CF-4830-8552-489FFEADA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1E00-E85B-4046-B3F7-660D322D198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85650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96AAF7-099B-402F-AD90-DBCD3CB9C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1985-4807-428E-AE85-83ED6353B0BE}" type="datetimeFigureOut">
              <a:rPr lang="en-ID" smtClean="0"/>
              <a:t>20/02/2025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3CD851-C00E-408B-B047-3536EAA3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3DC158-9044-4CC2-A70B-BA515534E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1E00-E85B-4046-B3F7-660D322D198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33825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0A224-F613-4795-BF86-736BA9903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43AC2-E28D-4E2B-97D9-151A7D38A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2436DB-64D1-4CAE-9785-F7FC4100F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D016F-12DE-4070-9D2B-A7849A8EE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1985-4807-428E-AE85-83ED6353B0BE}" type="datetimeFigureOut">
              <a:rPr lang="en-ID" smtClean="0"/>
              <a:t>20/02/2025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13695-25DF-4068-8582-260CB40B6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23788-E1BF-48B8-B214-818A8741B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1E00-E85B-4046-B3F7-660D322D198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50663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1E360-4E8E-4CA8-843C-C2153C9A8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833AE-817D-46A8-8745-E95B51245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FBF726-F219-4680-9152-BDF04C552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E3C6C-46F5-413C-97CB-5D1783FF6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1985-4807-428E-AE85-83ED6353B0BE}" type="datetimeFigureOut">
              <a:rPr lang="en-ID" smtClean="0"/>
              <a:t>20/02/2025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ADD30-8FC6-43B3-B1BA-8F09D1632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F73C5-9A20-4992-9178-4CB2FE50D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1E00-E85B-4046-B3F7-660D322D198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55542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00AB05-70A4-4AB5-B2FD-7BF7443E8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71B35-E051-43B7-94B8-5A90D177F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32BEF-B765-4F55-B4B8-68CB7D6694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11985-4807-428E-AE85-83ED6353B0BE}" type="datetimeFigureOut">
              <a:rPr lang="en-ID" smtClean="0"/>
              <a:t>20/02/2025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877EB-D231-488A-A1FB-D87883A071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B252E-D446-4D4B-AD70-ED7681EC18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81E00-E85B-4046-B3F7-660D322D198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95578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4C6A2B-A8F2-4135-BA00-740139CE51D9}"/>
              </a:ext>
            </a:extLst>
          </p:cNvPr>
          <p:cNvSpPr/>
          <p:nvPr/>
        </p:nvSpPr>
        <p:spPr>
          <a:xfrm>
            <a:off x="2483224" y="2514600"/>
            <a:ext cx="138056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Arduino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42C1C8-D69A-4B3A-888B-9210F7EF5769}"/>
              </a:ext>
            </a:extLst>
          </p:cNvPr>
          <p:cNvSpPr/>
          <p:nvPr/>
        </p:nvSpPr>
        <p:spPr>
          <a:xfrm>
            <a:off x="5360894" y="1783977"/>
            <a:ext cx="9144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Triac</a:t>
            </a:r>
            <a:r>
              <a:rPr lang="en-US" dirty="0"/>
              <a:t> 1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15EC7C-8A4C-433F-B9FD-2206020EE1B9}"/>
              </a:ext>
            </a:extLst>
          </p:cNvPr>
          <p:cNvSpPr/>
          <p:nvPr/>
        </p:nvSpPr>
        <p:spPr>
          <a:xfrm>
            <a:off x="5360894" y="3630705"/>
            <a:ext cx="9144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Triac</a:t>
            </a:r>
            <a:r>
              <a:rPr lang="en-US" dirty="0"/>
              <a:t> 2</a:t>
            </a:r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AA4D4A-AE30-4E07-B068-653016339D05}"/>
              </a:ext>
            </a:extLst>
          </p:cNvPr>
          <p:cNvSpPr/>
          <p:nvPr/>
        </p:nvSpPr>
        <p:spPr>
          <a:xfrm>
            <a:off x="5360894" y="708212"/>
            <a:ext cx="1192306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 </a:t>
            </a:r>
            <a:r>
              <a:rPr lang="en-US" dirty="0" err="1"/>
              <a:t>Tegangan</a:t>
            </a:r>
            <a:endParaRPr lang="en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3808EF-8C51-41A3-A68E-738A67136F60}"/>
              </a:ext>
            </a:extLst>
          </p:cNvPr>
          <p:cNvSpPr/>
          <p:nvPr/>
        </p:nvSpPr>
        <p:spPr>
          <a:xfrm>
            <a:off x="8462682" y="3630705"/>
            <a:ext cx="1380565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PLN</a:t>
            </a:r>
            <a:endParaRPr lang="en-ID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E9B6D4-DC25-4959-B42E-0EBF61454409}"/>
              </a:ext>
            </a:extLst>
          </p:cNvPr>
          <p:cNvSpPr/>
          <p:nvPr/>
        </p:nvSpPr>
        <p:spPr>
          <a:xfrm>
            <a:off x="8462681" y="1479176"/>
            <a:ext cx="1380565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PLTS</a:t>
            </a:r>
            <a:endParaRPr lang="en-ID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C88C04A-E125-4102-BEC6-E937C4F53CE7}"/>
              </a:ext>
            </a:extLst>
          </p:cNvPr>
          <p:cNvCxnSpPr>
            <a:cxnSpLocks/>
            <a:stCxn id="10" idx="1"/>
            <a:endCxn id="5" idx="3"/>
          </p:cNvCxnSpPr>
          <p:nvPr/>
        </p:nvCxnSpPr>
        <p:spPr>
          <a:xfrm rot="10800000" flipV="1">
            <a:off x="6275295" y="1936375"/>
            <a:ext cx="2187387" cy="30480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A33143A-7B28-4DE3-B948-D6738DFE15F7}"/>
              </a:ext>
            </a:extLst>
          </p:cNvPr>
          <p:cNvCxnSpPr>
            <a:cxnSpLocks/>
            <a:stCxn id="10" idx="1"/>
            <a:endCxn id="7" idx="3"/>
          </p:cNvCxnSpPr>
          <p:nvPr/>
        </p:nvCxnSpPr>
        <p:spPr>
          <a:xfrm rot="10800000">
            <a:off x="6553201" y="1165412"/>
            <a:ext cx="1909481" cy="770964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8010BA3-9663-4B69-B158-9CF774B37C46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rot="10800000">
            <a:off x="6275294" y="4087905"/>
            <a:ext cx="2187388" cy="1270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55179779-E799-45FE-BCE4-7698319552D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863789" y="2241177"/>
            <a:ext cx="1497105" cy="730623"/>
          </a:xfrm>
          <a:prstGeom prst="bentConnector3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0EE85ED-69BB-4848-826D-868B6504270A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863789" y="2971800"/>
            <a:ext cx="1497105" cy="1116105"/>
          </a:xfrm>
          <a:prstGeom prst="bentConnector3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194F7C9-682D-47C8-94A7-1CCE61A2B622}"/>
              </a:ext>
            </a:extLst>
          </p:cNvPr>
          <p:cNvCxnSpPr>
            <a:cxnSpLocks/>
            <a:stCxn id="7" idx="1"/>
            <a:endCxn id="4" idx="0"/>
          </p:cNvCxnSpPr>
          <p:nvPr/>
        </p:nvCxnSpPr>
        <p:spPr>
          <a:xfrm rot="10800000" flipV="1">
            <a:off x="3173508" y="1165412"/>
            <a:ext cx="2187387" cy="1349188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CB4E1B3-484F-4D1F-882D-F76183A40A14}"/>
              </a:ext>
            </a:extLst>
          </p:cNvPr>
          <p:cNvSpPr/>
          <p:nvPr/>
        </p:nvSpPr>
        <p:spPr>
          <a:xfrm>
            <a:off x="7234518" y="528021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Beban</a:t>
            </a:r>
            <a:endParaRPr lang="en-ID" dirty="0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F4572E6D-1D80-4C11-AE00-9DC7B7BC11E8}"/>
              </a:ext>
            </a:extLst>
          </p:cNvPr>
          <p:cNvCxnSpPr>
            <a:cxnSpLocks/>
            <a:stCxn id="5" idx="2"/>
            <a:endCxn id="28" idx="0"/>
          </p:cNvCxnSpPr>
          <p:nvPr/>
        </p:nvCxnSpPr>
        <p:spPr>
          <a:xfrm rot="16200000" flipH="1">
            <a:off x="5463989" y="3052482"/>
            <a:ext cx="2581835" cy="1873624"/>
          </a:xfrm>
          <a:prstGeom prst="bentConnector3">
            <a:avLst>
              <a:gd name="adj1" fmla="val 24306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A6F7C5A-629F-4173-9948-2F38B8EABA11}"/>
              </a:ext>
            </a:extLst>
          </p:cNvPr>
          <p:cNvCxnSpPr>
            <a:cxnSpLocks/>
            <a:stCxn id="6" idx="2"/>
            <a:endCxn id="28" idx="1"/>
          </p:cNvCxnSpPr>
          <p:nvPr/>
        </p:nvCxnSpPr>
        <p:spPr>
          <a:xfrm rot="16200000" flipH="1">
            <a:off x="5930153" y="4433046"/>
            <a:ext cx="1192307" cy="1416424"/>
          </a:xfrm>
          <a:prstGeom prst="bentConnector2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178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kholis ari</dc:creator>
  <cp:lastModifiedBy>kholis ari</cp:lastModifiedBy>
  <cp:revision>2</cp:revision>
  <dcterms:created xsi:type="dcterms:W3CDTF">2025-02-20T11:43:06Z</dcterms:created>
  <dcterms:modified xsi:type="dcterms:W3CDTF">2025-02-20T11:43:49Z</dcterms:modified>
</cp:coreProperties>
</file>