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57C-C2DD-4ED8-8A6D-757AFA25F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32B1F-27FC-48C2-867B-5D7291EA3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78875-2FCD-4F7B-8BB8-A27D8CF9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7C1B-0404-492D-BC15-2E2B77F6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7E3D-2041-4D1F-A488-1F6ECA16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394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F90B-524F-4A09-A812-80163D8F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2E7A7-883C-4A0E-8419-8F1B9EC56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6A39-FA90-42F3-82EC-08067BC6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F2D0-5048-4DF4-A6FC-7520CC6A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B64D-4CE0-4773-B301-60F0A906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4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2C65-885C-4EF9-A992-9B7758F57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1B14E-F2F7-49FE-9436-EBA5EC7E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FB44-8EBE-44CB-B86F-B86A25D7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88128-C969-4702-9A44-56DE7E4A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A616A-DD37-4C39-A57F-595EEE30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704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A763-A525-4A8D-9C08-B238B576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DE5A-35D4-4209-B0AC-D32378FC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2114-8849-4FF3-95ED-F50B2B58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465C-48B7-49A2-B975-9FC73CB6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D97B-D830-437C-BD8A-197FD48D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8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497D-B423-4FAE-9D77-DB0D9E10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F13C-EA94-4A3B-9BCC-CF87FC11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0515-C68E-4B42-89C5-0E724676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FA2B-BB33-401C-8EBE-C16CE67F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4986-5019-4555-9CD1-BB032322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597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3F71-AE0F-42BE-9BAF-9ABB872F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BA55-2921-4324-AC51-988A9F81D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A6BFD-6505-4B2F-9E40-F05AFF4AB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847A5-DDC0-4EF4-BC70-05C0B9F8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C806-ACF1-4E3A-9271-94DC40EC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90145-50D2-4251-A88A-F4F9B421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4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A825-48E2-4165-A3B8-FD16F6CA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1FC3-2856-4BB1-8172-60797DB6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20AE8-8E3D-493D-9AE7-59825476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8D971-9D40-4808-88F2-F82A08481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21C18-2B57-448D-AE6B-B69923760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8C9F2-98B9-49C1-96E2-4B8055F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049C6-12DF-4970-AE29-9B059DA1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533F8-64BE-40BD-ABA6-A7CB5F1A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4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BFD0-898F-4C18-A4D8-1868408A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887AC-0F7B-4ECA-8831-3C6843A9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43C5C-9DEA-4DF1-A602-ACF6167D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13857-3E3B-479B-A848-FBC435BD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89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CC725-A048-4A84-9CA5-B4F5FF8E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033B-F519-4B99-BC9A-9E390ED3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3D002-AAF3-41F8-9571-6E11258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70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4024-3342-449A-9464-D4C0F679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34C2-1EEB-48BA-A261-5DED575E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A656D-BC3B-4FD1-8764-E37D4967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C722B-F177-4A63-A832-71DDB253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3498A-382B-4C70-BFA4-5D282B58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3AC18-D820-423B-9E57-0B5413ED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29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6AF2-5D71-4AB5-B385-9A2662B0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F6150-A672-42F4-960B-F194D1395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9C68E-B3AA-4702-A87C-15436B88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16EEA-9B43-4FEF-9854-9DE1D165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6F64-EAB6-4E17-A0A2-10059BC6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684B-EE19-4BEC-8033-64A4D111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9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EC579-39EC-40FB-907F-2ED1786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14DD-53A9-4ECD-B663-69B6DEAA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F86B-95FA-4257-827A-18B74942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81E-BDD1-41E7-A5D9-F316A5900021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D903-637B-4750-885E-D3416A18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064B-AC87-4AD6-A6F7-648A394AB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62B5-F488-4F0F-94AF-112A49A87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540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C7CC41-94BE-4FEA-A85A-F7CABEA4BE36}"/>
              </a:ext>
            </a:extLst>
          </p:cNvPr>
          <p:cNvSpPr/>
          <p:nvPr/>
        </p:nvSpPr>
        <p:spPr>
          <a:xfrm>
            <a:off x="2214281" y="1972236"/>
            <a:ext cx="1775011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5141C-AD63-4EB3-AF03-9C1EE7952121}"/>
              </a:ext>
            </a:extLst>
          </p:cNvPr>
          <p:cNvSpPr/>
          <p:nvPr/>
        </p:nvSpPr>
        <p:spPr>
          <a:xfrm>
            <a:off x="2214279" y="4473389"/>
            <a:ext cx="1775011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52238-60AF-4894-9164-9888E53DBE26}"/>
              </a:ext>
            </a:extLst>
          </p:cNvPr>
          <p:cNvSpPr/>
          <p:nvPr/>
        </p:nvSpPr>
        <p:spPr>
          <a:xfrm>
            <a:off x="4984375" y="4473389"/>
            <a:ext cx="77096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AKI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44B37-8CDE-498A-80F3-0CB5F1EF3E5B}"/>
              </a:ext>
            </a:extLst>
          </p:cNvPr>
          <p:cNvSpPr/>
          <p:nvPr/>
        </p:nvSpPr>
        <p:spPr>
          <a:xfrm>
            <a:off x="6095999" y="4473389"/>
            <a:ext cx="7709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INVERTER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A4F60-B567-48BB-80D7-3C390F66119A}"/>
              </a:ext>
            </a:extLst>
          </p:cNvPr>
          <p:cNvSpPr/>
          <p:nvPr/>
        </p:nvSpPr>
        <p:spPr>
          <a:xfrm>
            <a:off x="7270376" y="1972236"/>
            <a:ext cx="1129553" cy="412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TRIAC 1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4C15B-1B2D-4762-9B6A-9763E2DCC9F7}"/>
              </a:ext>
            </a:extLst>
          </p:cNvPr>
          <p:cNvSpPr/>
          <p:nvPr/>
        </p:nvSpPr>
        <p:spPr>
          <a:xfrm>
            <a:off x="7270373" y="2494429"/>
            <a:ext cx="1129553" cy="412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TRIAC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5A880-C494-4A44-8555-6A6B8EC72267}"/>
              </a:ext>
            </a:extLst>
          </p:cNvPr>
          <p:cNvSpPr/>
          <p:nvPr/>
        </p:nvSpPr>
        <p:spPr>
          <a:xfrm>
            <a:off x="7270373" y="4415118"/>
            <a:ext cx="1129553" cy="412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TRIAC 3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6E341-6794-4141-BE4F-995085529917}"/>
              </a:ext>
            </a:extLst>
          </p:cNvPr>
          <p:cNvSpPr/>
          <p:nvPr/>
        </p:nvSpPr>
        <p:spPr>
          <a:xfrm>
            <a:off x="7270373" y="4928346"/>
            <a:ext cx="1129553" cy="412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TRIAC 4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C21BE4-D613-4AE0-A284-E15B792D9054}"/>
              </a:ext>
            </a:extLst>
          </p:cNvPr>
          <p:cNvSpPr/>
          <p:nvPr/>
        </p:nvSpPr>
        <p:spPr>
          <a:xfrm>
            <a:off x="6508373" y="3231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7E72E-91D2-421C-B29F-DCBEAD5D0327}"/>
              </a:ext>
            </a:extLst>
          </p:cNvPr>
          <p:cNvSpPr/>
          <p:nvPr/>
        </p:nvSpPr>
        <p:spPr>
          <a:xfrm>
            <a:off x="4742327" y="3429000"/>
            <a:ext cx="1255059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TEGANGAN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F421B-0927-4BEB-8A30-ADD15D72AA4A}"/>
              </a:ext>
            </a:extLst>
          </p:cNvPr>
          <p:cNvSpPr/>
          <p:nvPr/>
        </p:nvSpPr>
        <p:spPr>
          <a:xfrm>
            <a:off x="9601200" y="2932579"/>
            <a:ext cx="1255059" cy="992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KONTAK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EA557F-B50E-4709-81C9-D1335ED07E0F}"/>
              </a:ext>
            </a:extLst>
          </p:cNvPr>
          <p:cNvCxnSpPr>
            <a:endCxn id="8" idx="1"/>
          </p:cNvCxnSpPr>
          <p:nvPr/>
        </p:nvCxnSpPr>
        <p:spPr>
          <a:xfrm>
            <a:off x="3989290" y="2178424"/>
            <a:ext cx="328108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BFBF20-63BD-43B7-BC27-50FB256DFDEE}"/>
              </a:ext>
            </a:extLst>
          </p:cNvPr>
          <p:cNvCxnSpPr/>
          <p:nvPr/>
        </p:nvCxnSpPr>
        <p:spPr>
          <a:xfrm>
            <a:off x="3989290" y="2700617"/>
            <a:ext cx="3281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75B737-26CF-4964-89E5-49B1652D1233}"/>
              </a:ext>
            </a:extLst>
          </p:cNvPr>
          <p:cNvCxnSpPr>
            <a:cxnSpLocks/>
          </p:cNvCxnSpPr>
          <p:nvPr/>
        </p:nvCxnSpPr>
        <p:spPr>
          <a:xfrm>
            <a:off x="3989287" y="4706471"/>
            <a:ext cx="9950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33CBA9-E218-47AC-9C6C-BBB16D7C44F5}"/>
              </a:ext>
            </a:extLst>
          </p:cNvPr>
          <p:cNvCxnSpPr>
            <a:cxnSpLocks/>
          </p:cNvCxnSpPr>
          <p:nvPr/>
        </p:nvCxnSpPr>
        <p:spPr>
          <a:xfrm>
            <a:off x="3989287" y="5134534"/>
            <a:ext cx="995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84F728-EE4C-429E-9997-AC4E8C53DA96}"/>
              </a:ext>
            </a:extLst>
          </p:cNvPr>
          <p:cNvCxnSpPr>
            <a:cxnSpLocks/>
          </p:cNvCxnSpPr>
          <p:nvPr/>
        </p:nvCxnSpPr>
        <p:spPr>
          <a:xfrm>
            <a:off x="5755340" y="4706471"/>
            <a:ext cx="3406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37BBCE-694B-4AC7-BDBB-CCAE7810568E}"/>
              </a:ext>
            </a:extLst>
          </p:cNvPr>
          <p:cNvCxnSpPr>
            <a:cxnSpLocks/>
          </p:cNvCxnSpPr>
          <p:nvPr/>
        </p:nvCxnSpPr>
        <p:spPr>
          <a:xfrm>
            <a:off x="5755338" y="5116605"/>
            <a:ext cx="3406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8C2B90-8CEB-4BB2-ADCE-194909BD4470}"/>
              </a:ext>
            </a:extLst>
          </p:cNvPr>
          <p:cNvCxnSpPr>
            <a:cxnSpLocks/>
          </p:cNvCxnSpPr>
          <p:nvPr/>
        </p:nvCxnSpPr>
        <p:spPr>
          <a:xfrm>
            <a:off x="6885786" y="4688542"/>
            <a:ext cx="3747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B2CB10-9DB3-4D6E-85E1-0A788C703E5B}"/>
              </a:ext>
            </a:extLst>
          </p:cNvPr>
          <p:cNvCxnSpPr>
            <a:cxnSpLocks/>
          </p:cNvCxnSpPr>
          <p:nvPr/>
        </p:nvCxnSpPr>
        <p:spPr>
          <a:xfrm>
            <a:off x="6885782" y="5109885"/>
            <a:ext cx="3747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2BEB2B2-507D-4A24-B688-51F0B4A70D6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399929" y="2178424"/>
            <a:ext cx="1201271" cy="90543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8AAA97-67FF-4068-8091-56FC09846DA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399926" y="3138767"/>
            <a:ext cx="636497" cy="148253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2844D10-1643-40A8-8B15-36E3423B3B24}"/>
              </a:ext>
            </a:extLst>
          </p:cNvPr>
          <p:cNvCxnSpPr>
            <a:stCxn id="9" idx="3"/>
          </p:cNvCxnSpPr>
          <p:nvPr/>
        </p:nvCxnSpPr>
        <p:spPr>
          <a:xfrm>
            <a:off x="8399926" y="2700617"/>
            <a:ext cx="1201274" cy="995083"/>
          </a:xfrm>
          <a:prstGeom prst="bentConnector3">
            <a:avLst>
              <a:gd name="adj1" fmla="val 261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3763522-7FC9-482F-9AA7-A04808DBDCB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99926" y="3695700"/>
            <a:ext cx="318248" cy="14388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3CED71-F2D9-4BC5-BE95-A62FA6E76C13}"/>
              </a:ext>
            </a:extLst>
          </p:cNvPr>
          <p:cNvCxnSpPr>
            <a:cxnSpLocks/>
          </p:cNvCxnSpPr>
          <p:nvPr/>
        </p:nvCxnSpPr>
        <p:spPr>
          <a:xfrm flipH="1" flipV="1">
            <a:off x="5136777" y="3976307"/>
            <a:ext cx="1" cy="479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33A3D6-FD7C-4AAA-BC0F-0AC6841A76B4}"/>
              </a:ext>
            </a:extLst>
          </p:cNvPr>
          <p:cNvCxnSpPr>
            <a:cxnSpLocks/>
          </p:cNvCxnSpPr>
          <p:nvPr/>
        </p:nvCxnSpPr>
        <p:spPr>
          <a:xfrm flipH="1" flipV="1">
            <a:off x="5611907" y="3976303"/>
            <a:ext cx="1" cy="47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A78678-CF54-4387-A0D6-B420587CF28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5997386" y="3688978"/>
            <a:ext cx="510987" cy="67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420C95-FB5E-4A71-9A83-EACAD7E8819F}"/>
              </a:ext>
            </a:extLst>
          </p:cNvPr>
          <p:cNvSpPr/>
          <p:nvPr/>
        </p:nvSpPr>
        <p:spPr>
          <a:xfrm>
            <a:off x="7709641" y="3419581"/>
            <a:ext cx="744071" cy="547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9D684C-6D49-492B-A9BA-02F99FF11918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7422773" y="3688978"/>
            <a:ext cx="286868" cy="42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0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kholis ari</dc:creator>
  <cp:lastModifiedBy>kholis ari</cp:lastModifiedBy>
  <cp:revision>2</cp:revision>
  <dcterms:created xsi:type="dcterms:W3CDTF">2025-03-06T05:50:10Z</dcterms:created>
  <dcterms:modified xsi:type="dcterms:W3CDTF">2025-03-06T05:53:08Z</dcterms:modified>
</cp:coreProperties>
</file>