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2F56-5FB3-41D4-B2C1-B09BF14E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5B71-0C45-4CD0-8A35-04F50BC8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275E-9097-417C-AC6B-C57AC71B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7ADB-D667-4E38-87CA-B252CB134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1901-704B-4C47-9822-B5978750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39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47F-B689-49D0-B856-AFC99DBF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A35A-C394-429E-B4B3-8607D70F8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7E01-A310-4C40-97AE-85A2281B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DD99-ABE1-408F-B712-D5B86F40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10F6-2D95-4B0E-94BF-F8EB4682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66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C8CDA-FD95-415C-ACBC-E348B15C9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E4A-7BFD-48BA-AA65-84A566C9D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F04F-B12A-4D06-8CE4-4B6A0891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22B8-61D0-40B9-B1FC-5EED8555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CE05-F91C-4D74-9AAF-6A1A3B77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45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3203-3F4F-4368-B4D1-B5456C56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722A-63B8-43AF-BE79-F9163B69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47D5-2787-43EA-949D-3C23E56B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E4AF-D3E5-495B-B5ED-B956FFD9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33F7-E6EB-484D-8F27-DB05CBE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94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8F31-EEF8-442B-8A3F-491354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ECDE1-473A-46B3-B85A-480E668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8BF1-CBF1-420D-88A2-3487CAD7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6A7C-1D63-474E-A808-B634C276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D3A3-3E6C-4044-AF9D-4266142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95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94DA-7A5A-456A-86E1-93F92A13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1AEC-1338-4B85-8E7C-04E429815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FF4D-DD7B-41E4-B096-21242CF9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773FC-875B-44A5-ABEA-F77E6B19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34AB-9C5B-483E-B001-6328BBE7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7AFD-492E-4CB1-9F74-AB113A89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6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32F6-2468-4059-84DD-CABE9525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903E-EE7C-4C13-96FB-5A1AF226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9434-BCA6-4673-9EA8-34150323E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3C033-6F94-4F17-A512-F9971B31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3A48C-2266-481F-96E6-EFB721856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79796-2351-410C-84AB-FAEDB3B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0D6F-F154-40A6-8752-05BA5D20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414A7-1BBE-447B-923F-D2F8066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0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89B3-DDF0-43B3-AA6A-D41C8A7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9C59E-7A7F-4E9C-BE87-A60EDE6F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98624-6BDB-43BA-99B3-2DD59E67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0006D-2D82-41E1-A418-C30C036C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1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13A8F-90F3-41D9-802E-9B164217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C9C24-7FB4-42AF-ABBE-384DEB20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32ED-4D89-4953-93E3-CFF6DF46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808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D282-33D9-4C60-94F6-646121B1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65E4-3532-4288-92C7-260DE125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0892-8D93-49EE-B280-0033F7CA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BF10-2949-4736-BDBB-CD688D60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50958-B657-4A18-A636-2BB4E6F9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1B6D-A433-4863-A40A-539D3CB0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68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ADB-0C84-4ADF-B58A-9A9E46EE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AB70-5B74-457F-8927-2548EBB11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40E68-B223-4846-8928-BD04AD2F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9461-E072-48AD-8749-1F00D0B3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5C0E-7D4C-4426-BC2A-AF53D1C8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3305-7BB0-4152-A4EA-A1BA3006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79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91086-5204-4EC9-A685-DDCEBF78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EEAF-D735-4762-806D-997EE4D1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7D1C0-C472-40B6-9FBE-B07E5486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1C18-0A98-4B5E-B765-9046914F95FE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6C96-6E78-4F9F-95C5-595ACC82B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4615-3643-4B9F-BF63-94B19CA8E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3D03-6080-4EFD-B4F4-FABEDD3F55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99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0005-3C46-4396-B82D-096E008F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39" y="1530542"/>
            <a:ext cx="8085521" cy="4191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17BB5-7D07-44FF-80D6-995E30E4B798}"/>
              </a:ext>
            </a:extLst>
          </p:cNvPr>
          <p:cNvSpPr txBox="1"/>
          <p:nvPr/>
        </p:nvSpPr>
        <p:spPr>
          <a:xfrm>
            <a:off x="484095" y="242047"/>
            <a:ext cx="378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Kalibrasi</a:t>
            </a:r>
            <a:r>
              <a:rPr lang="en-US" dirty="0"/>
              <a:t> sensor </a:t>
            </a:r>
            <a:r>
              <a:rPr lang="en-US" dirty="0" err="1"/>
              <a:t>tegangan</a:t>
            </a:r>
            <a:r>
              <a:rPr lang="en-US" dirty="0"/>
              <a:t> ZMPT 1001b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F7B00-D213-4625-8D0D-B3E5B55C2D29}"/>
              </a:ext>
            </a:extLst>
          </p:cNvPr>
          <p:cNvSpPr txBox="1"/>
          <p:nvPr/>
        </p:nvSpPr>
        <p:spPr>
          <a:xfrm>
            <a:off x="529240" y="1290919"/>
            <a:ext cx="24847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Void setup(){</a:t>
            </a:r>
          </a:p>
          <a:p>
            <a:r>
              <a:rPr lang="en-US" sz="1400" dirty="0" err="1"/>
              <a:t>Serial.begin</a:t>
            </a:r>
            <a:r>
              <a:rPr lang="en-US" sz="1400" dirty="0"/>
              <a:t>(9600);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loop(){</a:t>
            </a:r>
          </a:p>
          <a:p>
            <a:r>
              <a:rPr lang="en-US" sz="1400" dirty="0" err="1"/>
              <a:t>Serial.print</a:t>
            </a:r>
            <a:r>
              <a:rPr lang="en-US" sz="1400" dirty="0"/>
              <a:t>(</a:t>
            </a:r>
            <a:r>
              <a:rPr lang="en-US" sz="1400" dirty="0" err="1"/>
              <a:t>analogRead</a:t>
            </a:r>
            <a:r>
              <a:rPr lang="en-US" sz="1400" dirty="0"/>
              <a:t>(A3));</a:t>
            </a:r>
          </a:p>
          <a:p>
            <a:r>
              <a:rPr lang="en-US" sz="1400" dirty="0" err="1"/>
              <a:t>Serial.println</a:t>
            </a:r>
            <a:r>
              <a:rPr lang="en-US" sz="1400" dirty="0"/>
              <a:t>(“,”);</a:t>
            </a:r>
          </a:p>
          <a:p>
            <a:r>
              <a:rPr lang="en-US" sz="1400" dirty="0"/>
              <a:t>//Delay(100); //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liat</a:t>
            </a:r>
            <a:r>
              <a:rPr lang="en-US" sz="1400" dirty="0"/>
              <a:t> sinus</a:t>
            </a:r>
          </a:p>
          <a:p>
            <a:r>
              <a:rPr lang="en-US" sz="1400" dirty="0"/>
              <a:t>}</a:t>
            </a:r>
            <a:endParaRPr lang="en-ID" sz="1400" dirty="0"/>
          </a:p>
          <a:p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B1BCB-5082-4EFA-823F-6459FE869888}"/>
              </a:ext>
            </a:extLst>
          </p:cNvPr>
          <p:cNvSpPr txBox="1"/>
          <p:nvPr/>
        </p:nvSpPr>
        <p:spPr>
          <a:xfrm>
            <a:off x="529240" y="3935506"/>
            <a:ext cx="219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Tampilkan</a:t>
            </a:r>
            <a:r>
              <a:rPr lang="en-US" sz="1400" dirty="0"/>
              <a:t> serial plotter</a:t>
            </a:r>
          </a:p>
          <a:p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dapatkan</a:t>
            </a:r>
            <a:r>
              <a:rPr lang="en-US" sz="1400" dirty="0"/>
              <a:t> </a:t>
            </a:r>
            <a:r>
              <a:rPr lang="en-US" sz="1400" dirty="0" err="1"/>
              <a:t>sinyal</a:t>
            </a:r>
            <a:r>
              <a:rPr lang="en-US" sz="1400" dirty="0"/>
              <a:t> sinus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6550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04845-1E72-4491-8AFC-65090D2D9C1F}"/>
              </a:ext>
            </a:extLst>
          </p:cNvPr>
          <p:cNvSpPr txBox="1"/>
          <p:nvPr/>
        </p:nvSpPr>
        <p:spPr>
          <a:xfrm>
            <a:off x="770966" y="743649"/>
            <a:ext cx="446442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700" dirty="0" err="1"/>
              <a:t>const</a:t>
            </a:r>
            <a:r>
              <a:rPr lang="en-ID" sz="700" dirty="0"/>
              <a:t> int </a:t>
            </a:r>
            <a:r>
              <a:rPr lang="en-ID" sz="700" dirty="0" err="1"/>
              <a:t>sensorPin</a:t>
            </a:r>
            <a:r>
              <a:rPr lang="en-ID" sz="700" dirty="0"/>
              <a:t> = A3;  // Pin ADC </a:t>
            </a:r>
            <a:r>
              <a:rPr lang="en-ID" sz="700" dirty="0" err="1"/>
              <a:t>tempat</a:t>
            </a:r>
            <a:r>
              <a:rPr lang="en-ID" sz="700" dirty="0"/>
              <a:t> sensor ZMPT101B </a:t>
            </a:r>
            <a:r>
              <a:rPr lang="en-ID" sz="700" dirty="0" err="1"/>
              <a:t>terhubung</a:t>
            </a:r>
            <a:endParaRPr lang="en-ID" sz="700" dirty="0"/>
          </a:p>
          <a:p>
            <a:r>
              <a:rPr lang="en-ID" sz="700" dirty="0" err="1"/>
              <a:t>const</a:t>
            </a:r>
            <a:r>
              <a:rPr lang="en-ID" sz="700" dirty="0"/>
              <a:t> float </a:t>
            </a:r>
            <a:r>
              <a:rPr lang="en-ID" sz="700" dirty="0" err="1"/>
              <a:t>calibrationFactor</a:t>
            </a:r>
            <a:r>
              <a:rPr lang="en-ID" sz="700" dirty="0"/>
              <a:t> = 0.707;  // </a:t>
            </a:r>
            <a:r>
              <a:rPr lang="en-ID" sz="700" dirty="0" err="1"/>
              <a:t>Faktor</a:t>
            </a:r>
            <a:r>
              <a:rPr lang="en-ID" sz="700" dirty="0"/>
              <a:t> </a:t>
            </a:r>
            <a:r>
              <a:rPr lang="en-ID" sz="700" dirty="0" err="1"/>
              <a:t>kalibrasi</a:t>
            </a:r>
            <a:r>
              <a:rPr lang="en-ID" sz="700" dirty="0"/>
              <a:t> RMS </a:t>
            </a:r>
            <a:r>
              <a:rPr lang="en-ID" sz="700" dirty="0" err="1"/>
              <a:t>dari</a:t>
            </a:r>
            <a:r>
              <a:rPr lang="en-ID" sz="700" dirty="0"/>
              <a:t> </a:t>
            </a:r>
            <a:r>
              <a:rPr lang="en-ID" sz="700" dirty="0" err="1"/>
              <a:t>Vpp</a:t>
            </a:r>
            <a:endParaRPr lang="en-ID" sz="700" dirty="0"/>
          </a:p>
          <a:p>
            <a:r>
              <a:rPr lang="en-ID" sz="700" dirty="0" err="1"/>
              <a:t>const</a:t>
            </a:r>
            <a:r>
              <a:rPr lang="en-ID" sz="700" dirty="0"/>
              <a:t> int </a:t>
            </a:r>
            <a:r>
              <a:rPr lang="en-ID" sz="700" dirty="0" err="1"/>
              <a:t>sampleSize</a:t>
            </a:r>
            <a:r>
              <a:rPr lang="en-ID" sz="700" dirty="0"/>
              <a:t> = 100;  // </a:t>
            </a:r>
            <a:r>
              <a:rPr lang="en-ID" sz="700" dirty="0" err="1"/>
              <a:t>Jumlah</a:t>
            </a:r>
            <a:r>
              <a:rPr lang="en-ID" sz="700" dirty="0"/>
              <a:t> </a:t>
            </a:r>
            <a:r>
              <a:rPr lang="en-ID" sz="700" dirty="0" err="1"/>
              <a:t>sampel</a:t>
            </a:r>
            <a:r>
              <a:rPr lang="en-ID" sz="700" dirty="0"/>
              <a:t>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mendapatkan</a:t>
            </a:r>
            <a:r>
              <a:rPr lang="en-ID" sz="700" dirty="0"/>
              <a:t> </a:t>
            </a:r>
            <a:r>
              <a:rPr lang="en-ID" sz="700" dirty="0" err="1"/>
              <a:t>nilai</a:t>
            </a:r>
            <a:r>
              <a:rPr lang="en-ID" sz="700" dirty="0"/>
              <a:t> </a:t>
            </a:r>
            <a:r>
              <a:rPr lang="en-ID" sz="700" dirty="0" err="1"/>
              <a:t>maksimum</a:t>
            </a:r>
            <a:r>
              <a:rPr lang="en-ID" sz="700" dirty="0"/>
              <a:t> &amp; minimum</a:t>
            </a:r>
          </a:p>
          <a:p>
            <a:endParaRPr lang="en-ID" sz="700" dirty="0"/>
          </a:p>
          <a:p>
            <a:r>
              <a:rPr lang="en-ID" sz="700" dirty="0"/>
              <a:t>void setup() {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Serial.begin</a:t>
            </a:r>
            <a:r>
              <a:rPr lang="en-ID" sz="700" dirty="0"/>
              <a:t>(9600);  // </a:t>
            </a:r>
            <a:r>
              <a:rPr lang="en-ID" sz="700" dirty="0" err="1"/>
              <a:t>Inisialisasi</a:t>
            </a:r>
            <a:r>
              <a:rPr lang="en-ID" sz="700" dirty="0"/>
              <a:t> </a:t>
            </a:r>
            <a:r>
              <a:rPr lang="en-ID" sz="700" dirty="0" err="1"/>
              <a:t>komunikasi</a:t>
            </a:r>
            <a:r>
              <a:rPr lang="en-ID" sz="700" dirty="0"/>
              <a:t> serial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  <a:p>
            <a:r>
              <a:rPr lang="en-ID" sz="700" dirty="0"/>
              <a:t>void loop() {</a:t>
            </a:r>
          </a:p>
          <a:p>
            <a:r>
              <a:rPr lang="en-ID" sz="700" dirty="0"/>
              <a:t>    int </a:t>
            </a:r>
            <a:r>
              <a:rPr lang="en-ID" sz="700" dirty="0" err="1"/>
              <a:t>sensorMax</a:t>
            </a:r>
            <a:r>
              <a:rPr lang="en-ID" sz="700" dirty="0"/>
              <a:t> = 0;</a:t>
            </a:r>
          </a:p>
          <a:p>
            <a:r>
              <a:rPr lang="en-ID" sz="700" dirty="0"/>
              <a:t>    int </a:t>
            </a:r>
            <a:r>
              <a:rPr lang="en-ID" sz="700" dirty="0" err="1"/>
              <a:t>sensorMin</a:t>
            </a:r>
            <a:r>
              <a:rPr lang="en-ID" sz="700" dirty="0"/>
              <a:t> = 1023;</a:t>
            </a:r>
          </a:p>
          <a:p>
            <a:endParaRPr lang="en-ID" sz="700" dirty="0"/>
          </a:p>
          <a:p>
            <a:r>
              <a:rPr lang="en-ID" sz="700" dirty="0"/>
              <a:t>    // Ambil </a:t>
            </a:r>
            <a:r>
              <a:rPr lang="en-ID" sz="700" dirty="0" err="1"/>
              <a:t>beberapa</a:t>
            </a:r>
            <a:r>
              <a:rPr lang="en-ID" sz="700" dirty="0"/>
              <a:t> </a:t>
            </a:r>
            <a:r>
              <a:rPr lang="en-ID" sz="700" dirty="0" err="1"/>
              <a:t>sampel</a:t>
            </a:r>
            <a:r>
              <a:rPr lang="en-ID" sz="700" dirty="0"/>
              <a:t> </a:t>
            </a:r>
            <a:r>
              <a:rPr lang="en-ID" sz="700" dirty="0" err="1"/>
              <a:t>untuk</a:t>
            </a:r>
            <a:r>
              <a:rPr lang="en-ID" sz="700" dirty="0"/>
              <a:t> </a:t>
            </a:r>
            <a:r>
              <a:rPr lang="en-ID" sz="700" dirty="0" err="1"/>
              <a:t>mendapatkan</a:t>
            </a:r>
            <a:r>
              <a:rPr lang="en-ID" sz="700" dirty="0"/>
              <a:t> </a:t>
            </a:r>
            <a:r>
              <a:rPr lang="en-ID" sz="700" dirty="0" err="1"/>
              <a:t>nilai</a:t>
            </a:r>
            <a:r>
              <a:rPr lang="en-ID" sz="700" dirty="0"/>
              <a:t> </a:t>
            </a:r>
            <a:r>
              <a:rPr lang="en-ID" sz="700" dirty="0" err="1"/>
              <a:t>puncak</a:t>
            </a:r>
            <a:r>
              <a:rPr lang="en-ID" sz="700" dirty="0"/>
              <a:t> dan </a:t>
            </a:r>
            <a:r>
              <a:rPr lang="en-ID" sz="700" dirty="0" err="1"/>
              <a:t>lembah</a:t>
            </a:r>
            <a:endParaRPr lang="en-ID" sz="700" dirty="0"/>
          </a:p>
          <a:p>
            <a:r>
              <a:rPr lang="en-ID" sz="700" dirty="0"/>
              <a:t>    for (int </a:t>
            </a:r>
            <a:r>
              <a:rPr lang="en-ID" sz="700" dirty="0" err="1"/>
              <a:t>i</a:t>
            </a:r>
            <a:r>
              <a:rPr lang="en-ID" sz="700" dirty="0"/>
              <a:t> = 0; </a:t>
            </a:r>
            <a:r>
              <a:rPr lang="en-ID" sz="700" dirty="0" err="1"/>
              <a:t>i</a:t>
            </a:r>
            <a:r>
              <a:rPr lang="en-ID" sz="700" dirty="0"/>
              <a:t> &lt; </a:t>
            </a:r>
            <a:r>
              <a:rPr lang="en-ID" sz="700" dirty="0" err="1"/>
              <a:t>sampleSize</a:t>
            </a:r>
            <a:r>
              <a:rPr lang="en-ID" sz="700" dirty="0"/>
              <a:t>; </a:t>
            </a:r>
            <a:r>
              <a:rPr lang="en-ID" sz="700" dirty="0" err="1"/>
              <a:t>i</a:t>
            </a:r>
            <a:r>
              <a:rPr lang="en-ID" sz="700" dirty="0"/>
              <a:t>++) {</a:t>
            </a:r>
          </a:p>
          <a:p>
            <a:r>
              <a:rPr lang="en-ID" sz="700" dirty="0"/>
              <a:t>        int </a:t>
            </a:r>
            <a:r>
              <a:rPr lang="en-ID" sz="700" dirty="0" err="1"/>
              <a:t>sensorValue</a:t>
            </a:r>
            <a:r>
              <a:rPr lang="en-ID" sz="700" dirty="0"/>
              <a:t> = </a:t>
            </a:r>
            <a:r>
              <a:rPr lang="en-ID" sz="700" dirty="0" err="1"/>
              <a:t>analogRead</a:t>
            </a:r>
            <a:r>
              <a:rPr lang="en-ID" sz="700" dirty="0"/>
              <a:t>(</a:t>
            </a:r>
            <a:r>
              <a:rPr lang="en-ID" sz="700" dirty="0" err="1"/>
              <a:t>sensorPin</a:t>
            </a:r>
            <a:r>
              <a:rPr lang="en-ID" sz="700" dirty="0"/>
              <a:t>);</a:t>
            </a:r>
          </a:p>
          <a:p>
            <a:endParaRPr lang="en-ID" sz="700" dirty="0"/>
          </a:p>
          <a:p>
            <a:r>
              <a:rPr lang="en-ID" sz="700" dirty="0"/>
              <a:t>        if (</a:t>
            </a:r>
            <a:r>
              <a:rPr lang="en-ID" sz="700" dirty="0" err="1"/>
              <a:t>sensorValue</a:t>
            </a:r>
            <a:r>
              <a:rPr lang="en-ID" sz="700" dirty="0"/>
              <a:t> &gt; </a:t>
            </a:r>
            <a:r>
              <a:rPr lang="en-ID" sz="700" dirty="0" err="1"/>
              <a:t>sensorMax</a:t>
            </a:r>
            <a:r>
              <a:rPr lang="en-ID" sz="700" dirty="0"/>
              <a:t>) {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sensorMax</a:t>
            </a:r>
            <a:r>
              <a:rPr lang="en-ID" sz="700" dirty="0"/>
              <a:t> = </a:t>
            </a:r>
            <a:r>
              <a:rPr lang="en-ID" sz="700" dirty="0" err="1"/>
              <a:t>sensorValue</a:t>
            </a:r>
            <a:r>
              <a:rPr lang="en-ID" sz="700" dirty="0"/>
              <a:t>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    if (</a:t>
            </a:r>
            <a:r>
              <a:rPr lang="en-ID" sz="700" dirty="0" err="1"/>
              <a:t>sensorValue</a:t>
            </a:r>
            <a:r>
              <a:rPr lang="en-ID" sz="700" dirty="0"/>
              <a:t> &lt; </a:t>
            </a:r>
            <a:r>
              <a:rPr lang="en-ID" sz="700" dirty="0" err="1"/>
              <a:t>sensorMin</a:t>
            </a:r>
            <a:r>
              <a:rPr lang="en-ID" sz="700" dirty="0"/>
              <a:t>) {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sensorMin</a:t>
            </a:r>
            <a:r>
              <a:rPr lang="en-ID" sz="700" dirty="0"/>
              <a:t> = </a:t>
            </a:r>
            <a:r>
              <a:rPr lang="en-ID" sz="700" dirty="0" err="1"/>
              <a:t>sensorValue</a:t>
            </a:r>
            <a:r>
              <a:rPr lang="en-ID" sz="700" dirty="0"/>
              <a:t>;</a:t>
            </a:r>
          </a:p>
          <a:p>
            <a:r>
              <a:rPr lang="en-ID" sz="700" dirty="0"/>
              <a:t>        }</a:t>
            </a:r>
          </a:p>
          <a:p>
            <a:endParaRPr lang="en-ID" sz="700" dirty="0"/>
          </a:p>
          <a:p>
            <a:r>
              <a:rPr lang="en-ID" sz="700" dirty="0"/>
              <a:t>        </a:t>
            </a:r>
            <a:r>
              <a:rPr lang="en-ID" sz="700" dirty="0" err="1"/>
              <a:t>delayMicroseconds</a:t>
            </a:r>
            <a:r>
              <a:rPr lang="en-ID" sz="700" dirty="0"/>
              <a:t>(500);  // Delay </a:t>
            </a:r>
            <a:r>
              <a:rPr lang="en-ID" sz="700" dirty="0" err="1"/>
              <a:t>kecil</a:t>
            </a:r>
            <a:r>
              <a:rPr lang="en-ID" sz="700" dirty="0"/>
              <a:t> agar tidak </a:t>
            </a:r>
            <a:r>
              <a:rPr lang="en-ID" sz="700" dirty="0" err="1"/>
              <a:t>terlalu</a:t>
            </a:r>
            <a:r>
              <a:rPr lang="en-ID" sz="700" dirty="0"/>
              <a:t> </a:t>
            </a:r>
            <a:r>
              <a:rPr lang="en-ID" sz="700" dirty="0" err="1"/>
              <a:t>cepat</a:t>
            </a:r>
            <a:r>
              <a:rPr lang="en-ID" sz="700" dirty="0"/>
              <a:t> </a:t>
            </a:r>
            <a:r>
              <a:rPr lang="en-ID" sz="700" dirty="0" err="1"/>
              <a:t>membaca</a:t>
            </a:r>
            <a:endParaRPr lang="en-ID" sz="700" dirty="0"/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// </a:t>
            </a:r>
            <a:r>
              <a:rPr lang="en-ID" sz="700" dirty="0" err="1"/>
              <a:t>Hitung</a:t>
            </a:r>
            <a:r>
              <a:rPr lang="en-ID" sz="700" dirty="0"/>
              <a:t> </a:t>
            </a:r>
            <a:r>
              <a:rPr lang="en-ID" sz="700" dirty="0" err="1"/>
              <a:t>tegangan</a:t>
            </a:r>
            <a:r>
              <a:rPr lang="en-ID" sz="700" dirty="0"/>
              <a:t> </a:t>
            </a:r>
            <a:r>
              <a:rPr lang="en-ID" sz="700" dirty="0" err="1"/>
              <a:t>puncak-ke-puncak</a:t>
            </a:r>
            <a:r>
              <a:rPr lang="en-ID" sz="700" dirty="0"/>
              <a:t> (</a:t>
            </a:r>
            <a:r>
              <a:rPr lang="en-ID" sz="700" dirty="0" err="1"/>
              <a:t>Vpp</a:t>
            </a:r>
            <a:r>
              <a:rPr lang="en-ID" sz="700" dirty="0"/>
              <a:t>)</a:t>
            </a:r>
          </a:p>
          <a:p>
            <a:r>
              <a:rPr lang="en-ID" sz="700" dirty="0"/>
              <a:t>    float </a:t>
            </a:r>
            <a:r>
              <a:rPr lang="en-ID" sz="700" dirty="0" err="1"/>
              <a:t>Vpp</a:t>
            </a:r>
            <a:r>
              <a:rPr lang="en-ID" sz="700" dirty="0"/>
              <a:t> = (</a:t>
            </a:r>
            <a:r>
              <a:rPr lang="en-ID" sz="700" dirty="0" err="1"/>
              <a:t>sensorMax</a:t>
            </a:r>
            <a:r>
              <a:rPr lang="en-ID" sz="700" dirty="0"/>
              <a:t> - </a:t>
            </a:r>
            <a:r>
              <a:rPr lang="en-ID" sz="700" dirty="0" err="1"/>
              <a:t>sensorMin</a:t>
            </a:r>
            <a:r>
              <a:rPr lang="en-ID" sz="700" dirty="0"/>
              <a:t>) * (5.0 / 1023.0);  // Jika </a:t>
            </a:r>
            <a:r>
              <a:rPr lang="en-ID" sz="700" dirty="0" err="1"/>
              <a:t>menggunakan</a:t>
            </a:r>
            <a:r>
              <a:rPr lang="en-ID" sz="700" dirty="0"/>
              <a:t> Arduino (5V ADC)</a:t>
            </a:r>
          </a:p>
          <a:p>
            <a:r>
              <a:rPr lang="en-ID" sz="700" dirty="0"/>
              <a:t>    // float </a:t>
            </a:r>
            <a:r>
              <a:rPr lang="en-ID" sz="700" dirty="0" err="1"/>
              <a:t>Vpp</a:t>
            </a:r>
            <a:r>
              <a:rPr lang="en-ID" sz="700" dirty="0"/>
              <a:t> = (</a:t>
            </a:r>
            <a:r>
              <a:rPr lang="en-ID" sz="700" dirty="0" err="1"/>
              <a:t>sensorMax</a:t>
            </a:r>
            <a:r>
              <a:rPr lang="en-ID" sz="700" dirty="0"/>
              <a:t> - </a:t>
            </a:r>
            <a:r>
              <a:rPr lang="en-ID" sz="700" dirty="0" err="1"/>
              <a:t>sensorMin</a:t>
            </a:r>
            <a:r>
              <a:rPr lang="en-ID" sz="700" dirty="0"/>
              <a:t>) * (3.3 / 4095.0);  // Jika </a:t>
            </a:r>
            <a:r>
              <a:rPr lang="en-ID" sz="700" dirty="0" err="1"/>
              <a:t>menggunakan</a:t>
            </a:r>
            <a:r>
              <a:rPr lang="en-ID" sz="700" dirty="0"/>
              <a:t> ESP32 (3.3V ADC)</a:t>
            </a:r>
          </a:p>
          <a:p>
            <a:endParaRPr lang="en-ID" sz="700" dirty="0"/>
          </a:p>
          <a:p>
            <a:r>
              <a:rPr lang="en-ID" sz="700" dirty="0"/>
              <a:t>    // </a:t>
            </a:r>
            <a:r>
              <a:rPr lang="en-ID" sz="700" dirty="0" err="1"/>
              <a:t>Konversi</a:t>
            </a:r>
            <a:r>
              <a:rPr lang="en-ID" sz="700" dirty="0"/>
              <a:t> </a:t>
            </a:r>
            <a:r>
              <a:rPr lang="en-ID" sz="700" dirty="0" err="1"/>
              <a:t>ke</a:t>
            </a:r>
            <a:r>
              <a:rPr lang="en-ID" sz="700" dirty="0"/>
              <a:t> </a:t>
            </a:r>
            <a:r>
              <a:rPr lang="en-ID" sz="700" dirty="0" err="1"/>
              <a:t>tegangan</a:t>
            </a:r>
            <a:r>
              <a:rPr lang="en-ID" sz="700" dirty="0"/>
              <a:t> RMS</a:t>
            </a:r>
          </a:p>
          <a:p>
            <a:r>
              <a:rPr lang="en-ID" sz="700" dirty="0"/>
              <a:t>    float </a:t>
            </a:r>
            <a:r>
              <a:rPr lang="en-ID" sz="700" dirty="0" err="1"/>
              <a:t>Vrms</a:t>
            </a:r>
            <a:r>
              <a:rPr lang="en-ID" sz="700" dirty="0"/>
              <a:t> = </a:t>
            </a:r>
            <a:r>
              <a:rPr lang="en-ID" sz="700" dirty="0" err="1"/>
              <a:t>Vpp</a:t>
            </a:r>
            <a:r>
              <a:rPr lang="en-ID" sz="700" dirty="0"/>
              <a:t> * </a:t>
            </a:r>
            <a:r>
              <a:rPr lang="en-ID" sz="700" dirty="0" err="1"/>
              <a:t>calibrationFactor</a:t>
            </a:r>
            <a:r>
              <a:rPr lang="en-ID" sz="700" dirty="0"/>
              <a:t>;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float </a:t>
            </a:r>
            <a:r>
              <a:rPr lang="en-ID" sz="700" dirty="0" err="1"/>
              <a:t>Faktor_Kalibrasi</a:t>
            </a:r>
            <a:r>
              <a:rPr lang="en-ID" sz="700" dirty="0"/>
              <a:t> = 220 / 2.24; // </a:t>
            </a:r>
            <a:r>
              <a:rPr lang="en-ID" sz="700" dirty="0" err="1"/>
              <a:t>didapat</a:t>
            </a:r>
            <a:r>
              <a:rPr lang="en-ID" sz="700" dirty="0"/>
              <a:t> </a:t>
            </a:r>
            <a:r>
              <a:rPr lang="en-ID" sz="700" dirty="0" err="1"/>
              <a:t>dari</a:t>
            </a:r>
            <a:r>
              <a:rPr lang="en-ID" sz="700" dirty="0"/>
              <a:t> </a:t>
            </a:r>
            <a:r>
              <a:rPr lang="en-ID" sz="700" dirty="0" err="1"/>
              <a:t>vrms</a:t>
            </a:r>
            <a:endParaRPr lang="en-ID" sz="700" dirty="0"/>
          </a:p>
          <a:p>
            <a:r>
              <a:rPr lang="en-ID" sz="700" dirty="0"/>
              <a:t>    float </a:t>
            </a:r>
            <a:r>
              <a:rPr lang="en-ID" sz="700" dirty="0" err="1"/>
              <a:t>tegangan_AC</a:t>
            </a:r>
            <a:r>
              <a:rPr lang="en-ID" sz="700" dirty="0"/>
              <a:t> = </a:t>
            </a:r>
            <a:r>
              <a:rPr lang="en-ID" sz="700" dirty="0" err="1"/>
              <a:t>Vrms</a:t>
            </a:r>
            <a:r>
              <a:rPr lang="en-ID" sz="700" dirty="0"/>
              <a:t> * </a:t>
            </a:r>
            <a:r>
              <a:rPr lang="en-ID" sz="700" dirty="0" err="1"/>
              <a:t>Faktor_Kalibrasi</a:t>
            </a:r>
            <a:r>
              <a:rPr lang="en-ID" sz="700" dirty="0"/>
              <a:t>;</a:t>
            </a:r>
          </a:p>
          <a:p>
            <a:r>
              <a:rPr lang="en-ID" sz="700" dirty="0"/>
              <a:t>    float </a:t>
            </a:r>
            <a:r>
              <a:rPr lang="en-ID" sz="700" dirty="0" err="1"/>
              <a:t>AC_Voltage</a:t>
            </a:r>
            <a:r>
              <a:rPr lang="en-ID" sz="700" dirty="0"/>
              <a:t> = </a:t>
            </a:r>
            <a:r>
              <a:rPr lang="en-ID" sz="700" dirty="0" err="1"/>
              <a:t>Vrms</a:t>
            </a:r>
            <a:r>
              <a:rPr lang="en-ID" sz="700" dirty="0"/>
              <a:t> * </a:t>
            </a:r>
            <a:r>
              <a:rPr lang="en-ID" sz="700" dirty="0" err="1"/>
              <a:t>Faktor_Kalibrasi</a:t>
            </a:r>
            <a:r>
              <a:rPr lang="en-ID" sz="700" dirty="0"/>
              <a:t>; </a:t>
            </a:r>
          </a:p>
          <a:p>
            <a:r>
              <a:rPr lang="en-ID" sz="700" dirty="0"/>
              <a:t>    // </a:t>
            </a:r>
            <a:r>
              <a:rPr lang="en-ID" sz="700" dirty="0" err="1"/>
              <a:t>Tampilkan</a:t>
            </a:r>
            <a:r>
              <a:rPr lang="en-ID" sz="700" dirty="0"/>
              <a:t> </a:t>
            </a:r>
            <a:r>
              <a:rPr lang="en-ID" sz="700" dirty="0" err="1"/>
              <a:t>hasil</a:t>
            </a:r>
            <a:r>
              <a:rPr lang="en-ID" sz="700" dirty="0"/>
              <a:t> di Serial Monitor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("</a:t>
            </a:r>
            <a:r>
              <a:rPr lang="en-ID" sz="700" dirty="0" err="1"/>
              <a:t>Vpp</a:t>
            </a:r>
            <a:r>
              <a:rPr lang="en-ID" sz="700" dirty="0"/>
              <a:t>: ");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</a:t>
            </a:r>
            <a:r>
              <a:rPr lang="en-ID" sz="700" dirty="0" err="1"/>
              <a:t>Vpp</a:t>
            </a:r>
            <a:r>
              <a:rPr lang="en-ID" sz="700" dirty="0"/>
              <a:t>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("V, </a:t>
            </a:r>
            <a:r>
              <a:rPr lang="en-ID" sz="700" dirty="0" err="1"/>
              <a:t>Vrms</a:t>
            </a:r>
            <a:r>
              <a:rPr lang="en-ID" sz="700" dirty="0"/>
              <a:t>: ");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</a:t>
            </a:r>
            <a:r>
              <a:rPr lang="en-ID" sz="700" dirty="0" err="1"/>
              <a:t>Vrms</a:t>
            </a:r>
            <a:r>
              <a:rPr lang="en-ID" sz="700" dirty="0"/>
              <a:t>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("V, AC : ");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</a:t>
            </a:r>
            <a:r>
              <a:rPr lang="en-ID" sz="700" dirty="0"/>
              <a:t>(</a:t>
            </a:r>
            <a:r>
              <a:rPr lang="en-ID" sz="700" dirty="0" err="1"/>
              <a:t>AC_Voltage</a:t>
            </a:r>
            <a:r>
              <a:rPr lang="en-ID" sz="700" dirty="0"/>
              <a:t>);</a:t>
            </a:r>
          </a:p>
          <a:p>
            <a:r>
              <a:rPr lang="en-ID" sz="700" dirty="0"/>
              <a:t>    </a:t>
            </a:r>
            <a:r>
              <a:rPr lang="en-ID" sz="700" dirty="0" err="1"/>
              <a:t>Serial.println</a:t>
            </a:r>
            <a:r>
              <a:rPr lang="en-ID" sz="700" dirty="0"/>
              <a:t>("V");</a:t>
            </a:r>
          </a:p>
          <a:p>
            <a:endParaRPr lang="en-ID" sz="700" dirty="0"/>
          </a:p>
          <a:p>
            <a:endParaRPr lang="en-ID" sz="700" dirty="0"/>
          </a:p>
          <a:p>
            <a:r>
              <a:rPr lang="en-ID" sz="700" dirty="0"/>
              <a:t>    delay(1000);  // </a:t>
            </a:r>
            <a:r>
              <a:rPr lang="en-ID" sz="700" dirty="0" err="1"/>
              <a:t>Tunggu</a:t>
            </a:r>
            <a:r>
              <a:rPr lang="en-ID" sz="700" dirty="0"/>
              <a:t> 1 </a:t>
            </a:r>
            <a:r>
              <a:rPr lang="en-ID" sz="700" dirty="0" err="1"/>
              <a:t>detik</a:t>
            </a:r>
            <a:r>
              <a:rPr lang="en-ID" sz="700" dirty="0"/>
              <a:t> </a:t>
            </a:r>
            <a:r>
              <a:rPr lang="en-ID" sz="700" dirty="0" err="1"/>
              <a:t>sebelum</a:t>
            </a:r>
            <a:r>
              <a:rPr lang="en-ID" sz="700" dirty="0"/>
              <a:t> </a:t>
            </a:r>
            <a:r>
              <a:rPr lang="en-ID" sz="700" dirty="0" err="1"/>
              <a:t>membaca</a:t>
            </a:r>
            <a:r>
              <a:rPr lang="en-ID" sz="700" dirty="0"/>
              <a:t> </a:t>
            </a:r>
            <a:r>
              <a:rPr lang="en-ID" sz="700" dirty="0" err="1"/>
              <a:t>ulang</a:t>
            </a:r>
            <a:endParaRPr lang="en-ID" sz="700" dirty="0"/>
          </a:p>
          <a:p>
            <a:r>
              <a:rPr lang="en-ID" sz="700" dirty="0"/>
              <a:t>}</a:t>
            </a:r>
          </a:p>
          <a:p>
            <a:endParaRPr lang="en-ID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C36AD-2520-47DD-AC46-23FAF346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988" y="2170038"/>
            <a:ext cx="443522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C0D6A-A191-405D-BE21-5A2DAC86E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7385" r="555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7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387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kholis ari</dc:creator>
  <cp:lastModifiedBy>kholis ari</cp:lastModifiedBy>
  <cp:revision>6</cp:revision>
  <dcterms:created xsi:type="dcterms:W3CDTF">2025-03-17T06:45:41Z</dcterms:created>
  <dcterms:modified xsi:type="dcterms:W3CDTF">2025-03-17T16:07:40Z</dcterms:modified>
</cp:coreProperties>
</file>