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390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1304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7507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7607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251975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0139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777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250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7588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91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706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83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635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0317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478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985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6/23/2025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38009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131216"/>
            <a:ext cx="7766936" cy="2919620"/>
          </a:xfrm>
        </p:spPr>
        <p:txBody>
          <a:bodyPr/>
          <a:lstStyle/>
          <a:p>
            <a:r>
              <a:rPr lang="en-US" b="1" dirty="0"/>
              <a:t>Migrating a Full Stack App to AWS </a:t>
            </a:r>
            <a:r>
              <a:rPr lang="en-US" b="1" dirty="0" smtClean="0"/>
              <a:t>Server less </a:t>
            </a:r>
            <a:r>
              <a:rPr lang="en-US" b="1" dirty="0"/>
              <a:t>Architecture</a:t>
            </a:r>
            <a:endParaRPr lang="en-US" dirty="0"/>
          </a:p>
        </p:txBody>
      </p:sp>
      <p:sp>
        <p:nvSpPr>
          <p:cNvPr id="3" name="Subtitle 2"/>
          <p:cNvSpPr>
            <a:spLocks noGrp="1"/>
          </p:cNvSpPr>
          <p:nvPr>
            <p:ph type="subTitle" idx="1"/>
          </p:nvPr>
        </p:nvSpPr>
        <p:spPr/>
        <p:txBody>
          <a:bodyPr>
            <a:normAutofit lnSpcReduction="10000"/>
          </a:bodyPr>
          <a:lstStyle/>
          <a:p>
            <a:r>
              <a:rPr lang="en-US" b="1" dirty="0"/>
              <a:t>Presenter</a:t>
            </a:r>
            <a:r>
              <a:rPr lang="en-US" dirty="0"/>
              <a:t>: Kholood Alkohali</a:t>
            </a:r>
            <a:br>
              <a:rPr lang="en-US" dirty="0"/>
            </a:br>
            <a:r>
              <a:rPr lang="en-US" b="1" dirty="0"/>
              <a:t>Author</a:t>
            </a:r>
            <a:r>
              <a:rPr lang="en-US" dirty="0"/>
              <a:t>: Kholood Alkohali</a:t>
            </a:r>
            <a:br>
              <a:rPr lang="en-US" dirty="0"/>
            </a:br>
            <a:r>
              <a:rPr lang="en-US" b="1" dirty="0"/>
              <a:t>Conference</a:t>
            </a:r>
            <a:r>
              <a:rPr lang="en-US" dirty="0"/>
              <a:t>: Cloud </a:t>
            </a:r>
            <a:r>
              <a:rPr lang="en-US" dirty="0" err="1"/>
              <a:t>DevCon</a:t>
            </a:r>
            <a:r>
              <a:rPr lang="en-US" dirty="0"/>
              <a:t> 2025</a:t>
            </a:r>
            <a:br>
              <a:rPr lang="en-US" dirty="0"/>
            </a:br>
            <a:r>
              <a:rPr lang="en-US" b="1" dirty="0"/>
              <a:t>Date</a:t>
            </a:r>
            <a:r>
              <a:rPr lang="en-US" dirty="0"/>
              <a:t>: June 2025</a:t>
            </a:r>
          </a:p>
        </p:txBody>
      </p:sp>
    </p:spTree>
    <p:extLst>
      <p:ext uri="{BB962C8B-B14F-4D97-AF65-F5344CB8AC3E}">
        <p14:creationId xmlns:p14="http://schemas.microsoft.com/office/powerpoint/2010/main" val="250384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Takeaways</a:t>
            </a:r>
            <a:endParaRPr lang="en-US" dirty="0"/>
          </a:p>
        </p:txBody>
      </p:sp>
      <p:sp>
        <p:nvSpPr>
          <p:cNvPr id="3" name="Content Placeholder 2"/>
          <p:cNvSpPr>
            <a:spLocks noGrp="1"/>
          </p:cNvSpPr>
          <p:nvPr>
            <p:ph idx="1"/>
          </p:nvPr>
        </p:nvSpPr>
        <p:spPr/>
        <p:txBody>
          <a:bodyPr/>
          <a:lstStyle/>
          <a:p>
            <a:pPr marL="0" indent="0">
              <a:buNone/>
            </a:pPr>
            <a:r>
              <a:rPr lang="en-US" dirty="0" smtClean="0"/>
              <a:t>To </a:t>
            </a:r>
            <a:r>
              <a:rPr lang="en-US" dirty="0"/>
              <a:t>summarize:</a:t>
            </a:r>
          </a:p>
          <a:p>
            <a:pPr lvl="0"/>
            <a:r>
              <a:rPr lang="en-US" dirty="0"/>
              <a:t>Containerization sets the stage for smooth cloud migration.</a:t>
            </a:r>
          </a:p>
          <a:p>
            <a:pPr lvl="0"/>
            <a:r>
              <a:rPr lang="en-US" dirty="0" err="1"/>
              <a:t>Serverless</a:t>
            </a:r>
            <a:r>
              <a:rPr lang="en-US" dirty="0"/>
              <a:t> architecture scales automatically and reduces maintenance.</a:t>
            </a:r>
          </a:p>
          <a:p>
            <a:pPr lvl="0"/>
            <a:r>
              <a:rPr lang="en-US" dirty="0"/>
              <a:t>AWS services like Lambda, S3, and </a:t>
            </a:r>
            <a:r>
              <a:rPr lang="en-US" dirty="0" err="1"/>
              <a:t>DynamoDB</a:t>
            </a:r>
            <a:r>
              <a:rPr lang="en-US" dirty="0"/>
              <a:t> integrate well for rapid development and strong security.</a:t>
            </a:r>
          </a:p>
          <a:p>
            <a:r>
              <a:rPr lang="en-US" dirty="0"/>
              <a:t>Thank you, and I’m happy to answer any questions</a:t>
            </a:r>
            <a:r>
              <a:rPr lang="en-US" dirty="0" smtClean="0"/>
              <a:t>!</a:t>
            </a:r>
            <a:endParaRPr lang="en-US" dirty="0"/>
          </a:p>
        </p:txBody>
      </p:sp>
    </p:spTree>
    <p:extLst>
      <p:ext uri="{BB962C8B-B14F-4D97-AF65-F5344CB8AC3E}">
        <p14:creationId xmlns:p14="http://schemas.microsoft.com/office/powerpoint/2010/main" val="101818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Purpose of Presentation</a:t>
            </a:r>
          </a:p>
        </p:txBody>
      </p:sp>
      <p:sp>
        <p:nvSpPr>
          <p:cNvPr id="3" name="Content Placeholder 2"/>
          <p:cNvSpPr>
            <a:spLocks noGrp="1"/>
          </p:cNvSpPr>
          <p:nvPr>
            <p:ph idx="1"/>
          </p:nvPr>
        </p:nvSpPr>
        <p:spPr/>
        <p:txBody>
          <a:bodyPr/>
          <a:lstStyle/>
          <a:p>
            <a:pPr marL="0" indent="0">
              <a:buNone/>
            </a:pPr>
            <a:r>
              <a:rPr lang="en-US" dirty="0"/>
              <a:t>Hello everyone, I'm Kholood Alkohali, and today I'm excited to share my experience migrating a full stack application to a </a:t>
            </a:r>
            <a:r>
              <a:rPr lang="en-US" dirty="0" err="1"/>
              <a:t>serverless</a:t>
            </a:r>
            <a:r>
              <a:rPr lang="en-US" dirty="0"/>
              <a:t> cloud architecture using AWS. This presentation is tailored for both technical and nontechnical audiences, with the goal of demystifying cloud-native development and demonstrating how AWS services help scale, secure, and simplify application delivery.</a:t>
            </a:r>
          </a:p>
        </p:txBody>
      </p:sp>
    </p:spTree>
    <p:extLst>
      <p:ext uri="{BB962C8B-B14F-4D97-AF65-F5344CB8AC3E}">
        <p14:creationId xmlns:p14="http://schemas.microsoft.com/office/powerpoint/2010/main" val="1469541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Containerization and Orchestration</a:t>
            </a:r>
            <a:endParaRPr lang="en-US" dirty="0"/>
          </a:p>
        </p:txBody>
      </p:sp>
      <p:sp>
        <p:nvSpPr>
          <p:cNvPr id="3" name="Content Placeholder 2"/>
          <p:cNvSpPr>
            <a:spLocks noGrp="1"/>
          </p:cNvSpPr>
          <p:nvPr>
            <p:ph idx="1"/>
          </p:nvPr>
        </p:nvSpPr>
        <p:spPr/>
        <p:txBody>
          <a:bodyPr/>
          <a:lstStyle/>
          <a:p>
            <a:pPr marL="0" indent="0">
              <a:buNone/>
            </a:pPr>
            <a:r>
              <a:rPr lang="en-US" dirty="0"/>
              <a:t>To transition from a traditional full stack setup to a cloud-native environment, I began with containerization using Docker. Docker packages the app and its dependencies into isolated units. Docker Compose is valuable here as it lets you define and manage multi-container apps. It simplifies orchestration and ensures consistency across environments.</a:t>
            </a:r>
            <a:endParaRPr lang="en-US" dirty="0"/>
          </a:p>
        </p:txBody>
      </p:sp>
    </p:spTree>
    <p:extLst>
      <p:ext uri="{BB962C8B-B14F-4D97-AF65-F5344CB8AC3E}">
        <p14:creationId xmlns:p14="http://schemas.microsoft.com/office/powerpoint/2010/main" val="22021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Serverless</a:t>
            </a:r>
            <a:r>
              <a:rPr lang="en-US" b="1" dirty="0"/>
              <a:t>?</a:t>
            </a:r>
            <a:endParaRPr lang="en-US" dirty="0"/>
          </a:p>
        </p:txBody>
      </p:sp>
      <p:sp>
        <p:nvSpPr>
          <p:cNvPr id="3" name="Content Placeholder 2"/>
          <p:cNvSpPr>
            <a:spLocks noGrp="1"/>
          </p:cNvSpPr>
          <p:nvPr>
            <p:ph idx="1"/>
          </p:nvPr>
        </p:nvSpPr>
        <p:spPr/>
        <p:txBody>
          <a:bodyPr/>
          <a:lstStyle/>
          <a:p>
            <a:pPr marL="0" indent="0">
              <a:buNone/>
            </a:pPr>
            <a:r>
              <a:rPr lang="en-US" dirty="0" err="1"/>
              <a:t>Serverless</a:t>
            </a:r>
            <a:r>
              <a:rPr lang="en-US" dirty="0"/>
              <a:t> computing allows you to run backend logic without managing servers. AWS Lambda runs code in response to events, scaling automatically. For file storage, AWS S3 replaces local storage and offers high availability, security, and versioning. It’s reliable for storing static content like images, PDFs, or frontend assets.</a:t>
            </a:r>
            <a:endParaRPr lang="en-US" dirty="0"/>
          </a:p>
        </p:txBody>
      </p:sp>
    </p:spTree>
    <p:extLst>
      <p:ext uri="{BB962C8B-B14F-4D97-AF65-F5344CB8AC3E}">
        <p14:creationId xmlns:p14="http://schemas.microsoft.com/office/powerpoint/2010/main" val="242020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the </a:t>
            </a:r>
            <a:r>
              <a:rPr lang="en-US" b="1" dirty="0" err="1"/>
              <a:t>Serverless</a:t>
            </a:r>
            <a:r>
              <a:rPr lang="en-US" b="1" dirty="0"/>
              <a:t> API</a:t>
            </a:r>
            <a:endParaRPr lang="en-US" dirty="0"/>
          </a:p>
        </p:txBody>
      </p:sp>
      <p:sp>
        <p:nvSpPr>
          <p:cNvPr id="3" name="Content Placeholder 2"/>
          <p:cNvSpPr>
            <a:spLocks noGrp="1"/>
          </p:cNvSpPr>
          <p:nvPr>
            <p:ph idx="1"/>
          </p:nvPr>
        </p:nvSpPr>
        <p:spPr/>
        <p:txBody>
          <a:bodyPr/>
          <a:lstStyle/>
          <a:p>
            <a:pPr marL="0" indent="0">
              <a:buNone/>
            </a:pPr>
            <a:r>
              <a:rPr lang="en-US" dirty="0"/>
              <a:t>To build a </a:t>
            </a:r>
            <a:r>
              <a:rPr lang="en-US" dirty="0" err="1"/>
              <a:t>serverless</a:t>
            </a:r>
            <a:r>
              <a:rPr lang="en-US" dirty="0"/>
              <a:t> API, I used API Gateway to expose endpoints and AWS Lambda to process requests. I used Node.js scripts to handle routes. The integration is seamless and scalable. Lambda functions are triggered by HTTP calls and perform CRUD operations, then respond with JSON objects</a:t>
            </a:r>
            <a:r>
              <a:rPr lang="en-US" dirty="0" smtClean="0"/>
              <a:t>.</a:t>
            </a:r>
            <a:endParaRPr lang="en-US" dirty="0"/>
          </a:p>
        </p:txBody>
      </p:sp>
    </p:spTree>
    <p:extLst>
      <p:ext uri="{BB962C8B-B14F-4D97-AF65-F5344CB8AC3E}">
        <p14:creationId xmlns:p14="http://schemas.microsoft.com/office/powerpoint/2010/main" val="125111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Frontend Integration</a:t>
            </a:r>
            <a:endParaRPr lang="en-US" dirty="0"/>
          </a:p>
        </p:txBody>
      </p:sp>
      <p:sp>
        <p:nvSpPr>
          <p:cNvPr id="3" name="Content Placeholder 2"/>
          <p:cNvSpPr>
            <a:spLocks noGrp="1"/>
          </p:cNvSpPr>
          <p:nvPr>
            <p:ph idx="1"/>
          </p:nvPr>
        </p:nvSpPr>
        <p:spPr/>
        <p:txBody>
          <a:bodyPr/>
          <a:lstStyle/>
          <a:p>
            <a:pPr marL="0" indent="0">
              <a:buNone/>
            </a:pPr>
            <a:r>
              <a:rPr lang="en-US" dirty="0"/>
              <a:t>The frontend communicates with Lambda through API Gateway endpoints using fetch or </a:t>
            </a:r>
            <a:r>
              <a:rPr lang="en-US" dirty="0" err="1"/>
              <a:t>Axios</a:t>
            </a:r>
            <a:r>
              <a:rPr lang="en-US" dirty="0"/>
              <a:t>. CORS is enabled at the gateway. Authentication is managed via AWS </a:t>
            </a:r>
            <a:r>
              <a:rPr lang="en-US" dirty="0" err="1"/>
              <a:t>Cognito</a:t>
            </a:r>
            <a:r>
              <a:rPr lang="en-US" dirty="0"/>
              <a:t>, and static content is hosted on S3, making the frontend lightweight, fast, and scalable.</a:t>
            </a:r>
            <a:endParaRPr lang="en-US" dirty="0"/>
          </a:p>
        </p:txBody>
      </p:sp>
    </p:spTree>
    <p:extLst>
      <p:ext uri="{BB962C8B-B14F-4D97-AF65-F5344CB8AC3E}">
        <p14:creationId xmlns:p14="http://schemas.microsoft.com/office/powerpoint/2010/main" val="363111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MongoDB vs. </a:t>
            </a:r>
            <a:r>
              <a:rPr lang="en-US" b="1" dirty="0" err="1"/>
              <a:t>DynamoDB</a:t>
            </a:r>
            <a:endParaRPr lang="en-US" dirty="0"/>
          </a:p>
        </p:txBody>
      </p:sp>
      <p:sp>
        <p:nvSpPr>
          <p:cNvPr id="3" name="Content Placeholder 2"/>
          <p:cNvSpPr>
            <a:spLocks noGrp="1"/>
          </p:cNvSpPr>
          <p:nvPr>
            <p:ph idx="1"/>
          </p:nvPr>
        </p:nvSpPr>
        <p:spPr/>
        <p:txBody>
          <a:bodyPr/>
          <a:lstStyle/>
          <a:p>
            <a:pPr marL="0" indent="0">
              <a:buNone/>
            </a:pPr>
            <a:r>
              <a:rPr lang="en-US" dirty="0"/>
              <a:t>I initially used MongoDB but migrated to </a:t>
            </a:r>
            <a:r>
              <a:rPr lang="en-US" dirty="0" err="1"/>
              <a:t>DynamoDB</a:t>
            </a:r>
            <a:r>
              <a:rPr lang="en-US" dirty="0"/>
              <a:t> for native AWS support. </a:t>
            </a:r>
            <a:r>
              <a:rPr lang="en-US" dirty="0" err="1"/>
              <a:t>DynamoDB</a:t>
            </a:r>
            <a:r>
              <a:rPr lang="en-US" dirty="0"/>
              <a:t> is schema-less, supports fast lookups, and integrates easily with Lambda. Unlike Mongo, it uses partition keys for scaling. I used </a:t>
            </a:r>
            <a:r>
              <a:rPr lang="en-US" dirty="0" err="1"/>
              <a:t>DynamoDB</a:t>
            </a:r>
            <a:r>
              <a:rPr lang="en-US" dirty="0"/>
              <a:t> for user data and logs, and performed queries with AWS SDK</a:t>
            </a:r>
            <a:r>
              <a:rPr lang="en-US" dirty="0" smtClean="0"/>
              <a:t>.</a:t>
            </a:r>
            <a:endParaRPr lang="en-US" dirty="0"/>
          </a:p>
        </p:txBody>
      </p:sp>
    </p:spTree>
    <p:extLst>
      <p:ext uri="{BB962C8B-B14F-4D97-AF65-F5344CB8AC3E}">
        <p14:creationId xmlns:p14="http://schemas.microsoft.com/office/powerpoint/2010/main" val="1816885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Elasticity and Pay-for-Use Model</a:t>
            </a:r>
            <a:endParaRPr lang="en-US" dirty="0"/>
          </a:p>
        </p:txBody>
      </p:sp>
      <p:sp>
        <p:nvSpPr>
          <p:cNvPr id="3" name="Content Placeholder 2"/>
          <p:cNvSpPr>
            <a:spLocks noGrp="1"/>
          </p:cNvSpPr>
          <p:nvPr>
            <p:ph idx="1"/>
          </p:nvPr>
        </p:nvSpPr>
        <p:spPr/>
        <p:txBody>
          <a:bodyPr/>
          <a:lstStyle/>
          <a:p>
            <a:pPr marL="0" indent="0">
              <a:buNone/>
            </a:pPr>
            <a:r>
              <a:rPr lang="en-US" dirty="0"/>
              <a:t>A major benefit of </a:t>
            </a:r>
            <a:r>
              <a:rPr lang="en-US" dirty="0" err="1"/>
              <a:t>serverless</a:t>
            </a:r>
            <a:r>
              <a:rPr lang="en-US" dirty="0"/>
              <a:t> is elasticity. Resources scale automatically based on demand, and billing is pay-per-execution. This means lower cost and zero idle infrastructure. Small startups especially benefit, as they only pay when their app is used.</a:t>
            </a:r>
            <a:endParaRPr lang="en-US" dirty="0"/>
          </a:p>
        </p:txBody>
      </p:sp>
    </p:spTree>
    <p:extLst>
      <p:ext uri="{BB962C8B-B14F-4D97-AF65-F5344CB8AC3E}">
        <p14:creationId xmlns:p14="http://schemas.microsoft.com/office/powerpoint/2010/main" val="135193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Securing the Cloud Application</a:t>
            </a:r>
            <a:endParaRPr lang="en-US" dirty="0"/>
          </a:p>
        </p:txBody>
      </p:sp>
      <p:sp>
        <p:nvSpPr>
          <p:cNvPr id="3" name="Content Placeholder 2"/>
          <p:cNvSpPr>
            <a:spLocks noGrp="1"/>
          </p:cNvSpPr>
          <p:nvPr>
            <p:ph idx="1"/>
          </p:nvPr>
        </p:nvSpPr>
        <p:spPr/>
        <p:txBody>
          <a:bodyPr/>
          <a:lstStyle/>
          <a:p>
            <a:pPr marL="0" indent="0">
              <a:buNone/>
            </a:pPr>
            <a:r>
              <a:rPr lang="en-US" dirty="0"/>
              <a:t>Security is enforced using IAM roles and policies. Each Lambda has a role with least privilege to access specific services. I created custom policies for read/write access to </a:t>
            </a:r>
            <a:r>
              <a:rPr lang="en-US" dirty="0" err="1"/>
              <a:t>DynamoDB</a:t>
            </a:r>
            <a:r>
              <a:rPr lang="en-US" dirty="0"/>
              <a:t> and S3. API Gateway is secured with </a:t>
            </a:r>
            <a:r>
              <a:rPr lang="en-US" dirty="0" err="1"/>
              <a:t>Cognito</a:t>
            </a:r>
            <a:r>
              <a:rPr lang="en-US" dirty="0"/>
              <a:t> and request validation. HTTPS ensures data integrity in transit</a:t>
            </a:r>
            <a:r>
              <a:rPr lang="en-US" dirty="0" smtClean="0"/>
              <a:t>.</a:t>
            </a:r>
            <a:endParaRPr lang="en-US" dirty="0"/>
          </a:p>
        </p:txBody>
      </p:sp>
    </p:spTree>
    <p:extLst>
      <p:ext uri="{BB962C8B-B14F-4D97-AF65-F5344CB8AC3E}">
        <p14:creationId xmlns:p14="http://schemas.microsoft.com/office/powerpoint/2010/main" val="30345180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TotalTime>
  <Words>514</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Migrating a Full Stack App to AWS Server less Architecture</vt:lpstr>
      <vt:lpstr>Purpose of Presentation</vt:lpstr>
      <vt:lpstr>Containerization and Orchestration</vt:lpstr>
      <vt:lpstr>What is Serverless?</vt:lpstr>
      <vt:lpstr>Building the Serverless API</vt:lpstr>
      <vt:lpstr>Frontend Integration</vt:lpstr>
      <vt:lpstr>MongoDB vs. DynamoDB</vt:lpstr>
      <vt:lpstr>Elasticity and Pay-for-Use Model</vt:lpstr>
      <vt:lpstr>Securing the Cloud Application</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Migrating a Full Stack App to AWS Server less Architecture</dc:title>
  <dc:creator>User</dc:creator>
  <cp:lastModifiedBy>User</cp:lastModifiedBy>
  <cp:revision>1</cp:revision>
  <dcterms:created xsi:type="dcterms:W3CDTF">2025-06-22T19:13:19Z</dcterms:created>
  <dcterms:modified xsi:type="dcterms:W3CDTF">2025-06-22T19:21:29Z</dcterms:modified>
</cp:coreProperties>
</file>